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8" r:id="rId11"/>
    <p:sldId id="264" r:id="rId12"/>
    <p:sldId id="269" r:id="rId13"/>
    <p:sldId id="270" r:id="rId14"/>
    <p:sldId id="271" r:id="rId15"/>
    <p:sldId id="272" r:id="rId16"/>
    <p:sldId id="273" r:id="rId17"/>
    <p:sldId id="274" r:id="rId18"/>
    <p:sldId id="275" r:id="rId19"/>
    <p:sldId id="266" r:id="rId20"/>
    <p:sldId id="276" r:id="rId21"/>
    <p:sldId id="267" r:id="rId22"/>
    <p:sldId id="277" r:id="rId23"/>
    <p:sldId id="278" r:id="rId24"/>
    <p:sldId id="279" r:id="rId25"/>
    <p:sldId id="280" r:id="rId26"/>
    <p:sldId id="281"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A3C3"/>
    <a:srgbClr val="EC1C24"/>
    <a:srgbClr val="00A69C"/>
    <a:srgbClr val="2B388F"/>
    <a:srgbClr val="F6921E"/>
    <a:srgbClr val="2F86A1"/>
    <a:srgbClr val="C1B49A"/>
    <a:srgbClr val="61CB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showGuides="1">
      <p:cViewPr varScale="1">
        <p:scale>
          <a:sx n="83" d="100"/>
          <a:sy n="83" d="100"/>
        </p:scale>
        <p:origin x="138" y="546"/>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areaChart>
        <c:grouping val="standard"/>
        <c:varyColors val="0"/>
        <c:ser>
          <c:idx val="0"/>
          <c:order val="0"/>
          <c:tx>
            <c:strRef>
              <c:f>Sheet1!$B$1</c:f>
              <c:strCache>
                <c:ptCount val="1"/>
                <c:pt idx="0">
                  <c:v>Series 1</c:v>
                </c:pt>
              </c:strCache>
            </c:strRef>
          </c:tx>
          <c:spPr>
            <a:solidFill>
              <a:srgbClr val="48B49C"/>
            </a:solidFill>
          </c:spPr>
          <c:dLbls>
            <c:delete val="1"/>
          </c:dLbls>
          <c:cat>
            <c:numRef>
              <c:f>Sheet1!$A$2:$A$6</c:f>
              <c:numCache>
                <c:formatCode>yyyy/m/d</c:formatCode>
                <c:ptCount val="5"/>
                <c:pt idx="0" c:formatCode="yyyy/m/d">
                  <c:v>42125</c:v>
                </c:pt>
                <c:pt idx="1" c:formatCode="yyyy/m/d">
                  <c:v>42156</c:v>
                </c:pt>
                <c:pt idx="2" c:formatCode="yyyy/m/d">
                  <c:v>42186</c:v>
                </c:pt>
                <c:pt idx="3" c:formatCode="yyyy/m/d">
                  <c:v>42217</c:v>
                </c:pt>
                <c:pt idx="4" c:formatCode="yyyy/m/d">
                  <c:v>42248</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spPr>
            <a:solidFill>
              <a:srgbClr val="FFC353"/>
            </a:solidFill>
          </c:spPr>
          <c:dLbls>
            <c:delete val="1"/>
          </c:dLbls>
          <c:cat>
            <c:numRef>
              <c:f>Sheet1!$A$2:$A$6</c:f>
              <c:numCache>
                <c:formatCode>yyyy/m/d</c:formatCode>
                <c:ptCount val="5"/>
                <c:pt idx="0" c:formatCode="yyyy/m/d">
                  <c:v>42125</c:v>
                </c:pt>
                <c:pt idx="1" c:formatCode="yyyy/m/d">
                  <c:v>42156</c:v>
                </c:pt>
                <c:pt idx="2" c:formatCode="yyyy/m/d">
                  <c:v>42186</c:v>
                </c:pt>
                <c:pt idx="3" c:formatCode="yyyy/m/d">
                  <c:v>42217</c:v>
                </c:pt>
                <c:pt idx="4" c:formatCode="yyyy/m/d">
                  <c:v>42248</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13</c:v>
                </c:pt>
              </c:strCache>
            </c:strRef>
          </c:tx>
          <c:spPr>
            <a:solidFill>
              <a:srgbClr val="39A3C3"/>
            </a:solidFill>
            <a:ln w="25400">
              <a:noFill/>
            </a:ln>
          </c:spPr>
          <c:dLbls>
            <c:delete val="1"/>
          </c:dLbls>
          <c:cat>
            <c:numRef>
              <c:f>Sheet1!$A$2:$A$6</c:f>
              <c:numCache>
                <c:formatCode>yyyy/m/d</c:formatCode>
                <c:ptCount val="5"/>
                <c:pt idx="0" c:formatCode="yyyy/m/d">
                  <c:v>42125</c:v>
                </c:pt>
                <c:pt idx="1" c:formatCode="yyyy/m/d">
                  <c:v>42156</c:v>
                </c:pt>
                <c:pt idx="2" c:formatCode="yyyy/m/d">
                  <c:v>42186</c:v>
                </c:pt>
                <c:pt idx="3" c:formatCode="yyyy/m/d">
                  <c:v>42217</c:v>
                </c:pt>
                <c:pt idx="4" c:formatCode="yyyy/m/d">
                  <c:v>42248</c:v>
                </c:pt>
              </c:numCache>
            </c:numRef>
          </c:cat>
          <c:val>
            <c:numRef>
              <c:f>Sheet1!$D$2:$D$6</c:f>
              <c:numCache>
                <c:formatCode>General</c:formatCode>
                <c:ptCount val="5"/>
                <c:pt idx="0">
                  <c:v>15</c:v>
                </c:pt>
                <c:pt idx="1">
                  <c:v>23</c:v>
                </c:pt>
                <c:pt idx="2">
                  <c:v>60</c:v>
                </c:pt>
                <c:pt idx="3">
                  <c:v>48</c:v>
                </c:pt>
                <c:pt idx="4">
                  <c:v>52</c:v>
                </c:pt>
              </c:numCache>
            </c:numRef>
          </c:val>
        </c:ser>
        <c:ser>
          <c:idx val="3"/>
          <c:order val="3"/>
          <c:tx>
            <c:strRef>
              <c:f>Sheet1!$E$1</c:f>
              <c:strCache>
                <c:ptCount val="1"/>
                <c:pt idx="0">
                  <c:v>Series 2</c:v>
                </c:pt>
              </c:strCache>
            </c:strRef>
          </c:tx>
          <c:spPr>
            <a:solidFill>
              <a:srgbClr val="EC1C24"/>
            </a:solidFill>
          </c:spPr>
          <c:dLbls>
            <c:delete val="1"/>
          </c:dLbls>
          <c:cat>
            <c:numRef>
              <c:f>Sheet1!$A$2:$A$6</c:f>
              <c:numCache>
                <c:formatCode>yyyy/m/d</c:formatCode>
                <c:ptCount val="5"/>
                <c:pt idx="0" c:formatCode="yyyy/m/d">
                  <c:v>42125</c:v>
                </c:pt>
                <c:pt idx="1" c:formatCode="yyyy/m/d">
                  <c:v>42156</c:v>
                </c:pt>
                <c:pt idx="2" c:formatCode="yyyy/m/d">
                  <c:v>42186</c:v>
                </c:pt>
                <c:pt idx="3" c:formatCode="yyyy/m/d">
                  <c:v>42217</c:v>
                </c:pt>
                <c:pt idx="4" c:formatCode="yyyy/m/d">
                  <c:v>42248</c:v>
                </c:pt>
              </c:numCache>
            </c:numRef>
          </c:cat>
          <c:val>
            <c:numRef>
              <c:f>Sheet1!$E$2:$E$6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138806784"/>
        <c:axId val="138808320"/>
      </c:areaChart>
      <c:dateAx>
        <c:axId val="138806784"/>
        <c:scaling>
          <c:orientation val="minMax"/>
        </c:scaling>
        <c:delete val="0"/>
        <c:axPos val="b"/>
        <c:numFmt formatCode="m/d/yyyy"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pPr>
          </a:p>
        </c:txPr>
        <c:crossAx val="138808320"/>
        <c:crosses val="autoZero"/>
        <c:auto val="1"/>
        <c:lblOffset val="100"/>
        <c:baseTimeUnit val="months"/>
      </c:dateAx>
      <c:valAx>
        <c:axId val="138808320"/>
        <c:scaling>
          <c:orientation val="minMax"/>
        </c:scaling>
        <c:delete val="0"/>
        <c:axPos val="l"/>
        <c:majorGridlines>
          <c:spPr>
            <a:ln w="9525" cap="flat" cmpd="sng" algn="ctr">
              <a:solidFill>
                <a:schemeClr val="bg1">
                  <a:lumMod val="50000"/>
                  <a:alpha val="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pPr>
          </a:p>
        </c:txPr>
        <c:crossAx val="138806784"/>
        <c:crosses val="autoZero"/>
        <c:crossBetween val="midCat"/>
      </c:valAx>
      <c:spPr>
        <a:noFill/>
        <a:ln>
          <a:noFill/>
        </a:ln>
      </c:spPr>
    </c:plotArea>
    <c:plotVisOnly val="1"/>
    <c:dispBlanksAs val="zero"/>
    <c:showDLblsOverMax val="0"/>
  </c:chart>
  <c:txPr>
    <a:bodyPr/>
    <a:lstStyle/>
    <a:p>
      <a:pPr>
        <a:defRPr lang="zh-CN" sz="8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93F68E-668C-4057-827E-1FC35F1B687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5F53D6-1674-464F-8063-416E8C97B3B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fld>
            <a:endParaRPr lang="zh-CN" altLang="en-US" dirty="0">
              <a:latin typeface="Arial" panose="020B0604020202020204" pitchFamily="34" charset="0"/>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A8AECE9-5176-4E57-B4C4-570EB4C2C33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F53D6-1674-464F-8063-416E8C97B3B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8" name="组合 7"/>
          <p:cNvGrpSpPr/>
          <p:nvPr userDrawn="1"/>
        </p:nvGrpSpPr>
        <p:grpSpPr>
          <a:xfrm>
            <a:off x="371334" y="317511"/>
            <a:ext cx="655507" cy="654234"/>
            <a:chOff x="431522" y="3123422"/>
            <a:chExt cx="1197530" cy="1195205"/>
          </a:xfrm>
        </p:grpSpPr>
        <p:sp>
          <p:nvSpPr>
            <p:cNvPr id="9"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文本框 49"/>
          <p:cNvSpPr txBox="1"/>
          <p:nvPr userDrawn="1"/>
        </p:nvSpPr>
        <p:spPr>
          <a:xfrm>
            <a:off x="1255951" y="334650"/>
            <a:ext cx="2444900" cy="523220"/>
          </a:xfrm>
          <a:prstGeom prst="rect">
            <a:avLst/>
          </a:prstGeom>
          <a:noFill/>
        </p:spPr>
        <p:txBody>
          <a:bodyPr wrap="none" rtlCol="0">
            <a:spAutoFit/>
          </a:bodyPr>
          <a:lstStyle>
            <a:defPPr>
              <a:defRPr lang="zh-CN"/>
            </a:defPPr>
            <a:lvl1pPr>
              <a:defRPr sz="7200">
                <a:latin typeface="造字工房坚黑（非商用）常规体" pitchFamily="2" charset="-122"/>
                <a:ea typeface="造字工房坚黑（非商用）常规体" pitchFamily="2" charset="-122"/>
              </a:defRPr>
            </a:lvl1pPr>
          </a:lstStyle>
          <a:p>
            <a:r>
              <a:rPr lang="zh-CN" altLang="en-US" sz="2800" dirty="0"/>
              <a:t>上次课程回顾</a:t>
            </a:r>
            <a:endParaRPr lang="zh-CN" altLang="en-US" sz="2800" dirty="0"/>
          </a:p>
        </p:txBody>
      </p:sp>
      <p:grpSp>
        <p:nvGrpSpPr>
          <p:cNvPr id="51" name="组合 50"/>
          <p:cNvGrpSpPr/>
          <p:nvPr userDrawn="1"/>
        </p:nvGrpSpPr>
        <p:grpSpPr>
          <a:xfrm>
            <a:off x="9792560" y="5886426"/>
            <a:ext cx="3901988" cy="1148692"/>
            <a:chOff x="1128058" y="4044079"/>
            <a:chExt cx="4577356" cy="1347511"/>
          </a:xfrm>
        </p:grpSpPr>
        <p:sp>
          <p:nvSpPr>
            <p:cNvPr id="52"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1274552" y="4044079"/>
              <a:ext cx="2163693" cy="1102193"/>
              <a:chOff x="1480233" y="3674519"/>
              <a:chExt cx="2163693" cy="1102193"/>
            </a:xfrm>
          </p:grpSpPr>
          <p:sp>
            <p:nvSpPr>
              <p:cNvPr id="64"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6" name="组合 55"/>
            <p:cNvGrpSpPr/>
            <p:nvPr/>
          </p:nvGrpSpPr>
          <p:grpSpPr>
            <a:xfrm>
              <a:off x="3406853" y="4044079"/>
              <a:ext cx="2163694" cy="1102193"/>
              <a:chOff x="3612534" y="3674519"/>
              <a:chExt cx="2163694" cy="1102193"/>
            </a:xfrm>
          </p:grpSpPr>
          <p:sp>
            <p:nvSpPr>
              <p:cNvPr id="61"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userDrawn="1"/>
        </p:nvGrpSpPr>
        <p:grpSpPr>
          <a:xfrm>
            <a:off x="8793522" y="437146"/>
            <a:ext cx="3111087" cy="479877"/>
            <a:chOff x="1794473" y="5454060"/>
            <a:chExt cx="3649561" cy="562935"/>
          </a:xfrm>
        </p:grpSpPr>
        <p:grpSp>
          <p:nvGrpSpPr>
            <p:cNvPr id="68" name="组合 67"/>
            <p:cNvGrpSpPr/>
            <p:nvPr/>
          </p:nvGrpSpPr>
          <p:grpSpPr>
            <a:xfrm>
              <a:off x="1794473" y="5464736"/>
              <a:ext cx="3649561" cy="552259"/>
              <a:chOff x="1819727" y="5170850"/>
              <a:chExt cx="3649561" cy="552259"/>
            </a:xfrm>
          </p:grpSpPr>
          <p:sp>
            <p:nvSpPr>
              <p:cNvPr id="70"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69" name="文本框 68"/>
            <p:cNvSpPr txBox="1"/>
            <p:nvPr/>
          </p:nvSpPr>
          <p:spPr>
            <a:xfrm>
              <a:off x="2411111" y="5454060"/>
              <a:ext cx="2610447" cy="433257"/>
            </a:xfrm>
            <a:prstGeom prst="rect">
              <a:avLst/>
            </a:prstGeom>
            <a:noFill/>
          </p:spPr>
          <p:txBody>
            <a:bodyPr wrap="none" rtlCol="0">
              <a:spAutoFit/>
            </a:bodyPr>
            <a:lstStyle/>
            <a:p>
              <a:r>
                <a:rPr lang="en-US" altLang="zh-CN" b="1" dirty="0">
                  <a:solidFill>
                    <a:schemeClr val="bg1"/>
                  </a:solidFill>
                </a:rPr>
                <a:t>EDUCATION  LOGO</a:t>
              </a:r>
              <a:endParaRPr lang="zh-CN" altLang="en-US" b="1" dirty="0">
                <a:solidFill>
                  <a:schemeClr val="bg1"/>
                </a:solidFill>
              </a:endParaRPr>
            </a:p>
          </p:txBody>
        </p:sp>
      </p:grpSp>
      <p:grpSp>
        <p:nvGrpSpPr>
          <p:cNvPr id="75" name="组合 74"/>
          <p:cNvGrpSpPr/>
          <p:nvPr userDrawn="1"/>
        </p:nvGrpSpPr>
        <p:grpSpPr>
          <a:xfrm>
            <a:off x="10399088" y="5601978"/>
            <a:ext cx="1792912" cy="943533"/>
            <a:chOff x="2516155" y="2608368"/>
            <a:chExt cx="2103235" cy="1106843"/>
          </a:xfrm>
        </p:grpSpPr>
        <p:sp>
          <p:nvSpPr>
            <p:cNvPr id="76"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灯片编号占位符 6"/>
          <p:cNvSpPr>
            <a:spLocks noGrp="1"/>
          </p:cNvSpPr>
          <p:nvPr>
            <p:ph type="sldNum" sz="quarter" idx="12"/>
          </p:nvPr>
        </p:nvSpPr>
        <p:spPr>
          <a:xfrm>
            <a:off x="8762891" y="6036675"/>
            <a:ext cx="2743200" cy="365125"/>
          </a:xfrm>
        </p:spPr>
        <p:txBody>
          <a:bodyPr/>
          <a:lstStyle>
            <a:lvl1pPr>
              <a:defRPr sz="1600" b="1">
                <a:solidFill>
                  <a:schemeClr val="bg1"/>
                </a:solidFill>
              </a:defRPr>
            </a:lvl1pPr>
          </a:lstStyle>
          <a:p>
            <a:fld id="{89B7BFEF-2268-4509-8961-2BE402B682A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51" name="组合 50"/>
          <p:cNvGrpSpPr/>
          <p:nvPr userDrawn="1"/>
        </p:nvGrpSpPr>
        <p:grpSpPr>
          <a:xfrm>
            <a:off x="9792560" y="5886426"/>
            <a:ext cx="3901988" cy="1148692"/>
            <a:chOff x="1128058" y="4044079"/>
            <a:chExt cx="4577356" cy="1347511"/>
          </a:xfrm>
        </p:grpSpPr>
        <p:sp>
          <p:nvSpPr>
            <p:cNvPr id="52"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1274552" y="4044079"/>
              <a:ext cx="2163693" cy="1102193"/>
              <a:chOff x="1480233" y="3674519"/>
              <a:chExt cx="2163693" cy="1102193"/>
            </a:xfrm>
          </p:grpSpPr>
          <p:sp>
            <p:nvSpPr>
              <p:cNvPr id="64"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6" name="组合 55"/>
            <p:cNvGrpSpPr/>
            <p:nvPr/>
          </p:nvGrpSpPr>
          <p:grpSpPr>
            <a:xfrm>
              <a:off x="3406853" y="4044079"/>
              <a:ext cx="2163694" cy="1102193"/>
              <a:chOff x="3612534" y="3674519"/>
              <a:chExt cx="2163694" cy="1102193"/>
            </a:xfrm>
          </p:grpSpPr>
          <p:sp>
            <p:nvSpPr>
              <p:cNvPr id="61"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userDrawn="1"/>
        </p:nvGrpSpPr>
        <p:grpSpPr>
          <a:xfrm>
            <a:off x="8793522" y="437146"/>
            <a:ext cx="3111087" cy="479877"/>
            <a:chOff x="1794473" y="5454060"/>
            <a:chExt cx="3649561" cy="562935"/>
          </a:xfrm>
        </p:grpSpPr>
        <p:grpSp>
          <p:nvGrpSpPr>
            <p:cNvPr id="68" name="组合 67"/>
            <p:cNvGrpSpPr/>
            <p:nvPr/>
          </p:nvGrpSpPr>
          <p:grpSpPr>
            <a:xfrm>
              <a:off x="1794473" y="5464736"/>
              <a:ext cx="3649561" cy="552259"/>
              <a:chOff x="1819727" y="5170850"/>
              <a:chExt cx="3649561" cy="552259"/>
            </a:xfrm>
          </p:grpSpPr>
          <p:sp>
            <p:nvSpPr>
              <p:cNvPr id="70"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69" name="文本框 68"/>
            <p:cNvSpPr txBox="1"/>
            <p:nvPr/>
          </p:nvSpPr>
          <p:spPr>
            <a:xfrm>
              <a:off x="2411111" y="5454060"/>
              <a:ext cx="2610447" cy="433257"/>
            </a:xfrm>
            <a:prstGeom prst="rect">
              <a:avLst/>
            </a:prstGeom>
            <a:noFill/>
          </p:spPr>
          <p:txBody>
            <a:bodyPr wrap="none" rtlCol="0">
              <a:spAutoFit/>
            </a:bodyPr>
            <a:lstStyle/>
            <a:p>
              <a:r>
                <a:rPr lang="en-US" altLang="zh-CN" b="1" dirty="0">
                  <a:solidFill>
                    <a:schemeClr val="bg1"/>
                  </a:solidFill>
                </a:rPr>
                <a:t>EDUCATION  LOGO</a:t>
              </a:r>
              <a:endParaRPr lang="zh-CN" altLang="en-US" b="1" dirty="0">
                <a:solidFill>
                  <a:schemeClr val="bg1"/>
                </a:solidFill>
              </a:endParaRPr>
            </a:p>
          </p:txBody>
        </p:sp>
      </p:grpSp>
      <p:grpSp>
        <p:nvGrpSpPr>
          <p:cNvPr id="75" name="组合 74"/>
          <p:cNvGrpSpPr/>
          <p:nvPr userDrawn="1"/>
        </p:nvGrpSpPr>
        <p:grpSpPr>
          <a:xfrm>
            <a:off x="10399088" y="5601978"/>
            <a:ext cx="1792912" cy="943533"/>
            <a:chOff x="2516155" y="2608368"/>
            <a:chExt cx="2103235" cy="1106843"/>
          </a:xfrm>
        </p:grpSpPr>
        <p:sp>
          <p:nvSpPr>
            <p:cNvPr id="76"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灯片编号占位符 6"/>
          <p:cNvSpPr>
            <a:spLocks noGrp="1"/>
          </p:cNvSpPr>
          <p:nvPr>
            <p:ph type="sldNum" sz="quarter" idx="12"/>
          </p:nvPr>
        </p:nvSpPr>
        <p:spPr>
          <a:xfrm>
            <a:off x="8762891" y="6036675"/>
            <a:ext cx="2743200" cy="365125"/>
          </a:xfrm>
        </p:spPr>
        <p:txBody>
          <a:bodyPr/>
          <a:lstStyle>
            <a:lvl1pPr>
              <a:defRPr sz="1600" b="1">
                <a:solidFill>
                  <a:schemeClr val="bg1"/>
                </a:solidFill>
              </a:defRPr>
            </a:lvl1pPr>
          </a:lstStyle>
          <a:p>
            <a:fld id="{89B7BFEF-2268-4509-8961-2BE402B682A9}" type="slidenum">
              <a:rPr lang="zh-CN" altLang="en-US" smtClean="0"/>
            </a:fld>
            <a:endParaRPr lang="zh-CN" altLang="en-US"/>
          </a:p>
        </p:txBody>
      </p:sp>
      <p:grpSp>
        <p:nvGrpSpPr>
          <p:cNvPr id="80" name="组合 79"/>
          <p:cNvGrpSpPr/>
          <p:nvPr userDrawn="1"/>
        </p:nvGrpSpPr>
        <p:grpSpPr>
          <a:xfrm>
            <a:off x="348684" y="292917"/>
            <a:ext cx="675872" cy="673963"/>
            <a:chOff x="1287233" y="1336428"/>
            <a:chExt cx="1234735" cy="1231247"/>
          </a:xfrm>
        </p:grpSpPr>
        <p:sp>
          <p:nvSpPr>
            <p:cNvPr id="81"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6" name="文本框 95"/>
          <p:cNvSpPr txBox="1"/>
          <p:nvPr userDrawn="1"/>
        </p:nvSpPr>
        <p:spPr>
          <a:xfrm>
            <a:off x="1331874" y="368288"/>
            <a:ext cx="1620957" cy="523220"/>
          </a:xfrm>
          <a:prstGeom prst="rect">
            <a:avLst/>
          </a:prstGeom>
          <a:noFill/>
        </p:spPr>
        <p:txBody>
          <a:bodyPr wrap="none" rtlCol="0">
            <a:spAutoFit/>
          </a:bodyPr>
          <a:lstStyle>
            <a:defPPr>
              <a:defRPr lang="zh-CN"/>
            </a:defPPr>
            <a:lvl1pPr>
              <a:defRPr sz="2800">
                <a:latin typeface="造字工房坚黑（非商用）常规体" pitchFamily="2" charset="-122"/>
                <a:ea typeface="造字工房坚黑（非商用）常规体" pitchFamily="2" charset="-122"/>
              </a:defRPr>
            </a:lvl1pPr>
          </a:lstStyle>
          <a:p>
            <a:pPr lvl="0"/>
            <a:r>
              <a:rPr lang="zh-CN" altLang="en-US" dirty="0"/>
              <a:t>课程概述</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51" name="组合 50"/>
          <p:cNvGrpSpPr/>
          <p:nvPr userDrawn="1"/>
        </p:nvGrpSpPr>
        <p:grpSpPr>
          <a:xfrm>
            <a:off x="9792560" y="5886426"/>
            <a:ext cx="3901988" cy="1148692"/>
            <a:chOff x="1128058" y="4044079"/>
            <a:chExt cx="4577356" cy="1347511"/>
          </a:xfrm>
        </p:grpSpPr>
        <p:sp>
          <p:nvSpPr>
            <p:cNvPr id="52"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1274552" y="4044079"/>
              <a:ext cx="2163693" cy="1102193"/>
              <a:chOff x="1480233" y="3674519"/>
              <a:chExt cx="2163693" cy="1102193"/>
            </a:xfrm>
          </p:grpSpPr>
          <p:sp>
            <p:nvSpPr>
              <p:cNvPr id="64"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6" name="组合 55"/>
            <p:cNvGrpSpPr/>
            <p:nvPr/>
          </p:nvGrpSpPr>
          <p:grpSpPr>
            <a:xfrm>
              <a:off x="3406853" y="4044079"/>
              <a:ext cx="2163694" cy="1102193"/>
              <a:chOff x="3612534" y="3674519"/>
              <a:chExt cx="2163694" cy="1102193"/>
            </a:xfrm>
          </p:grpSpPr>
          <p:sp>
            <p:nvSpPr>
              <p:cNvPr id="61"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userDrawn="1"/>
        </p:nvGrpSpPr>
        <p:grpSpPr>
          <a:xfrm>
            <a:off x="8793522" y="437146"/>
            <a:ext cx="3111087" cy="479877"/>
            <a:chOff x="1794473" y="5454060"/>
            <a:chExt cx="3649561" cy="562935"/>
          </a:xfrm>
        </p:grpSpPr>
        <p:grpSp>
          <p:nvGrpSpPr>
            <p:cNvPr id="68" name="组合 67"/>
            <p:cNvGrpSpPr/>
            <p:nvPr/>
          </p:nvGrpSpPr>
          <p:grpSpPr>
            <a:xfrm>
              <a:off x="1794473" y="5464736"/>
              <a:ext cx="3649561" cy="552259"/>
              <a:chOff x="1819727" y="5170850"/>
              <a:chExt cx="3649561" cy="552259"/>
            </a:xfrm>
          </p:grpSpPr>
          <p:sp>
            <p:nvSpPr>
              <p:cNvPr id="70"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69" name="文本框 68"/>
            <p:cNvSpPr txBox="1"/>
            <p:nvPr/>
          </p:nvSpPr>
          <p:spPr>
            <a:xfrm>
              <a:off x="2411111" y="5454060"/>
              <a:ext cx="2610447" cy="433257"/>
            </a:xfrm>
            <a:prstGeom prst="rect">
              <a:avLst/>
            </a:prstGeom>
            <a:noFill/>
          </p:spPr>
          <p:txBody>
            <a:bodyPr wrap="none" rtlCol="0">
              <a:spAutoFit/>
            </a:bodyPr>
            <a:lstStyle/>
            <a:p>
              <a:r>
                <a:rPr lang="en-US" altLang="zh-CN" b="1" dirty="0">
                  <a:solidFill>
                    <a:schemeClr val="bg1"/>
                  </a:solidFill>
                </a:rPr>
                <a:t>EDUCATION  LOGO</a:t>
              </a:r>
              <a:endParaRPr lang="zh-CN" altLang="en-US" b="1" dirty="0">
                <a:solidFill>
                  <a:schemeClr val="bg1"/>
                </a:solidFill>
              </a:endParaRPr>
            </a:p>
          </p:txBody>
        </p:sp>
      </p:grpSp>
      <p:grpSp>
        <p:nvGrpSpPr>
          <p:cNvPr id="75" name="组合 74"/>
          <p:cNvGrpSpPr/>
          <p:nvPr userDrawn="1"/>
        </p:nvGrpSpPr>
        <p:grpSpPr>
          <a:xfrm>
            <a:off x="10399088" y="5601978"/>
            <a:ext cx="1792912" cy="943533"/>
            <a:chOff x="2516155" y="2608368"/>
            <a:chExt cx="2103235" cy="1106843"/>
          </a:xfrm>
        </p:grpSpPr>
        <p:sp>
          <p:nvSpPr>
            <p:cNvPr id="76"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灯片编号占位符 6"/>
          <p:cNvSpPr>
            <a:spLocks noGrp="1"/>
          </p:cNvSpPr>
          <p:nvPr>
            <p:ph type="sldNum" sz="quarter" idx="12"/>
          </p:nvPr>
        </p:nvSpPr>
        <p:spPr>
          <a:xfrm>
            <a:off x="8762891" y="6036675"/>
            <a:ext cx="2743200" cy="365125"/>
          </a:xfrm>
        </p:spPr>
        <p:txBody>
          <a:bodyPr/>
          <a:lstStyle>
            <a:lvl1pPr>
              <a:defRPr sz="1600" b="1">
                <a:solidFill>
                  <a:schemeClr val="bg1"/>
                </a:solidFill>
              </a:defRPr>
            </a:lvl1pPr>
          </a:lstStyle>
          <a:p>
            <a:fld id="{89B7BFEF-2268-4509-8961-2BE402B682A9}" type="slidenum">
              <a:rPr lang="zh-CN" altLang="en-US" smtClean="0"/>
            </a:fld>
            <a:endParaRPr lang="zh-CN" altLang="en-US"/>
          </a:p>
        </p:txBody>
      </p:sp>
      <p:grpSp>
        <p:nvGrpSpPr>
          <p:cNvPr id="80" name="组合 79"/>
          <p:cNvGrpSpPr/>
          <p:nvPr userDrawn="1"/>
        </p:nvGrpSpPr>
        <p:grpSpPr>
          <a:xfrm>
            <a:off x="364972" y="270565"/>
            <a:ext cx="675872" cy="673963"/>
            <a:chOff x="4707751" y="1336428"/>
            <a:chExt cx="1234735" cy="1231247"/>
          </a:xfrm>
        </p:grpSpPr>
        <p:sp>
          <p:nvSpPr>
            <p:cNvPr id="81"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6"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1" name="文本框 100"/>
          <p:cNvSpPr txBox="1"/>
          <p:nvPr userDrawn="1"/>
        </p:nvSpPr>
        <p:spPr>
          <a:xfrm>
            <a:off x="1202763" y="369756"/>
            <a:ext cx="2339102" cy="523220"/>
          </a:xfrm>
          <a:prstGeom prst="rect">
            <a:avLst/>
          </a:prstGeom>
          <a:noFill/>
        </p:spPr>
        <p:txBody>
          <a:bodyPr wrap="none" rtlCol="0">
            <a:spAutoFit/>
          </a:bodyPr>
          <a:lstStyle>
            <a:defPPr>
              <a:defRPr lang="zh-CN"/>
            </a:defPPr>
            <a:lvl1pPr>
              <a:defRPr sz="2800">
                <a:latin typeface="造字工房坚黑（非商用）常规体" pitchFamily="2" charset="-122"/>
                <a:ea typeface="造字工房坚黑（非商用）常规体" pitchFamily="2" charset="-122"/>
              </a:defRPr>
            </a:lvl1pPr>
          </a:lstStyle>
          <a:p>
            <a:pPr lvl="0"/>
            <a:r>
              <a:rPr lang="zh-CN" altLang="en-US" dirty="0"/>
              <a:t>课程具体内容</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51" name="组合 50"/>
          <p:cNvGrpSpPr/>
          <p:nvPr userDrawn="1"/>
        </p:nvGrpSpPr>
        <p:grpSpPr>
          <a:xfrm>
            <a:off x="9792560" y="5886426"/>
            <a:ext cx="3901988" cy="1148692"/>
            <a:chOff x="1128058" y="4044079"/>
            <a:chExt cx="4577356" cy="1347511"/>
          </a:xfrm>
        </p:grpSpPr>
        <p:sp>
          <p:nvSpPr>
            <p:cNvPr id="52"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1274552" y="4044079"/>
              <a:ext cx="2163693" cy="1102193"/>
              <a:chOff x="1480233" y="3674519"/>
              <a:chExt cx="2163693" cy="1102193"/>
            </a:xfrm>
          </p:grpSpPr>
          <p:sp>
            <p:nvSpPr>
              <p:cNvPr id="64"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6" name="组合 55"/>
            <p:cNvGrpSpPr/>
            <p:nvPr/>
          </p:nvGrpSpPr>
          <p:grpSpPr>
            <a:xfrm>
              <a:off x="3406853" y="4044079"/>
              <a:ext cx="2163694" cy="1102193"/>
              <a:chOff x="3612534" y="3674519"/>
              <a:chExt cx="2163694" cy="1102193"/>
            </a:xfrm>
          </p:grpSpPr>
          <p:sp>
            <p:nvSpPr>
              <p:cNvPr id="61"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userDrawn="1"/>
        </p:nvGrpSpPr>
        <p:grpSpPr>
          <a:xfrm>
            <a:off x="8793522" y="437146"/>
            <a:ext cx="3111087" cy="479877"/>
            <a:chOff x="1794473" y="5454060"/>
            <a:chExt cx="3649561" cy="562935"/>
          </a:xfrm>
        </p:grpSpPr>
        <p:grpSp>
          <p:nvGrpSpPr>
            <p:cNvPr id="68" name="组合 67"/>
            <p:cNvGrpSpPr/>
            <p:nvPr/>
          </p:nvGrpSpPr>
          <p:grpSpPr>
            <a:xfrm>
              <a:off x="1794473" y="5464736"/>
              <a:ext cx="3649561" cy="552259"/>
              <a:chOff x="1819727" y="5170850"/>
              <a:chExt cx="3649561" cy="552259"/>
            </a:xfrm>
          </p:grpSpPr>
          <p:sp>
            <p:nvSpPr>
              <p:cNvPr id="70"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69" name="文本框 68"/>
            <p:cNvSpPr txBox="1"/>
            <p:nvPr/>
          </p:nvSpPr>
          <p:spPr>
            <a:xfrm>
              <a:off x="2411111" y="5454060"/>
              <a:ext cx="2610447" cy="433257"/>
            </a:xfrm>
            <a:prstGeom prst="rect">
              <a:avLst/>
            </a:prstGeom>
            <a:noFill/>
          </p:spPr>
          <p:txBody>
            <a:bodyPr wrap="none" rtlCol="0">
              <a:spAutoFit/>
            </a:bodyPr>
            <a:lstStyle/>
            <a:p>
              <a:r>
                <a:rPr lang="en-US" altLang="zh-CN" b="1" dirty="0">
                  <a:solidFill>
                    <a:schemeClr val="bg1"/>
                  </a:solidFill>
                </a:rPr>
                <a:t>EDUCATION  LOGO</a:t>
              </a:r>
              <a:endParaRPr lang="zh-CN" altLang="en-US" b="1" dirty="0">
                <a:solidFill>
                  <a:schemeClr val="bg1"/>
                </a:solidFill>
              </a:endParaRPr>
            </a:p>
          </p:txBody>
        </p:sp>
      </p:grpSp>
      <p:grpSp>
        <p:nvGrpSpPr>
          <p:cNvPr id="75" name="组合 74"/>
          <p:cNvGrpSpPr/>
          <p:nvPr userDrawn="1"/>
        </p:nvGrpSpPr>
        <p:grpSpPr>
          <a:xfrm>
            <a:off x="10399088" y="5601978"/>
            <a:ext cx="1792912" cy="943533"/>
            <a:chOff x="2516155" y="2608368"/>
            <a:chExt cx="2103235" cy="1106843"/>
          </a:xfrm>
        </p:grpSpPr>
        <p:sp>
          <p:nvSpPr>
            <p:cNvPr id="76"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灯片编号占位符 6"/>
          <p:cNvSpPr>
            <a:spLocks noGrp="1"/>
          </p:cNvSpPr>
          <p:nvPr>
            <p:ph type="sldNum" sz="quarter" idx="12"/>
          </p:nvPr>
        </p:nvSpPr>
        <p:spPr>
          <a:xfrm>
            <a:off x="8762891" y="6036675"/>
            <a:ext cx="2743200" cy="365125"/>
          </a:xfrm>
        </p:spPr>
        <p:txBody>
          <a:bodyPr/>
          <a:lstStyle>
            <a:lvl1pPr>
              <a:defRPr sz="1600" b="1">
                <a:solidFill>
                  <a:schemeClr val="bg1"/>
                </a:solidFill>
              </a:defRPr>
            </a:lvl1pPr>
          </a:lstStyle>
          <a:p>
            <a:fld id="{89B7BFEF-2268-4509-8961-2BE402B682A9}" type="slidenum">
              <a:rPr lang="zh-CN" altLang="en-US" smtClean="0"/>
            </a:fld>
            <a:endParaRPr lang="zh-CN" altLang="en-US"/>
          </a:p>
        </p:txBody>
      </p:sp>
      <p:grpSp>
        <p:nvGrpSpPr>
          <p:cNvPr id="80" name="组合 79"/>
          <p:cNvGrpSpPr/>
          <p:nvPr userDrawn="1"/>
        </p:nvGrpSpPr>
        <p:grpSpPr>
          <a:xfrm>
            <a:off x="369020" y="280979"/>
            <a:ext cx="654871" cy="654235"/>
            <a:chOff x="5600667" y="3123422"/>
            <a:chExt cx="1196368" cy="1195205"/>
          </a:xfrm>
        </p:grpSpPr>
        <p:sp>
          <p:nvSpPr>
            <p:cNvPr id="81"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9" name="文本框 88"/>
          <p:cNvSpPr txBox="1"/>
          <p:nvPr userDrawn="1"/>
        </p:nvSpPr>
        <p:spPr>
          <a:xfrm>
            <a:off x="1347297" y="411444"/>
            <a:ext cx="1620957" cy="523220"/>
          </a:xfrm>
          <a:prstGeom prst="rect">
            <a:avLst/>
          </a:prstGeom>
          <a:noFill/>
        </p:spPr>
        <p:txBody>
          <a:bodyPr wrap="none" rtlCol="0">
            <a:spAutoFit/>
          </a:bodyPr>
          <a:lstStyle>
            <a:defPPr>
              <a:defRPr lang="zh-CN"/>
            </a:defPPr>
            <a:lvl1pPr>
              <a:defRPr sz="2800">
                <a:latin typeface="造字工房坚黑（非商用）常规体" pitchFamily="2" charset="-122"/>
                <a:ea typeface="造字工房坚黑（非商用）常规体" pitchFamily="2" charset="-122"/>
              </a:defRPr>
            </a:lvl1pPr>
          </a:lstStyle>
          <a:p>
            <a:pPr lvl="0"/>
            <a:r>
              <a:rPr lang="zh-CN" altLang="en-US" dirty="0"/>
              <a:t>课程总结</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51" name="组合 50"/>
          <p:cNvGrpSpPr/>
          <p:nvPr userDrawn="1"/>
        </p:nvGrpSpPr>
        <p:grpSpPr>
          <a:xfrm>
            <a:off x="9792560" y="5886426"/>
            <a:ext cx="3901988" cy="1148692"/>
            <a:chOff x="1128058" y="4044079"/>
            <a:chExt cx="4577356" cy="1347511"/>
          </a:xfrm>
        </p:grpSpPr>
        <p:sp>
          <p:nvSpPr>
            <p:cNvPr id="52"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3" name="组合 52"/>
            <p:cNvGrpSpPr/>
            <p:nvPr/>
          </p:nvGrpSpPr>
          <p:grpSpPr>
            <a:xfrm>
              <a:off x="1274552" y="4044079"/>
              <a:ext cx="2163693" cy="1102193"/>
              <a:chOff x="1480233" y="3674519"/>
              <a:chExt cx="2163693" cy="1102193"/>
            </a:xfrm>
          </p:grpSpPr>
          <p:sp>
            <p:nvSpPr>
              <p:cNvPr id="64"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6" name="组合 55"/>
            <p:cNvGrpSpPr/>
            <p:nvPr/>
          </p:nvGrpSpPr>
          <p:grpSpPr>
            <a:xfrm>
              <a:off x="3406853" y="4044079"/>
              <a:ext cx="2163694" cy="1102193"/>
              <a:chOff x="3612534" y="3674519"/>
              <a:chExt cx="2163694" cy="1102193"/>
            </a:xfrm>
          </p:grpSpPr>
          <p:sp>
            <p:nvSpPr>
              <p:cNvPr id="61"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7" name="组合 66"/>
          <p:cNvGrpSpPr/>
          <p:nvPr userDrawn="1"/>
        </p:nvGrpSpPr>
        <p:grpSpPr>
          <a:xfrm>
            <a:off x="8793522" y="437146"/>
            <a:ext cx="3111087" cy="479877"/>
            <a:chOff x="1794473" y="5454060"/>
            <a:chExt cx="3649561" cy="562935"/>
          </a:xfrm>
        </p:grpSpPr>
        <p:grpSp>
          <p:nvGrpSpPr>
            <p:cNvPr id="68" name="组合 67"/>
            <p:cNvGrpSpPr/>
            <p:nvPr/>
          </p:nvGrpSpPr>
          <p:grpSpPr>
            <a:xfrm>
              <a:off x="1794473" y="5464736"/>
              <a:ext cx="3649561" cy="552259"/>
              <a:chOff x="1819727" y="5170850"/>
              <a:chExt cx="3649561" cy="552259"/>
            </a:xfrm>
          </p:grpSpPr>
          <p:sp>
            <p:nvSpPr>
              <p:cNvPr id="70"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69" name="文本框 68"/>
            <p:cNvSpPr txBox="1"/>
            <p:nvPr/>
          </p:nvSpPr>
          <p:spPr>
            <a:xfrm>
              <a:off x="2411111" y="5454060"/>
              <a:ext cx="2610447" cy="433257"/>
            </a:xfrm>
            <a:prstGeom prst="rect">
              <a:avLst/>
            </a:prstGeom>
            <a:noFill/>
          </p:spPr>
          <p:txBody>
            <a:bodyPr wrap="none" rtlCol="0">
              <a:spAutoFit/>
            </a:bodyPr>
            <a:lstStyle/>
            <a:p>
              <a:r>
                <a:rPr lang="en-US" altLang="zh-CN" b="1" dirty="0">
                  <a:solidFill>
                    <a:schemeClr val="bg1"/>
                  </a:solidFill>
                </a:rPr>
                <a:t>EDUCATION  LOGO</a:t>
              </a:r>
              <a:endParaRPr lang="zh-CN" altLang="en-US" b="1" dirty="0">
                <a:solidFill>
                  <a:schemeClr val="bg1"/>
                </a:solidFill>
              </a:endParaRPr>
            </a:p>
          </p:txBody>
        </p:sp>
      </p:grpSp>
      <p:grpSp>
        <p:nvGrpSpPr>
          <p:cNvPr id="75" name="组合 74"/>
          <p:cNvGrpSpPr/>
          <p:nvPr userDrawn="1"/>
        </p:nvGrpSpPr>
        <p:grpSpPr>
          <a:xfrm>
            <a:off x="10399088" y="5601978"/>
            <a:ext cx="1792912" cy="943533"/>
            <a:chOff x="2516155" y="2608368"/>
            <a:chExt cx="2103235" cy="1106843"/>
          </a:xfrm>
        </p:grpSpPr>
        <p:sp>
          <p:nvSpPr>
            <p:cNvPr id="76"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灯片编号占位符 6"/>
          <p:cNvSpPr>
            <a:spLocks noGrp="1"/>
          </p:cNvSpPr>
          <p:nvPr>
            <p:ph type="sldNum" sz="quarter" idx="12"/>
          </p:nvPr>
        </p:nvSpPr>
        <p:spPr>
          <a:xfrm>
            <a:off x="8762891" y="6036675"/>
            <a:ext cx="2743200" cy="365125"/>
          </a:xfrm>
        </p:spPr>
        <p:txBody>
          <a:bodyPr/>
          <a:lstStyle>
            <a:lvl1pPr>
              <a:defRPr sz="1600" b="1">
                <a:solidFill>
                  <a:schemeClr val="bg1"/>
                </a:solidFill>
              </a:defRPr>
            </a:lvl1pPr>
          </a:lstStyle>
          <a:p>
            <a:fld id="{89B7BFEF-2268-4509-8961-2BE402B682A9}" type="slidenum">
              <a:rPr lang="zh-CN" altLang="en-US" smtClean="0"/>
            </a:fld>
            <a:endParaRPr lang="zh-CN" altLang="en-US"/>
          </a:p>
        </p:txBody>
      </p:sp>
      <p:grpSp>
        <p:nvGrpSpPr>
          <p:cNvPr id="80" name="组合 79"/>
          <p:cNvGrpSpPr/>
          <p:nvPr userDrawn="1"/>
        </p:nvGrpSpPr>
        <p:grpSpPr>
          <a:xfrm>
            <a:off x="347291" y="286729"/>
            <a:ext cx="675872" cy="673963"/>
            <a:chOff x="2997492" y="791145"/>
            <a:chExt cx="1234735" cy="1231247"/>
          </a:xfrm>
        </p:grpSpPr>
        <p:sp>
          <p:nvSpPr>
            <p:cNvPr id="81"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8" name="文本框 87"/>
          <p:cNvSpPr txBox="1"/>
          <p:nvPr userDrawn="1"/>
        </p:nvSpPr>
        <p:spPr>
          <a:xfrm>
            <a:off x="1197541" y="393803"/>
            <a:ext cx="1980029" cy="523220"/>
          </a:xfrm>
          <a:prstGeom prst="rect">
            <a:avLst/>
          </a:prstGeom>
          <a:noFill/>
        </p:spPr>
        <p:txBody>
          <a:bodyPr wrap="none" rtlCol="0">
            <a:spAutoFit/>
          </a:bodyPr>
          <a:lstStyle>
            <a:defPPr>
              <a:defRPr lang="zh-CN"/>
            </a:defPPr>
            <a:lvl1pPr>
              <a:defRPr sz="2800">
                <a:latin typeface="造字工房坚黑（非商用）常规体" pitchFamily="2" charset="-122"/>
                <a:ea typeface="造字工房坚黑（非商用）常规体" pitchFamily="2" charset="-122"/>
              </a:defRPr>
            </a:lvl1pPr>
          </a:lstStyle>
          <a:p>
            <a:pPr lvl="0"/>
            <a:r>
              <a:rPr lang="zh-CN" altLang="en-US" dirty="0"/>
              <a:t>提问与作业</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337ACC2-5E55-40E9-9F5F-24CC086016A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9B7BFEF-2268-4509-8961-2BE402B682A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7" name="Flowchart: Off-page Connector 6"/>
          <p:cNvSpPr/>
          <p:nvPr userDrawn="1"/>
        </p:nvSpPr>
        <p:spPr>
          <a:xfrm rot="5400000">
            <a:off x="11681289" y="6247141"/>
            <a:ext cx="455692" cy="565727"/>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Slide Number Placeholder 4"/>
          <p:cNvSpPr>
            <a:spLocks noGrp="1"/>
          </p:cNvSpPr>
          <p:nvPr>
            <p:ph type="sldNum" sz="quarter" idx="12"/>
          </p:nvPr>
        </p:nvSpPr>
        <p:spPr>
          <a:xfrm>
            <a:off x="11643206" y="6340867"/>
            <a:ext cx="610241" cy="366183"/>
          </a:xfrm>
          <a:prstGeom prst="rect">
            <a:avLst/>
          </a:prstGeom>
        </p:spPr>
        <p:txBody>
          <a:bodyPr anchor="ctr"/>
          <a:lstStyle>
            <a:lvl1pPr algn="ctr">
              <a:defRPr sz="1335" b="1">
                <a:solidFill>
                  <a:schemeClr val="tx1">
                    <a:lumMod val="75000"/>
                    <a:lumOff val="25000"/>
                  </a:schemeClr>
                </a:solidFill>
              </a:defRPr>
            </a:lvl1pPr>
          </a:lstStyle>
          <a:p>
            <a:fld id="{C136B7D2-B98C-44FD-8D04-7EC62A564975}" type="slidenum">
              <a:rPr lang="en-US" smtClean="0"/>
            </a:fld>
            <a:endParaRPr lang="en-US" dirty="0"/>
          </a:p>
        </p:txBody>
      </p:sp>
      <p:sp>
        <p:nvSpPr>
          <p:cNvPr id="5" name="Title 1"/>
          <p:cNvSpPr>
            <a:spLocks noGrp="1"/>
          </p:cNvSpPr>
          <p:nvPr>
            <p:ph type="title" hasCustomPrompt="1"/>
          </p:nvPr>
        </p:nvSpPr>
        <p:spPr>
          <a:xfrm>
            <a:off x="2336800" y="356628"/>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endParaRPr lang="en-US" dirty="0"/>
          </a:p>
        </p:txBody>
      </p:sp>
      <p:sp>
        <p:nvSpPr>
          <p:cNvPr id="6" name="Text Placeholder 3"/>
          <p:cNvSpPr>
            <a:spLocks noGrp="1"/>
          </p:cNvSpPr>
          <p:nvPr>
            <p:ph type="body" sz="half" idx="2" hasCustomPrompt="1"/>
          </p:nvPr>
        </p:nvSpPr>
        <p:spPr>
          <a:xfrm>
            <a:off x="3352800" y="825950"/>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dirty="0"/>
              <a:t>Subtext Goes Here</a:t>
            </a:r>
            <a:endParaRPr lang="en-US" dirty="0"/>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37ACC2-5E55-40E9-9F5F-24CC086016A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B7BFEF-2268-4509-8961-2BE402B682A9}" type="slidenum">
              <a:rPr lang="zh-CN" altLang="en-US" smtClean="0"/>
            </a:fld>
            <a:endParaRPr lang="zh-CN" altLang="en-US"/>
          </a:p>
        </p:txBody>
      </p:sp>
      <p:grpSp>
        <p:nvGrpSpPr>
          <p:cNvPr id="7" name="Group 1363"/>
          <p:cNvGrpSpPr>
            <a:grpSpLocks noChangeAspect="1"/>
          </p:cNvGrpSpPr>
          <p:nvPr userDrawn="1"/>
        </p:nvGrpSpPr>
        <p:grpSpPr bwMode="auto">
          <a:xfrm>
            <a:off x="-166255" y="-211419"/>
            <a:ext cx="12675756" cy="7318801"/>
            <a:chOff x="93" y="1"/>
            <a:chExt cx="7482" cy="4320"/>
          </a:xfrm>
          <a:solidFill>
            <a:schemeClr val="bg1">
              <a:alpha val="39000"/>
            </a:schemeClr>
          </a:solidFill>
        </p:grpSpPr>
        <p:sp>
          <p:nvSpPr>
            <p:cNvPr id="8" name="Freeform 1364"/>
            <p:cNvSpPr>
              <a:spLocks noEditPoints="1"/>
            </p:cNvSpPr>
            <p:nvPr/>
          </p:nvSpPr>
          <p:spPr bwMode="auto">
            <a:xfrm>
              <a:off x="6531" y="585"/>
              <a:ext cx="1044" cy="1633"/>
            </a:xfrm>
            <a:custGeom>
              <a:avLst/>
              <a:gdLst>
                <a:gd name="T0" fmla="*/ 64 w 780"/>
                <a:gd name="T1" fmla="*/ 1059 h 1224"/>
                <a:gd name="T2" fmla="*/ 123 w 780"/>
                <a:gd name="T3" fmla="*/ 1045 h 1224"/>
                <a:gd name="T4" fmla="*/ 35 w 780"/>
                <a:gd name="T5" fmla="*/ 1043 h 1224"/>
                <a:gd name="T6" fmla="*/ 107 w 780"/>
                <a:gd name="T7" fmla="*/ 1044 h 1224"/>
                <a:gd name="T8" fmla="*/ 339 w 780"/>
                <a:gd name="T9" fmla="*/ 604 h 1224"/>
                <a:gd name="T10" fmla="*/ 466 w 780"/>
                <a:gd name="T11" fmla="*/ 604 h 1224"/>
                <a:gd name="T12" fmla="*/ 583 w 780"/>
                <a:gd name="T13" fmla="*/ 669 h 1224"/>
                <a:gd name="T14" fmla="*/ 331 w 780"/>
                <a:gd name="T15" fmla="*/ 604 h 1224"/>
                <a:gd name="T16" fmla="*/ 624 w 780"/>
                <a:gd name="T17" fmla="*/ 373 h 1224"/>
                <a:gd name="T18" fmla="*/ 429 w 780"/>
                <a:gd name="T19" fmla="*/ 189 h 1224"/>
                <a:gd name="T20" fmla="*/ 765 w 780"/>
                <a:gd name="T21" fmla="*/ 15 h 1224"/>
                <a:gd name="T22" fmla="*/ 185 w 780"/>
                <a:gd name="T23" fmla="*/ 367 h 1224"/>
                <a:gd name="T24" fmla="*/ 174 w 780"/>
                <a:gd name="T25" fmla="*/ 369 h 1224"/>
                <a:gd name="T26" fmla="*/ 58 w 780"/>
                <a:gd name="T27" fmla="*/ 15 h 1224"/>
                <a:gd name="T28" fmla="*/ 177 w 780"/>
                <a:gd name="T29" fmla="*/ 101 h 1224"/>
                <a:gd name="T30" fmla="*/ 497 w 780"/>
                <a:gd name="T31" fmla="*/ 404 h 1224"/>
                <a:gd name="T32" fmla="*/ 440 w 780"/>
                <a:gd name="T33" fmla="*/ 349 h 1224"/>
                <a:gd name="T34" fmla="*/ 178 w 780"/>
                <a:gd name="T35" fmla="*/ 90 h 1224"/>
                <a:gd name="T36" fmla="*/ 243 w 780"/>
                <a:gd name="T37" fmla="*/ 15 h 1224"/>
                <a:gd name="T38" fmla="*/ 408 w 780"/>
                <a:gd name="T39" fmla="*/ 181 h 1224"/>
                <a:gd name="T40" fmla="*/ 601 w 780"/>
                <a:gd name="T41" fmla="*/ 361 h 1224"/>
                <a:gd name="T42" fmla="*/ 635 w 780"/>
                <a:gd name="T43" fmla="*/ 384 h 1224"/>
                <a:gd name="T44" fmla="*/ 72 w 780"/>
                <a:gd name="T45" fmla="*/ 0 h 1224"/>
                <a:gd name="T46" fmla="*/ 43 w 780"/>
                <a:gd name="T47" fmla="*/ 418 h 1224"/>
                <a:gd name="T48" fmla="*/ 52 w 780"/>
                <a:gd name="T49" fmla="*/ 435 h 1224"/>
                <a:gd name="T50" fmla="*/ 331 w 780"/>
                <a:gd name="T51" fmla="*/ 441 h 1224"/>
                <a:gd name="T52" fmla="*/ 209 w 780"/>
                <a:gd name="T53" fmla="*/ 596 h 1224"/>
                <a:gd name="T54" fmla="*/ 210 w 780"/>
                <a:gd name="T55" fmla="*/ 675 h 1224"/>
                <a:gd name="T56" fmla="*/ 590 w 780"/>
                <a:gd name="T57" fmla="*/ 677 h 1224"/>
                <a:gd name="T58" fmla="*/ 594 w 780"/>
                <a:gd name="T59" fmla="*/ 643 h 1224"/>
                <a:gd name="T60" fmla="*/ 556 w 780"/>
                <a:gd name="T61" fmla="*/ 771 h 1224"/>
                <a:gd name="T62" fmla="*/ 388 w 780"/>
                <a:gd name="T63" fmla="*/ 745 h 1224"/>
                <a:gd name="T64" fmla="*/ 171 w 780"/>
                <a:gd name="T65" fmla="*/ 801 h 1224"/>
                <a:gd name="T66" fmla="*/ 325 w 780"/>
                <a:gd name="T67" fmla="*/ 817 h 1224"/>
                <a:gd name="T68" fmla="*/ 234 w 780"/>
                <a:gd name="T69" fmla="*/ 873 h 1224"/>
                <a:gd name="T70" fmla="*/ 112 w 780"/>
                <a:gd name="T71" fmla="*/ 953 h 1224"/>
                <a:gd name="T72" fmla="*/ 97 w 780"/>
                <a:gd name="T73" fmla="*/ 955 h 1224"/>
                <a:gd name="T74" fmla="*/ 112 w 780"/>
                <a:gd name="T75" fmla="*/ 1224 h 1224"/>
                <a:gd name="T76" fmla="*/ 155 w 780"/>
                <a:gd name="T77" fmla="*/ 887 h 1224"/>
                <a:gd name="T78" fmla="*/ 381 w 780"/>
                <a:gd name="T79" fmla="*/ 892 h 1224"/>
                <a:gd name="T80" fmla="*/ 263 w 780"/>
                <a:gd name="T81" fmla="*/ 821 h 1224"/>
                <a:gd name="T82" fmla="*/ 208 w 780"/>
                <a:gd name="T83" fmla="*/ 743 h 1224"/>
                <a:gd name="T84" fmla="*/ 454 w 780"/>
                <a:gd name="T85" fmla="*/ 770 h 1224"/>
                <a:gd name="T86" fmla="*/ 615 w 780"/>
                <a:gd name="T87" fmla="*/ 771 h 1224"/>
                <a:gd name="T88" fmla="*/ 591 w 780"/>
                <a:gd name="T89" fmla="*/ 601 h 1224"/>
                <a:gd name="T90" fmla="*/ 470 w 780"/>
                <a:gd name="T91" fmla="*/ 441 h 1224"/>
                <a:gd name="T92" fmla="*/ 780 w 780"/>
                <a:gd name="T93" fmla="*/ 28 h 1224"/>
                <a:gd name="T94" fmla="*/ 772 w 780"/>
                <a:gd name="T95" fmla="*/ 8 h 1224"/>
                <a:gd name="T96" fmla="*/ 752 w 780"/>
                <a:gd name="T97" fmla="*/ 0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0" h="1224">
                  <a:moveTo>
                    <a:pt x="121" y="1211"/>
                  </a:moveTo>
                  <a:cubicBezTo>
                    <a:pt x="113" y="1211"/>
                    <a:pt x="104" y="1209"/>
                    <a:pt x="95" y="1206"/>
                  </a:cubicBezTo>
                  <a:cubicBezTo>
                    <a:pt x="31" y="1183"/>
                    <a:pt x="9" y="1121"/>
                    <a:pt x="29" y="1060"/>
                  </a:cubicBezTo>
                  <a:cubicBezTo>
                    <a:pt x="40" y="1059"/>
                    <a:pt x="52" y="1059"/>
                    <a:pt x="64" y="1059"/>
                  </a:cubicBezTo>
                  <a:cubicBezTo>
                    <a:pt x="108" y="1059"/>
                    <a:pt x="154" y="1064"/>
                    <a:pt x="198" y="1065"/>
                  </a:cubicBezTo>
                  <a:cubicBezTo>
                    <a:pt x="208" y="1132"/>
                    <a:pt x="179" y="1211"/>
                    <a:pt x="121" y="1211"/>
                  </a:cubicBezTo>
                  <a:moveTo>
                    <a:pt x="194" y="1048"/>
                  </a:moveTo>
                  <a:cubicBezTo>
                    <a:pt x="171" y="1048"/>
                    <a:pt x="147" y="1046"/>
                    <a:pt x="123" y="1045"/>
                  </a:cubicBezTo>
                  <a:cubicBezTo>
                    <a:pt x="124" y="1030"/>
                    <a:pt x="122" y="1016"/>
                    <a:pt x="122" y="1002"/>
                  </a:cubicBezTo>
                  <a:cubicBezTo>
                    <a:pt x="122" y="993"/>
                    <a:pt x="124" y="983"/>
                    <a:pt x="123" y="973"/>
                  </a:cubicBezTo>
                  <a:cubicBezTo>
                    <a:pt x="161" y="980"/>
                    <a:pt x="185" y="1011"/>
                    <a:pt x="194" y="1048"/>
                  </a:cubicBezTo>
                  <a:moveTo>
                    <a:pt x="35" y="1043"/>
                  </a:moveTo>
                  <a:cubicBezTo>
                    <a:pt x="43" y="1025"/>
                    <a:pt x="54" y="1008"/>
                    <a:pt x="66" y="993"/>
                  </a:cubicBezTo>
                  <a:cubicBezTo>
                    <a:pt x="78" y="977"/>
                    <a:pt x="91" y="974"/>
                    <a:pt x="107" y="972"/>
                  </a:cubicBezTo>
                  <a:cubicBezTo>
                    <a:pt x="108" y="982"/>
                    <a:pt x="106" y="995"/>
                    <a:pt x="107" y="1005"/>
                  </a:cubicBezTo>
                  <a:cubicBezTo>
                    <a:pt x="108" y="1018"/>
                    <a:pt x="108" y="1031"/>
                    <a:pt x="107" y="1044"/>
                  </a:cubicBezTo>
                  <a:cubicBezTo>
                    <a:pt x="92" y="1043"/>
                    <a:pt x="78" y="1042"/>
                    <a:pt x="64" y="1042"/>
                  </a:cubicBezTo>
                  <a:cubicBezTo>
                    <a:pt x="54" y="1042"/>
                    <a:pt x="44" y="1043"/>
                    <a:pt x="35" y="1043"/>
                  </a:cubicBezTo>
                  <a:moveTo>
                    <a:pt x="335" y="608"/>
                  </a:moveTo>
                  <a:cubicBezTo>
                    <a:pt x="337" y="608"/>
                    <a:pt x="339" y="607"/>
                    <a:pt x="339" y="604"/>
                  </a:cubicBezTo>
                  <a:cubicBezTo>
                    <a:pt x="339" y="441"/>
                    <a:pt x="339" y="441"/>
                    <a:pt x="339" y="441"/>
                  </a:cubicBezTo>
                  <a:cubicBezTo>
                    <a:pt x="462" y="441"/>
                    <a:pt x="462" y="441"/>
                    <a:pt x="462" y="441"/>
                  </a:cubicBezTo>
                  <a:cubicBezTo>
                    <a:pt x="462" y="601"/>
                    <a:pt x="462" y="601"/>
                    <a:pt x="462" y="601"/>
                  </a:cubicBezTo>
                  <a:cubicBezTo>
                    <a:pt x="462" y="603"/>
                    <a:pt x="464" y="604"/>
                    <a:pt x="466" y="604"/>
                  </a:cubicBezTo>
                  <a:cubicBezTo>
                    <a:pt x="466" y="604"/>
                    <a:pt x="466" y="604"/>
                    <a:pt x="467" y="604"/>
                  </a:cubicBezTo>
                  <a:cubicBezTo>
                    <a:pt x="467" y="605"/>
                    <a:pt x="468" y="605"/>
                    <a:pt x="468" y="605"/>
                  </a:cubicBezTo>
                  <a:cubicBezTo>
                    <a:pt x="583" y="605"/>
                    <a:pt x="583" y="605"/>
                    <a:pt x="583" y="605"/>
                  </a:cubicBezTo>
                  <a:cubicBezTo>
                    <a:pt x="583" y="669"/>
                    <a:pt x="583" y="669"/>
                    <a:pt x="583" y="669"/>
                  </a:cubicBezTo>
                  <a:cubicBezTo>
                    <a:pt x="216" y="669"/>
                    <a:pt x="216" y="669"/>
                    <a:pt x="216" y="669"/>
                  </a:cubicBezTo>
                  <a:cubicBezTo>
                    <a:pt x="216" y="603"/>
                    <a:pt x="216" y="603"/>
                    <a:pt x="216" y="603"/>
                  </a:cubicBezTo>
                  <a:cubicBezTo>
                    <a:pt x="331" y="603"/>
                    <a:pt x="331" y="603"/>
                    <a:pt x="331" y="603"/>
                  </a:cubicBezTo>
                  <a:cubicBezTo>
                    <a:pt x="331" y="604"/>
                    <a:pt x="331" y="604"/>
                    <a:pt x="331" y="604"/>
                  </a:cubicBezTo>
                  <a:cubicBezTo>
                    <a:pt x="331" y="607"/>
                    <a:pt x="333" y="608"/>
                    <a:pt x="335" y="608"/>
                  </a:cubicBezTo>
                  <a:moveTo>
                    <a:pt x="630" y="379"/>
                  </a:moveTo>
                  <a:cubicBezTo>
                    <a:pt x="630" y="378"/>
                    <a:pt x="630" y="378"/>
                    <a:pt x="628" y="377"/>
                  </a:cubicBezTo>
                  <a:cubicBezTo>
                    <a:pt x="627" y="375"/>
                    <a:pt x="625" y="374"/>
                    <a:pt x="624" y="373"/>
                  </a:cubicBezTo>
                  <a:cubicBezTo>
                    <a:pt x="619" y="369"/>
                    <a:pt x="615" y="365"/>
                    <a:pt x="611" y="360"/>
                  </a:cubicBezTo>
                  <a:cubicBezTo>
                    <a:pt x="603" y="351"/>
                    <a:pt x="597" y="342"/>
                    <a:pt x="589" y="333"/>
                  </a:cubicBezTo>
                  <a:cubicBezTo>
                    <a:pt x="571" y="316"/>
                    <a:pt x="552" y="302"/>
                    <a:pt x="535" y="285"/>
                  </a:cubicBezTo>
                  <a:cubicBezTo>
                    <a:pt x="502" y="250"/>
                    <a:pt x="466" y="218"/>
                    <a:pt x="429" y="189"/>
                  </a:cubicBezTo>
                  <a:cubicBezTo>
                    <a:pt x="408" y="173"/>
                    <a:pt x="390" y="151"/>
                    <a:pt x="373" y="132"/>
                  </a:cubicBezTo>
                  <a:cubicBezTo>
                    <a:pt x="358" y="115"/>
                    <a:pt x="342" y="99"/>
                    <a:pt x="325" y="83"/>
                  </a:cubicBezTo>
                  <a:cubicBezTo>
                    <a:pt x="300" y="62"/>
                    <a:pt x="278" y="38"/>
                    <a:pt x="255" y="15"/>
                  </a:cubicBezTo>
                  <a:cubicBezTo>
                    <a:pt x="765" y="15"/>
                    <a:pt x="765" y="15"/>
                    <a:pt x="765" y="15"/>
                  </a:cubicBezTo>
                  <a:cubicBezTo>
                    <a:pt x="765" y="424"/>
                    <a:pt x="765" y="424"/>
                    <a:pt x="765" y="424"/>
                  </a:cubicBezTo>
                  <a:cubicBezTo>
                    <a:pt x="250" y="424"/>
                    <a:pt x="250" y="424"/>
                    <a:pt x="250" y="424"/>
                  </a:cubicBezTo>
                  <a:cubicBezTo>
                    <a:pt x="244" y="419"/>
                    <a:pt x="237" y="414"/>
                    <a:pt x="232" y="409"/>
                  </a:cubicBezTo>
                  <a:cubicBezTo>
                    <a:pt x="216" y="396"/>
                    <a:pt x="201" y="381"/>
                    <a:pt x="185" y="367"/>
                  </a:cubicBezTo>
                  <a:cubicBezTo>
                    <a:pt x="155" y="342"/>
                    <a:pt x="125" y="316"/>
                    <a:pt x="97" y="288"/>
                  </a:cubicBezTo>
                  <a:cubicBezTo>
                    <a:pt x="96" y="287"/>
                    <a:pt x="95" y="287"/>
                    <a:pt x="94" y="287"/>
                  </a:cubicBezTo>
                  <a:cubicBezTo>
                    <a:pt x="91" y="287"/>
                    <a:pt x="88" y="291"/>
                    <a:pt x="91" y="294"/>
                  </a:cubicBezTo>
                  <a:cubicBezTo>
                    <a:pt x="118" y="320"/>
                    <a:pt x="146" y="345"/>
                    <a:pt x="174" y="369"/>
                  </a:cubicBezTo>
                  <a:cubicBezTo>
                    <a:pt x="190" y="382"/>
                    <a:pt x="205" y="397"/>
                    <a:pt x="221" y="410"/>
                  </a:cubicBezTo>
                  <a:cubicBezTo>
                    <a:pt x="225" y="414"/>
                    <a:pt x="232" y="419"/>
                    <a:pt x="238" y="424"/>
                  </a:cubicBezTo>
                  <a:cubicBezTo>
                    <a:pt x="58" y="424"/>
                    <a:pt x="58" y="424"/>
                    <a:pt x="58" y="424"/>
                  </a:cubicBezTo>
                  <a:cubicBezTo>
                    <a:pt x="58" y="15"/>
                    <a:pt x="58" y="15"/>
                    <a:pt x="58" y="15"/>
                  </a:cubicBezTo>
                  <a:cubicBezTo>
                    <a:pt x="75" y="15"/>
                    <a:pt x="75" y="15"/>
                    <a:pt x="75" y="15"/>
                  </a:cubicBezTo>
                  <a:cubicBezTo>
                    <a:pt x="78" y="18"/>
                    <a:pt x="82" y="21"/>
                    <a:pt x="86" y="25"/>
                  </a:cubicBezTo>
                  <a:cubicBezTo>
                    <a:pt x="92" y="33"/>
                    <a:pt x="100" y="41"/>
                    <a:pt x="108" y="47"/>
                  </a:cubicBezTo>
                  <a:cubicBezTo>
                    <a:pt x="131" y="65"/>
                    <a:pt x="155" y="81"/>
                    <a:pt x="177" y="101"/>
                  </a:cubicBezTo>
                  <a:cubicBezTo>
                    <a:pt x="216" y="134"/>
                    <a:pt x="248" y="175"/>
                    <a:pt x="286" y="210"/>
                  </a:cubicBezTo>
                  <a:cubicBezTo>
                    <a:pt x="325" y="244"/>
                    <a:pt x="358" y="283"/>
                    <a:pt x="395" y="319"/>
                  </a:cubicBezTo>
                  <a:cubicBezTo>
                    <a:pt x="414" y="338"/>
                    <a:pt x="436" y="354"/>
                    <a:pt x="456" y="372"/>
                  </a:cubicBezTo>
                  <a:cubicBezTo>
                    <a:pt x="468" y="382"/>
                    <a:pt x="482" y="400"/>
                    <a:pt x="497" y="404"/>
                  </a:cubicBezTo>
                  <a:cubicBezTo>
                    <a:pt x="498" y="404"/>
                    <a:pt x="498" y="405"/>
                    <a:pt x="498" y="405"/>
                  </a:cubicBezTo>
                  <a:cubicBezTo>
                    <a:pt x="503" y="405"/>
                    <a:pt x="504" y="398"/>
                    <a:pt x="499" y="397"/>
                  </a:cubicBezTo>
                  <a:cubicBezTo>
                    <a:pt x="490" y="394"/>
                    <a:pt x="480" y="382"/>
                    <a:pt x="472" y="375"/>
                  </a:cubicBezTo>
                  <a:cubicBezTo>
                    <a:pt x="462" y="366"/>
                    <a:pt x="451" y="358"/>
                    <a:pt x="440" y="349"/>
                  </a:cubicBezTo>
                  <a:cubicBezTo>
                    <a:pt x="421" y="333"/>
                    <a:pt x="403" y="317"/>
                    <a:pt x="385" y="300"/>
                  </a:cubicBezTo>
                  <a:cubicBezTo>
                    <a:pt x="368" y="283"/>
                    <a:pt x="353" y="264"/>
                    <a:pt x="337" y="246"/>
                  </a:cubicBezTo>
                  <a:cubicBezTo>
                    <a:pt x="320" y="228"/>
                    <a:pt x="300" y="212"/>
                    <a:pt x="282" y="194"/>
                  </a:cubicBezTo>
                  <a:cubicBezTo>
                    <a:pt x="247" y="160"/>
                    <a:pt x="215" y="122"/>
                    <a:pt x="178" y="90"/>
                  </a:cubicBezTo>
                  <a:cubicBezTo>
                    <a:pt x="160" y="75"/>
                    <a:pt x="142" y="61"/>
                    <a:pt x="123" y="48"/>
                  </a:cubicBezTo>
                  <a:cubicBezTo>
                    <a:pt x="112" y="40"/>
                    <a:pt x="101" y="30"/>
                    <a:pt x="91" y="19"/>
                  </a:cubicBezTo>
                  <a:cubicBezTo>
                    <a:pt x="90" y="18"/>
                    <a:pt x="89" y="16"/>
                    <a:pt x="87" y="15"/>
                  </a:cubicBezTo>
                  <a:cubicBezTo>
                    <a:pt x="243" y="15"/>
                    <a:pt x="243" y="15"/>
                    <a:pt x="243" y="15"/>
                  </a:cubicBezTo>
                  <a:cubicBezTo>
                    <a:pt x="253" y="25"/>
                    <a:pt x="263" y="36"/>
                    <a:pt x="273" y="46"/>
                  </a:cubicBezTo>
                  <a:cubicBezTo>
                    <a:pt x="290" y="64"/>
                    <a:pt x="309" y="79"/>
                    <a:pt x="327" y="96"/>
                  </a:cubicBezTo>
                  <a:cubicBezTo>
                    <a:pt x="346" y="114"/>
                    <a:pt x="364" y="133"/>
                    <a:pt x="382" y="152"/>
                  </a:cubicBezTo>
                  <a:cubicBezTo>
                    <a:pt x="390" y="162"/>
                    <a:pt x="399" y="171"/>
                    <a:pt x="408" y="181"/>
                  </a:cubicBezTo>
                  <a:cubicBezTo>
                    <a:pt x="415" y="188"/>
                    <a:pt x="425" y="194"/>
                    <a:pt x="432" y="202"/>
                  </a:cubicBezTo>
                  <a:cubicBezTo>
                    <a:pt x="449" y="220"/>
                    <a:pt x="471" y="235"/>
                    <a:pt x="490" y="252"/>
                  </a:cubicBezTo>
                  <a:cubicBezTo>
                    <a:pt x="511" y="270"/>
                    <a:pt x="530" y="290"/>
                    <a:pt x="550" y="309"/>
                  </a:cubicBezTo>
                  <a:cubicBezTo>
                    <a:pt x="568" y="326"/>
                    <a:pt x="585" y="342"/>
                    <a:pt x="601" y="361"/>
                  </a:cubicBezTo>
                  <a:cubicBezTo>
                    <a:pt x="607" y="368"/>
                    <a:pt x="621" y="388"/>
                    <a:pt x="631" y="388"/>
                  </a:cubicBezTo>
                  <a:cubicBezTo>
                    <a:pt x="632" y="388"/>
                    <a:pt x="632" y="388"/>
                    <a:pt x="632" y="388"/>
                  </a:cubicBezTo>
                  <a:cubicBezTo>
                    <a:pt x="633" y="388"/>
                    <a:pt x="635" y="386"/>
                    <a:pt x="635" y="385"/>
                  </a:cubicBezTo>
                  <a:cubicBezTo>
                    <a:pt x="635" y="384"/>
                    <a:pt x="635" y="384"/>
                    <a:pt x="635" y="384"/>
                  </a:cubicBezTo>
                  <a:cubicBezTo>
                    <a:pt x="636" y="381"/>
                    <a:pt x="633" y="379"/>
                    <a:pt x="631" y="379"/>
                  </a:cubicBezTo>
                  <a:cubicBezTo>
                    <a:pt x="631" y="379"/>
                    <a:pt x="631" y="379"/>
                    <a:pt x="630" y="379"/>
                  </a:cubicBezTo>
                  <a:moveTo>
                    <a:pt x="752" y="0"/>
                  </a:moveTo>
                  <a:cubicBezTo>
                    <a:pt x="72" y="0"/>
                    <a:pt x="72" y="0"/>
                    <a:pt x="72" y="0"/>
                  </a:cubicBezTo>
                  <a:cubicBezTo>
                    <a:pt x="66" y="0"/>
                    <a:pt x="61" y="2"/>
                    <a:pt x="57" y="4"/>
                  </a:cubicBezTo>
                  <a:cubicBezTo>
                    <a:pt x="49" y="8"/>
                    <a:pt x="42" y="16"/>
                    <a:pt x="42" y="29"/>
                  </a:cubicBezTo>
                  <a:cubicBezTo>
                    <a:pt x="42" y="414"/>
                    <a:pt x="42" y="414"/>
                    <a:pt x="42" y="414"/>
                  </a:cubicBezTo>
                  <a:cubicBezTo>
                    <a:pt x="42" y="415"/>
                    <a:pt x="42" y="416"/>
                    <a:pt x="43" y="418"/>
                  </a:cubicBezTo>
                  <a:cubicBezTo>
                    <a:pt x="43" y="418"/>
                    <a:pt x="43" y="418"/>
                    <a:pt x="43" y="418"/>
                  </a:cubicBezTo>
                  <a:cubicBezTo>
                    <a:pt x="43" y="424"/>
                    <a:pt x="46" y="428"/>
                    <a:pt x="49" y="432"/>
                  </a:cubicBezTo>
                  <a:cubicBezTo>
                    <a:pt x="49" y="432"/>
                    <a:pt x="50" y="433"/>
                    <a:pt x="50" y="433"/>
                  </a:cubicBezTo>
                  <a:cubicBezTo>
                    <a:pt x="51" y="434"/>
                    <a:pt x="51" y="434"/>
                    <a:pt x="52" y="435"/>
                  </a:cubicBezTo>
                  <a:cubicBezTo>
                    <a:pt x="55" y="438"/>
                    <a:pt x="60" y="440"/>
                    <a:pt x="65" y="441"/>
                  </a:cubicBezTo>
                  <a:cubicBezTo>
                    <a:pt x="66" y="441"/>
                    <a:pt x="66" y="441"/>
                    <a:pt x="66" y="441"/>
                  </a:cubicBezTo>
                  <a:cubicBezTo>
                    <a:pt x="67" y="441"/>
                    <a:pt x="68" y="441"/>
                    <a:pt x="70" y="441"/>
                  </a:cubicBezTo>
                  <a:cubicBezTo>
                    <a:pt x="331" y="441"/>
                    <a:pt x="331" y="441"/>
                    <a:pt x="331" y="441"/>
                  </a:cubicBezTo>
                  <a:cubicBezTo>
                    <a:pt x="331" y="595"/>
                    <a:pt x="331" y="595"/>
                    <a:pt x="331" y="595"/>
                  </a:cubicBezTo>
                  <a:cubicBezTo>
                    <a:pt x="212" y="595"/>
                    <a:pt x="212" y="595"/>
                    <a:pt x="212" y="595"/>
                  </a:cubicBezTo>
                  <a:cubicBezTo>
                    <a:pt x="211" y="595"/>
                    <a:pt x="210" y="595"/>
                    <a:pt x="209" y="596"/>
                  </a:cubicBezTo>
                  <a:cubicBezTo>
                    <a:pt x="209" y="596"/>
                    <a:pt x="209" y="596"/>
                    <a:pt x="209" y="596"/>
                  </a:cubicBezTo>
                  <a:cubicBezTo>
                    <a:pt x="209" y="597"/>
                    <a:pt x="209" y="597"/>
                    <a:pt x="209" y="597"/>
                  </a:cubicBezTo>
                  <a:cubicBezTo>
                    <a:pt x="208" y="597"/>
                    <a:pt x="208" y="598"/>
                    <a:pt x="208" y="599"/>
                  </a:cubicBezTo>
                  <a:cubicBezTo>
                    <a:pt x="208" y="671"/>
                    <a:pt x="208" y="671"/>
                    <a:pt x="208" y="671"/>
                  </a:cubicBezTo>
                  <a:cubicBezTo>
                    <a:pt x="208" y="673"/>
                    <a:pt x="209" y="674"/>
                    <a:pt x="210" y="675"/>
                  </a:cubicBezTo>
                  <a:cubicBezTo>
                    <a:pt x="211" y="676"/>
                    <a:pt x="212" y="678"/>
                    <a:pt x="214" y="678"/>
                  </a:cubicBezTo>
                  <a:cubicBezTo>
                    <a:pt x="584" y="678"/>
                    <a:pt x="584" y="678"/>
                    <a:pt x="584" y="678"/>
                  </a:cubicBezTo>
                  <a:cubicBezTo>
                    <a:pt x="585" y="678"/>
                    <a:pt x="586" y="679"/>
                    <a:pt x="587" y="679"/>
                  </a:cubicBezTo>
                  <a:cubicBezTo>
                    <a:pt x="588" y="679"/>
                    <a:pt x="589" y="678"/>
                    <a:pt x="590" y="677"/>
                  </a:cubicBezTo>
                  <a:cubicBezTo>
                    <a:pt x="594" y="676"/>
                    <a:pt x="594" y="671"/>
                    <a:pt x="591" y="670"/>
                  </a:cubicBezTo>
                  <a:cubicBezTo>
                    <a:pt x="591" y="644"/>
                    <a:pt x="591" y="644"/>
                    <a:pt x="591" y="644"/>
                  </a:cubicBezTo>
                  <a:cubicBezTo>
                    <a:pt x="591" y="644"/>
                    <a:pt x="591" y="644"/>
                    <a:pt x="592" y="644"/>
                  </a:cubicBezTo>
                  <a:cubicBezTo>
                    <a:pt x="592" y="644"/>
                    <a:pt x="593" y="644"/>
                    <a:pt x="594" y="643"/>
                  </a:cubicBezTo>
                  <a:cubicBezTo>
                    <a:pt x="597" y="641"/>
                    <a:pt x="601" y="640"/>
                    <a:pt x="605" y="640"/>
                  </a:cubicBezTo>
                  <a:cubicBezTo>
                    <a:pt x="613" y="640"/>
                    <a:pt x="623" y="643"/>
                    <a:pt x="627" y="645"/>
                  </a:cubicBezTo>
                  <a:cubicBezTo>
                    <a:pt x="661" y="665"/>
                    <a:pt x="667" y="718"/>
                    <a:pt x="639" y="745"/>
                  </a:cubicBezTo>
                  <a:cubicBezTo>
                    <a:pt x="617" y="768"/>
                    <a:pt x="587" y="770"/>
                    <a:pt x="556" y="771"/>
                  </a:cubicBezTo>
                  <a:cubicBezTo>
                    <a:pt x="547" y="772"/>
                    <a:pt x="537" y="772"/>
                    <a:pt x="527" y="772"/>
                  </a:cubicBezTo>
                  <a:cubicBezTo>
                    <a:pt x="504" y="772"/>
                    <a:pt x="480" y="770"/>
                    <a:pt x="461" y="762"/>
                  </a:cubicBezTo>
                  <a:cubicBezTo>
                    <a:pt x="451" y="759"/>
                    <a:pt x="438" y="759"/>
                    <a:pt x="428" y="756"/>
                  </a:cubicBezTo>
                  <a:cubicBezTo>
                    <a:pt x="415" y="752"/>
                    <a:pt x="400" y="750"/>
                    <a:pt x="388" y="745"/>
                  </a:cubicBezTo>
                  <a:cubicBezTo>
                    <a:pt x="362" y="735"/>
                    <a:pt x="333" y="730"/>
                    <a:pt x="305" y="727"/>
                  </a:cubicBezTo>
                  <a:cubicBezTo>
                    <a:pt x="293" y="725"/>
                    <a:pt x="279" y="724"/>
                    <a:pt x="266" y="724"/>
                  </a:cubicBezTo>
                  <a:cubicBezTo>
                    <a:pt x="254" y="724"/>
                    <a:pt x="243" y="725"/>
                    <a:pt x="232" y="727"/>
                  </a:cubicBezTo>
                  <a:cubicBezTo>
                    <a:pt x="197" y="732"/>
                    <a:pt x="155" y="762"/>
                    <a:pt x="171" y="801"/>
                  </a:cubicBezTo>
                  <a:cubicBezTo>
                    <a:pt x="178" y="817"/>
                    <a:pt x="199" y="825"/>
                    <a:pt x="214" y="827"/>
                  </a:cubicBezTo>
                  <a:cubicBezTo>
                    <a:pt x="224" y="829"/>
                    <a:pt x="233" y="829"/>
                    <a:pt x="242" y="829"/>
                  </a:cubicBezTo>
                  <a:cubicBezTo>
                    <a:pt x="257" y="829"/>
                    <a:pt x="271" y="827"/>
                    <a:pt x="287" y="823"/>
                  </a:cubicBezTo>
                  <a:cubicBezTo>
                    <a:pt x="298" y="819"/>
                    <a:pt x="312" y="817"/>
                    <a:pt x="325" y="817"/>
                  </a:cubicBezTo>
                  <a:cubicBezTo>
                    <a:pt x="350" y="817"/>
                    <a:pt x="374" y="824"/>
                    <a:pt x="389" y="842"/>
                  </a:cubicBezTo>
                  <a:cubicBezTo>
                    <a:pt x="420" y="880"/>
                    <a:pt x="356" y="892"/>
                    <a:pt x="329" y="892"/>
                  </a:cubicBezTo>
                  <a:cubicBezTo>
                    <a:pt x="328" y="892"/>
                    <a:pt x="327" y="892"/>
                    <a:pt x="326" y="892"/>
                  </a:cubicBezTo>
                  <a:cubicBezTo>
                    <a:pt x="295" y="891"/>
                    <a:pt x="265" y="878"/>
                    <a:pt x="234" y="873"/>
                  </a:cubicBezTo>
                  <a:cubicBezTo>
                    <a:pt x="224" y="872"/>
                    <a:pt x="214" y="871"/>
                    <a:pt x="204" y="871"/>
                  </a:cubicBezTo>
                  <a:cubicBezTo>
                    <a:pt x="193" y="871"/>
                    <a:pt x="182" y="872"/>
                    <a:pt x="171" y="874"/>
                  </a:cubicBezTo>
                  <a:cubicBezTo>
                    <a:pt x="153" y="877"/>
                    <a:pt x="129" y="885"/>
                    <a:pt x="120" y="903"/>
                  </a:cubicBezTo>
                  <a:cubicBezTo>
                    <a:pt x="113" y="918"/>
                    <a:pt x="114" y="936"/>
                    <a:pt x="112" y="953"/>
                  </a:cubicBezTo>
                  <a:cubicBezTo>
                    <a:pt x="111" y="953"/>
                    <a:pt x="111" y="954"/>
                    <a:pt x="111" y="955"/>
                  </a:cubicBezTo>
                  <a:cubicBezTo>
                    <a:pt x="110" y="955"/>
                    <a:pt x="110" y="955"/>
                    <a:pt x="109" y="955"/>
                  </a:cubicBezTo>
                  <a:cubicBezTo>
                    <a:pt x="107" y="955"/>
                    <a:pt x="105" y="955"/>
                    <a:pt x="103" y="955"/>
                  </a:cubicBezTo>
                  <a:cubicBezTo>
                    <a:pt x="101" y="955"/>
                    <a:pt x="99" y="955"/>
                    <a:pt x="97" y="955"/>
                  </a:cubicBezTo>
                  <a:cubicBezTo>
                    <a:pt x="90" y="955"/>
                    <a:pt x="84" y="956"/>
                    <a:pt x="78" y="959"/>
                  </a:cubicBezTo>
                  <a:cubicBezTo>
                    <a:pt x="63" y="968"/>
                    <a:pt x="54" y="983"/>
                    <a:pt x="44" y="997"/>
                  </a:cubicBezTo>
                  <a:cubicBezTo>
                    <a:pt x="24" y="1025"/>
                    <a:pt x="9" y="1056"/>
                    <a:pt x="5" y="1092"/>
                  </a:cubicBezTo>
                  <a:cubicBezTo>
                    <a:pt x="0" y="1156"/>
                    <a:pt x="44" y="1224"/>
                    <a:pt x="112" y="1224"/>
                  </a:cubicBezTo>
                  <a:cubicBezTo>
                    <a:pt x="114" y="1224"/>
                    <a:pt x="116" y="1223"/>
                    <a:pt x="118" y="1223"/>
                  </a:cubicBezTo>
                  <a:cubicBezTo>
                    <a:pt x="254" y="1216"/>
                    <a:pt x="244" y="981"/>
                    <a:pt x="126" y="957"/>
                  </a:cubicBezTo>
                  <a:cubicBezTo>
                    <a:pt x="125" y="956"/>
                    <a:pt x="123" y="955"/>
                    <a:pt x="120" y="955"/>
                  </a:cubicBezTo>
                  <a:cubicBezTo>
                    <a:pt x="123" y="927"/>
                    <a:pt x="121" y="896"/>
                    <a:pt x="155" y="887"/>
                  </a:cubicBezTo>
                  <a:cubicBezTo>
                    <a:pt x="172" y="882"/>
                    <a:pt x="189" y="879"/>
                    <a:pt x="207" y="879"/>
                  </a:cubicBezTo>
                  <a:cubicBezTo>
                    <a:pt x="215" y="879"/>
                    <a:pt x="224" y="879"/>
                    <a:pt x="232" y="881"/>
                  </a:cubicBezTo>
                  <a:cubicBezTo>
                    <a:pt x="267" y="888"/>
                    <a:pt x="302" y="900"/>
                    <a:pt x="337" y="900"/>
                  </a:cubicBezTo>
                  <a:cubicBezTo>
                    <a:pt x="351" y="900"/>
                    <a:pt x="366" y="898"/>
                    <a:pt x="381" y="892"/>
                  </a:cubicBezTo>
                  <a:cubicBezTo>
                    <a:pt x="419" y="877"/>
                    <a:pt x="402" y="832"/>
                    <a:pt x="372" y="819"/>
                  </a:cubicBezTo>
                  <a:cubicBezTo>
                    <a:pt x="357" y="812"/>
                    <a:pt x="341" y="810"/>
                    <a:pt x="325" y="810"/>
                  </a:cubicBezTo>
                  <a:cubicBezTo>
                    <a:pt x="317" y="810"/>
                    <a:pt x="308" y="810"/>
                    <a:pt x="300" y="811"/>
                  </a:cubicBezTo>
                  <a:cubicBezTo>
                    <a:pt x="287" y="812"/>
                    <a:pt x="276" y="819"/>
                    <a:pt x="263" y="821"/>
                  </a:cubicBezTo>
                  <a:cubicBezTo>
                    <a:pt x="257" y="822"/>
                    <a:pt x="249" y="822"/>
                    <a:pt x="242" y="822"/>
                  </a:cubicBezTo>
                  <a:cubicBezTo>
                    <a:pt x="231" y="822"/>
                    <a:pt x="219" y="821"/>
                    <a:pt x="209" y="818"/>
                  </a:cubicBezTo>
                  <a:cubicBezTo>
                    <a:pt x="190" y="812"/>
                    <a:pt x="175" y="803"/>
                    <a:pt x="177" y="781"/>
                  </a:cubicBezTo>
                  <a:cubicBezTo>
                    <a:pt x="178" y="764"/>
                    <a:pt x="192" y="750"/>
                    <a:pt x="208" y="743"/>
                  </a:cubicBezTo>
                  <a:cubicBezTo>
                    <a:pt x="224" y="735"/>
                    <a:pt x="243" y="732"/>
                    <a:pt x="263" y="732"/>
                  </a:cubicBezTo>
                  <a:cubicBezTo>
                    <a:pt x="273" y="732"/>
                    <a:pt x="283" y="733"/>
                    <a:pt x="292" y="734"/>
                  </a:cubicBezTo>
                  <a:cubicBezTo>
                    <a:pt x="324" y="736"/>
                    <a:pt x="355" y="745"/>
                    <a:pt x="386" y="753"/>
                  </a:cubicBezTo>
                  <a:cubicBezTo>
                    <a:pt x="408" y="758"/>
                    <a:pt x="432" y="768"/>
                    <a:pt x="454" y="770"/>
                  </a:cubicBezTo>
                  <a:cubicBezTo>
                    <a:pt x="469" y="771"/>
                    <a:pt x="484" y="776"/>
                    <a:pt x="499" y="777"/>
                  </a:cubicBezTo>
                  <a:cubicBezTo>
                    <a:pt x="511" y="779"/>
                    <a:pt x="523" y="780"/>
                    <a:pt x="536" y="780"/>
                  </a:cubicBezTo>
                  <a:cubicBezTo>
                    <a:pt x="538" y="780"/>
                    <a:pt x="540" y="780"/>
                    <a:pt x="542" y="780"/>
                  </a:cubicBezTo>
                  <a:cubicBezTo>
                    <a:pt x="565" y="779"/>
                    <a:pt x="592" y="779"/>
                    <a:pt x="615" y="771"/>
                  </a:cubicBezTo>
                  <a:cubicBezTo>
                    <a:pt x="655" y="757"/>
                    <a:pt x="675" y="712"/>
                    <a:pt x="660" y="672"/>
                  </a:cubicBezTo>
                  <a:cubicBezTo>
                    <a:pt x="653" y="654"/>
                    <a:pt x="629" y="630"/>
                    <a:pt x="607" y="630"/>
                  </a:cubicBezTo>
                  <a:cubicBezTo>
                    <a:pt x="602" y="630"/>
                    <a:pt x="596" y="632"/>
                    <a:pt x="591" y="636"/>
                  </a:cubicBezTo>
                  <a:cubicBezTo>
                    <a:pt x="591" y="601"/>
                    <a:pt x="591" y="601"/>
                    <a:pt x="591" y="601"/>
                  </a:cubicBezTo>
                  <a:cubicBezTo>
                    <a:pt x="591" y="599"/>
                    <a:pt x="590" y="598"/>
                    <a:pt x="588" y="598"/>
                  </a:cubicBezTo>
                  <a:cubicBezTo>
                    <a:pt x="587" y="597"/>
                    <a:pt x="587" y="597"/>
                    <a:pt x="585" y="597"/>
                  </a:cubicBezTo>
                  <a:cubicBezTo>
                    <a:pt x="470" y="597"/>
                    <a:pt x="470" y="597"/>
                    <a:pt x="470" y="597"/>
                  </a:cubicBezTo>
                  <a:cubicBezTo>
                    <a:pt x="470" y="441"/>
                    <a:pt x="470" y="441"/>
                    <a:pt x="470" y="441"/>
                  </a:cubicBezTo>
                  <a:cubicBezTo>
                    <a:pt x="750" y="441"/>
                    <a:pt x="750" y="441"/>
                    <a:pt x="750" y="441"/>
                  </a:cubicBezTo>
                  <a:cubicBezTo>
                    <a:pt x="756" y="441"/>
                    <a:pt x="761" y="440"/>
                    <a:pt x="765" y="437"/>
                  </a:cubicBezTo>
                  <a:cubicBezTo>
                    <a:pt x="774" y="433"/>
                    <a:pt x="780" y="425"/>
                    <a:pt x="780" y="413"/>
                  </a:cubicBezTo>
                  <a:cubicBezTo>
                    <a:pt x="780" y="28"/>
                    <a:pt x="780" y="28"/>
                    <a:pt x="780" y="28"/>
                  </a:cubicBezTo>
                  <a:cubicBezTo>
                    <a:pt x="780" y="26"/>
                    <a:pt x="780" y="25"/>
                    <a:pt x="780" y="24"/>
                  </a:cubicBezTo>
                  <a:cubicBezTo>
                    <a:pt x="780" y="23"/>
                    <a:pt x="780" y="23"/>
                    <a:pt x="780" y="23"/>
                  </a:cubicBezTo>
                  <a:cubicBezTo>
                    <a:pt x="779" y="18"/>
                    <a:pt x="777" y="13"/>
                    <a:pt x="773" y="10"/>
                  </a:cubicBezTo>
                  <a:cubicBezTo>
                    <a:pt x="773" y="9"/>
                    <a:pt x="773" y="9"/>
                    <a:pt x="772" y="8"/>
                  </a:cubicBezTo>
                  <a:cubicBezTo>
                    <a:pt x="772" y="8"/>
                    <a:pt x="771" y="7"/>
                    <a:pt x="771" y="7"/>
                  </a:cubicBezTo>
                  <a:cubicBezTo>
                    <a:pt x="767" y="4"/>
                    <a:pt x="762" y="1"/>
                    <a:pt x="757" y="1"/>
                  </a:cubicBezTo>
                  <a:cubicBezTo>
                    <a:pt x="756" y="1"/>
                    <a:pt x="756" y="1"/>
                    <a:pt x="756" y="1"/>
                  </a:cubicBezTo>
                  <a:cubicBezTo>
                    <a:pt x="755" y="0"/>
                    <a:pt x="754" y="0"/>
                    <a:pt x="7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365"/>
            <p:cNvSpPr>
              <a:spLocks noEditPoints="1"/>
            </p:cNvSpPr>
            <p:nvPr/>
          </p:nvSpPr>
          <p:spPr bwMode="auto">
            <a:xfrm>
              <a:off x="745" y="1493"/>
              <a:ext cx="551" cy="750"/>
            </a:xfrm>
            <a:custGeom>
              <a:avLst/>
              <a:gdLst>
                <a:gd name="T0" fmla="*/ 228 w 412"/>
                <a:gd name="T1" fmla="*/ 469 h 562"/>
                <a:gd name="T2" fmla="*/ 336 w 412"/>
                <a:gd name="T3" fmla="*/ 443 h 562"/>
                <a:gd name="T4" fmla="*/ 372 w 412"/>
                <a:gd name="T5" fmla="*/ 471 h 562"/>
                <a:gd name="T6" fmla="*/ 367 w 412"/>
                <a:gd name="T7" fmla="*/ 476 h 562"/>
                <a:gd name="T8" fmla="*/ 276 w 412"/>
                <a:gd name="T9" fmla="*/ 513 h 562"/>
                <a:gd name="T10" fmla="*/ 279 w 412"/>
                <a:gd name="T11" fmla="*/ 523 h 562"/>
                <a:gd name="T12" fmla="*/ 373 w 412"/>
                <a:gd name="T13" fmla="*/ 492 h 562"/>
                <a:gd name="T14" fmla="*/ 313 w 412"/>
                <a:gd name="T15" fmla="*/ 551 h 562"/>
                <a:gd name="T16" fmla="*/ 248 w 412"/>
                <a:gd name="T17" fmla="*/ 508 h 562"/>
                <a:gd name="T18" fmla="*/ 266 w 412"/>
                <a:gd name="T19" fmla="*/ 490 h 562"/>
                <a:gd name="T20" fmla="*/ 338 w 412"/>
                <a:gd name="T21" fmla="*/ 456 h 562"/>
                <a:gd name="T22" fmla="*/ 260 w 412"/>
                <a:gd name="T23" fmla="*/ 479 h 562"/>
                <a:gd name="T24" fmla="*/ 146 w 412"/>
                <a:gd name="T25" fmla="*/ 214 h 562"/>
                <a:gd name="T26" fmla="*/ 144 w 412"/>
                <a:gd name="T27" fmla="*/ 225 h 562"/>
                <a:gd name="T28" fmla="*/ 128 w 412"/>
                <a:gd name="T29" fmla="*/ 200 h 562"/>
                <a:gd name="T30" fmla="*/ 273 w 412"/>
                <a:gd name="T31" fmla="*/ 195 h 562"/>
                <a:gd name="T32" fmla="*/ 296 w 412"/>
                <a:gd name="T33" fmla="*/ 183 h 562"/>
                <a:gd name="T34" fmla="*/ 303 w 412"/>
                <a:gd name="T35" fmla="*/ 293 h 562"/>
                <a:gd name="T36" fmla="*/ 294 w 412"/>
                <a:gd name="T37" fmla="*/ 447 h 562"/>
                <a:gd name="T38" fmla="*/ 194 w 412"/>
                <a:gd name="T39" fmla="*/ 270 h 562"/>
                <a:gd name="T40" fmla="*/ 165 w 412"/>
                <a:gd name="T41" fmla="*/ 218 h 562"/>
                <a:gd name="T42" fmla="*/ 183 w 412"/>
                <a:gd name="T43" fmla="*/ 212 h 562"/>
                <a:gd name="T44" fmla="*/ 211 w 412"/>
                <a:gd name="T45" fmla="*/ 204 h 562"/>
                <a:gd name="T46" fmla="*/ 234 w 412"/>
                <a:gd name="T47" fmla="*/ 198 h 562"/>
                <a:gd name="T48" fmla="*/ 261 w 412"/>
                <a:gd name="T49" fmla="*/ 184 h 562"/>
                <a:gd name="T50" fmla="*/ 299 w 412"/>
                <a:gd name="T51" fmla="*/ 157 h 562"/>
                <a:gd name="T52" fmla="*/ 309 w 412"/>
                <a:gd name="T53" fmla="*/ 162 h 562"/>
                <a:gd name="T54" fmla="*/ 228 w 412"/>
                <a:gd name="T55" fmla="*/ 458 h 562"/>
                <a:gd name="T56" fmla="*/ 63 w 412"/>
                <a:gd name="T57" fmla="*/ 314 h 562"/>
                <a:gd name="T58" fmla="*/ 309 w 412"/>
                <a:gd name="T59" fmla="*/ 46 h 562"/>
                <a:gd name="T60" fmla="*/ 390 w 412"/>
                <a:gd name="T61" fmla="*/ 262 h 562"/>
                <a:gd name="T62" fmla="*/ 358 w 412"/>
                <a:gd name="T63" fmla="*/ 413 h 562"/>
                <a:gd name="T64" fmla="*/ 332 w 412"/>
                <a:gd name="T65" fmla="*/ 432 h 562"/>
                <a:gd name="T66" fmla="*/ 307 w 412"/>
                <a:gd name="T67" fmla="*/ 181 h 562"/>
                <a:gd name="T68" fmla="*/ 306 w 412"/>
                <a:gd name="T69" fmla="*/ 135 h 562"/>
                <a:gd name="T70" fmla="*/ 297 w 412"/>
                <a:gd name="T71" fmla="*/ 139 h 562"/>
                <a:gd name="T72" fmla="*/ 277 w 412"/>
                <a:gd name="T73" fmla="*/ 158 h 562"/>
                <a:gd name="T74" fmla="*/ 277 w 412"/>
                <a:gd name="T75" fmla="*/ 167 h 562"/>
                <a:gd name="T76" fmla="*/ 263 w 412"/>
                <a:gd name="T77" fmla="*/ 159 h 562"/>
                <a:gd name="T78" fmla="*/ 246 w 412"/>
                <a:gd name="T79" fmla="*/ 184 h 562"/>
                <a:gd name="T80" fmla="*/ 228 w 412"/>
                <a:gd name="T81" fmla="*/ 156 h 562"/>
                <a:gd name="T82" fmla="*/ 225 w 412"/>
                <a:gd name="T83" fmla="*/ 189 h 562"/>
                <a:gd name="T84" fmla="*/ 204 w 412"/>
                <a:gd name="T85" fmla="*/ 164 h 562"/>
                <a:gd name="T86" fmla="*/ 201 w 412"/>
                <a:gd name="T87" fmla="*/ 200 h 562"/>
                <a:gd name="T88" fmla="*/ 170 w 412"/>
                <a:gd name="T89" fmla="*/ 174 h 562"/>
                <a:gd name="T90" fmla="*/ 169 w 412"/>
                <a:gd name="T91" fmla="*/ 209 h 562"/>
                <a:gd name="T92" fmla="*/ 147 w 412"/>
                <a:gd name="T93" fmla="*/ 190 h 562"/>
                <a:gd name="T94" fmla="*/ 131 w 412"/>
                <a:gd name="T95" fmla="*/ 182 h 562"/>
                <a:gd name="T96" fmla="*/ 114 w 412"/>
                <a:gd name="T97" fmla="*/ 207 h 562"/>
                <a:gd name="T98" fmla="*/ 144 w 412"/>
                <a:gd name="T99" fmla="*/ 237 h 562"/>
                <a:gd name="T100" fmla="*/ 225 w 412"/>
                <a:gd name="T101" fmla="*/ 329 h 562"/>
                <a:gd name="T102" fmla="*/ 228 w 412"/>
                <a:gd name="T103" fmla="*/ 458 h 562"/>
                <a:gd name="T104" fmla="*/ 29 w 412"/>
                <a:gd name="T105" fmla="*/ 259 h 562"/>
                <a:gd name="T106" fmla="*/ 212 w 412"/>
                <a:gd name="T107" fmla="*/ 434 h 562"/>
                <a:gd name="T108" fmla="*/ 216 w 412"/>
                <a:gd name="T109" fmla="*/ 465 h 562"/>
                <a:gd name="T110" fmla="*/ 224 w 412"/>
                <a:gd name="T111" fmla="*/ 499 h 562"/>
                <a:gd name="T112" fmla="*/ 233 w 412"/>
                <a:gd name="T113" fmla="*/ 519 h 562"/>
                <a:gd name="T114" fmla="*/ 315 w 412"/>
                <a:gd name="T115" fmla="*/ 562 h 562"/>
                <a:gd name="T116" fmla="*/ 381 w 412"/>
                <a:gd name="T117" fmla="*/ 485 h 562"/>
                <a:gd name="T118" fmla="*/ 375 w 412"/>
                <a:gd name="T119" fmla="*/ 433 h 562"/>
                <a:gd name="T120" fmla="*/ 369 w 412"/>
                <a:gd name="T121" fmla="*/ 413 h 562"/>
                <a:gd name="T122" fmla="*/ 406 w 412"/>
                <a:gd name="T123" fmla="*/ 209 h 562"/>
                <a:gd name="T124" fmla="*/ 212 w 412"/>
                <a:gd name="T125"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2" h="562">
                  <a:moveTo>
                    <a:pt x="260" y="479"/>
                  </a:moveTo>
                  <a:cubicBezTo>
                    <a:pt x="252" y="479"/>
                    <a:pt x="244" y="478"/>
                    <a:pt x="238" y="476"/>
                  </a:cubicBezTo>
                  <a:cubicBezTo>
                    <a:pt x="235" y="474"/>
                    <a:pt x="231" y="471"/>
                    <a:pt x="228" y="469"/>
                  </a:cubicBezTo>
                  <a:cubicBezTo>
                    <a:pt x="241" y="468"/>
                    <a:pt x="254" y="469"/>
                    <a:pt x="266" y="466"/>
                  </a:cubicBezTo>
                  <a:cubicBezTo>
                    <a:pt x="279" y="462"/>
                    <a:pt x="291" y="458"/>
                    <a:pt x="304" y="455"/>
                  </a:cubicBezTo>
                  <a:cubicBezTo>
                    <a:pt x="315" y="451"/>
                    <a:pt x="325" y="446"/>
                    <a:pt x="336" y="443"/>
                  </a:cubicBezTo>
                  <a:cubicBezTo>
                    <a:pt x="343" y="440"/>
                    <a:pt x="355" y="435"/>
                    <a:pt x="363" y="429"/>
                  </a:cubicBezTo>
                  <a:cubicBezTo>
                    <a:pt x="364" y="434"/>
                    <a:pt x="361" y="437"/>
                    <a:pt x="359" y="444"/>
                  </a:cubicBezTo>
                  <a:cubicBezTo>
                    <a:pt x="355" y="456"/>
                    <a:pt x="376" y="465"/>
                    <a:pt x="372" y="471"/>
                  </a:cubicBezTo>
                  <a:cubicBezTo>
                    <a:pt x="372" y="472"/>
                    <a:pt x="371" y="473"/>
                    <a:pt x="371" y="473"/>
                  </a:cubicBezTo>
                  <a:cubicBezTo>
                    <a:pt x="371" y="473"/>
                    <a:pt x="371" y="473"/>
                    <a:pt x="371" y="473"/>
                  </a:cubicBezTo>
                  <a:cubicBezTo>
                    <a:pt x="369" y="473"/>
                    <a:pt x="368" y="474"/>
                    <a:pt x="367" y="476"/>
                  </a:cubicBezTo>
                  <a:cubicBezTo>
                    <a:pt x="360" y="491"/>
                    <a:pt x="332" y="496"/>
                    <a:pt x="318" y="501"/>
                  </a:cubicBezTo>
                  <a:cubicBezTo>
                    <a:pt x="314" y="502"/>
                    <a:pt x="283" y="513"/>
                    <a:pt x="277" y="513"/>
                  </a:cubicBezTo>
                  <a:cubicBezTo>
                    <a:pt x="276" y="513"/>
                    <a:pt x="276" y="513"/>
                    <a:pt x="276" y="513"/>
                  </a:cubicBezTo>
                  <a:cubicBezTo>
                    <a:pt x="275" y="511"/>
                    <a:pt x="273" y="511"/>
                    <a:pt x="272" y="511"/>
                  </a:cubicBezTo>
                  <a:cubicBezTo>
                    <a:pt x="268" y="511"/>
                    <a:pt x="264" y="514"/>
                    <a:pt x="267" y="518"/>
                  </a:cubicBezTo>
                  <a:cubicBezTo>
                    <a:pt x="269" y="522"/>
                    <a:pt x="273" y="523"/>
                    <a:pt x="279" y="523"/>
                  </a:cubicBezTo>
                  <a:cubicBezTo>
                    <a:pt x="293" y="523"/>
                    <a:pt x="314" y="513"/>
                    <a:pt x="321" y="511"/>
                  </a:cubicBezTo>
                  <a:cubicBezTo>
                    <a:pt x="335" y="506"/>
                    <a:pt x="358" y="501"/>
                    <a:pt x="370" y="489"/>
                  </a:cubicBezTo>
                  <a:cubicBezTo>
                    <a:pt x="371" y="490"/>
                    <a:pt x="372" y="491"/>
                    <a:pt x="373" y="492"/>
                  </a:cubicBezTo>
                  <a:cubicBezTo>
                    <a:pt x="376" y="494"/>
                    <a:pt x="365" y="506"/>
                    <a:pt x="364" y="508"/>
                  </a:cubicBezTo>
                  <a:cubicBezTo>
                    <a:pt x="361" y="521"/>
                    <a:pt x="360" y="532"/>
                    <a:pt x="348" y="540"/>
                  </a:cubicBezTo>
                  <a:cubicBezTo>
                    <a:pt x="336" y="548"/>
                    <a:pt x="325" y="551"/>
                    <a:pt x="313" y="551"/>
                  </a:cubicBezTo>
                  <a:cubicBezTo>
                    <a:pt x="294" y="551"/>
                    <a:pt x="275" y="541"/>
                    <a:pt x="262" y="522"/>
                  </a:cubicBezTo>
                  <a:cubicBezTo>
                    <a:pt x="259" y="518"/>
                    <a:pt x="255" y="518"/>
                    <a:pt x="250" y="517"/>
                  </a:cubicBezTo>
                  <a:cubicBezTo>
                    <a:pt x="242" y="516"/>
                    <a:pt x="247" y="513"/>
                    <a:pt x="248" y="508"/>
                  </a:cubicBezTo>
                  <a:cubicBezTo>
                    <a:pt x="252" y="496"/>
                    <a:pt x="228" y="503"/>
                    <a:pt x="238" y="486"/>
                  </a:cubicBezTo>
                  <a:cubicBezTo>
                    <a:pt x="240" y="487"/>
                    <a:pt x="242" y="488"/>
                    <a:pt x="244" y="488"/>
                  </a:cubicBezTo>
                  <a:cubicBezTo>
                    <a:pt x="251" y="489"/>
                    <a:pt x="259" y="490"/>
                    <a:pt x="266" y="490"/>
                  </a:cubicBezTo>
                  <a:cubicBezTo>
                    <a:pt x="271" y="490"/>
                    <a:pt x="276" y="489"/>
                    <a:pt x="280" y="488"/>
                  </a:cubicBezTo>
                  <a:cubicBezTo>
                    <a:pt x="295" y="486"/>
                    <a:pt x="335" y="479"/>
                    <a:pt x="343" y="463"/>
                  </a:cubicBezTo>
                  <a:cubicBezTo>
                    <a:pt x="346" y="459"/>
                    <a:pt x="342" y="456"/>
                    <a:pt x="338" y="456"/>
                  </a:cubicBezTo>
                  <a:cubicBezTo>
                    <a:pt x="337" y="456"/>
                    <a:pt x="335" y="456"/>
                    <a:pt x="334" y="458"/>
                  </a:cubicBezTo>
                  <a:cubicBezTo>
                    <a:pt x="329" y="469"/>
                    <a:pt x="283" y="478"/>
                    <a:pt x="274" y="479"/>
                  </a:cubicBezTo>
                  <a:cubicBezTo>
                    <a:pt x="269" y="479"/>
                    <a:pt x="264" y="479"/>
                    <a:pt x="260" y="479"/>
                  </a:cubicBezTo>
                  <a:moveTo>
                    <a:pt x="132" y="205"/>
                  </a:moveTo>
                  <a:cubicBezTo>
                    <a:pt x="135" y="205"/>
                    <a:pt x="139" y="202"/>
                    <a:pt x="138" y="198"/>
                  </a:cubicBezTo>
                  <a:cubicBezTo>
                    <a:pt x="141" y="202"/>
                    <a:pt x="148" y="211"/>
                    <a:pt x="146" y="214"/>
                  </a:cubicBezTo>
                  <a:cubicBezTo>
                    <a:pt x="144" y="217"/>
                    <a:pt x="146" y="220"/>
                    <a:pt x="148" y="221"/>
                  </a:cubicBezTo>
                  <a:cubicBezTo>
                    <a:pt x="147" y="223"/>
                    <a:pt x="146" y="224"/>
                    <a:pt x="145" y="225"/>
                  </a:cubicBezTo>
                  <a:cubicBezTo>
                    <a:pt x="145" y="225"/>
                    <a:pt x="144" y="225"/>
                    <a:pt x="144" y="225"/>
                  </a:cubicBezTo>
                  <a:cubicBezTo>
                    <a:pt x="135" y="225"/>
                    <a:pt x="127" y="219"/>
                    <a:pt x="127" y="209"/>
                  </a:cubicBezTo>
                  <a:cubicBezTo>
                    <a:pt x="127" y="206"/>
                    <a:pt x="127" y="203"/>
                    <a:pt x="127" y="201"/>
                  </a:cubicBezTo>
                  <a:cubicBezTo>
                    <a:pt x="128" y="200"/>
                    <a:pt x="128" y="200"/>
                    <a:pt x="128" y="200"/>
                  </a:cubicBezTo>
                  <a:cubicBezTo>
                    <a:pt x="128" y="201"/>
                    <a:pt x="128" y="201"/>
                    <a:pt x="128" y="201"/>
                  </a:cubicBezTo>
                  <a:cubicBezTo>
                    <a:pt x="128" y="203"/>
                    <a:pt x="130" y="205"/>
                    <a:pt x="132" y="205"/>
                  </a:cubicBezTo>
                  <a:moveTo>
                    <a:pt x="273" y="195"/>
                  </a:moveTo>
                  <a:cubicBezTo>
                    <a:pt x="274" y="195"/>
                    <a:pt x="275" y="195"/>
                    <a:pt x="276" y="194"/>
                  </a:cubicBezTo>
                  <a:cubicBezTo>
                    <a:pt x="283" y="192"/>
                    <a:pt x="287" y="187"/>
                    <a:pt x="288" y="181"/>
                  </a:cubicBezTo>
                  <a:cubicBezTo>
                    <a:pt x="290" y="182"/>
                    <a:pt x="293" y="183"/>
                    <a:pt x="296" y="183"/>
                  </a:cubicBezTo>
                  <a:cubicBezTo>
                    <a:pt x="296" y="183"/>
                    <a:pt x="296" y="183"/>
                    <a:pt x="296" y="183"/>
                  </a:cubicBezTo>
                  <a:cubicBezTo>
                    <a:pt x="295" y="195"/>
                    <a:pt x="298" y="208"/>
                    <a:pt x="298" y="220"/>
                  </a:cubicBezTo>
                  <a:cubicBezTo>
                    <a:pt x="298" y="244"/>
                    <a:pt x="300" y="269"/>
                    <a:pt x="303" y="293"/>
                  </a:cubicBezTo>
                  <a:cubicBezTo>
                    <a:pt x="309" y="342"/>
                    <a:pt x="321" y="390"/>
                    <a:pt x="321" y="439"/>
                  </a:cubicBezTo>
                  <a:cubicBezTo>
                    <a:pt x="321" y="439"/>
                    <a:pt x="321" y="439"/>
                    <a:pt x="321" y="439"/>
                  </a:cubicBezTo>
                  <a:cubicBezTo>
                    <a:pt x="314" y="443"/>
                    <a:pt x="303" y="445"/>
                    <a:pt x="294" y="447"/>
                  </a:cubicBezTo>
                  <a:cubicBezTo>
                    <a:pt x="294" y="445"/>
                    <a:pt x="293" y="443"/>
                    <a:pt x="291" y="442"/>
                  </a:cubicBezTo>
                  <a:cubicBezTo>
                    <a:pt x="276" y="400"/>
                    <a:pt x="258" y="361"/>
                    <a:pt x="233" y="323"/>
                  </a:cubicBezTo>
                  <a:cubicBezTo>
                    <a:pt x="221" y="304"/>
                    <a:pt x="207" y="288"/>
                    <a:pt x="194" y="270"/>
                  </a:cubicBezTo>
                  <a:cubicBezTo>
                    <a:pt x="183" y="256"/>
                    <a:pt x="169" y="244"/>
                    <a:pt x="159" y="230"/>
                  </a:cubicBezTo>
                  <a:cubicBezTo>
                    <a:pt x="160" y="229"/>
                    <a:pt x="160" y="229"/>
                    <a:pt x="161" y="228"/>
                  </a:cubicBezTo>
                  <a:cubicBezTo>
                    <a:pt x="164" y="225"/>
                    <a:pt x="165" y="222"/>
                    <a:pt x="165" y="218"/>
                  </a:cubicBezTo>
                  <a:cubicBezTo>
                    <a:pt x="166" y="219"/>
                    <a:pt x="168" y="219"/>
                    <a:pt x="169" y="219"/>
                  </a:cubicBezTo>
                  <a:cubicBezTo>
                    <a:pt x="173" y="219"/>
                    <a:pt x="176" y="218"/>
                    <a:pt x="179" y="216"/>
                  </a:cubicBezTo>
                  <a:cubicBezTo>
                    <a:pt x="181" y="215"/>
                    <a:pt x="182" y="214"/>
                    <a:pt x="183" y="212"/>
                  </a:cubicBezTo>
                  <a:cubicBezTo>
                    <a:pt x="186" y="214"/>
                    <a:pt x="190" y="215"/>
                    <a:pt x="195" y="215"/>
                  </a:cubicBezTo>
                  <a:cubicBezTo>
                    <a:pt x="197" y="215"/>
                    <a:pt x="199" y="215"/>
                    <a:pt x="202" y="214"/>
                  </a:cubicBezTo>
                  <a:cubicBezTo>
                    <a:pt x="207" y="213"/>
                    <a:pt x="210" y="209"/>
                    <a:pt x="211" y="204"/>
                  </a:cubicBezTo>
                  <a:cubicBezTo>
                    <a:pt x="214" y="206"/>
                    <a:pt x="217" y="207"/>
                    <a:pt x="220" y="207"/>
                  </a:cubicBezTo>
                  <a:cubicBezTo>
                    <a:pt x="222" y="207"/>
                    <a:pt x="223" y="207"/>
                    <a:pt x="225" y="207"/>
                  </a:cubicBezTo>
                  <a:cubicBezTo>
                    <a:pt x="229" y="206"/>
                    <a:pt x="232" y="202"/>
                    <a:pt x="234" y="198"/>
                  </a:cubicBezTo>
                  <a:cubicBezTo>
                    <a:pt x="236" y="200"/>
                    <a:pt x="238" y="201"/>
                    <a:pt x="240" y="201"/>
                  </a:cubicBezTo>
                  <a:cubicBezTo>
                    <a:pt x="241" y="201"/>
                    <a:pt x="241" y="201"/>
                    <a:pt x="242" y="201"/>
                  </a:cubicBezTo>
                  <a:cubicBezTo>
                    <a:pt x="252" y="200"/>
                    <a:pt x="258" y="193"/>
                    <a:pt x="261" y="184"/>
                  </a:cubicBezTo>
                  <a:cubicBezTo>
                    <a:pt x="264" y="190"/>
                    <a:pt x="268" y="195"/>
                    <a:pt x="273" y="195"/>
                  </a:cubicBezTo>
                  <a:moveTo>
                    <a:pt x="304" y="167"/>
                  </a:moveTo>
                  <a:cubicBezTo>
                    <a:pt x="301" y="167"/>
                    <a:pt x="297" y="162"/>
                    <a:pt x="299" y="157"/>
                  </a:cubicBezTo>
                  <a:cubicBezTo>
                    <a:pt x="299" y="156"/>
                    <a:pt x="300" y="154"/>
                    <a:pt x="301" y="151"/>
                  </a:cubicBezTo>
                  <a:cubicBezTo>
                    <a:pt x="304" y="153"/>
                    <a:pt x="306" y="157"/>
                    <a:pt x="307" y="159"/>
                  </a:cubicBezTo>
                  <a:cubicBezTo>
                    <a:pt x="308" y="160"/>
                    <a:pt x="308" y="161"/>
                    <a:pt x="309" y="162"/>
                  </a:cubicBezTo>
                  <a:cubicBezTo>
                    <a:pt x="309" y="163"/>
                    <a:pt x="309" y="163"/>
                    <a:pt x="309" y="163"/>
                  </a:cubicBezTo>
                  <a:cubicBezTo>
                    <a:pt x="308" y="166"/>
                    <a:pt x="306" y="167"/>
                    <a:pt x="304" y="167"/>
                  </a:cubicBezTo>
                  <a:moveTo>
                    <a:pt x="228" y="458"/>
                  </a:moveTo>
                  <a:cubicBezTo>
                    <a:pt x="226" y="445"/>
                    <a:pt x="225" y="428"/>
                    <a:pt x="218" y="417"/>
                  </a:cubicBezTo>
                  <a:cubicBezTo>
                    <a:pt x="211" y="405"/>
                    <a:pt x="197" y="405"/>
                    <a:pt x="185" y="402"/>
                  </a:cubicBezTo>
                  <a:cubicBezTo>
                    <a:pt x="137" y="392"/>
                    <a:pt x="89" y="356"/>
                    <a:pt x="63" y="314"/>
                  </a:cubicBezTo>
                  <a:cubicBezTo>
                    <a:pt x="2" y="216"/>
                    <a:pt x="18" y="54"/>
                    <a:pt x="146" y="21"/>
                  </a:cubicBezTo>
                  <a:cubicBezTo>
                    <a:pt x="169" y="15"/>
                    <a:pt x="193" y="10"/>
                    <a:pt x="215" y="10"/>
                  </a:cubicBezTo>
                  <a:cubicBezTo>
                    <a:pt x="249" y="10"/>
                    <a:pt x="280" y="20"/>
                    <a:pt x="309" y="46"/>
                  </a:cubicBezTo>
                  <a:cubicBezTo>
                    <a:pt x="330" y="66"/>
                    <a:pt x="351" y="87"/>
                    <a:pt x="365" y="112"/>
                  </a:cubicBezTo>
                  <a:cubicBezTo>
                    <a:pt x="377" y="135"/>
                    <a:pt x="393" y="169"/>
                    <a:pt x="393" y="195"/>
                  </a:cubicBezTo>
                  <a:cubicBezTo>
                    <a:pt x="393" y="217"/>
                    <a:pt x="397" y="240"/>
                    <a:pt x="390" y="262"/>
                  </a:cubicBezTo>
                  <a:cubicBezTo>
                    <a:pt x="381" y="287"/>
                    <a:pt x="377" y="317"/>
                    <a:pt x="364" y="341"/>
                  </a:cubicBezTo>
                  <a:cubicBezTo>
                    <a:pt x="349" y="370"/>
                    <a:pt x="350" y="383"/>
                    <a:pt x="358" y="412"/>
                  </a:cubicBezTo>
                  <a:cubicBezTo>
                    <a:pt x="358" y="412"/>
                    <a:pt x="358" y="413"/>
                    <a:pt x="358" y="413"/>
                  </a:cubicBezTo>
                  <a:cubicBezTo>
                    <a:pt x="358" y="415"/>
                    <a:pt x="358" y="417"/>
                    <a:pt x="359" y="419"/>
                  </a:cubicBezTo>
                  <a:cubicBezTo>
                    <a:pt x="352" y="425"/>
                    <a:pt x="340" y="428"/>
                    <a:pt x="332" y="432"/>
                  </a:cubicBezTo>
                  <a:cubicBezTo>
                    <a:pt x="332" y="432"/>
                    <a:pt x="332" y="432"/>
                    <a:pt x="332" y="432"/>
                  </a:cubicBezTo>
                  <a:cubicBezTo>
                    <a:pt x="330" y="385"/>
                    <a:pt x="319" y="340"/>
                    <a:pt x="313" y="293"/>
                  </a:cubicBezTo>
                  <a:cubicBezTo>
                    <a:pt x="310" y="269"/>
                    <a:pt x="309" y="244"/>
                    <a:pt x="309" y="220"/>
                  </a:cubicBezTo>
                  <a:cubicBezTo>
                    <a:pt x="309" y="208"/>
                    <a:pt x="305" y="192"/>
                    <a:pt x="307" y="181"/>
                  </a:cubicBezTo>
                  <a:cubicBezTo>
                    <a:pt x="315" y="177"/>
                    <a:pt x="321" y="171"/>
                    <a:pt x="320" y="162"/>
                  </a:cubicBezTo>
                  <a:cubicBezTo>
                    <a:pt x="321" y="157"/>
                    <a:pt x="320" y="151"/>
                    <a:pt x="318" y="146"/>
                  </a:cubicBezTo>
                  <a:cubicBezTo>
                    <a:pt x="317" y="141"/>
                    <a:pt x="312" y="135"/>
                    <a:pt x="306" y="135"/>
                  </a:cubicBezTo>
                  <a:cubicBezTo>
                    <a:pt x="306" y="135"/>
                    <a:pt x="305" y="135"/>
                    <a:pt x="305" y="135"/>
                  </a:cubicBezTo>
                  <a:cubicBezTo>
                    <a:pt x="302" y="136"/>
                    <a:pt x="300" y="137"/>
                    <a:pt x="297" y="139"/>
                  </a:cubicBezTo>
                  <a:cubicBezTo>
                    <a:pt x="297" y="139"/>
                    <a:pt x="297" y="139"/>
                    <a:pt x="297" y="139"/>
                  </a:cubicBezTo>
                  <a:cubicBezTo>
                    <a:pt x="295" y="139"/>
                    <a:pt x="294" y="139"/>
                    <a:pt x="292" y="139"/>
                  </a:cubicBezTo>
                  <a:cubicBezTo>
                    <a:pt x="291" y="140"/>
                    <a:pt x="290" y="141"/>
                    <a:pt x="289" y="142"/>
                  </a:cubicBezTo>
                  <a:cubicBezTo>
                    <a:pt x="283" y="146"/>
                    <a:pt x="278" y="152"/>
                    <a:pt x="277" y="158"/>
                  </a:cubicBezTo>
                  <a:cubicBezTo>
                    <a:pt x="276" y="159"/>
                    <a:pt x="276" y="161"/>
                    <a:pt x="277" y="162"/>
                  </a:cubicBezTo>
                  <a:cubicBezTo>
                    <a:pt x="277" y="163"/>
                    <a:pt x="277" y="163"/>
                    <a:pt x="277" y="163"/>
                  </a:cubicBezTo>
                  <a:cubicBezTo>
                    <a:pt x="277" y="164"/>
                    <a:pt x="277" y="165"/>
                    <a:pt x="277" y="167"/>
                  </a:cubicBezTo>
                  <a:cubicBezTo>
                    <a:pt x="278" y="173"/>
                    <a:pt x="276" y="181"/>
                    <a:pt x="273" y="181"/>
                  </a:cubicBezTo>
                  <a:cubicBezTo>
                    <a:pt x="271" y="181"/>
                    <a:pt x="269" y="178"/>
                    <a:pt x="267" y="172"/>
                  </a:cubicBezTo>
                  <a:cubicBezTo>
                    <a:pt x="265" y="168"/>
                    <a:pt x="264" y="163"/>
                    <a:pt x="263" y="159"/>
                  </a:cubicBezTo>
                  <a:cubicBezTo>
                    <a:pt x="262" y="156"/>
                    <a:pt x="260" y="155"/>
                    <a:pt x="258" y="155"/>
                  </a:cubicBezTo>
                  <a:cubicBezTo>
                    <a:pt x="255" y="155"/>
                    <a:pt x="252" y="158"/>
                    <a:pt x="253" y="162"/>
                  </a:cubicBezTo>
                  <a:cubicBezTo>
                    <a:pt x="256" y="178"/>
                    <a:pt x="251" y="184"/>
                    <a:pt x="246" y="184"/>
                  </a:cubicBezTo>
                  <a:cubicBezTo>
                    <a:pt x="243" y="184"/>
                    <a:pt x="239" y="182"/>
                    <a:pt x="236" y="179"/>
                  </a:cubicBezTo>
                  <a:cubicBezTo>
                    <a:pt x="236" y="171"/>
                    <a:pt x="235" y="164"/>
                    <a:pt x="233" y="160"/>
                  </a:cubicBezTo>
                  <a:cubicBezTo>
                    <a:pt x="232" y="157"/>
                    <a:pt x="230" y="156"/>
                    <a:pt x="228" y="156"/>
                  </a:cubicBezTo>
                  <a:cubicBezTo>
                    <a:pt x="226" y="156"/>
                    <a:pt x="224" y="157"/>
                    <a:pt x="223" y="160"/>
                  </a:cubicBezTo>
                  <a:cubicBezTo>
                    <a:pt x="221" y="165"/>
                    <a:pt x="222" y="176"/>
                    <a:pt x="225" y="185"/>
                  </a:cubicBezTo>
                  <a:cubicBezTo>
                    <a:pt x="225" y="186"/>
                    <a:pt x="225" y="188"/>
                    <a:pt x="225" y="189"/>
                  </a:cubicBezTo>
                  <a:cubicBezTo>
                    <a:pt x="219" y="189"/>
                    <a:pt x="215" y="187"/>
                    <a:pt x="212" y="185"/>
                  </a:cubicBezTo>
                  <a:cubicBezTo>
                    <a:pt x="211" y="178"/>
                    <a:pt x="210" y="171"/>
                    <a:pt x="209" y="168"/>
                  </a:cubicBezTo>
                  <a:cubicBezTo>
                    <a:pt x="208" y="165"/>
                    <a:pt x="206" y="164"/>
                    <a:pt x="204" y="164"/>
                  </a:cubicBezTo>
                  <a:cubicBezTo>
                    <a:pt x="201" y="164"/>
                    <a:pt x="199" y="166"/>
                    <a:pt x="199" y="169"/>
                  </a:cubicBezTo>
                  <a:cubicBezTo>
                    <a:pt x="199" y="175"/>
                    <a:pt x="200" y="183"/>
                    <a:pt x="202" y="190"/>
                  </a:cubicBezTo>
                  <a:cubicBezTo>
                    <a:pt x="202" y="193"/>
                    <a:pt x="202" y="197"/>
                    <a:pt x="201" y="200"/>
                  </a:cubicBezTo>
                  <a:cubicBezTo>
                    <a:pt x="190" y="199"/>
                    <a:pt x="183" y="195"/>
                    <a:pt x="179" y="189"/>
                  </a:cubicBezTo>
                  <a:cubicBezTo>
                    <a:pt x="177" y="184"/>
                    <a:pt x="175" y="180"/>
                    <a:pt x="175" y="178"/>
                  </a:cubicBezTo>
                  <a:cubicBezTo>
                    <a:pt x="174" y="175"/>
                    <a:pt x="172" y="174"/>
                    <a:pt x="170" y="174"/>
                  </a:cubicBezTo>
                  <a:cubicBezTo>
                    <a:pt x="167" y="174"/>
                    <a:pt x="163" y="177"/>
                    <a:pt x="165" y="181"/>
                  </a:cubicBezTo>
                  <a:cubicBezTo>
                    <a:pt x="169" y="197"/>
                    <a:pt x="169" y="197"/>
                    <a:pt x="169" y="197"/>
                  </a:cubicBezTo>
                  <a:cubicBezTo>
                    <a:pt x="171" y="201"/>
                    <a:pt x="171" y="205"/>
                    <a:pt x="169" y="209"/>
                  </a:cubicBezTo>
                  <a:cubicBezTo>
                    <a:pt x="168" y="206"/>
                    <a:pt x="166" y="205"/>
                    <a:pt x="164" y="205"/>
                  </a:cubicBezTo>
                  <a:cubicBezTo>
                    <a:pt x="163" y="205"/>
                    <a:pt x="162" y="205"/>
                    <a:pt x="161" y="206"/>
                  </a:cubicBezTo>
                  <a:cubicBezTo>
                    <a:pt x="158" y="199"/>
                    <a:pt x="152" y="193"/>
                    <a:pt x="147" y="190"/>
                  </a:cubicBezTo>
                  <a:cubicBezTo>
                    <a:pt x="145" y="189"/>
                    <a:pt x="144" y="189"/>
                    <a:pt x="143" y="188"/>
                  </a:cubicBezTo>
                  <a:cubicBezTo>
                    <a:pt x="140" y="185"/>
                    <a:pt x="136" y="183"/>
                    <a:pt x="133" y="182"/>
                  </a:cubicBezTo>
                  <a:cubicBezTo>
                    <a:pt x="132" y="182"/>
                    <a:pt x="132" y="182"/>
                    <a:pt x="131" y="182"/>
                  </a:cubicBezTo>
                  <a:cubicBezTo>
                    <a:pt x="125" y="182"/>
                    <a:pt x="119" y="187"/>
                    <a:pt x="118" y="192"/>
                  </a:cubicBezTo>
                  <a:cubicBezTo>
                    <a:pt x="118" y="194"/>
                    <a:pt x="118" y="196"/>
                    <a:pt x="117" y="198"/>
                  </a:cubicBezTo>
                  <a:cubicBezTo>
                    <a:pt x="116" y="200"/>
                    <a:pt x="114" y="204"/>
                    <a:pt x="114" y="207"/>
                  </a:cubicBezTo>
                  <a:cubicBezTo>
                    <a:pt x="112" y="217"/>
                    <a:pt x="113" y="226"/>
                    <a:pt x="121" y="232"/>
                  </a:cubicBezTo>
                  <a:cubicBezTo>
                    <a:pt x="126" y="236"/>
                    <a:pt x="132" y="238"/>
                    <a:pt x="138" y="238"/>
                  </a:cubicBezTo>
                  <a:cubicBezTo>
                    <a:pt x="140" y="238"/>
                    <a:pt x="142" y="238"/>
                    <a:pt x="144" y="237"/>
                  </a:cubicBezTo>
                  <a:cubicBezTo>
                    <a:pt x="146" y="236"/>
                    <a:pt x="147" y="236"/>
                    <a:pt x="149" y="235"/>
                  </a:cubicBezTo>
                  <a:cubicBezTo>
                    <a:pt x="149" y="235"/>
                    <a:pt x="149" y="235"/>
                    <a:pt x="149" y="235"/>
                  </a:cubicBezTo>
                  <a:cubicBezTo>
                    <a:pt x="172" y="268"/>
                    <a:pt x="204" y="294"/>
                    <a:pt x="225" y="329"/>
                  </a:cubicBezTo>
                  <a:cubicBezTo>
                    <a:pt x="248" y="368"/>
                    <a:pt x="267" y="407"/>
                    <a:pt x="283" y="450"/>
                  </a:cubicBezTo>
                  <a:cubicBezTo>
                    <a:pt x="282" y="450"/>
                    <a:pt x="282" y="450"/>
                    <a:pt x="282" y="450"/>
                  </a:cubicBezTo>
                  <a:cubicBezTo>
                    <a:pt x="263" y="456"/>
                    <a:pt x="246" y="456"/>
                    <a:pt x="228" y="458"/>
                  </a:cubicBezTo>
                  <a:moveTo>
                    <a:pt x="212" y="0"/>
                  </a:moveTo>
                  <a:cubicBezTo>
                    <a:pt x="190" y="0"/>
                    <a:pt x="167" y="4"/>
                    <a:pt x="143" y="11"/>
                  </a:cubicBezTo>
                  <a:cubicBezTo>
                    <a:pt x="32" y="41"/>
                    <a:pt x="0" y="157"/>
                    <a:pt x="29" y="259"/>
                  </a:cubicBezTo>
                  <a:cubicBezTo>
                    <a:pt x="42" y="305"/>
                    <a:pt x="69" y="356"/>
                    <a:pt x="113" y="381"/>
                  </a:cubicBezTo>
                  <a:cubicBezTo>
                    <a:pt x="136" y="393"/>
                    <a:pt x="157" y="408"/>
                    <a:pt x="182" y="412"/>
                  </a:cubicBezTo>
                  <a:cubicBezTo>
                    <a:pt x="198" y="415"/>
                    <a:pt x="207" y="417"/>
                    <a:pt x="212" y="434"/>
                  </a:cubicBezTo>
                  <a:cubicBezTo>
                    <a:pt x="215" y="442"/>
                    <a:pt x="216" y="451"/>
                    <a:pt x="217" y="460"/>
                  </a:cubicBezTo>
                  <a:cubicBezTo>
                    <a:pt x="216" y="461"/>
                    <a:pt x="216" y="463"/>
                    <a:pt x="216" y="465"/>
                  </a:cubicBezTo>
                  <a:cubicBezTo>
                    <a:pt x="216" y="465"/>
                    <a:pt x="216" y="465"/>
                    <a:pt x="216" y="465"/>
                  </a:cubicBezTo>
                  <a:cubicBezTo>
                    <a:pt x="214" y="466"/>
                    <a:pt x="213" y="469"/>
                    <a:pt x="214" y="472"/>
                  </a:cubicBezTo>
                  <a:cubicBezTo>
                    <a:pt x="216" y="475"/>
                    <a:pt x="227" y="484"/>
                    <a:pt x="226" y="486"/>
                  </a:cubicBezTo>
                  <a:cubicBezTo>
                    <a:pt x="223" y="490"/>
                    <a:pt x="223" y="495"/>
                    <a:pt x="224" y="499"/>
                  </a:cubicBezTo>
                  <a:cubicBezTo>
                    <a:pt x="226" y="505"/>
                    <a:pt x="235" y="509"/>
                    <a:pt x="240" y="511"/>
                  </a:cubicBezTo>
                  <a:cubicBezTo>
                    <a:pt x="239" y="510"/>
                    <a:pt x="239" y="510"/>
                    <a:pt x="238" y="510"/>
                  </a:cubicBezTo>
                  <a:cubicBezTo>
                    <a:pt x="234" y="510"/>
                    <a:pt x="231" y="514"/>
                    <a:pt x="233" y="519"/>
                  </a:cubicBezTo>
                  <a:cubicBezTo>
                    <a:pt x="234" y="525"/>
                    <a:pt x="239" y="526"/>
                    <a:pt x="244" y="527"/>
                  </a:cubicBezTo>
                  <a:cubicBezTo>
                    <a:pt x="258" y="528"/>
                    <a:pt x="264" y="546"/>
                    <a:pt x="276" y="551"/>
                  </a:cubicBezTo>
                  <a:cubicBezTo>
                    <a:pt x="289" y="558"/>
                    <a:pt x="301" y="562"/>
                    <a:pt x="315" y="562"/>
                  </a:cubicBezTo>
                  <a:cubicBezTo>
                    <a:pt x="321" y="562"/>
                    <a:pt x="328" y="561"/>
                    <a:pt x="336" y="558"/>
                  </a:cubicBezTo>
                  <a:cubicBezTo>
                    <a:pt x="353" y="551"/>
                    <a:pt x="366" y="542"/>
                    <a:pt x="372" y="524"/>
                  </a:cubicBezTo>
                  <a:cubicBezTo>
                    <a:pt x="375" y="515"/>
                    <a:pt x="396" y="494"/>
                    <a:pt x="381" y="485"/>
                  </a:cubicBezTo>
                  <a:cubicBezTo>
                    <a:pt x="378" y="482"/>
                    <a:pt x="384" y="470"/>
                    <a:pt x="382" y="464"/>
                  </a:cubicBezTo>
                  <a:cubicBezTo>
                    <a:pt x="381" y="459"/>
                    <a:pt x="377" y="452"/>
                    <a:pt x="371" y="449"/>
                  </a:cubicBezTo>
                  <a:cubicBezTo>
                    <a:pt x="365" y="447"/>
                    <a:pt x="375" y="438"/>
                    <a:pt x="375" y="433"/>
                  </a:cubicBezTo>
                  <a:cubicBezTo>
                    <a:pt x="375" y="429"/>
                    <a:pt x="372" y="425"/>
                    <a:pt x="370" y="421"/>
                  </a:cubicBezTo>
                  <a:cubicBezTo>
                    <a:pt x="371" y="420"/>
                    <a:pt x="371" y="420"/>
                    <a:pt x="371" y="420"/>
                  </a:cubicBezTo>
                  <a:cubicBezTo>
                    <a:pt x="372" y="417"/>
                    <a:pt x="371" y="415"/>
                    <a:pt x="369" y="413"/>
                  </a:cubicBezTo>
                  <a:cubicBezTo>
                    <a:pt x="364" y="394"/>
                    <a:pt x="357" y="379"/>
                    <a:pt x="366" y="360"/>
                  </a:cubicBezTo>
                  <a:cubicBezTo>
                    <a:pt x="378" y="334"/>
                    <a:pt x="387" y="308"/>
                    <a:pt x="395" y="281"/>
                  </a:cubicBezTo>
                  <a:cubicBezTo>
                    <a:pt x="400" y="261"/>
                    <a:pt x="412" y="230"/>
                    <a:pt x="406" y="209"/>
                  </a:cubicBezTo>
                  <a:cubicBezTo>
                    <a:pt x="399" y="186"/>
                    <a:pt x="397" y="162"/>
                    <a:pt x="388" y="139"/>
                  </a:cubicBezTo>
                  <a:cubicBezTo>
                    <a:pt x="370" y="93"/>
                    <a:pt x="334" y="40"/>
                    <a:pt x="288" y="18"/>
                  </a:cubicBezTo>
                  <a:cubicBezTo>
                    <a:pt x="262" y="5"/>
                    <a:pt x="237" y="0"/>
                    <a:pt x="2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366"/>
            <p:cNvSpPr/>
            <p:nvPr/>
          </p:nvSpPr>
          <p:spPr bwMode="auto">
            <a:xfrm>
              <a:off x="1300" y="1511"/>
              <a:ext cx="140" cy="131"/>
            </a:xfrm>
            <a:custGeom>
              <a:avLst/>
              <a:gdLst>
                <a:gd name="T0" fmla="*/ 98 w 104"/>
                <a:gd name="T1" fmla="*/ 0 h 98"/>
                <a:gd name="T2" fmla="*/ 96 w 104"/>
                <a:gd name="T3" fmla="*/ 1 h 98"/>
                <a:gd name="T4" fmla="*/ 80 w 104"/>
                <a:gd name="T5" fmla="*/ 11 h 98"/>
                <a:gd name="T6" fmla="*/ 53 w 104"/>
                <a:gd name="T7" fmla="*/ 43 h 98"/>
                <a:gd name="T8" fmla="*/ 20 w 104"/>
                <a:gd name="T9" fmla="*/ 74 h 98"/>
                <a:gd name="T10" fmla="*/ 2 w 104"/>
                <a:gd name="T11" fmla="*/ 89 h 98"/>
                <a:gd name="T12" fmla="*/ 6 w 104"/>
                <a:gd name="T13" fmla="*/ 98 h 98"/>
                <a:gd name="T14" fmla="*/ 7 w 104"/>
                <a:gd name="T15" fmla="*/ 98 h 98"/>
                <a:gd name="T16" fmla="*/ 10 w 104"/>
                <a:gd name="T17" fmla="*/ 97 h 98"/>
                <a:gd name="T18" fmla="*/ 13 w 104"/>
                <a:gd name="T19" fmla="*/ 92 h 98"/>
                <a:gd name="T20" fmla="*/ 56 w 104"/>
                <a:gd name="T21" fmla="*/ 55 h 98"/>
                <a:gd name="T22" fmla="*/ 79 w 104"/>
                <a:gd name="T23" fmla="*/ 31 h 98"/>
                <a:gd name="T24" fmla="*/ 99 w 104"/>
                <a:gd name="T25" fmla="*/ 11 h 98"/>
                <a:gd name="T26" fmla="*/ 98 w 104"/>
                <a:gd name="T2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8">
                  <a:moveTo>
                    <a:pt x="98" y="0"/>
                  </a:moveTo>
                  <a:cubicBezTo>
                    <a:pt x="97" y="0"/>
                    <a:pt x="97" y="0"/>
                    <a:pt x="96" y="1"/>
                  </a:cubicBezTo>
                  <a:cubicBezTo>
                    <a:pt x="90" y="3"/>
                    <a:pt x="84" y="6"/>
                    <a:pt x="80" y="11"/>
                  </a:cubicBezTo>
                  <a:cubicBezTo>
                    <a:pt x="72" y="24"/>
                    <a:pt x="62" y="32"/>
                    <a:pt x="53" y="43"/>
                  </a:cubicBezTo>
                  <a:cubicBezTo>
                    <a:pt x="43" y="54"/>
                    <a:pt x="33" y="66"/>
                    <a:pt x="20" y="74"/>
                  </a:cubicBezTo>
                  <a:cubicBezTo>
                    <a:pt x="13" y="78"/>
                    <a:pt x="7" y="82"/>
                    <a:pt x="2" y="89"/>
                  </a:cubicBezTo>
                  <a:cubicBezTo>
                    <a:pt x="0" y="93"/>
                    <a:pt x="1" y="98"/>
                    <a:pt x="6" y="98"/>
                  </a:cubicBezTo>
                  <a:cubicBezTo>
                    <a:pt x="6" y="98"/>
                    <a:pt x="7" y="98"/>
                    <a:pt x="7" y="98"/>
                  </a:cubicBezTo>
                  <a:cubicBezTo>
                    <a:pt x="10" y="97"/>
                    <a:pt x="10" y="97"/>
                    <a:pt x="10" y="97"/>
                  </a:cubicBezTo>
                  <a:cubicBezTo>
                    <a:pt x="13" y="96"/>
                    <a:pt x="14" y="94"/>
                    <a:pt x="13" y="92"/>
                  </a:cubicBezTo>
                  <a:cubicBezTo>
                    <a:pt x="25" y="79"/>
                    <a:pt x="44" y="69"/>
                    <a:pt x="56" y="55"/>
                  </a:cubicBezTo>
                  <a:cubicBezTo>
                    <a:pt x="63" y="47"/>
                    <a:pt x="72" y="40"/>
                    <a:pt x="79" y="31"/>
                  </a:cubicBezTo>
                  <a:cubicBezTo>
                    <a:pt x="84" y="24"/>
                    <a:pt x="91" y="14"/>
                    <a:pt x="99" y="11"/>
                  </a:cubicBezTo>
                  <a:cubicBezTo>
                    <a:pt x="104" y="8"/>
                    <a:pt x="103" y="0"/>
                    <a:pt x="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67"/>
            <p:cNvSpPr/>
            <p:nvPr/>
          </p:nvSpPr>
          <p:spPr bwMode="auto">
            <a:xfrm>
              <a:off x="1212" y="1315"/>
              <a:ext cx="130" cy="152"/>
            </a:xfrm>
            <a:custGeom>
              <a:avLst/>
              <a:gdLst>
                <a:gd name="T0" fmla="*/ 90 w 97"/>
                <a:gd name="T1" fmla="*/ 0 h 114"/>
                <a:gd name="T2" fmla="*/ 88 w 97"/>
                <a:gd name="T3" fmla="*/ 0 h 114"/>
                <a:gd name="T4" fmla="*/ 39 w 97"/>
                <a:gd name="T5" fmla="*/ 52 h 114"/>
                <a:gd name="T6" fmla="*/ 1 w 97"/>
                <a:gd name="T7" fmla="*/ 108 h 114"/>
                <a:gd name="T8" fmla="*/ 6 w 97"/>
                <a:gd name="T9" fmla="*/ 114 h 114"/>
                <a:gd name="T10" fmla="*/ 10 w 97"/>
                <a:gd name="T11" fmla="*/ 113 h 114"/>
                <a:gd name="T12" fmla="*/ 14 w 97"/>
                <a:gd name="T13" fmla="*/ 104 h 114"/>
                <a:gd name="T14" fmla="*/ 15 w 97"/>
                <a:gd name="T15" fmla="*/ 102 h 114"/>
                <a:gd name="T16" fmla="*/ 29 w 97"/>
                <a:gd name="T17" fmla="*/ 81 h 114"/>
                <a:gd name="T18" fmla="*/ 51 w 97"/>
                <a:gd name="T19" fmla="*/ 53 h 114"/>
                <a:gd name="T20" fmla="*/ 88 w 97"/>
                <a:gd name="T21" fmla="*/ 12 h 114"/>
                <a:gd name="T22" fmla="*/ 90 w 97"/>
                <a:gd name="T23" fmla="*/ 13 h 114"/>
                <a:gd name="T24" fmla="*/ 95 w 97"/>
                <a:gd name="T25" fmla="*/ 6 h 114"/>
                <a:gd name="T26" fmla="*/ 95 w 97"/>
                <a:gd name="T27" fmla="*/ 4 h 114"/>
                <a:gd name="T28" fmla="*/ 90 w 97"/>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114">
                  <a:moveTo>
                    <a:pt x="90" y="0"/>
                  </a:moveTo>
                  <a:cubicBezTo>
                    <a:pt x="89" y="0"/>
                    <a:pt x="89" y="0"/>
                    <a:pt x="88" y="0"/>
                  </a:cubicBezTo>
                  <a:cubicBezTo>
                    <a:pt x="65" y="9"/>
                    <a:pt x="54" y="33"/>
                    <a:pt x="39" y="52"/>
                  </a:cubicBezTo>
                  <a:cubicBezTo>
                    <a:pt x="26" y="68"/>
                    <a:pt x="5" y="87"/>
                    <a:pt x="1" y="108"/>
                  </a:cubicBezTo>
                  <a:cubicBezTo>
                    <a:pt x="0" y="111"/>
                    <a:pt x="3" y="114"/>
                    <a:pt x="6" y="114"/>
                  </a:cubicBezTo>
                  <a:cubicBezTo>
                    <a:pt x="7" y="114"/>
                    <a:pt x="9" y="114"/>
                    <a:pt x="10" y="113"/>
                  </a:cubicBezTo>
                  <a:cubicBezTo>
                    <a:pt x="12" y="110"/>
                    <a:pt x="13" y="108"/>
                    <a:pt x="14" y="104"/>
                  </a:cubicBezTo>
                  <a:cubicBezTo>
                    <a:pt x="15" y="103"/>
                    <a:pt x="15" y="102"/>
                    <a:pt x="15" y="102"/>
                  </a:cubicBezTo>
                  <a:cubicBezTo>
                    <a:pt x="19" y="94"/>
                    <a:pt x="25" y="87"/>
                    <a:pt x="29" y="81"/>
                  </a:cubicBezTo>
                  <a:cubicBezTo>
                    <a:pt x="36" y="71"/>
                    <a:pt x="44" y="63"/>
                    <a:pt x="51" y="53"/>
                  </a:cubicBezTo>
                  <a:cubicBezTo>
                    <a:pt x="62" y="39"/>
                    <a:pt x="72" y="20"/>
                    <a:pt x="88" y="12"/>
                  </a:cubicBezTo>
                  <a:cubicBezTo>
                    <a:pt x="88" y="12"/>
                    <a:pt x="89" y="13"/>
                    <a:pt x="90" y="13"/>
                  </a:cubicBezTo>
                  <a:cubicBezTo>
                    <a:pt x="93" y="13"/>
                    <a:pt x="97" y="10"/>
                    <a:pt x="95" y="6"/>
                  </a:cubicBezTo>
                  <a:cubicBezTo>
                    <a:pt x="95" y="4"/>
                    <a:pt x="95" y="4"/>
                    <a:pt x="95" y="4"/>
                  </a:cubicBezTo>
                  <a:cubicBezTo>
                    <a:pt x="94" y="2"/>
                    <a:pt x="92" y="0"/>
                    <a:pt x="9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368"/>
            <p:cNvSpPr/>
            <p:nvPr/>
          </p:nvSpPr>
          <p:spPr bwMode="auto">
            <a:xfrm>
              <a:off x="1053" y="1230"/>
              <a:ext cx="92" cy="207"/>
            </a:xfrm>
            <a:custGeom>
              <a:avLst/>
              <a:gdLst>
                <a:gd name="T0" fmla="*/ 62 w 69"/>
                <a:gd name="T1" fmla="*/ 0 h 155"/>
                <a:gd name="T2" fmla="*/ 59 w 69"/>
                <a:gd name="T3" fmla="*/ 1 h 155"/>
                <a:gd name="T4" fmla="*/ 28 w 69"/>
                <a:gd name="T5" fmla="*/ 55 h 155"/>
                <a:gd name="T6" fmla="*/ 3 w 69"/>
                <a:gd name="T7" fmla="*/ 138 h 155"/>
                <a:gd name="T8" fmla="*/ 1 w 69"/>
                <a:gd name="T9" fmla="*/ 140 h 155"/>
                <a:gd name="T10" fmla="*/ 1 w 69"/>
                <a:gd name="T11" fmla="*/ 152 h 155"/>
                <a:gd name="T12" fmla="*/ 6 w 69"/>
                <a:gd name="T13" fmla="*/ 155 h 155"/>
                <a:gd name="T14" fmla="*/ 11 w 69"/>
                <a:gd name="T15" fmla="*/ 151 h 155"/>
                <a:gd name="T16" fmla="*/ 33 w 69"/>
                <a:gd name="T17" fmla="*/ 72 h 155"/>
                <a:gd name="T18" fmla="*/ 64 w 69"/>
                <a:gd name="T19" fmla="*/ 10 h 155"/>
                <a:gd name="T20" fmla="*/ 62 w 69"/>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55">
                  <a:moveTo>
                    <a:pt x="62" y="0"/>
                  </a:moveTo>
                  <a:cubicBezTo>
                    <a:pt x="61" y="0"/>
                    <a:pt x="60" y="0"/>
                    <a:pt x="59" y="1"/>
                  </a:cubicBezTo>
                  <a:cubicBezTo>
                    <a:pt x="42" y="10"/>
                    <a:pt x="34" y="37"/>
                    <a:pt x="28" y="55"/>
                  </a:cubicBezTo>
                  <a:cubicBezTo>
                    <a:pt x="19" y="82"/>
                    <a:pt x="9" y="109"/>
                    <a:pt x="3" y="138"/>
                  </a:cubicBezTo>
                  <a:cubicBezTo>
                    <a:pt x="3" y="138"/>
                    <a:pt x="2" y="139"/>
                    <a:pt x="1" y="140"/>
                  </a:cubicBezTo>
                  <a:cubicBezTo>
                    <a:pt x="0" y="146"/>
                    <a:pt x="0" y="146"/>
                    <a:pt x="1" y="152"/>
                  </a:cubicBezTo>
                  <a:cubicBezTo>
                    <a:pt x="2" y="154"/>
                    <a:pt x="4" y="155"/>
                    <a:pt x="6" y="155"/>
                  </a:cubicBezTo>
                  <a:cubicBezTo>
                    <a:pt x="9" y="155"/>
                    <a:pt x="11" y="154"/>
                    <a:pt x="11" y="151"/>
                  </a:cubicBezTo>
                  <a:cubicBezTo>
                    <a:pt x="15" y="124"/>
                    <a:pt x="23" y="97"/>
                    <a:pt x="33" y="72"/>
                  </a:cubicBezTo>
                  <a:cubicBezTo>
                    <a:pt x="40" y="55"/>
                    <a:pt x="46" y="20"/>
                    <a:pt x="64" y="10"/>
                  </a:cubicBezTo>
                  <a:cubicBezTo>
                    <a:pt x="69" y="7"/>
                    <a:pt x="66" y="0"/>
                    <a:pt x="6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69"/>
            <p:cNvSpPr/>
            <p:nvPr/>
          </p:nvSpPr>
          <p:spPr bwMode="auto">
            <a:xfrm>
              <a:off x="867" y="1192"/>
              <a:ext cx="51" cy="245"/>
            </a:xfrm>
            <a:custGeom>
              <a:avLst/>
              <a:gdLst>
                <a:gd name="T0" fmla="*/ 14 w 38"/>
                <a:gd name="T1" fmla="*/ 0 h 184"/>
                <a:gd name="T2" fmla="*/ 9 w 38"/>
                <a:gd name="T3" fmla="*/ 4 h 184"/>
                <a:gd name="T4" fmla="*/ 7 w 38"/>
                <a:gd name="T5" fmla="*/ 97 h 184"/>
                <a:gd name="T6" fmla="*/ 20 w 38"/>
                <a:gd name="T7" fmla="*/ 181 h 184"/>
                <a:gd name="T8" fmla="*/ 25 w 38"/>
                <a:gd name="T9" fmla="*/ 184 h 184"/>
                <a:gd name="T10" fmla="*/ 27 w 38"/>
                <a:gd name="T11" fmla="*/ 184 h 184"/>
                <a:gd name="T12" fmla="*/ 32 w 38"/>
                <a:gd name="T13" fmla="*/ 183 h 184"/>
                <a:gd name="T14" fmla="*/ 30 w 38"/>
                <a:gd name="T15" fmla="*/ 172 h 184"/>
                <a:gd name="T16" fmla="*/ 29 w 38"/>
                <a:gd name="T17" fmla="*/ 173 h 184"/>
                <a:gd name="T18" fmla="*/ 17 w 38"/>
                <a:gd name="T19" fmla="*/ 87 h 184"/>
                <a:gd name="T20" fmla="*/ 20 w 38"/>
                <a:gd name="T21" fmla="*/ 6 h 184"/>
                <a:gd name="T22" fmla="*/ 14 w 38"/>
                <a:gd name="T2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84">
                  <a:moveTo>
                    <a:pt x="14" y="0"/>
                  </a:moveTo>
                  <a:cubicBezTo>
                    <a:pt x="12" y="0"/>
                    <a:pt x="10" y="1"/>
                    <a:pt x="9" y="4"/>
                  </a:cubicBezTo>
                  <a:cubicBezTo>
                    <a:pt x="0" y="33"/>
                    <a:pt x="3" y="66"/>
                    <a:pt x="7" y="97"/>
                  </a:cubicBezTo>
                  <a:cubicBezTo>
                    <a:pt x="11" y="125"/>
                    <a:pt x="15" y="153"/>
                    <a:pt x="20" y="181"/>
                  </a:cubicBezTo>
                  <a:cubicBezTo>
                    <a:pt x="21" y="183"/>
                    <a:pt x="23" y="184"/>
                    <a:pt x="25" y="184"/>
                  </a:cubicBezTo>
                  <a:cubicBezTo>
                    <a:pt x="26" y="184"/>
                    <a:pt x="26" y="184"/>
                    <a:pt x="27" y="184"/>
                  </a:cubicBezTo>
                  <a:cubicBezTo>
                    <a:pt x="32" y="183"/>
                    <a:pt x="32" y="183"/>
                    <a:pt x="32" y="183"/>
                  </a:cubicBezTo>
                  <a:cubicBezTo>
                    <a:pt x="38" y="181"/>
                    <a:pt x="36" y="172"/>
                    <a:pt x="30" y="172"/>
                  </a:cubicBezTo>
                  <a:cubicBezTo>
                    <a:pt x="30" y="172"/>
                    <a:pt x="30" y="173"/>
                    <a:pt x="29" y="173"/>
                  </a:cubicBezTo>
                  <a:cubicBezTo>
                    <a:pt x="24" y="145"/>
                    <a:pt x="20" y="116"/>
                    <a:pt x="17" y="87"/>
                  </a:cubicBezTo>
                  <a:cubicBezTo>
                    <a:pt x="14" y="61"/>
                    <a:pt x="12" y="32"/>
                    <a:pt x="20" y="6"/>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70"/>
            <p:cNvSpPr/>
            <p:nvPr/>
          </p:nvSpPr>
          <p:spPr bwMode="auto">
            <a:xfrm>
              <a:off x="661" y="1307"/>
              <a:ext cx="135" cy="198"/>
            </a:xfrm>
            <a:custGeom>
              <a:avLst/>
              <a:gdLst>
                <a:gd name="T0" fmla="*/ 6 w 101"/>
                <a:gd name="T1" fmla="*/ 0 h 149"/>
                <a:gd name="T2" fmla="*/ 1 w 101"/>
                <a:gd name="T3" fmla="*/ 7 h 149"/>
                <a:gd name="T4" fmla="*/ 50 w 101"/>
                <a:gd name="T5" fmla="*/ 107 h 149"/>
                <a:gd name="T6" fmla="*/ 91 w 101"/>
                <a:gd name="T7" fmla="*/ 149 h 149"/>
                <a:gd name="T8" fmla="*/ 95 w 101"/>
                <a:gd name="T9" fmla="*/ 148 h 149"/>
                <a:gd name="T10" fmla="*/ 93 w 101"/>
                <a:gd name="T11" fmla="*/ 138 h 149"/>
                <a:gd name="T12" fmla="*/ 92 w 101"/>
                <a:gd name="T13" fmla="*/ 138 h 149"/>
                <a:gd name="T14" fmla="*/ 91 w 101"/>
                <a:gd name="T15" fmla="*/ 138 h 149"/>
                <a:gd name="T16" fmla="*/ 40 w 101"/>
                <a:gd name="T17" fmla="*/ 74 h 149"/>
                <a:gd name="T18" fmla="*/ 11 w 101"/>
                <a:gd name="T19" fmla="*/ 4 h 149"/>
                <a:gd name="T20" fmla="*/ 6 w 101"/>
                <a:gd name="T2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49">
                  <a:moveTo>
                    <a:pt x="6" y="0"/>
                  </a:moveTo>
                  <a:cubicBezTo>
                    <a:pt x="3" y="0"/>
                    <a:pt x="0" y="3"/>
                    <a:pt x="1" y="7"/>
                  </a:cubicBezTo>
                  <a:cubicBezTo>
                    <a:pt x="12" y="45"/>
                    <a:pt x="27" y="74"/>
                    <a:pt x="50" y="107"/>
                  </a:cubicBezTo>
                  <a:cubicBezTo>
                    <a:pt x="60" y="121"/>
                    <a:pt x="71" y="149"/>
                    <a:pt x="91" y="149"/>
                  </a:cubicBezTo>
                  <a:cubicBezTo>
                    <a:pt x="92" y="149"/>
                    <a:pt x="93" y="149"/>
                    <a:pt x="95" y="148"/>
                  </a:cubicBezTo>
                  <a:cubicBezTo>
                    <a:pt x="101" y="147"/>
                    <a:pt x="98" y="138"/>
                    <a:pt x="93" y="138"/>
                  </a:cubicBezTo>
                  <a:cubicBezTo>
                    <a:pt x="92" y="138"/>
                    <a:pt x="92" y="138"/>
                    <a:pt x="92" y="138"/>
                  </a:cubicBezTo>
                  <a:cubicBezTo>
                    <a:pt x="91" y="138"/>
                    <a:pt x="91" y="138"/>
                    <a:pt x="91" y="138"/>
                  </a:cubicBezTo>
                  <a:cubicBezTo>
                    <a:pt x="77" y="138"/>
                    <a:pt x="47" y="86"/>
                    <a:pt x="40" y="74"/>
                  </a:cubicBezTo>
                  <a:cubicBezTo>
                    <a:pt x="26" y="52"/>
                    <a:pt x="18" y="29"/>
                    <a:pt x="11" y="4"/>
                  </a:cubicBezTo>
                  <a:cubicBezTo>
                    <a:pt x="10" y="1"/>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71"/>
            <p:cNvSpPr/>
            <p:nvPr/>
          </p:nvSpPr>
          <p:spPr bwMode="auto">
            <a:xfrm>
              <a:off x="459" y="1544"/>
              <a:ext cx="251" cy="69"/>
            </a:xfrm>
            <a:custGeom>
              <a:avLst/>
              <a:gdLst>
                <a:gd name="T0" fmla="*/ 8 w 188"/>
                <a:gd name="T1" fmla="*/ 0 h 52"/>
                <a:gd name="T2" fmla="*/ 3 w 188"/>
                <a:gd name="T3" fmla="*/ 8 h 52"/>
                <a:gd name="T4" fmla="*/ 19 w 188"/>
                <a:gd name="T5" fmla="*/ 17 h 52"/>
                <a:gd name="T6" fmla="*/ 79 w 188"/>
                <a:gd name="T7" fmla="*/ 34 h 52"/>
                <a:gd name="T8" fmla="*/ 156 w 188"/>
                <a:gd name="T9" fmla="*/ 52 h 52"/>
                <a:gd name="T10" fmla="*/ 182 w 188"/>
                <a:gd name="T11" fmla="*/ 49 h 52"/>
                <a:gd name="T12" fmla="*/ 180 w 188"/>
                <a:gd name="T13" fmla="*/ 39 h 52"/>
                <a:gd name="T14" fmla="*/ 179 w 188"/>
                <a:gd name="T15" fmla="*/ 39 h 52"/>
                <a:gd name="T16" fmla="*/ 156 w 188"/>
                <a:gd name="T17" fmla="*/ 42 h 52"/>
                <a:gd name="T18" fmla="*/ 82 w 188"/>
                <a:gd name="T19" fmla="*/ 24 h 52"/>
                <a:gd name="T20" fmla="*/ 41 w 188"/>
                <a:gd name="T21" fmla="*/ 10 h 52"/>
                <a:gd name="T22" fmla="*/ 12 w 188"/>
                <a:gd name="T23" fmla="*/ 3 h 52"/>
                <a:gd name="T24" fmla="*/ 8 w 18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52">
                  <a:moveTo>
                    <a:pt x="8" y="0"/>
                  </a:moveTo>
                  <a:cubicBezTo>
                    <a:pt x="4" y="0"/>
                    <a:pt x="0" y="4"/>
                    <a:pt x="3" y="8"/>
                  </a:cubicBezTo>
                  <a:cubicBezTo>
                    <a:pt x="7" y="15"/>
                    <a:pt x="11" y="16"/>
                    <a:pt x="19" y="17"/>
                  </a:cubicBezTo>
                  <a:cubicBezTo>
                    <a:pt x="40" y="18"/>
                    <a:pt x="60" y="26"/>
                    <a:pt x="79" y="34"/>
                  </a:cubicBezTo>
                  <a:cubicBezTo>
                    <a:pt x="105" y="43"/>
                    <a:pt x="130" y="52"/>
                    <a:pt x="156" y="52"/>
                  </a:cubicBezTo>
                  <a:cubicBezTo>
                    <a:pt x="164" y="52"/>
                    <a:pt x="173" y="51"/>
                    <a:pt x="182" y="49"/>
                  </a:cubicBezTo>
                  <a:cubicBezTo>
                    <a:pt x="188" y="48"/>
                    <a:pt x="186" y="39"/>
                    <a:pt x="180" y="39"/>
                  </a:cubicBezTo>
                  <a:cubicBezTo>
                    <a:pt x="180" y="39"/>
                    <a:pt x="179" y="39"/>
                    <a:pt x="179" y="39"/>
                  </a:cubicBezTo>
                  <a:cubicBezTo>
                    <a:pt x="171" y="41"/>
                    <a:pt x="163" y="42"/>
                    <a:pt x="156" y="42"/>
                  </a:cubicBezTo>
                  <a:cubicBezTo>
                    <a:pt x="130" y="42"/>
                    <a:pt x="106" y="33"/>
                    <a:pt x="82" y="24"/>
                  </a:cubicBezTo>
                  <a:cubicBezTo>
                    <a:pt x="68" y="19"/>
                    <a:pt x="55" y="13"/>
                    <a:pt x="41" y="10"/>
                  </a:cubicBezTo>
                  <a:cubicBezTo>
                    <a:pt x="36" y="9"/>
                    <a:pt x="15" y="8"/>
                    <a:pt x="12" y="3"/>
                  </a:cubicBezTo>
                  <a:cubicBezTo>
                    <a:pt x="11" y="1"/>
                    <a:pt x="9"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72"/>
            <p:cNvSpPr/>
            <p:nvPr/>
          </p:nvSpPr>
          <p:spPr bwMode="auto">
            <a:xfrm>
              <a:off x="473" y="1731"/>
              <a:ext cx="225" cy="27"/>
            </a:xfrm>
            <a:custGeom>
              <a:avLst/>
              <a:gdLst>
                <a:gd name="T0" fmla="*/ 160 w 168"/>
                <a:gd name="T1" fmla="*/ 0 h 20"/>
                <a:gd name="T2" fmla="*/ 159 w 168"/>
                <a:gd name="T3" fmla="*/ 0 h 20"/>
                <a:gd name="T4" fmla="*/ 107 w 168"/>
                <a:gd name="T5" fmla="*/ 4 h 20"/>
                <a:gd name="T6" fmla="*/ 88 w 168"/>
                <a:gd name="T7" fmla="*/ 4 h 20"/>
                <a:gd name="T8" fmla="*/ 69 w 168"/>
                <a:gd name="T9" fmla="*/ 4 h 20"/>
                <a:gd name="T10" fmla="*/ 7 w 168"/>
                <a:gd name="T11" fmla="*/ 10 h 20"/>
                <a:gd name="T12" fmla="*/ 8 w 168"/>
                <a:gd name="T13" fmla="*/ 20 h 20"/>
                <a:gd name="T14" fmla="*/ 10 w 168"/>
                <a:gd name="T15" fmla="*/ 20 h 20"/>
                <a:gd name="T16" fmla="*/ 72 w 168"/>
                <a:gd name="T17" fmla="*/ 14 h 20"/>
                <a:gd name="T18" fmla="*/ 91 w 168"/>
                <a:gd name="T19" fmla="*/ 14 h 20"/>
                <a:gd name="T20" fmla="*/ 110 w 168"/>
                <a:gd name="T21" fmla="*/ 14 h 20"/>
                <a:gd name="T22" fmla="*/ 162 w 168"/>
                <a:gd name="T23" fmla="*/ 10 h 20"/>
                <a:gd name="T24" fmla="*/ 160 w 168"/>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0">
                  <a:moveTo>
                    <a:pt x="160" y="0"/>
                  </a:moveTo>
                  <a:cubicBezTo>
                    <a:pt x="160" y="0"/>
                    <a:pt x="160" y="0"/>
                    <a:pt x="159" y="0"/>
                  </a:cubicBezTo>
                  <a:cubicBezTo>
                    <a:pt x="142" y="3"/>
                    <a:pt x="125" y="4"/>
                    <a:pt x="107" y="4"/>
                  </a:cubicBezTo>
                  <a:cubicBezTo>
                    <a:pt x="101" y="4"/>
                    <a:pt x="94" y="4"/>
                    <a:pt x="88" y="4"/>
                  </a:cubicBezTo>
                  <a:cubicBezTo>
                    <a:pt x="82" y="4"/>
                    <a:pt x="75" y="4"/>
                    <a:pt x="69" y="4"/>
                  </a:cubicBezTo>
                  <a:cubicBezTo>
                    <a:pt x="48" y="4"/>
                    <a:pt x="27" y="5"/>
                    <a:pt x="7" y="10"/>
                  </a:cubicBezTo>
                  <a:cubicBezTo>
                    <a:pt x="0" y="11"/>
                    <a:pt x="3" y="20"/>
                    <a:pt x="8" y="20"/>
                  </a:cubicBezTo>
                  <a:cubicBezTo>
                    <a:pt x="9" y="20"/>
                    <a:pt x="9" y="20"/>
                    <a:pt x="10" y="20"/>
                  </a:cubicBezTo>
                  <a:cubicBezTo>
                    <a:pt x="30" y="15"/>
                    <a:pt x="51" y="14"/>
                    <a:pt x="72" y="14"/>
                  </a:cubicBezTo>
                  <a:cubicBezTo>
                    <a:pt x="78" y="14"/>
                    <a:pt x="85" y="14"/>
                    <a:pt x="91" y="14"/>
                  </a:cubicBezTo>
                  <a:cubicBezTo>
                    <a:pt x="97" y="14"/>
                    <a:pt x="104" y="14"/>
                    <a:pt x="110" y="14"/>
                  </a:cubicBezTo>
                  <a:cubicBezTo>
                    <a:pt x="128" y="14"/>
                    <a:pt x="145" y="13"/>
                    <a:pt x="162" y="10"/>
                  </a:cubicBezTo>
                  <a:cubicBezTo>
                    <a:pt x="168" y="9"/>
                    <a:pt x="166" y="0"/>
                    <a:pt x="1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373"/>
            <p:cNvSpPr/>
            <p:nvPr/>
          </p:nvSpPr>
          <p:spPr bwMode="auto">
            <a:xfrm>
              <a:off x="556" y="1894"/>
              <a:ext cx="194" cy="164"/>
            </a:xfrm>
            <a:custGeom>
              <a:avLst/>
              <a:gdLst>
                <a:gd name="T0" fmla="*/ 138 w 145"/>
                <a:gd name="T1" fmla="*/ 0 h 123"/>
                <a:gd name="T2" fmla="*/ 136 w 145"/>
                <a:gd name="T3" fmla="*/ 0 h 123"/>
                <a:gd name="T4" fmla="*/ 3 w 145"/>
                <a:gd name="T5" fmla="*/ 115 h 123"/>
                <a:gd name="T6" fmla="*/ 8 w 145"/>
                <a:gd name="T7" fmla="*/ 123 h 123"/>
                <a:gd name="T8" fmla="*/ 12 w 145"/>
                <a:gd name="T9" fmla="*/ 120 h 123"/>
                <a:gd name="T10" fmla="*/ 139 w 145"/>
                <a:gd name="T11" fmla="*/ 10 h 123"/>
                <a:gd name="T12" fmla="*/ 138 w 145"/>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45" h="123">
                  <a:moveTo>
                    <a:pt x="138" y="0"/>
                  </a:moveTo>
                  <a:cubicBezTo>
                    <a:pt x="137" y="0"/>
                    <a:pt x="137" y="0"/>
                    <a:pt x="136" y="0"/>
                  </a:cubicBezTo>
                  <a:cubicBezTo>
                    <a:pt x="82" y="19"/>
                    <a:pt x="31" y="66"/>
                    <a:pt x="3" y="115"/>
                  </a:cubicBezTo>
                  <a:cubicBezTo>
                    <a:pt x="0" y="119"/>
                    <a:pt x="4" y="123"/>
                    <a:pt x="8" y="123"/>
                  </a:cubicBezTo>
                  <a:cubicBezTo>
                    <a:pt x="9" y="123"/>
                    <a:pt x="11" y="122"/>
                    <a:pt x="12" y="120"/>
                  </a:cubicBezTo>
                  <a:cubicBezTo>
                    <a:pt x="39" y="74"/>
                    <a:pt x="88" y="28"/>
                    <a:pt x="139" y="10"/>
                  </a:cubicBezTo>
                  <a:cubicBezTo>
                    <a:pt x="145" y="8"/>
                    <a:pt x="143" y="0"/>
                    <a:pt x="1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74"/>
            <p:cNvSpPr/>
            <p:nvPr/>
          </p:nvSpPr>
          <p:spPr bwMode="auto">
            <a:xfrm>
              <a:off x="1341" y="1779"/>
              <a:ext cx="218" cy="36"/>
            </a:xfrm>
            <a:custGeom>
              <a:avLst/>
              <a:gdLst>
                <a:gd name="T0" fmla="*/ 6 w 163"/>
                <a:gd name="T1" fmla="*/ 0 h 27"/>
                <a:gd name="T2" fmla="*/ 6 w 163"/>
                <a:gd name="T3" fmla="*/ 11 h 27"/>
                <a:gd name="T4" fmla="*/ 72 w 163"/>
                <a:gd name="T5" fmla="*/ 18 h 27"/>
                <a:gd name="T6" fmla="*/ 146 w 163"/>
                <a:gd name="T7" fmla="*/ 27 h 27"/>
                <a:gd name="T8" fmla="*/ 152 w 163"/>
                <a:gd name="T9" fmla="*/ 27 h 27"/>
                <a:gd name="T10" fmla="*/ 154 w 163"/>
                <a:gd name="T11" fmla="*/ 27 h 27"/>
                <a:gd name="T12" fmla="*/ 155 w 163"/>
                <a:gd name="T13" fmla="*/ 27 h 27"/>
                <a:gd name="T14" fmla="*/ 158 w 163"/>
                <a:gd name="T15" fmla="*/ 26 h 27"/>
                <a:gd name="T16" fmla="*/ 157 w 163"/>
                <a:gd name="T17" fmla="*/ 16 h 27"/>
                <a:gd name="T18" fmla="*/ 156 w 163"/>
                <a:gd name="T19" fmla="*/ 16 h 27"/>
                <a:gd name="T20" fmla="*/ 147 w 163"/>
                <a:gd name="T21" fmla="*/ 16 h 27"/>
                <a:gd name="T22" fmla="*/ 79 w 163"/>
                <a:gd name="T23" fmla="*/ 8 h 27"/>
                <a:gd name="T24" fmla="*/ 8 w 163"/>
                <a:gd name="T25" fmla="*/ 0 h 27"/>
                <a:gd name="T26" fmla="*/ 6 w 163"/>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7">
                  <a:moveTo>
                    <a:pt x="6" y="0"/>
                  </a:moveTo>
                  <a:cubicBezTo>
                    <a:pt x="1" y="0"/>
                    <a:pt x="0" y="9"/>
                    <a:pt x="6" y="11"/>
                  </a:cubicBezTo>
                  <a:cubicBezTo>
                    <a:pt x="28" y="18"/>
                    <a:pt x="48" y="15"/>
                    <a:pt x="72" y="18"/>
                  </a:cubicBezTo>
                  <a:cubicBezTo>
                    <a:pt x="97" y="20"/>
                    <a:pt x="121" y="27"/>
                    <a:pt x="146" y="27"/>
                  </a:cubicBezTo>
                  <a:cubicBezTo>
                    <a:pt x="148" y="27"/>
                    <a:pt x="150" y="27"/>
                    <a:pt x="152" y="27"/>
                  </a:cubicBezTo>
                  <a:cubicBezTo>
                    <a:pt x="152" y="27"/>
                    <a:pt x="153" y="27"/>
                    <a:pt x="154" y="27"/>
                  </a:cubicBezTo>
                  <a:cubicBezTo>
                    <a:pt x="154" y="27"/>
                    <a:pt x="155" y="27"/>
                    <a:pt x="155" y="27"/>
                  </a:cubicBezTo>
                  <a:cubicBezTo>
                    <a:pt x="158" y="26"/>
                    <a:pt x="158" y="26"/>
                    <a:pt x="158" y="26"/>
                  </a:cubicBezTo>
                  <a:cubicBezTo>
                    <a:pt x="163" y="25"/>
                    <a:pt x="162" y="16"/>
                    <a:pt x="157" y="16"/>
                  </a:cubicBezTo>
                  <a:cubicBezTo>
                    <a:pt x="156" y="16"/>
                    <a:pt x="156" y="16"/>
                    <a:pt x="156" y="16"/>
                  </a:cubicBezTo>
                  <a:cubicBezTo>
                    <a:pt x="153" y="16"/>
                    <a:pt x="150" y="16"/>
                    <a:pt x="147" y="16"/>
                  </a:cubicBezTo>
                  <a:cubicBezTo>
                    <a:pt x="124" y="16"/>
                    <a:pt x="101" y="10"/>
                    <a:pt x="79" y="8"/>
                  </a:cubicBezTo>
                  <a:cubicBezTo>
                    <a:pt x="55" y="6"/>
                    <a:pt x="32" y="9"/>
                    <a:pt x="8" y="0"/>
                  </a:cubicBezTo>
                  <a:cubicBezTo>
                    <a:pt x="7" y="0"/>
                    <a:pt x="7"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75"/>
            <p:cNvSpPr>
              <a:spLocks noEditPoints="1"/>
            </p:cNvSpPr>
            <p:nvPr/>
          </p:nvSpPr>
          <p:spPr bwMode="auto">
            <a:xfrm>
              <a:off x="3368" y="1531"/>
              <a:ext cx="588" cy="611"/>
            </a:xfrm>
            <a:custGeom>
              <a:avLst/>
              <a:gdLst>
                <a:gd name="T0" fmla="*/ 199 w 439"/>
                <a:gd name="T1" fmla="*/ 424 h 458"/>
                <a:gd name="T2" fmla="*/ 172 w 439"/>
                <a:gd name="T3" fmla="*/ 338 h 458"/>
                <a:gd name="T4" fmla="*/ 287 w 439"/>
                <a:gd name="T5" fmla="*/ 336 h 458"/>
                <a:gd name="T6" fmla="*/ 245 w 439"/>
                <a:gd name="T7" fmla="*/ 442 h 458"/>
                <a:gd name="T8" fmla="*/ 170 w 439"/>
                <a:gd name="T9" fmla="*/ 327 h 458"/>
                <a:gd name="T10" fmla="*/ 194 w 439"/>
                <a:gd name="T11" fmla="*/ 295 h 458"/>
                <a:gd name="T12" fmla="*/ 170 w 439"/>
                <a:gd name="T13" fmla="*/ 327 h 458"/>
                <a:gd name="T14" fmla="*/ 240 w 439"/>
                <a:gd name="T15" fmla="*/ 308 h 458"/>
                <a:gd name="T16" fmla="*/ 295 w 439"/>
                <a:gd name="T17" fmla="*/ 278 h 458"/>
                <a:gd name="T18" fmla="*/ 78 w 439"/>
                <a:gd name="T19" fmla="*/ 348 h 458"/>
                <a:gd name="T20" fmla="*/ 100 w 439"/>
                <a:gd name="T21" fmla="*/ 235 h 458"/>
                <a:gd name="T22" fmla="*/ 162 w 439"/>
                <a:gd name="T23" fmla="*/ 330 h 458"/>
                <a:gd name="T24" fmla="*/ 78 w 439"/>
                <a:gd name="T25" fmla="*/ 348 h 458"/>
                <a:gd name="T26" fmla="*/ 381 w 439"/>
                <a:gd name="T27" fmla="*/ 348 h 458"/>
                <a:gd name="T28" fmla="*/ 297 w 439"/>
                <a:gd name="T29" fmla="*/ 330 h 458"/>
                <a:gd name="T30" fmla="*/ 358 w 439"/>
                <a:gd name="T31" fmla="*/ 234 h 458"/>
                <a:gd name="T32" fmla="*/ 426 w 439"/>
                <a:gd name="T33" fmla="*/ 318 h 458"/>
                <a:gd name="T34" fmla="*/ 155 w 439"/>
                <a:gd name="T35" fmla="*/ 262 h 458"/>
                <a:gd name="T36" fmla="*/ 112 w 439"/>
                <a:gd name="T37" fmla="*/ 225 h 458"/>
                <a:gd name="T38" fmla="*/ 154 w 439"/>
                <a:gd name="T39" fmla="*/ 229 h 458"/>
                <a:gd name="T40" fmla="*/ 304 w 439"/>
                <a:gd name="T41" fmla="*/ 262 h 458"/>
                <a:gd name="T42" fmla="*/ 304 w 439"/>
                <a:gd name="T43" fmla="*/ 194 h 458"/>
                <a:gd name="T44" fmla="*/ 304 w 439"/>
                <a:gd name="T45" fmla="*/ 262 h 458"/>
                <a:gd name="T46" fmla="*/ 198 w 439"/>
                <a:gd name="T47" fmla="*/ 287 h 458"/>
                <a:gd name="T48" fmla="*/ 163 w 439"/>
                <a:gd name="T49" fmla="*/ 229 h 458"/>
                <a:gd name="T50" fmla="*/ 229 w 439"/>
                <a:gd name="T51" fmla="*/ 153 h 458"/>
                <a:gd name="T52" fmla="*/ 296 w 439"/>
                <a:gd name="T53" fmla="*/ 267 h 458"/>
                <a:gd name="T54" fmla="*/ 229 w 439"/>
                <a:gd name="T55" fmla="*/ 303 h 458"/>
                <a:gd name="T56" fmla="*/ 170 w 439"/>
                <a:gd name="T57" fmla="*/ 130 h 458"/>
                <a:gd name="T58" fmla="*/ 166 w 439"/>
                <a:gd name="T59" fmla="*/ 178 h 458"/>
                <a:gd name="T60" fmla="*/ 295 w 439"/>
                <a:gd name="T61" fmla="*/ 178 h 458"/>
                <a:gd name="T62" fmla="*/ 289 w 439"/>
                <a:gd name="T63" fmla="*/ 129 h 458"/>
                <a:gd name="T64" fmla="*/ 101 w 439"/>
                <a:gd name="T65" fmla="*/ 223 h 458"/>
                <a:gd name="T66" fmla="*/ 36 w 439"/>
                <a:gd name="T67" fmla="*/ 149 h 458"/>
                <a:gd name="T68" fmla="*/ 159 w 439"/>
                <a:gd name="T69" fmla="*/ 126 h 458"/>
                <a:gd name="T70" fmla="*/ 155 w 439"/>
                <a:gd name="T71" fmla="*/ 185 h 458"/>
                <a:gd name="T72" fmla="*/ 360 w 439"/>
                <a:gd name="T73" fmla="*/ 223 h 458"/>
                <a:gd name="T74" fmla="*/ 297 w 439"/>
                <a:gd name="T75" fmla="*/ 126 h 458"/>
                <a:gd name="T76" fmla="*/ 384 w 439"/>
                <a:gd name="T77" fmla="*/ 109 h 458"/>
                <a:gd name="T78" fmla="*/ 406 w 439"/>
                <a:gd name="T79" fmla="*/ 176 h 458"/>
                <a:gd name="T80" fmla="*/ 229 w 439"/>
                <a:gd name="T81" fmla="*/ 144 h 458"/>
                <a:gd name="T82" fmla="*/ 176 w 439"/>
                <a:gd name="T83" fmla="*/ 100 h 458"/>
                <a:gd name="T84" fmla="*/ 230 w 439"/>
                <a:gd name="T85" fmla="*/ 8 h 458"/>
                <a:gd name="T86" fmla="*/ 287 w 439"/>
                <a:gd name="T87" fmla="*/ 121 h 458"/>
                <a:gd name="T88" fmla="*/ 229 w 439"/>
                <a:gd name="T89" fmla="*/ 144 h 458"/>
                <a:gd name="T90" fmla="*/ 223 w 439"/>
                <a:gd name="T91" fmla="*/ 0 h 458"/>
                <a:gd name="T92" fmla="*/ 162 w 439"/>
                <a:gd name="T93" fmla="*/ 117 h 458"/>
                <a:gd name="T94" fmla="*/ 77 w 439"/>
                <a:gd name="T95" fmla="*/ 100 h 458"/>
                <a:gd name="T96" fmla="*/ 44 w 439"/>
                <a:gd name="T97" fmla="*/ 179 h 458"/>
                <a:gd name="T98" fmla="*/ 74 w 439"/>
                <a:gd name="T99" fmla="*/ 246 h 458"/>
                <a:gd name="T100" fmla="*/ 32 w 439"/>
                <a:gd name="T101" fmla="*/ 343 h 458"/>
                <a:gd name="T102" fmla="*/ 78 w 439"/>
                <a:gd name="T103" fmla="*/ 356 h 458"/>
                <a:gd name="T104" fmla="*/ 165 w 439"/>
                <a:gd name="T105" fmla="*/ 351 h 458"/>
                <a:gd name="T106" fmla="*/ 230 w 439"/>
                <a:gd name="T107" fmla="*/ 458 h 458"/>
                <a:gd name="T108" fmla="*/ 270 w 439"/>
                <a:gd name="T109" fmla="*/ 423 h 458"/>
                <a:gd name="T110" fmla="*/ 311 w 439"/>
                <a:gd name="T111" fmla="*/ 344 h 458"/>
                <a:gd name="T112" fmla="*/ 399 w 439"/>
                <a:gd name="T113" fmla="*/ 355 h 458"/>
                <a:gd name="T114" fmla="*/ 415 w 439"/>
                <a:gd name="T115" fmla="*/ 278 h 458"/>
                <a:gd name="T116" fmla="*/ 425 w 439"/>
                <a:gd name="T117" fmla="*/ 164 h 458"/>
                <a:gd name="T118" fmla="*/ 382 w 439"/>
                <a:gd name="T119" fmla="*/ 101 h 458"/>
                <a:gd name="T120" fmla="*/ 296 w 439"/>
                <a:gd name="T121" fmla="*/ 118 h 458"/>
                <a:gd name="T122" fmla="*/ 259 w 439"/>
                <a:gd name="T123" fmla="*/ 17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9" h="458">
                  <a:moveTo>
                    <a:pt x="230" y="449"/>
                  </a:moveTo>
                  <a:cubicBezTo>
                    <a:pt x="218" y="449"/>
                    <a:pt x="206" y="435"/>
                    <a:pt x="199" y="424"/>
                  </a:cubicBezTo>
                  <a:cubicBezTo>
                    <a:pt x="185" y="400"/>
                    <a:pt x="178" y="371"/>
                    <a:pt x="173" y="344"/>
                  </a:cubicBezTo>
                  <a:cubicBezTo>
                    <a:pt x="173" y="342"/>
                    <a:pt x="172" y="340"/>
                    <a:pt x="172" y="338"/>
                  </a:cubicBezTo>
                  <a:cubicBezTo>
                    <a:pt x="192" y="330"/>
                    <a:pt x="211" y="322"/>
                    <a:pt x="230" y="313"/>
                  </a:cubicBezTo>
                  <a:cubicBezTo>
                    <a:pt x="249" y="322"/>
                    <a:pt x="268" y="329"/>
                    <a:pt x="287" y="336"/>
                  </a:cubicBezTo>
                  <a:cubicBezTo>
                    <a:pt x="285" y="347"/>
                    <a:pt x="283" y="358"/>
                    <a:pt x="280" y="369"/>
                  </a:cubicBezTo>
                  <a:cubicBezTo>
                    <a:pt x="274" y="394"/>
                    <a:pt x="265" y="424"/>
                    <a:pt x="245" y="442"/>
                  </a:cubicBezTo>
                  <a:cubicBezTo>
                    <a:pt x="240" y="447"/>
                    <a:pt x="235" y="449"/>
                    <a:pt x="230" y="449"/>
                  </a:cubicBezTo>
                  <a:moveTo>
                    <a:pt x="170" y="327"/>
                  </a:moveTo>
                  <a:cubicBezTo>
                    <a:pt x="168" y="311"/>
                    <a:pt x="166" y="295"/>
                    <a:pt x="165" y="278"/>
                  </a:cubicBezTo>
                  <a:cubicBezTo>
                    <a:pt x="174" y="284"/>
                    <a:pt x="184" y="290"/>
                    <a:pt x="194" y="295"/>
                  </a:cubicBezTo>
                  <a:cubicBezTo>
                    <a:pt x="202" y="299"/>
                    <a:pt x="211" y="303"/>
                    <a:pt x="219" y="308"/>
                  </a:cubicBezTo>
                  <a:cubicBezTo>
                    <a:pt x="203" y="315"/>
                    <a:pt x="187" y="322"/>
                    <a:pt x="170" y="327"/>
                  </a:cubicBezTo>
                  <a:moveTo>
                    <a:pt x="289" y="328"/>
                  </a:moveTo>
                  <a:cubicBezTo>
                    <a:pt x="272" y="322"/>
                    <a:pt x="256" y="315"/>
                    <a:pt x="240" y="308"/>
                  </a:cubicBezTo>
                  <a:cubicBezTo>
                    <a:pt x="249" y="303"/>
                    <a:pt x="257" y="299"/>
                    <a:pt x="265" y="295"/>
                  </a:cubicBezTo>
                  <a:cubicBezTo>
                    <a:pt x="275" y="289"/>
                    <a:pt x="285" y="284"/>
                    <a:pt x="295" y="278"/>
                  </a:cubicBezTo>
                  <a:cubicBezTo>
                    <a:pt x="294" y="294"/>
                    <a:pt x="292" y="311"/>
                    <a:pt x="289" y="328"/>
                  </a:cubicBezTo>
                  <a:moveTo>
                    <a:pt x="78" y="348"/>
                  </a:moveTo>
                  <a:cubicBezTo>
                    <a:pt x="68" y="348"/>
                    <a:pt x="58" y="347"/>
                    <a:pt x="49" y="344"/>
                  </a:cubicBezTo>
                  <a:cubicBezTo>
                    <a:pt x="0" y="327"/>
                    <a:pt x="68" y="262"/>
                    <a:pt x="100" y="235"/>
                  </a:cubicBezTo>
                  <a:cubicBezTo>
                    <a:pt x="118" y="249"/>
                    <a:pt x="137" y="261"/>
                    <a:pt x="156" y="273"/>
                  </a:cubicBezTo>
                  <a:cubicBezTo>
                    <a:pt x="157" y="292"/>
                    <a:pt x="159" y="311"/>
                    <a:pt x="162" y="330"/>
                  </a:cubicBezTo>
                  <a:cubicBezTo>
                    <a:pt x="154" y="333"/>
                    <a:pt x="145" y="336"/>
                    <a:pt x="137" y="338"/>
                  </a:cubicBezTo>
                  <a:cubicBezTo>
                    <a:pt x="119" y="343"/>
                    <a:pt x="98" y="348"/>
                    <a:pt x="78" y="348"/>
                  </a:cubicBezTo>
                  <a:moveTo>
                    <a:pt x="382" y="348"/>
                  </a:moveTo>
                  <a:cubicBezTo>
                    <a:pt x="382" y="348"/>
                    <a:pt x="381" y="348"/>
                    <a:pt x="381" y="348"/>
                  </a:cubicBezTo>
                  <a:cubicBezTo>
                    <a:pt x="354" y="347"/>
                    <a:pt x="326" y="340"/>
                    <a:pt x="300" y="331"/>
                  </a:cubicBezTo>
                  <a:cubicBezTo>
                    <a:pt x="299" y="331"/>
                    <a:pt x="298" y="331"/>
                    <a:pt x="297" y="330"/>
                  </a:cubicBezTo>
                  <a:cubicBezTo>
                    <a:pt x="300" y="311"/>
                    <a:pt x="302" y="292"/>
                    <a:pt x="303" y="273"/>
                  </a:cubicBezTo>
                  <a:cubicBezTo>
                    <a:pt x="322" y="261"/>
                    <a:pt x="341" y="248"/>
                    <a:pt x="358" y="234"/>
                  </a:cubicBezTo>
                  <a:cubicBezTo>
                    <a:pt x="366" y="241"/>
                    <a:pt x="374" y="248"/>
                    <a:pt x="382" y="255"/>
                  </a:cubicBezTo>
                  <a:cubicBezTo>
                    <a:pt x="400" y="272"/>
                    <a:pt x="421" y="293"/>
                    <a:pt x="426" y="318"/>
                  </a:cubicBezTo>
                  <a:cubicBezTo>
                    <a:pt x="430" y="344"/>
                    <a:pt x="400" y="348"/>
                    <a:pt x="382" y="348"/>
                  </a:cubicBezTo>
                  <a:moveTo>
                    <a:pt x="155" y="262"/>
                  </a:moveTo>
                  <a:cubicBezTo>
                    <a:pt x="139" y="252"/>
                    <a:pt x="123" y="240"/>
                    <a:pt x="108" y="228"/>
                  </a:cubicBezTo>
                  <a:cubicBezTo>
                    <a:pt x="110" y="227"/>
                    <a:pt x="111" y="226"/>
                    <a:pt x="112" y="225"/>
                  </a:cubicBezTo>
                  <a:cubicBezTo>
                    <a:pt x="126" y="214"/>
                    <a:pt x="140" y="204"/>
                    <a:pt x="155" y="195"/>
                  </a:cubicBezTo>
                  <a:cubicBezTo>
                    <a:pt x="154" y="206"/>
                    <a:pt x="154" y="218"/>
                    <a:pt x="154" y="229"/>
                  </a:cubicBezTo>
                  <a:cubicBezTo>
                    <a:pt x="154" y="240"/>
                    <a:pt x="155" y="251"/>
                    <a:pt x="155" y="262"/>
                  </a:cubicBezTo>
                  <a:moveTo>
                    <a:pt x="304" y="262"/>
                  </a:moveTo>
                  <a:cubicBezTo>
                    <a:pt x="305" y="244"/>
                    <a:pt x="305" y="225"/>
                    <a:pt x="304" y="207"/>
                  </a:cubicBezTo>
                  <a:cubicBezTo>
                    <a:pt x="304" y="202"/>
                    <a:pt x="304" y="198"/>
                    <a:pt x="304" y="194"/>
                  </a:cubicBezTo>
                  <a:cubicBezTo>
                    <a:pt x="321" y="205"/>
                    <a:pt x="337" y="217"/>
                    <a:pt x="352" y="229"/>
                  </a:cubicBezTo>
                  <a:cubicBezTo>
                    <a:pt x="337" y="241"/>
                    <a:pt x="320" y="252"/>
                    <a:pt x="304" y="262"/>
                  </a:cubicBezTo>
                  <a:moveTo>
                    <a:pt x="229" y="303"/>
                  </a:moveTo>
                  <a:cubicBezTo>
                    <a:pt x="219" y="298"/>
                    <a:pt x="208" y="293"/>
                    <a:pt x="198" y="287"/>
                  </a:cubicBezTo>
                  <a:cubicBezTo>
                    <a:pt x="187" y="281"/>
                    <a:pt x="175" y="274"/>
                    <a:pt x="164" y="267"/>
                  </a:cubicBezTo>
                  <a:cubicBezTo>
                    <a:pt x="163" y="254"/>
                    <a:pt x="163" y="241"/>
                    <a:pt x="163" y="229"/>
                  </a:cubicBezTo>
                  <a:cubicBezTo>
                    <a:pt x="163" y="215"/>
                    <a:pt x="164" y="202"/>
                    <a:pt x="164" y="189"/>
                  </a:cubicBezTo>
                  <a:cubicBezTo>
                    <a:pt x="185" y="176"/>
                    <a:pt x="207" y="164"/>
                    <a:pt x="229" y="153"/>
                  </a:cubicBezTo>
                  <a:cubicBezTo>
                    <a:pt x="252" y="164"/>
                    <a:pt x="274" y="176"/>
                    <a:pt x="296" y="189"/>
                  </a:cubicBezTo>
                  <a:cubicBezTo>
                    <a:pt x="297" y="215"/>
                    <a:pt x="297" y="241"/>
                    <a:pt x="296" y="267"/>
                  </a:cubicBezTo>
                  <a:cubicBezTo>
                    <a:pt x="284" y="274"/>
                    <a:pt x="272" y="281"/>
                    <a:pt x="261" y="287"/>
                  </a:cubicBezTo>
                  <a:cubicBezTo>
                    <a:pt x="250" y="293"/>
                    <a:pt x="240" y="298"/>
                    <a:pt x="229" y="303"/>
                  </a:cubicBezTo>
                  <a:moveTo>
                    <a:pt x="165" y="179"/>
                  </a:moveTo>
                  <a:cubicBezTo>
                    <a:pt x="166" y="162"/>
                    <a:pt x="168" y="146"/>
                    <a:pt x="170" y="130"/>
                  </a:cubicBezTo>
                  <a:cubicBezTo>
                    <a:pt x="187" y="135"/>
                    <a:pt x="204" y="142"/>
                    <a:pt x="220" y="149"/>
                  </a:cubicBezTo>
                  <a:cubicBezTo>
                    <a:pt x="201" y="158"/>
                    <a:pt x="183" y="168"/>
                    <a:pt x="166" y="178"/>
                  </a:cubicBezTo>
                  <a:cubicBezTo>
                    <a:pt x="165" y="179"/>
                    <a:pt x="165" y="179"/>
                    <a:pt x="165" y="179"/>
                  </a:cubicBezTo>
                  <a:moveTo>
                    <a:pt x="295" y="178"/>
                  </a:moveTo>
                  <a:cubicBezTo>
                    <a:pt x="276" y="168"/>
                    <a:pt x="257" y="158"/>
                    <a:pt x="239" y="149"/>
                  </a:cubicBezTo>
                  <a:cubicBezTo>
                    <a:pt x="255" y="141"/>
                    <a:pt x="272" y="135"/>
                    <a:pt x="289" y="129"/>
                  </a:cubicBezTo>
                  <a:cubicBezTo>
                    <a:pt x="291" y="145"/>
                    <a:pt x="293" y="162"/>
                    <a:pt x="295" y="178"/>
                  </a:cubicBezTo>
                  <a:moveTo>
                    <a:pt x="101" y="223"/>
                  </a:moveTo>
                  <a:cubicBezTo>
                    <a:pt x="98" y="221"/>
                    <a:pt x="95" y="218"/>
                    <a:pt x="92" y="216"/>
                  </a:cubicBezTo>
                  <a:cubicBezTo>
                    <a:pt x="71" y="198"/>
                    <a:pt x="47" y="176"/>
                    <a:pt x="36" y="149"/>
                  </a:cubicBezTo>
                  <a:cubicBezTo>
                    <a:pt x="24" y="119"/>
                    <a:pt x="45" y="110"/>
                    <a:pt x="73" y="110"/>
                  </a:cubicBezTo>
                  <a:cubicBezTo>
                    <a:pt x="105" y="110"/>
                    <a:pt x="147" y="122"/>
                    <a:pt x="159" y="126"/>
                  </a:cubicBezTo>
                  <a:cubicBezTo>
                    <a:pt x="159" y="126"/>
                    <a:pt x="160" y="126"/>
                    <a:pt x="161" y="126"/>
                  </a:cubicBezTo>
                  <a:cubicBezTo>
                    <a:pt x="158" y="146"/>
                    <a:pt x="156" y="165"/>
                    <a:pt x="155" y="185"/>
                  </a:cubicBezTo>
                  <a:cubicBezTo>
                    <a:pt x="136" y="196"/>
                    <a:pt x="118" y="209"/>
                    <a:pt x="101" y="223"/>
                  </a:cubicBezTo>
                  <a:moveTo>
                    <a:pt x="360" y="223"/>
                  </a:moveTo>
                  <a:cubicBezTo>
                    <a:pt x="342" y="208"/>
                    <a:pt x="323" y="195"/>
                    <a:pt x="303" y="183"/>
                  </a:cubicBezTo>
                  <a:cubicBezTo>
                    <a:pt x="302" y="164"/>
                    <a:pt x="300" y="145"/>
                    <a:pt x="297" y="126"/>
                  </a:cubicBezTo>
                  <a:cubicBezTo>
                    <a:pt x="312" y="122"/>
                    <a:pt x="328" y="117"/>
                    <a:pt x="343" y="114"/>
                  </a:cubicBezTo>
                  <a:cubicBezTo>
                    <a:pt x="354" y="112"/>
                    <a:pt x="370" y="109"/>
                    <a:pt x="384" y="109"/>
                  </a:cubicBezTo>
                  <a:cubicBezTo>
                    <a:pt x="398" y="109"/>
                    <a:pt x="411" y="111"/>
                    <a:pt x="420" y="119"/>
                  </a:cubicBezTo>
                  <a:cubicBezTo>
                    <a:pt x="437" y="134"/>
                    <a:pt x="416" y="163"/>
                    <a:pt x="406" y="176"/>
                  </a:cubicBezTo>
                  <a:cubicBezTo>
                    <a:pt x="393" y="193"/>
                    <a:pt x="377" y="208"/>
                    <a:pt x="360" y="223"/>
                  </a:cubicBezTo>
                  <a:moveTo>
                    <a:pt x="229" y="144"/>
                  </a:moveTo>
                  <a:cubicBezTo>
                    <a:pt x="211" y="135"/>
                    <a:pt x="191" y="128"/>
                    <a:pt x="172" y="121"/>
                  </a:cubicBezTo>
                  <a:cubicBezTo>
                    <a:pt x="173" y="114"/>
                    <a:pt x="174" y="107"/>
                    <a:pt x="176" y="100"/>
                  </a:cubicBezTo>
                  <a:cubicBezTo>
                    <a:pt x="182" y="73"/>
                    <a:pt x="190" y="41"/>
                    <a:pt x="209" y="19"/>
                  </a:cubicBezTo>
                  <a:cubicBezTo>
                    <a:pt x="216" y="11"/>
                    <a:pt x="223" y="8"/>
                    <a:pt x="230" y="8"/>
                  </a:cubicBezTo>
                  <a:cubicBezTo>
                    <a:pt x="261" y="8"/>
                    <a:pt x="282" y="94"/>
                    <a:pt x="286" y="113"/>
                  </a:cubicBezTo>
                  <a:cubicBezTo>
                    <a:pt x="286" y="116"/>
                    <a:pt x="287" y="118"/>
                    <a:pt x="287" y="121"/>
                  </a:cubicBezTo>
                  <a:cubicBezTo>
                    <a:pt x="286" y="121"/>
                    <a:pt x="285" y="121"/>
                    <a:pt x="284" y="122"/>
                  </a:cubicBezTo>
                  <a:cubicBezTo>
                    <a:pt x="265" y="128"/>
                    <a:pt x="247" y="136"/>
                    <a:pt x="229" y="144"/>
                  </a:cubicBezTo>
                  <a:moveTo>
                    <a:pt x="229" y="0"/>
                  </a:moveTo>
                  <a:cubicBezTo>
                    <a:pt x="227" y="0"/>
                    <a:pt x="225" y="0"/>
                    <a:pt x="223" y="0"/>
                  </a:cubicBezTo>
                  <a:cubicBezTo>
                    <a:pt x="207" y="3"/>
                    <a:pt x="196" y="21"/>
                    <a:pt x="189" y="34"/>
                  </a:cubicBezTo>
                  <a:cubicBezTo>
                    <a:pt x="175" y="59"/>
                    <a:pt x="167" y="88"/>
                    <a:pt x="162" y="117"/>
                  </a:cubicBezTo>
                  <a:cubicBezTo>
                    <a:pt x="149" y="113"/>
                    <a:pt x="136" y="109"/>
                    <a:pt x="122" y="106"/>
                  </a:cubicBezTo>
                  <a:cubicBezTo>
                    <a:pt x="108" y="103"/>
                    <a:pt x="92" y="100"/>
                    <a:pt x="77" y="100"/>
                  </a:cubicBezTo>
                  <a:cubicBezTo>
                    <a:pt x="66" y="100"/>
                    <a:pt x="56" y="102"/>
                    <a:pt x="47" y="105"/>
                  </a:cubicBezTo>
                  <a:cubicBezTo>
                    <a:pt x="10" y="117"/>
                    <a:pt x="27" y="157"/>
                    <a:pt x="44" y="179"/>
                  </a:cubicBezTo>
                  <a:cubicBezTo>
                    <a:pt x="58" y="197"/>
                    <a:pt x="74" y="214"/>
                    <a:pt x="93" y="229"/>
                  </a:cubicBezTo>
                  <a:cubicBezTo>
                    <a:pt x="86" y="235"/>
                    <a:pt x="80" y="240"/>
                    <a:pt x="74" y="246"/>
                  </a:cubicBezTo>
                  <a:cubicBezTo>
                    <a:pt x="55" y="263"/>
                    <a:pt x="37" y="282"/>
                    <a:pt x="28" y="306"/>
                  </a:cubicBezTo>
                  <a:cubicBezTo>
                    <a:pt x="23" y="318"/>
                    <a:pt x="23" y="332"/>
                    <a:pt x="32" y="343"/>
                  </a:cubicBezTo>
                  <a:cubicBezTo>
                    <a:pt x="42" y="355"/>
                    <a:pt x="62" y="356"/>
                    <a:pt x="77" y="356"/>
                  </a:cubicBezTo>
                  <a:cubicBezTo>
                    <a:pt x="77" y="356"/>
                    <a:pt x="77" y="356"/>
                    <a:pt x="78" y="356"/>
                  </a:cubicBezTo>
                  <a:cubicBezTo>
                    <a:pt x="106" y="356"/>
                    <a:pt x="135" y="350"/>
                    <a:pt x="164" y="341"/>
                  </a:cubicBezTo>
                  <a:cubicBezTo>
                    <a:pt x="164" y="344"/>
                    <a:pt x="165" y="347"/>
                    <a:pt x="165" y="351"/>
                  </a:cubicBezTo>
                  <a:cubicBezTo>
                    <a:pt x="171" y="379"/>
                    <a:pt x="179" y="408"/>
                    <a:pt x="195" y="433"/>
                  </a:cubicBezTo>
                  <a:cubicBezTo>
                    <a:pt x="202" y="445"/>
                    <a:pt x="214" y="458"/>
                    <a:pt x="230" y="458"/>
                  </a:cubicBezTo>
                  <a:cubicBezTo>
                    <a:pt x="231" y="458"/>
                    <a:pt x="232" y="458"/>
                    <a:pt x="233" y="457"/>
                  </a:cubicBezTo>
                  <a:cubicBezTo>
                    <a:pt x="251" y="455"/>
                    <a:pt x="262" y="437"/>
                    <a:pt x="270" y="423"/>
                  </a:cubicBezTo>
                  <a:cubicBezTo>
                    <a:pt x="284" y="397"/>
                    <a:pt x="291" y="368"/>
                    <a:pt x="296" y="339"/>
                  </a:cubicBezTo>
                  <a:cubicBezTo>
                    <a:pt x="301" y="341"/>
                    <a:pt x="306" y="342"/>
                    <a:pt x="311" y="344"/>
                  </a:cubicBezTo>
                  <a:cubicBezTo>
                    <a:pt x="333" y="351"/>
                    <a:pt x="358" y="356"/>
                    <a:pt x="382" y="356"/>
                  </a:cubicBezTo>
                  <a:cubicBezTo>
                    <a:pt x="387" y="356"/>
                    <a:pt x="393" y="356"/>
                    <a:pt x="399" y="355"/>
                  </a:cubicBezTo>
                  <a:cubicBezTo>
                    <a:pt x="414" y="353"/>
                    <a:pt x="430" y="346"/>
                    <a:pt x="434" y="330"/>
                  </a:cubicBezTo>
                  <a:cubicBezTo>
                    <a:pt x="438" y="312"/>
                    <a:pt x="425" y="292"/>
                    <a:pt x="415" y="278"/>
                  </a:cubicBezTo>
                  <a:cubicBezTo>
                    <a:pt x="401" y="260"/>
                    <a:pt x="385" y="243"/>
                    <a:pt x="366" y="228"/>
                  </a:cubicBezTo>
                  <a:cubicBezTo>
                    <a:pt x="389" y="210"/>
                    <a:pt x="410" y="189"/>
                    <a:pt x="425" y="164"/>
                  </a:cubicBezTo>
                  <a:cubicBezTo>
                    <a:pt x="433" y="150"/>
                    <a:pt x="439" y="133"/>
                    <a:pt x="430" y="118"/>
                  </a:cubicBezTo>
                  <a:cubicBezTo>
                    <a:pt x="421" y="103"/>
                    <a:pt x="398" y="101"/>
                    <a:pt x="382" y="101"/>
                  </a:cubicBezTo>
                  <a:cubicBezTo>
                    <a:pt x="382" y="101"/>
                    <a:pt x="382" y="101"/>
                    <a:pt x="381" y="101"/>
                  </a:cubicBezTo>
                  <a:cubicBezTo>
                    <a:pt x="352" y="101"/>
                    <a:pt x="323" y="109"/>
                    <a:pt x="296" y="118"/>
                  </a:cubicBezTo>
                  <a:cubicBezTo>
                    <a:pt x="294" y="108"/>
                    <a:pt x="292" y="99"/>
                    <a:pt x="290" y="90"/>
                  </a:cubicBezTo>
                  <a:cubicBezTo>
                    <a:pt x="284" y="65"/>
                    <a:pt x="275" y="37"/>
                    <a:pt x="259" y="17"/>
                  </a:cubicBezTo>
                  <a:cubicBezTo>
                    <a:pt x="251" y="7"/>
                    <a:pt x="241" y="0"/>
                    <a:pt x="2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376"/>
            <p:cNvSpPr>
              <a:spLocks noEditPoints="1"/>
            </p:cNvSpPr>
            <p:nvPr/>
          </p:nvSpPr>
          <p:spPr bwMode="auto">
            <a:xfrm>
              <a:off x="4003" y="998"/>
              <a:ext cx="342" cy="232"/>
            </a:xfrm>
            <a:custGeom>
              <a:avLst/>
              <a:gdLst>
                <a:gd name="T0" fmla="*/ 136 w 256"/>
                <a:gd name="T1" fmla="*/ 108 h 174"/>
                <a:gd name="T2" fmla="*/ 164 w 256"/>
                <a:gd name="T3" fmla="*/ 84 h 174"/>
                <a:gd name="T4" fmla="*/ 133 w 256"/>
                <a:gd name="T5" fmla="*/ 167 h 174"/>
                <a:gd name="T6" fmla="*/ 23 w 256"/>
                <a:gd name="T7" fmla="*/ 162 h 174"/>
                <a:gd name="T8" fmla="*/ 104 w 256"/>
                <a:gd name="T9" fmla="*/ 90 h 174"/>
                <a:gd name="T10" fmla="*/ 129 w 256"/>
                <a:gd name="T11" fmla="*/ 110 h 174"/>
                <a:gd name="T12" fmla="*/ 134 w 256"/>
                <a:gd name="T13" fmla="*/ 109 h 174"/>
                <a:gd name="T14" fmla="*/ 248 w 256"/>
                <a:gd name="T15" fmla="*/ 163 h 174"/>
                <a:gd name="T16" fmla="*/ 189 w 256"/>
                <a:gd name="T17" fmla="*/ 63 h 174"/>
                <a:gd name="T18" fmla="*/ 249 w 256"/>
                <a:gd name="T19" fmla="*/ 51 h 174"/>
                <a:gd name="T20" fmla="*/ 248 w 256"/>
                <a:gd name="T21" fmla="*/ 163 h 174"/>
                <a:gd name="T22" fmla="*/ 15 w 256"/>
                <a:gd name="T23" fmla="*/ 161 h 174"/>
                <a:gd name="T24" fmla="*/ 7 w 256"/>
                <a:gd name="T25" fmla="*/ 30 h 174"/>
                <a:gd name="T26" fmla="*/ 59 w 256"/>
                <a:gd name="T27" fmla="*/ 49 h 174"/>
                <a:gd name="T28" fmla="*/ 100 w 256"/>
                <a:gd name="T29" fmla="*/ 86 h 174"/>
                <a:gd name="T30" fmla="*/ 16 w 256"/>
                <a:gd name="T31" fmla="*/ 162 h 174"/>
                <a:gd name="T32" fmla="*/ 36 w 256"/>
                <a:gd name="T33" fmla="*/ 6 h 174"/>
                <a:gd name="T34" fmla="*/ 60 w 256"/>
                <a:gd name="T35" fmla="*/ 5 h 174"/>
                <a:gd name="T36" fmla="*/ 194 w 256"/>
                <a:gd name="T37" fmla="*/ 9 h 174"/>
                <a:gd name="T38" fmla="*/ 248 w 256"/>
                <a:gd name="T39" fmla="*/ 7 h 174"/>
                <a:gd name="T40" fmla="*/ 152 w 256"/>
                <a:gd name="T41" fmla="*/ 87 h 174"/>
                <a:gd name="T42" fmla="*/ 132 w 256"/>
                <a:gd name="T43" fmla="*/ 105 h 174"/>
                <a:gd name="T44" fmla="*/ 15 w 256"/>
                <a:gd name="T45" fmla="*/ 7 h 174"/>
                <a:gd name="T46" fmla="*/ 58 w 256"/>
                <a:gd name="T47" fmla="*/ 0 h 174"/>
                <a:gd name="T48" fmla="*/ 19 w 256"/>
                <a:gd name="T49" fmla="*/ 1 h 174"/>
                <a:gd name="T50" fmla="*/ 4 w 256"/>
                <a:gd name="T51" fmla="*/ 0 h 174"/>
                <a:gd name="T52" fmla="*/ 2 w 256"/>
                <a:gd name="T53" fmla="*/ 3 h 174"/>
                <a:gd name="T54" fmla="*/ 3 w 256"/>
                <a:gd name="T55" fmla="*/ 65 h 174"/>
                <a:gd name="T56" fmla="*/ 13 w 256"/>
                <a:gd name="T57" fmla="*/ 167 h 174"/>
                <a:gd name="T58" fmla="*/ 14 w 256"/>
                <a:gd name="T59" fmla="*/ 167 h 174"/>
                <a:gd name="T60" fmla="*/ 129 w 256"/>
                <a:gd name="T61" fmla="*/ 173 h 174"/>
                <a:gd name="T62" fmla="*/ 253 w 256"/>
                <a:gd name="T63" fmla="*/ 174 h 174"/>
                <a:gd name="T64" fmla="*/ 253 w 256"/>
                <a:gd name="T65" fmla="*/ 174 h 174"/>
                <a:gd name="T66" fmla="*/ 253 w 256"/>
                <a:gd name="T67" fmla="*/ 96 h 174"/>
                <a:gd name="T68" fmla="*/ 254 w 256"/>
                <a:gd name="T69" fmla="*/ 5 h 174"/>
                <a:gd name="T70" fmla="*/ 250 w 256"/>
                <a:gd name="T71" fmla="*/ 2 h 174"/>
                <a:gd name="T72" fmla="*/ 191 w 256"/>
                <a:gd name="T73" fmla="*/ 3 h 174"/>
                <a:gd name="T74" fmla="*/ 64 w 256"/>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74">
                  <a:moveTo>
                    <a:pt x="134" y="109"/>
                  </a:moveTo>
                  <a:cubicBezTo>
                    <a:pt x="135" y="109"/>
                    <a:pt x="135" y="109"/>
                    <a:pt x="136" y="108"/>
                  </a:cubicBezTo>
                  <a:cubicBezTo>
                    <a:pt x="141" y="102"/>
                    <a:pt x="148" y="97"/>
                    <a:pt x="154" y="92"/>
                  </a:cubicBezTo>
                  <a:cubicBezTo>
                    <a:pt x="157" y="89"/>
                    <a:pt x="160" y="87"/>
                    <a:pt x="164" y="84"/>
                  </a:cubicBezTo>
                  <a:cubicBezTo>
                    <a:pt x="194" y="109"/>
                    <a:pt x="221" y="139"/>
                    <a:pt x="246" y="169"/>
                  </a:cubicBezTo>
                  <a:cubicBezTo>
                    <a:pt x="209" y="169"/>
                    <a:pt x="171" y="168"/>
                    <a:pt x="133" y="167"/>
                  </a:cubicBezTo>
                  <a:cubicBezTo>
                    <a:pt x="113" y="167"/>
                    <a:pt x="92" y="166"/>
                    <a:pt x="72" y="165"/>
                  </a:cubicBezTo>
                  <a:cubicBezTo>
                    <a:pt x="56" y="165"/>
                    <a:pt x="40" y="164"/>
                    <a:pt x="23" y="162"/>
                  </a:cubicBezTo>
                  <a:cubicBezTo>
                    <a:pt x="33" y="153"/>
                    <a:pt x="45" y="145"/>
                    <a:pt x="55" y="136"/>
                  </a:cubicBezTo>
                  <a:cubicBezTo>
                    <a:pt x="73" y="122"/>
                    <a:pt x="91" y="107"/>
                    <a:pt x="104" y="90"/>
                  </a:cubicBezTo>
                  <a:cubicBezTo>
                    <a:pt x="105" y="89"/>
                    <a:pt x="105" y="89"/>
                    <a:pt x="105" y="89"/>
                  </a:cubicBezTo>
                  <a:cubicBezTo>
                    <a:pt x="113" y="96"/>
                    <a:pt x="121" y="103"/>
                    <a:pt x="129" y="110"/>
                  </a:cubicBezTo>
                  <a:cubicBezTo>
                    <a:pt x="130" y="111"/>
                    <a:pt x="131" y="111"/>
                    <a:pt x="131" y="111"/>
                  </a:cubicBezTo>
                  <a:cubicBezTo>
                    <a:pt x="132" y="111"/>
                    <a:pt x="133" y="110"/>
                    <a:pt x="134" y="109"/>
                  </a:cubicBezTo>
                  <a:cubicBezTo>
                    <a:pt x="134" y="109"/>
                    <a:pt x="134" y="109"/>
                    <a:pt x="134" y="109"/>
                  </a:cubicBezTo>
                  <a:moveTo>
                    <a:pt x="248" y="163"/>
                  </a:moveTo>
                  <a:cubicBezTo>
                    <a:pt x="223" y="134"/>
                    <a:pt x="197" y="104"/>
                    <a:pt x="168" y="80"/>
                  </a:cubicBezTo>
                  <a:cubicBezTo>
                    <a:pt x="175" y="74"/>
                    <a:pt x="182" y="69"/>
                    <a:pt x="189" y="63"/>
                  </a:cubicBezTo>
                  <a:cubicBezTo>
                    <a:pt x="209" y="46"/>
                    <a:pt x="229" y="30"/>
                    <a:pt x="250" y="13"/>
                  </a:cubicBezTo>
                  <a:cubicBezTo>
                    <a:pt x="251" y="26"/>
                    <a:pt x="250" y="38"/>
                    <a:pt x="249" y="51"/>
                  </a:cubicBezTo>
                  <a:cubicBezTo>
                    <a:pt x="248" y="66"/>
                    <a:pt x="248" y="81"/>
                    <a:pt x="248" y="96"/>
                  </a:cubicBezTo>
                  <a:cubicBezTo>
                    <a:pt x="247" y="118"/>
                    <a:pt x="248" y="140"/>
                    <a:pt x="248" y="163"/>
                  </a:cubicBezTo>
                  <a:moveTo>
                    <a:pt x="16" y="162"/>
                  </a:moveTo>
                  <a:cubicBezTo>
                    <a:pt x="16" y="162"/>
                    <a:pt x="15" y="162"/>
                    <a:pt x="15" y="161"/>
                  </a:cubicBezTo>
                  <a:cubicBezTo>
                    <a:pt x="11" y="130"/>
                    <a:pt x="10" y="99"/>
                    <a:pt x="8" y="67"/>
                  </a:cubicBezTo>
                  <a:cubicBezTo>
                    <a:pt x="8" y="55"/>
                    <a:pt x="7" y="43"/>
                    <a:pt x="7" y="30"/>
                  </a:cubicBezTo>
                  <a:cubicBezTo>
                    <a:pt x="7" y="23"/>
                    <a:pt x="6" y="15"/>
                    <a:pt x="7" y="7"/>
                  </a:cubicBezTo>
                  <a:cubicBezTo>
                    <a:pt x="24" y="21"/>
                    <a:pt x="41" y="35"/>
                    <a:pt x="59" y="49"/>
                  </a:cubicBezTo>
                  <a:cubicBezTo>
                    <a:pt x="73" y="60"/>
                    <a:pt x="87" y="73"/>
                    <a:pt x="101" y="86"/>
                  </a:cubicBezTo>
                  <a:cubicBezTo>
                    <a:pt x="100" y="86"/>
                    <a:pt x="100" y="86"/>
                    <a:pt x="100" y="86"/>
                  </a:cubicBezTo>
                  <a:cubicBezTo>
                    <a:pt x="87" y="103"/>
                    <a:pt x="69" y="117"/>
                    <a:pt x="53" y="131"/>
                  </a:cubicBezTo>
                  <a:cubicBezTo>
                    <a:pt x="41" y="141"/>
                    <a:pt x="27" y="150"/>
                    <a:pt x="16" y="162"/>
                  </a:cubicBezTo>
                  <a:moveTo>
                    <a:pt x="17" y="7"/>
                  </a:moveTo>
                  <a:cubicBezTo>
                    <a:pt x="23" y="7"/>
                    <a:pt x="30" y="6"/>
                    <a:pt x="36" y="6"/>
                  </a:cubicBezTo>
                  <a:cubicBezTo>
                    <a:pt x="42" y="6"/>
                    <a:pt x="48" y="5"/>
                    <a:pt x="54" y="5"/>
                  </a:cubicBezTo>
                  <a:cubicBezTo>
                    <a:pt x="56" y="5"/>
                    <a:pt x="58" y="5"/>
                    <a:pt x="60" y="5"/>
                  </a:cubicBezTo>
                  <a:cubicBezTo>
                    <a:pt x="82" y="6"/>
                    <a:pt x="105" y="7"/>
                    <a:pt x="127" y="8"/>
                  </a:cubicBezTo>
                  <a:cubicBezTo>
                    <a:pt x="149" y="9"/>
                    <a:pt x="172" y="8"/>
                    <a:pt x="194" y="9"/>
                  </a:cubicBezTo>
                  <a:cubicBezTo>
                    <a:pt x="200" y="9"/>
                    <a:pt x="206" y="9"/>
                    <a:pt x="211" y="9"/>
                  </a:cubicBezTo>
                  <a:cubicBezTo>
                    <a:pt x="223" y="9"/>
                    <a:pt x="235" y="9"/>
                    <a:pt x="248" y="7"/>
                  </a:cubicBezTo>
                  <a:cubicBezTo>
                    <a:pt x="227" y="24"/>
                    <a:pt x="207" y="41"/>
                    <a:pt x="187" y="57"/>
                  </a:cubicBezTo>
                  <a:cubicBezTo>
                    <a:pt x="175" y="67"/>
                    <a:pt x="163" y="77"/>
                    <a:pt x="152" y="87"/>
                  </a:cubicBezTo>
                  <a:cubicBezTo>
                    <a:pt x="145" y="92"/>
                    <a:pt x="138" y="98"/>
                    <a:pt x="132" y="105"/>
                  </a:cubicBezTo>
                  <a:cubicBezTo>
                    <a:pt x="132" y="105"/>
                    <a:pt x="132" y="105"/>
                    <a:pt x="132" y="105"/>
                  </a:cubicBezTo>
                  <a:cubicBezTo>
                    <a:pt x="108" y="86"/>
                    <a:pt x="87" y="64"/>
                    <a:pt x="63" y="45"/>
                  </a:cubicBezTo>
                  <a:cubicBezTo>
                    <a:pt x="47" y="32"/>
                    <a:pt x="31" y="19"/>
                    <a:pt x="15" y="7"/>
                  </a:cubicBezTo>
                  <a:cubicBezTo>
                    <a:pt x="16" y="7"/>
                    <a:pt x="17" y="7"/>
                    <a:pt x="17" y="7"/>
                  </a:cubicBezTo>
                  <a:moveTo>
                    <a:pt x="58" y="0"/>
                  </a:moveTo>
                  <a:cubicBezTo>
                    <a:pt x="52" y="0"/>
                    <a:pt x="45" y="0"/>
                    <a:pt x="39" y="1"/>
                  </a:cubicBezTo>
                  <a:cubicBezTo>
                    <a:pt x="32" y="1"/>
                    <a:pt x="26" y="1"/>
                    <a:pt x="19" y="1"/>
                  </a:cubicBezTo>
                  <a:cubicBezTo>
                    <a:pt x="14" y="1"/>
                    <a:pt x="10" y="1"/>
                    <a:pt x="5" y="0"/>
                  </a:cubicBezTo>
                  <a:cubicBezTo>
                    <a:pt x="5" y="0"/>
                    <a:pt x="5" y="0"/>
                    <a:pt x="4" y="0"/>
                  </a:cubicBezTo>
                  <a:cubicBezTo>
                    <a:pt x="3" y="0"/>
                    <a:pt x="2" y="1"/>
                    <a:pt x="2" y="2"/>
                  </a:cubicBezTo>
                  <a:cubicBezTo>
                    <a:pt x="2" y="3"/>
                    <a:pt x="2" y="3"/>
                    <a:pt x="2" y="3"/>
                  </a:cubicBezTo>
                  <a:cubicBezTo>
                    <a:pt x="0" y="10"/>
                    <a:pt x="1" y="19"/>
                    <a:pt x="1" y="26"/>
                  </a:cubicBezTo>
                  <a:cubicBezTo>
                    <a:pt x="2" y="39"/>
                    <a:pt x="2" y="52"/>
                    <a:pt x="3" y="65"/>
                  </a:cubicBezTo>
                  <a:cubicBezTo>
                    <a:pt x="4" y="99"/>
                    <a:pt x="6" y="131"/>
                    <a:pt x="9" y="164"/>
                  </a:cubicBezTo>
                  <a:cubicBezTo>
                    <a:pt x="10" y="166"/>
                    <a:pt x="11" y="167"/>
                    <a:pt x="13" y="167"/>
                  </a:cubicBezTo>
                  <a:cubicBezTo>
                    <a:pt x="13" y="167"/>
                    <a:pt x="13" y="167"/>
                    <a:pt x="13" y="167"/>
                  </a:cubicBezTo>
                  <a:cubicBezTo>
                    <a:pt x="14" y="167"/>
                    <a:pt x="14" y="167"/>
                    <a:pt x="14" y="167"/>
                  </a:cubicBezTo>
                  <a:cubicBezTo>
                    <a:pt x="32" y="169"/>
                    <a:pt x="51" y="170"/>
                    <a:pt x="69" y="171"/>
                  </a:cubicBezTo>
                  <a:cubicBezTo>
                    <a:pt x="89" y="171"/>
                    <a:pt x="109" y="172"/>
                    <a:pt x="129" y="173"/>
                  </a:cubicBezTo>
                  <a:cubicBezTo>
                    <a:pt x="170" y="174"/>
                    <a:pt x="211" y="174"/>
                    <a:pt x="251" y="174"/>
                  </a:cubicBezTo>
                  <a:cubicBezTo>
                    <a:pt x="252" y="174"/>
                    <a:pt x="253" y="174"/>
                    <a:pt x="253" y="174"/>
                  </a:cubicBezTo>
                  <a:cubicBezTo>
                    <a:pt x="253" y="174"/>
                    <a:pt x="253" y="174"/>
                    <a:pt x="253" y="174"/>
                  </a:cubicBezTo>
                  <a:cubicBezTo>
                    <a:pt x="253" y="174"/>
                    <a:pt x="253" y="174"/>
                    <a:pt x="253" y="174"/>
                  </a:cubicBezTo>
                  <a:cubicBezTo>
                    <a:pt x="254" y="173"/>
                    <a:pt x="254" y="172"/>
                    <a:pt x="254" y="172"/>
                  </a:cubicBezTo>
                  <a:cubicBezTo>
                    <a:pt x="254" y="146"/>
                    <a:pt x="253" y="121"/>
                    <a:pt x="253" y="96"/>
                  </a:cubicBezTo>
                  <a:cubicBezTo>
                    <a:pt x="254" y="80"/>
                    <a:pt x="254" y="64"/>
                    <a:pt x="255" y="48"/>
                  </a:cubicBezTo>
                  <a:cubicBezTo>
                    <a:pt x="256" y="33"/>
                    <a:pt x="256" y="19"/>
                    <a:pt x="254" y="5"/>
                  </a:cubicBezTo>
                  <a:cubicBezTo>
                    <a:pt x="254" y="3"/>
                    <a:pt x="253" y="1"/>
                    <a:pt x="251" y="1"/>
                  </a:cubicBezTo>
                  <a:cubicBezTo>
                    <a:pt x="251" y="1"/>
                    <a:pt x="251" y="1"/>
                    <a:pt x="250" y="2"/>
                  </a:cubicBezTo>
                  <a:cubicBezTo>
                    <a:pt x="238" y="3"/>
                    <a:pt x="225" y="4"/>
                    <a:pt x="213" y="4"/>
                  </a:cubicBezTo>
                  <a:cubicBezTo>
                    <a:pt x="205" y="4"/>
                    <a:pt x="198" y="4"/>
                    <a:pt x="191" y="3"/>
                  </a:cubicBezTo>
                  <a:cubicBezTo>
                    <a:pt x="169" y="3"/>
                    <a:pt x="148" y="3"/>
                    <a:pt x="127" y="2"/>
                  </a:cubicBezTo>
                  <a:cubicBezTo>
                    <a:pt x="106" y="2"/>
                    <a:pt x="85" y="1"/>
                    <a:pt x="64" y="0"/>
                  </a:cubicBezTo>
                  <a:cubicBezTo>
                    <a:pt x="62" y="0"/>
                    <a:pt x="60"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77"/>
            <p:cNvSpPr>
              <a:spLocks noEditPoints="1"/>
            </p:cNvSpPr>
            <p:nvPr/>
          </p:nvSpPr>
          <p:spPr bwMode="auto">
            <a:xfrm>
              <a:off x="2041" y="1364"/>
              <a:ext cx="302" cy="244"/>
            </a:xfrm>
            <a:custGeom>
              <a:avLst/>
              <a:gdLst>
                <a:gd name="T0" fmla="*/ 18 w 226"/>
                <a:gd name="T1" fmla="*/ 174 h 183"/>
                <a:gd name="T2" fmla="*/ 42 w 226"/>
                <a:gd name="T3" fmla="*/ 134 h 183"/>
                <a:gd name="T4" fmla="*/ 42 w 226"/>
                <a:gd name="T5" fmla="*/ 133 h 183"/>
                <a:gd name="T6" fmla="*/ 42 w 226"/>
                <a:gd name="T7" fmla="*/ 131 h 183"/>
                <a:gd name="T8" fmla="*/ 19 w 226"/>
                <a:gd name="T9" fmla="*/ 77 h 183"/>
                <a:gd name="T10" fmla="*/ 51 w 226"/>
                <a:gd name="T11" fmla="*/ 21 h 183"/>
                <a:gd name="T12" fmla="*/ 119 w 226"/>
                <a:gd name="T13" fmla="*/ 6 h 183"/>
                <a:gd name="T14" fmla="*/ 122 w 226"/>
                <a:gd name="T15" fmla="*/ 6 h 183"/>
                <a:gd name="T16" fmla="*/ 176 w 226"/>
                <a:gd name="T17" fmla="*/ 17 h 183"/>
                <a:gd name="T18" fmla="*/ 216 w 226"/>
                <a:gd name="T19" fmla="*/ 55 h 183"/>
                <a:gd name="T20" fmla="*/ 196 w 226"/>
                <a:gd name="T21" fmla="*/ 113 h 183"/>
                <a:gd name="T22" fmla="*/ 112 w 226"/>
                <a:gd name="T23" fmla="*/ 136 h 183"/>
                <a:gd name="T24" fmla="*/ 74 w 226"/>
                <a:gd name="T25" fmla="*/ 135 h 183"/>
                <a:gd name="T26" fmla="*/ 74 w 226"/>
                <a:gd name="T27" fmla="*/ 135 h 183"/>
                <a:gd name="T28" fmla="*/ 72 w 226"/>
                <a:gd name="T29" fmla="*/ 136 h 183"/>
                <a:gd name="T30" fmla="*/ 18 w 226"/>
                <a:gd name="T31" fmla="*/ 174 h 183"/>
                <a:gd name="T32" fmla="*/ 121 w 226"/>
                <a:gd name="T33" fmla="*/ 0 h 183"/>
                <a:gd name="T34" fmla="*/ 82 w 226"/>
                <a:gd name="T35" fmla="*/ 4 h 183"/>
                <a:gd name="T36" fmla="*/ 27 w 226"/>
                <a:gd name="T37" fmla="*/ 34 h 183"/>
                <a:gd name="T38" fmla="*/ 13 w 226"/>
                <a:gd name="T39" fmla="*/ 92 h 183"/>
                <a:gd name="T40" fmla="*/ 37 w 226"/>
                <a:gd name="T41" fmla="*/ 134 h 183"/>
                <a:gd name="T42" fmla="*/ 6 w 226"/>
                <a:gd name="T43" fmla="*/ 177 h 183"/>
                <a:gd name="T44" fmla="*/ 5 w 226"/>
                <a:gd name="T45" fmla="*/ 177 h 183"/>
                <a:gd name="T46" fmla="*/ 4 w 226"/>
                <a:gd name="T47" fmla="*/ 178 h 183"/>
                <a:gd name="T48" fmla="*/ 5 w 226"/>
                <a:gd name="T49" fmla="*/ 183 h 183"/>
                <a:gd name="T50" fmla="*/ 5 w 226"/>
                <a:gd name="T51" fmla="*/ 183 h 183"/>
                <a:gd name="T52" fmla="*/ 76 w 226"/>
                <a:gd name="T53" fmla="*/ 141 h 183"/>
                <a:gd name="T54" fmla="*/ 109 w 226"/>
                <a:gd name="T55" fmla="*/ 141 h 183"/>
                <a:gd name="T56" fmla="*/ 198 w 226"/>
                <a:gd name="T57" fmla="*/ 118 h 183"/>
                <a:gd name="T58" fmla="*/ 225 w 226"/>
                <a:gd name="T59" fmla="*/ 67 h 183"/>
                <a:gd name="T60" fmla="*/ 198 w 226"/>
                <a:gd name="T61" fmla="*/ 24 h 183"/>
                <a:gd name="T62" fmla="*/ 121 w 226"/>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83">
                  <a:moveTo>
                    <a:pt x="18" y="174"/>
                  </a:moveTo>
                  <a:cubicBezTo>
                    <a:pt x="30" y="164"/>
                    <a:pt x="42" y="149"/>
                    <a:pt x="42" y="134"/>
                  </a:cubicBezTo>
                  <a:cubicBezTo>
                    <a:pt x="42" y="133"/>
                    <a:pt x="42" y="133"/>
                    <a:pt x="42" y="133"/>
                  </a:cubicBezTo>
                  <a:cubicBezTo>
                    <a:pt x="43" y="133"/>
                    <a:pt x="42" y="132"/>
                    <a:pt x="42" y="131"/>
                  </a:cubicBezTo>
                  <a:cubicBezTo>
                    <a:pt x="25" y="116"/>
                    <a:pt x="16" y="99"/>
                    <a:pt x="19" y="77"/>
                  </a:cubicBezTo>
                  <a:cubicBezTo>
                    <a:pt x="21" y="53"/>
                    <a:pt x="30" y="33"/>
                    <a:pt x="51" y="21"/>
                  </a:cubicBezTo>
                  <a:cubicBezTo>
                    <a:pt x="71" y="9"/>
                    <a:pt x="96" y="6"/>
                    <a:pt x="119" y="6"/>
                  </a:cubicBezTo>
                  <a:cubicBezTo>
                    <a:pt x="120" y="6"/>
                    <a:pt x="121" y="6"/>
                    <a:pt x="122" y="6"/>
                  </a:cubicBezTo>
                  <a:cubicBezTo>
                    <a:pt x="141" y="6"/>
                    <a:pt x="159" y="9"/>
                    <a:pt x="176" y="17"/>
                  </a:cubicBezTo>
                  <a:cubicBezTo>
                    <a:pt x="193" y="25"/>
                    <a:pt x="209" y="37"/>
                    <a:pt x="216" y="55"/>
                  </a:cubicBezTo>
                  <a:cubicBezTo>
                    <a:pt x="225" y="77"/>
                    <a:pt x="213" y="98"/>
                    <a:pt x="196" y="113"/>
                  </a:cubicBezTo>
                  <a:cubicBezTo>
                    <a:pt x="174" y="132"/>
                    <a:pt x="143" y="136"/>
                    <a:pt x="112" y="136"/>
                  </a:cubicBezTo>
                  <a:cubicBezTo>
                    <a:pt x="99" y="136"/>
                    <a:pt x="86" y="135"/>
                    <a:pt x="74" y="135"/>
                  </a:cubicBezTo>
                  <a:cubicBezTo>
                    <a:pt x="74" y="135"/>
                    <a:pt x="74" y="135"/>
                    <a:pt x="74" y="135"/>
                  </a:cubicBezTo>
                  <a:cubicBezTo>
                    <a:pt x="73" y="135"/>
                    <a:pt x="72" y="135"/>
                    <a:pt x="72" y="136"/>
                  </a:cubicBezTo>
                  <a:cubicBezTo>
                    <a:pt x="61" y="155"/>
                    <a:pt x="39" y="168"/>
                    <a:pt x="18" y="174"/>
                  </a:cubicBezTo>
                  <a:moveTo>
                    <a:pt x="121" y="0"/>
                  </a:moveTo>
                  <a:cubicBezTo>
                    <a:pt x="108" y="0"/>
                    <a:pt x="95" y="1"/>
                    <a:pt x="82" y="4"/>
                  </a:cubicBezTo>
                  <a:cubicBezTo>
                    <a:pt x="62" y="8"/>
                    <a:pt x="40" y="17"/>
                    <a:pt x="27" y="34"/>
                  </a:cubicBezTo>
                  <a:cubicBezTo>
                    <a:pt x="16" y="49"/>
                    <a:pt x="11" y="73"/>
                    <a:pt x="13" y="92"/>
                  </a:cubicBezTo>
                  <a:cubicBezTo>
                    <a:pt x="14" y="109"/>
                    <a:pt x="25" y="123"/>
                    <a:pt x="37" y="134"/>
                  </a:cubicBezTo>
                  <a:cubicBezTo>
                    <a:pt x="36" y="151"/>
                    <a:pt x="19" y="168"/>
                    <a:pt x="6" y="177"/>
                  </a:cubicBezTo>
                  <a:cubicBezTo>
                    <a:pt x="5" y="177"/>
                    <a:pt x="5" y="177"/>
                    <a:pt x="5" y="177"/>
                  </a:cubicBezTo>
                  <a:cubicBezTo>
                    <a:pt x="5" y="177"/>
                    <a:pt x="4" y="178"/>
                    <a:pt x="4" y="178"/>
                  </a:cubicBezTo>
                  <a:cubicBezTo>
                    <a:pt x="0" y="178"/>
                    <a:pt x="1" y="183"/>
                    <a:pt x="5" y="183"/>
                  </a:cubicBezTo>
                  <a:cubicBezTo>
                    <a:pt x="5" y="183"/>
                    <a:pt x="5" y="183"/>
                    <a:pt x="5" y="183"/>
                  </a:cubicBezTo>
                  <a:cubicBezTo>
                    <a:pt x="31" y="179"/>
                    <a:pt x="62" y="163"/>
                    <a:pt x="76" y="141"/>
                  </a:cubicBezTo>
                  <a:cubicBezTo>
                    <a:pt x="86" y="141"/>
                    <a:pt x="97" y="141"/>
                    <a:pt x="109" y="141"/>
                  </a:cubicBezTo>
                  <a:cubicBezTo>
                    <a:pt x="140" y="141"/>
                    <a:pt x="173" y="138"/>
                    <a:pt x="198" y="118"/>
                  </a:cubicBezTo>
                  <a:cubicBezTo>
                    <a:pt x="214" y="106"/>
                    <a:pt x="226" y="87"/>
                    <a:pt x="225" y="67"/>
                  </a:cubicBezTo>
                  <a:cubicBezTo>
                    <a:pt x="224" y="49"/>
                    <a:pt x="211" y="34"/>
                    <a:pt x="198" y="24"/>
                  </a:cubicBezTo>
                  <a:cubicBezTo>
                    <a:pt x="176" y="7"/>
                    <a:pt x="149" y="0"/>
                    <a:pt x="1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78"/>
            <p:cNvSpPr>
              <a:spLocks noEditPoints="1"/>
            </p:cNvSpPr>
            <p:nvPr/>
          </p:nvSpPr>
          <p:spPr bwMode="auto">
            <a:xfrm>
              <a:off x="1114" y="2693"/>
              <a:ext cx="384" cy="655"/>
            </a:xfrm>
            <a:custGeom>
              <a:avLst/>
              <a:gdLst>
                <a:gd name="T0" fmla="*/ 154 w 287"/>
                <a:gd name="T1" fmla="*/ 465 h 491"/>
                <a:gd name="T2" fmla="*/ 148 w 287"/>
                <a:gd name="T3" fmla="*/ 483 h 491"/>
                <a:gd name="T4" fmla="*/ 130 w 287"/>
                <a:gd name="T5" fmla="*/ 466 h 491"/>
                <a:gd name="T6" fmla="*/ 170 w 287"/>
                <a:gd name="T7" fmla="*/ 446 h 491"/>
                <a:gd name="T8" fmla="*/ 169 w 287"/>
                <a:gd name="T9" fmla="*/ 459 h 491"/>
                <a:gd name="T10" fmla="*/ 132 w 287"/>
                <a:gd name="T11" fmla="*/ 459 h 491"/>
                <a:gd name="T12" fmla="*/ 120 w 287"/>
                <a:gd name="T13" fmla="*/ 458 h 491"/>
                <a:gd name="T14" fmla="*/ 172 w 287"/>
                <a:gd name="T15" fmla="*/ 439 h 491"/>
                <a:gd name="T16" fmla="*/ 116 w 287"/>
                <a:gd name="T17" fmla="*/ 421 h 491"/>
                <a:gd name="T18" fmla="*/ 199 w 287"/>
                <a:gd name="T19" fmla="*/ 195 h 491"/>
                <a:gd name="T20" fmla="*/ 134 w 287"/>
                <a:gd name="T21" fmla="*/ 413 h 491"/>
                <a:gd name="T22" fmla="*/ 102 w 287"/>
                <a:gd name="T23" fmla="*/ 188 h 491"/>
                <a:gd name="T24" fmla="*/ 138 w 287"/>
                <a:gd name="T25" fmla="*/ 183 h 491"/>
                <a:gd name="T26" fmla="*/ 176 w 287"/>
                <a:gd name="T27" fmla="*/ 191 h 491"/>
                <a:gd name="T28" fmla="*/ 166 w 287"/>
                <a:gd name="T29" fmla="*/ 284 h 491"/>
                <a:gd name="T30" fmla="*/ 89 w 287"/>
                <a:gd name="T31" fmla="*/ 180 h 491"/>
                <a:gd name="T32" fmla="*/ 73 w 287"/>
                <a:gd name="T33" fmla="*/ 173 h 491"/>
                <a:gd name="T34" fmla="*/ 185 w 287"/>
                <a:gd name="T35" fmla="*/ 177 h 491"/>
                <a:gd name="T36" fmla="*/ 199 w 287"/>
                <a:gd name="T37" fmla="*/ 166 h 491"/>
                <a:gd name="T38" fmla="*/ 111 w 287"/>
                <a:gd name="T39" fmla="*/ 154 h 491"/>
                <a:gd name="T40" fmla="*/ 114 w 287"/>
                <a:gd name="T41" fmla="*/ 152 h 491"/>
                <a:gd name="T42" fmla="*/ 156 w 287"/>
                <a:gd name="T43" fmla="*/ 158 h 491"/>
                <a:gd name="T44" fmla="*/ 163 w 287"/>
                <a:gd name="T45" fmla="*/ 148 h 491"/>
                <a:gd name="T46" fmla="*/ 126 w 287"/>
                <a:gd name="T47" fmla="*/ 413 h 491"/>
                <a:gd name="T48" fmla="*/ 27 w 287"/>
                <a:gd name="T49" fmla="*/ 227 h 491"/>
                <a:gd name="T50" fmla="*/ 214 w 287"/>
                <a:gd name="T51" fmla="*/ 25 h 491"/>
                <a:gd name="T52" fmla="*/ 174 w 287"/>
                <a:gd name="T53" fmla="*/ 408 h 491"/>
                <a:gd name="T54" fmla="*/ 167 w 287"/>
                <a:gd name="T55" fmla="*/ 412 h 491"/>
                <a:gd name="T56" fmla="*/ 190 w 287"/>
                <a:gd name="T57" fmla="*/ 203 h 491"/>
                <a:gd name="T58" fmla="*/ 205 w 287"/>
                <a:gd name="T59" fmla="*/ 184 h 491"/>
                <a:gd name="T60" fmla="*/ 183 w 287"/>
                <a:gd name="T61" fmla="*/ 186 h 491"/>
                <a:gd name="T62" fmla="*/ 202 w 287"/>
                <a:gd name="T63" fmla="*/ 149 h 491"/>
                <a:gd name="T64" fmla="*/ 172 w 287"/>
                <a:gd name="T65" fmla="*/ 144 h 491"/>
                <a:gd name="T66" fmla="*/ 150 w 287"/>
                <a:gd name="T67" fmla="*/ 144 h 491"/>
                <a:gd name="T68" fmla="*/ 141 w 287"/>
                <a:gd name="T69" fmla="*/ 175 h 491"/>
                <a:gd name="T70" fmla="*/ 114 w 287"/>
                <a:gd name="T71" fmla="*/ 134 h 491"/>
                <a:gd name="T72" fmla="*/ 107 w 287"/>
                <a:gd name="T73" fmla="*/ 162 h 491"/>
                <a:gd name="T74" fmla="*/ 98 w 287"/>
                <a:gd name="T75" fmla="*/ 180 h 491"/>
                <a:gd name="T76" fmla="*/ 60 w 287"/>
                <a:gd name="T77" fmla="*/ 171 h 491"/>
                <a:gd name="T78" fmla="*/ 96 w 287"/>
                <a:gd name="T79" fmla="*/ 193 h 491"/>
                <a:gd name="T80" fmla="*/ 126 w 287"/>
                <a:gd name="T81" fmla="*/ 413 h 491"/>
                <a:gd name="T82" fmla="*/ 5 w 287"/>
                <a:gd name="T83" fmla="*/ 143 h 491"/>
                <a:gd name="T84" fmla="*/ 110 w 287"/>
                <a:gd name="T85" fmla="*/ 413 h 491"/>
                <a:gd name="T86" fmla="*/ 146 w 287"/>
                <a:gd name="T87" fmla="*/ 491 h 491"/>
                <a:gd name="T88" fmla="*/ 215 w 287"/>
                <a:gd name="T89" fmla="*/ 296 h 491"/>
                <a:gd name="T90" fmla="*/ 151 w 287"/>
                <a:gd name="T91"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7" h="491">
                  <a:moveTo>
                    <a:pt x="130" y="466"/>
                  </a:moveTo>
                  <a:cubicBezTo>
                    <a:pt x="134" y="466"/>
                    <a:pt x="138" y="466"/>
                    <a:pt x="142" y="466"/>
                  </a:cubicBezTo>
                  <a:cubicBezTo>
                    <a:pt x="146" y="465"/>
                    <a:pt x="150" y="465"/>
                    <a:pt x="154" y="465"/>
                  </a:cubicBezTo>
                  <a:cubicBezTo>
                    <a:pt x="158" y="465"/>
                    <a:pt x="162" y="465"/>
                    <a:pt x="167" y="467"/>
                  </a:cubicBezTo>
                  <a:cubicBezTo>
                    <a:pt x="167" y="467"/>
                    <a:pt x="167" y="467"/>
                    <a:pt x="167" y="467"/>
                  </a:cubicBezTo>
                  <a:cubicBezTo>
                    <a:pt x="164" y="475"/>
                    <a:pt x="158" y="482"/>
                    <a:pt x="148" y="483"/>
                  </a:cubicBezTo>
                  <a:cubicBezTo>
                    <a:pt x="147" y="483"/>
                    <a:pt x="146" y="483"/>
                    <a:pt x="145" y="483"/>
                  </a:cubicBezTo>
                  <a:cubicBezTo>
                    <a:pt x="133" y="483"/>
                    <a:pt x="127" y="476"/>
                    <a:pt x="122" y="466"/>
                  </a:cubicBezTo>
                  <a:cubicBezTo>
                    <a:pt x="125" y="466"/>
                    <a:pt x="128" y="466"/>
                    <a:pt x="130" y="466"/>
                  </a:cubicBezTo>
                  <a:moveTo>
                    <a:pt x="120" y="458"/>
                  </a:moveTo>
                  <a:cubicBezTo>
                    <a:pt x="119" y="454"/>
                    <a:pt x="118" y="449"/>
                    <a:pt x="117" y="444"/>
                  </a:cubicBezTo>
                  <a:cubicBezTo>
                    <a:pt x="135" y="444"/>
                    <a:pt x="152" y="446"/>
                    <a:pt x="170" y="446"/>
                  </a:cubicBezTo>
                  <a:cubicBezTo>
                    <a:pt x="171" y="446"/>
                    <a:pt x="171" y="446"/>
                    <a:pt x="172" y="446"/>
                  </a:cubicBezTo>
                  <a:cubicBezTo>
                    <a:pt x="172" y="451"/>
                    <a:pt x="171" y="455"/>
                    <a:pt x="170" y="459"/>
                  </a:cubicBezTo>
                  <a:cubicBezTo>
                    <a:pt x="170" y="459"/>
                    <a:pt x="169" y="459"/>
                    <a:pt x="169" y="459"/>
                  </a:cubicBezTo>
                  <a:cubicBezTo>
                    <a:pt x="164" y="458"/>
                    <a:pt x="160" y="457"/>
                    <a:pt x="156" y="457"/>
                  </a:cubicBezTo>
                  <a:cubicBezTo>
                    <a:pt x="152" y="457"/>
                    <a:pt x="148" y="458"/>
                    <a:pt x="144" y="458"/>
                  </a:cubicBezTo>
                  <a:cubicBezTo>
                    <a:pt x="140" y="458"/>
                    <a:pt x="136" y="459"/>
                    <a:pt x="132" y="459"/>
                  </a:cubicBezTo>
                  <a:cubicBezTo>
                    <a:pt x="129" y="459"/>
                    <a:pt x="126" y="458"/>
                    <a:pt x="123" y="458"/>
                  </a:cubicBezTo>
                  <a:cubicBezTo>
                    <a:pt x="123" y="458"/>
                    <a:pt x="122" y="458"/>
                    <a:pt x="122" y="458"/>
                  </a:cubicBezTo>
                  <a:cubicBezTo>
                    <a:pt x="121" y="458"/>
                    <a:pt x="121" y="458"/>
                    <a:pt x="120" y="458"/>
                  </a:cubicBezTo>
                  <a:moveTo>
                    <a:pt x="127" y="421"/>
                  </a:moveTo>
                  <a:cubicBezTo>
                    <a:pt x="142" y="421"/>
                    <a:pt x="157" y="420"/>
                    <a:pt x="172" y="420"/>
                  </a:cubicBezTo>
                  <a:cubicBezTo>
                    <a:pt x="172" y="426"/>
                    <a:pt x="173" y="432"/>
                    <a:pt x="172" y="439"/>
                  </a:cubicBezTo>
                  <a:cubicBezTo>
                    <a:pt x="172" y="439"/>
                    <a:pt x="171" y="438"/>
                    <a:pt x="170" y="438"/>
                  </a:cubicBezTo>
                  <a:cubicBezTo>
                    <a:pt x="152" y="438"/>
                    <a:pt x="134" y="436"/>
                    <a:pt x="117" y="436"/>
                  </a:cubicBezTo>
                  <a:cubicBezTo>
                    <a:pt x="116" y="430"/>
                    <a:pt x="116" y="425"/>
                    <a:pt x="116" y="421"/>
                  </a:cubicBezTo>
                  <a:cubicBezTo>
                    <a:pt x="120" y="421"/>
                    <a:pt x="123" y="421"/>
                    <a:pt x="127" y="421"/>
                  </a:cubicBezTo>
                  <a:moveTo>
                    <a:pt x="198" y="196"/>
                  </a:moveTo>
                  <a:cubicBezTo>
                    <a:pt x="199" y="195"/>
                    <a:pt x="199" y="195"/>
                    <a:pt x="199" y="195"/>
                  </a:cubicBezTo>
                  <a:cubicBezTo>
                    <a:pt x="201" y="194"/>
                    <a:pt x="202" y="193"/>
                    <a:pt x="202" y="193"/>
                  </a:cubicBezTo>
                  <a:cubicBezTo>
                    <a:pt x="203" y="193"/>
                    <a:pt x="202" y="195"/>
                    <a:pt x="198" y="196"/>
                  </a:cubicBezTo>
                  <a:moveTo>
                    <a:pt x="134" y="413"/>
                  </a:moveTo>
                  <a:cubicBezTo>
                    <a:pt x="142" y="377"/>
                    <a:pt x="144" y="339"/>
                    <a:pt x="138" y="302"/>
                  </a:cubicBezTo>
                  <a:cubicBezTo>
                    <a:pt x="133" y="267"/>
                    <a:pt x="124" y="227"/>
                    <a:pt x="107" y="196"/>
                  </a:cubicBezTo>
                  <a:cubicBezTo>
                    <a:pt x="105" y="194"/>
                    <a:pt x="104" y="191"/>
                    <a:pt x="102" y="188"/>
                  </a:cubicBezTo>
                  <a:cubicBezTo>
                    <a:pt x="110" y="186"/>
                    <a:pt x="116" y="181"/>
                    <a:pt x="119" y="174"/>
                  </a:cubicBezTo>
                  <a:cubicBezTo>
                    <a:pt x="124" y="178"/>
                    <a:pt x="129" y="181"/>
                    <a:pt x="134" y="182"/>
                  </a:cubicBezTo>
                  <a:cubicBezTo>
                    <a:pt x="135" y="183"/>
                    <a:pt x="137" y="183"/>
                    <a:pt x="138" y="183"/>
                  </a:cubicBezTo>
                  <a:cubicBezTo>
                    <a:pt x="145" y="183"/>
                    <a:pt x="151" y="180"/>
                    <a:pt x="156" y="176"/>
                  </a:cubicBezTo>
                  <a:cubicBezTo>
                    <a:pt x="161" y="181"/>
                    <a:pt x="167" y="185"/>
                    <a:pt x="176" y="186"/>
                  </a:cubicBezTo>
                  <a:cubicBezTo>
                    <a:pt x="175" y="188"/>
                    <a:pt x="175" y="190"/>
                    <a:pt x="176" y="191"/>
                  </a:cubicBezTo>
                  <a:cubicBezTo>
                    <a:pt x="176" y="195"/>
                    <a:pt x="179" y="198"/>
                    <a:pt x="182" y="200"/>
                  </a:cubicBezTo>
                  <a:cubicBezTo>
                    <a:pt x="177" y="207"/>
                    <a:pt x="174" y="215"/>
                    <a:pt x="173" y="224"/>
                  </a:cubicBezTo>
                  <a:cubicBezTo>
                    <a:pt x="169" y="244"/>
                    <a:pt x="167" y="264"/>
                    <a:pt x="166" y="284"/>
                  </a:cubicBezTo>
                  <a:cubicBezTo>
                    <a:pt x="165" y="327"/>
                    <a:pt x="159" y="369"/>
                    <a:pt x="159" y="412"/>
                  </a:cubicBezTo>
                  <a:cubicBezTo>
                    <a:pt x="151" y="412"/>
                    <a:pt x="142" y="413"/>
                    <a:pt x="134" y="413"/>
                  </a:cubicBezTo>
                  <a:moveTo>
                    <a:pt x="89" y="180"/>
                  </a:moveTo>
                  <a:cubicBezTo>
                    <a:pt x="88" y="179"/>
                    <a:pt x="87" y="179"/>
                    <a:pt x="86" y="179"/>
                  </a:cubicBezTo>
                  <a:cubicBezTo>
                    <a:pt x="82" y="178"/>
                    <a:pt x="79" y="176"/>
                    <a:pt x="75" y="174"/>
                  </a:cubicBezTo>
                  <a:cubicBezTo>
                    <a:pt x="75" y="174"/>
                    <a:pt x="74" y="173"/>
                    <a:pt x="73" y="173"/>
                  </a:cubicBezTo>
                  <a:cubicBezTo>
                    <a:pt x="68" y="171"/>
                    <a:pt x="68" y="168"/>
                    <a:pt x="71" y="163"/>
                  </a:cubicBezTo>
                  <a:cubicBezTo>
                    <a:pt x="78" y="164"/>
                    <a:pt x="84" y="172"/>
                    <a:pt x="89" y="180"/>
                  </a:cubicBezTo>
                  <a:moveTo>
                    <a:pt x="185" y="177"/>
                  </a:moveTo>
                  <a:cubicBezTo>
                    <a:pt x="188" y="170"/>
                    <a:pt x="192" y="164"/>
                    <a:pt x="197" y="160"/>
                  </a:cubicBezTo>
                  <a:cubicBezTo>
                    <a:pt x="199" y="159"/>
                    <a:pt x="200" y="158"/>
                    <a:pt x="200" y="158"/>
                  </a:cubicBezTo>
                  <a:cubicBezTo>
                    <a:pt x="202" y="158"/>
                    <a:pt x="200" y="165"/>
                    <a:pt x="199" y="166"/>
                  </a:cubicBezTo>
                  <a:cubicBezTo>
                    <a:pt x="196" y="171"/>
                    <a:pt x="190" y="175"/>
                    <a:pt x="185" y="177"/>
                  </a:cubicBezTo>
                  <a:moveTo>
                    <a:pt x="115" y="159"/>
                  </a:moveTo>
                  <a:cubicBezTo>
                    <a:pt x="114" y="157"/>
                    <a:pt x="112" y="156"/>
                    <a:pt x="111" y="154"/>
                  </a:cubicBezTo>
                  <a:cubicBezTo>
                    <a:pt x="110" y="153"/>
                    <a:pt x="109" y="152"/>
                    <a:pt x="108" y="151"/>
                  </a:cubicBezTo>
                  <a:cubicBezTo>
                    <a:pt x="106" y="148"/>
                    <a:pt x="107" y="146"/>
                    <a:pt x="112" y="144"/>
                  </a:cubicBezTo>
                  <a:cubicBezTo>
                    <a:pt x="113" y="146"/>
                    <a:pt x="114" y="149"/>
                    <a:pt x="114" y="152"/>
                  </a:cubicBezTo>
                  <a:cubicBezTo>
                    <a:pt x="115" y="154"/>
                    <a:pt x="115" y="157"/>
                    <a:pt x="115" y="159"/>
                  </a:cubicBezTo>
                  <a:moveTo>
                    <a:pt x="156" y="161"/>
                  </a:moveTo>
                  <a:cubicBezTo>
                    <a:pt x="156" y="160"/>
                    <a:pt x="156" y="159"/>
                    <a:pt x="156" y="158"/>
                  </a:cubicBezTo>
                  <a:cubicBezTo>
                    <a:pt x="155" y="154"/>
                    <a:pt x="157" y="148"/>
                    <a:pt x="158" y="144"/>
                  </a:cubicBezTo>
                  <a:cubicBezTo>
                    <a:pt x="159" y="142"/>
                    <a:pt x="160" y="141"/>
                    <a:pt x="161" y="141"/>
                  </a:cubicBezTo>
                  <a:cubicBezTo>
                    <a:pt x="162" y="141"/>
                    <a:pt x="163" y="145"/>
                    <a:pt x="163" y="148"/>
                  </a:cubicBezTo>
                  <a:cubicBezTo>
                    <a:pt x="162" y="151"/>
                    <a:pt x="160" y="154"/>
                    <a:pt x="159" y="158"/>
                  </a:cubicBezTo>
                  <a:cubicBezTo>
                    <a:pt x="158" y="159"/>
                    <a:pt x="157" y="160"/>
                    <a:pt x="156" y="161"/>
                  </a:cubicBezTo>
                  <a:moveTo>
                    <a:pt x="126" y="413"/>
                  </a:moveTo>
                  <a:cubicBezTo>
                    <a:pt x="124" y="413"/>
                    <a:pt x="121" y="413"/>
                    <a:pt x="119" y="413"/>
                  </a:cubicBezTo>
                  <a:cubicBezTo>
                    <a:pt x="118" y="378"/>
                    <a:pt x="113" y="347"/>
                    <a:pt x="92" y="318"/>
                  </a:cubicBezTo>
                  <a:cubicBezTo>
                    <a:pt x="71" y="287"/>
                    <a:pt x="42" y="261"/>
                    <a:pt x="27" y="227"/>
                  </a:cubicBezTo>
                  <a:cubicBezTo>
                    <a:pt x="1" y="172"/>
                    <a:pt x="9" y="102"/>
                    <a:pt x="47" y="56"/>
                  </a:cubicBezTo>
                  <a:cubicBezTo>
                    <a:pt x="73" y="25"/>
                    <a:pt x="111" y="9"/>
                    <a:pt x="150" y="9"/>
                  </a:cubicBezTo>
                  <a:cubicBezTo>
                    <a:pt x="172" y="9"/>
                    <a:pt x="194" y="14"/>
                    <a:pt x="214" y="25"/>
                  </a:cubicBezTo>
                  <a:cubicBezTo>
                    <a:pt x="278" y="60"/>
                    <a:pt x="279" y="152"/>
                    <a:pt x="257" y="213"/>
                  </a:cubicBezTo>
                  <a:cubicBezTo>
                    <a:pt x="245" y="249"/>
                    <a:pt x="217" y="275"/>
                    <a:pt x="199" y="307"/>
                  </a:cubicBezTo>
                  <a:cubicBezTo>
                    <a:pt x="182" y="338"/>
                    <a:pt x="178" y="373"/>
                    <a:pt x="174" y="408"/>
                  </a:cubicBezTo>
                  <a:cubicBezTo>
                    <a:pt x="173" y="408"/>
                    <a:pt x="172" y="409"/>
                    <a:pt x="172" y="411"/>
                  </a:cubicBezTo>
                  <a:cubicBezTo>
                    <a:pt x="172" y="412"/>
                    <a:pt x="172" y="412"/>
                    <a:pt x="172" y="412"/>
                  </a:cubicBezTo>
                  <a:cubicBezTo>
                    <a:pt x="170" y="412"/>
                    <a:pt x="169" y="412"/>
                    <a:pt x="167" y="412"/>
                  </a:cubicBezTo>
                  <a:cubicBezTo>
                    <a:pt x="167" y="373"/>
                    <a:pt x="171" y="333"/>
                    <a:pt x="174" y="294"/>
                  </a:cubicBezTo>
                  <a:cubicBezTo>
                    <a:pt x="175" y="274"/>
                    <a:pt x="176" y="255"/>
                    <a:pt x="179" y="235"/>
                  </a:cubicBezTo>
                  <a:cubicBezTo>
                    <a:pt x="181" y="223"/>
                    <a:pt x="183" y="212"/>
                    <a:pt x="190" y="203"/>
                  </a:cubicBezTo>
                  <a:cubicBezTo>
                    <a:pt x="193" y="204"/>
                    <a:pt x="195" y="204"/>
                    <a:pt x="197" y="204"/>
                  </a:cubicBezTo>
                  <a:cubicBezTo>
                    <a:pt x="204" y="204"/>
                    <a:pt x="209" y="202"/>
                    <a:pt x="211" y="196"/>
                  </a:cubicBezTo>
                  <a:cubicBezTo>
                    <a:pt x="212" y="191"/>
                    <a:pt x="211" y="184"/>
                    <a:pt x="205" y="184"/>
                  </a:cubicBezTo>
                  <a:cubicBezTo>
                    <a:pt x="205" y="184"/>
                    <a:pt x="205" y="184"/>
                    <a:pt x="205" y="184"/>
                  </a:cubicBezTo>
                  <a:cubicBezTo>
                    <a:pt x="198" y="184"/>
                    <a:pt x="193" y="189"/>
                    <a:pt x="188" y="194"/>
                  </a:cubicBezTo>
                  <a:cubicBezTo>
                    <a:pt x="185" y="192"/>
                    <a:pt x="184" y="189"/>
                    <a:pt x="183" y="186"/>
                  </a:cubicBezTo>
                  <a:cubicBezTo>
                    <a:pt x="194" y="184"/>
                    <a:pt x="203" y="176"/>
                    <a:pt x="207" y="167"/>
                  </a:cubicBezTo>
                  <a:cubicBezTo>
                    <a:pt x="210" y="163"/>
                    <a:pt x="213" y="152"/>
                    <a:pt x="206" y="149"/>
                  </a:cubicBezTo>
                  <a:cubicBezTo>
                    <a:pt x="204" y="149"/>
                    <a:pt x="203" y="149"/>
                    <a:pt x="202" y="149"/>
                  </a:cubicBezTo>
                  <a:cubicBezTo>
                    <a:pt x="190" y="149"/>
                    <a:pt x="181" y="165"/>
                    <a:pt x="177" y="178"/>
                  </a:cubicBezTo>
                  <a:cubicBezTo>
                    <a:pt x="171" y="178"/>
                    <a:pt x="165" y="175"/>
                    <a:pt x="161" y="170"/>
                  </a:cubicBezTo>
                  <a:cubicBezTo>
                    <a:pt x="168" y="163"/>
                    <a:pt x="172" y="153"/>
                    <a:pt x="172" y="144"/>
                  </a:cubicBezTo>
                  <a:cubicBezTo>
                    <a:pt x="172" y="139"/>
                    <a:pt x="169" y="131"/>
                    <a:pt x="163" y="131"/>
                  </a:cubicBezTo>
                  <a:cubicBezTo>
                    <a:pt x="162" y="131"/>
                    <a:pt x="162" y="131"/>
                    <a:pt x="162" y="131"/>
                  </a:cubicBezTo>
                  <a:cubicBezTo>
                    <a:pt x="155" y="132"/>
                    <a:pt x="152" y="138"/>
                    <a:pt x="150" y="144"/>
                  </a:cubicBezTo>
                  <a:cubicBezTo>
                    <a:pt x="147" y="153"/>
                    <a:pt x="148" y="162"/>
                    <a:pt x="151" y="169"/>
                  </a:cubicBezTo>
                  <a:cubicBezTo>
                    <a:pt x="150" y="170"/>
                    <a:pt x="150" y="171"/>
                    <a:pt x="149" y="171"/>
                  </a:cubicBezTo>
                  <a:cubicBezTo>
                    <a:pt x="147" y="174"/>
                    <a:pt x="144" y="175"/>
                    <a:pt x="141" y="175"/>
                  </a:cubicBezTo>
                  <a:cubicBezTo>
                    <a:pt x="135" y="175"/>
                    <a:pt x="128" y="171"/>
                    <a:pt x="123" y="166"/>
                  </a:cubicBezTo>
                  <a:cubicBezTo>
                    <a:pt x="123" y="162"/>
                    <a:pt x="124" y="158"/>
                    <a:pt x="123" y="154"/>
                  </a:cubicBezTo>
                  <a:cubicBezTo>
                    <a:pt x="122" y="147"/>
                    <a:pt x="120" y="139"/>
                    <a:pt x="114" y="134"/>
                  </a:cubicBezTo>
                  <a:cubicBezTo>
                    <a:pt x="113" y="133"/>
                    <a:pt x="111" y="133"/>
                    <a:pt x="110" y="133"/>
                  </a:cubicBezTo>
                  <a:cubicBezTo>
                    <a:pt x="105" y="133"/>
                    <a:pt x="99" y="137"/>
                    <a:pt x="99" y="141"/>
                  </a:cubicBezTo>
                  <a:cubicBezTo>
                    <a:pt x="97" y="150"/>
                    <a:pt x="102" y="156"/>
                    <a:pt x="107" y="162"/>
                  </a:cubicBezTo>
                  <a:cubicBezTo>
                    <a:pt x="109" y="164"/>
                    <a:pt x="111" y="167"/>
                    <a:pt x="113" y="169"/>
                  </a:cubicBezTo>
                  <a:cubicBezTo>
                    <a:pt x="113" y="169"/>
                    <a:pt x="113" y="169"/>
                    <a:pt x="113" y="169"/>
                  </a:cubicBezTo>
                  <a:cubicBezTo>
                    <a:pt x="110" y="176"/>
                    <a:pt x="105" y="179"/>
                    <a:pt x="98" y="180"/>
                  </a:cubicBezTo>
                  <a:cubicBezTo>
                    <a:pt x="91" y="168"/>
                    <a:pt x="82" y="155"/>
                    <a:pt x="71" y="155"/>
                  </a:cubicBezTo>
                  <a:cubicBezTo>
                    <a:pt x="70" y="155"/>
                    <a:pt x="68" y="155"/>
                    <a:pt x="67" y="155"/>
                  </a:cubicBezTo>
                  <a:cubicBezTo>
                    <a:pt x="61" y="157"/>
                    <a:pt x="57" y="165"/>
                    <a:pt x="60" y="171"/>
                  </a:cubicBezTo>
                  <a:cubicBezTo>
                    <a:pt x="65" y="181"/>
                    <a:pt x="77" y="185"/>
                    <a:pt x="87" y="188"/>
                  </a:cubicBezTo>
                  <a:cubicBezTo>
                    <a:pt x="89" y="188"/>
                    <a:pt x="91" y="189"/>
                    <a:pt x="94" y="189"/>
                  </a:cubicBezTo>
                  <a:cubicBezTo>
                    <a:pt x="94" y="191"/>
                    <a:pt x="95" y="192"/>
                    <a:pt x="96" y="193"/>
                  </a:cubicBezTo>
                  <a:cubicBezTo>
                    <a:pt x="113" y="223"/>
                    <a:pt x="121" y="257"/>
                    <a:pt x="128" y="290"/>
                  </a:cubicBezTo>
                  <a:cubicBezTo>
                    <a:pt x="136" y="330"/>
                    <a:pt x="135" y="372"/>
                    <a:pt x="126" y="411"/>
                  </a:cubicBezTo>
                  <a:cubicBezTo>
                    <a:pt x="126" y="412"/>
                    <a:pt x="126" y="412"/>
                    <a:pt x="126" y="413"/>
                  </a:cubicBezTo>
                  <a:moveTo>
                    <a:pt x="151" y="0"/>
                  </a:moveTo>
                  <a:cubicBezTo>
                    <a:pt x="129" y="0"/>
                    <a:pt x="107" y="5"/>
                    <a:pt x="88" y="14"/>
                  </a:cubicBezTo>
                  <a:cubicBezTo>
                    <a:pt x="38" y="36"/>
                    <a:pt x="10" y="90"/>
                    <a:pt x="5" y="143"/>
                  </a:cubicBezTo>
                  <a:cubicBezTo>
                    <a:pt x="0" y="186"/>
                    <a:pt x="14" y="228"/>
                    <a:pt x="39" y="264"/>
                  </a:cubicBezTo>
                  <a:cubicBezTo>
                    <a:pt x="56" y="286"/>
                    <a:pt x="75" y="306"/>
                    <a:pt x="90" y="330"/>
                  </a:cubicBezTo>
                  <a:cubicBezTo>
                    <a:pt x="107" y="355"/>
                    <a:pt x="110" y="384"/>
                    <a:pt x="110" y="413"/>
                  </a:cubicBezTo>
                  <a:cubicBezTo>
                    <a:pt x="109" y="414"/>
                    <a:pt x="108" y="415"/>
                    <a:pt x="108" y="417"/>
                  </a:cubicBezTo>
                  <a:cubicBezTo>
                    <a:pt x="108" y="443"/>
                    <a:pt x="109" y="490"/>
                    <a:pt x="145" y="491"/>
                  </a:cubicBezTo>
                  <a:cubicBezTo>
                    <a:pt x="146" y="491"/>
                    <a:pt x="146" y="491"/>
                    <a:pt x="146" y="491"/>
                  </a:cubicBezTo>
                  <a:cubicBezTo>
                    <a:pt x="181" y="491"/>
                    <a:pt x="181" y="444"/>
                    <a:pt x="180" y="417"/>
                  </a:cubicBezTo>
                  <a:cubicBezTo>
                    <a:pt x="181" y="416"/>
                    <a:pt x="181" y="416"/>
                    <a:pt x="181" y="415"/>
                  </a:cubicBezTo>
                  <a:cubicBezTo>
                    <a:pt x="186" y="372"/>
                    <a:pt x="191" y="332"/>
                    <a:pt x="215" y="296"/>
                  </a:cubicBezTo>
                  <a:cubicBezTo>
                    <a:pt x="234" y="266"/>
                    <a:pt x="257" y="242"/>
                    <a:pt x="268" y="208"/>
                  </a:cubicBezTo>
                  <a:cubicBezTo>
                    <a:pt x="287" y="152"/>
                    <a:pt x="283" y="75"/>
                    <a:pt x="238" y="32"/>
                  </a:cubicBezTo>
                  <a:cubicBezTo>
                    <a:pt x="215" y="10"/>
                    <a:pt x="183"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379"/>
            <p:cNvSpPr>
              <a:spLocks noEditPoints="1"/>
            </p:cNvSpPr>
            <p:nvPr/>
          </p:nvSpPr>
          <p:spPr bwMode="auto">
            <a:xfrm>
              <a:off x="7053" y="2796"/>
              <a:ext cx="278" cy="435"/>
            </a:xfrm>
            <a:custGeom>
              <a:avLst/>
              <a:gdLst>
                <a:gd name="T0" fmla="*/ 22 w 208"/>
                <a:gd name="T1" fmla="*/ 303 h 326"/>
                <a:gd name="T2" fmla="*/ 38 w 208"/>
                <a:gd name="T3" fmla="*/ 320 h 326"/>
                <a:gd name="T4" fmla="*/ 57 w 208"/>
                <a:gd name="T5" fmla="*/ 301 h 326"/>
                <a:gd name="T6" fmla="*/ 54 w 208"/>
                <a:gd name="T7" fmla="*/ 309 h 326"/>
                <a:gd name="T8" fmla="*/ 22 w 208"/>
                <a:gd name="T9" fmla="*/ 298 h 326"/>
                <a:gd name="T10" fmla="*/ 59 w 208"/>
                <a:gd name="T11" fmla="*/ 295 h 326"/>
                <a:gd name="T12" fmla="*/ 64 w 208"/>
                <a:gd name="T13" fmla="*/ 284 h 326"/>
                <a:gd name="T14" fmla="*/ 127 w 208"/>
                <a:gd name="T15" fmla="*/ 142 h 326"/>
                <a:gd name="T16" fmla="*/ 131 w 208"/>
                <a:gd name="T17" fmla="*/ 142 h 326"/>
                <a:gd name="T18" fmla="*/ 134 w 208"/>
                <a:gd name="T19" fmla="*/ 119 h 326"/>
                <a:gd name="T20" fmla="*/ 123 w 208"/>
                <a:gd name="T21" fmla="*/ 127 h 326"/>
                <a:gd name="T22" fmla="*/ 88 w 208"/>
                <a:gd name="T23" fmla="*/ 120 h 326"/>
                <a:gd name="T24" fmla="*/ 115 w 208"/>
                <a:gd name="T25" fmla="*/ 131 h 326"/>
                <a:gd name="T26" fmla="*/ 105 w 208"/>
                <a:gd name="T27" fmla="*/ 155 h 326"/>
                <a:gd name="T28" fmla="*/ 40 w 208"/>
                <a:gd name="T29" fmla="*/ 271 h 326"/>
                <a:gd name="T30" fmla="*/ 66 w 208"/>
                <a:gd name="T31" fmla="*/ 117 h 326"/>
                <a:gd name="T32" fmla="*/ 107 w 208"/>
                <a:gd name="T33" fmla="*/ 109 h 326"/>
                <a:gd name="T34" fmla="*/ 114 w 208"/>
                <a:gd name="T35" fmla="*/ 104 h 326"/>
                <a:gd name="T36" fmla="*/ 59 w 208"/>
                <a:gd name="T37" fmla="*/ 109 h 326"/>
                <a:gd name="T38" fmla="*/ 50 w 208"/>
                <a:gd name="T39" fmla="*/ 101 h 326"/>
                <a:gd name="T40" fmla="*/ 81 w 208"/>
                <a:gd name="T41" fmla="*/ 101 h 326"/>
                <a:gd name="T42" fmla="*/ 82 w 208"/>
                <a:gd name="T43" fmla="*/ 90 h 326"/>
                <a:gd name="T44" fmla="*/ 35 w 208"/>
                <a:gd name="T45" fmla="*/ 270 h 326"/>
                <a:gd name="T46" fmla="*/ 9 w 208"/>
                <a:gd name="T47" fmla="*/ 127 h 326"/>
                <a:gd name="T48" fmla="*/ 173 w 208"/>
                <a:gd name="T49" fmla="*/ 34 h 326"/>
                <a:gd name="T50" fmla="*/ 68 w 208"/>
                <a:gd name="T51" fmla="*/ 276 h 326"/>
                <a:gd name="T52" fmla="*/ 62 w 208"/>
                <a:gd name="T53" fmla="*/ 277 h 326"/>
                <a:gd name="T54" fmla="*/ 121 w 208"/>
                <a:gd name="T55" fmla="*/ 146 h 326"/>
                <a:gd name="T56" fmla="*/ 134 w 208"/>
                <a:gd name="T57" fmla="*/ 136 h 326"/>
                <a:gd name="T58" fmla="*/ 120 w 208"/>
                <a:gd name="T59" fmla="*/ 133 h 326"/>
                <a:gd name="T60" fmla="*/ 142 w 208"/>
                <a:gd name="T61" fmla="*/ 114 h 326"/>
                <a:gd name="T62" fmla="*/ 108 w 208"/>
                <a:gd name="T63" fmla="*/ 118 h 326"/>
                <a:gd name="T64" fmla="*/ 115 w 208"/>
                <a:gd name="T65" fmla="*/ 92 h 326"/>
                <a:gd name="T66" fmla="*/ 100 w 208"/>
                <a:gd name="T67" fmla="*/ 116 h 326"/>
                <a:gd name="T68" fmla="*/ 87 w 208"/>
                <a:gd name="T69" fmla="*/ 100 h 326"/>
                <a:gd name="T70" fmla="*/ 73 w 208"/>
                <a:gd name="T71" fmla="*/ 86 h 326"/>
                <a:gd name="T72" fmla="*/ 77 w 208"/>
                <a:gd name="T73" fmla="*/ 107 h 326"/>
                <a:gd name="T74" fmla="*/ 50 w 208"/>
                <a:gd name="T75" fmla="*/ 89 h 326"/>
                <a:gd name="T76" fmla="*/ 56 w 208"/>
                <a:gd name="T77" fmla="*/ 114 h 326"/>
                <a:gd name="T78" fmla="*/ 62 w 208"/>
                <a:gd name="T79" fmla="*/ 190 h 326"/>
                <a:gd name="T80" fmla="*/ 105 w 208"/>
                <a:gd name="T81" fmla="*/ 0 h 326"/>
                <a:gd name="T82" fmla="*/ 9 w 208"/>
                <a:gd name="T83" fmla="*/ 154 h 326"/>
                <a:gd name="T84" fmla="*/ 22 w 208"/>
                <a:gd name="T85" fmla="*/ 268 h 326"/>
                <a:gd name="T86" fmla="*/ 70 w 208"/>
                <a:gd name="T87" fmla="*/ 283 h 326"/>
                <a:gd name="T88" fmla="*/ 170 w 208"/>
                <a:gd name="T89" fmla="*/ 16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326">
                  <a:moveTo>
                    <a:pt x="38" y="320"/>
                  </a:moveTo>
                  <a:cubicBezTo>
                    <a:pt x="37" y="320"/>
                    <a:pt x="36" y="320"/>
                    <a:pt x="35" y="320"/>
                  </a:cubicBezTo>
                  <a:cubicBezTo>
                    <a:pt x="26" y="318"/>
                    <a:pt x="22" y="312"/>
                    <a:pt x="22" y="303"/>
                  </a:cubicBezTo>
                  <a:cubicBezTo>
                    <a:pt x="31" y="308"/>
                    <a:pt x="42" y="307"/>
                    <a:pt x="50" y="313"/>
                  </a:cubicBezTo>
                  <a:cubicBezTo>
                    <a:pt x="51" y="313"/>
                    <a:pt x="51" y="313"/>
                    <a:pt x="51" y="313"/>
                  </a:cubicBezTo>
                  <a:cubicBezTo>
                    <a:pt x="47" y="318"/>
                    <a:pt x="43" y="320"/>
                    <a:pt x="38" y="320"/>
                  </a:cubicBezTo>
                  <a:moveTo>
                    <a:pt x="22" y="298"/>
                  </a:moveTo>
                  <a:cubicBezTo>
                    <a:pt x="22" y="295"/>
                    <a:pt x="22" y="291"/>
                    <a:pt x="23" y="288"/>
                  </a:cubicBezTo>
                  <a:cubicBezTo>
                    <a:pt x="34" y="292"/>
                    <a:pt x="45" y="297"/>
                    <a:pt x="57" y="301"/>
                  </a:cubicBezTo>
                  <a:cubicBezTo>
                    <a:pt x="57" y="301"/>
                    <a:pt x="57" y="301"/>
                    <a:pt x="58" y="301"/>
                  </a:cubicBezTo>
                  <a:cubicBezTo>
                    <a:pt x="58" y="301"/>
                    <a:pt x="58" y="301"/>
                    <a:pt x="58" y="301"/>
                  </a:cubicBezTo>
                  <a:cubicBezTo>
                    <a:pt x="57" y="304"/>
                    <a:pt x="56" y="306"/>
                    <a:pt x="54" y="309"/>
                  </a:cubicBezTo>
                  <a:cubicBezTo>
                    <a:pt x="53" y="308"/>
                    <a:pt x="53" y="308"/>
                    <a:pt x="53" y="308"/>
                  </a:cubicBezTo>
                  <a:cubicBezTo>
                    <a:pt x="44" y="302"/>
                    <a:pt x="33" y="303"/>
                    <a:pt x="24" y="298"/>
                  </a:cubicBezTo>
                  <a:cubicBezTo>
                    <a:pt x="23" y="298"/>
                    <a:pt x="23" y="298"/>
                    <a:pt x="22" y="298"/>
                  </a:cubicBezTo>
                  <a:cubicBezTo>
                    <a:pt x="22" y="298"/>
                    <a:pt x="22" y="298"/>
                    <a:pt x="22" y="298"/>
                  </a:cubicBezTo>
                  <a:moveTo>
                    <a:pt x="60" y="296"/>
                  </a:moveTo>
                  <a:cubicBezTo>
                    <a:pt x="60" y="296"/>
                    <a:pt x="59" y="295"/>
                    <a:pt x="59" y="295"/>
                  </a:cubicBezTo>
                  <a:cubicBezTo>
                    <a:pt x="47" y="291"/>
                    <a:pt x="36" y="286"/>
                    <a:pt x="24" y="283"/>
                  </a:cubicBezTo>
                  <a:cubicBezTo>
                    <a:pt x="25" y="279"/>
                    <a:pt x="26" y="276"/>
                    <a:pt x="27" y="273"/>
                  </a:cubicBezTo>
                  <a:cubicBezTo>
                    <a:pt x="39" y="277"/>
                    <a:pt x="51" y="280"/>
                    <a:pt x="64" y="284"/>
                  </a:cubicBezTo>
                  <a:cubicBezTo>
                    <a:pt x="63" y="287"/>
                    <a:pt x="61" y="292"/>
                    <a:pt x="60" y="296"/>
                  </a:cubicBezTo>
                  <a:moveTo>
                    <a:pt x="129" y="142"/>
                  </a:moveTo>
                  <a:cubicBezTo>
                    <a:pt x="128" y="142"/>
                    <a:pt x="128" y="142"/>
                    <a:pt x="127" y="142"/>
                  </a:cubicBezTo>
                  <a:cubicBezTo>
                    <a:pt x="128" y="142"/>
                    <a:pt x="128" y="142"/>
                    <a:pt x="128" y="142"/>
                  </a:cubicBezTo>
                  <a:cubicBezTo>
                    <a:pt x="129" y="142"/>
                    <a:pt x="130" y="141"/>
                    <a:pt x="130" y="141"/>
                  </a:cubicBezTo>
                  <a:cubicBezTo>
                    <a:pt x="131" y="141"/>
                    <a:pt x="131" y="142"/>
                    <a:pt x="131" y="142"/>
                  </a:cubicBezTo>
                  <a:cubicBezTo>
                    <a:pt x="130" y="142"/>
                    <a:pt x="130" y="142"/>
                    <a:pt x="129" y="142"/>
                  </a:cubicBezTo>
                  <a:moveTo>
                    <a:pt x="123" y="127"/>
                  </a:moveTo>
                  <a:cubicBezTo>
                    <a:pt x="126" y="124"/>
                    <a:pt x="130" y="121"/>
                    <a:pt x="134" y="119"/>
                  </a:cubicBezTo>
                  <a:cubicBezTo>
                    <a:pt x="135" y="118"/>
                    <a:pt x="136" y="118"/>
                    <a:pt x="136" y="118"/>
                  </a:cubicBezTo>
                  <a:cubicBezTo>
                    <a:pt x="138" y="118"/>
                    <a:pt x="135" y="122"/>
                    <a:pt x="134" y="123"/>
                  </a:cubicBezTo>
                  <a:cubicBezTo>
                    <a:pt x="131" y="126"/>
                    <a:pt x="127" y="127"/>
                    <a:pt x="123" y="127"/>
                  </a:cubicBezTo>
                  <a:moveTo>
                    <a:pt x="67" y="117"/>
                  </a:moveTo>
                  <a:cubicBezTo>
                    <a:pt x="72" y="117"/>
                    <a:pt x="77" y="115"/>
                    <a:pt x="80" y="112"/>
                  </a:cubicBezTo>
                  <a:cubicBezTo>
                    <a:pt x="83" y="115"/>
                    <a:pt x="85" y="119"/>
                    <a:pt x="88" y="120"/>
                  </a:cubicBezTo>
                  <a:cubicBezTo>
                    <a:pt x="91" y="122"/>
                    <a:pt x="93" y="122"/>
                    <a:pt x="96" y="122"/>
                  </a:cubicBezTo>
                  <a:cubicBezTo>
                    <a:pt x="98" y="122"/>
                    <a:pt x="101" y="122"/>
                    <a:pt x="104" y="120"/>
                  </a:cubicBezTo>
                  <a:cubicBezTo>
                    <a:pt x="106" y="125"/>
                    <a:pt x="109" y="129"/>
                    <a:pt x="115" y="131"/>
                  </a:cubicBezTo>
                  <a:cubicBezTo>
                    <a:pt x="114" y="132"/>
                    <a:pt x="114" y="134"/>
                    <a:pt x="114" y="135"/>
                  </a:cubicBezTo>
                  <a:cubicBezTo>
                    <a:pt x="113" y="137"/>
                    <a:pt x="114" y="140"/>
                    <a:pt x="116" y="142"/>
                  </a:cubicBezTo>
                  <a:cubicBezTo>
                    <a:pt x="111" y="145"/>
                    <a:pt x="108" y="150"/>
                    <a:pt x="105" y="155"/>
                  </a:cubicBezTo>
                  <a:cubicBezTo>
                    <a:pt x="98" y="168"/>
                    <a:pt x="93" y="180"/>
                    <a:pt x="88" y="193"/>
                  </a:cubicBezTo>
                  <a:cubicBezTo>
                    <a:pt x="78" y="221"/>
                    <a:pt x="66" y="248"/>
                    <a:pt x="57" y="276"/>
                  </a:cubicBezTo>
                  <a:cubicBezTo>
                    <a:pt x="51" y="274"/>
                    <a:pt x="46" y="273"/>
                    <a:pt x="40" y="271"/>
                  </a:cubicBezTo>
                  <a:cubicBezTo>
                    <a:pt x="53" y="249"/>
                    <a:pt x="62" y="225"/>
                    <a:pt x="66" y="200"/>
                  </a:cubicBezTo>
                  <a:cubicBezTo>
                    <a:pt x="70" y="175"/>
                    <a:pt x="73" y="147"/>
                    <a:pt x="67" y="123"/>
                  </a:cubicBezTo>
                  <a:cubicBezTo>
                    <a:pt x="67" y="122"/>
                    <a:pt x="67" y="120"/>
                    <a:pt x="66" y="117"/>
                  </a:cubicBezTo>
                  <a:cubicBezTo>
                    <a:pt x="66" y="117"/>
                    <a:pt x="67" y="117"/>
                    <a:pt x="67" y="117"/>
                  </a:cubicBezTo>
                  <a:moveTo>
                    <a:pt x="107" y="111"/>
                  </a:moveTo>
                  <a:cubicBezTo>
                    <a:pt x="107" y="110"/>
                    <a:pt x="107" y="110"/>
                    <a:pt x="107" y="109"/>
                  </a:cubicBezTo>
                  <a:cubicBezTo>
                    <a:pt x="108" y="106"/>
                    <a:pt x="110" y="103"/>
                    <a:pt x="112" y="100"/>
                  </a:cubicBezTo>
                  <a:cubicBezTo>
                    <a:pt x="113" y="99"/>
                    <a:pt x="113" y="99"/>
                    <a:pt x="114" y="99"/>
                  </a:cubicBezTo>
                  <a:cubicBezTo>
                    <a:pt x="115" y="99"/>
                    <a:pt x="115" y="102"/>
                    <a:pt x="114" y="104"/>
                  </a:cubicBezTo>
                  <a:cubicBezTo>
                    <a:pt x="113" y="106"/>
                    <a:pt x="111" y="107"/>
                    <a:pt x="109" y="109"/>
                  </a:cubicBezTo>
                  <a:cubicBezTo>
                    <a:pt x="109" y="110"/>
                    <a:pt x="108" y="110"/>
                    <a:pt x="107" y="111"/>
                  </a:cubicBezTo>
                  <a:moveTo>
                    <a:pt x="59" y="109"/>
                  </a:moveTo>
                  <a:cubicBezTo>
                    <a:pt x="58" y="109"/>
                    <a:pt x="58" y="108"/>
                    <a:pt x="57" y="108"/>
                  </a:cubicBezTo>
                  <a:cubicBezTo>
                    <a:pt x="55" y="107"/>
                    <a:pt x="53" y="105"/>
                    <a:pt x="51" y="103"/>
                  </a:cubicBezTo>
                  <a:cubicBezTo>
                    <a:pt x="51" y="102"/>
                    <a:pt x="51" y="102"/>
                    <a:pt x="50" y="101"/>
                  </a:cubicBezTo>
                  <a:cubicBezTo>
                    <a:pt x="48" y="99"/>
                    <a:pt x="48" y="97"/>
                    <a:pt x="51" y="95"/>
                  </a:cubicBezTo>
                  <a:cubicBezTo>
                    <a:pt x="55" y="97"/>
                    <a:pt x="58" y="103"/>
                    <a:pt x="59" y="109"/>
                  </a:cubicBezTo>
                  <a:moveTo>
                    <a:pt x="81" y="101"/>
                  </a:moveTo>
                  <a:cubicBezTo>
                    <a:pt x="80" y="100"/>
                    <a:pt x="79" y="98"/>
                    <a:pt x="79" y="97"/>
                  </a:cubicBezTo>
                  <a:cubicBezTo>
                    <a:pt x="79" y="96"/>
                    <a:pt x="78" y="95"/>
                    <a:pt x="78" y="94"/>
                  </a:cubicBezTo>
                  <a:cubicBezTo>
                    <a:pt x="77" y="92"/>
                    <a:pt x="78" y="91"/>
                    <a:pt x="82" y="90"/>
                  </a:cubicBezTo>
                  <a:cubicBezTo>
                    <a:pt x="82" y="92"/>
                    <a:pt x="82" y="94"/>
                    <a:pt x="82" y="96"/>
                  </a:cubicBezTo>
                  <a:cubicBezTo>
                    <a:pt x="82" y="98"/>
                    <a:pt x="81" y="100"/>
                    <a:pt x="81" y="101"/>
                  </a:cubicBezTo>
                  <a:moveTo>
                    <a:pt x="35" y="270"/>
                  </a:moveTo>
                  <a:cubicBezTo>
                    <a:pt x="33" y="269"/>
                    <a:pt x="32" y="269"/>
                    <a:pt x="30" y="268"/>
                  </a:cubicBezTo>
                  <a:cubicBezTo>
                    <a:pt x="37" y="245"/>
                    <a:pt x="40" y="224"/>
                    <a:pt x="33" y="200"/>
                  </a:cubicBezTo>
                  <a:cubicBezTo>
                    <a:pt x="25" y="176"/>
                    <a:pt x="12" y="153"/>
                    <a:pt x="9" y="127"/>
                  </a:cubicBezTo>
                  <a:cubicBezTo>
                    <a:pt x="3" y="86"/>
                    <a:pt x="23" y="42"/>
                    <a:pt x="58" y="19"/>
                  </a:cubicBezTo>
                  <a:cubicBezTo>
                    <a:pt x="72" y="10"/>
                    <a:pt x="89" y="5"/>
                    <a:pt x="106" y="5"/>
                  </a:cubicBezTo>
                  <a:cubicBezTo>
                    <a:pt x="131" y="5"/>
                    <a:pt x="156" y="15"/>
                    <a:pt x="173" y="34"/>
                  </a:cubicBezTo>
                  <a:cubicBezTo>
                    <a:pt x="208" y="70"/>
                    <a:pt x="189" y="131"/>
                    <a:pt x="162" y="166"/>
                  </a:cubicBezTo>
                  <a:cubicBezTo>
                    <a:pt x="147" y="187"/>
                    <a:pt x="123" y="198"/>
                    <a:pt x="105" y="215"/>
                  </a:cubicBezTo>
                  <a:cubicBezTo>
                    <a:pt x="87" y="232"/>
                    <a:pt x="77" y="254"/>
                    <a:pt x="68" y="276"/>
                  </a:cubicBezTo>
                  <a:cubicBezTo>
                    <a:pt x="67" y="276"/>
                    <a:pt x="66" y="277"/>
                    <a:pt x="66" y="278"/>
                  </a:cubicBezTo>
                  <a:cubicBezTo>
                    <a:pt x="65" y="278"/>
                    <a:pt x="65" y="278"/>
                    <a:pt x="65" y="278"/>
                  </a:cubicBezTo>
                  <a:cubicBezTo>
                    <a:pt x="64" y="278"/>
                    <a:pt x="63" y="278"/>
                    <a:pt x="62" y="277"/>
                  </a:cubicBezTo>
                  <a:cubicBezTo>
                    <a:pt x="70" y="252"/>
                    <a:pt x="81" y="227"/>
                    <a:pt x="91" y="202"/>
                  </a:cubicBezTo>
                  <a:cubicBezTo>
                    <a:pt x="96" y="189"/>
                    <a:pt x="101" y="176"/>
                    <a:pt x="107" y="164"/>
                  </a:cubicBezTo>
                  <a:cubicBezTo>
                    <a:pt x="111" y="156"/>
                    <a:pt x="114" y="150"/>
                    <a:pt x="121" y="146"/>
                  </a:cubicBezTo>
                  <a:cubicBezTo>
                    <a:pt x="123" y="147"/>
                    <a:pt x="126" y="148"/>
                    <a:pt x="129" y="148"/>
                  </a:cubicBezTo>
                  <a:cubicBezTo>
                    <a:pt x="132" y="148"/>
                    <a:pt x="134" y="147"/>
                    <a:pt x="136" y="145"/>
                  </a:cubicBezTo>
                  <a:cubicBezTo>
                    <a:pt x="137" y="142"/>
                    <a:pt x="138" y="137"/>
                    <a:pt x="134" y="136"/>
                  </a:cubicBezTo>
                  <a:cubicBezTo>
                    <a:pt x="133" y="136"/>
                    <a:pt x="132" y="136"/>
                    <a:pt x="132" y="136"/>
                  </a:cubicBezTo>
                  <a:cubicBezTo>
                    <a:pt x="128" y="136"/>
                    <a:pt x="124" y="137"/>
                    <a:pt x="121" y="139"/>
                  </a:cubicBezTo>
                  <a:cubicBezTo>
                    <a:pt x="120" y="137"/>
                    <a:pt x="119" y="135"/>
                    <a:pt x="120" y="133"/>
                  </a:cubicBezTo>
                  <a:cubicBezTo>
                    <a:pt x="121" y="133"/>
                    <a:pt x="122" y="133"/>
                    <a:pt x="122" y="133"/>
                  </a:cubicBezTo>
                  <a:cubicBezTo>
                    <a:pt x="129" y="133"/>
                    <a:pt x="135" y="130"/>
                    <a:pt x="139" y="126"/>
                  </a:cubicBezTo>
                  <a:cubicBezTo>
                    <a:pt x="142" y="123"/>
                    <a:pt x="146" y="116"/>
                    <a:pt x="142" y="114"/>
                  </a:cubicBezTo>
                  <a:cubicBezTo>
                    <a:pt x="140" y="112"/>
                    <a:pt x="139" y="112"/>
                    <a:pt x="137" y="112"/>
                  </a:cubicBezTo>
                  <a:cubicBezTo>
                    <a:pt x="130" y="112"/>
                    <a:pt x="122" y="119"/>
                    <a:pt x="117" y="126"/>
                  </a:cubicBezTo>
                  <a:cubicBezTo>
                    <a:pt x="113" y="125"/>
                    <a:pt x="110" y="122"/>
                    <a:pt x="108" y="118"/>
                  </a:cubicBezTo>
                  <a:cubicBezTo>
                    <a:pt x="114" y="114"/>
                    <a:pt x="119" y="109"/>
                    <a:pt x="121" y="103"/>
                  </a:cubicBezTo>
                  <a:cubicBezTo>
                    <a:pt x="122" y="100"/>
                    <a:pt x="122" y="93"/>
                    <a:pt x="117" y="92"/>
                  </a:cubicBezTo>
                  <a:cubicBezTo>
                    <a:pt x="116" y="92"/>
                    <a:pt x="116" y="92"/>
                    <a:pt x="115" y="92"/>
                  </a:cubicBezTo>
                  <a:cubicBezTo>
                    <a:pt x="111" y="92"/>
                    <a:pt x="109" y="95"/>
                    <a:pt x="106" y="98"/>
                  </a:cubicBezTo>
                  <a:cubicBezTo>
                    <a:pt x="103" y="103"/>
                    <a:pt x="101" y="109"/>
                    <a:pt x="102" y="115"/>
                  </a:cubicBezTo>
                  <a:cubicBezTo>
                    <a:pt x="102" y="115"/>
                    <a:pt x="101" y="116"/>
                    <a:pt x="100" y="116"/>
                  </a:cubicBezTo>
                  <a:cubicBezTo>
                    <a:pt x="99" y="117"/>
                    <a:pt x="98" y="117"/>
                    <a:pt x="97" y="117"/>
                  </a:cubicBezTo>
                  <a:cubicBezTo>
                    <a:pt x="92" y="117"/>
                    <a:pt x="87" y="112"/>
                    <a:pt x="84" y="107"/>
                  </a:cubicBezTo>
                  <a:cubicBezTo>
                    <a:pt x="85" y="105"/>
                    <a:pt x="86" y="102"/>
                    <a:pt x="87" y="100"/>
                  </a:cubicBezTo>
                  <a:cubicBezTo>
                    <a:pt x="88" y="95"/>
                    <a:pt x="88" y="89"/>
                    <a:pt x="85" y="85"/>
                  </a:cubicBezTo>
                  <a:cubicBezTo>
                    <a:pt x="84" y="83"/>
                    <a:pt x="82" y="83"/>
                    <a:pt x="80" y="83"/>
                  </a:cubicBezTo>
                  <a:cubicBezTo>
                    <a:pt x="78" y="83"/>
                    <a:pt x="75" y="84"/>
                    <a:pt x="73" y="86"/>
                  </a:cubicBezTo>
                  <a:cubicBezTo>
                    <a:pt x="71" y="91"/>
                    <a:pt x="73" y="97"/>
                    <a:pt x="75" y="102"/>
                  </a:cubicBezTo>
                  <a:cubicBezTo>
                    <a:pt x="75" y="103"/>
                    <a:pt x="76" y="105"/>
                    <a:pt x="77" y="107"/>
                  </a:cubicBezTo>
                  <a:cubicBezTo>
                    <a:pt x="77" y="107"/>
                    <a:pt x="77" y="107"/>
                    <a:pt x="77" y="107"/>
                  </a:cubicBezTo>
                  <a:cubicBezTo>
                    <a:pt x="74" y="110"/>
                    <a:pt x="71" y="112"/>
                    <a:pt x="68" y="112"/>
                  </a:cubicBezTo>
                  <a:cubicBezTo>
                    <a:pt x="67" y="112"/>
                    <a:pt x="66" y="112"/>
                    <a:pt x="65" y="111"/>
                  </a:cubicBezTo>
                  <a:cubicBezTo>
                    <a:pt x="63" y="101"/>
                    <a:pt x="59" y="89"/>
                    <a:pt x="50" y="89"/>
                  </a:cubicBezTo>
                  <a:cubicBezTo>
                    <a:pt x="50" y="89"/>
                    <a:pt x="50" y="89"/>
                    <a:pt x="50" y="89"/>
                  </a:cubicBezTo>
                  <a:cubicBezTo>
                    <a:pt x="45" y="89"/>
                    <a:pt x="42" y="93"/>
                    <a:pt x="42" y="97"/>
                  </a:cubicBezTo>
                  <a:cubicBezTo>
                    <a:pt x="44" y="105"/>
                    <a:pt x="50" y="110"/>
                    <a:pt x="56" y="114"/>
                  </a:cubicBezTo>
                  <a:cubicBezTo>
                    <a:pt x="57" y="115"/>
                    <a:pt x="59" y="116"/>
                    <a:pt x="60" y="116"/>
                  </a:cubicBezTo>
                  <a:cubicBezTo>
                    <a:pt x="61" y="117"/>
                    <a:pt x="61" y="119"/>
                    <a:pt x="61" y="119"/>
                  </a:cubicBezTo>
                  <a:cubicBezTo>
                    <a:pt x="66" y="143"/>
                    <a:pt x="64" y="166"/>
                    <a:pt x="62" y="190"/>
                  </a:cubicBezTo>
                  <a:cubicBezTo>
                    <a:pt x="59" y="217"/>
                    <a:pt x="49" y="245"/>
                    <a:pt x="36" y="268"/>
                  </a:cubicBezTo>
                  <a:cubicBezTo>
                    <a:pt x="35" y="269"/>
                    <a:pt x="35" y="269"/>
                    <a:pt x="35" y="270"/>
                  </a:cubicBezTo>
                  <a:moveTo>
                    <a:pt x="105" y="0"/>
                  </a:moveTo>
                  <a:cubicBezTo>
                    <a:pt x="101" y="0"/>
                    <a:pt x="97" y="0"/>
                    <a:pt x="93" y="0"/>
                  </a:cubicBezTo>
                  <a:cubicBezTo>
                    <a:pt x="56" y="5"/>
                    <a:pt x="26" y="34"/>
                    <a:pt x="12" y="67"/>
                  </a:cubicBezTo>
                  <a:cubicBezTo>
                    <a:pt x="0" y="95"/>
                    <a:pt x="0" y="125"/>
                    <a:pt x="9" y="154"/>
                  </a:cubicBezTo>
                  <a:cubicBezTo>
                    <a:pt x="15" y="172"/>
                    <a:pt x="24" y="189"/>
                    <a:pt x="29" y="208"/>
                  </a:cubicBezTo>
                  <a:cubicBezTo>
                    <a:pt x="35" y="227"/>
                    <a:pt x="31" y="247"/>
                    <a:pt x="25" y="267"/>
                  </a:cubicBezTo>
                  <a:cubicBezTo>
                    <a:pt x="24" y="267"/>
                    <a:pt x="23" y="267"/>
                    <a:pt x="22" y="268"/>
                  </a:cubicBezTo>
                  <a:cubicBezTo>
                    <a:pt x="17" y="286"/>
                    <a:pt x="8" y="317"/>
                    <a:pt x="31" y="325"/>
                  </a:cubicBezTo>
                  <a:cubicBezTo>
                    <a:pt x="34" y="326"/>
                    <a:pt x="36" y="326"/>
                    <a:pt x="39" y="326"/>
                  </a:cubicBezTo>
                  <a:cubicBezTo>
                    <a:pt x="57" y="326"/>
                    <a:pt x="65" y="299"/>
                    <a:pt x="70" y="283"/>
                  </a:cubicBezTo>
                  <a:cubicBezTo>
                    <a:pt x="70" y="283"/>
                    <a:pt x="71" y="283"/>
                    <a:pt x="71" y="282"/>
                  </a:cubicBezTo>
                  <a:cubicBezTo>
                    <a:pt x="82" y="255"/>
                    <a:pt x="95" y="230"/>
                    <a:pt x="118" y="211"/>
                  </a:cubicBezTo>
                  <a:cubicBezTo>
                    <a:pt x="136" y="196"/>
                    <a:pt x="156" y="184"/>
                    <a:pt x="170" y="165"/>
                  </a:cubicBezTo>
                  <a:cubicBezTo>
                    <a:pt x="194" y="132"/>
                    <a:pt x="208" y="81"/>
                    <a:pt x="187" y="44"/>
                  </a:cubicBezTo>
                  <a:cubicBezTo>
                    <a:pt x="171" y="15"/>
                    <a:pt x="137" y="0"/>
                    <a:pt x="1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380"/>
            <p:cNvSpPr>
              <a:spLocks noEditPoints="1"/>
            </p:cNvSpPr>
            <p:nvPr/>
          </p:nvSpPr>
          <p:spPr bwMode="auto">
            <a:xfrm>
              <a:off x="4930" y="3509"/>
              <a:ext cx="646" cy="812"/>
            </a:xfrm>
            <a:custGeom>
              <a:avLst/>
              <a:gdLst>
                <a:gd name="T0" fmla="*/ 22 w 483"/>
                <a:gd name="T1" fmla="*/ 563 h 609"/>
                <a:gd name="T2" fmla="*/ 22 w 483"/>
                <a:gd name="T3" fmla="*/ 527 h 609"/>
                <a:gd name="T4" fmla="*/ 16 w 483"/>
                <a:gd name="T5" fmla="*/ 497 h 609"/>
                <a:gd name="T6" fmla="*/ 16 w 483"/>
                <a:gd name="T7" fmla="*/ 461 h 609"/>
                <a:gd name="T8" fmla="*/ 17 w 483"/>
                <a:gd name="T9" fmla="*/ 433 h 609"/>
                <a:gd name="T10" fmla="*/ 22 w 483"/>
                <a:gd name="T11" fmla="*/ 436 h 609"/>
                <a:gd name="T12" fmla="*/ 22 w 483"/>
                <a:gd name="T13" fmla="*/ 405 h 609"/>
                <a:gd name="T14" fmla="*/ 22 w 483"/>
                <a:gd name="T15" fmla="*/ 377 h 609"/>
                <a:gd name="T16" fmla="*/ 22 w 483"/>
                <a:gd name="T17" fmla="*/ 349 h 609"/>
                <a:gd name="T18" fmla="*/ 22 w 483"/>
                <a:gd name="T19" fmla="*/ 323 h 609"/>
                <a:gd name="T20" fmla="*/ 19 w 483"/>
                <a:gd name="T21" fmla="*/ 292 h 609"/>
                <a:gd name="T22" fmla="*/ 21 w 483"/>
                <a:gd name="T23" fmla="*/ 260 h 609"/>
                <a:gd name="T24" fmla="*/ 16 w 483"/>
                <a:gd name="T25" fmla="*/ 262 h 609"/>
                <a:gd name="T26" fmla="*/ 15 w 483"/>
                <a:gd name="T27" fmla="*/ 231 h 609"/>
                <a:gd name="T28" fmla="*/ 18 w 483"/>
                <a:gd name="T29" fmla="*/ 201 h 609"/>
                <a:gd name="T30" fmla="*/ 22 w 483"/>
                <a:gd name="T31" fmla="*/ 180 h 609"/>
                <a:gd name="T32" fmla="*/ 22 w 483"/>
                <a:gd name="T33" fmla="*/ 145 h 609"/>
                <a:gd name="T34" fmla="*/ 22 w 483"/>
                <a:gd name="T35" fmla="*/ 105 h 609"/>
                <a:gd name="T36" fmla="*/ 22 w 483"/>
                <a:gd name="T37" fmla="*/ 85 h 609"/>
                <a:gd name="T38" fmla="*/ 22 w 483"/>
                <a:gd name="T39" fmla="*/ 48 h 609"/>
                <a:gd name="T40" fmla="*/ 472 w 483"/>
                <a:gd name="T41" fmla="*/ 34 h 609"/>
                <a:gd name="T42" fmla="*/ 405 w 483"/>
                <a:gd name="T43" fmla="*/ 601 h 609"/>
                <a:gd name="T44" fmla="*/ 31 w 483"/>
                <a:gd name="T45" fmla="*/ 558 h 609"/>
                <a:gd name="T46" fmla="*/ 31 w 483"/>
                <a:gd name="T47" fmla="*/ 528 h 609"/>
                <a:gd name="T48" fmla="*/ 31 w 483"/>
                <a:gd name="T49" fmla="*/ 497 h 609"/>
                <a:gd name="T50" fmla="*/ 31 w 483"/>
                <a:gd name="T51" fmla="*/ 460 h 609"/>
                <a:gd name="T52" fmla="*/ 31 w 483"/>
                <a:gd name="T53" fmla="*/ 429 h 609"/>
                <a:gd name="T54" fmla="*/ 31 w 483"/>
                <a:gd name="T55" fmla="*/ 401 h 609"/>
                <a:gd name="T56" fmla="*/ 31 w 483"/>
                <a:gd name="T57" fmla="*/ 373 h 609"/>
                <a:gd name="T58" fmla="*/ 31 w 483"/>
                <a:gd name="T59" fmla="*/ 345 h 609"/>
                <a:gd name="T60" fmla="*/ 31 w 483"/>
                <a:gd name="T61" fmla="*/ 319 h 609"/>
                <a:gd name="T62" fmla="*/ 31 w 483"/>
                <a:gd name="T63" fmla="*/ 289 h 609"/>
                <a:gd name="T64" fmla="*/ 31 w 483"/>
                <a:gd name="T65" fmla="*/ 262 h 609"/>
                <a:gd name="T66" fmla="*/ 31 w 483"/>
                <a:gd name="T67" fmla="*/ 233 h 609"/>
                <a:gd name="T68" fmla="*/ 31 w 483"/>
                <a:gd name="T69" fmla="*/ 201 h 609"/>
                <a:gd name="T70" fmla="*/ 31 w 483"/>
                <a:gd name="T71" fmla="*/ 175 h 609"/>
                <a:gd name="T72" fmla="*/ 31 w 483"/>
                <a:gd name="T73" fmla="*/ 145 h 609"/>
                <a:gd name="T74" fmla="*/ 31 w 483"/>
                <a:gd name="T75" fmla="*/ 106 h 609"/>
                <a:gd name="T76" fmla="*/ 31 w 483"/>
                <a:gd name="T77" fmla="*/ 69 h 609"/>
                <a:gd name="T78" fmla="*/ 31 w 483"/>
                <a:gd name="T79" fmla="*/ 39 h 609"/>
                <a:gd name="T80" fmla="*/ 32 w 483"/>
                <a:gd name="T81" fmla="*/ 28 h 609"/>
                <a:gd name="T82" fmla="*/ 415 w 483"/>
                <a:gd name="T83" fmla="*/ 1 h 609"/>
                <a:gd name="T84" fmla="*/ 13 w 483"/>
                <a:gd name="T85" fmla="*/ 35 h 609"/>
                <a:gd name="T86" fmla="*/ 9 w 483"/>
                <a:gd name="T87" fmla="*/ 83 h 609"/>
                <a:gd name="T88" fmla="*/ 22 w 483"/>
                <a:gd name="T89" fmla="*/ 136 h 609"/>
                <a:gd name="T90" fmla="*/ 16 w 483"/>
                <a:gd name="T91" fmla="*/ 168 h 609"/>
                <a:gd name="T92" fmla="*/ 22 w 483"/>
                <a:gd name="T93" fmla="*/ 221 h 609"/>
                <a:gd name="T94" fmla="*/ 22 w 483"/>
                <a:gd name="T95" fmla="*/ 252 h 609"/>
                <a:gd name="T96" fmla="*/ 10 w 483"/>
                <a:gd name="T97" fmla="*/ 286 h 609"/>
                <a:gd name="T98" fmla="*/ 22 w 483"/>
                <a:gd name="T99" fmla="*/ 332 h 609"/>
                <a:gd name="T100" fmla="*/ 22 w 483"/>
                <a:gd name="T101" fmla="*/ 362 h 609"/>
                <a:gd name="T102" fmla="*/ 22 w 483"/>
                <a:gd name="T103" fmla="*/ 390 h 609"/>
                <a:gd name="T104" fmla="*/ 9 w 483"/>
                <a:gd name="T105" fmla="*/ 435 h 609"/>
                <a:gd name="T106" fmla="*/ 22 w 483"/>
                <a:gd name="T107" fmla="*/ 477 h 609"/>
                <a:gd name="T108" fmla="*/ 12 w 483"/>
                <a:gd name="T109" fmla="*/ 524 h 609"/>
                <a:gd name="T110" fmla="*/ 41 w 483"/>
                <a:gd name="T111" fmla="*/ 607 h 609"/>
                <a:gd name="T112" fmla="*/ 433 w 483"/>
                <a:gd name="T113" fmla="*/ 609 h 609"/>
                <a:gd name="T114" fmla="*/ 476 w 483"/>
                <a:gd name="T115" fmla="*/ 17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3" h="609">
                  <a:moveTo>
                    <a:pt x="22" y="563"/>
                  </a:moveTo>
                  <a:cubicBezTo>
                    <a:pt x="21" y="563"/>
                    <a:pt x="21" y="562"/>
                    <a:pt x="20" y="562"/>
                  </a:cubicBezTo>
                  <a:cubicBezTo>
                    <a:pt x="18" y="560"/>
                    <a:pt x="19" y="559"/>
                    <a:pt x="21" y="557"/>
                  </a:cubicBezTo>
                  <a:cubicBezTo>
                    <a:pt x="21" y="557"/>
                    <a:pt x="22" y="557"/>
                    <a:pt x="22" y="557"/>
                  </a:cubicBezTo>
                  <a:cubicBezTo>
                    <a:pt x="22" y="559"/>
                    <a:pt x="22" y="561"/>
                    <a:pt x="22" y="563"/>
                  </a:cubicBezTo>
                  <a:moveTo>
                    <a:pt x="22" y="532"/>
                  </a:moveTo>
                  <a:cubicBezTo>
                    <a:pt x="21" y="532"/>
                    <a:pt x="21" y="531"/>
                    <a:pt x="20" y="530"/>
                  </a:cubicBezTo>
                  <a:cubicBezTo>
                    <a:pt x="20" y="530"/>
                    <a:pt x="19" y="529"/>
                    <a:pt x="19" y="529"/>
                  </a:cubicBezTo>
                  <a:cubicBezTo>
                    <a:pt x="19" y="528"/>
                    <a:pt x="19" y="528"/>
                    <a:pt x="20" y="528"/>
                  </a:cubicBezTo>
                  <a:cubicBezTo>
                    <a:pt x="20" y="527"/>
                    <a:pt x="21" y="527"/>
                    <a:pt x="22" y="527"/>
                  </a:cubicBezTo>
                  <a:cubicBezTo>
                    <a:pt x="22" y="529"/>
                    <a:pt x="22" y="530"/>
                    <a:pt x="22" y="532"/>
                  </a:cubicBezTo>
                  <a:moveTo>
                    <a:pt x="22" y="501"/>
                  </a:moveTo>
                  <a:cubicBezTo>
                    <a:pt x="21" y="500"/>
                    <a:pt x="20" y="500"/>
                    <a:pt x="19" y="499"/>
                  </a:cubicBezTo>
                  <a:cubicBezTo>
                    <a:pt x="18" y="499"/>
                    <a:pt x="17" y="498"/>
                    <a:pt x="16" y="497"/>
                  </a:cubicBezTo>
                  <a:cubicBezTo>
                    <a:pt x="16" y="497"/>
                    <a:pt x="16" y="497"/>
                    <a:pt x="16" y="497"/>
                  </a:cubicBezTo>
                  <a:cubicBezTo>
                    <a:pt x="17" y="497"/>
                    <a:pt x="18" y="496"/>
                    <a:pt x="18" y="496"/>
                  </a:cubicBezTo>
                  <a:cubicBezTo>
                    <a:pt x="20" y="495"/>
                    <a:pt x="21" y="495"/>
                    <a:pt x="22" y="495"/>
                  </a:cubicBezTo>
                  <a:cubicBezTo>
                    <a:pt x="22" y="497"/>
                    <a:pt x="22" y="499"/>
                    <a:pt x="22" y="501"/>
                  </a:cubicBezTo>
                  <a:moveTo>
                    <a:pt x="22" y="468"/>
                  </a:moveTo>
                  <a:cubicBezTo>
                    <a:pt x="18" y="467"/>
                    <a:pt x="14" y="465"/>
                    <a:pt x="16" y="461"/>
                  </a:cubicBezTo>
                  <a:cubicBezTo>
                    <a:pt x="17" y="459"/>
                    <a:pt x="20" y="458"/>
                    <a:pt x="22" y="458"/>
                  </a:cubicBezTo>
                  <a:cubicBezTo>
                    <a:pt x="22" y="458"/>
                    <a:pt x="22" y="458"/>
                    <a:pt x="22" y="458"/>
                  </a:cubicBezTo>
                  <a:cubicBezTo>
                    <a:pt x="22" y="462"/>
                    <a:pt x="22" y="465"/>
                    <a:pt x="22" y="468"/>
                  </a:cubicBezTo>
                  <a:moveTo>
                    <a:pt x="18" y="433"/>
                  </a:moveTo>
                  <a:cubicBezTo>
                    <a:pt x="17" y="433"/>
                    <a:pt x="17" y="433"/>
                    <a:pt x="17" y="433"/>
                  </a:cubicBezTo>
                  <a:cubicBezTo>
                    <a:pt x="17" y="433"/>
                    <a:pt x="17" y="433"/>
                    <a:pt x="17" y="433"/>
                  </a:cubicBezTo>
                  <a:cubicBezTo>
                    <a:pt x="18" y="433"/>
                    <a:pt x="18" y="433"/>
                    <a:pt x="18" y="432"/>
                  </a:cubicBezTo>
                  <a:cubicBezTo>
                    <a:pt x="18" y="432"/>
                    <a:pt x="19" y="431"/>
                    <a:pt x="20" y="430"/>
                  </a:cubicBezTo>
                  <a:cubicBezTo>
                    <a:pt x="21" y="430"/>
                    <a:pt x="21" y="430"/>
                    <a:pt x="22" y="429"/>
                  </a:cubicBezTo>
                  <a:cubicBezTo>
                    <a:pt x="22" y="432"/>
                    <a:pt x="22" y="434"/>
                    <a:pt x="22" y="436"/>
                  </a:cubicBezTo>
                  <a:cubicBezTo>
                    <a:pt x="21" y="436"/>
                    <a:pt x="20" y="435"/>
                    <a:pt x="20" y="435"/>
                  </a:cubicBezTo>
                  <a:cubicBezTo>
                    <a:pt x="19" y="435"/>
                    <a:pt x="19" y="434"/>
                    <a:pt x="18" y="434"/>
                  </a:cubicBezTo>
                  <a:cubicBezTo>
                    <a:pt x="18" y="434"/>
                    <a:pt x="18" y="433"/>
                    <a:pt x="18" y="433"/>
                  </a:cubicBezTo>
                  <a:cubicBezTo>
                    <a:pt x="18" y="433"/>
                    <a:pt x="18" y="433"/>
                    <a:pt x="18" y="433"/>
                  </a:cubicBezTo>
                  <a:moveTo>
                    <a:pt x="22" y="405"/>
                  </a:moveTo>
                  <a:cubicBezTo>
                    <a:pt x="18" y="404"/>
                    <a:pt x="13" y="401"/>
                    <a:pt x="19" y="399"/>
                  </a:cubicBezTo>
                  <a:cubicBezTo>
                    <a:pt x="20" y="399"/>
                    <a:pt x="20" y="399"/>
                    <a:pt x="21" y="399"/>
                  </a:cubicBezTo>
                  <a:cubicBezTo>
                    <a:pt x="22" y="399"/>
                    <a:pt x="22" y="399"/>
                    <a:pt x="22" y="399"/>
                  </a:cubicBezTo>
                  <a:cubicBezTo>
                    <a:pt x="22" y="401"/>
                    <a:pt x="22" y="403"/>
                    <a:pt x="22" y="405"/>
                  </a:cubicBezTo>
                  <a:moveTo>
                    <a:pt x="22" y="377"/>
                  </a:moveTo>
                  <a:cubicBezTo>
                    <a:pt x="18" y="375"/>
                    <a:pt x="13" y="372"/>
                    <a:pt x="17" y="371"/>
                  </a:cubicBezTo>
                  <a:cubicBezTo>
                    <a:pt x="18" y="370"/>
                    <a:pt x="19" y="370"/>
                    <a:pt x="20" y="370"/>
                  </a:cubicBezTo>
                  <a:cubicBezTo>
                    <a:pt x="21" y="370"/>
                    <a:pt x="21" y="370"/>
                    <a:pt x="22" y="370"/>
                  </a:cubicBezTo>
                  <a:cubicBezTo>
                    <a:pt x="22" y="373"/>
                    <a:pt x="22" y="375"/>
                    <a:pt x="22" y="377"/>
                  </a:cubicBezTo>
                  <a:moveTo>
                    <a:pt x="22" y="349"/>
                  </a:moveTo>
                  <a:cubicBezTo>
                    <a:pt x="19" y="347"/>
                    <a:pt x="16" y="345"/>
                    <a:pt x="19" y="343"/>
                  </a:cubicBezTo>
                  <a:cubicBezTo>
                    <a:pt x="20" y="342"/>
                    <a:pt x="20" y="342"/>
                    <a:pt x="21" y="342"/>
                  </a:cubicBezTo>
                  <a:cubicBezTo>
                    <a:pt x="21" y="342"/>
                    <a:pt x="22" y="342"/>
                    <a:pt x="22" y="342"/>
                  </a:cubicBezTo>
                  <a:cubicBezTo>
                    <a:pt x="22" y="344"/>
                    <a:pt x="22" y="347"/>
                    <a:pt x="22" y="349"/>
                  </a:cubicBezTo>
                  <a:moveTo>
                    <a:pt x="22" y="323"/>
                  </a:moveTo>
                  <a:cubicBezTo>
                    <a:pt x="20" y="322"/>
                    <a:pt x="17" y="320"/>
                    <a:pt x="17" y="319"/>
                  </a:cubicBezTo>
                  <a:cubicBezTo>
                    <a:pt x="18" y="318"/>
                    <a:pt x="20" y="318"/>
                    <a:pt x="22" y="318"/>
                  </a:cubicBezTo>
                  <a:cubicBezTo>
                    <a:pt x="22" y="319"/>
                    <a:pt x="22" y="321"/>
                    <a:pt x="22" y="323"/>
                  </a:cubicBezTo>
                  <a:moveTo>
                    <a:pt x="22" y="293"/>
                  </a:moveTo>
                  <a:cubicBezTo>
                    <a:pt x="21" y="293"/>
                    <a:pt x="20" y="293"/>
                    <a:pt x="19" y="292"/>
                  </a:cubicBezTo>
                  <a:cubicBezTo>
                    <a:pt x="15" y="290"/>
                    <a:pt x="16" y="290"/>
                    <a:pt x="19" y="288"/>
                  </a:cubicBezTo>
                  <a:cubicBezTo>
                    <a:pt x="20" y="288"/>
                    <a:pt x="21" y="288"/>
                    <a:pt x="22" y="288"/>
                  </a:cubicBezTo>
                  <a:cubicBezTo>
                    <a:pt x="22" y="289"/>
                    <a:pt x="22" y="291"/>
                    <a:pt x="22" y="293"/>
                  </a:cubicBezTo>
                  <a:moveTo>
                    <a:pt x="16" y="262"/>
                  </a:moveTo>
                  <a:cubicBezTo>
                    <a:pt x="17" y="261"/>
                    <a:pt x="20" y="260"/>
                    <a:pt x="21" y="260"/>
                  </a:cubicBezTo>
                  <a:cubicBezTo>
                    <a:pt x="22" y="260"/>
                    <a:pt x="22" y="260"/>
                    <a:pt x="22" y="260"/>
                  </a:cubicBezTo>
                  <a:cubicBezTo>
                    <a:pt x="22" y="262"/>
                    <a:pt x="22" y="264"/>
                    <a:pt x="22" y="266"/>
                  </a:cubicBezTo>
                  <a:cubicBezTo>
                    <a:pt x="21" y="265"/>
                    <a:pt x="20" y="265"/>
                    <a:pt x="19" y="265"/>
                  </a:cubicBezTo>
                  <a:cubicBezTo>
                    <a:pt x="18" y="264"/>
                    <a:pt x="17" y="264"/>
                    <a:pt x="17" y="263"/>
                  </a:cubicBezTo>
                  <a:cubicBezTo>
                    <a:pt x="16" y="263"/>
                    <a:pt x="16" y="262"/>
                    <a:pt x="16" y="262"/>
                  </a:cubicBezTo>
                  <a:cubicBezTo>
                    <a:pt x="16" y="262"/>
                    <a:pt x="16" y="262"/>
                    <a:pt x="16" y="262"/>
                  </a:cubicBezTo>
                  <a:moveTo>
                    <a:pt x="22" y="236"/>
                  </a:moveTo>
                  <a:cubicBezTo>
                    <a:pt x="20" y="235"/>
                    <a:pt x="19" y="235"/>
                    <a:pt x="17" y="234"/>
                  </a:cubicBezTo>
                  <a:cubicBezTo>
                    <a:pt x="16" y="233"/>
                    <a:pt x="16" y="232"/>
                    <a:pt x="15" y="232"/>
                  </a:cubicBezTo>
                  <a:cubicBezTo>
                    <a:pt x="14" y="231"/>
                    <a:pt x="14" y="231"/>
                    <a:pt x="15" y="231"/>
                  </a:cubicBezTo>
                  <a:cubicBezTo>
                    <a:pt x="16" y="230"/>
                    <a:pt x="18" y="229"/>
                    <a:pt x="20" y="229"/>
                  </a:cubicBezTo>
                  <a:cubicBezTo>
                    <a:pt x="21" y="229"/>
                    <a:pt x="21" y="229"/>
                    <a:pt x="22" y="230"/>
                  </a:cubicBezTo>
                  <a:cubicBezTo>
                    <a:pt x="22" y="232"/>
                    <a:pt x="22" y="234"/>
                    <a:pt x="22" y="236"/>
                  </a:cubicBezTo>
                  <a:moveTo>
                    <a:pt x="22" y="210"/>
                  </a:moveTo>
                  <a:cubicBezTo>
                    <a:pt x="18" y="208"/>
                    <a:pt x="13" y="205"/>
                    <a:pt x="18" y="201"/>
                  </a:cubicBezTo>
                  <a:cubicBezTo>
                    <a:pt x="19" y="200"/>
                    <a:pt x="21" y="200"/>
                    <a:pt x="22" y="200"/>
                  </a:cubicBezTo>
                  <a:cubicBezTo>
                    <a:pt x="22" y="203"/>
                    <a:pt x="22" y="207"/>
                    <a:pt x="22" y="210"/>
                  </a:cubicBezTo>
                  <a:moveTo>
                    <a:pt x="22" y="180"/>
                  </a:moveTo>
                  <a:cubicBezTo>
                    <a:pt x="20" y="179"/>
                    <a:pt x="18" y="176"/>
                    <a:pt x="22" y="174"/>
                  </a:cubicBezTo>
                  <a:cubicBezTo>
                    <a:pt x="22" y="176"/>
                    <a:pt x="22" y="178"/>
                    <a:pt x="22" y="180"/>
                  </a:cubicBezTo>
                  <a:moveTo>
                    <a:pt x="22" y="156"/>
                  </a:moveTo>
                  <a:cubicBezTo>
                    <a:pt x="20" y="155"/>
                    <a:pt x="17" y="154"/>
                    <a:pt x="16" y="152"/>
                  </a:cubicBezTo>
                  <a:cubicBezTo>
                    <a:pt x="15" y="152"/>
                    <a:pt x="15" y="151"/>
                    <a:pt x="15" y="151"/>
                  </a:cubicBezTo>
                  <a:cubicBezTo>
                    <a:pt x="16" y="150"/>
                    <a:pt x="16" y="149"/>
                    <a:pt x="17" y="148"/>
                  </a:cubicBezTo>
                  <a:cubicBezTo>
                    <a:pt x="18" y="146"/>
                    <a:pt x="20" y="145"/>
                    <a:pt x="22" y="145"/>
                  </a:cubicBezTo>
                  <a:cubicBezTo>
                    <a:pt x="22" y="149"/>
                    <a:pt x="22" y="152"/>
                    <a:pt x="22" y="156"/>
                  </a:cubicBezTo>
                  <a:moveTo>
                    <a:pt x="22" y="116"/>
                  </a:moveTo>
                  <a:cubicBezTo>
                    <a:pt x="21" y="115"/>
                    <a:pt x="19" y="114"/>
                    <a:pt x="17" y="114"/>
                  </a:cubicBezTo>
                  <a:cubicBezTo>
                    <a:pt x="14" y="112"/>
                    <a:pt x="14" y="110"/>
                    <a:pt x="17" y="108"/>
                  </a:cubicBezTo>
                  <a:cubicBezTo>
                    <a:pt x="18" y="106"/>
                    <a:pt x="20" y="105"/>
                    <a:pt x="22" y="105"/>
                  </a:cubicBezTo>
                  <a:cubicBezTo>
                    <a:pt x="22" y="109"/>
                    <a:pt x="22" y="112"/>
                    <a:pt x="22" y="116"/>
                  </a:cubicBezTo>
                  <a:moveTo>
                    <a:pt x="22" y="85"/>
                  </a:moveTo>
                  <a:cubicBezTo>
                    <a:pt x="17" y="81"/>
                    <a:pt x="11" y="74"/>
                    <a:pt x="20" y="70"/>
                  </a:cubicBezTo>
                  <a:cubicBezTo>
                    <a:pt x="20" y="70"/>
                    <a:pt x="21" y="70"/>
                    <a:pt x="22" y="70"/>
                  </a:cubicBezTo>
                  <a:cubicBezTo>
                    <a:pt x="22" y="75"/>
                    <a:pt x="22" y="80"/>
                    <a:pt x="22" y="85"/>
                  </a:cubicBezTo>
                  <a:moveTo>
                    <a:pt x="22" y="48"/>
                  </a:moveTo>
                  <a:cubicBezTo>
                    <a:pt x="20" y="47"/>
                    <a:pt x="18" y="46"/>
                    <a:pt x="18" y="44"/>
                  </a:cubicBezTo>
                  <a:cubicBezTo>
                    <a:pt x="17" y="43"/>
                    <a:pt x="18" y="41"/>
                    <a:pt x="20" y="40"/>
                  </a:cubicBezTo>
                  <a:cubicBezTo>
                    <a:pt x="20" y="39"/>
                    <a:pt x="21" y="38"/>
                    <a:pt x="22" y="38"/>
                  </a:cubicBezTo>
                  <a:cubicBezTo>
                    <a:pt x="22" y="41"/>
                    <a:pt x="22" y="44"/>
                    <a:pt x="22" y="48"/>
                  </a:cubicBezTo>
                  <a:moveTo>
                    <a:pt x="69" y="9"/>
                  </a:moveTo>
                  <a:cubicBezTo>
                    <a:pt x="102" y="9"/>
                    <a:pt x="134" y="9"/>
                    <a:pt x="166" y="9"/>
                  </a:cubicBezTo>
                  <a:cubicBezTo>
                    <a:pt x="249" y="9"/>
                    <a:pt x="332" y="9"/>
                    <a:pt x="415" y="9"/>
                  </a:cubicBezTo>
                  <a:cubicBezTo>
                    <a:pt x="421" y="9"/>
                    <a:pt x="428" y="9"/>
                    <a:pt x="435" y="9"/>
                  </a:cubicBezTo>
                  <a:cubicBezTo>
                    <a:pt x="453" y="9"/>
                    <a:pt x="472" y="12"/>
                    <a:pt x="472" y="34"/>
                  </a:cubicBezTo>
                  <a:cubicBezTo>
                    <a:pt x="472" y="51"/>
                    <a:pt x="472" y="68"/>
                    <a:pt x="472" y="85"/>
                  </a:cubicBezTo>
                  <a:cubicBezTo>
                    <a:pt x="472" y="241"/>
                    <a:pt x="472" y="397"/>
                    <a:pt x="472" y="552"/>
                  </a:cubicBezTo>
                  <a:cubicBezTo>
                    <a:pt x="472" y="561"/>
                    <a:pt x="472" y="569"/>
                    <a:pt x="472" y="577"/>
                  </a:cubicBezTo>
                  <a:cubicBezTo>
                    <a:pt x="471" y="598"/>
                    <a:pt x="451" y="602"/>
                    <a:pt x="431" y="602"/>
                  </a:cubicBezTo>
                  <a:cubicBezTo>
                    <a:pt x="422" y="602"/>
                    <a:pt x="412" y="601"/>
                    <a:pt x="405" y="601"/>
                  </a:cubicBezTo>
                  <a:cubicBezTo>
                    <a:pt x="365" y="601"/>
                    <a:pt x="325" y="601"/>
                    <a:pt x="286" y="601"/>
                  </a:cubicBezTo>
                  <a:cubicBezTo>
                    <a:pt x="212" y="601"/>
                    <a:pt x="137" y="601"/>
                    <a:pt x="63" y="601"/>
                  </a:cubicBezTo>
                  <a:cubicBezTo>
                    <a:pt x="47" y="601"/>
                    <a:pt x="32" y="597"/>
                    <a:pt x="31" y="577"/>
                  </a:cubicBezTo>
                  <a:cubicBezTo>
                    <a:pt x="30" y="574"/>
                    <a:pt x="31" y="570"/>
                    <a:pt x="31" y="566"/>
                  </a:cubicBezTo>
                  <a:cubicBezTo>
                    <a:pt x="31" y="563"/>
                    <a:pt x="31" y="561"/>
                    <a:pt x="31" y="558"/>
                  </a:cubicBezTo>
                  <a:cubicBezTo>
                    <a:pt x="32" y="559"/>
                    <a:pt x="34" y="560"/>
                    <a:pt x="35" y="561"/>
                  </a:cubicBezTo>
                  <a:cubicBezTo>
                    <a:pt x="36" y="561"/>
                    <a:pt x="37" y="561"/>
                    <a:pt x="38" y="561"/>
                  </a:cubicBezTo>
                  <a:cubicBezTo>
                    <a:pt x="41" y="561"/>
                    <a:pt x="43" y="556"/>
                    <a:pt x="40" y="553"/>
                  </a:cubicBezTo>
                  <a:cubicBezTo>
                    <a:pt x="37" y="551"/>
                    <a:pt x="34" y="550"/>
                    <a:pt x="31" y="549"/>
                  </a:cubicBezTo>
                  <a:cubicBezTo>
                    <a:pt x="31" y="542"/>
                    <a:pt x="31" y="535"/>
                    <a:pt x="31" y="528"/>
                  </a:cubicBezTo>
                  <a:cubicBezTo>
                    <a:pt x="33" y="529"/>
                    <a:pt x="36" y="530"/>
                    <a:pt x="38" y="530"/>
                  </a:cubicBezTo>
                  <a:cubicBezTo>
                    <a:pt x="39" y="531"/>
                    <a:pt x="39" y="531"/>
                    <a:pt x="39" y="531"/>
                  </a:cubicBezTo>
                  <a:cubicBezTo>
                    <a:pt x="44" y="531"/>
                    <a:pt x="45" y="523"/>
                    <a:pt x="40" y="522"/>
                  </a:cubicBezTo>
                  <a:cubicBezTo>
                    <a:pt x="37" y="522"/>
                    <a:pt x="34" y="521"/>
                    <a:pt x="31" y="520"/>
                  </a:cubicBezTo>
                  <a:cubicBezTo>
                    <a:pt x="31" y="512"/>
                    <a:pt x="31" y="504"/>
                    <a:pt x="31" y="497"/>
                  </a:cubicBezTo>
                  <a:cubicBezTo>
                    <a:pt x="33" y="497"/>
                    <a:pt x="35" y="498"/>
                    <a:pt x="36" y="499"/>
                  </a:cubicBezTo>
                  <a:cubicBezTo>
                    <a:pt x="37" y="499"/>
                    <a:pt x="37" y="499"/>
                    <a:pt x="38" y="499"/>
                  </a:cubicBezTo>
                  <a:cubicBezTo>
                    <a:pt x="42" y="499"/>
                    <a:pt x="43" y="493"/>
                    <a:pt x="39" y="491"/>
                  </a:cubicBezTo>
                  <a:cubicBezTo>
                    <a:pt x="36" y="490"/>
                    <a:pt x="33" y="489"/>
                    <a:pt x="31" y="488"/>
                  </a:cubicBezTo>
                  <a:cubicBezTo>
                    <a:pt x="31" y="479"/>
                    <a:pt x="31" y="470"/>
                    <a:pt x="31" y="460"/>
                  </a:cubicBezTo>
                  <a:cubicBezTo>
                    <a:pt x="33" y="462"/>
                    <a:pt x="36" y="463"/>
                    <a:pt x="38" y="464"/>
                  </a:cubicBezTo>
                  <a:cubicBezTo>
                    <a:pt x="39" y="464"/>
                    <a:pt x="39" y="464"/>
                    <a:pt x="40" y="464"/>
                  </a:cubicBezTo>
                  <a:cubicBezTo>
                    <a:pt x="44" y="464"/>
                    <a:pt x="45" y="457"/>
                    <a:pt x="40" y="456"/>
                  </a:cubicBezTo>
                  <a:cubicBezTo>
                    <a:pt x="37" y="455"/>
                    <a:pt x="34" y="453"/>
                    <a:pt x="31" y="452"/>
                  </a:cubicBezTo>
                  <a:cubicBezTo>
                    <a:pt x="31" y="444"/>
                    <a:pt x="31" y="437"/>
                    <a:pt x="31" y="429"/>
                  </a:cubicBezTo>
                  <a:cubicBezTo>
                    <a:pt x="33" y="430"/>
                    <a:pt x="34" y="431"/>
                    <a:pt x="36" y="433"/>
                  </a:cubicBezTo>
                  <a:cubicBezTo>
                    <a:pt x="37" y="434"/>
                    <a:pt x="38" y="435"/>
                    <a:pt x="39" y="435"/>
                  </a:cubicBezTo>
                  <a:cubicBezTo>
                    <a:pt x="42" y="435"/>
                    <a:pt x="45" y="432"/>
                    <a:pt x="43" y="429"/>
                  </a:cubicBezTo>
                  <a:cubicBezTo>
                    <a:pt x="40" y="425"/>
                    <a:pt x="35" y="422"/>
                    <a:pt x="31" y="421"/>
                  </a:cubicBezTo>
                  <a:cubicBezTo>
                    <a:pt x="31" y="414"/>
                    <a:pt x="31" y="407"/>
                    <a:pt x="31" y="401"/>
                  </a:cubicBezTo>
                  <a:cubicBezTo>
                    <a:pt x="33" y="402"/>
                    <a:pt x="35" y="403"/>
                    <a:pt x="36" y="404"/>
                  </a:cubicBezTo>
                  <a:cubicBezTo>
                    <a:pt x="37" y="405"/>
                    <a:pt x="38" y="405"/>
                    <a:pt x="38" y="405"/>
                  </a:cubicBezTo>
                  <a:cubicBezTo>
                    <a:pt x="42" y="405"/>
                    <a:pt x="44" y="400"/>
                    <a:pt x="40" y="397"/>
                  </a:cubicBezTo>
                  <a:cubicBezTo>
                    <a:pt x="38" y="395"/>
                    <a:pt x="34" y="393"/>
                    <a:pt x="31" y="392"/>
                  </a:cubicBezTo>
                  <a:cubicBezTo>
                    <a:pt x="31" y="386"/>
                    <a:pt x="31" y="379"/>
                    <a:pt x="31" y="373"/>
                  </a:cubicBezTo>
                  <a:cubicBezTo>
                    <a:pt x="32" y="374"/>
                    <a:pt x="34" y="375"/>
                    <a:pt x="35" y="375"/>
                  </a:cubicBezTo>
                  <a:cubicBezTo>
                    <a:pt x="36" y="376"/>
                    <a:pt x="37" y="376"/>
                    <a:pt x="38" y="376"/>
                  </a:cubicBezTo>
                  <a:cubicBezTo>
                    <a:pt x="41" y="376"/>
                    <a:pt x="43" y="371"/>
                    <a:pt x="40" y="368"/>
                  </a:cubicBezTo>
                  <a:cubicBezTo>
                    <a:pt x="37" y="367"/>
                    <a:pt x="34" y="365"/>
                    <a:pt x="31" y="364"/>
                  </a:cubicBezTo>
                  <a:cubicBezTo>
                    <a:pt x="31" y="358"/>
                    <a:pt x="31" y="351"/>
                    <a:pt x="31" y="345"/>
                  </a:cubicBezTo>
                  <a:cubicBezTo>
                    <a:pt x="33" y="346"/>
                    <a:pt x="35" y="347"/>
                    <a:pt x="37" y="348"/>
                  </a:cubicBezTo>
                  <a:cubicBezTo>
                    <a:pt x="38" y="348"/>
                    <a:pt x="38" y="348"/>
                    <a:pt x="39" y="348"/>
                  </a:cubicBezTo>
                  <a:cubicBezTo>
                    <a:pt x="43" y="348"/>
                    <a:pt x="44" y="342"/>
                    <a:pt x="39" y="340"/>
                  </a:cubicBezTo>
                  <a:cubicBezTo>
                    <a:pt x="37" y="339"/>
                    <a:pt x="34" y="338"/>
                    <a:pt x="31" y="336"/>
                  </a:cubicBezTo>
                  <a:cubicBezTo>
                    <a:pt x="31" y="331"/>
                    <a:pt x="31" y="325"/>
                    <a:pt x="31" y="319"/>
                  </a:cubicBezTo>
                  <a:cubicBezTo>
                    <a:pt x="32" y="320"/>
                    <a:pt x="34" y="321"/>
                    <a:pt x="35" y="321"/>
                  </a:cubicBezTo>
                  <a:cubicBezTo>
                    <a:pt x="36" y="321"/>
                    <a:pt x="36" y="321"/>
                    <a:pt x="37" y="321"/>
                  </a:cubicBezTo>
                  <a:cubicBezTo>
                    <a:pt x="41" y="321"/>
                    <a:pt x="42" y="315"/>
                    <a:pt x="38" y="313"/>
                  </a:cubicBezTo>
                  <a:cubicBezTo>
                    <a:pt x="35" y="312"/>
                    <a:pt x="33" y="311"/>
                    <a:pt x="31" y="311"/>
                  </a:cubicBezTo>
                  <a:cubicBezTo>
                    <a:pt x="31" y="303"/>
                    <a:pt x="31" y="296"/>
                    <a:pt x="31" y="289"/>
                  </a:cubicBezTo>
                  <a:cubicBezTo>
                    <a:pt x="33" y="289"/>
                    <a:pt x="35" y="290"/>
                    <a:pt x="36" y="291"/>
                  </a:cubicBezTo>
                  <a:cubicBezTo>
                    <a:pt x="37" y="291"/>
                    <a:pt x="37" y="291"/>
                    <a:pt x="38" y="291"/>
                  </a:cubicBezTo>
                  <a:cubicBezTo>
                    <a:pt x="42" y="291"/>
                    <a:pt x="43" y="284"/>
                    <a:pt x="39" y="283"/>
                  </a:cubicBezTo>
                  <a:cubicBezTo>
                    <a:pt x="36" y="282"/>
                    <a:pt x="33" y="281"/>
                    <a:pt x="31" y="280"/>
                  </a:cubicBezTo>
                  <a:cubicBezTo>
                    <a:pt x="31" y="274"/>
                    <a:pt x="31" y="268"/>
                    <a:pt x="31" y="262"/>
                  </a:cubicBezTo>
                  <a:cubicBezTo>
                    <a:pt x="32" y="262"/>
                    <a:pt x="33" y="262"/>
                    <a:pt x="35" y="263"/>
                  </a:cubicBezTo>
                  <a:cubicBezTo>
                    <a:pt x="35" y="263"/>
                    <a:pt x="35" y="263"/>
                    <a:pt x="36" y="263"/>
                  </a:cubicBezTo>
                  <a:cubicBezTo>
                    <a:pt x="40" y="263"/>
                    <a:pt x="41" y="256"/>
                    <a:pt x="37" y="255"/>
                  </a:cubicBezTo>
                  <a:cubicBezTo>
                    <a:pt x="35" y="254"/>
                    <a:pt x="33" y="254"/>
                    <a:pt x="31" y="253"/>
                  </a:cubicBezTo>
                  <a:cubicBezTo>
                    <a:pt x="31" y="246"/>
                    <a:pt x="31" y="240"/>
                    <a:pt x="31" y="233"/>
                  </a:cubicBezTo>
                  <a:cubicBezTo>
                    <a:pt x="31" y="234"/>
                    <a:pt x="32" y="234"/>
                    <a:pt x="33" y="235"/>
                  </a:cubicBezTo>
                  <a:cubicBezTo>
                    <a:pt x="34" y="236"/>
                    <a:pt x="34" y="236"/>
                    <a:pt x="35" y="236"/>
                  </a:cubicBezTo>
                  <a:cubicBezTo>
                    <a:pt x="39" y="236"/>
                    <a:pt x="42" y="232"/>
                    <a:pt x="39" y="229"/>
                  </a:cubicBezTo>
                  <a:cubicBezTo>
                    <a:pt x="36" y="227"/>
                    <a:pt x="34" y="225"/>
                    <a:pt x="31" y="224"/>
                  </a:cubicBezTo>
                  <a:cubicBezTo>
                    <a:pt x="31" y="216"/>
                    <a:pt x="31" y="209"/>
                    <a:pt x="31" y="201"/>
                  </a:cubicBezTo>
                  <a:cubicBezTo>
                    <a:pt x="32" y="202"/>
                    <a:pt x="34" y="203"/>
                    <a:pt x="35" y="203"/>
                  </a:cubicBezTo>
                  <a:cubicBezTo>
                    <a:pt x="36" y="204"/>
                    <a:pt x="37" y="204"/>
                    <a:pt x="37" y="204"/>
                  </a:cubicBezTo>
                  <a:cubicBezTo>
                    <a:pt x="41" y="204"/>
                    <a:pt x="44" y="198"/>
                    <a:pt x="40" y="196"/>
                  </a:cubicBezTo>
                  <a:cubicBezTo>
                    <a:pt x="37" y="195"/>
                    <a:pt x="34" y="194"/>
                    <a:pt x="31" y="193"/>
                  </a:cubicBezTo>
                  <a:cubicBezTo>
                    <a:pt x="31" y="187"/>
                    <a:pt x="31" y="181"/>
                    <a:pt x="31" y="175"/>
                  </a:cubicBezTo>
                  <a:cubicBezTo>
                    <a:pt x="32" y="176"/>
                    <a:pt x="33" y="177"/>
                    <a:pt x="34" y="177"/>
                  </a:cubicBezTo>
                  <a:cubicBezTo>
                    <a:pt x="35" y="178"/>
                    <a:pt x="36" y="178"/>
                    <a:pt x="37" y="178"/>
                  </a:cubicBezTo>
                  <a:cubicBezTo>
                    <a:pt x="40" y="178"/>
                    <a:pt x="42" y="173"/>
                    <a:pt x="39" y="170"/>
                  </a:cubicBezTo>
                  <a:cubicBezTo>
                    <a:pt x="37" y="169"/>
                    <a:pt x="34" y="167"/>
                    <a:pt x="31" y="167"/>
                  </a:cubicBezTo>
                  <a:cubicBezTo>
                    <a:pt x="31" y="159"/>
                    <a:pt x="31" y="152"/>
                    <a:pt x="31" y="145"/>
                  </a:cubicBezTo>
                  <a:cubicBezTo>
                    <a:pt x="32" y="146"/>
                    <a:pt x="34" y="147"/>
                    <a:pt x="35" y="148"/>
                  </a:cubicBezTo>
                  <a:cubicBezTo>
                    <a:pt x="36" y="148"/>
                    <a:pt x="37" y="148"/>
                    <a:pt x="38" y="148"/>
                  </a:cubicBezTo>
                  <a:cubicBezTo>
                    <a:pt x="41" y="148"/>
                    <a:pt x="43" y="143"/>
                    <a:pt x="40" y="140"/>
                  </a:cubicBezTo>
                  <a:cubicBezTo>
                    <a:pt x="37" y="138"/>
                    <a:pt x="34" y="137"/>
                    <a:pt x="31" y="136"/>
                  </a:cubicBezTo>
                  <a:cubicBezTo>
                    <a:pt x="31" y="126"/>
                    <a:pt x="31" y="116"/>
                    <a:pt x="31" y="106"/>
                  </a:cubicBezTo>
                  <a:cubicBezTo>
                    <a:pt x="33" y="107"/>
                    <a:pt x="35" y="108"/>
                    <a:pt x="37" y="109"/>
                  </a:cubicBezTo>
                  <a:cubicBezTo>
                    <a:pt x="37" y="109"/>
                    <a:pt x="38" y="109"/>
                    <a:pt x="39" y="109"/>
                  </a:cubicBezTo>
                  <a:cubicBezTo>
                    <a:pt x="42" y="109"/>
                    <a:pt x="45" y="104"/>
                    <a:pt x="41" y="102"/>
                  </a:cubicBezTo>
                  <a:cubicBezTo>
                    <a:pt x="38" y="100"/>
                    <a:pt x="34" y="98"/>
                    <a:pt x="31" y="97"/>
                  </a:cubicBezTo>
                  <a:cubicBezTo>
                    <a:pt x="31" y="88"/>
                    <a:pt x="31" y="79"/>
                    <a:pt x="31" y="69"/>
                  </a:cubicBezTo>
                  <a:cubicBezTo>
                    <a:pt x="33" y="69"/>
                    <a:pt x="35" y="70"/>
                    <a:pt x="38" y="70"/>
                  </a:cubicBezTo>
                  <a:cubicBezTo>
                    <a:pt x="38" y="70"/>
                    <a:pt x="38" y="70"/>
                    <a:pt x="39" y="70"/>
                  </a:cubicBezTo>
                  <a:cubicBezTo>
                    <a:pt x="43" y="70"/>
                    <a:pt x="45" y="63"/>
                    <a:pt x="40" y="62"/>
                  </a:cubicBezTo>
                  <a:cubicBezTo>
                    <a:pt x="37" y="62"/>
                    <a:pt x="34" y="61"/>
                    <a:pt x="31" y="61"/>
                  </a:cubicBezTo>
                  <a:cubicBezTo>
                    <a:pt x="31" y="54"/>
                    <a:pt x="31" y="47"/>
                    <a:pt x="31" y="39"/>
                  </a:cubicBezTo>
                  <a:cubicBezTo>
                    <a:pt x="31" y="38"/>
                    <a:pt x="31" y="37"/>
                    <a:pt x="31" y="36"/>
                  </a:cubicBezTo>
                  <a:cubicBezTo>
                    <a:pt x="33" y="36"/>
                    <a:pt x="36" y="37"/>
                    <a:pt x="38" y="38"/>
                  </a:cubicBezTo>
                  <a:cubicBezTo>
                    <a:pt x="39" y="38"/>
                    <a:pt x="39" y="38"/>
                    <a:pt x="40" y="38"/>
                  </a:cubicBezTo>
                  <a:cubicBezTo>
                    <a:pt x="44" y="38"/>
                    <a:pt x="46" y="33"/>
                    <a:pt x="42" y="31"/>
                  </a:cubicBezTo>
                  <a:cubicBezTo>
                    <a:pt x="39" y="29"/>
                    <a:pt x="36" y="28"/>
                    <a:pt x="32" y="28"/>
                  </a:cubicBezTo>
                  <a:cubicBezTo>
                    <a:pt x="35" y="18"/>
                    <a:pt x="41" y="10"/>
                    <a:pt x="54" y="9"/>
                  </a:cubicBezTo>
                  <a:cubicBezTo>
                    <a:pt x="56" y="9"/>
                    <a:pt x="57" y="9"/>
                    <a:pt x="59" y="9"/>
                  </a:cubicBezTo>
                  <a:cubicBezTo>
                    <a:pt x="62" y="9"/>
                    <a:pt x="66" y="9"/>
                    <a:pt x="69" y="9"/>
                  </a:cubicBezTo>
                  <a:moveTo>
                    <a:pt x="437" y="0"/>
                  </a:moveTo>
                  <a:cubicBezTo>
                    <a:pt x="429" y="0"/>
                    <a:pt x="422" y="1"/>
                    <a:pt x="415" y="1"/>
                  </a:cubicBezTo>
                  <a:cubicBezTo>
                    <a:pt x="377" y="1"/>
                    <a:pt x="340" y="1"/>
                    <a:pt x="302" y="1"/>
                  </a:cubicBezTo>
                  <a:cubicBezTo>
                    <a:pt x="224" y="1"/>
                    <a:pt x="147" y="1"/>
                    <a:pt x="69" y="1"/>
                  </a:cubicBezTo>
                  <a:cubicBezTo>
                    <a:pt x="64" y="1"/>
                    <a:pt x="59" y="1"/>
                    <a:pt x="54" y="1"/>
                  </a:cubicBezTo>
                  <a:cubicBezTo>
                    <a:pt x="38" y="1"/>
                    <a:pt x="25" y="13"/>
                    <a:pt x="23" y="29"/>
                  </a:cubicBezTo>
                  <a:cubicBezTo>
                    <a:pt x="19" y="30"/>
                    <a:pt x="16" y="32"/>
                    <a:pt x="13" y="35"/>
                  </a:cubicBezTo>
                  <a:cubicBezTo>
                    <a:pt x="10" y="38"/>
                    <a:pt x="8" y="42"/>
                    <a:pt x="10" y="47"/>
                  </a:cubicBezTo>
                  <a:cubicBezTo>
                    <a:pt x="12" y="52"/>
                    <a:pt x="17" y="55"/>
                    <a:pt x="22" y="56"/>
                  </a:cubicBezTo>
                  <a:cubicBezTo>
                    <a:pt x="22" y="58"/>
                    <a:pt x="22" y="60"/>
                    <a:pt x="22" y="61"/>
                  </a:cubicBezTo>
                  <a:cubicBezTo>
                    <a:pt x="18" y="62"/>
                    <a:pt x="14" y="63"/>
                    <a:pt x="11" y="66"/>
                  </a:cubicBezTo>
                  <a:cubicBezTo>
                    <a:pt x="7" y="70"/>
                    <a:pt x="6" y="78"/>
                    <a:pt x="9" y="83"/>
                  </a:cubicBezTo>
                  <a:cubicBezTo>
                    <a:pt x="12" y="88"/>
                    <a:pt x="16" y="92"/>
                    <a:pt x="22" y="94"/>
                  </a:cubicBezTo>
                  <a:cubicBezTo>
                    <a:pt x="22" y="95"/>
                    <a:pt x="22" y="96"/>
                    <a:pt x="22" y="97"/>
                  </a:cubicBezTo>
                  <a:cubicBezTo>
                    <a:pt x="17" y="97"/>
                    <a:pt x="12" y="100"/>
                    <a:pt x="8" y="105"/>
                  </a:cubicBezTo>
                  <a:cubicBezTo>
                    <a:pt x="2" y="115"/>
                    <a:pt x="13" y="122"/>
                    <a:pt x="22" y="124"/>
                  </a:cubicBezTo>
                  <a:cubicBezTo>
                    <a:pt x="22" y="128"/>
                    <a:pt x="22" y="132"/>
                    <a:pt x="22" y="136"/>
                  </a:cubicBezTo>
                  <a:cubicBezTo>
                    <a:pt x="18" y="137"/>
                    <a:pt x="13" y="139"/>
                    <a:pt x="10" y="143"/>
                  </a:cubicBezTo>
                  <a:cubicBezTo>
                    <a:pt x="7" y="147"/>
                    <a:pt x="6" y="152"/>
                    <a:pt x="8" y="156"/>
                  </a:cubicBezTo>
                  <a:cubicBezTo>
                    <a:pt x="11" y="161"/>
                    <a:pt x="17" y="163"/>
                    <a:pt x="22" y="164"/>
                  </a:cubicBezTo>
                  <a:cubicBezTo>
                    <a:pt x="22" y="165"/>
                    <a:pt x="22" y="165"/>
                    <a:pt x="22" y="166"/>
                  </a:cubicBezTo>
                  <a:cubicBezTo>
                    <a:pt x="20" y="166"/>
                    <a:pt x="17" y="167"/>
                    <a:pt x="16" y="168"/>
                  </a:cubicBezTo>
                  <a:cubicBezTo>
                    <a:pt x="7" y="176"/>
                    <a:pt x="13" y="186"/>
                    <a:pt x="22" y="190"/>
                  </a:cubicBezTo>
                  <a:cubicBezTo>
                    <a:pt x="22" y="190"/>
                    <a:pt x="22" y="191"/>
                    <a:pt x="22" y="192"/>
                  </a:cubicBezTo>
                  <a:cubicBezTo>
                    <a:pt x="17" y="192"/>
                    <a:pt x="13" y="193"/>
                    <a:pt x="10" y="198"/>
                  </a:cubicBezTo>
                  <a:cubicBezTo>
                    <a:pt x="3" y="207"/>
                    <a:pt x="12" y="217"/>
                    <a:pt x="22" y="218"/>
                  </a:cubicBezTo>
                  <a:cubicBezTo>
                    <a:pt x="22" y="219"/>
                    <a:pt x="22" y="220"/>
                    <a:pt x="22" y="221"/>
                  </a:cubicBezTo>
                  <a:cubicBezTo>
                    <a:pt x="21" y="221"/>
                    <a:pt x="20" y="221"/>
                    <a:pt x="19" y="221"/>
                  </a:cubicBezTo>
                  <a:cubicBezTo>
                    <a:pt x="15" y="221"/>
                    <a:pt x="10" y="223"/>
                    <a:pt x="8" y="226"/>
                  </a:cubicBezTo>
                  <a:cubicBezTo>
                    <a:pt x="1" y="235"/>
                    <a:pt x="14" y="243"/>
                    <a:pt x="22" y="244"/>
                  </a:cubicBezTo>
                  <a:cubicBezTo>
                    <a:pt x="22" y="247"/>
                    <a:pt x="22" y="249"/>
                    <a:pt x="22" y="252"/>
                  </a:cubicBezTo>
                  <a:cubicBezTo>
                    <a:pt x="22" y="252"/>
                    <a:pt x="22" y="252"/>
                    <a:pt x="22" y="252"/>
                  </a:cubicBezTo>
                  <a:cubicBezTo>
                    <a:pt x="20" y="252"/>
                    <a:pt x="19" y="252"/>
                    <a:pt x="17" y="252"/>
                  </a:cubicBezTo>
                  <a:cubicBezTo>
                    <a:pt x="13" y="253"/>
                    <a:pt x="9" y="256"/>
                    <a:pt x="8" y="261"/>
                  </a:cubicBezTo>
                  <a:cubicBezTo>
                    <a:pt x="7" y="269"/>
                    <a:pt x="15" y="273"/>
                    <a:pt x="22" y="274"/>
                  </a:cubicBezTo>
                  <a:cubicBezTo>
                    <a:pt x="22" y="276"/>
                    <a:pt x="22" y="278"/>
                    <a:pt x="22" y="279"/>
                  </a:cubicBezTo>
                  <a:cubicBezTo>
                    <a:pt x="17" y="280"/>
                    <a:pt x="13" y="281"/>
                    <a:pt x="10" y="286"/>
                  </a:cubicBezTo>
                  <a:cubicBezTo>
                    <a:pt x="3" y="294"/>
                    <a:pt x="15" y="300"/>
                    <a:pt x="22" y="302"/>
                  </a:cubicBezTo>
                  <a:cubicBezTo>
                    <a:pt x="22" y="304"/>
                    <a:pt x="22" y="307"/>
                    <a:pt x="22" y="309"/>
                  </a:cubicBezTo>
                  <a:cubicBezTo>
                    <a:pt x="21" y="309"/>
                    <a:pt x="20" y="309"/>
                    <a:pt x="19" y="310"/>
                  </a:cubicBezTo>
                  <a:cubicBezTo>
                    <a:pt x="15" y="310"/>
                    <a:pt x="10" y="313"/>
                    <a:pt x="9" y="317"/>
                  </a:cubicBezTo>
                  <a:cubicBezTo>
                    <a:pt x="8" y="325"/>
                    <a:pt x="15" y="330"/>
                    <a:pt x="22" y="332"/>
                  </a:cubicBezTo>
                  <a:cubicBezTo>
                    <a:pt x="22" y="333"/>
                    <a:pt x="22" y="333"/>
                    <a:pt x="22" y="334"/>
                  </a:cubicBezTo>
                  <a:cubicBezTo>
                    <a:pt x="22" y="334"/>
                    <a:pt x="21" y="334"/>
                    <a:pt x="20" y="334"/>
                  </a:cubicBezTo>
                  <a:cubicBezTo>
                    <a:pt x="17" y="334"/>
                    <a:pt x="14" y="335"/>
                    <a:pt x="11" y="339"/>
                  </a:cubicBezTo>
                  <a:cubicBezTo>
                    <a:pt x="5" y="347"/>
                    <a:pt x="15" y="355"/>
                    <a:pt x="22" y="358"/>
                  </a:cubicBezTo>
                  <a:cubicBezTo>
                    <a:pt x="22" y="359"/>
                    <a:pt x="22" y="361"/>
                    <a:pt x="22" y="362"/>
                  </a:cubicBezTo>
                  <a:cubicBezTo>
                    <a:pt x="22" y="362"/>
                    <a:pt x="21" y="362"/>
                    <a:pt x="20" y="362"/>
                  </a:cubicBezTo>
                  <a:cubicBezTo>
                    <a:pt x="17" y="362"/>
                    <a:pt x="13" y="363"/>
                    <a:pt x="10" y="365"/>
                  </a:cubicBezTo>
                  <a:cubicBezTo>
                    <a:pt x="0" y="373"/>
                    <a:pt x="14" y="383"/>
                    <a:pt x="22" y="386"/>
                  </a:cubicBezTo>
                  <a:cubicBezTo>
                    <a:pt x="22" y="387"/>
                    <a:pt x="22" y="389"/>
                    <a:pt x="22" y="390"/>
                  </a:cubicBezTo>
                  <a:cubicBezTo>
                    <a:pt x="22" y="390"/>
                    <a:pt x="22" y="390"/>
                    <a:pt x="22" y="390"/>
                  </a:cubicBezTo>
                  <a:cubicBezTo>
                    <a:pt x="17" y="390"/>
                    <a:pt x="13" y="392"/>
                    <a:pt x="10" y="395"/>
                  </a:cubicBezTo>
                  <a:cubicBezTo>
                    <a:pt x="2" y="404"/>
                    <a:pt x="14" y="412"/>
                    <a:pt x="22" y="413"/>
                  </a:cubicBezTo>
                  <a:cubicBezTo>
                    <a:pt x="22" y="416"/>
                    <a:pt x="22" y="418"/>
                    <a:pt x="22" y="421"/>
                  </a:cubicBezTo>
                  <a:cubicBezTo>
                    <a:pt x="20" y="421"/>
                    <a:pt x="17" y="422"/>
                    <a:pt x="15" y="424"/>
                  </a:cubicBezTo>
                  <a:cubicBezTo>
                    <a:pt x="11" y="426"/>
                    <a:pt x="8" y="430"/>
                    <a:pt x="9" y="435"/>
                  </a:cubicBezTo>
                  <a:cubicBezTo>
                    <a:pt x="11" y="441"/>
                    <a:pt x="17" y="443"/>
                    <a:pt x="22" y="445"/>
                  </a:cubicBezTo>
                  <a:cubicBezTo>
                    <a:pt x="22" y="447"/>
                    <a:pt x="22" y="449"/>
                    <a:pt x="22" y="450"/>
                  </a:cubicBezTo>
                  <a:cubicBezTo>
                    <a:pt x="22" y="450"/>
                    <a:pt x="22" y="450"/>
                    <a:pt x="21" y="450"/>
                  </a:cubicBezTo>
                  <a:cubicBezTo>
                    <a:pt x="16" y="450"/>
                    <a:pt x="12" y="452"/>
                    <a:pt x="8" y="458"/>
                  </a:cubicBezTo>
                  <a:cubicBezTo>
                    <a:pt x="2" y="468"/>
                    <a:pt x="14" y="474"/>
                    <a:pt x="22" y="477"/>
                  </a:cubicBezTo>
                  <a:cubicBezTo>
                    <a:pt x="22" y="480"/>
                    <a:pt x="22" y="483"/>
                    <a:pt x="22" y="486"/>
                  </a:cubicBezTo>
                  <a:cubicBezTo>
                    <a:pt x="17" y="486"/>
                    <a:pt x="12" y="489"/>
                    <a:pt x="9" y="493"/>
                  </a:cubicBezTo>
                  <a:cubicBezTo>
                    <a:pt x="4" y="502"/>
                    <a:pt x="15" y="507"/>
                    <a:pt x="22" y="509"/>
                  </a:cubicBezTo>
                  <a:cubicBezTo>
                    <a:pt x="22" y="513"/>
                    <a:pt x="22" y="516"/>
                    <a:pt x="22" y="519"/>
                  </a:cubicBezTo>
                  <a:cubicBezTo>
                    <a:pt x="18" y="519"/>
                    <a:pt x="15" y="520"/>
                    <a:pt x="12" y="524"/>
                  </a:cubicBezTo>
                  <a:cubicBezTo>
                    <a:pt x="7" y="531"/>
                    <a:pt x="16" y="539"/>
                    <a:pt x="22" y="541"/>
                  </a:cubicBezTo>
                  <a:cubicBezTo>
                    <a:pt x="22" y="544"/>
                    <a:pt x="22" y="546"/>
                    <a:pt x="22" y="549"/>
                  </a:cubicBezTo>
                  <a:cubicBezTo>
                    <a:pt x="19" y="549"/>
                    <a:pt x="16" y="550"/>
                    <a:pt x="13" y="553"/>
                  </a:cubicBezTo>
                  <a:cubicBezTo>
                    <a:pt x="5" y="560"/>
                    <a:pt x="15" y="569"/>
                    <a:pt x="22" y="572"/>
                  </a:cubicBezTo>
                  <a:cubicBezTo>
                    <a:pt x="23" y="586"/>
                    <a:pt x="26" y="599"/>
                    <a:pt x="41" y="607"/>
                  </a:cubicBezTo>
                  <a:cubicBezTo>
                    <a:pt x="46" y="609"/>
                    <a:pt x="52" y="609"/>
                    <a:pt x="57" y="609"/>
                  </a:cubicBezTo>
                  <a:cubicBezTo>
                    <a:pt x="60" y="609"/>
                    <a:pt x="62" y="609"/>
                    <a:pt x="64" y="609"/>
                  </a:cubicBezTo>
                  <a:cubicBezTo>
                    <a:pt x="76" y="609"/>
                    <a:pt x="88" y="609"/>
                    <a:pt x="99" y="609"/>
                  </a:cubicBezTo>
                  <a:cubicBezTo>
                    <a:pt x="184" y="609"/>
                    <a:pt x="269" y="609"/>
                    <a:pt x="353" y="609"/>
                  </a:cubicBezTo>
                  <a:cubicBezTo>
                    <a:pt x="380" y="609"/>
                    <a:pt x="407" y="609"/>
                    <a:pt x="433" y="609"/>
                  </a:cubicBezTo>
                  <a:cubicBezTo>
                    <a:pt x="455" y="609"/>
                    <a:pt x="478" y="605"/>
                    <a:pt x="480" y="578"/>
                  </a:cubicBezTo>
                  <a:cubicBezTo>
                    <a:pt x="480" y="578"/>
                    <a:pt x="480" y="578"/>
                    <a:pt x="480" y="577"/>
                  </a:cubicBezTo>
                  <a:cubicBezTo>
                    <a:pt x="480" y="440"/>
                    <a:pt x="480" y="302"/>
                    <a:pt x="480" y="164"/>
                  </a:cubicBezTo>
                  <a:cubicBezTo>
                    <a:pt x="480" y="132"/>
                    <a:pt x="480" y="99"/>
                    <a:pt x="480" y="66"/>
                  </a:cubicBezTo>
                  <a:cubicBezTo>
                    <a:pt x="480" y="50"/>
                    <a:pt x="483" y="31"/>
                    <a:pt x="476" y="17"/>
                  </a:cubicBezTo>
                  <a:cubicBezTo>
                    <a:pt x="469" y="3"/>
                    <a:pt x="453" y="0"/>
                    <a:pt x="4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381"/>
            <p:cNvSpPr>
              <a:spLocks noEditPoints="1"/>
            </p:cNvSpPr>
            <p:nvPr/>
          </p:nvSpPr>
          <p:spPr bwMode="auto">
            <a:xfrm>
              <a:off x="5103" y="3657"/>
              <a:ext cx="326" cy="106"/>
            </a:xfrm>
            <a:custGeom>
              <a:avLst/>
              <a:gdLst>
                <a:gd name="T0" fmla="*/ 23 w 244"/>
                <a:gd name="T1" fmla="*/ 72 h 80"/>
                <a:gd name="T2" fmla="*/ 22 w 244"/>
                <a:gd name="T3" fmla="*/ 73 h 80"/>
                <a:gd name="T4" fmla="*/ 91 w 244"/>
                <a:gd name="T5" fmla="*/ 54 h 80"/>
                <a:gd name="T6" fmla="*/ 102 w 244"/>
                <a:gd name="T7" fmla="*/ 37 h 80"/>
                <a:gd name="T8" fmla="*/ 110 w 244"/>
                <a:gd name="T9" fmla="*/ 42 h 80"/>
                <a:gd name="T10" fmla="*/ 109 w 244"/>
                <a:gd name="T11" fmla="*/ 50 h 80"/>
                <a:gd name="T12" fmla="*/ 174 w 244"/>
                <a:gd name="T13" fmla="*/ 48 h 80"/>
                <a:gd name="T14" fmla="*/ 176 w 244"/>
                <a:gd name="T15" fmla="*/ 41 h 80"/>
                <a:gd name="T16" fmla="*/ 180 w 244"/>
                <a:gd name="T17" fmla="*/ 37 h 80"/>
                <a:gd name="T18" fmla="*/ 174 w 244"/>
                <a:gd name="T19" fmla="*/ 48 h 80"/>
                <a:gd name="T20" fmla="*/ 39 w 244"/>
                <a:gd name="T21" fmla="*/ 26 h 80"/>
                <a:gd name="T22" fmla="*/ 29 w 244"/>
                <a:gd name="T23" fmla="*/ 3 h 80"/>
                <a:gd name="T24" fmla="*/ 4 w 244"/>
                <a:gd name="T25" fmla="*/ 37 h 80"/>
                <a:gd name="T26" fmla="*/ 29 w 244"/>
                <a:gd name="T27" fmla="*/ 11 h 80"/>
                <a:gd name="T28" fmla="*/ 30 w 244"/>
                <a:gd name="T29" fmla="*/ 41 h 80"/>
                <a:gd name="T30" fmla="*/ 21 w 244"/>
                <a:gd name="T31" fmla="*/ 80 h 80"/>
                <a:gd name="T32" fmla="*/ 36 w 244"/>
                <a:gd name="T33" fmla="*/ 43 h 80"/>
                <a:gd name="T34" fmla="*/ 53 w 244"/>
                <a:gd name="T35" fmla="*/ 16 h 80"/>
                <a:gd name="T36" fmla="*/ 64 w 244"/>
                <a:gd name="T37" fmla="*/ 12 h 80"/>
                <a:gd name="T38" fmla="*/ 61 w 244"/>
                <a:gd name="T39" fmla="*/ 73 h 80"/>
                <a:gd name="T40" fmla="*/ 84 w 244"/>
                <a:gd name="T41" fmla="*/ 58 h 80"/>
                <a:gd name="T42" fmla="*/ 95 w 244"/>
                <a:gd name="T43" fmla="*/ 69 h 80"/>
                <a:gd name="T44" fmla="*/ 133 w 244"/>
                <a:gd name="T45" fmla="*/ 32 h 80"/>
                <a:gd name="T46" fmla="*/ 144 w 244"/>
                <a:gd name="T47" fmla="*/ 70 h 80"/>
                <a:gd name="T48" fmla="*/ 170 w 244"/>
                <a:gd name="T49" fmla="*/ 60 h 80"/>
                <a:gd name="T50" fmla="*/ 190 w 244"/>
                <a:gd name="T51" fmla="*/ 59 h 80"/>
                <a:gd name="T52" fmla="*/ 228 w 244"/>
                <a:gd name="T53" fmla="*/ 48 h 80"/>
                <a:gd name="T54" fmla="*/ 225 w 244"/>
                <a:gd name="T55" fmla="*/ 68 h 80"/>
                <a:gd name="T56" fmla="*/ 202 w 244"/>
                <a:gd name="T57" fmla="*/ 61 h 80"/>
                <a:gd name="T58" fmla="*/ 200 w 244"/>
                <a:gd name="T59" fmla="*/ 67 h 80"/>
                <a:gd name="T60" fmla="*/ 234 w 244"/>
                <a:gd name="T61" fmla="*/ 71 h 80"/>
                <a:gd name="T62" fmla="*/ 218 w 244"/>
                <a:gd name="T63" fmla="*/ 35 h 80"/>
                <a:gd name="T64" fmla="*/ 221 w 244"/>
                <a:gd name="T65" fmla="*/ 18 h 80"/>
                <a:gd name="T66" fmla="*/ 209 w 244"/>
                <a:gd name="T67" fmla="*/ 35 h 80"/>
                <a:gd name="T68" fmla="*/ 191 w 244"/>
                <a:gd name="T69" fmla="*/ 50 h 80"/>
                <a:gd name="T70" fmla="*/ 175 w 244"/>
                <a:gd name="T71" fmla="*/ 55 h 80"/>
                <a:gd name="T72" fmla="*/ 181 w 244"/>
                <a:gd name="T73" fmla="*/ 27 h 80"/>
                <a:gd name="T74" fmla="*/ 168 w 244"/>
                <a:gd name="T75" fmla="*/ 54 h 80"/>
                <a:gd name="T76" fmla="*/ 137 w 244"/>
                <a:gd name="T77" fmla="*/ 59 h 80"/>
                <a:gd name="T78" fmla="*/ 144 w 244"/>
                <a:gd name="T79" fmla="*/ 23 h 80"/>
                <a:gd name="T80" fmla="*/ 171 w 244"/>
                <a:gd name="T81" fmla="*/ 13 h 80"/>
                <a:gd name="T82" fmla="*/ 151 w 244"/>
                <a:gd name="T83" fmla="*/ 16 h 80"/>
                <a:gd name="T84" fmla="*/ 148 w 244"/>
                <a:gd name="T85" fmla="*/ 4 h 80"/>
                <a:gd name="T86" fmla="*/ 137 w 244"/>
                <a:gd name="T87" fmla="*/ 18 h 80"/>
                <a:gd name="T88" fmla="*/ 123 w 244"/>
                <a:gd name="T89" fmla="*/ 25 h 80"/>
                <a:gd name="T90" fmla="*/ 133 w 244"/>
                <a:gd name="T91" fmla="*/ 24 h 80"/>
                <a:gd name="T92" fmla="*/ 120 w 244"/>
                <a:gd name="T93" fmla="*/ 32 h 80"/>
                <a:gd name="T94" fmla="*/ 103 w 244"/>
                <a:gd name="T95" fmla="*/ 28 h 80"/>
                <a:gd name="T96" fmla="*/ 99 w 244"/>
                <a:gd name="T97" fmla="*/ 28 h 80"/>
                <a:gd name="T98" fmla="*/ 78 w 244"/>
                <a:gd name="T99" fmla="*/ 55 h 80"/>
                <a:gd name="T100" fmla="*/ 62 w 244"/>
                <a:gd name="T101" fmla="*/ 66 h 80"/>
                <a:gd name="T102" fmla="*/ 67 w 244"/>
                <a:gd name="T103"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4" h="80">
                  <a:moveTo>
                    <a:pt x="22" y="73"/>
                  </a:moveTo>
                  <a:cubicBezTo>
                    <a:pt x="22" y="73"/>
                    <a:pt x="22" y="72"/>
                    <a:pt x="23" y="72"/>
                  </a:cubicBezTo>
                  <a:cubicBezTo>
                    <a:pt x="23" y="68"/>
                    <a:pt x="24" y="65"/>
                    <a:pt x="26" y="62"/>
                  </a:cubicBezTo>
                  <a:cubicBezTo>
                    <a:pt x="25" y="65"/>
                    <a:pt x="23" y="73"/>
                    <a:pt x="22" y="73"/>
                  </a:cubicBezTo>
                  <a:moveTo>
                    <a:pt x="93" y="62"/>
                  </a:moveTo>
                  <a:cubicBezTo>
                    <a:pt x="91" y="62"/>
                    <a:pt x="90" y="60"/>
                    <a:pt x="91" y="54"/>
                  </a:cubicBezTo>
                  <a:cubicBezTo>
                    <a:pt x="91" y="53"/>
                    <a:pt x="91" y="51"/>
                    <a:pt x="92" y="50"/>
                  </a:cubicBezTo>
                  <a:cubicBezTo>
                    <a:pt x="96" y="46"/>
                    <a:pt x="99" y="41"/>
                    <a:pt x="102" y="37"/>
                  </a:cubicBezTo>
                  <a:cubicBezTo>
                    <a:pt x="102" y="37"/>
                    <a:pt x="102" y="37"/>
                    <a:pt x="102" y="37"/>
                  </a:cubicBezTo>
                  <a:cubicBezTo>
                    <a:pt x="104" y="41"/>
                    <a:pt x="107" y="42"/>
                    <a:pt x="110" y="42"/>
                  </a:cubicBezTo>
                  <a:cubicBezTo>
                    <a:pt x="111" y="42"/>
                    <a:pt x="111" y="42"/>
                    <a:pt x="112" y="42"/>
                  </a:cubicBezTo>
                  <a:cubicBezTo>
                    <a:pt x="110" y="45"/>
                    <a:pt x="109" y="49"/>
                    <a:pt x="109" y="50"/>
                  </a:cubicBezTo>
                  <a:cubicBezTo>
                    <a:pt x="107" y="53"/>
                    <a:pt x="98" y="62"/>
                    <a:pt x="93" y="62"/>
                  </a:cubicBezTo>
                  <a:moveTo>
                    <a:pt x="174" y="48"/>
                  </a:moveTo>
                  <a:cubicBezTo>
                    <a:pt x="174" y="47"/>
                    <a:pt x="174" y="47"/>
                    <a:pt x="174" y="46"/>
                  </a:cubicBezTo>
                  <a:cubicBezTo>
                    <a:pt x="175" y="44"/>
                    <a:pt x="175" y="42"/>
                    <a:pt x="176" y="41"/>
                  </a:cubicBezTo>
                  <a:cubicBezTo>
                    <a:pt x="176" y="38"/>
                    <a:pt x="177" y="36"/>
                    <a:pt x="178" y="36"/>
                  </a:cubicBezTo>
                  <a:cubicBezTo>
                    <a:pt x="179" y="36"/>
                    <a:pt x="179" y="36"/>
                    <a:pt x="180" y="37"/>
                  </a:cubicBezTo>
                  <a:cubicBezTo>
                    <a:pt x="178" y="41"/>
                    <a:pt x="177" y="44"/>
                    <a:pt x="174" y="47"/>
                  </a:cubicBezTo>
                  <a:cubicBezTo>
                    <a:pt x="174" y="48"/>
                    <a:pt x="174" y="48"/>
                    <a:pt x="174" y="48"/>
                  </a:cubicBezTo>
                  <a:moveTo>
                    <a:pt x="63" y="0"/>
                  </a:moveTo>
                  <a:cubicBezTo>
                    <a:pt x="56" y="0"/>
                    <a:pt x="46" y="14"/>
                    <a:pt x="39" y="26"/>
                  </a:cubicBezTo>
                  <a:cubicBezTo>
                    <a:pt x="40" y="18"/>
                    <a:pt x="39" y="10"/>
                    <a:pt x="34" y="5"/>
                  </a:cubicBezTo>
                  <a:cubicBezTo>
                    <a:pt x="33" y="3"/>
                    <a:pt x="31" y="3"/>
                    <a:pt x="29" y="3"/>
                  </a:cubicBezTo>
                  <a:cubicBezTo>
                    <a:pt x="18" y="3"/>
                    <a:pt x="4" y="26"/>
                    <a:pt x="1" y="33"/>
                  </a:cubicBezTo>
                  <a:cubicBezTo>
                    <a:pt x="0" y="35"/>
                    <a:pt x="2" y="37"/>
                    <a:pt x="4" y="37"/>
                  </a:cubicBezTo>
                  <a:cubicBezTo>
                    <a:pt x="5" y="37"/>
                    <a:pt x="6" y="37"/>
                    <a:pt x="7" y="36"/>
                  </a:cubicBezTo>
                  <a:cubicBezTo>
                    <a:pt x="8" y="32"/>
                    <a:pt x="23" y="11"/>
                    <a:pt x="29" y="11"/>
                  </a:cubicBezTo>
                  <a:cubicBezTo>
                    <a:pt x="30" y="11"/>
                    <a:pt x="31" y="11"/>
                    <a:pt x="32" y="13"/>
                  </a:cubicBezTo>
                  <a:cubicBezTo>
                    <a:pt x="34" y="21"/>
                    <a:pt x="32" y="32"/>
                    <a:pt x="30" y="41"/>
                  </a:cubicBezTo>
                  <a:cubicBezTo>
                    <a:pt x="25" y="50"/>
                    <a:pt x="9" y="74"/>
                    <a:pt x="19" y="80"/>
                  </a:cubicBezTo>
                  <a:cubicBezTo>
                    <a:pt x="19" y="80"/>
                    <a:pt x="20" y="80"/>
                    <a:pt x="21" y="80"/>
                  </a:cubicBezTo>
                  <a:cubicBezTo>
                    <a:pt x="21" y="80"/>
                    <a:pt x="22" y="80"/>
                    <a:pt x="23" y="79"/>
                  </a:cubicBezTo>
                  <a:cubicBezTo>
                    <a:pt x="32" y="71"/>
                    <a:pt x="34" y="56"/>
                    <a:pt x="36" y="43"/>
                  </a:cubicBezTo>
                  <a:cubicBezTo>
                    <a:pt x="38" y="40"/>
                    <a:pt x="40" y="36"/>
                    <a:pt x="42" y="33"/>
                  </a:cubicBezTo>
                  <a:cubicBezTo>
                    <a:pt x="46" y="28"/>
                    <a:pt x="49" y="22"/>
                    <a:pt x="53" y="16"/>
                  </a:cubicBezTo>
                  <a:cubicBezTo>
                    <a:pt x="54" y="15"/>
                    <a:pt x="59" y="8"/>
                    <a:pt x="62" y="8"/>
                  </a:cubicBezTo>
                  <a:cubicBezTo>
                    <a:pt x="63" y="8"/>
                    <a:pt x="64" y="9"/>
                    <a:pt x="64" y="12"/>
                  </a:cubicBezTo>
                  <a:cubicBezTo>
                    <a:pt x="64" y="17"/>
                    <a:pt x="63" y="21"/>
                    <a:pt x="62" y="26"/>
                  </a:cubicBezTo>
                  <a:cubicBezTo>
                    <a:pt x="61" y="35"/>
                    <a:pt x="43" y="71"/>
                    <a:pt x="61" y="73"/>
                  </a:cubicBezTo>
                  <a:cubicBezTo>
                    <a:pt x="62" y="73"/>
                    <a:pt x="62" y="73"/>
                    <a:pt x="62" y="73"/>
                  </a:cubicBezTo>
                  <a:cubicBezTo>
                    <a:pt x="70" y="73"/>
                    <a:pt x="78" y="64"/>
                    <a:pt x="84" y="58"/>
                  </a:cubicBezTo>
                  <a:cubicBezTo>
                    <a:pt x="84" y="62"/>
                    <a:pt x="86" y="66"/>
                    <a:pt x="90" y="68"/>
                  </a:cubicBezTo>
                  <a:cubicBezTo>
                    <a:pt x="92" y="68"/>
                    <a:pt x="93" y="69"/>
                    <a:pt x="95" y="69"/>
                  </a:cubicBezTo>
                  <a:cubicBezTo>
                    <a:pt x="107" y="69"/>
                    <a:pt x="117" y="51"/>
                    <a:pt x="119" y="40"/>
                  </a:cubicBezTo>
                  <a:cubicBezTo>
                    <a:pt x="124" y="38"/>
                    <a:pt x="128" y="35"/>
                    <a:pt x="133" y="32"/>
                  </a:cubicBezTo>
                  <a:cubicBezTo>
                    <a:pt x="129" y="46"/>
                    <a:pt x="127" y="62"/>
                    <a:pt x="138" y="69"/>
                  </a:cubicBezTo>
                  <a:cubicBezTo>
                    <a:pt x="140" y="70"/>
                    <a:pt x="142" y="70"/>
                    <a:pt x="144" y="70"/>
                  </a:cubicBezTo>
                  <a:cubicBezTo>
                    <a:pt x="151" y="70"/>
                    <a:pt x="159" y="65"/>
                    <a:pt x="164" y="63"/>
                  </a:cubicBezTo>
                  <a:cubicBezTo>
                    <a:pt x="166" y="62"/>
                    <a:pt x="168" y="61"/>
                    <a:pt x="170" y="60"/>
                  </a:cubicBezTo>
                  <a:cubicBezTo>
                    <a:pt x="171" y="62"/>
                    <a:pt x="174" y="63"/>
                    <a:pt x="177" y="63"/>
                  </a:cubicBezTo>
                  <a:cubicBezTo>
                    <a:pt x="181" y="63"/>
                    <a:pt x="185" y="61"/>
                    <a:pt x="190" y="59"/>
                  </a:cubicBezTo>
                  <a:cubicBezTo>
                    <a:pt x="197" y="54"/>
                    <a:pt x="206" y="48"/>
                    <a:pt x="213" y="41"/>
                  </a:cubicBezTo>
                  <a:cubicBezTo>
                    <a:pt x="217" y="44"/>
                    <a:pt x="222" y="46"/>
                    <a:pt x="228" y="48"/>
                  </a:cubicBezTo>
                  <a:cubicBezTo>
                    <a:pt x="235" y="52"/>
                    <a:pt x="237" y="64"/>
                    <a:pt x="228" y="67"/>
                  </a:cubicBezTo>
                  <a:cubicBezTo>
                    <a:pt x="227" y="68"/>
                    <a:pt x="226" y="68"/>
                    <a:pt x="225" y="68"/>
                  </a:cubicBezTo>
                  <a:cubicBezTo>
                    <a:pt x="222" y="68"/>
                    <a:pt x="219" y="67"/>
                    <a:pt x="217" y="66"/>
                  </a:cubicBezTo>
                  <a:cubicBezTo>
                    <a:pt x="212" y="65"/>
                    <a:pt x="207" y="63"/>
                    <a:pt x="202" y="61"/>
                  </a:cubicBezTo>
                  <a:cubicBezTo>
                    <a:pt x="201" y="61"/>
                    <a:pt x="201" y="61"/>
                    <a:pt x="200" y="61"/>
                  </a:cubicBezTo>
                  <a:cubicBezTo>
                    <a:pt x="197" y="61"/>
                    <a:pt x="196" y="66"/>
                    <a:pt x="200" y="67"/>
                  </a:cubicBezTo>
                  <a:cubicBezTo>
                    <a:pt x="207" y="70"/>
                    <a:pt x="216" y="74"/>
                    <a:pt x="224" y="74"/>
                  </a:cubicBezTo>
                  <a:cubicBezTo>
                    <a:pt x="228" y="74"/>
                    <a:pt x="231" y="73"/>
                    <a:pt x="234" y="71"/>
                  </a:cubicBezTo>
                  <a:cubicBezTo>
                    <a:pt x="244" y="66"/>
                    <a:pt x="242" y="50"/>
                    <a:pt x="233" y="44"/>
                  </a:cubicBezTo>
                  <a:cubicBezTo>
                    <a:pt x="229" y="42"/>
                    <a:pt x="221" y="40"/>
                    <a:pt x="218" y="35"/>
                  </a:cubicBezTo>
                  <a:cubicBezTo>
                    <a:pt x="220" y="32"/>
                    <a:pt x="223" y="28"/>
                    <a:pt x="224" y="24"/>
                  </a:cubicBezTo>
                  <a:cubicBezTo>
                    <a:pt x="226" y="20"/>
                    <a:pt x="224" y="18"/>
                    <a:pt x="221" y="18"/>
                  </a:cubicBezTo>
                  <a:cubicBezTo>
                    <a:pt x="215" y="18"/>
                    <a:pt x="205" y="25"/>
                    <a:pt x="208" y="33"/>
                  </a:cubicBezTo>
                  <a:cubicBezTo>
                    <a:pt x="208" y="34"/>
                    <a:pt x="208" y="35"/>
                    <a:pt x="209" y="35"/>
                  </a:cubicBezTo>
                  <a:cubicBezTo>
                    <a:pt x="208" y="36"/>
                    <a:pt x="207" y="37"/>
                    <a:pt x="207" y="38"/>
                  </a:cubicBezTo>
                  <a:cubicBezTo>
                    <a:pt x="202" y="42"/>
                    <a:pt x="196" y="47"/>
                    <a:pt x="191" y="50"/>
                  </a:cubicBezTo>
                  <a:cubicBezTo>
                    <a:pt x="187" y="53"/>
                    <a:pt x="182" y="56"/>
                    <a:pt x="178" y="56"/>
                  </a:cubicBezTo>
                  <a:cubicBezTo>
                    <a:pt x="177" y="56"/>
                    <a:pt x="176" y="56"/>
                    <a:pt x="175" y="55"/>
                  </a:cubicBezTo>
                  <a:cubicBezTo>
                    <a:pt x="180" y="51"/>
                    <a:pt x="183" y="45"/>
                    <a:pt x="187" y="38"/>
                  </a:cubicBezTo>
                  <a:cubicBezTo>
                    <a:pt x="189" y="32"/>
                    <a:pt x="188" y="27"/>
                    <a:pt x="181" y="27"/>
                  </a:cubicBezTo>
                  <a:cubicBezTo>
                    <a:pt x="173" y="27"/>
                    <a:pt x="169" y="40"/>
                    <a:pt x="168" y="46"/>
                  </a:cubicBezTo>
                  <a:cubicBezTo>
                    <a:pt x="167" y="49"/>
                    <a:pt x="167" y="52"/>
                    <a:pt x="168" y="54"/>
                  </a:cubicBezTo>
                  <a:cubicBezTo>
                    <a:pt x="161" y="59"/>
                    <a:pt x="152" y="63"/>
                    <a:pt x="145" y="63"/>
                  </a:cubicBezTo>
                  <a:cubicBezTo>
                    <a:pt x="142" y="63"/>
                    <a:pt x="139" y="62"/>
                    <a:pt x="137" y="59"/>
                  </a:cubicBezTo>
                  <a:cubicBezTo>
                    <a:pt x="134" y="50"/>
                    <a:pt x="137" y="37"/>
                    <a:pt x="140" y="26"/>
                  </a:cubicBezTo>
                  <a:cubicBezTo>
                    <a:pt x="142" y="25"/>
                    <a:pt x="143" y="24"/>
                    <a:pt x="144" y="23"/>
                  </a:cubicBezTo>
                  <a:cubicBezTo>
                    <a:pt x="154" y="22"/>
                    <a:pt x="163" y="21"/>
                    <a:pt x="172" y="19"/>
                  </a:cubicBezTo>
                  <a:cubicBezTo>
                    <a:pt x="176" y="18"/>
                    <a:pt x="175" y="13"/>
                    <a:pt x="171" y="13"/>
                  </a:cubicBezTo>
                  <a:cubicBezTo>
                    <a:pt x="171" y="13"/>
                    <a:pt x="171" y="13"/>
                    <a:pt x="170" y="13"/>
                  </a:cubicBezTo>
                  <a:cubicBezTo>
                    <a:pt x="164" y="15"/>
                    <a:pt x="157" y="16"/>
                    <a:pt x="151" y="16"/>
                  </a:cubicBezTo>
                  <a:cubicBezTo>
                    <a:pt x="153" y="13"/>
                    <a:pt x="154" y="7"/>
                    <a:pt x="149" y="5"/>
                  </a:cubicBezTo>
                  <a:cubicBezTo>
                    <a:pt x="149" y="4"/>
                    <a:pt x="148" y="4"/>
                    <a:pt x="148" y="4"/>
                  </a:cubicBezTo>
                  <a:cubicBezTo>
                    <a:pt x="143" y="4"/>
                    <a:pt x="138" y="13"/>
                    <a:pt x="138" y="16"/>
                  </a:cubicBezTo>
                  <a:cubicBezTo>
                    <a:pt x="137" y="16"/>
                    <a:pt x="137" y="17"/>
                    <a:pt x="137" y="18"/>
                  </a:cubicBezTo>
                  <a:cubicBezTo>
                    <a:pt x="132" y="18"/>
                    <a:pt x="127" y="18"/>
                    <a:pt x="122" y="19"/>
                  </a:cubicBezTo>
                  <a:cubicBezTo>
                    <a:pt x="118" y="20"/>
                    <a:pt x="119" y="25"/>
                    <a:pt x="123" y="25"/>
                  </a:cubicBezTo>
                  <a:cubicBezTo>
                    <a:pt x="123" y="25"/>
                    <a:pt x="123" y="25"/>
                    <a:pt x="123" y="25"/>
                  </a:cubicBezTo>
                  <a:cubicBezTo>
                    <a:pt x="127" y="25"/>
                    <a:pt x="130" y="24"/>
                    <a:pt x="133" y="24"/>
                  </a:cubicBezTo>
                  <a:cubicBezTo>
                    <a:pt x="131" y="26"/>
                    <a:pt x="128" y="27"/>
                    <a:pt x="126" y="28"/>
                  </a:cubicBezTo>
                  <a:cubicBezTo>
                    <a:pt x="124" y="30"/>
                    <a:pt x="122" y="31"/>
                    <a:pt x="120" y="32"/>
                  </a:cubicBezTo>
                  <a:cubicBezTo>
                    <a:pt x="118" y="28"/>
                    <a:pt x="114" y="26"/>
                    <a:pt x="110" y="26"/>
                  </a:cubicBezTo>
                  <a:cubicBezTo>
                    <a:pt x="107" y="26"/>
                    <a:pt x="105" y="26"/>
                    <a:pt x="103" y="28"/>
                  </a:cubicBezTo>
                  <a:cubicBezTo>
                    <a:pt x="102" y="27"/>
                    <a:pt x="102" y="27"/>
                    <a:pt x="101" y="27"/>
                  </a:cubicBezTo>
                  <a:cubicBezTo>
                    <a:pt x="100" y="27"/>
                    <a:pt x="100" y="27"/>
                    <a:pt x="99" y="28"/>
                  </a:cubicBezTo>
                  <a:cubicBezTo>
                    <a:pt x="95" y="31"/>
                    <a:pt x="89" y="39"/>
                    <a:pt x="86" y="47"/>
                  </a:cubicBezTo>
                  <a:cubicBezTo>
                    <a:pt x="83" y="50"/>
                    <a:pt x="81" y="52"/>
                    <a:pt x="78" y="55"/>
                  </a:cubicBezTo>
                  <a:cubicBezTo>
                    <a:pt x="74" y="59"/>
                    <a:pt x="70" y="63"/>
                    <a:pt x="65" y="66"/>
                  </a:cubicBezTo>
                  <a:cubicBezTo>
                    <a:pt x="64" y="66"/>
                    <a:pt x="63" y="66"/>
                    <a:pt x="62" y="66"/>
                  </a:cubicBezTo>
                  <a:cubicBezTo>
                    <a:pt x="57" y="66"/>
                    <a:pt x="61" y="54"/>
                    <a:pt x="61" y="51"/>
                  </a:cubicBezTo>
                  <a:cubicBezTo>
                    <a:pt x="64" y="39"/>
                    <a:pt x="78" y="12"/>
                    <a:pt x="67" y="1"/>
                  </a:cubicBezTo>
                  <a:cubicBezTo>
                    <a:pt x="66" y="0"/>
                    <a:pt x="65"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382"/>
            <p:cNvSpPr>
              <a:spLocks noEditPoints="1"/>
            </p:cNvSpPr>
            <p:nvPr/>
          </p:nvSpPr>
          <p:spPr bwMode="auto">
            <a:xfrm>
              <a:off x="6064" y="3497"/>
              <a:ext cx="635" cy="572"/>
            </a:xfrm>
            <a:custGeom>
              <a:avLst/>
              <a:gdLst>
                <a:gd name="T0" fmla="*/ 415 w 475"/>
                <a:gd name="T1" fmla="*/ 409 h 429"/>
                <a:gd name="T2" fmla="*/ 425 w 475"/>
                <a:gd name="T3" fmla="*/ 406 h 429"/>
                <a:gd name="T4" fmla="*/ 438 w 475"/>
                <a:gd name="T5" fmla="*/ 380 h 429"/>
                <a:gd name="T6" fmla="*/ 441 w 475"/>
                <a:gd name="T7" fmla="*/ 366 h 429"/>
                <a:gd name="T8" fmla="*/ 184 w 475"/>
                <a:gd name="T9" fmla="*/ 344 h 429"/>
                <a:gd name="T10" fmla="*/ 440 w 475"/>
                <a:gd name="T11" fmla="*/ 340 h 429"/>
                <a:gd name="T12" fmla="*/ 353 w 475"/>
                <a:gd name="T13" fmla="*/ 417 h 429"/>
                <a:gd name="T14" fmla="*/ 419 w 475"/>
                <a:gd name="T15" fmla="*/ 314 h 429"/>
                <a:gd name="T16" fmla="*/ 424 w 475"/>
                <a:gd name="T17" fmla="*/ 334 h 429"/>
                <a:gd name="T18" fmla="*/ 353 w 475"/>
                <a:gd name="T19" fmla="*/ 417 h 429"/>
                <a:gd name="T20" fmla="*/ 394 w 475"/>
                <a:gd name="T21" fmla="*/ 294 h 429"/>
                <a:gd name="T22" fmla="*/ 417 w 475"/>
                <a:gd name="T23" fmla="*/ 287 h 429"/>
                <a:gd name="T24" fmla="*/ 37 w 475"/>
                <a:gd name="T25" fmla="*/ 395 h 429"/>
                <a:gd name="T26" fmla="*/ 345 w 475"/>
                <a:gd name="T27" fmla="*/ 381 h 429"/>
                <a:gd name="T28" fmla="*/ 456 w 475"/>
                <a:gd name="T29" fmla="*/ 365 h 429"/>
                <a:gd name="T30" fmla="*/ 451 w 475"/>
                <a:gd name="T31" fmla="*/ 347 h 429"/>
                <a:gd name="T32" fmla="*/ 445 w 475"/>
                <a:gd name="T33" fmla="*/ 334 h 429"/>
                <a:gd name="T34" fmla="*/ 396 w 475"/>
                <a:gd name="T35" fmla="*/ 359 h 429"/>
                <a:gd name="T36" fmla="*/ 54 w 475"/>
                <a:gd name="T37" fmla="*/ 404 h 429"/>
                <a:gd name="T38" fmla="*/ 135 w 475"/>
                <a:gd name="T39" fmla="*/ 334 h 429"/>
                <a:gd name="T40" fmla="*/ 201 w 475"/>
                <a:gd name="T41" fmla="*/ 277 h 429"/>
                <a:gd name="T42" fmla="*/ 94 w 475"/>
                <a:gd name="T43" fmla="*/ 403 h 429"/>
                <a:gd name="T44" fmla="*/ 142 w 475"/>
                <a:gd name="T45" fmla="*/ 335 h 429"/>
                <a:gd name="T46" fmla="*/ 119 w 475"/>
                <a:gd name="T47" fmla="*/ 403 h 429"/>
                <a:gd name="T48" fmla="*/ 139 w 475"/>
                <a:gd name="T49" fmla="*/ 409 h 429"/>
                <a:gd name="T50" fmla="*/ 153 w 475"/>
                <a:gd name="T51" fmla="*/ 342 h 429"/>
                <a:gd name="T52" fmla="*/ 228 w 475"/>
                <a:gd name="T53" fmla="*/ 297 h 429"/>
                <a:gd name="T54" fmla="*/ 370 w 475"/>
                <a:gd name="T55" fmla="*/ 288 h 429"/>
                <a:gd name="T56" fmla="*/ 41 w 475"/>
                <a:gd name="T57" fmla="*/ 392 h 429"/>
                <a:gd name="T58" fmla="*/ 41 w 475"/>
                <a:gd name="T59" fmla="*/ 392 h 429"/>
                <a:gd name="T60" fmla="*/ 142 w 475"/>
                <a:gd name="T61" fmla="*/ 409 h 429"/>
                <a:gd name="T62" fmla="*/ 221 w 475"/>
                <a:gd name="T63" fmla="*/ 360 h 429"/>
                <a:gd name="T64" fmla="*/ 221 w 475"/>
                <a:gd name="T65" fmla="*/ 397 h 429"/>
                <a:gd name="T66" fmla="*/ 230 w 475"/>
                <a:gd name="T67" fmla="*/ 410 h 429"/>
                <a:gd name="T68" fmla="*/ 275 w 475"/>
                <a:gd name="T69" fmla="*/ 335 h 429"/>
                <a:gd name="T70" fmla="*/ 219 w 475"/>
                <a:gd name="T71" fmla="*/ 366 h 429"/>
                <a:gd name="T72" fmla="*/ 256 w 475"/>
                <a:gd name="T73" fmla="*/ 332 h 429"/>
                <a:gd name="T74" fmla="*/ 252 w 475"/>
                <a:gd name="T75" fmla="*/ 362 h 429"/>
                <a:gd name="T76" fmla="*/ 87 w 475"/>
                <a:gd name="T77" fmla="*/ 308 h 429"/>
                <a:gd name="T78" fmla="*/ 157 w 475"/>
                <a:gd name="T79" fmla="*/ 259 h 429"/>
                <a:gd name="T80" fmla="*/ 422 w 475"/>
                <a:gd name="T81" fmla="*/ 282 h 429"/>
                <a:gd name="T82" fmla="*/ 343 w 475"/>
                <a:gd name="T83" fmla="*/ 327 h 429"/>
                <a:gd name="T84" fmla="*/ 169 w 475"/>
                <a:gd name="T85" fmla="*/ 381 h 429"/>
                <a:gd name="T86" fmla="*/ 159 w 475"/>
                <a:gd name="T87" fmla="*/ 393 h 429"/>
                <a:gd name="T88" fmla="*/ 181 w 475"/>
                <a:gd name="T89" fmla="*/ 257 h 429"/>
                <a:gd name="T90" fmla="*/ 24 w 475"/>
                <a:gd name="T91" fmla="*/ 356 h 429"/>
                <a:gd name="T92" fmla="*/ 75 w 475"/>
                <a:gd name="T93" fmla="*/ 265 h 429"/>
                <a:gd name="T94" fmla="*/ 100 w 475"/>
                <a:gd name="T95" fmla="*/ 275 h 429"/>
                <a:gd name="T96" fmla="*/ 42 w 475"/>
                <a:gd name="T97" fmla="*/ 319 h 429"/>
                <a:gd name="T98" fmla="*/ 40 w 475"/>
                <a:gd name="T99" fmla="*/ 317 h 429"/>
                <a:gd name="T100" fmla="*/ 68 w 475"/>
                <a:gd name="T101" fmla="*/ 289 h 429"/>
                <a:gd name="T102" fmla="*/ 155 w 475"/>
                <a:gd name="T103" fmla="*/ 155 h 429"/>
                <a:gd name="T104" fmla="*/ 370 w 475"/>
                <a:gd name="T105" fmla="*/ 232 h 429"/>
                <a:gd name="T106" fmla="*/ 227 w 475"/>
                <a:gd name="T107" fmla="*/ 275 h 429"/>
                <a:gd name="T108" fmla="*/ 133 w 475"/>
                <a:gd name="T109" fmla="*/ 18 h 429"/>
                <a:gd name="T110" fmla="*/ 161 w 475"/>
                <a:gd name="T111" fmla="*/ 420 h 429"/>
                <a:gd name="T112" fmla="*/ 292 w 475"/>
                <a:gd name="T113" fmla="*/ 148 h 429"/>
                <a:gd name="T114" fmla="*/ 227 w 475"/>
                <a:gd name="T11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5" h="429">
                  <a:moveTo>
                    <a:pt x="401" y="410"/>
                  </a:moveTo>
                  <a:cubicBezTo>
                    <a:pt x="400" y="410"/>
                    <a:pt x="416" y="395"/>
                    <a:pt x="419" y="392"/>
                  </a:cubicBezTo>
                  <a:cubicBezTo>
                    <a:pt x="423" y="387"/>
                    <a:pt x="428" y="382"/>
                    <a:pt x="433" y="378"/>
                  </a:cubicBezTo>
                  <a:cubicBezTo>
                    <a:pt x="425" y="387"/>
                    <a:pt x="417" y="396"/>
                    <a:pt x="408" y="404"/>
                  </a:cubicBezTo>
                  <a:cubicBezTo>
                    <a:pt x="403" y="408"/>
                    <a:pt x="401" y="410"/>
                    <a:pt x="401" y="410"/>
                  </a:cubicBezTo>
                  <a:moveTo>
                    <a:pt x="415" y="410"/>
                  </a:moveTo>
                  <a:cubicBezTo>
                    <a:pt x="415" y="409"/>
                    <a:pt x="415" y="409"/>
                    <a:pt x="415" y="409"/>
                  </a:cubicBezTo>
                  <a:cubicBezTo>
                    <a:pt x="415" y="409"/>
                    <a:pt x="416" y="409"/>
                    <a:pt x="416" y="409"/>
                  </a:cubicBezTo>
                  <a:cubicBezTo>
                    <a:pt x="417" y="408"/>
                    <a:pt x="417" y="408"/>
                    <a:pt x="417" y="408"/>
                  </a:cubicBezTo>
                  <a:cubicBezTo>
                    <a:pt x="426" y="399"/>
                    <a:pt x="435" y="390"/>
                    <a:pt x="444" y="380"/>
                  </a:cubicBezTo>
                  <a:cubicBezTo>
                    <a:pt x="447" y="377"/>
                    <a:pt x="452" y="370"/>
                    <a:pt x="454" y="370"/>
                  </a:cubicBezTo>
                  <a:cubicBezTo>
                    <a:pt x="454" y="370"/>
                    <a:pt x="454" y="372"/>
                    <a:pt x="450" y="379"/>
                  </a:cubicBezTo>
                  <a:cubicBezTo>
                    <a:pt x="445" y="390"/>
                    <a:pt x="436" y="399"/>
                    <a:pt x="426" y="406"/>
                  </a:cubicBezTo>
                  <a:cubicBezTo>
                    <a:pt x="425" y="406"/>
                    <a:pt x="425" y="406"/>
                    <a:pt x="425" y="406"/>
                  </a:cubicBezTo>
                  <a:cubicBezTo>
                    <a:pt x="422" y="408"/>
                    <a:pt x="418" y="409"/>
                    <a:pt x="415" y="410"/>
                  </a:cubicBezTo>
                  <a:moveTo>
                    <a:pt x="400" y="413"/>
                  </a:moveTo>
                  <a:cubicBezTo>
                    <a:pt x="417" y="401"/>
                    <a:pt x="433" y="386"/>
                    <a:pt x="443" y="367"/>
                  </a:cubicBezTo>
                  <a:cubicBezTo>
                    <a:pt x="444" y="366"/>
                    <a:pt x="446" y="365"/>
                    <a:pt x="447" y="364"/>
                  </a:cubicBezTo>
                  <a:cubicBezTo>
                    <a:pt x="449" y="362"/>
                    <a:pt x="450" y="361"/>
                    <a:pt x="451" y="360"/>
                  </a:cubicBezTo>
                  <a:cubicBezTo>
                    <a:pt x="450" y="361"/>
                    <a:pt x="449" y="362"/>
                    <a:pt x="448" y="365"/>
                  </a:cubicBezTo>
                  <a:cubicBezTo>
                    <a:pt x="445" y="370"/>
                    <a:pt x="441" y="375"/>
                    <a:pt x="438" y="380"/>
                  </a:cubicBezTo>
                  <a:cubicBezTo>
                    <a:pt x="430" y="391"/>
                    <a:pt x="419" y="402"/>
                    <a:pt x="409" y="411"/>
                  </a:cubicBezTo>
                  <a:cubicBezTo>
                    <a:pt x="406" y="412"/>
                    <a:pt x="403" y="413"/>
                    <a:pt x="400" y="413"/>
                  </a:cubicBezTo>
                  <a:moveTo>
                    <a:pt x="387" y="415"/>
                  </a:moveTo>
                  <a:cubicBezTo>
                    <a:pt x="405" y="399"/>
                    <a:pt x="421" y="381"/>
                    <a:pt x="438" y="363"/>
                  </a:cubicBezTo>
                  <a:cubicBezTo>
                    <a:pt x="439" y="363"/>
                    <a:pt x="445" y="354"/>
                    <a:pt x="447" y="354"/>
                  </a:cubicBezTo>
                  <a:cubicBezTo>
                    <a:pt x="447" y="354"/>
                    <a:pt x="447" y="355"/>
                    <a:pt x="446" y="357"/>
                  </a:cubicBezTo>
                  <a:cubicBezTo>
                    <a:pt x="445" y="360"/>
                    <a:pt x="443" y="363"/>
                    <a:pt x="441" y="366"/>
                  </a:cubicBezTo>
                  <a:cubicBezTo>
                    <a:pt x="425" y="381"/>
                    <a:pt x="410" y="397"/>
                    <a:pt x="396" y="413"/>
                  </a:cubicBezTo>
                  <a:cubicBezTo>
                    <a:pt x="395" y="414"/>
                    <a:pt x="395" y="414"/>
                    <a:pt x="395" y="414"/>
                  </a:cubicBezTo>
                  <a:cubicBezTo>
                    <a:pt x="392" y="415"/>
                    <a:pt x="390" y="415"/>
                    <a:pt x="387" y="415"/>
                  </a:cubicBezTo>
                  <a:moveTo>
                    <a:pt x="128" y="393"/>
                  </a:moveTo>
                  <a:cubicBezTo>
                    <a:pt x="129" y="392"/>
                    <a:pt x="130" y="391"/>
                    <a:pt x="131" y="390"/>
                  </a:cubicBezTo>
                  <a:cubicBezTo>
                    <a:pt x="145" y="377"/>
                    <a:pt x="160" y="364"/>
                    <a:pt x="174" y="352"/>
                  </a:cubicBezTo>
                  <a:cubicBezTo>
                    <a:pt x="178" y="349"/>
                    <a:pt x="181" y="346"/>
                    <a:pt x="184" y="344"/>
                  </a:cubicBezTo>
                  <a:cubicBezTo>
                    <a:pt x="170" y="357"/>
                    <a:pt x="157" y="370"/>
                    <a:pt x="142" y="382"/>
                  </a:cubicBezTo>
                  <a:cubicBezTo>
                    <a:pt x="138" y="386"/>
                    <a:pt x="133" y="389"/>
                    <a:pt x="128" y="393"/>
                  </a:cubicBezTo>
                  <a:moveTo>
                    <a:pt x="364" y="415"/>
                  </a:moveTo>
                  <a:cubicBezTo>
                    <a:pt x="365" y="415"/>
                    <a:pt x="366" y="414"/>
                    <a:pt x="367" y="411"/>
                  </a:cubicBezTo>
                  <a:cubicBezTo>
                    <a:pt x="372" y="408"/>
                    <a:pt x="376" y="403"/>
                    <a:pt x="381" y="399"/>
                  </a:cubicBezTo>
                  <a:cubicBezTo>
                    <a:pt x="395" y="385"/>
                    <a:pt x="408" y="370"/>
                    <a:pt x="423" y="356"/>
                  </a:cubicBezTo>
                  <a:cubicBezTo>
                    <a:pt x="425" y="353"/>
                    <a:pt x="438" y="340"/>
                    <a:pt x="440" y="340"/>
                  </a:cubicBezTo>
                  <a:cubicBezTo>
                    <a:pt x="441" y="340"/>
                    <a:pt x="441" y="341"/>
                    <a:pt x="439" y="344"/>
                  </a:cubicBezTo>
                  <a:cubicBezTo>
                    <a:pt x="433" y="353"/>
                    <a:pt x="425" y="361"/>
                    <a:pt x="417" y="369"/>
                  </a:cubicBezTo>
                  <a:cubicBezTo>
                    <a:pt x="404" y="384"/>
                    <a:pt x="394" y="401"/>
                    <a:pt x="381" y="416"/>
                  </a:cubicBezTo>
                  <a:cubicBezTo>
                    <a:pt x="374" y="417"/>
                    <a:pt x="367" y="417"/>
                    <a:pt x="361" y="417"/>
                  </a:cubicBezTo>
                  <a:cubicBezTo>
                    <a:pt x="361" y="416"/>
                    <a:pt x="362" y="416"/>
                    <a:pt x="363" y="415"/>
                  </a:cubicBezTo>
                  <a:cubicBezTo>
                    <a:pt x="363" y="415"/>
                    <a:pt x="363" y="415"/>
                    <a:pt x="364" y="415"/>
                  </a:cubicBezTo>
                  <a:moveTo>
                    <a:pt x="353" y="417"/>
                  </a:moveTo>
                  <a:cubicBezTo>
                    <a:pt x="344" y="417"/>
                    <a:pt x="337" y="417"/>
                    <a:pt x="330" y="417"/>
                  </a:cubicBezTo>
                  <a:cubicBezTo>
                    <a:pt x="326" y="416"/>
                    <a:pt x="321" y="416"/>
                    <a:pt x="316" y="416"/>
                  </a:cubicBezTo>
                  <a:cubicBezTo>
                    <a:pt x="317" y="415"/>
                    <a:pt x="317" y="414"/>
                    <a:pt x="318" y="414"/>
                  </a:cubicBezTo>
                  <a:cubicBezTo>
                    <a:pt x="318" y="414"/>
                    <a:pt x="318" y="414"/>
                    <a:pt x="318" y="414"/>
                  </a:cubicBezTo>
                  <a:cubicBezTo>
                    <a:pt x="327" y="403"/>
                    <a:pt x="337" y="393"/>
                    <a:pt x="347" y="383"/>
                  </a:cubicBezTo>
                  <a:cubicBezTo>
                    <a:pt x="366" y="364"/>
                    <a:pt x="388" y="347"/>
                    <a:pt x="406" y="327"/>
                  </a:cubicBezTo>
                  <a:cubicBezTo>
                    <a:pt x="411" y="322"/>
                    <a:pt x="415" y="318"/>
                    <a:pt x="419" y="314"/>
                  </a:cubicBezTo>
                  <a:cubicBezTo>
                    <a:pt x="421" y="312"/>
                    <a:pt x="426" y="306"/>
                    <a:pt x="427" y="306"/>
                  </a:cubicBezTo>
                  <a:cubicBezTo>
                    <a:pt x="427" y="306"/>
                    <a:pt x="427" y="308"/>
                    <a:pt x="424" y="312"/>
                  </a:cubicBezTo>
                  <a:cubicBezTo>
                    <a:pt x="416" y="324"/>
                    <a:pt x="406" y="336"/>
                    <a:pt x="397" y="347"/>
                  </a:cubicBezTo>
                  <a:cubicBezTo>
                    <a:pt x="379" y="369"/>
                    <a:pt x="360" y="389"/>
                    <a:pt x="341" y="410"/>
                  </a:cubicBezTo>
                  <a:cubicBezTo>
                    <a:pt x="340" y="411"/>
                    <a:pt x="341" y="412"/>
                    <a:pt x="342" y="412"/>
                  </a:cubicBezTo>
                  <a:cubicBezTo>
                    <a:pt x="342" y="412"/>
                    <a:pt x="343" y="412"/>
                    <a:pt x="343" y="412"/>
                  </a:cubicBezTo>
                  <a:cubicBezTo>
                    <a:pt x="373" y="389"/>
                    <a:pt x="397" y="360"/>
                    <a:pt x="424" y="334"/>
                  </a:cubicBezTo>
                  <a:cubicBezTo>
                    <a:pt x="428" y="330"/>
                    <a:pt x="435" y="325"/>
                    <a:pt x="438" y="321"/>
                  </a:cubicBezTo>
                  <a:cubicBezTo>
                    <a:pt x="432" y="332"/>
                    <a:pt x="423" y="341"/>
                    <a:pt x="416" y="350"/>
                  </a:cubicBezTo>
                  <a:cubicBezTo>
                    <a:pt x="402" y="366"/>
                    <a:pt x="391" y="382"/>
                    <a:pt x="377" y="398"/>
                  </a:cubicBezTo>
                  <a:cubicBezTo>
                    <a:pt x="376" y="400"/>
                    <a:pt x="374" y="401"/>
                    <a:pt x="372" y="403"/>
                  </a:cubicBezTo>
                  <a:cubicBezTo>
                    <a:pt x="367" y="408"/>
                    <a:pt x="362" y="413"/>
                    <a:pt x="356" y="417"/>
                  </a:cubicBezTo>
                  <a:cubicBezTo>
                    <a:pt x="356" y="417"/>
                    <a:pt x="356" y="417"/>
                    <a:pt x="356" y="417"/>
                  </a:cubicBezTo>
                  <a:cubicBezTo>
                    <a:pt x="355" y="417"/>
                    <a:pt x="354" y="417"/>
                    <a:pt x="353" y="417"/>
                  </a:cubicBezTo>
                  <a:moveTo>
                    <a:pt x="312" y="416"/>
                  </a:moveTo>
                  <a:cubicBezTo>
                    <a:pt x="297" y="415"/>
                    <a:pt x="282" y="414"/>
                    <a:pt x="267" y="413"/>
                  </a:cubicBezTo>
                  <a:cubicBezTo>
                    <a:pt x="283" y="395"/>
                    <a:pt x="300" y="377"/>
                    <a:pt x="316" y="359"/>
                  </a:cubicBezTo>
                  <a:cubicBezTo>
                    <a:pt x="337" y="338"/>
                    <a:pt x="360" y="317"/>
                    <a:pt x="384" y="298"/>
                  </a:cubicBezTo>
                  <a:cubicBezTo>
                    <a:pt x="389" y="295"/>
                    <a:pt x="395" y="291"/>
                    <a:pt x="400" y="287"/>
                  </a:cubicBezTo>
                  <a:cubicBezTo>
                    <a:pt x="403" y="285"/>
                    <a:pt x="405" y="284"/>
                    <a:pt x="405" y="284"/>
                  </a:cubicBezTo>
                  <a:cubicBezTo>
                    <a:pt x="406" y="284"/>
                    <a:pt x="396" y="292"/>
                    <a:pt x="394" y="294"/>
                  </a:cubicBezTo>
                  <a:cubicBezTo>
                    <a:pt x="381" y="308"/>
                    <a:pt x="368" y="322"/>
                    <a:pt x="356" y="336"/>
                  </a:cubicBezTo>
                  <a:cubicBezTo>
                    <a:pt x="346" y="347"/>
                    <a:pt x="337" y="357"/>
                    <a:pt x="329" y="369"/>
                  </a:cubicBezTo>
                  <a:cubicBezTo>
                    <a:pt x="317" y="385"/>
                    <a:pt x="303" y="395"/>
                    <a:pt x="291" y="410"/>
                  </a:cubicBezTo>
                  <a:cubicBezTo>
                    <a:pt x="290" y="411"/>
                    <a:pt x="291" y="412"/>
                    <a:pt x="292" y="412"/>
                  </a:cubicBezTo>
                  <a:cubicBezTo>
                    <a:pt x="292" y="412"/>
                    <a:pt x="292" y="412"/>
                    <a:pt x="292" y="412"/>
                  </a:cubicBezTo>
                  <a:cubicBezTo>
                    <a:pt x="330" y="385"/>
                    <a:pt x="360" y="345"/>
                    <a:pt x="392" y="312"/>
                  </a:cubicBezTo>
                  <a:cubicBezTo>
                    <a:pt x="401" y="304"/>
                    <a:pt x="409" y="296"/>
                    <a:pt x="417" y="287"/>
                  </a:cubicBezTo>
                  <a:cubicBezTo>
                    <a:pt x="408" y="297"/>
                    <a:pt x="400" y="308"/>
                    <a:pt x="391" y="318"/>
                  </a:cubicBezTo>
                  <a:cubicBezTo>
                    <a:pt x="373" y="341"/>
                    <a:pt x="356" y="364"/>
                    <a:pt x="337" y="386"/>
                  </a:cubicBezTo>
                  <a:cubicBezTo>
                    <a:pt x="333" y="392"/>
                    <a:pt x="329" y="397"/>
                    <a:pt x="325" y="402"/>
                  </a:cubicBezTo>
                  <a:cubicBezTo>
                    <a:pt x="323" y="404"/>
                    <a:pt x="322" y="405"/>
                    <a:pt x="320" y="407"/>
                  </a:cubicBezTo>
                  <a:cubicBezTo>
                    <a:pt x="316" y="409"/>
                    <a:pt x="315" y="411"/>
                    <a:pt x="316" y="412"/>
                  </a:cubicBezTo>
                  <a:cubicBezTo>
                    <a:pt x="315" y="413"/>
                    <a:pt x="314" y="414"/>
                    <a:pt x="312" y="416"/>
                  </a:cubicBezTo>
                  <a:moveTo>
                    <a:pt x="37" y="395"/>
                  </a:moveTo>
                  <a:cubicBezTo>
                    <a:pt x="32" y="391"/>
                    <a:pt x="29" y="388"/>
                    <a:pt x="27" y="383"/>
                  </a:cubicBezTo>
                  <a:cubicBezTo>
                    <a:pt x="53" y="362"/>
                    <a:pt x="81" y="341"/>
                    <a:pt x="108" y="320"/>
                  </a:cubicBezTo>
                  <a:cubicBezTo>
                    <a:pt x="121" y="310"/>
                    <a:pt x="134" y="300"/>
                    <a:pt x="146" y="290"/>
                  </a:cubicBezTo>
                  <a:cubicBezTo>
                    <a:pt x="149" y="288"/>
                    <a:pt x="151" y="286"/>
                    <a:pt x="153" y="284"/>
                  </a:cubicBezTo>
                  <a:cubicBezTo>
                    <a:pt x="136" y="301"/>
                    <a:pt x="120" y="318"/>
                    <a:pt x="102" y="334"/>
                  </a:cubicBezTo>
                  <a:cubicBezTo>
                    <a:pt x="80" y="353"/>
                    <a:pt x="55" y="371"/>
                    <a:pt x="37" y="395"/>
                  </a:cubicBezTo>
                  <a:moveTo>
                    <a:pt x="345" y="381"/>
                  </a:moveTo>
                  <a:cubicBezTo>
                    <a:pt x="371" y="349"/>
                    <a:pt x="396" y="315"/>
                    <a:pt x="424" y="284"/>
                  </a:cubicBezTo>
                  <a:cubicBezTo>
                    <a:pt x="424" y="284"/>
                    <a:pt x="424" y="284"/>
                    <a:pt x="424" y="284"/>
                  </a:cubicBezTo>
                  <a:cubicBezTo>
                    <a:pt x="442" y="305"/>
                    <a:pt x="456" y="329"/>
                    <a:pt x="458" y="356"/>
                  </a:cubicBezTo>
                  <a:cubicBezTo>
                    <a:pt x="460" y="376"/>
                    <a:pt x="452" y="389"/>
                    <a:pt x="439" y="398"/>
                  </a:cubicBezTo>
                  <a:cubicBezTo>
                    <a:pt x="448" y="390"/>
                    <a:pt x="455" y="379"/>
                    <a:pt x="458" y="366"/>
                  </a:cubicBezTo>
                  <a:cubicBezTo>
                    <a:pt x="458" y="365"/>
                    <a:pt x="457" y="364"/>
                    <a:pt x="456" y="364"/>
                  </a:cubicBezTo>
                  <a:cubicBezTo>
                    <a:pt x="456" y="364"/>
                    <a:pt x="456" y="364"/>
                    <a:pt x="456" y="365"/>
                  </a:cubicBezTo>
                  <a:cubicBezTo>
                    <a:pt x="451" y="369"/>
                    <a:pt x="447" y="374"/>
                    <a:pt x="442" y="378"/>
                  </a:cubicBezTo>
                  <a:cubicBezTo>
                    <a:pt x="447" y="371"/>
                    <a:pt x="452" y="363"/>
                    <a:pt x="456" y="355"/>
                  </a:cubicBezTo>
                  <a:cubicBezTo>
                    <a:pt x="456" y="354"/>
                    <a:pt x="456" y="353"/>
                    <a:pt x="455" y="353"/>
                  </a:cubicBezTo>
                  <a:cubicBezTo>
                    <a:pt x="454" y="353"/>
                    <a:pt x="454" y="353"/>
                    <a:pt x="454" y="353"/>
                  </a:cubicBezTo>
                  <a:cubicBezTo>
                    <a:pt x="452" y="355"/>
                    <a:pt x="450" y="357"/>
                    <a:pt x="448" y="359"/>
                  </a:cubicBezTo>
                  <a:cubicBezTo>
                    <a:pt x="450" y="356"/>
                    <a:pt x="451" y="352"/>
                    <a:pt x="452" y="349"/>
                  </a:cubicBezTo>
                  <a:cubicBezTo>
                    <a:pt x="453" y="348"/>
                    <a:pt x="452" y="347"/>
                    <a:pt x="451" y="347"/>
                  </a:cubicBezTo>
                  <a:cubicBezTo>
                    <a:pt x="450" y="347"/>
                    <a:pt x="450" y="347"/>
                    <a:pt x="450" y="348"/>
                  </a:cubicBezTo>
                  <a:cubicBezTo>
                    <a:pt x="437" y="360"/>
                    <a:pt x="425" y="372"/>
                    <a:pt x="414" y="385"/>
                  </a:cubicBezTo>
                  <a:cubicBezTo>
                    <a:pt x="408" y="391"/>
                    <a:pt x="401" y="398"/>
                    <a:pt x="395" y="404"/>
                  </a:cubicBezTo>
                  <a:cubicBezTo>
                    <a:pt x="394" y="405"/>
                    <a:pt x="392" y="407"/>
                    <a:pt x="391" y="409"/>
                  </a:cubicBezTo>
                  <a:cubicBezTo>
                    <a:pt x="400" y="396"/>
                    <a:pt x="409" y="383"/>
                    <a:pt x="419" y="371"/>
                  </a:cubicBezTo>
                  <a:cubicBezTo>
                    <a:pt x="429" y="360"/>
                    <a:pt x="440" y="350"/>
                    <a:pt x="446" y="336"/>
                  </a:cubicBezTo>
                  <a:cubicBezTo>
                    <a:pt x="447" y="335"/>
                    <a:pt x="446" y="334"/>
                    <a:pt x="445" y="334"/>
                  </a:cubicBezTo>
                  <a:cubicBezTo>
                    <a:pt x="445" y="334"/>
                    <a:pt x="445" y="334"/>
                    <a:pt x="445" y="334"/>
                  </a:cubicBezTo>
                  <a:cubicBezTo>
                    <a:pt x="426" y="348"/>
                    <a:pt x="410" y="364"/>
                    <a:pt x="394" y="381"/>
                  </a:cubicBezTo>
                  <a:cubicBezTo>
                    <a:pt x="395" y="379"/>
                    <a:pt x="396" y="378"/>
                    <a:pt x="398" y="376"/>
                  </a:cubicBezTo>
                  <a:cubicBezTo>
                    <a:pt x="412" y="356"/>
                    <a:pt x="431" y="340"/>
                    <a:pt x="443" y="318"/>
                  </a:cubicBezTo>
                  <a:cubicBezTo>
                    <a:pt x="443" y="316"/>
                    <a:pt x="442" y="316"/>
                    <a:pt x="441" y="316"/>
                  </a:cubicBezTo>
                  <a:cubicBezTo>
                    <a:pt x="441" y="316"/>
                    <a:pt x="441" y="316"/>
                    <a:pt x="441" y="316"/>
                  </a:cubicBezTo>
                  <a:cubicBezTo>
                    <a:pt x="425" y="329"/>
                    <a:pt x="410" y="344"/>
                    <a:pt x="396" y="359"/>
                  </a:cubicBezTo>
                  <a:cubicBezTo>
                    <a:pt x="380" y="375"/>
                    <a:pt x="362" y="390"/>
                    <a:pt x="347" y="407"/>
                  </a:cubicBezTo>
                  <a:cubicBezTo>
                    <a:pt x="377" y="373"/>
                    <a:pt x="409" y="341"/>
                    <a:pt x="433" y="303"/>
                  </a:cubicBezTo>
                  <a:cubicBezTo>
                    <a:pt x="434" y="302"/>
                    <a:pt x="433" y="300"/>
                    <a:pt x="432" y="300"/>
                  </a:cubicBezTo>
                  <a:cubicBezTo>
                    <a:pt x="432" y="300"/>
                    <a:pt x="432" y="301"/>
                    <a:pt x="431" y="301"/>
                  </a:cubicBezTo>
                  <a:cubicBezTo>
                    <a:pt x="411" y="315"/>
                    <a:pt x="395" y="336"/>
                    <a:pt x="376" y="352"/>
                  </a:cubicBezTo>
                  <a:cubicBezTo>
                    <a:pt x="365" y="362"/>
                    <a:pt x="355" y="371"/>
                    <a:pt x="345" y="381"/>
                  </a:cubicBezTo>
                  <a:moveTo>
                    <a:pt x="54" y="404"/>
                  </a:moveTo>
                  <a:cubicBezTo>
                    <a:pt x="50" y="403"/>
                    <a:pt x="46" y="401"/>
                    <a:pt x="42" y="398"/>
                  </a:cubicBezTo>
                  <a:cubicBezTo>
                    <a:pt x="41" y="398"/>
                    <a:pt x="41" y="397"/>
                    <a:pt x="40" y="397"/>
                  </a:cubicBezTo>
                  <a:cubicBezTo>
                    <a:pt x="91" y="363"/>
                    <a:pt x="132" y="317"/>
                    <a:pt x="184" y="285"/>
                  </a:cubicBezTo>
                  <a:cubicBezTo>
                    <a:pt x="185" y="285"/>
                    <a:pt x="194" y="279"/>
                    <a:pt x="194" y="279"/>
                  </a:cubicBezTo>
                  <a:cubicBezTo>
                    <a:pt x="194" y="279"/>
                    <a:pt x="194" y="279"/>
                    <a:pt x="194" y="279"/>
                  </a:cubicBezTo>
                  <a:cubicBezTo>
                    <a:pt x="187" y="285"/>
                    <a:pt x="181" y="292"/>
                    <a:pt x="175" y="298"/>
                  </a:cubicBezTo>
                  <a:cubicBezTo>
                    <a:pt x="162" y="310"/>
                    <a:pt x="149" y="322"/>
                    <a:pt x="135" y="334"/>
                  </a:cubicBezTo>
                  <a:cubicBezTo>
                    <a:pt x="108" y="357"/>
                    <a:pt x="79" y="377"/>
                    <a:pt x="54" y="404"/>
                  </a:cubicBezTo>
                  <a:cubicBezTo>
                    <a:pt x="54" y="404"/>
                    <a:pt x="54" y="404"/>
                    <a:pt x="54" y="404"/>
                  </a:cubicBezTo>
                  <a:moveTo>
                    <a:pt x="60" y="402"/>
                  </a:moveTo>
                  <a:cubicBezTo>
                    <a:pt x="60" y="402"/>
                    <a:pt x="64" y="398"/>
                    <a:pt x="65" y="396"/>
                  </a:cubicBezTo>
                  <a:cubicBezTo>
                    <a:pt x="72" y="390"/>
                    <a:pt x="78" y="384"/>
                    <a:pt x="85" y="378"/>
                  </a:cubicBezTo>
                  <a:cubicBezTo>
                    <a:pt x="99" y="366"/>
                    <a:pt x="113" y="355"/>
                    <a:pt x="127" y="344"/>
                  </a:cubicBezTo>
                  <a:cubicBezTo>
                    <a:pt x="153" y="323"/>
                    <a:pt x="176" y="299"/>
                    <a:pt x="201" y="277"/>
                  </a:cubicBezTo>
                  <a:cubicBezTo>
                    <a:pt x="201" y="276"/>
                    <a:pt x="201" y="276"/>
                    <a:pt x="201" y="276"/>
                  </a:cubicBezTo>
                  <a:cubicBezTo>
                    <a:pt x="209" y="282"/>
                    <a:pt x="217" y="285"/>
                    <a:pt x="227" y="285"/>
                  </a:cubicBezTo>
                  <a:cubicBezTo>
                    <a:pt x="230" y="285"/>
                    <a:pt x="232" y="285"/>
                    <a:pt x="234" y="285"/>
                  </a:cubicBezTo>
                  <a:cubicBezTo>
                    <a:pt x="216" y="298"/>
                    <a:pt x="198" y="311"/>
                    <a:pt x="181" y="326"/>
                  </a:cubicBezTo>
                  <a:cubicBezTo>
                    <a:pt x="156" y="348"/>
                    <a:pt x="131" y="370"/>
                    <a:pt x="107" y="392"/>
                  </a:cubicBezTo>
                  <a:cubicBezTo>
                    <a:pt x="105" y="393"/>
                    <a:pt x="95" y="403"/>
                    <a:pt x="94" y="403"/>
                  </a:cubicBezTo>
                  <a:cubicBezTo>
                    <a:pt x="94" y="403"/>
                    <a:pt x="94" y="403"/>
                    <a:pt x="94" y="403"/>
                  </a:cubicBezTo>
                  <a:cubicBezTo>
                    <a:pt x="100" y="396"/>
                    <a:pt x="106" y="390"/>
                    <a:pt x="112" y="383"/>
                  </a:cubicBezTo>
                  <a:cubicBezTo>
                    <a:pt x="125" y="371"/>
                    <a:pt x="138" y="360"/>
                    <a:pt x="150" y="348"/>
                  </a:cubicBezTo>
                  <a:cubicBezTo>
                    <a:pt x="161" y="338"/>
                    <a:pt x="172" y="326"/>
                    <a:pt x="183" y="316"/>
                  </a:cubicBezTo>
                  <a:cubicBezTo>
                    <a:pt x="193" y="306"/>
                    <a:pt x="204" y="297"/>
                    <a:pt x="210" y="284"/>
                  </a:cubicBezTo>
                  <a:cubicBezTo>
                    <a:pt x="211" y="283"/>
                    <a:pt x="210" y="282"/>
                    <a:pt x="209" y="282"/>
                  </a:cubicBezTo>
                  <a:cubicBezTo>
                    <a:pt x="209" y="282"/>
                    <a:pt x="209" y="282"/>
                    <a:pt x="208" y="282"/>
                  </a:cubicBezTo>
                  <a:cubicBezTo>
                    <a:pt x="184" y="297"/>
                    <a:pt x="163" y="316"/>
                    <a:pt x="142" y="335"/>
                  </a:cubicBezTo>
                  <a:cubicBezTo>
                    <a:pt x="130" y="344"/>
                    <a:pt x="118" y="352"/>
                    <a:pt x="106" y="361"/>
                  </a:cubicBezTo>
                  <a:cubicBezTo>
                    <a:pt x="92" y="373"/>
                    <a:pt x="80" y="387"/>
                    <a:pt x="65" y="398"/>
                  </a:cubicBezTo>
                  <a:cubicBezTo>
                    <a:pt x="62" y="401"/>
                    <a:pt x="60" y="402"/>
                    <a:pt x="60" y="402"/>
                  </a:cubicBezTo>
                  <a:moveTo>
                    <a:pt x="112" y="408"/>
                  </a:moveTo>
                  <a:cubicBezTo>
                    <a:pt x="112" y="408"/>
                    <a:pt x="112" y="408"/>
                    <a:pt x="112" y="408"/>
                  </a:cubicBezTo>
                  <a:cubicBezTo>
                    <a:pt x="114" y="407"/>
                    <a:pt x="116" y="405"/>
                    <a:pt x="118" y="404"/>
                  </a:cubicBezTo>
                  <a:cubicBezTo>
                    <a:pt x="118" y="404"/>
                    <a:pt x="119" y="403"/>
                    <a:pt x="119" y="403"/>
                  </a:cubicBezTo>
                  <a:cubicBezTo>
                    <a:pt x="146" y="383"/>
                    <a:pt x="171" y="362"/>
                    <a:pt x="195" y="339"/>
                  </a:cubicBezTo>
                  <a:cubicBezTo>
                    <a:pt x="211" y="324"/>
                    <a:pt x="225" y="308"/>
                    <a:pt x="242" y="295"/>
                  </a:cubicBezTo>
                  <a:cubicBezTo>
                    <a:pt x="253" y="287"/>
                    <a:pt x="263" y="278"/>
                    <a:pt x="272" y="269"/>
                  </a:cubicBezTo>
                  <a:cubicBezTo>
                    <a:pt x="270" y="271"/>
                    <a:pt x="269" y="273"/>
                    <a:pt x="267" y="275"/>
                  </a:cubicBezTo>
                  <a:cubicBezTo>
                    <a:pt x="254" y="291"/>
                    <a:pt x="240" y="307"/>
                    <a:pt x="227" y="323"/>
                  </a:cubicBezTo>
                  <a:cubicBezTo>
                    <a:pt x="200" y="353"/>
                    <a:pt x="167" y="378"/>
                    <a:pt x="139" y="408"/>
                  </a:cubicBezTo>
                  <a:cubicBezTo>
                    <a:pt x="138" y="408"/>
                    <a:pt x="138" y="409"/>
                    <a:pt x="139" y="409"/>
                  </a:cubicBezTo>
                  <a:cubicBezTo>
                    <a:pt x="126" y="410"/>
                    <a:pt x="113" y="411"/>
                    <a:pt x="101" y="411"/>
                  </a:cubicBezTo>
                  <a:cubicBezTo>
                    <a:pt x="86" y="411"/>
                    <a:pt x="72" y="410"/>
                    <a:pt x="58" y="405"/>
                  </a:cubicBezTo>
                  <a:cubicBezTo>
                    <a:pt x="83" y="393"/>
                    <a:pt x="101" y="368"/>
                    <a:pt x="123" y="352"/>
                  </a:cubicBezTo>
                  <a:cubicBezTo>
                    <a:pt x="148" y="334"/>
                    <a:pt x="170" y="313"/>
                    <a:pt x="194" y="295"/>
                  </a:cubicBezTo>
                  <a:cubicBezTo>
                    <a:pt x="195" y="294"/>
                    <a:pt x="205" y="289"/>
                    <a:pt x="205" y="287"/>
                  </a:cubicBezTo>
                  <a:cubicBezTo>
                    <a:pt x="201" y="296"/>
                    <a:pt x="192" y="303"/>
                    <a:pt x="185" y="309"/>
                  </a:cubicBezTo>
                  <a:cubicBezTo>
                    <a:pt x="174" y="320"/>
                    <a:pt x="164" y="331"/>
                    <a:pt x="153" y="342"/>
                  </a:cubicBezTo>
                  <a:cubicBezTo>
                    <a:pt x="132" y="364"/>
                    <a:pt x="108" y="382"/>
                    <a:pt x="88" y="406"/>
                  </a:cubicBezTo>
                  <a:cubicBezTo>
                    <a:pt x="87" y="407"/>
                    <a:pt x="88" y="408"/>
                    <a:pt x="89" y="408"/>
                  </a:cubicBezTo>
                  <a:cubicBezTo>
                    <a:pt x="89" y="408"/>
                    <a:pt x="90" y="408"/>
                    <a:pt x="90" y="408"/>
                  </a:cubicBezTo>
                  <a:cubicBezTo>
                    <a:pt x="114" y="393"/>
                    <a:pt x="135" y="370"/>
                    <a:pt x="156" y="352"/>
                  </a:cubicBezTo>
                  <a:cubicBezTo>
                    <a:pt x="184" y="328"/>
                    <a:pt x="211" y="305"/>
                    <a:pt x="240" y="284"/>
                  </a:cubicBezTo>
                  <a:cubicBezTo>
                    <a:pt x="241" y="283"/>
                    <a:pt x="241" y="283"/>
                    <a:pt x="241" y="283"/>
                  </a:cubicBezTo>
                  <a:cubicBezTo>
                    <a:pt x="236" y="288"/>
                    <a:pt x="232" y="292"/>
                    <a:pt x="228" y="297"/>
                  </a:cubicBezTo>
                  <a:cubicBezTo>
                    <a:pt x="215" y="310"/>
                    <a:pt x="202" y="323"/>
                    <a:pt x="188" y="336"/>
                  </a:cubicBezTo>
                  <a:cubicBezTo>
                    <a:pt x="163" y="359"/>
                    <a:pt x="135" y="381"/>
                    <a:pt x="111" y="406"/>
                  </a:cubicBezTo>
                  <a:cubicBezTo>
                    <a:pt x="110" y="407"/>
                    <a:pt x="111" y="408"/>
                    <a:pt x="112" y="408"/>
                  </a:cubicBezTo>
                  <a:moveTo>
                    <a:pt x="263" y="412"/>
                  </a:moveTo>
                  <a:cubicBezTo>
                    <a:pt x="254" y="412"/>
                    <a:pt x="244" y="411"/>
                    <a:pt x="234" y="410"/>
                  </a:cubicBezTo>
                  <a:cubicBezTo>
                    <a:pt x="258" y="394"/>
                    <a:pt x="276" y="372"/>
                    <a:pt x="297" y="354"/>
                  </a:cubicBezTo>
                  <a:cubicBezTo>
                    <a:pt x="322" y="333"/>
                    <a:pt x="345" y="309"/>
                    <a:pt x="370" y="288"/>
                  </a:cubicBezTo>
                  <a:cubicBezTo>
                    <a:pt x="374" y="283"/>
                    <a:pt x="379" y="279"/>
                    <a:pt x="384" y="275"/>
                  </a:cubicBezTo>
                  <a:cubicBezTo>
                    <a:pt x="387" y="272"/>
                    <a:pt x="390" y="269"/>
                    <a:pt x="393" y="266"/>
                  </a:cubicBezTo>
                  <a:cubicBezTo>
                    <a:pt x="390" y="270"/>
                    <a:pt x="388" y="274"/>
                    <a:pt x="384" y="278"/>
                  </a:cubicBezTo>
                  <a:cubicBezTo>
                    <a:pt x="375" y="289"/>
                    <a:pt x="363" y="299"/>
                    <a:pt x="353" y="310"/>
                  </a:cubicBezTo>
                  <a:cubicBezTo>
                    <a:pt x="335" y="330"/>
                    <a:pt x="318" y="351"/>
                    <a:pt x="300" y="371"/>
                  </a:cubicBezTo>
                  <a:cubicBezTo>
                    <a:pt x="288" y="385"/>
                    <a:pt x="276" y="399"/>
                    <a:pt x="263" y="412"/>
                  </a:cubicBezTo>
                  <a:moveTo>
                    <a:pt x="41" y="392"/>
                  </a:moveTo>
                  <a:cubicBezTo>
                    <a:pt x="40" y="392"/>
                    <a:pt x="52" y="382"/>
                    <a:pt x="53" y="380"/>
                  </a:cubicBezTo>
                  <a:cubicBezTo>
                    <a:pt x="59" y="374"/>
                    <a:pt x="65" y="369"/>
                    <a:pt x="71" y="364"/>
                  </a:cubicBezTo>
                  <a:cubicBezTo>
                    <a:pt x="84" y="353"/>
                    <a:pt x="96" y="342"/>
                    <a:pt x="109" y="331"/>
                  </a:cubicBezTo>
                  <a:cubicBezTo>
                    <a:pt x="135" y="308"/>
                    <a:pt x="158" y="283"/>
                    <a:pt x="183" y="259"/>
                  </a:cubicBezTo>
                  <a:cubicBezTo>
                    <a:pt x="188" y="265"/>
                    <a:pt x="193" y="270"/>
                    <a:pt x="199" y="274"/>
                  </a:cubicBezTo>
                  <a:cubicBezTo>
                    <a:pt x="141" y="304"/>
                    <a:pt x="98" y="353"/>
                    <a:pt x="46" y="390"/>
                  </a:cubicBezTo>
                  <a:cubicBezTo>
                    <a:pt x="43" y="392"/>
                    <a:pt x="42" y="392"/>
                    <a:pt x="41" y="392"/>
                  </a:cubicBezTo>
                  <a:moveTo>
                    <a:pt x="218" y="311"/>
                  </a:moveTo>
                  <a:cubicBezTo>
                    <a:pt x="228" y="301"/>
                    <a:pt x="238" y="291"/>
                    <a:pt x="247" y="281"/>
                  </a:cubicBezTo>
                  <a:cubicBezTo>
                    <a:pt x="261" y="274"/>
                    <a:pt x="271" y="262"/>
                    <a:pt x="283" y="253"/>
                  </a:cubicBezTo>
                  <a:cubicBezTo>
                    <a:pt x="277" y="260"/>
                    <a:pt x="271" y="267"/>
                    <a:pt x="264" y="273"/>
                  </a:cubicBezTo>
                  <a:cubicBezTo>
                    <a:pt x="252" y="284"/>
                    <a:pt x="238" y="293"/>
                    <a:pt x="226" y="304"/>
                  </a:cubicBezTo>
                  <a:cubicBezTo>
                    <a:pt x="223" y="306"/>
                    <a:pt x="221" y="308"/>
                    <a:pt x="218" y="311"/>
                  </a:cubicBezTo>
                  <a:moveTo>
                    <a:pt x="142" y="409"/>
                  </a:moveTo>
                  <a:cubicBezTo>
                    <a:pt x="154" y="403"/>
                    <a:pt x="162" y="394"/>
                    <a:pt x="171" y="384"/>
                  </a:cubicBezTo>
                  <a:cubicBezTo>
                    <a:pt x="184" y="370"/>
                    <a:pt x="199" y="359"/>
                    <a:pt x="213" y="346"/>
                  </a:cubicBezTo>
                  <a:cubicBezTo>
                    <a:pt x="242" y="321"/>
                    <a:pt x="268" y="293"/>
                    <a:pt x="296" y="267"/>
                  </a:cubicBezTo>
                  <a:cubicBezTo>
                    <a:pt x="300" y="263"/>
                    <a:pt x="312" y="256"/>
                    <a:pt x="314" y="252"/>
                  </a:cubicBezTo>
                  <a:cubicBezTo>
                    <a:pt x="309" y="262"/>
                    <a:pt x="300" y="270"/>
                    <a:pt x="292" y="278"/>
                  </a:cubicBezTo>
                  <a:cubicBezTo>
                    <a:pt x="279" y="291"/>
                    <a:pt x="270" y="306"/>
                    <a:pt x="258" y="321"/>
                  </a:cubicBezTo>
                  <a:cubicBezTo>
                    <a:pt x="247" y="335"/>
                    <a:pt x="233" y="346"/>
                    <a:pt x="221" y="360"/>
                  </a:cubicBezTo>
                  <a:cubicBezTo>
                    <a:pt x="207" y="376"/>
                    <a:pt x="194" y="393"/>
                    <a:pt x="177" y="406"/>
                  </a:cubicBezTo>
                  <a:cubicBezTo>
                    <a:pt x="176" y="406"/>
                    <a:pt x="176" y="408"/>
                    <a:pt x="177" y="408"/>
                  </a:cubicBezTo>
                  <a:cubicBezTo>
                    <a:pt x="176" y="408"/>
                    <a:pt x="176" y="408"/>
                    <a:pt x="176" y="408"/>
                  </a:cubicBezTo>
                  <a:cubicBezTo>
                    <a:pt x="168" y="408"/>
                    <a:pt x="161" y="408"/>
                    <a:pt x="154" y="409"/>
                  </a:cubicBezTo>
                  <a:cubicBezTo>
                    <a:pt x="150" y="409"/>
                    <a:pt x="146" y="409"/>
                    <a:pt x="142" y="409"/>
                  </a:cubicBezTo>
                  <a:moveTo>
                    <a:pt x="217" y="404"/>
                  </a:moveTo>
                  <a:cubicBezTo>
                    <a:pt x="218" y="404"/>
                    <a:pt x="220" y="401"/>
                    <a:pt x="221" y="397"/>
                  </a:cubicBezTo>
                  <a:cubicBezTo>
                    <a:pt x="243" y="372"/>
                    <a:pt x="268" y="350"/>
                    <a:pt x="293" y="328"/>
                  </a:cubicBezTo>
                  <a:cubicBezTo>
                    <a:pt x="323" y="302"/>
                    <a:pt x="351" y="274"/>
                    <a:pt x="381" y="249"/>
                  </a:cubicBezTo>
                  <a:cubicBezTo>
                    <a:pt x="370" y="258"/>
                    <a:pt x="356" y="275"/>
                    <a:pt x="345" y="288"/>
                  </a:cubicBezTo>
                  <a:cubicBezTo>
                    <a:pt x="332" y="302"/>
                    <a:pt x="320" y="317"/>
                    <a:pt x="307" y="331"/>
                  </a:cubicBezTo>
                  <a:cubicBezTo>
                    <a:pt x="294" y="345"/>
                    <a:pt x="281" y="360"/>
                    <a:pt x="268" y="375"/>
                  </a:cubicBezTo>
                  <a:cubicBezTo>
                    <a:pt x="257" y="388"/>
                    <a:pt x="243" y="398"/>
                    <a:pt x="231" y="410"/>
                  </a:cubicBezTo>
                  <a:cubicBezTo>
                    <a:pt x="230" y="410"/>
                    <a:pt x="230" y="410"/>
                    <a:pt x="230" y="410"/>
                  </a:cubicBezTo>
                  <a:cubicBezTo>
                    <a:pt x="213" y="409"/>
                    <a:pt x="195" y="408"/>
                    <a:pt x="178" y="408"/>
                  </a:cubicBezTo>
                  <a:cubicBezTo>
                    <a:pt x="178" y="408"/>
                    <a:pt x="178" y="408"/>
                    <a:pt x="178" y="408"/>
                  </a:cubicBezTo>
                  <a:cubicBezTo>
                    <a:pt x="191" y="401"/>
                    <a:pt x="201" y="390"/>
                    <a:pt x="212" y="379"/>
                  </a:cubicBezTo>
                  <a:cubicBezTo>
                    <a:pt x="225" y="364"/>
                    <a:pt x="239" y="352"/>
                    <a:pt x="253" y="339"/>
                  </a:cubicBezTo>
                  <a:cubicBezTo>
                    <a:pt x="283" y="312"/>
                    <a:pt x="312" y="286"/>
                    <a:pt x="340" y="258"/>
                  </a:cubicBezTo>
                  <a:cubicBezTo>
                    <a:pt x="331" y="268"/>
                    <a:pt x="321" y="286"/>
                    <a:pt x="310" y="298"/>
                  </a:cubicBezTo>
                  <a:cubicBezTo>
                    <a:pt x="299" y="311"/>
                    <a:pt x="287" y="323"/>
                    <a:pt x="275" y="335"/>
                  </a:cubicBezTo>
                  <a:cubicBezTo>
                    <a:pt x="252" y="358"/>
                    <a:pt x="228" y="380"/>
                    <a:pt x="210" y="406"/>
                  </a:cubicBezTo>
                  <a:cubicBezTo>
                    <a:pt x="209" y="407"/>
                    <a:pt x="210" y="408"/>
                    <a:pt x="211" y="408"/>
                  </a:cubicBezTo>
                  <a:cubicBezTo>
                    <a:pt x="211" y="408"/>
                    <a:pt x="212" y="408"/>
                    <a:pt x="212" y="408"/>
                  </a:cubicBezTo>
                  <a:cubicBezTo>
                    <a:pt x="213" y="406"/>
                    <a:pt x="214" y="405"/>
                    <a:pt x="216" y="403"/>
                  </a:cubicBezTo>
                  <a:cubicBezTo>
                    <a:pt x="216" y="403"/>
                    <a:pt x="216" y="404"/>
                    <a:pt x="217" y="404"/>
                  </a:cubicBezTo>
                  <a:moveTo>
                    <a:pt x="217" y="369"/>
                  </a:moveTo>
                  <a:cubicBezTo>
                    <a:pt x="218" y="368"/>
                    <a:pt x="219" y="367"/>
                    <a:pt x="219" y="366"/>
                  </a:cubicBezTo>
                  <a:cubicBezTo>
                    <a:pt x="231" y="352"/>
                    <a:pt x="245" y="341"/>
                    <a:pt x="257" y="327"/>
                  </a:cubicBezTo>
                  <a:cubicBezTo>
                    <a:pt x="268" y="313"/>
                    <a:pt x="277" y="298"/>
                    <a:pt x="290" y="285"/>
                  </a:cubicBezTo>
                  <a:cubicBezTo>
                    <a:pt x="301" y="273"/>
                    <a:pt x="312" y="263"/>
                    <a:pt x="319" y="248"/>
                  </a:cubicBezTo>
                  <a:cubicBezTo>
                    <a:pt x="319" y="248"/>
                    <a:pt x="319" y="248"/>
                    <a:pt x="319" y="248"/>
                  </a:cubicBezTo>
                  <a:cubicBezTo>
                    <a:pt x="326" y="250"/>
                    <a:pt x="332" y="254"/>
                    <a:pt x="338" y="257"/>
                  </a:cubicBezTo>
                  <a:cubicBezTo>
                    <a:pt x="326" y="268"/>
                    <a:pt x="315" y="281"/>
                    <a:pt x="302" y="291"/>
                  </a:cubicBezTo>
                  <a:cubicBezTo>
                    <a:pt x="286" y="304"/>
                    <a:pt x="271" y="318"/>
                    <a:pt x="256" y="332"/>
                  </a:cubicBezTo>
                  <a:cubicBezTo>
                    <a:pt x="243" y="344"/>
                    <a:pt x="230" y="356"/>
                    <a:pt x="217" y="369"/>
                  </a:cubicBezTo>
                  <a:moveTo>
                    <a:pt x="350" y="259"/>
                  </a:moveTo>
                  <a:cubicBezTo>
                    <a:pt x="354" y="259"/>
                    <a:pt x="357" y="259"/>
                    <a:pt x="360" y="257"/>
                  </a:cubicBezTo>
                  <a:cubicBezTo>
                    <a:pt x="364" y="256"/>
                    <a:pt x="373" y="247"/>
                    <a:pt x="378" y="247"/>
                  </a:cubicBezTo>
                  <a:cubicBezTo>
                    <a:pt x="378" y="247"/>
                    <a:pt x="379" y="247"/>
                    <a:pt x="379" y="247"/>
                  </a:cubicBezTo>
                  <a:cubicBezTo>
                    <a:pt x="350" y="271"/>
                    <a:pt x="324" y="297"/>
                    <a:pt x="296" y="321"/>
                  </a:cubicBezTo>
                  <a:cubicBezTo>
                    <a:pt x="281" y="335"/>
                    <a:pt x="266" y="348"/>
                    <a:pt x="252" y="362"/>
                  </a:cubicBezTo>
                  <a:cubicBezTo>
                    <a:pt x="262" y="351"/>
                    <a:pt x="274" y="340"/>
                    <a:pt x="285" y="329"/>
                  </a:cubicBezTo>
                  <a:cubicBezTo>
                    <a:pt x="307" y="307"/>
                    <a:pt x="327" y="285"/>
                    <a:pt x="343" y="258"/>
                  </a:cubicBezTo>
                  <a:cubicBezTo>
                    <a:pt x="344" y="258"/>
                    <a:pt x="346" y="259"/>
                    <a:pt x="347" y="259"/>
                  </a:cubicBezTo>
                  <a:cubicBezTo>
                    <a:pt x="348" y="259"/>
                    <a:pt x="349" y="259"/>
                    <a:pt x="350" y="259"/>
                  </a:cubicBezTo>
                  <a:moveTo>
                    <a:pt x="25" y="380"/>
                  </a:moveTo>
                  <a:cubicBezTo>
                    <a:pt x="23" y="373"/>
                    <a:pt x="22" y="366"/>
                    <a:pt x="23" y="359"/>
                  </a:cubicBezTo>
                  <a:cubicBezTo>
                    <a:pt x="48" y="346"/>
                    <a:pt x="67" y="326"/>
                    <a:pt x="87" y="308"/>
                  </a:cubicBezTo>
                  <a:cubicBezTo>
                    <a:pt x="102" y="295"/>
                    <a:pt x="118" y="284"/>
                    <a:pt x="133" y="273"/>
                  </a:cubicBezTo>
                  <a:cubicBezTo>
                    <a:pt x="140" y="267"/>
                    <a:pt x="148" y="261"/>
                    <a:pt x="155" y="256"/>
                  </a:cubicBezTo>
                  <a:cubicBezTo>
                    <a:pt x="159" y="253"/>
                    <a:pt x="163" y="250"/>
                    <a:pt x="167" y="247"/>
                  </a:cubicBezTo>
                  <a:cubicBezTo>
                    <a:pt x="167" y="247"/>
                    <a:pt x="167" y="247"/>
                    <a:pt x="167" y="247"/>
                  </a:cubicBezTo>
                  <a:cubicBezTo>
                    <a:pt x="168" y="247"/>
                    <a:pt x="165" y="250"/>
                    <a:pt x="163" y="253"/>
                  </a:cubicBezTo>
                  <a:cubicBezTo>
                    <a:pt x="160" y="256"/>
                    <a:pt x="157" y="259"/>
                    <a:pt x="157" y="259"/>
                  </a:cubicBezTo>
                  <a:cubicBezTo>
                    <a:pt x="157" y="259"/>
                    <a:pt x="157" y="259"/>
                    <a:pt x="157" y="259"/>
                  </a:cubicBezTo>
                  <a:cubicBezTo>
                    <a:pt x="119" y="305"/>
                    <a:pt x="62" y="332"/>
                    <a:pt x="25" y="380"/>
                  </a:cubicBezTo>
                  <a:moveTo>
                    <a:pt x="277" y="369"/>
                  </a:moveTo>
                  <a:cubicBezTo>
                    <a:pt x="277" y="368"/>
                    <a:pt x="278" y="367"/>
                    <a:pt x="278" y="367"/>
                  </a:cubicBezTo>
                  <a:cubicBezTo>
                    <a:pt x="291" y="352"/>
                    <a:pt x="305" y="338"/>
                    <a:pt x="317" y="323"/>
                  </a:cubicBezTo>
                  <a:cubicBezTo>
                    <a:pt x="339" y="298"/>
                    <a:pt x="367" y="275"/>
                    <a:pt x="385" y="247"/>
                  </a:cubicBezTo>
                  <a:cubicBezTo>
                    <a:pt x="385" y="247"/>
                    <a:pt x="386" y="247"/>
                    <a:pt x="386" y="246"/>
                  </a:cubicBezTo>
                  <a:cubicBezTo>
                    <a:pt x="398" y="257"/>
                    <a:pt x="411" y="269"/>
                    <a:pt x="422" y="282"/>
                  </a:cubicBezTo>
                  <a:cubicBezTo>
                    <a:pt x="386" y="309"/>
                    <a:pt x="358" y="345"/>
                    <a:pt x="327" y="377"/>
                  </a:cubicBezTo>
                  <a:cubicBezTo>
                    <a:pt x="333" y="369"/>
                    <a:pt x="338" y="361"/>
                    <a:pt x="344" y="354"/>
                  </a:cubicBezTo>
                  <a:cubicBezTo>
                    <a:pt x="366" y="329"/>
                    <a:pt x="388" y="305"/>
                    <a:pt x="411" y="280"/>
                  </a:cubicBezTo>
                  <a:cubicBezTo>
                    <a:pt x="412" y="279"/>
                    <a:pt x="411" y="278"/>
                    <a:pt x="410" y="278"/>
                  </a:cubicBezTo>
                  <a:cubicBezTo>
                    <a:pt x="409" y="278"/>
                    <a:pt x="409" y="278"/>
                    <a:pt x="409" y="278"/>
                  </a:cubicBezTo>
                  <a:cubicBezTo>
                    <a:pt x="383" y="295"/>
                    <a:pt x="359" y="314"/>
                    <a:pt x="336" y="335"/>
                  </a:cubicBezTo>
                  <a:cubicBezTo>
                    <a:pt x="339" y="333"/>
                    <a:pt x="341" y="330"/>
                    <a:pt x="343" y="327"/>
                  </a:cubicBezTo>
                  <a:cubicBezTo>
                    <a:pt x="360" y="305"/>
                    <a:pt x="387" y="287"/>
                    <a:pt x="398" y="261"/>
                  </a:cubicBezTo>
                  <a:cubicBezTo>
                    <a:pt x="398" y="260"/>
                    <a:pt x="397" y="259"/>
                    <a:pt x="396" y="259"/>
                  </a:cubicBezTo>
                  <a:cubicBezTo>
                    <a:pt x="396" y="259"/>
                    <a:pt x="396" y="259"/>
                    <a:pt x="396" y="260"/>
                  </a:cubicBezTo>
                  <a:cubicBezTo>
                    <a:pt x="370" y="285"/>
                    <a:pt x="343" y="311"/>
                    <a:pt x="315" y="335"/>
                  </a:cubicBezTo>
                  <a:cubicBezTo>
                    <a:pt x="302" y="346"/>
                    <a:pt x="289" y="357"/>
                    <a:pt x="277" y="369"/>
                  </a:cubicBezTo>
                  <a:moveTo>
                    <a:pt x="146" y="404"/>
                  </a:moveTo>
                  <a:cubicBezTo>
                    <a:pt x="154" y="396"/>
                    <a:pt x="162" y="389"/>
                    <a:pt x="169" y="381"/>
                  </a:cubicBezTo>
                  <a:cubicBezTo>
                    <a:pt x="184" y="367"/>
                    <a:pt x="200" y="354"/>
                    <a:pt x="215" y="340"/>
                  </a:cubicBezTo>
                  <a:cubicBezTo>
                    <a:pt x="244" y="312"/>
                    <a:pt x="268" y="278"/>
                    <a:pt x="294" y="247"/>
                  </a:cubicBezTo>
                  <a:cubicBezTo>
                    <a:pt x="298" y="246"/>
                    <a:pt x="302" y="245"/>
                    <a:pt x="306" y="245"/>
                  </a:cubicBezTo>
                  <a:cubicBezTo>
                    <a:pt x="308" y="245"/>
                    <a:pt x="310" y="246"/>
                    <a:pt x="311" y="246"/>
                  </a:cubicBezTo>
                  <a:cubicBezTo>
                    <a:pt x="313" y="246"/>
                    <a:pt x="315" y="246"/>
                    <a:pt x="316" y="247"/>
                  </a:cubicBezTo>
                  <a:cubicBezTo>
                    <a:pt x="288" y="266"/>
                    <a:pt x="265" y="293"/>
                    <a:pt x="241" y="317"/>
                  </a:cubicBezTo>
                  <a:cubicBezTo>
                    <a:pt x="214" y="343"/>
                    <a:pt x="184" y="366"/>
                    <a:pt x="159" y="393"/>
                  </a:cubicBezTo>
                  <a:cubicBezTo>
                    <a:pt x="156" y="397"/>
                    <a:pt x="152" y="400"/>
                    <a:pt x="148" y="403"/>
                  </a:cubicBezTo>
                  <a:cubicBezTo>
                    <a:pt x="147" y="403"/>
                    <a:pt x="147" y="404"/>
                    <a:pt x="146" y="404"/>
                  </a:cubicBezTo>
                  <a:moveTo>
                    <a:pt x="28" y="379"/>
                  </a:moveTo>
                  <a:cubicBezTo>
                    <a:pt x="33" y="375"/>
                    <a:pt x="37" y="369"/>
                    <a:pt x="42" y="364"/>
                  </a:cubicBezTo>
                  <a:cubicBezTo>
                    <a:pt x="82" y="321"/>
                    <a:pt x="137" y="294"/>
                    <a:pt x="171" y="245"/>
                  </a:cubicBezTo>
                  <a:cubicBezTo>
                    <a:pt x="174" y="249"/>
                    <a:pt x="178" y="252"/>
                    <a:pt x="181" y="256"/>
                  </a:cubicBezTo>
                  <a:cubicBezTo>
                    <a:pt x="181" y="257"/>
                    <a:pt x="181" y="257"/>
                    <a:pt x="181" y="257"/>
                  </a:cubicBezTo>
                  <a:cubicBezTo>
                    <a:pt x="180" y="258"/>
                    <a:pt x="178" y="259"/>
                    <a:pt x="177" y="260"/>
                  </a:cubicBezTo>
                  <a:cubicBezTo>
                    <a:pt x="177" y="260"/>
                    <a:pt x="177" y="260"/>
                    <a:pt x="176" y="260"/>
                  </a:cubicBezTo>
                  <a:cubicBezTo>
                    <a:pt x="175" y="260"/>
                    <a:pt x="174" y="261"/>
                    <a:pt x="173" y="263"/>
                  </a:cubicBezTo>
                  <a:cubicBezTo>
                    <a:pt x="146" y="287"/>
                    <a:pt x="118" y="309"/>
                    <a:pt x="89" y="331"/>
                  </a:cubicBezTo>
                  <a:cubicBezTo>
                    <a:pt x="76" y="341"/>
                    <a:pt x="63" y="351"/>
                    <a:pt x="50" y="361"/>
                  </a:cubicBezTo>
                  <a:cubicBezTo>
                    <a:pt x="43" y="367"/>
                    <a:pt x="35" y="373"/>
                    <a:pt x="28" y="379"/>
                  </a:cubicBezTo>
                  <a:moveTo>
                    <a:pt x="24" y="356"/>
                  </a:moveTo>
                  <a:cubicBezTo>
                    <a:pt x="24" y="356"/>
                    <a:pt x="24" y="356"/>
                    <a:pt x="24" y="356"/>
                  </a:cubicBezTo>
                  <a:cubicBezTo>
                    <a:pt x="66" y="313"/>
                    <a:pt x="119" y="281"/>
                    <a:pt x="161" y="237"/>
                  </a:cubicBezTo>
                  <a:cubicBezTo>
                    <a:pt x="163" y="238"/>
                    <a:pt x="166" y="240"/>
                    <a:pt x="168" y="243"/>
                  </a:cubicBezTo>
                  <a:cubicBezTo>
                    <a:pt x="144" y="261"/>
                    <a:pt x="118" y="279"/>
                    <a:pt x="94" y="298"/>
                  </a:cubicBezTo>
                  <a:cubicBezTo>
                    <a:pt x="82" y="308"/>
                    <a:pt x="70" y="320"/>
                    <a:pt x="58" y="330"/>
                  </a:cubicBezTo>
                  <a:cubicBezTo>
                    <a:pt x="49" y="339"/>
                    <a:pt x="31" y="349"/>
                    <a:pt x="24" y="356"/>
                  </a:cubicBezTo>
                  <a:moveTo>
                    <a:pt x="75" y="265"/>
                  </a:moveTo>
                  <a:cubicBezTo>
                    <a:pt x="79" y="260"/>
                    <a:pt x="83" y="255"/>
                    <a:pt x="87" y="249"/>
                  </a:cubicBezTo>
                  <a:cubicBezTo>
                    <a:pt x="89" y="248"/>
                    <a:pt x="91" y="247"/>
                    <a:pt x="92" y="245"/>
                  </a:cubicBezTo>
                  <a:cubicBezTo>
                    <a:pt x="99" y="242"/>
                    <a:pt x="106" y="238"/>
                    <a:pt x="113" y="236"/>
                  </a:cubicBezTo>
                  <a:cubicBezTo>
                    <a:pt x="101" y="245"/>
                    <a:pt x="88" y="255"/>
                    <a:pt x="75" y="265"/>
                  </a:cubicBezTo>
                  <a:moveTo>
                    <a:pt x="25" y="351"/>
                  </a:moveTo>
                  <a:cubicBezTo>
                    <a:pt x="27" y="345"/>
                    <a:pt x="29" y="338"/>
                    <a:pt x="32" y="332"/>
                  </a:cubicBezTo>
                  <a:cubicBezTo>
                    <a:pt x="54" y="312"/>
                    <a:pt x="77" y="294"/>
                    <a:pt x="100" y="275"/>
                  </a:cubicBezTo>
                  <a:cubicBezTo>
                    <a:pt x="112" y="266"/>
                    <a:pt x="124" y="256"/>
                    <a:pt x="136" y="247"/>
                  </a:cubicBezTo>
                  <a:cubicBezTo>
                    <a:pt x="141" y="243"/>
                    <a:pt x="146" y="240"/>
                    <a:pt x="151" y="237"/>
                  </a:cubicBezTo>
                  <a:cubicBezTo>
                    <a:pt x="153" y="236"/>
                    <a:pt x="155" y="235"/>
                    <a:pt x="157" y="234"/>
                  </a:cubicBezTo>
                  <a:cubicBezTo>
                    <a:pt x="157" y="234"/>
                    <a:pt x="158" y="235"/>
                    <a:pt x="158" y="235"/>
                  </a:cubicBezTo>
                  <a:cubicBezTo>
                    <a:pt x="156" y="237"/>
                    <a:pt x="154" y="239"/>
                    <a:pt x="152" y="242"/>
                  </a:cubicBezTo>
                  <a:cubicBezTo>
                    <a:pt x="114" y="282"/>
                    <a:pt x="65" y="312"/>
                    <a:pt x="25" y="351"/>
                  </a:cubicBezTo>
                  <a:moveTo>
                    <a:pt x="42" y="319"/>
                  </a:moveTo>
                  <a:cubicBezTo>
                    <a:pt x="43" y="318"/>
                    <a:pt x="44" y="317"/>
                    <a:pt x="45" y="316"/>
                  </a:cubicBezTo>
                  <a:cubicBezTo>
                    <a:pt x="55" y="303"/>
                    <a:pt x="67" y="293"/>
                    <a:pt x="81" y="284"/>
                  </a:cubicBezTo>
                  <a:cubicBezTo>
                    <a:pt x="104" y="268"/>
                    <a:pt x="127" y="250"/>
                    <a:pt x="147" y="231"/>
                  </a:cubicBezTo>
                  <a:cubicBezTo>
                    <a:pt x="149" y="231"/>
                    <a:pt x="152" y="232"/>
                    <a:pt x="154" y="233"/>
                  </a:cubicBezTo>
                  <a:cubicBezTo>
                    <a:pt x="138" y="241"/>
                    <a:pt x="125" y="252"/>
                    <a:pt x="111" y="263"/>
                  </a:cubicBezTo>
                  <a:cubicBezTo>
                    <a:pt x="88" y="281"/>
                    <a:pt x="64" y="300"/>
                    <a:pt x="42" y="319"/>
                  </a:cubicBezTo>
                  <a:moveTo>
                    <a:pt x="40" y="317"/>
                  </a:moveTo>
                  <a:cubicBezTo>
                    <a:pt x="47" y="305"/>
                    <a:pt x="55" y="293"/>
                    <a:pt x="61" y="285"/>
                  </a:cubicBezTo>
                  <a:cubicBezTo>
                    <a:pt x="74" y="275"/>
                    <a:pt x="87" y="264"/>
                    <a:pt x="99" y="254"/>
                  </a:cubicBezTo>
                  <a:cubicBezTo>
                    <a:pt x="107" y="248"/>
                    <a:pt x="115" y="243"/>
                    <a:pt x="123" y="238"/>
                  </a:cubicBezTo>
                  <a:cubicBezTo>
                    <a:pt x="130" y="235"/>
                    <a:pt x="136" y="232"/>
                    <a:pt x="143" y="230"/>
                  </a:cubicBezTo>
                  <a:cubicBezTo>
                    <a:pt x="143" y="230"/>
                    <a:pt x="143" y="230"/>
                    <a:pt x="143" y="230"/>
                  </a:cubicBezTo>
                  <a:cubicBezTo>
                    <a:pt x="141" y="232"/>
                    <a:pt x="135" y="239"/>
                    <a:pt x="134" y="239"/>
                  </a:cubicBezTo>
                  <a:cubicBezTo>
                    <a:pt x="113" y="258"/>
                    <a:pt x="91" y="274"/>
                    <a:pt x="68" y="289"/>
                  </a:cubicBezTo>
                  <a:cubicBezTo>
                    <a:pt x="57" y="297"/>
                    <a:pt x="48" y="307"/>
                    <a:pt x="40" y="317"/>
                  </a:cubicBezTo>
                  <a:moveTo>
                    <a:pt x="97" y="253"/>
                  </a:moveTo>
                  <a:cubicBezTo>
                    <a:pt x="105" y="246"/>
                    <a:pt x="113" y="239"/>
                    <a:pt x="122" y="232"/>
                  </a:cubicBezTo>
                  <a:cubicBezTo>
                    <a:pt x="126" y="231"/>
                    <a:pt x="131" y="230"/>
                    <a:pt x="136" y="230"/>
                  </a:cubicBezTo>
                  <a:cubicBezTo>
                    <a:pt x="122" y="236"/>
                    <a:pt x="109" y="244"/>
                    <a:pt x="97" y="253"/>
                  </a:cubicBezTo>
                  <a:moveTo>
                    <a:pt x="103" y="228"/>
                  </a:moveTo>
                  <a:cubicBezTo>
                    <a:pt x="121" y="204"/>
                    <a:pt x="139" y="180"/>
                    <a:pt x="155" y="155"/>
                  </a:cubicBezTo>
                  <a:cubicBezTo>
                    <a:pt x="185" y="109"/>
                    <a:pt x="169" y="58"/>
                    <a:pt x="144" y="15"/>
                  </a:cubicBezTo>
                  <a:cubicBezTo>
                    <a:pt x="163" y="11"/>
                    <a:pt x="183" y="11"/>
                    <a:pt x="203" y="11"/>
                  </a:cubicBezTo>
                  <a:cubicBezTo>
                    <a:pt x="211" y="11"/>
                    <a:pt x="219" y="11"/>
                    <a:pt x="227" y="11"/>
                  </a:cubicBezTo>
                  <a:cubicBezTo>
                    <a:pt x="236" y="11"/>
                    <a:pt x="244" y="11"/>
                    <a:pt x="252" y="11"/>
                  </a:cubicBezTo>
                  <a:cubicBezTo>
                    <a:pt x="258" y="11"/>
                    <a:pt x="263" y="11"/>
                    <a:pt x="269" y="11"/>
                  </a:cubicBezTo>
                  <a:cubicBezTo>
                    <a:pt x="248" y="47"/>
                    <a:pt x="239" y="84"/>
                    <a:pt x="259" y="123"/>
                  </a:cubicBezTo>
                  <a:cubicBezTo>
                    <a:pt x="283" y="168"/>
                    <a:pt x="333" y="200"/>
                    <a:pt x="370" y="232"/>
                  </a:cubicBezTo>
                  <a:cubicBezTo>
                    <a:pt x="371" y="233"/>
                    <a:pt x="373" y="235"/>
                    <a:pt x="374" y="236"/>
                  </a:cubicBezTo>
                  <a:cubicBezTo>
                    <a:pt x="370" y="236"/>
                    <a:pt x="366" y="238"/>
                    <a:pt x="362" y="242"/>
                  </a:cubicBezTo>
                  <a:cubicBezTo>
                    <a:pt x="359" y="246"/>
                    <a:pt x="355" y="247"/>
                    <a:pt x="351" y="247"/>
                  </a:cubicBezTo>
                  <a:cubicBezTo>
                    <a:pt x="339" y="247"/>
                    <a:pt x="325" y="237"/>
                    <a:pt x="314" y="235"/>
                  </a:cubicBezTo>
                  <a:cubicBezTo>
                    <a:pt x="311" y="234"/>
                    <a:pt x="308" y="234"/>
                    <a:pt x="304" y="234"/>
                  </a:cubicBezTo>
                  <a:cubicBezTo>
                    <a:pt x="280" y="234"/>
                    <a:pt x="265" y="256"/>
                    <a:pt x="245" y="269"/>
                  </a:cubicBezTo>
                  <a:cubicBezTo>
                    <a:pt x="238" y="273"/>
                    <a:pt x="233" y="275"/>
                    <a:pt x="227" y="275"/>
                  </a:cubicBezTo>
                  <a:cubicBezTo>
                    <a:pt x="203" y="275"/>
                    <a:pt x="188" y="242"/>
                    <a:pt x="170" y="229"/>
                  </a:cubicBezTo>
                  <a:cubicBezTo>
                    <a:pt x="159" y="222"/>
                    <a:pt x="149" y="219"/>
                    <a:pt x="139" y="219"/>
                  </a:cubicBezTo>
                  <a:cubicBezTo>
                    <a:pt x="127" y="219"/>
                    <a:pt x="115" y="223"/>
                    <a:pt x="103" y="228"/>
                  </a:cubicBezTo>
                  <a:moveTo>
                    <a:pt x="203" y="0"/>
                  </a:moveTo>
                  <a:cubicBezTo>
                    <a:pt x="180" y="0"/>
                    <a:pt x="158" y="0"/>
                    <a:pt x="136" y="5"/>
                  </a:cubicBezTo>
                  <a:cubicBezTo>
                    <a:pt x="132" y="6"/>
                    <a:pt x="131" y="9"/>
                    <a:pt x="133" y="12"/>
                  </a:cubicBezTo>
                  <a:cubicBezTo>
                    <a:pt x="132" y="14"/>
                    <a:pt x="131" y="16"/>
                    <a:pt x="133" y="18"/>
                  </a:cubicBezTo>
                  <a:cubicBezTo>
                    <a:pt x="147" y="41"/>
                    <a:pt x="159" y="66"/>
                    <a:pt x="161" y="93"/>
                  </a:cubicBezTo>
                  <a:cubicBezTo>
                    <a:pt x="163" y="126"/>
                    <a:pt x="144" y="153"/>
                    <a:pt x="125" y="178"/>
                  </a:cubicBezTo>
                  <a:cubicBezTo>
                    <a:pt x="97" y="217"/>
                    <a:pt x="67" y="255"/>
                    <a:pt x="40" y="295"/>
                  </a:cubicBezTo>
                  <a:cubicBezTo>
                    <a:pt x="22" y="322"/>
                    <a:pt x="0" y="362"/>
                    <a:pt x="20" y="393"/>
                  </a:cubicBezTo>
                  <a:cubicBezTo>
                    <a:pt x="37" y="420"/>
                    <a:pt x="77" y="422"/>
                    <a:pt x="105" y="422"/>
                  </a:cubicBezTo>
                  <a:cubicBezTo>
                    <a:pt x="106" y="422"/>
                    <a:pt x="106" y="422"/>
                    <a:pt x="106" y="422"/>
                  </a:cubicBezTo>
                  <a:cubicBezTo>
                    <a:pt x="124" y="422"/>
                    <a:pt x="143" y="420"/>
                    <a:pt x="161" y="420"/>
                  </a:cubicBezTo>
                  <a:cubicBezTo>
                    <a:pt x="167" y="419"/>
                    <a:pt x="173" y="419"/>
                    <a:pt x="179" y="419"/>
                  </a:cubicBezTo>
                  <a:cubicBezTo>
                    <a:pt x="204" y="419"/>
                    <a:pt x="228" y="421"/>
                    <a:pt x="253" y="423"/>
                  </a:cubicBezTo>
                  <a:cubicBezTo>
                    <a:pt x="285" y="425"/>
                    <a:pt x="318" y="429"/>
                    <a:pt x="351" y="429"/>
                  </a:cubicBezTo>
                  <a:cubicBezTo>
                    <a:pt x="369" y="429"/>
                    <a:pt x="387" y="428"/>
                    <a:pt x="404" y="424"/>
                  </a:cubicBezTo>
                  <a:cubicBezTo>
                    <a:pt x="440" y="417"/>
                    <a:pt x="475" y="390"/>
                    <a:pt x="469" y="349"/>
                  </a:cubicBezTo>
                  <a:cubicBezTo>
                    <a:pt x="462" y="305"/>
                    <a:pt x="428" y="270"/>
                    <a:pt x="397" y="241"/>
                  </a:cubicBezTo>
                  <a:cubicBezTo>
                    <a:pt x="363" y="209"/>
                    <a:pt x="325" y="182"/>
                    <a:pt x="292" y="148"/>
                  </a:cubicBezTo>
                  <a:cubicBezTo>
                    <a:pt x="274" y="128"/>
                    <a:pt x="259" y="106"/>
                    <a:pt x="258" y="78"/>
                  </a:cubicBezTo>
                  <a:cubicBezTo>
                    <a:pt x="257" y="54"/>
                    <a:pt x="270" y="30"/>
                    <a:pt x="282" y="10"/>
                  </a:cubicBezTo>
                  <a:cubicBezTo>
                    <a:pt x="284" y="7"/>
                    <a:pt x="283" y="4"/>
                    <a:pt x="280" y="3"/>
                  </a:cubicBezTo>
                  <a:cubicBezTo>
                    <a:pt x="279" y="1"/>
                    <a:pt x="278" y="0"/>
                    <a:pt x="275" y="0"/>
                  </a:cubicBezTo>
                  <a:cubicBezTo>
                    <a:pt x="275" y="0"/>
                    <a:pt x="275" y="0"/>
                    <a:pt x="275" y="0"/>
                  </a:cubicBezTo>
                  <a:cubicBezTo>
                    <a:pt x="267" y="0"/>
                    <a:pt x="259" y="0"/>
                    <a:pt x="251" y="0"/>
                  </a:cubicBezTo>
                  <a:cubicBezTo>
                    <a:pt x="243" y="0"/>
                    <a:pt x="235" y="0"/>
                    <a:pt x="227" y="0"/>
                  </a:cubicBezTo>
                  <a:cubicBezTo>
                    <a:pt x="219" y="0"/>
                    <a:pt x="211" y="0"/>
                    <a:pt x="2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383"/>
            <p:cNvSpPr>
              <a:spLocks noEditPoints="1"/>
            </p:cNvSpPr>
            <p:nvPr/>
          </p:nvSpPr>
          <p:spPr bwMode="auto">
            <a:xfrm>
              <a:off x="5837" y="1878"/>
              <a:ext cx="556" cy="141"/>
            </a:xfrm>
            <a:custGeom>
              <a:avLst/>
              <a:gdLst>
                <a:gd name="T0" fmla="*/ 243 w 415"/>
                <a:gd name="T1" fmla="*/ 70 h 106"/>
                <a:gd name="T2" fmla="*/ 85 w 415"/>
                <a:gd name="T3" fmla="*/ 64 h 106"/>
                <a:gd name="T4" fmla="*/ 105 w 415"/>
                <a:gd name="T5" fmla="*/ 74 h 106"/>
                <a:gd name="T6" fmla="*/ 87 w 415"/>
                <a:gd name="T7" fmla="*/ 67 h 106"/>
                <a:gd name="T8" fmla="*/ 88 w 415"/>
                <a:gd name="T9" fmla="*/ 57 h 106"/>
                <a:gd name="T10" fmla="*/ 98 w 415"/>
                <a:gd name="T11" fmla="*/ 54 h 106"/>
                <a:gd name="T12" fmla="*/ 114 w 415"/>
                <a:gd name="T13" fmla="*/ 48 h 106"/>
                <a:gd name="T14" fmla="*/ 253 w 415"/>
                <a:gd name="T15" fmla="*/ 65 h 106"/>
                <a:gd name="T16" fmla="*/ 246 w 415"/>
                <a:gd name="T17" fmla="*/ 66 h 106"/>
                <a:gd name="T18" fmla="*/ 232 w 415"/>
                <a:gd name="T19" fmla="*/ 68 h 106"/>
                <a:gd name="T20" fmla="*/ 114 w 415"/>
                <a:gd name="T21" fmla="*/ 73 h 106"/>
                <a:gd name="T22" fmla="*/ 126 w 415"/>
                <a:gd name="T23" fmla="*/ 71 h 106"/>
                <a:gd name="T24" fmla="*/ 128 w 415"/>
                <a:gd name="T25" fmla="*/ 44 h 106"/>
                <a:gd name="T26" fmla="*/ 151 w 415"/>
                <a:gd name="T27" fmla="*/ 71 h 106"/>
                <a:gd name="T28" fmla="*/ 137 w 415"/>
                <a:gd name="T29" fmla="*/ 41 h 106"/>
                <a:gd name="T30" fmla="*/ 158 w 415"/>
                <a:gd name="T31" fmla="*/ 60 h 106"/>
                <a:gd name="T32" fmla="*/ 165 w 415"/>
                <a:gd name="T33" fmla="*/ 72 h 106"/>
                <a:gd name="T34" fmla="*/ 162 w 415"/>
                <a:gd name="T35" fmla="*/ 50 h 106"/>
                <a:gd name="T36" fmla="*/ 188 w 415"/>
                <a:gd name="T37" fmla="*/ 68 h 106"/>
                <a:gd name="T38" fmla="*/ 187 w 415"/>
                <a:gd name="T39" fmla="*/ 55 h 106"/>
                <a:gd name="T40" fmla="*/ 164 w 415"/>
                <a:gd name="T41" fmla="*/ 36 h 106"/>
                <a:gd name="T42" fmla="*/ 275 w 415"/>
                <a:gd name="T43" fmla="*/ 71 h 106"/>
                <a:gd name="T44" fmla="*/ 236 w 415"/>
                <a:gd name="T45" fmla="*/ 37 h 106"/>
                <a:gd name="T46" fmla="*/ 199 w 415"/>
                <a:gd name="T47" fmla="*/ 71 h 106"/>
                <a:gd name="T48" fmla="*/ 210 w 415"/>
                <a:gd name="T49" fmla="*/ 67 h 106"/>
                <a:gd name="T50" fmla="*/ 186 w 415"/>
                <a:gd name="T51" fmla="*/ 39 h 106"/>
                <a:gd name="T52" fmla="*/ 306 w 415"/>
                <a:gd name="T53" fmla="*/ 72 h 106"/>
                <a:gd name="T54" fmla="*/ 215 w 415"/>
                <a:gd name="T55" fmla="*/ 63 h 106"/>
                <a:gd name="T56" fmla="*/ 204 w 415"/>
                <a:gd name="T57" fmla="*/ 43 h 106"/>
                <a:gd name="T58" fmla="*/ 295 w 415"/>
                <a:gd name="T59" fmla="*/ 72 h 106"/>
                <a:gd name="T60" fmla="*/ 201 w 415"/>
                <a:gd name="T61" fmla="*/ 25 h 106"/>
                <a:gd name="T62" fmla="*/ 276 w 415"/>
                <a:gd name="T63" fmla="*/ 71 h 106"/>
                <a:gd name="T64" fmla="*/ 226 w 415"/>
                <a:gd name="T65" fmla="*/ 20 h 106"/>
                <a:gd name="T66" fmla="*/ 231 w 415"/>
                <a:gd name="T67" fmla="*/ 25 h 106"/>
                <a:gd name="T68" fmla="*/ 306 w 415"/>
                <a:gd name="T69" fmla="*/ 72 h 106"/>
                <a:gd name="T70" fmla="*/ 317 w 415"/>
                <a:gd name="T71" fmla="*/ 73 h 106"/>
                <a:gd name="T72" fmla="*/ 272 w 415"/>
                <a:gd name="T73" fmla="*/ 45 h 106"/>
                <a:gd name="T74" fmla="*/ 285 w 415"/>
                <a:gd name="T75" fmla="*/ 45 h 106"/>
                <a:gd name="T76" fmla="*/ 306 w 415"/>
                <a:gd name="T77" fmla="*/ 43 h 106"/>
                <a:gd name="T78" fmla="*/ 277 w 415"/>
                <a:gd name="T79" fmla="*/ 12 h 106"/>
                <a:gd name="T80" fmla="*/ 347 w 415"/>
                <a:gd name="T81" fmla="*/ 73 h 106"/>
                <a:gd name="T82" fmla="*/ 348 w 415"/>
                <a:gd name="T83" fmla="*/ 72 h 106"/>
                <a:gd name="T84" fmla="*/ 289 w 415"/>
                <a:gd name="T85" fmla="*/ 10 h 106"/>
                <a:gd name="T86" fmla="*/ 298 w 415"/>
                <a:gd name="T87" fmla="*/ 9 h 106"/>
                <a:gd name="T88" fmla="*/ 307 w 415"/>
                <a:gd name="T89" fmla="*/ 8 h 106"/>
                <a:gd name="T90" fmla="*/ 379 w 415"/>
                <a:gd name="T91" fmla="*/ 18 h 106"/>
                <a:gd name="T92" fmla="*/ 400 w 415"/>
                <a:gd name="T93" fmla="*/ 44 h 106"/>
                <a:gd name="T94" fmla="*/ 401 w 415"/>
                <a:gd name="T95" fmla="*/ 49 h 106"/>
                <a:gd name="T96" fmla="*/ 396 w 415"/>
                <a:gd name="T97" fmla="*/ 51 h 106"/>
                <a:gd name="T98" fmla="*/ 393 w 415"/>
                <a:gd name="T99" fmla="*/ 58 h 106"/>
                <a:gd name="T100" fmla="*/ 317 w 415"/>
                <a:gd name="T101" fmla="*/ 8 h 106"/>
                <a:gd name="T102" fmla="*/ 394 w 415"/>
                <a:gd name="T103" fmla="*/ 46 h 106"/>
                <a:gd name="T104" fmla="*/ 341 w 415"/>
                <a:gd name="T105" fmla="*/ 14 h 106"/>
                <a:gd name="T106" fmla="*/ 338 w 415"/>
                <a:gd name="T107" fmla="*/ 33 h 106"/>
                <a:gd name="T108" fmla="*/ 377 w 415"/>
                <a:gd name="T109" fmla="*/ 64 h 106"/>
                <a:gd name="T110" fmla="*/ 344 w 415"/>
                <a:gd name="T111" fmla="*/ 6 h 106"/>
                <a:gd name="T112" fmla="*/ 258 w 415"/>
                <a:gd name="T113" fmla="*/ 9 h 106"/>
                <a:gd name="T114" fmla="*/ 2 w 415"/>
                <a:gd name="T115" fmla="*/ 90 h 106"/>
                <a:gd name="T116" fmla="*/ 173 w 415"/>
                <a:gd name="T117" fmla="*/ 7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106">
                  <a:moveTo>
                    <a:pt x="37" y="99"/>
                  </a:moveTo>
                  <a:cubicBezTo>
                    <a:pt x="32" y="92"/>
                    <a:pt x="24" y="89"/>
                    <a:pt x="15" y="89"/>
                  </a:cubicBezTo>
                  <a:cubicBezTo>
                    <a:pt x="18" y="87"/>
                    <a:pt x="20" y="84"/>
                    <a:pt x="22" y="82"/>
                  </a:cubicBezTo>
                  <a:cubicBezTo>
                    <a:pt x="27" y="76"/>
                    <a:pt x="28" y="69"/>
                    <a:pt x="29" y="62"/>
                  </a:cubicBezTo>
                  <a:cubicBezTo>
                    <a:pt x="43" y="61"/>
                    <a:pt x="56" y="60"/>
                    <a:pt x="69" y="60"/>
                  </a:cubicBezTo>
                  <a:cubicBezTo>
                    <a:pt x="72" y="60"/>
                    <a:pt x="75" y="60"/>
                    <a:pt x="78" y="60"/>
                  </a:cubicBezTo>
                  <a:cubicBezTo>
                    <a:pt x="80" y="66"/>
                    <a:pt x="82" y="71"/>
                    <a:pt x="83" y="77"/>
                  </a:cubicBezTo>
                  <a:cubicBezTo>
                    <a:pt x="67" y="83"/>
                    <a:pt x="53" y="93"/>
                    <a:pt x="37" y="99"/>
                  </a:cubicBezTo>
                  <a:moveTo>
                    <a:pt x="243" y="71"/>
                  </a:moveTo>
                  <a:cubicBezTo>
                    <a:pt x="243" y="71"/>
                    <a:pt x="243" y="70"/>
                    <a:pt x="243" y="70"/>
                  </a:cubicBezTo>
                  <a:cubicBezTo>
                    <a:pt x="242" y="67"/>
                    <a:pt x="239" y="60"/>
                    <a:pt x="238" y="59"/>
                  </a:cubicBezTo>
                  <a:cubicBezTo>
                    <a:pt x="242" y="63"/>
                    <a:pt x="245" y="67"/>
                    <a:pt x="249" y="71"/>
                  </a:cubicBezTo>
                  <a:cubicBezTo>
                    <a:pt x="245" y="71"/>
                    <a:pt x="241" y="71"/>
                    <a:pt x="237" y="71"/>
                  </a:cubicBezTo>
                  <a:cubicBezTo>
                    <a:pt x="238" y="71"/>
                    <a:pt x="238" y="71"/>
                    <a:pt x="238" y="71"/>
                  </a:cubicBezTo>
                  <a:cubicBezTo>
                    <a:pt x="237" y="67"/>
                    <a:pt x="237" y="69"/>
                    <a:pt x="236" y="66"/>
                  </a:cubicBezTo>
                  <a:cubicBezTo>
                    <a:pt x="237" y="67"/>
                    <a:pt x="241" y="69"/>
                    <a:pt x="242" y="71"/>
                  </a:cubicBezTo>
                  <a:cubicBezTo>
                    <a:pt x="242" y="71"/>
                    <a:pt x="242" y="71"/>
                    <a:pt x="243" y="71"/>
                  </a:cubicBezTo>
                  <a:moveTo>
                    <a:pt x="92" y="72"/>
                  </a:moveTo>
                  <a:cubicBezTo>
                    <a:pt x="91" y="72"/>
                    <a:pt x="87" y="66"/>
                    <a:pt x="86" y="64"/>
                  </a:cubicBezTo>
                  <a:cubicBezTo>
                    <a:pt x="85" y="64"/>
                    <a:pt x="85" y="64"/>
                    <a:pt x="85" y="64"/>
                  </a:cubicBezTo>
                  <a:cubicBezTo>
                    <a:pt x="85" y="62"/>
                    <a:pt x="84" y="61"/>
                    <a:pt x="83" y="59"/>
                  </a:cubicBezTo>
                  <a:cubicBezTo>
                    <a:pt x="84" y="59"/>
                    <a:pt x="85" y="58"/>
                    <a:pt x="85" y="58"/>
                  </a:cubicBezTo>
                  <a:cubicBezTo>
                    <a:pt x="87" y="61"/>
                    <a:pt x="88" y="64"/>
                    <a:pt x="89" y="67"/>
                  </a:cubicBezTo>
                  <a:cubicBezTo>
                    <a:pt x="91" y="70"/>
                    <a:pt x="92" y="72"/>
                    <a:pt x="92" y="72"/>
                  </a:cubicBezTo>
                  <a:moveTo>
                    <a:pt x="99" y="74"/>
                  </a:moveTo>
                  <a:cubicBezTo>
                    <a:pt x="100" y="74"/>
                    <a:pt x="100" y="74"/>
                    <a:pt x="100" y="73"/>
                  </a:cubicBezTo>
                  <a:cubicBezTo>
                    <a:pt x="98" y="70"/>
                    <a:pt x="97" y="67"/>
                    <a:pt x="96" y="64"/>
                  </a:cubicBezTo>
                  <a:cubicBezTo>
                    <a:pt x="95" y="62"/>
                    <a:pt x="92" y="57"/>
                    <a:pt x="92" y="57"/>
                  </a:cubicBezTo>
                  <a:cubicBezTo>
                    <a:pt x="93" y="57"/>
                    <a:pt x="93" y="58"/>
                    <a:pt x="96" y="61"/>
                  </a:cubicBezTo>
                  <a:cubicBezTo>
                    <a:pt x="99" y="66"/>
                    <a:pt x="101" y="70"/>
                    <a:pt x="105" y="74"/>
                  </a:cubicBezTo>
                  <a:cubicBezTo>
                    <a:pt x="105" y="74"/>
                    <a:pt x="105" y="74"/>
                    <a:pt x="106" y="74"/>
                  </a:cubicBezTo>
                  <a:cubicBezTo>
                    <a:pt x="106" y="74"/>
                    <a:pt x="107" y="74"/>
                    <a:pt x="106" y="73"/>
                  </a:cubicBezTo>
                  <a:cubicBezTo>
                    <a:pt x="105" y="68"/>
                    <a:pt x="102" y="61"/>
                    <a:pt x="99" y="57"/>
                  </a:cubicBezTo>
                  <a:cubicBezTo>
                    <a:pt x="104" y="63"/>
                    <a:pt x="107" y="69"/>
                    <a:pt x="113" y="74"/>
                  </a:cubicBezTo>
                  <a:cubicBezTo>
                    <a:pt x="105" y="75"/>
                    <a:pt x="97" y="75"/>
                    <a:pt x="89" y="76"/>
                  </a:cubicBezTo>
                  <a:cubicBezTo>
                    <a:pt x="89" y="76"/>
                    <a:pt x="89" y="75"/>
                    <a:pt x="89" y="75"/>
                  </a:cubicBezTo>
                  <a:cubicBezTo>
                    <a:pt x="89" y="75"/>
                    <a:pt x="89" y="75"/>
                    <a:pt x="89" y="75"/>
                  </a:cubicBezTo>
                  <a:cubicBezTo>
                    <a:pt x="89" y="75"/>
                    <a:pt x="90" y="74"/>
                    <a:pt x="90" y="74"/>
                  </a:cubicBezTo>
                  <a:cubicBezTo>
                    <a:pt x="89" y="73"/>
                    <a:pt x="88" y="71"/>
                    <a:pt x="87" y="69"/>
                  </a:cubicBezTo>
                  <a:cubicBezTo>
                    <a:pt x="87" y="69"/>
                    <a:pt x="87" y="68"/>
                    <a:pt x="87" y="67"/>
                  </a:cubicBezTo>
                  <a:cubicBezTo>
                    <a:pt x="87" y="68"/>
                    <a:pt x="87" y="68"/>
                    <a:pt x="87" y="69"/>
                  </a:cubicBezTo>
                  <a:cubicBezTo>
                    <a:pt x="89" y="71"/>
                    <a:pt x="90" y="73"/>
                    <a:pt x="92" y="75"/>
                  </a:cubicBezTo>
                  <a:cubicBezTo>
                    <a:pt x="92" y="75"/>
                    <a:pt x="92" y="75"/>
                    <a:pt x="93" y="75"/>
                  </a:cubicBezTo>
                  <a:cubicBezTo>
                    <a:pt x="93" y="75"/>
                    <a:pt x="93" y="75"/>
                    <a:pt x="93" y="74"/>
                  </a:cubicBezTo>
                  <a:cubicBezTo>
                    <a:pt x="93" y="70"/>
                    <a:pt x="90" y="61"/>
                    <a:pt x="87" y="58"/>
                  </a:cubicBezTo>
                  <a:cubicBezTo>
                    <a:pt x="92" y="62"/>
                    <a:pt x="95" y="69"/>
                    <a:pt x="99" y="74"/>
                  </a:cubicBezTo>
                  <a:cubicBezTo>
                    <a:pt x="99" y="74"/>
                    <a:pt x="99" y="74"/>
                    <a:pt x="99" y="74"/>
                  </a:cubicBezTo>
                  <a:moveTo>
                    <a:pt x="98" y="70"/>
                  </a:moveTo>
                  <a:cubicBezTo>
                    <a:pt x="98" y="70"/>
                    <a:pt x="97" y="70"/>
                    <a:pt x="97" y="69"/>
                  </a:cubicBezTo>
                  <a:cubicBezTo>
                    <a:pt x="94" y="64"/>
                    <a:pt x="91" y="61"/>
                    <a:pt x="88" y="57"/>
                  </a:cubicBezTo>
                  <a:cubicBezTo>
                    <a:pt x="89" y="57"/>
                    <a:pt x="90" y="56"/>
                    <a:pt x="91" y="56"/>
                  </a:cubicBezTo>
                  <a:cubicBezTo>
                    <a:pt x="92" y="59"/>
                    <a:pt x="93" y="62"/>
                    <a:pt x="95" y="65"/>
                  </a:cubicBezTo>
                  <a:cubicBezTo>
                    <a:pt x="95" y="66"/>
                    <a:pt x="98" y="70"/>
                    <a:pt x="98" y="70"/>
                  </a:cubicBezTo>
                  <a:moveTo>
                    <a:pt x="104" y="71"/>
                  </a:moveTo>
                  <a:cubicBezTo>
                    <a:pt x="100" y="67"/>
                    <a:pt x="97" y="61"/>
                    <a:pt x="93" y="55"/>
                  </a:cubicBezTo>
                  <a:cubicBezTo>
                    <a:pt x="96" y="54"/>
                    <a:pt x="99" y="53"/>
                    <a:pt x="102" y="52"/>
                  </a:cubicBezTo>
                  <a:cubicBezTo>
                    <a:pt x="102" y="52"/>
                    <a:pt x="102" y="52"/>
                    <a:pt x="102" y="52"/>
                  </a:cubicBezTo>
                  <a:cubicBezTo>
                    <a:pt x="104" y="59"/>
                    <a:pt x="107" y="65"/>
                    <a:pt x="111" y="72"/>
                  </a:cubicBezTo>
                  <a:cubicBezTo>
                    <a:pt x="108" y="67"/>
                    <a:pt x="103" y="59"/>
                    <a:pt x="98" y="54"/>
                  </a:cubicBezTo>
                  <a:cubicBezTo>
                    <a:pt x="98" y="54"/>
                    <a:pt x="98" y="54"/>
                    <a:pt x="98" y="54"/>
                  </a:cubicBezTo>
                  <a:cubicBezTo>
                    <a:pt x="97" y="54"/>
                    <a:pt x="97" y="55"/>
                    <a:pt x="97" y="55"/>
                  </a:cubicBezTo>
                  <a:cubicBezTo>
                    <a:pt x="99" y="60"/>
                    <a:pt x="101" y="68"/>
                    <a:pt x="104" y="71"/>
                  </a:cubicBezTo>
                  <a:moveTo>
                    <a:pt x="117" y="70"/>
                  </a:moveTo>
                  <a:cubicBezTo>
                    <a:pt x="116" y="66"/>
                    <a:pt x="107" y="58"/>
                    <a:pt x="103" y="52"/>
                  </a:cubicBezTo>
                  <a:cubicBezTo>
                    <a:pt x="103" y="52"/>
                    <a:pt x="103" y="52"/>
                    <a:pt x="103" y="52"/>
                  </a:cubicBezTo>
                  <a:cubicBezTo>
                    <a:pt x="105" y="51"/>
                    <a:pt x="106" y="51"/>
                    <a:pt x="108" y="50"/>
                  </a:cubicBezTo>
                  <a:cubicBezTo>
                    <a:pt x="112" y="57"/>
                    <a:pt x="114" y="63"/>
                    <a:pt x="117" y="70"/>
                  </a:cubicBezTo>
                  <a:moveTo>
                    <a:pt x="122" y="65"/>
                  </a:moveTo>
                  <a:cubicBezTo>
                    <a:pt x="119" y="59"/>
                    <a:pt x="115" y="54"/>
                    <a:pt x="110" y="49"/>
                  </a:cubicBezTo>
                  <a:cubicBezTo>
                    <a:pt x="111" y="49"/>
                    <a:pt x="113" y="49"/>
                    <a:pt x="114" y="48"/>
                  </a:cubicBezTo>
                  <a:cubicBezTo>
                    <a:pt x="116" y="51"/>
                    <a:pt x="118" y="55"/>
                    <a:pt x="119" y="58"/>
                  </a:cubicBezTo>
                  <a:cubicBezTo>
                    <a:pt x="120" y="60"/>
                    <a:pt x="121" y="63"/>
                    <a:pt x="122" y="65"/>
                  </a:cubicBezTo>
                  <a:moveTo>
                    <a:pt x="251" y="71"/>
                  </a:moveTo>
                  <a:cubicBezTo>
                    <a:pt x="251" y="71"/>
                    <a:pt x="251" y="71"/>
                    <a:pt x="251" y="71"/>
                  </a:cubicBezTo>
                  <a:cubicBezTo>
                    <a:pt x="248" y="66"/>
                    <a:pt x="245" y="62"/>
                    <a:pt x="242" y="58"/>
                  </a:cubicBezTo>
                  <a:cubicBezTo>
                    <a:pt x="241" y="55"/>
                    <a:pt x="239" y="53"/>
                    <a:pt x="237" y="50"/>
                  </a:cubicBezTo>
                  <a:cubicBezTo>
                    <a:pt x="236" y="49"/>
                    <a:pt x="235" y="48"/>
                    <a:pt x="236" y="48"/>
                  </a:cubicBezTo>
                  <a:cubicBezTo>
                    <a:pt x="236" y="48"/>
                    <a:pt x="236" y="48"/>
                    <a:pt x="238" y="49"/>
                  </a:cubicBezTo>
                  <a:cubicBezTo>
                    <a:pt x="243" y="53"/>
                    <a:pt x="248" y="58"/>
                    <a:pt x="252" y="63"/>
                  </a:cubicBezTo>
                  <a:cubicBezTo>
                    <a:pt x="253" y="64"/>
                    <a:pt x="253" y="64"/>
                    <a:pt x="253" y="65"/>
                  </a:cubicBezTo>
                  <a:cubicBezTo>
                    <a:pt x="254" y="65"/>
                    <a:pt x="254" y="65"/>
                    <a:pt x="254" y="66"/>
                  </a:cubicBezTo>
                  <a:cubicBezTo>
                    <a:pt x="255" y="69"/>
                    <a:pt x="256" y="70"/>
                    <a:pt x="257" y="70"/>
                  </a:cubicBezTo>
                  <a:cubicBezTo>
                    <a:pt x="257" y="70"/>
                    <a:pt x="257" y="70"/>
                    <a:pt x="257" y="70"/>
                  </a:cubicBezTo>
                  <a:cubicBezTo>
                    <a:pt x="258" y="70"/>
                    <a:pt x="258" y="71"/>
                    <a:pt x="258" y="71"/>
                  </a:cubicBezTo>
                  <a:cubicBezTo>
                    <a:pt x="256" y="71"/>
                    <a:pt x="253" y="71"/>
                    <a:pt x="251" y="71"/>
                  </a:cubicBezTo>
                  <a:moveTo>
                    <a:pt x="230" y="71"/>
                  </a:moveTo>
                  <a:cubicBezTo>
                    <a:pt x="233" y="64"/>
                    <a:pt x="234" y="56"/>
                    <a:pt x="234" y="48"/>
                  </a:cubicBezTo>
                  <a:cubicBezTo>
                    <a:pt x="237" y="53"/>
                    <a:pt x="241" y="58"/>
                    <a:pt x="245" y="63"/>
                  </a:cubicBezTo>
                  <a:cubicBezTo>
                    <a:pt x="246" y="65"/>
                    <a:pt x="248" y="68"/>
                    <a:pt x="248" y="68"/>
                  </a:cubicBezTo>
                  <a:cubicBezTo>
                    <a:pt x="248" y="68"/>
                    <a:pt x="248" y="68"/>
                    <a:pt x="246" y="66"/>
                  </a:cubicBezTo>
                  <a:cubicBezTo>
                    <a:pt x="243" y="62"/>
                    <a:pt x="240" y="59"/>
                    <a:pt x="237" y="55"/>
                  </a:cubicBezTo>
                  <a:cubicBezTo>
                    <a:pt x="237" y="55"/>
                    <a:pt x="236" y="55"/>
                    <a:pt x="236" y="55"/>
                  </a:cubicBezTo>
                  <a:cubicBezTo>
                    <a:pt x="236" y="55"/>
                    <a:pt x="235" y="56"/>
                    <a:pt x="236" y="56"/>
                  </a:cubicBezTo>
                  <a:cubicBezTo>
                    <a:pt x="237" y="60"/>
                    <a:pt x="239" y="64"/>
                    <a:pt x="241" y="68"/>
                  </a:cubicBezTo>
                  <a:cubicBezTo>
                    <a:pt x="240" y="67"/>
                    <a:pt x="237" y="64"/>
                    <a:pt x="235" y="63"/>
                  </a:cubicBezTo>
                  <a:cubicBezTo>
                    <a:pt x="235" y="63"/>
                    <a:pt x="234" y="63"/>
                    <a:pt x="234" y="63"/>
                  </a:cubicBezTo>
                  <a:cubicBezTo>
                    <a:pt x="234" y="63"/>
                    <a:pt x="233" y="63"/>
                    <a:pt x="234" y="64"/>
                  </a:cubicBezTo>
                  <a:cubicBezTo>
                    <a:pt x="235" y="66"/>
                    <a:pt x="237" y="69"/>
                    <a:pt x="235" y="69"/>
                  </a:cubicBezTo>
                  <a:cubicBezTo>
                    <a:pt x="235" y="69"/>
                    <a:pt x="234" y="69"/>
                    <a:pt x="233" y="68"/>
                  </a:cubicBezTo>
                  <a:cubicBezTo>
                    <a:pt x="233" y="68"/>
                    <a:pt x="232" y="68"/>
                    <a:pt x="232" y="68"/>
                  </a:cubicBezTo>
                  <a:cubicBezTo>
                    <a:pt x="232" y="68"/>
                    <a:pt x="231" y="69"/>
                    <a:pt x="232" y="69"/>
                  </a:cubicBezTo>
                  <a:cubicBezTo>
                    <a:pt x="233" y="70"/>
                    <a:pt x="235" y="71"/>
                    <a:pt x="236" y="71"/>
                  </a:cubicBezTo>
                  <a:cubicBezTo>
                    <a:pt x="234" y="71"/>
                    <a:pt x="232" y="71"/>
                    <a:pt x="230" y="71"/>
                  </a:cubicBezTo>
                  <a:moveTo>
                    <a:pt x="134" y="73"/>
                  </a:moveTo>
                  <a:cubicBezTo>
                    <a:pt x="134" y="73"/>
                    <a:pt x="134" y="72"/>
                    <a:pt x="134" y="72"/>
                  </a:cubicBezTo>
                  <a:cubicBezTo>
                    <a:pt x="132" y="67"/>
                    <a:pt x="130" y="63"/>
                    <a:pt x="128" y="58"/>
                  </a:cubicBezTo>
                  <a:cubicBezTo>
                    <a:pt x="126" y="56"/>
                    <a:pt x="124" y="49"/>
                    <a:pt x="122" y="48"/>
                  </a:cubicBezTo>
                  <a:cubicBezTo>
                    <a:pt x="130" y="55"/>
                    <a:pt x="137" y="64"/>
                    <a:pt x="144" y="73"/>
                  </a:cubicBezTo>
                  <a:cubicBezTo>
                    <a:pt x="134" y="73"/>
                    <a:pt x="124" y="74"/>
                    <a:pt x="114" y="74"/>
                  </a:cubicBezTo>
                  <a:cubicBezTo>
                    <a:pt x="114" y="73"/>
                    <a:pt x="114" y="73"/>
                    <a:pt x="114" y="73"/>
                  </a:cubicBezTo>
                  <a:cubicBezTo>
                    <a:pt x="112" y="70"/>
                    <a:pt x="110" y="66"/>
                    <a:pt x="108" y="63"/>
                  </a:cubicBezTo>
                  <a:cubicBezTo>
                    <a:pt x="107" y="61"/>
                    <a:pt x="103" y="55"/>
                    <a:pt x="103" y="55"/>
                  </a:cubicBezTo>
                  <a:cubicBezTo>
                    <a:pt x="103" y="55"/>
                    <a:pt x="104" y="56"/>
                    <a:pt x="105" y="57"/>
                  </a:cubicBezTo>
                  <a:cubicBezTo>
                    <a:pt x="109" y="63"/>
                    <a:pt x="115" y="68"/>
                    <a:pt x="119" y="73"/>
                  </a:cubicBezTo>
                  <a:cubicBezTo>
                    <a:pt x="119" y="74"/>
                    <a:pt x="119" y="74"/>
                    <a:pt x="120" y="74"/>
                  </a:cubicBezTo>
                  <a:cubicBezTo>
                    <a:pt x="120" y="74"/>
                    <a:pt x="121" y="73"/>
                    <a:pt x="120" y="73"/>
                  </a:cubicBezTo>
                  <a:cubicBezTo>
                    <a:pt x="117" y="67"/>
                    <a:pt x="115" y="55"/>
                    <a:pt x="110" y="51"/>
                  </a:cubicBezTo>
                  <a:cubicBezTo>
                    <a:pt x="116" y="56"/>
                    <a:pt x="120" y="64"/>
                    <a:pt x="125" y="72"/>
                  </a:cubicBezTo>
                  <a:cubicBezTo>
                    <a:pt x="125" y="72"/>
                    <a:pt x="125" y="72"/>
                    <a:pt x="125" y="72"/>
                  </a:cubicBezTo>
                  <a:cubicBezTo>
                    <a:pt x="126" y="72"/>
                    <a:pt x="126" y="72"/>
                    <a:pt x="126" y="71"/>
                  </a:cubicBezTo>
                  <a:cubicBezTo>
                    <a:pt x="123" y="64"/>
                    <a:pt x="121" y="56"/>
                    <a:pt x="117" y="50"/>
                  </a:cubicBezTo>
                  <a:cubicBezTo>
                    <a:pt x="121" y="57"/>
                    <a:pt x="127" y="66"/>
                    <a:pt x="133" y="73"/>
                  </a:cubicBezTo>
                  <a:cubicBezTo>
                    <a:pt x="133" y="73"/>
                    <a:pt x="133" y="73"/>
                    <a:pt x="134" y="73"/>
                  </a:cubicBezTo>
                  <a:moveTo>
                    <a:pt x="132" y="70"/>
                  </a:moveTo>
                  <a:cubicBezTo>
                    <a:pt x="129" y="63"/>
                    <a:pt x="121" y="54"/>
                    <a:pt x="115" y="48"/>
                  </a:cubicBezTo>
                  <a:cubicBezTo>
                    <a:pt x="117" y="47"/>
                    <a:pt x="118" y="47"/>
                    <a:pt x="120" y="46"/>
                  </a:cubicBezTo>
                  <a:cubicBezTo>
                    <a:pt x="123" y="54"/>
                    <a:pt x="128" y="62"/>
                    <a:pt x="132" y="70"/>
                  </a:cubicBezTo>
                  <a:moveTo>
                    <a:pt x="143" y="70"/>
                  </a:moveTo>
                  <a:cubicBezTo>
                    <a:pt x="136" y="62"/>
                    <a:pt x="130" y="53"/>
                    <a:pt x="122" y="46"/>
                  </a:cubicBezTo>
                  <a:cubicBezTo>
                    <a:pt x="124" y="45"/>
                    <a:pt x="126" y="44"/>
                    <a:pt x="128" y="44"/>
                  </a:cubicBezTo>
                  <a:cubicBezTo>
                    <a:pt x="132" y="53"/>
                    <a:pt x="137" y="63"/>
                    <a:pt x="143" y="70"/>
                  </a:cubicBezTo>
                  <a:moveTo>
                    <a:pt x="151" y="72"/>
                  </a:moveTo>
                  <a:cubicBezTo>
                    <a:pt x="152" y="72"/>
                    <a:pt x="152" y="71"/>
                    <a:pt x="152" y="71"/>
                  </a:cubicBezTo>
                  <a:cubicBezTo>
                    <a:pt x="148" y="61"/>
                    <a:pt x="142" y="52"/>
                    <a:pt x="136" y="43"/>
                  </a:cubicBezTo>
                  <a:cubicBezTo>
                    <a:pt x="142" y="53"/>
                    <a:pt x="152" y="61"/>
                    <a:pt x="157" y="73"/>
                  </a:cubicBezTo>
                  <a:cubicBezTo>
                    <a:pt x="153" y="73"/>
                    <a:pt x="149" y="73"/>
                    <a:pt x="145" y="73"/>
                  </a:cubicBezTo>
                  <a:cubicBezTo>
                    <a:pt x="145" y="72"/>
                    <a:pt x="145" y="72"/>
                    <a:pt x="145" y="72"/>
                  </a:cubicBezTo>
                  <a:cubicBezTo>
                    <a:pt x="143" y="65"/>
                    <a:pt x="139" y="59"/>
                    <a:pt x="135" y="53"/>
                  </a:cubicBezTo>
                  <a:cubicBezTo>
                    <a:pt x="135" y="54"/>
                    <a:pt x="136" y="55"/>
                    <a:pt x="136" y="55"/>
                  </a:cubicBezTo>
                  <a:cubicBezTo>
                    <a:pt x="141" y="61"/>
                    <a:pt x="146" y="66"/>
                    <a:pt x="151" y="71"/>
                  </a:cubicBezTo>
                  <a:cubicBezTo>
                    <a:pt x="151" y="71"/>
                    <a:pt x="151" y="72"/>
                    <a:pt x="151" y="72"/>
                  </a:cubicBezTo>
                  <a:moveTo>
                    <a:pt x="150" y="68"/>
                  </a:moveTo>
                  <a:cubicBezTo>
                    <a:pt x="150" y="68"/>
                    <a:pt x="149" y="68"/>
                    <a:pt x="148" y="66"/>
                  </a:cubicBezTo>
                  <a:cubicBezTo>
                    <a:pt x="145" y="64"/>
                    <a:pt x="143" y="62"/>
                    <a:pt x="141" y="59"/>
                  </a:cubicBezTo>
                  <a:cubicBezTo>
                    <a:pt x="137" y="54"/>
                    <a:pt x="133" y="49"/>
                    <a:pt x="129" y="43"/>
                  </a:cubicBezTo>
                  <a:cubicBezTo>
                    <a:pt x="131" y="43"/>
                    <a:pt x="133" y="42"/>
                    <a:pt x="135" y="42"/>
                  </a:cubicBezTo>
                  <a:cubicBezTo>
                    <a:pt x="139" y="50"/>
                    <a:pt x="144" y="58"/>
                    <a:pt x="148" y="66"/>
                  </a:cubicBezTo>
                  <a:cubicBezTo>
                    <a:pt x="149" y="68"/>
                    <a:pt x="150" y="68"/>
                    <a:pt x="150" y="68"/>
                  </a:cubicBezTo>
                  <a:moveTo>
                    <a:pt x="154" y="64"/>
                  </a:moveTo>
                  <a:cubicBezTo>
                    <a:pt x="149" y="56"/>
                    <a:pt x="142" y="49"/>
                    <a:pt x="137" y="41"/>
                  </a:cubicBezTo>
                  <a:cubicBezTo>
                    <a:pt x="139" y="41"/>
                    <a:pt x="142" y="40"/>
                    <a:pt x="144" y="39"/>
                  </a:cubicBezTo>
                  <a:cubicBezTo>
                    <a:pt x="145" y="44"/>
                    <a:pt x="147" y="49"/>
                    <a:pt x="149" y="53"/>
                  </a:cubicBezTo>
                  <a:cubicBezTo>
                    <a:pt x="151" y="56"/>
                    <a:pt x="152" y="59"/>
                    <a:pt x="153" y="62"/>
                  </a:cubicBezTo>
                  <a:cubicBezTo>
                    <a:pt x="153" y="62"/>
                    <a:pt x="154" y="63"/>
                    <a:pt x="154" y="64"/>
                  </a:cubicBezTo>
                  <a:moveTo>
                    <a:pt x="158" y="60"/>
                  </a:moveTo>
                  <a:cubicBezTo>
                    <a:pt x="157" y="58"/>
                    <a:pt x="156" y="57"/>
                    <a:pt x="156" y="55"/>
                  </a:cubicBezTo>
                  <a:cubicBezTo>
                    <a:pt x="152" y="50"/>
                    <a:pt x="149" y="44"/>
                    <a:pt x="145" y="39"/>
                  </a:cubicBezTo>
                  <a:cubicBezTo>
                    <a:pt x="147" y="38"/>
                    <a:pt x="148" y="38"/>
                    <a:pt x="150" y="38"/>
                  </a:cubicBezTo>
                  <a:cubicBezTo>
                    <a:pt x="150" y="38"/>
                    <a:pt x="149" y="38"/>
                    <a:pt x="149" y="38"/>
                  </a:cubicBezTo>
                  <a:cubicBezTo>
                    <a:pt x="151" y="46"/>
                    <a:pt x="155" y="53"/>
                    <a:pt x="158" y="60"/>
                  </a:cubicBezTo>
                  <a:moveTo>
                    <a:pt x="174" y="72"/>
                  </a:moveTo>
                  <a:cubicBezTo>
                    <a:pt x="174" y="72"/>
                    <a:pt x="175" y="72"/>
                    <a:pt x="174" y="71"/>
                  </a:cubicBezTo>
                  <a:cubicBezTo>
                    <a:pt x="170" y="60"/>
                    <a:pt x="163" y="49"/>
                    <a:pt x="158" y="38"/>
                  </a:cubicBezTo>
                  <a:cubicBezTo>
                    <a:pt x="162" y="47"/>
                    <a:pt x="173" y="58"/>
                    <a:pt x="179" y="69"/>
                  </a:cubicBezTo>
                  <a:cubicBezTo>
                    <a:pt x="179" y="70"/>
                    <a:pt x="180" y="71"/>
                    <a:pt x="180" y="72"/>
                  </a:cubicBezTo>
                  <a:cubicBezTo>
                    <a:pt x="181" y="72"/>
                    <a:pt x="181" y="72"/>
                    <a:pt x="181" y="72"/>
                  </a:cubicBezTo>
                  <a:cubicBezTo>
                    <a:pt x="173" y="72"/>
                    <a:pt x="166" y="72"/>
                    <a:pt x="158" y="73"/>
                  </a:cubicBezTo>
                  <a:cubicBezTo>
                    <a:pt x="155" y="63"/>
                    <a:pt x="151" y="50"/>
                    <a:pt x="146" y="42"/>
                  </a:cubicBezTo>
                  <a:cubicBezTo>
                    <a:pt x="152" y="52"/>
                    <a:pt x="158" y="62"/>
                    <a:pt x="165" y="72"/>
                  </a:cubicBezTo>
                  <a:cubicBezTo>
                    <a:pt x="165" y="72"/>
                    <a:pt x="165" y="72"/>
                    <a:pt x="165" y="72"/>
                  </a:cubicBezTo>
                  <a:cubicBezTo>
                    <a:pt x="166" y="72"/>
                    <a:pt x="166" y="71"/>
                    <a:pt x="166" y="71"/>
                  </a:cubicBezTo>
                  <a:cubicBezTo>
                    <a:pt x="163" y="66"/>
                    <a:pt x="161" y="61"/>
                    <a:pt x="158" y="56"/>
                  </a:cubicBezTo>
                  <a:cubicBezTo>
                    <a:pt x="157" y="53"/>
                    <a:pt x="155" y="51"/>
                    <a:pt x="154" y="48"/>
                  </a:cubicBezTo>
                  <a:cubicBezTo>
                    <a:pt x="154" y="48"/>
                    <a:pt x="150" y="41"/>
                    <a:pt x="151" y="41"/>
                  </a:cubicBezTo>
                  <a:cubicBezTo>
                    <a:pt x="151" y="41"/>
                    <a:pt x="151" y="41"/>
                    <a:pt x="152" y="43"/>
                  </a:cubicBezTo>
                  <a:cubicBezTo>
                    <a:pt x="158" y="53"/>
                    <a:pt x="164" y="64"/>
                    <a:pt x="173" y="72"/>
                  </a:cubicBezTo>
                  <a:cubicBezTo>
                    <a:pt x="173" y="72"/>
                    <a:pt x="173" y="72"/>
                    <a:pt x="174" y="72"/>
                  </a:cubicBezTo>
                  <a:moveTo>
                    <a:pt x="150" y="38"/>
                  </a:moveTo>
                  <a:cubicBezTo>
                    <a:pt x="152" y="37"/>
                    <a:pt x="154" y="36"/>
                    <a:pt x="156" y="36"/>
                  </a:cubicBezTo>
                  <a:cubicBezTo>
                    <a:pt x="158" y="41"/>
                    <a:pt x="160" y="45"/>
                    <a:pt x="162" y="50"/>
                  </a:cubicBezTo>
                  <a:cubicBezTo>
                    <a:pt x="163" y="52"/>
                    <a:pt x="165" y="55"/>
                    <a:pt x="166" y="58"/>
                  </a:cubicBezTo>
                  <a:cubicBezTo>
                    <a:pt x="168" y="61"/>
                    <a:pt x="170" y="67"/>
                    <a:pt x="172" y="69"/>
                  </a:cubicBezTo>
                  <a:cubicBezTo>
                    <a:pt x="163" y="61"/>
                    <a:pt x="157" y="48"/>
                    <a:pt x="151" y="38"/>
                  </a:cubicBezTo>
                  <a:cubicBezTo>
                    <a:pt x="151" y="38"/>
                    <a:pt x="150" y="38"/>
                    <a:pt x="150" y="38"/>
                  </a:cubicBezTo>
                  <a:cubicBezTo>
                    <a:pt x="150" y="38"/>
                    <a:pt x="150" y="38"/>
                    <a:pt x="150" y="38"/>
                  </a:cubicBezTo>
                  <a:moveTo>
                    <a:pt x="173" y="56"/>
                  </a:moveTo>
                  <a:cubicBezTo>
                    <a:pt x="168" y="49"/>
                    <a:pt x="163" y="43"/>
                    <a:pt x="158" y="35"/>
                  </a:cubicBezTo>
                  <a:cubicBezTo>
                    <a:pt x="160" y="35"/>
                    <a:pt x="161" y="35"/>
                    <a:pt x="163" y="34"/>
                  </a:cubicBezTo>
                  <a:cubicBezTo>
                    <a:pt x="166" y="42"/>
                    <a:pt x="169" y="49"/>
                    <a:pt x="173" y="56"/>
                  </a:cubicBezTo>
                  <a:moveTo>
                    <a:pt x="188" y="68"/>
                  </a:moveTo>
                  <a:cubicBezTo>
                    <a:pt x="181" y="56"/>
                    <a:pt x="172" y="46"/>
                    <a:pt x="164" y="34"/>
                  </a:cubicBezTo>
                  <a:cubicBezTo>
                    <a:pt x="167" y="33"/>
                    <a:pt x="169" y="33"/>
                    <a:pt x="171" y="32"/>
                  </a:cubicBezTo>
                  <a:cubicBezTo>
                    <a:pt x="176" y="44"/>
                    <a:pt x="182" y="57"/>
                    <a:pt x="188" y="68"/>
                  </a:cubicBezTo>
                  <a:moveTo>
                    <a:pt x="189" y="71"/>
                  </a:moveTo>
                  <a:cubicBezTo>
                    <a:pt x="189" y="71"/>
                    <a:pt x="189" y="71"/>
                    <a:pt x="189" y="71"/>
                  </a:cubicBezTo>
                  <a:cubicBezTo>
                    <a:pt x="187" y="64"/>
                    <a:pt x="185" y="59"/>
                    <a:pt x="182" y="53"/>
                  </a:cubicBezTo>
                  <a:cubicBezTo>
                    <a:pt x="180" y="49"/>
                    <a:pt x="178" y="45"/>
                    <a:pt x="176" y="41"/>
                  </a:cubicBezTo>
                  <a:cubicBezTo>
                    <a:pt x="176" y="40"/>
                    <a:pt x="172" y="32"/>
                    <a:pt x="173" y="32"/>
                  </a:cubicBezTo>
                  <a:cubicBezTo>
                    <a:pt x="173" y="32"/>
                    <a:pt x="173" y="33"/>
                    <a:pt x="174" y="34"/>
                  </a:cubicBezTo>
                  <a:cubicBezTo>
                    <a:pt x="180" y="40"/>
                    <a:pt x="183" y="48"/>
                    <a:pt x="187" y="55"/>
                  </a:cubicBezTo>
                  <a:cubicBezTo>
                    <a:pt x="191" y="61"/>
                    <a:pt x="195" y="67"/>
                    <a:pt x="199" y="72"/>
                  </a:cubicBezTo>
                  <a:cubicBezTo>
                    <a:pt x="197" y="72"/>
                    <a:pt x="194" y="72"/>
                    <a:pt x="192" y="72"/>
                  </a:cubicBezTo>
                  <a:cubicBezTo>
                    <a:pt x="188" y="72"/>
                    <a:pt x="185" y="72"/>
                    <a:pt x="181" y="72"/>
                  </a:cubicBezTo>
                  <a:cubicBezTo>
                    <a:pt x="182" y="72"/>
                    <a:pt x="182" y="72"/>
                    <a:pt x="182" y="71"/>
                  </a:cubicBezTo>
                  <a:cubicBezTo>
                    <a:pt x="181" y="70"/>
                    <a:pt x="181" y="69"/>
                    <a:pt x="180" y="68"/>
                  </a:cubicBezTo>
                  <a:cubicBezTo>
                    <a:pt x="180" y="68"/>
                    <a:pt x="180" y="68"/>
                    <a:pt x="180" y="68"/>
                  </a:cubicBezTo>
                  <a:cubicBezTo>
                    <a:pt x="179" y="66"/>
                    <a:pt x="178" y="64"/>
                    <a:pt x="177" y="63"/>
                  </a:cubicBezTo>
                  <a:cubicBezTo>
                    <a:pt x="176" y="60"/>
                    <a:pt x="174" y="57"/>
                    <a:pt x="173" y="54"/>
                  </a:cubicBezTo>
                  <a:cubicBezTo>
                    <a:pt x="171" y="51"/>
                    <a:pt x="170" y="47"/>
                    <a:pt x="168" y="44"/>
                  </a:cubicBezTo>
                  <a:cubicBezTo>
                    <a:pt x="168" y="43"/>
                    <a:pt x="163" y="36"/>
                    <a:pt x="164" y="36"/>
                  </a:cubicBezTo>
                  <a:cubicBezTo>
                    <a:pt x="164" y="36"/>
                    <a:pt x="164" y="36"/>
                    <a:pt x="165" y="38"/>
                  </a:cubicBezTo>
                  <a:cubicBezTo>
                    <a:pt x="172" y="49"/>
                    <a:pt x="181" y="59"/>
                    <a:pt x="188" y="71"/>
                  </a:cubicBezTo>
                  <a:cubicBezTo>
                    <a:pt x="188" y="71"/>
                    <a:pt x="188" y="71"/>
                    <a:pt x="189" y="71"/>
                  </a:cubicBezTo>
                  <a:moveTo>
                    <a:pt x="268" y="71"/>
                  </a:moveTo>
                  <a:cubicBezTo>
                    <a:pt x="268" y="71"/>
                    <a:pt x="268" y="71"/>
                    <a:pt x="268" y="70"/>
                  </a:cubicBezTo>
                  <a:cubicBezTo>
                    <a:pt x="264" y="61"/>
                    <a:pt x="256" y="55"/>
                    <a:pt x="250" y="47"/>
                  </a:cubicBezTo>
                  <a:cubicBezTo>
                    <a:pt x="247" y="42"/>
                    <a:pt x="243" y="37"/>
                    <a:pt x="239" y="32"/>
                  </a:cubicBezTo>
                  <a:cubicBezTo>
                    <a:pt x="239" y="33"/>
                    <a:pt x="239" y="33"/>
                    <a:pt x="239" y="33"/>
                  </a:cubicBezTo>
                  <a:cubicBezTo>
                    <a:pt x="244" y="37"/>
                    <a:pt x="248" y="42"/>
                    <a:pt x="252" y="47"/>
                  </a:cubicBezTo>
                  <a:cubicBezTo>
                    <a:pt x="259" y="56"/>
                    <a:pt x="268" y="63"/>
                    <a:pt x="275" y="71"/>
                  </a:cubicBezTo>
                  <a:cubicBezTo>
                    <a:pt x="276" y="71"/>
                    <a:pt x="276" y="71"/>
                    <a:pt x="276" y="71"/>
                  </a:cubicBezTo>
                  <a:cubicBezTo>
                    <a:pt x="270" y="71"/>
                    <a:pt x="265" y="71"/>
                    <a:pt x="260" y="71"/>
                  </a:cubicBezTo>
                  <a:cubicBezTo>
                    <a:pt x="260" y="71"/>
                    <a:pt x="260" y="71"/>
                    <a:pt x="260" y="71"/>
                  </a:cubicBezTo>
                  <a:cubicBezTo>
                    <a:pt x="258" y="68"/>
                    <a:pt x="256" y="66"/>
                    <a:pt x="254" y="63"/>
                  </a:cubicBezTo>
                  <a:cubicBezTo>
                    <a:pt x="253" y="61"/>
                    <a:pt x="252" y="60"/>
                    <a:pt x="250" y="58"/>
                  </a:cubicBezTo>
                  <a:cubicBezTo>
                    <a:pt x="247" y="52"/>
                    <a:pt x="243" y="47"/>
                    <a:pt x="239" y="41"/>
                  </a:cubicBezTo>
                  <a:cubicBezTo>
                    <a:pt x="239" y="41"/>
                    <a:pt x="239" y="41"/>
                    <a:pt x="239" y="41"/>
                  </a:cubicBezTo>
                  <a:cubicBezTo>
                    <a:pt x="239" y="41"/>
                    <a:pt x="238" y="40"/>
                    <a:pt x="237" y="39"/>
                  </a:cubicBezTo>
                  <a:cubicBezTo>
                    <a:pt x="236" y="38"/>
                    <a:pt x="235" y="36"/>
                    <a:pt x="235" y="36"/>
                  </a:cubicBezTo>
                  <a:cubicBezTo>
                    <a:pt x="235" y="36"/>
                    <a:pt x="236" y="36"/>
                    <a:pt x="236" y="37"/>
                  </a:cubicBezTo>
                  <a:cubicBezTo>
                    <a:pt x="239" y="39"/>
                    <a:pt x="240" y="42"/>
                    <a:pt x="242" y="45"/>
                  </a:cubicBezTo>
                  <a:cubicBezTo>
                    <a:pt x="249" y="55"/>
                    <a:pt x="259" y="63"/>
                    <a:pt x="267" y="71"/>
                  </a:cubicBezTo>
                  <a:cubicBezTo>
                    <a:pt x="267" y="71"/>
                    <a:pt x="267" y="71"/>
                    <a:pt x="268" y="71"/>
                  </a:cubicBezTo>
                  <a:moveTo>
                    <a:pt x="199" y="71"/>
                  </a:moveTo>
                  <a:cubicBezTo>
                    <a:pt x="199" y="71"/>
                    <a:pt x="193" y="61"/>
                    <a:pt x="192" y="60"/>
                  </a:cubicBezTo>
                  <a:cubicBezTo>
                    <a:pt x="189" y="56"/>
                    <a:pt x="186" y="51"/>
                    <a:pt x="184" y="47"/>
                  </a:cubicBezTo>
                  <a:cubicBezTo>
                    <a:pt x="181" y="41"/>
                    <a:pt x="178" y="36"/>
                    <a:pt x="174" y="32"/>
                  </a:cubicBezTo>
                  <a:cubicBezTo>
                    <a:pt x="176" y="31"/>
                    <a:pt x="177" y="31"/>
                    <a:pt x="179" y="30"/>
                  </a:cubicBezTo>
                  <a:cubicBezTo>
                    <a:pt x="183" y="45"/>
                    <a:pt x="193" y="56"/>
                    <a:pt x="199" y="69"/>
                  </a:cubicBezTo>
                  <a:cubicBezTo>
                    <a:pt x="199" y="70"/>
                    <a:pt x="200" y="71"/>
                    <a:pt x="199" y="71"/>
                  </a:cubicBezTo>
                  <a:moveTo>
                    <a:pt x="357" y="71"/>
                  </a:moveTo>
                  <a:cubicBezTo>
                    <a:pt x="357" y="71"/>
                    <a:pt x="358" y="71"/>
                    <a:pt x="358" y="70"/>
                  </a:cubicBezTo>
                  <a:cubicBezTo>
                    <a:pt x="352" y="59"/>
                    <a:pt x="341" y="51"/>
                    <a:pt x="334" y="40"/>
                  </a:cubicBezTo>
                  <a:cubicBezTo>
                    <a:pt x="331" y="36"/>
                    <a:pt x="328" y="33"/>
                    <a:pt x="324" y="29"/>
                  </a:cubicBezTo>
                  <a:cubicBezTo>
                    <a:pt x="327" y="31"/>
                    <a:pt x="329" y="33"/>
                    <a:pt x="332" y="35"/>
                  </a:cubicBezTo>
                  <a:cubicBezTo>
                    <a:pt x="337" y="40"/>
                    <a:pt x="342" y="47"/>
                    <a:pt x="347" y="52"/>
                  </a:cubicBezTo>
                  <a:cubicBezTo>
                    <a:pt x="353" y="58"/>
                    <a:pt x="358" y="64"/>
                    <a:pt x="364" y="70"/>
                  </a:cubicBezTo>
                  <a:cubicBezTo>
                    <a:pt x="362" y="71"/>
                    <a:pt x="359" y="71"/>
                    <a:pt x="357" y="71"/>
                  </a:cubicBezTo>
                  <a:moveTo>
                    <a:pt x="209" y="68"/>
                  </a:moveTo>
                  <a:cubicBezTo>
                    <a:pt x="210" y="68"/>
                    <a:pt x="210" y="68"/>
                    <a:pt x="210" y="67"/>
                  </a:cubicBezTo>
                  <a:cubicBezTo>
                    <a:pt x="204" y="54"/>
                    <a:pt x="194" y="42"/>
                    <a:pt x="189" y="29"/>
                  </a:cubicBezTo>
                  <a:cubicBezTo>
                    <a:pt x="191" y="34"/>
                    <a:pt x="198" y="41"/>
                    <a:pt x="201" y="46"/>
                  </a:cubicBezTo>
                  <a:cubicBezTo>
                    <a:pt x="205" y="52"/>
                    <a:pt x="210" y="58"/>
                    <a:pt x="214" y="64"/>
                  </a:cubicBezTo>
                  <a:cubicBezTo>
                    <a:pt x="214" y="64"/>
                    <a:pt x="214" y="64"/>
                    <a:pt x="214" y="64"/>
                  </a:cubicBezTo>
                  <a:cubicBezTo>
                    <a:pt x="213" y="67"/>
                    <a:pt x="212" y="69"/>
                    <a:pt x="210" y="72"/>
                  </a:cubicBezTo>
                  <a:cubicBezTo>
                    <a:pt x="207" y="72"/>
                    <a:pt x="204" y="72"/>
                    <a:pt x="201" y="72"/>
                  </a:cubicBezTo>
                  <a:cubicBezTo>
                    <a:pt x="196" y="58"/>
                    <a:pt x="186" y="47"/>
                    <a:pt x="181" y="34"/>
                  </a:cubicBezTo>
                  <a:cubicBezTo>
                    <a:pt x="181" y="32"/>
                    <a:pt x="181" y="31"/>
                    <a:pt x="181" y="31"/>
                  </a:cubicBezTo>
                  <a:cubicBezTo>
                    <a:pt x="181" y="31"/>
                    <a:pt x="183" y="33"/>
                    <a:pt x="184" y="35"/>
                  </a:cubicBezTo>
                  <a:cubicBezTo>
                    <a:pt x="185" y="37"/>
                    <a:pt x="186" y="39"/>
                    <a:pt x="186" y="39"/>
                  </a:cubicBezTo>
                  <a:cubicBezTo>
                    <a:pt x="186" y="39"/>
                    <a:pt x="186" y="39"/>
                    <a:pt x="186" y="39"/>
                  </a:cubicBezTo>
                  <a:cubicBezTo>
                    <a:pt x="189" y="42"/>
                    <a:pt x="191" y="45"/>
                    <a:pt x="193" y="49"/>
                  </a:cubicBezTo>
                  <a:cubicBezTo>
                    <a:pt x="198" y="56"/>
                    <a:pt x="203" y="62"/>
                    <a:pt x="209" y="68"/>
                  </a:cubicBezTo>
                  <a:cubicBezTo>
                    <a:pt x="209" y="68"/>
                    <a:pt x="209" y="68"/>
                    <a:pt x="209" y="68"/>
                  </a:cubicBezTo>
                  <a:moveTo>
                    <a:pt x="207" y="65"/>
                  </a:moveTo>
                  <a:cubicBezTo>
                    <a:pt x="204" y="58"/>
                    <a:pt x="197" y="52"/>
                    <a:pt x="193" y="46"/>
                  </a:cubicBezTo>
                  <a:cubicBezTo>
                    <a:pt x="189" y="40"/>
                    <a:pt x="185" y="35"/>
                    <a:pt x="181" y="30"/>
                  </a:cubicBezTo>
                  <a:cubicBezTo>
                    <a:pt x="183" y="29"/>
                    <a:pt x="185" y="29"/>
                    <a:pt x="187" y="28"/>
                  </a:cubicBezTo>
                  <a:cubicBezTo>
                    <a:pt x="192" y="42"/>
                    <a:pt x="201" y="53"/>
                    <a:pt x="207" y="65"/>
                  </a:cubicBezTo>
                  <a:moveTo>
                    <a:pt x="306" y="72"/>
                  </a:moveTo>
                  <a:cubicBezTo>
                    <a:pt x="302" y="72"/>
                    <a:pt x="299" y="72"/>
                    <a:pt x="296" y="72"/>
                  </a:cubicBezTo>
                  <a:cubicBezTo>
                    <a:pt x="296" y="72"/>
                    <a:pt x="296" y="71"/>
                    <a:pt x="296" y="71"/>
                  </a:cubicBezTo>
                  <a:cubicBezTo>
                    <a:pt x="296" y="70"/>
                    <a:pt x="295" y="69"/>
                    <a:pt x="294" y="68"/>
                  </a:cubicBezTo>
                  <a:cubicBezTo>
                    <a:pt x="294" y="68"/>
                    <a:pt x="294" y="67"/>
                    <a:pt x="293" y="67"/>
                  </a:cubicBezTo>
                  <a:cubicBezTo>
                    <a:pt x="287" y="58"/>
                    <a:pt x="279" y="50"/>
                    <a:pt x="274" y="41"/>
                  </a:cubicBezTo>
                  <a:cubicBezTo>
                    <a:pt x="272" y="36"/>
                    <a:pt x="269" y="32"/>
                    <a:pt x="266" y="28"/>
                  </a:cubicBezTo>
                  <a:cubicBezTo>
                    <a:pt x="271" y="33"/>
                    <a:pt x="276" y="38"/>
                    <a:pt x="280" y="44"/>
                  </a:cubicBezTo>
                  <a:cubicBezTo>
                    <a:pt x="288" y="54"/>
                    <a:pt x="299" y="60"/>
                    <a:pt x="305" y="72"/>
                  </a:cubicBezTo>
                  <a:cubicBezTo>
                    <a:pt x="305" y="72"/>
                    <a:pt x="305" y="72"/>
                    <a:pt x="306" y="72"/>
                  </a:cubicBezTo>
                  <a:moveTo>
                    <a:pt x="215" y="63"/>
                  </a:moveTo>
                  <a:cubicBezTo>
                    <a:pt x="210" y="51"/>
                    <a:pt x="203" y="41"/>
                    <a:pt x="196" y="30"/>
                  </a:cubicBezTo>
                  <a:cubicBezTo>
                    <a:pt x="195" y="28"/>
                    <a:pt x="195" y="28"/>
                    <a:pt x="195" y="28"/>
                  </a:cubicBezTo>
                  <a:cubicBezTo>
                    <a:pt x="195" y="28"/>
                    <a:pt x="196" y="29"/>
                    <a:pt x="197" y="30"/>
                  </a:cubicBezTo>
                  <a:cubicBezTo>
                    <a:pt x="200" y="33"/>
                    <a:pt x="204" y="36"/>
                    <a:pt x="206" y="40"/>
                  </a:cubicBezTo>
                  <a:cubicBezTo>
                    <a:pt x="210" y="45"/>
                    <a:pt x="212" y="50"/>
                    <a:pt x="216" y="54"/>
                  </a:cubicBezTo>
                  <a:cubicBezTo>
                    <a:pt x="216" y="57"/>
                    <a:pt x="216" y="60"/>
                    <a:pt x="215" y="63"/>
                  </a:cubicBezTo>
                  <a:moveTo>
                    <a:pt x="213" y="61"/>
                  </a:moveTo>
                  <a:cubicBezTo>
                    <a:pt x="208" y="50"/>
                    <a:pt x="198" y="38"/>
                    <a:pt x="190" y="28"/>
                  </a:cubicBezTo>
                  <a:cubicBezTo>
                    <a:pt x="191" y="28"/>
                    <a:pt x="192" y="27"/>
                    <a:pt x="193" y="27"/>
                  </a:cubicBezTo>
                  <a:cubicBezTo>
                    <a:pt x="196" y="33"/>
                    <a:pt x="200" y="38"/>
                    <a:pt x="204" y="43"/>
                  </a:cubicBezTo>
                  <a:cubicBezTo>
                    <a:pt x="207" y="48"/>
                    <a:pt x="210" y="55"/>
                    <a:pt x="213" y="61"/>
                  </a:cubicBezTo>
                  <a:moveTo>
                    <a:pt x="295" y="72"/>
                  </a:moveTo>
                  <a:cubicBezTo>
                    <a:pt x="292" y="72"/>
                    <a:pt x="289" y="72"/>
                    <a:pt x="286" y="72"/>
                  </a:cubicBezTo>
                  <a:cubicBezTo>
                    <a:pt x="286" y="71"/>
                    <a:pt x="286" y="71"/>
                    <a:pt x="286" y="71"/>
                  </a:cubicBezTo>
                  <a:cubicBezTo>
                    <a:pt x="280" y="62"/>
                    <a:pt x="274" y="54"/>
                    <a:pt x="267" y="45"/>
                  </a:cubicBezTo>
                  <a:cubicBezTo>
                    <a:pt x="264" y="40"/>
                    <a:pt x="260" y="36"/>
                    <a:pt x="257" y="31"/>
                  </a:cubicBezTo>
                  <a:cubicBezTo>
                    <a:pt x="255" y="29"/>
                    <a:pt x="254" y="28"/>
                    <a:pt x="253" y="26"/>
                  </a:cubicBezTo>
                  <a:cubicBezTo>
                    <a:pt x="259" y="32"/>
                    <a:pt x="265" y="40"/>
                    <a:pt x="271" y="46"/>
                  </a:cubicBezTo>
                  <a:cubicBezTo>
                    <a:pt x="279" y="55"/>
                    <a:pt x="288" y="63"/>
                    <a:pt x="295" y="72"/>
                  </a:cubicBezTo>
                  <a:cubicBezTo>
                    <a:pt x="295" y="72"/>
                    <a:pt x="295" y="72"/>
                    <a:pt x="295" y="72"/>
                  </a:cubicBezTo>
                  <a:moveTo>
                    <a:pt x="215" y="51"/>
                  </a:moveTo>
                  <a:cubicBezTo>
                    <a:pt x="215" y="51"/>
                    <a:pt x="214" y="50"/>
                    <a:pt x="212" y="47"/>
                  </a:cubicBezTo>
                  <a:cubicBezTo>
                    <a:pt x="209" y="44"/>
                    <a:pt x="208" y="40"/>
                    <a:pt x="206" y="37"/>
                  </a:cubicBezTo>
                  <a:cubicBezTo>
                    <a:pt x="203" y="33"/>
                    <a:pt x="199" y="30"/>
                    <a:pt x="196" y="27"/>
                  </a:cubicBezTo>
                  <a:cubicBezTo>
                    <a:pt x="197" y="26"/>
                    <a:pt x="199" y="26"/>
                    <a:pt x="200" y="26"/>
                  </a:cubicBezTo>
                  <a:cubicBezTo>
                    <a:pt x="200" y="26"/>
                    <a:pt x="200" y="26"/>
                    <a:pt x="200" y="26"/>
                  </a:cubicBezTo>
                  <a:cubicBezTo>
                    <a:pt x="204" y="31"/>
                    <a:pt x="207" y="35"/>
                    <a:pt x="210" y="40"/>
                  </a:cubicBezTo>
                  <a:cubicBezTo>
                    <a:pt x="212" y="42"/>
                    <a:pt x="216" y="51"/>
                    <a:pt x="215" y="51"/>
                  </a:cubicBezTo>
                  <a:moveTo>
                    <a:pt x="216" y="49"/>
                  </a:moveTo>
                  <a:cubicBezTo>
                    <a:pt x="213" y="41"/>
                    <a:pt x="207" y="33"/>
                    <a:pt x="201" y="25"/>
                  </a:cubicBezTo>
                  <a:cubicBezTo>
                    <a:pt x="203" y="25"/>
                    <a:pt x="204" y="25"/>
                    <a:pt x="205" y="25"/>
                  </a:cubicBezTo>
                  <a:cubicBezTo>
                    <a:pt x="206" y="24"/>
                    <a:pt x="207" y="24"/>
                    <a:pt x="208" y="24"/>
                  </a:cubicBezTo>
                  <a:cubicBezTo>
                    <a:pt x="212" y="32"/>
                    <a:pt x="215" y="41"/>
                    <a:pt x="216" y="49"/>
                  </a:cubicBezTo>
                  <a:moveTo>
                    <a:pt x="217" y="72"/>
                  </a:moveTo>
                  <a:cubicBezTo>
                    <a:pt x="226" y="57"/>
                    <a:pt x="221" y="38"/>
                    <a:pt x="213" y="23"/>
                  </a:cubicBezTo>
                  <a:cubicBezTo>
                    <a:pt x="216" y="22"/>
                    <a:pt x="218" y="22"/>
                    <a:pt x="221" y="21"/>
                  </a:cubicBezTo>
                  <a:cubicBezTo>
                    <a:pt x="230" y="36"/>
                    <a:pt x="231" y="56"/>
                    <a:pt x="224" y="72"/>
                  </a:cubicBezTo>
                  <a:cubicBezTo>
                    <a:pt x="221" y="72"/>
                    <a:pt x="219" y="72"/>
                    <a:pt x="217" y="72"/>
                  </a:cubicBezTo>
                  <a:moveTo>
                    <a:pt x="285" y="72"/>
                  </a:moveTo>
                  <a:cubicBezTo>
                    <a:pt x="282" y="72"/>
                    <a:pt x="279" y="71"/>
                    <a:pt x="276" y="71"/>
                  </a:cubicBezTo>
                  <a:cubicBezTo>
                    <a:pt x="277" y="71"/>
                    <a:pt x="277" y="71"/>
                    <a:pt x="277" y="70"/>
                  </a:cubicBezTo>
                  <a:cubicBezTo>
                    <a:pt x="266" y="52"/>
                    <a:pt x="251" y="37"/>
                    <a:pt x="238" y="21"/>
                  </a:cubicBezTo>
                  <a:cubicBezTo>
                    <a:pt x="240" y="24"/>
                    <a:pt x="245" y="27"/>
                    <a:pt x="248" y="31"/>
                  </a:cubicBezTo>
                  <a:cubicBezTo>
                    <a:pt x="252" y="35"/>
                    <a:pt x="256" y="40"/>
                    <a:pt x="260" y="45"/>
                  </a:cubicBezTo>
                  <a:cubicBezTo>
                    <a:pt x="267" y="54"/>
                    <a:pt x="277" y="62"/>
                    <a:pt x="285" y="71"/>
                  </a:cubicBezTo>
                  <a:cubicBezTo>
                    <a:pt x="285" y="72"/>
                    <a:pt x="285" y="72"/>
                    <a:pt x="285" y="72"/>
                  </a:cubicBezTo>
                  <a:moveTo>
                    <a:pt x="247" y="56"/>
                  </a:moveTo>
                  <a:cubicBezTo>
                    <a:pt x="243" y="52"/>
                    <a:pt x="239" y="48"/>
                    <a:pt x="234" y="45"/>
                  </a:cubicBezTo>
                  <a:cubicBezTo>
                    <a:pt x="234" y="45"/>
                    <a:pt x="234" y="45"/>
                    <a:pt x="234" y="45"/>
                  </a:cubicBezTo>
                  <a:cubicBezTo>
                    <a:pt x="234" y="36"/>
                    <a:pt x="231" y="28"/>
                    <a:pt x="226" y="20"/>
                  </a:cubicBezTo>
                  <a:cubicBezTo>
                    <a:pt x="229" y="20"/>
                    <a:pt x="232" y="19"/>
                    <a:pt x="235" y="19"/>
                  </a:cubicBezTo>
                  <a:cubicBezTo>
                    <a:pt x="235" y="19"/>
                    <a:pt x="235" y="19"/>
                    <a:pt x="235" y="19"/>
                  </a:cubicBezTo>
                  <a:cubicBezTo>
                    <a:pt x="241" y="28"/>
                    <a:pt x="248" y="35"/>
                    <a:pt x="255" y="43"/>
                  </a:cubicBezTo>
                  <a:cubicBezTo>
                    <a:pt x="261" y="51"/>
                    <a:pt x="269" y="61"/>
                    <a:pt x="274" y="68"/>
                  </a:cubicBezTo>
                  <a:cubicBezTo>
                    <a:pt x="268" y="60"/>
                    <a:pt x="260" y="54"/>
                    <a:pt x="253" y="46"/>
                  </a:cubicBezTo>
                  <a:cubicBezTo>
                    <a:pt x="245" y="37"/>
                    <a:pt x="238" y="28"/>
                    <a:pt x="229" y="21"/>
                  </a:cubicBezTo>
                  <a:cubicBezTo>
                    <a:pt x="229" y="21"/>
                    <a:pt x="229" y="21"/>
                    <a:pt x="229" y="21"/>
                  </a:cubicBezTo>
                  <a:cubicBezTo>
                    <a:pt x="228" y="21"/>
                    <a:pt x="228" y="21"/>
                    <a:pt x="228" y="22"/>
                  </a:cubicBezTo>
                  <a:cubicBezTo>
                    <a:pt x="229" y="23"/>
                    <a:pt x="230" y="24"/>
                    <a:pt x="231" y="24"/>
                  </a:cubicBezTo>
                  <a:cubicBezTo>
                    <a:pt x="231" y="25"/>
                    <a:pt x="231" y="25"/>
                    <a:pt x="231" y="25"/>
                  </a:cubicBezTo>
                  <a:cubicBezTo>
                    <a:pt x="237" y="31"/>
                    <a:pt x="242" y="38"/>
                    <a:pt x="247" y="45"/>
                  </a:cubicBezTo>
                  <a:cubicBezTo>
                    <a:pt x="253" y="53"/>
                    <a:pt x="259" y="59"/>
                    <a:pt x="265" y="67"/>
                  </a:cubicBezTo>
                  <a:cubicBezTo>
                    <a:pt x="266" y="68"/>
                    <a:pt x="266" y="68"/>
                    <a:pt x="266" y="68"/>
                  </a:cubicBezTo>
                  <a:cubicBezTo>
                    <a:pt x="266" y="68"/>
                    <a:pt x="261" y="64"/>
                    <a:pt x="261" y="63"/>
                  </a:cubicBezTo>
                  <a:cubicBezTo>
                    <a:pt x="256" y="59"/>
                    <a:pt x="252" y="55"/>
                    <a:pt x="248" y="51"/>
                  </a:cubicBezTo>
                  <a:cubicBezTo>
                    <a:pt x="242" y="45"/>
                    <a:pt x="240" y="38"/>
                    <a:pt x="233" y="33"/>
                  </a:cubicBezTo>
                  <a:cubicBezTo>
                    <a:pt x="233" y="33"/>
                    <a:pt x="233" y="33"/>
                    <a:pt x="233" y="33"/>
                  </a:cubicBezTo>
                  <a:cubicBezTo>
                    <a:pt x="233" y="33"/>
                    <a:pt x="232" y="33"/>
                    <a:pt x="232" y="34"/>
                  </a:cubicBezTo>
                  <a:cubicBezTo>
                    <a:pt x="238" y="41"/>
                    <a:pt x="242" y="49"/>
                    <a:pt x="247" y="56"/>
                  </a:cubicBezTo>
                  <a:moveTo>
                    <a:pt x="306" y="72"/>
                  </a:moveTo>
                  <a:cubicBezTo>
                    <a:pt x="306" y="72"/>
                    <a:pt x="307" y="72"/>
                    <a:pt x="306" y="71"/>
                  </a:cubicBezTo>
                  <a:cubicBezTo>
                    <a:pt x="301" y="60"/>
                    <a:pt x="291" y="52"/>
                    <a:pt x="285" y="42"/>
                  </a:cubicBezTo>
                  <a:cubicBezTo>
                    <a:pt x="282" y="38"/>
                    <a:pt x="279" y="34"/>
                    <a:pt x="276" y="30"/>
                  </a:cubicBezTo>
                  <a:cubicBezTo>
                    <a:pt x="273" y="26"/>
                    <a:pt x="268" y="17"/>
                    <a:pt x="266" y="15"/>
                  </a:cubicBezTo>
                  <a:cubicBezTo>
                    <a:pt x="276" y="24"/>
                    <a:pt x="284" y="34"/>
                    <a:pt x="293" y="43"/>
                  </a:cubicBezTo>
                  <a:cubicBezTo>
                    <a:pt x="297" y="48"/>
                    <a:pt x="302" y="53"/>
                    <a:pt x="306" y="58"/>
                  </a:cubicBezTo>
                  <a:cubicBezTo>
                    <a:pt x="308" y="61"/>
                    <a:pt x="310" y="64"/>
                    <a:pt x="312" y="66"/>
                  </a:cubicBezTo>
                  <a:cubicBezTo>
                    <a:pt x="313" y="68"/>
                    <a:pt x="314" y="69"/>
                    <a:pt x="316" y="70"/>
                  </a:cubicBezTo>
                  <a:cubicBezTo>
                    <a:pt x="316" y="71"/>
                    <a:pt x="316" y="71"/>
                    <a:pt x="316" y="71"/>
                  </a:cubicBezTo>
                  <a:cubicBezTo>
                    <a:pt x="316" y="72"/>
                    <a:pt x="316" y="72"/>
                    <a:pt x="317" y="73"/>
                  </a:cubicBezTo>
                  <a:cubicBezTo>
                    <a:pt x="314" y="72"/>
                    <a:pt x="311" y="72"/>
                    <a:pt x="308" y="72"/>
                  </a:cubicBezTo>
                  <a:cubicBezTo>
                    <a:pt x="307" y="72"/>
                    <a:pt x="307" y="72"/>
                    <a:pt x="306" y="72"/>
                  </a:cubicBezTo>
                  <a:moveTo>
                    <a:pt x="278" y="62"/>
                  </a:moveTo>
                  <a:cubicBezTo>
                    <a:pt x="271" y="55"/>
                    <a:pt x="264" y="47"/>
                    <a:pt x="257" y="39"/>
                  </a:cubicBezTo>
                  <a:cubicBezTo>
                    <a:pt x="250" y="31"/>
                    <a:pt x="244" y="24"/>
                    <a:pt x="236" y="18"/>
                  </a:cubicBezTo>
                  <a:cubicBezTo>
                    <a:pt x="242" y="17"/>
                    <a:pt x="248" y="16"/>
                    <a:pt x="253" y="15"/>
                  </a:cubicBezTo>
                  <a:cubicBezTo>
                    <a:pt x="258" y="24"/>
                    <a:pt x="266" y="30"/>
                    <a:pt x="271" y="39"/>
                  </a:cubicBezTo>
                  <a:cubicBezTo>
                    <a:pt x="276" y="47"/>
                    <a:pt x="282" y="54"/>
                    <a:pt x="287" y="61"/>
                  </a:cubicBezTo>
                  <a:cubicBezTo>
                    <a:pt x="287" y="60"/>
                    <a:pt x="286" y="60"/>
                    <a:pt x="285" y="59"/>
                  </a:cubicBezTo>
                  <a:cubicBezTo>
                    <a:pt x="281" y="55"/>
                    <a:pt x="276" y="50"/>
                    <a:pt x="272" y="45"/>
                  </a:cubicBezTo>
                  <a:cubicBezTo>
                    <a:pt x="263" y="36"/>
                    <a:pt x="255" y="26"/>
                    <a:pt x="246" y="18"/>
                  </a:cubicBezTo>
                  <a:cubicBezTo>
                    <a:pt x="246" y="17"/>
                    <a:pt x="246" y="17"/>
                    <a:pt x="246" y="17"/>
                  </a:cubicBezTo>
                  <a:cubicBezTo>
                    <a:pt x="245" y="17"/>
                    <a:pt x="245" y="18"/>
                    <a:pt x="245" y="18"/>
                  </a:cubicBezTo>
                  <a:cubicBezTo>
                    <a:pt x="252" y="28"/>
                    <a:pt x="259" y="37"/>
                    <a:pt x="266" y="46"/>
                  </a:cubicBezTo>
                  <a:cubicBezTo>
                    <a:pt x="270" y="51"/>
                    <a:pt x="274" y="57"/>
                    <a:pt x="278" y="62"/>
                  </a:cubicBezTo>
                  <a:moveTo>
                    <a:pt x="290" y="52"/>
                  </a:moveTo>
                  <a:cubicBezTo>
                    <a:pt x="287" y="48"/>
                    <a:pt x="283" y="45"/>
                    <a:pt x="280" y="41"/>
                  </a:cubicBezTo>
                  <a:cubicBezTo>
                    <a:pt x="273" y="31"/>
                    <a:pt x="263" y="24"/>
                    <a:pt x="255" y="15"/>
                  </a:cubicBezTo>
                  <a:cubicBezTo>
                    <a:pt x="258" y="15"/>
                    <a:pt x="261" y="14"/>
                    <a:pt x="264" y="14"/>
                  </a:cubicBezTo>
                  <a:cubicBezTo>
                    <a:pt x="269" y="25"/>
                    <a:pt x="278" y="35"/>
                    <a:pt x="285" y="45"/>
                  </a:cubicBezTo>
                  <a:cubicBezTo>
                    <a:pt x="287" y="48"/>
                    <a:pt x="288" y="50"/>
                    <a:pt x="290" y="52"/>
                  </a:cubicBezTo>
                  <a:moveTo>
                    <a:pt x="334" y="73"/>
                  </a:moveTo>
                  <a:cubicBezTo>
                    <a:pt x="329" y="73"/>
                    <a:pt x="324" y="73"/>
                    <a:pt x="319" y="73"/>
                  </a:cubicBezTo>
                  <a:cubicBezTo>
                    <a:pt x="317" y="70"/>
                    <a:pt x="315" y="68"/>
                    <a:pt x="313" y="66"/>
                  </a:cubicBezTo>
                  <a:cubicBezTo>
                    <a:pt x="308" y="58"/>
                    <a:pt x="304" y="50"/>
                    <a:pt x="298" y="42"/>
                  </a:cubicBezTo>
                  <a:cubicBezTo>
                    <a:pt x="294" y="37"/>
                    <a:pt x="291" y="32"/>
                    <a:pt x="287" y="28"/>
                  </a:cubicBezTo>
                  <a:cubicBezTo>
                    <a:pt x="284" y="24"/>
                    <a:pt x="282" y="21"/>
                    <a:pt x="280" y="18"/>
                  </a:cubicBezTo>
                  <a:cubicBezTo>
                    <a:pt x="279" y="16"/>
                    <a:pt x="277" y="14"/>
                    <a:pt x="276" y="13"/>
                  </a:cubicBezTo>
                  <a:cubicBezTo>
                    <a:pt x="278" y="14"/>
                    <a:pt x="279" y="15"/>
                    <a:pt x="280" y="17"/>
                  </a:cubicBezTo>
                  <a:cubicBezTo>
                    <a:pt x="289" y="26"/>
                    <a:pt x="298" y="33"/>
                    <a:pt x="306" y="43"/>
                  </a:cubicBezTo>
                  <a:cubicBezTo>
                    <a:pt x="314" y="54"/>
                    <a:pt x="326" y="62"/>
                    <a:pt x="334" y="73"/>
                  </a:cubicBezTo>
                  <a:moveTo>
                    <a:pt x="306" y="57"/>
                  </a:moveTo>
                  <a:cubicBezTo>
                    <a:pt x="294" y="41"/>
                    <a:pt x="281" y="26"/>
                    <a:pt x="266" y="13"/>
                  </a:cubicBezTo>
                  <a:cubicBezTo>
                    <a:pt x="269" y="13"/>
                    <a:pt x="272" y="12"/>
                    <a:pt x="275" y="12"/>
                  </a:cubicBezTo>
                  <a:cubicBezTo>
                    <a:pt x="280" y="22"/>
                    <a:pt x="288" y="31"/>
                    <a:pt x="295" y="41"/>
                  </a:cubicBezTo>
                  <a:cubicBezTo>
                    <a:pt x="299" y="46"/>
                    <a:pt x="303" y="51"/>
                    <a:pt x="306" y="57"/>
                  </a:cubicBezTo>
                  <a:moveTo>
                    <a:pt x="329" y="65"/>
                  </a:moveTo>
                  <a:cubicBezTo>
                    <a:pt x="321" y="56"/>
                    <a:pt x="312" y="48"/>
                    <a:pt x="305" y="39"/>
                  </a:cubicBezTo>
                  <a:cubicBezTo>
                    <a:pt x="301" y="34"/>
                    <a:pt x="295" y="29"/>
                    <a:pt x="290" y="24"/>
                  </a:cubicBezTo>
                  <a:cubicBezTo>
                    <a:pt x="285" y="20"/>
                    <a:pt x="282" y="16"/>
                    <a:pt x="277" y="12"/>
                  </a:cubicBezTo>
                  <a:cubicBezTo>
                    <a:pt x="280" y="11"/>
                    <a:pt x="283" y="11"/>
                    <a:pt x="285" y="11"/>
                  </a:cubicBezTo>
                  <a:cubicBezTo>
                    <a:pt x="292" y="21"/>
                    <a:pt x="300" y="30"/>
                    <a:pt x="307" y="39"/>
                  </a:cubicBezTo>
                  <a:cubicBezTo>
                    <a:pt x="312" y="44"/>
                    <a:pt x="317" y="49"/>
                    <a:pt x="321" y="55"/>
                  </a:cubicBezTo>
                  <a:cubicBezTo>
                    <a:pt x="324" y="58"/>
                    <a:pt x="326" y="61"/>
                    <a:pt x="329" y="65"/>
                  </a:cubicBezTo>
                  <a:moveTo>
                    <a:pt x="336" y="73"/>
                  </a:moveTo>
                  <a:cubicBezTo>
                    <a:pt x="329" y="62"/>
                    <a:pt x="321" y="52"/>
                    <a:pt x="313" y="42"/>
                  </a:cubicBezTo>
                  <a:cubicBezTo>
                    <a:pt x="308" y="37"/>
                    <a:pt x="303" y="31"/>
                    <a:pt x="299" y="26"/>
                  </a:cubicBezTo>
                  <a:cubicBezTo>
                    <a:pt x="295" y="22"/>
                    <a:pt x="291" y="14"/>
                    <a:pt x="287" y="10"/>
                  </a:cubicBezTo>
                  <a:cubicBezTo>
                    <a:pt x="287" y="10"/>
                    <a:pt x="287" y="10"/>
                    <a:pt x="287" y="10"/>
                  </a:cubicBezTo>
                  <a:cubicBezTo>
                    <a:pt x="310" y="28"/>
                    <a:pt x="325" y="54"/>
                    <a:pt x="347" y="73"/>
                  </a:cubicBezTo>
                  <a:cubicBezTo>
                    <a:pt x="346" y="73"/>
                    <a:pt x="346" y="73"/>
                    <a:pt x="346" y="73"/>
                  </a:cubicBezTo>
                  <a:cubicBezTo>
                    <a:pt x="342" y="73"/>
                    <a:pt x="339" y="73"/>
                    <a:pt x="336" y="73"/>
                  </a:cubicBezTo>
                  <a:moveTo>
                    <a:pt x="348" y="72"/>
                  </a:moveTo>
                  <a:cubicBezTo>
                    <a:pt x="348" y="72"/>
                    <a:pt x="348" y="72"/>
                    <a:pt x="348" y="72"/>
                  </a:cubicBezTo>
                  <a:cubicBezTo>
                    <a:pt x="341" y="61"/>
                    <a:pt x="333" y="51"/>
                    <a:pt x="324" y="42"/>
                  </a:cubicBezTo>
                  <a:cubicBezTo>
                    <a:pt x="315" y="32"/>
                    <a:pt x="306" y="18"/>
                    <a:pt x="297" y="10"/>
                  </a:cubicBezTo>
                  <a:cubicBezTo>
                    <a:pt x="308" y="20"/>
                    <a:pt x="320" y="30"/>
                    <a:pt x="330" y="41"/>
                  </a:cubicBezTo>
                  <a:cubicBezTo>
                    <a:pt x="339" y="51"/>
                    <a:pt x="346" y="62"/>
                    <a:pt x="356" y="71"/>
                  </a:cubicBezTo>
                  <a:cubicBezTo>
                    <a:pt x="357" y="71"/>
                    <a:pt x="357" y="71"/>
                    <a:pt x="357" y="71"/>
                  </a:cubicBezTo>
                  <a:cubicBezTo>
                    <a:pt x="354" y="72"/>
                    <a:pt x="351" y="72"/>
                    <a:pt x="348" y="72"/>
                  </a:cubicBezTo>
                  <a:moveTo>
                    <a:pt x="402" y="33"/>
                  </a:moveTo>
                  <a:cubicBezTo>
                    <a:pt x="402" y="33"/>
                    <a:pt x="401" y="32"/>
                    <a:pt x="398" y="30"/>
                  </a:cubicBezTo>
                  <a:cubicBezTo>
                    <a:pt x="391" y="23"/>
                    <a:pt x="385" y="16"/>
                    <a:pt x="378" y="10"/>
                  </a:cubicBezTo>
                  <a:cubicBezTo>
                    <a:pt x="380" y="10"/>
                    <a:pt x="381" y="10"/>
                    <a:pt x="382" y="11"/>
                  </a:cubicBezTo>
                  <a:cubicBezTo>
                    <a:pt x="386" y="14"/>
                    <a:pt x="389" y="18"/>
                    <a:pt x="393" y="22"/>
                  </a:cubicBezTo>
                  <a:cubicBezTo>
                    <a:pt x="395" y="24"/>
                    <a:pt x="396" y="27"/>
                    <a:pt x="398" y="29"/>
                  </a:cubicBezTo>
                  <a:cubicBezTo>
                    <a:pt x="399" y="31"/>
                    <a:pt x="402" y="33"/>
                    <a:pt x="402" y="33"/>
                  </a:cubicBezTo>
                  <a:moveTo>
                    <a:pt x="345" y="70"/>
                  </a:moveTo>
                  <a:cubicBezTo>
                    <a:pt x="345" y="70"/>
                    <a:pt x="343" y="67"/>
                    <a:pt x="341" y="66"/>
                  </a:cubicBezTo>
                  <a:cubicBezTo>
                    <a:pt x="322" y="49"/>
                    <a:pt x="309" y="27"/>
                    <a:pt x="289" y="10"/>
                  </a:cubicBezTo>
                  <a:cubicBezTo>
                    <a:pt x="291" y="10"/>
                    <a:pt x="294" y="10"/>
                    <a:pt x="296" y="9"/>
                  </a:cubicBezTo>
                  <a:cubicBezTo>
                    <a:pt x="303" y="20"/>
                    <a:pt x="312" y="30"/>
                    <a:pt x="321" y="40"/>
                  </a:cubicBezTo>
                  <a:cubicBezTo>
                    <a:pt x="326" y="46"/>
                    <a:pt x="331" y="51"/>
                    <a:pt x="336" y="57"/>
                  </a:cubicBezTo>
                  <a:cubicBezTo>
                    <a:pt x="338" y="60"/>
                    <a:pt x="341" y="64"/>
                    <a:pt x="343" y="67"/>
                  </a:cubicBezTo>
                  <a:cubicBezTo>
                    <a:pt x="345" y="69"/>
                    <a:pt x="345" y="70"/>
                    <a:pt x="345" y="70"/>
                  </a:cubicBezTo>
                  <a:moveTo>
                    <a:pt x="355" y="69"/>
                  </a:moveTo>
                  <a:cubicBezTo>
                    <a:pt x="355" y="69"/>
                    <a:pt x="354" y="67"/>
                    <a:pt x="353" y="66"/>
                  </a:cubicBezTo>
                  <a:cubicBezTo>
                    <a:pt x="350" y="63"/>
                    <a:pt x="347" y="60"/>
                    <a:pt x="345" y="57"/>
                  </a:cubicBezTo>
                  <a:cubicBezTo>
                    <a:pt x="340" y="51"/>
                    <a:pt x="336" y="45"/>
                    <a:pt x="331" y="40"/>
                  </a:cubicBezTo>
                  <a:cubicBezTo>
                    <a:pt x="321" y="28"/>
                    <a:pt x="309" y="19"/>
                    <a:pt x="298" y="9"/>
                  </a:cubicBezTo>
                  <a:cubicBezTo>
                    <a:pt x="301" y="9"/>
                    <a:pt x="303" y="9"/>
                    <a:pt x="305" y="8"/>
                  </a:cubicBezTo>
                  <a:cubicBezTo>
                    <a:pt x="311" y="18"/>
                    <a:pt x="319" y="26"/>
                    <a:pt x="327" y="34"/>
                  </a:cubicBezTo>
                  <a:cubicBezTo>
                    <a:pt x="332" y="39"/>
                    <a:pt x="335" y="45"/>
                    <a:pt x="340" y="50"/>
                  </a:cubicBezTo>
                  <a:cubicBezTo>
                    <a:pt x="344" y="55"/>
                    <a:pt x="350" y="60"/>
                    <a:pt x="354" y="66"/>
                  </a:cubicBezTo>
                  <a:cubicBezTo>
                    <a:pt x="355" y="68"/>
                    <a:pt x="355" y="69"/>
                    <a:pt x="355" y="69"/>
                  </a:cubicBezTo>
                  <a:moveTo>
                    <a:pt x="363" y="68"/>
                  </a:moveTo>
                  <a:cubicBezTo>
                    <a:pt x="363" y="68"/>
                    <a:pt x="363" y="67"/>
                    <a:pt x="361" y="66"/>
                  </a:cubicBezTo>
                  <a:cubicBezTo>
                    <a:pt x="352" y="55"/>
                    <a:pt x="343" y="44"/>
                    <a:pt x="333" y="34"/>
                  </a:cubicBezTo>
                  <a:cubicBezTo>
                    <a:pt x="328" y="29"/>
                    <a:pt x="322" y="25"/>
                    <a:pt x="317" y="20"/>
                  </a:cubicBezTo>
                  <a:cubicBezTo>
                    <a:pt x="313" y="16"/>
                    <a:pt x="311" y="12"/>
                    <a:pt x="307" y="8"/>
                  </a:cubicBezTo>
                  <a:cubicBezTo>
                    <a:pt x="309" y="8"/>
                    <a:pt x="312" y="8"/>
                    <a:pt x="314" y="8"/>
                  </a:cubicBezTo>
                  <a:cubicBezTo>
                    <a:pt x="324" y="18"/>
                    <a:pt x="332" y="30"/>
                    <a:pt x="341" y="41"/>
                  </a:cubicBezTo>
                  <a:cubicBezTo>
                    <a:pt x="345" y="46"/>
                    <a:pt x="348" y="51"/>
                    <a:pt x="353" y="55"/>
                  </a:cubicBezTo>
                  <a:cubicBezTo>
                    <a:pt x="354" y="57"/>
                    <a:pt x="356" y="59"/>
                    <a:pt x="358" y="61"/>
                  </a:cubicBezTo>
                  <a:cubicBezTo>
                    <a:pt x="359" y="62"/>
                    <a:pt x="364" y="68"/>
                    <a:pt x="363" y="68"/>
                  </a:cubicBezTo>
                  <a:moveTo>
                    <a:pt x="379" y="18"/>
                  </a:moveTo>
                  <a:cubicBezTo>
                    <a:pt x="376" y="14"/>
                    <a:pt x="372" y="11"/>
                    <a:pt x="368" y="7"/>
                  </a:cubicBezTo>
                  <a:cubicBezTo>
                    <a:pt x="369" y="7"/>
                    <a:pt x="370" y="8"/>
                    <a:pt x="371" y="8"/>
                  </a:cubicBezTo>
                  <a:cubicBezTo>
                    <a:pt x="371" y="8"/>
                    <a:pt x="372" y="8"/>
                    <a:pt x="372" y="8"/>
                  </a:cubicBezTo>
                  <a:cubicBezTo>
                    <a:pt x="374" y="11"/>
                    <a:pt x="377" y="15"/>
                    <a:pt x="379" y="18"/>
                  </a:cubicBezTo>
                  <a:moveTo>
                    <a:pt x="396" y="51"/>
                  </a:moveTo>
                  <a:cubicBezTo>
                    <a:pt x="397" y="51"/>
                    <a:pt x="397" y="50"/>
                    <a:pt x="397" y="50"/>
                  </a:cubicBezTo>
                  <a:cubicBezTo>
                    <a:pt x="389" y="34"/>
                    <a:pt x="376" y="22"/>
                    <a:pt x="366" y="7"/>
                  </a:cubicBezTo>
                  <a:cubicBezTo>
                    <a:pt x="366" y="7"/>
                    <a:pt x="366" y="7"/>
                    <a:pt x="366" y="7"/>
                  </a:cubicBezTo>
                  <a:cubicBezTo>
                    <a:pt x="370" y="12"/>
                    <a:pt x="377" y="18"/>
                    <a:pt x="382" y="23"/>
                  </a:cubicBezTo>
                  <a:cubicBezTo>
                    <a:pt x="387" y="28"/>
                    <a:pt x="391" y="33"/>
                    <a:pt x="395" y="37"/>
                  </a:cubicBezTo>
                  <a:cubicBezTo>
                    <a:pt x="395" y="40"/>
                    <a:pt x="396" y="42"/>
                    <a:pt x="397" y="42"/>
                  </a:cubicBezTo>
                  <a:cubicBezTo>
                    <a:pt x="398" y="42"/>
                    <a:pt x="398" y="42"/>
                    <a:pt x="398" y="42"/>
                  </a:cubicBezTo>
                  <a:cubicBezTo>
                    <a:pt x="398" y="42"/>
                    <a:pt x="399" y="43"/>
                    <a:pt x="400" y="44"/>
                  </a:cubicBezTo>
                  <a:cubicBezTo>
                    <a:pt x="400" y="44"/>
                    <a:pt x="400" y="44"/>
                    <a:pt x="400" y="44"/>
                  </a:cubicBezTo>
                  <a:cubicBezTo>
                    <a:pt x="401" y="44"/>
                    <a:pt x="401" y="44"/>
                    <a:pt x="401" y="43"/>
                  </a:cubicBezTo>
                  <a:cubicBezTo>
                    <a:pt x="392" y="31"/>
                    <a:pt x="382" y="21"/>
                    <a:pt x="374" y="8"/>
                  </a:cubicBezTo>
                  <a:cubicBezTo>
                    <a:pt x="375" y="9"/>
                    <a:pt x="375" y="9"/>
                    <a:pt x="375" y="9"/>
                  </a:cubicBezTo>
                  <a:cubicBezTo>
                    <a:pt x="377" y="10"/>
                    <a:pt x="379" y="12"/>
                    <a:pt x="381" y="14"/>
                  </a:cubicBezTo>
                  <a:cubicBezTo>
                    <a:pt x="384" y="17"/>
                    <a:pt x="386" y="19"/>
                    <a:pt x="389" y="22"/>
                  </a:cubicBezTo>
                  <a:cubicBezTo>
                    <a:pt x="393" y="27"/>
                    <a:pt x="398" y="32"/>
                    <a:pt x="404" y="36"/>
                  </a:cubicBezTo>
                  <a:cubicBezTo>
                    <a:pt x="404" y="36"/>
                    <a:pt x="404" y="36"/>
                    <a:pt x="404" y="36"/>
                  </a:cubicBezTo>
                  <a:cubicBezTo>
                    <a:pt x="405" y="36"/>
                    <a:pt x="405" y="35"/>
                    <a:pt x="405" y="35"/>
                  </a:cubicBezTo>
                  <a:cubicBezTo>
                    <a:pt x="398" y="27"/>
                    <a:pt x="393" y="19"/>
                    <a:pt x="386" y="12"/>
                  </a:cubicBezTo>
                  <a:cubicBezTo>
                    <a:pt x="401" y="19"/>
                    <a:pt x="412" y="31"/>
                    <a:pt x="401" y="49"/>
                  </a:cubicBezTo>
                  <a:cubicBezTo>
                    <a:pt x="399" y="52"/>
                    <a:pt x="397" y="55"/>
                    <a:pt x="394" y="57"/>
                  </a:cubicBezTo>
                  <a:cubicBezTo>
                    <a:pt x="394" y="57"/>
                    <a:pt x="394" y="57"/>
                    <a:pt x="394" y="57"/>
                  </a:cubicBezTo>
                  <a:cubicBezTo>
                    <a:pt x="387" y="48"/>
                    <a:pt x="380" y="39"/>
                    <a:pt x="373" y="30"/>
                  </a:cubicBezTo>
                  <a:cubicBezTo>
                    <a:pt x="370" y="26"/>
                    <a:pt x="367" y="22"/>
                    <a:pt x="365" y="18"/>
                  </a:cubicBezTo>
                  <a:cubicBezTo>
                    <a:pt x="364" y="17"/>
                    <a:pt x="362" y="15"/>
                    <a:pt x="361" y="13"/>
                  </a:cubicBezTo>
                  <a:cubicBezTo>
                    <a:pt x="361" y="13"/>
                    <a:pt x="356" y="7"/>
                    <a:pt x="357" y="7"/>
                  </a:cubicBezTo>
                  <a:cubicBezTo>
                    <a:pt x="357" y="7"/>
                    <a:pt x="358" y="8"/>
                    <a:pt x="358" y="8"/>
                  </a:cubicBezTo>
                  <a:cubicBezTo>
                    <a:pt x="364" y="13"/>
                    <a:pt x="368" y="21"/>
                    <a:pt x="373" y="26"/>
                  </a:cubicBezTo>
                  <a:cubicBezTo>
                    <a:pt x="381" y="34"/>
                    <a:pt x="388" y="42"/>
                    <a:pt x="396" y="51"/>
                  </a:cubicBezTo>
                  <a:cubicBezTo>
                    <a:pt x="396" y="51"/>
                    <a:pt x="396" y="51"/>
                    <a:pt x="396" y="51"/>
                  </a:cubicBezTo>
                  <a:moveTo>
                    <a:pt x="386" y="63"/>
                  </a:moveTo>
                  <a:cubicBezTo>
                    <a:pt x="387" y="62"/>
                    <a:pt x="387" y="62"/>
                    <a:pt x="387" y="62"/>
                  </a:cubicBezTo>
                  <a:cubicBezTo>
                    <a:pt x="380" y="52"/>
                    <a:pt x="373" y="43"/>
                    <a:pt x="366" y="34"/>
                  </a:cubicBezTo>
                  <a:cubicBezTo>
                    <a:pt x="362" y="29"/>
                    <a:pt x="358" y="23"/>
                    <a:pt x="354" y="18"/>
                  </a:cubicBezTo>
                  <a:cubicBezTo>
                    <a:pt x="352" y="15"/>
                    <a:pt x="350" y="12"/>
                    <a:pt x="348" y="10"/>
                  </a:cubicBezTo>
                  <a:cubicBezTo>
                    <a:pt x="347" y="8"/>
                    <a:pt x="345" y="7"/>
                    <a:pt x="346" y="7"/>
                  </a:cubicBezTo>
                  <a:cubicBezTo>
                    <a:pt x="346" y="7"/>
                    <a:pt x="346" y="7"/>
                    <a:pt x="348" y="8"/>
                  </a:cubicBezTo>
                  <a:cubicBezTo>
                    <a:pt x="364" y="20"/>
                    <a:pt x="375" y="39"/>
                    <a:pt x="389" y="54"/>
                  </a:cubicBezTo>
                  <a:cubicBezTo>
                    <a:pt x="389" y="55"/>
                    <a:pt x="390" y="55"/>
                    <a:pt x="390" y="55"/>
                  </a:cubicBezTo>
                  <a:cubicBezTo>
                    <a:pt x="391" y="56"/>
                    <a:pt x="392" y="57"/>
                    <a:pt x="393" y="58"/>
                  </a:cubicBezTo>
                  <a:cubicBezTo>
                    <a:pt x="393" y="58"/>
                    <a:pt x="393" y="58"/>
                    <a:pt x="393" y="58"/>
                  </a:cubicBezTo>
                  <a:cubicBezTo>
                    <a:pt x="391" y="60"/>
                    <a:pt x="389" y="61"/>
                    <a:pt x="386" y="63"/>
                  </a:cubicBezTo>
                  <a:moveTo>
                    <a:pt x="317" y="8"/>
                  </a:moveTo>
                  <a:cubicBezTo>
                    <a:pt x="316" y="8"/>
                    <a:pt x="316" y="8"/>
                    <a:pt x="316" y="7"/>
                  </a:cubicBezTo>
                  <a:cubicBezTo>
                    <a:pt x="320" y="7"/>
                    <a:pt x="324" y="7"/>
                    <a:pt x="328" y="7"/>
                  </a:cubicBezTo>
                  <a:cubicBezTo>
                    <a:pt x="339" y="26"/>
                    <a:pt x="356" y="41"/>
                    <a:pt x="367" y="60"/>
                  </a:cubicBezTo>
                  <a:cubicBezTo>
                    <a:pt x="365" y="56"/>
                    <a:pt x="358" y="52"/>
                    <a:pt x="355" y="49"/>
                  </a:cubicBezTo>
                  <a:cubicBezTo>
                    <a:pt x="350" y="44"/>
                    <a:pt x="346" y="40"/>
                    <a:pt x="341" y="35"/>
                  </a:cubicBezTo>
                  <a:cubicBezTo>
                    <a:pt x="334" y="27"/>
                    <a:pt x="326" y="18"/>
                    <a:pt x="319" y="11"/>
                  </a:cubicBezTo>
                  <a:cubicBezTo>
                    <a:pt x="318" y="9"/>
                    <a:pt x="317" y="8"/>
                    <a:pt x="317" y="8"/>
                  </a:cubicBezTo>
                  <a:cubicBezTo>
                    <a:pt x="317" y="8"/>
                    <a:pt x="317" y="8"/>
                    <a:pt x="317" y="8"/>
                  </a:cubicBezTo>
                  <a:moveTo>
                    <a:pt x="394" y="46"/>
                  </a:moveTo>
                  <a:cubicBezTo>
                    <a:pt x="393" y="46"/>
                    <a:pt x="393" y="45"/>
                    <a:pt x="392" y="45"/>
                  </a:cubicBezTo>
                  <a:cubicBezTo>
                    <a:pt x="385" y="37"/>
                    <a:pt x="378" y="29"/>
                    <a:pt x="371" y="21"/>
                  </a:cubicBezTo>
                  <a:cubicBezTo>
                    <a:pt x="366" y="16"/>
                    <a:pt x="363" y="11"/>
                    <a:pt x="358" y="6"/>
                  </a:cubicBezTo>
                  <a:cubicBezTo>
                    <a:pt x="360" y="6"/>
                    <a:pt x="362" y="7"/>
                    <a:pt x="364" y="7"/>
                  </a:cubicBezTo>
                  <a:cubicBezTo>
                    <a:pt x="369" y="13"/>
                    <a:pt x="374" y="19"/>
                    <a:pt x="379" y="26"/>
                  </a:cubicBezTo>
                  <a:cubicBezTo>
                    <a:pt x="382" y="30"/>
                    <a:pt x="386" y="35"/>
                    <a:pt x="390" y="40"/>
                  </a:cubicBezTo>
                  <a:cubicBezTo>
                    <a:pt x="391" y="41"/>
                    <a:pt x="392" y="43"/>
                    <a:pt x="393" y="45"/>
                  </a:cubicBezTo>
                  <a:cubicBezTo>
                    <a:pt x="393" y="46"/>
                    <a:pt x="394" y="46"/>
                    <a:pt x="394" y="46"/>
                  </a:cubicBezTo>
                  <a:moveTo>
                    <a:pt x="374" y="60"/>
                  </a:moveTo>
                  <a:cubicBezTo>
                    <a:pt x="373" y="60"/>
                    <a:pt x="373" y="59"/>
                    <a:pt x="372" y="59"/>
                  </a:cubicBezTo>
                  <a:cubicBezTo>
                    <a:pt x="364" y="52"/>
                    <a:pt x="359" y="41"/>
                    <a:pt x="352" y="33"/>
                  </a:cubicBezTo>
                  <a:cubicBezTo>
                    <a:pt x="345" y="24"/>
                    <a:pt x="338" y="15"/>
                    <a:pt x="330" y="6"/>
                  </a:cubicBezTo>
                  <a:cubicBezTo>
                    <a:pt x="332" y="6"/>
                    <a:pt x="333" y="6"/>
                    <a:pt x="334" y="6"/>
                  </a:cubicBezTo>
                  <a:cubicBezTo>
                    <a:pt x="341" y="16"/>
                    <a:pt x="349" y="25"/>
                    <a:pt x="357" y="34"/>
                  </a:cubicBezTo>
                  <a:cubicBezTo>
                    <a:pt x="361" y="40"/>
                    <a:pt x="365" y="46"/>
                    <a:pt x="368" y="52"/>
                  </a:cubicBezTo>
                  <a:cubicBezTo>
                    <a:pt x="370" y="54"/>
                    <a:pt x="371" y="57"/>
                    <a:pt x="373" y="59"/>
                  </a:cubicBezTo>
                  <a:cubicBezTo>
                    <a:pt x="374" y="60"/>
                    <a:pt x="374" y="60"/>
                    <a:pt x="374" y="60"/>
                  </a:cubicBezTo>
                  <a:moveTo>
                    <a:pt x="341" y="14"/>
                  </a:moveTo>
                  <a:cubicBezTo>
                    <a:pt x="341" y="14"/>
                    <a:pt x="336" y="7"/>
                    <a:pt x="336" y="6"/>
                  </a:cubicBezTo>
                  <a:cubicBezTo>
                    <a:pt x="336" y="6"/>
                    <a:pt x="336" y="6"/>
                    <a:pt x="336" y="6"/>
                  </a:cubicBezTo>
                  <a:cubicBezTo>
                    <a:pt x="336" y="6"/>
                    <a:pt x="336" y="6"/>
                    <a:pt x="337" y="7"/>
                  </a:cubicBezTo>
                  <a:cubicBezTo>
                    <a:pt x="345" y="14"/>
                    <a:pt x="353" y="24"/>
                    <a:pt x="361" y="32"/>
                  </a:cubicBezTo>
                  <a:cubicBezTo>
                    <a:pt x="369" y="42"/>
                    <a:pt x="377" y="52"/>
                    <a:pt x="385" y="62"/>
                  </a:cubicBezTo>
                  <a:cubicBezTo>
                    <a:pt x="386" y="63"/>
                    <a:pt x="386" y="63"/>
                    <a:pt x="386" y="63"/>
                  </a:cubicBezTo>
                  <a:cubicBezTo>
                    <a:pt x="380" y="66"/>
                    <a:pt x="373" y="68"/>
                    <a:pt x="366" y="70"/>
                  </a:cubicBezTo>
                  <a:cubicBezTo>
                    <a:pt x="362" y="61"/>
                    <a:pt x="355" y="55"/>
                    <a:pt x="349" y="49"/>
                  </a:cubicBezTo>
                  <a:cubicBezTo>
                    <a:pt x="342" y="40"/>
                    <a:pt x="335" y="32"/>
                    <a:pt x="329" y="23"/>
                  </a:cubicBezTo>
                  <a:cubicBezTo>
                    <a:pt x="332" y="27"/>
                    <a:pt x="335" y="30"/>
                    <a:pt x="338" y="33"/>
                  </a:cubicBezTo>
                  <a:cubicBezTo>
                    <a:pt x="348" y="44"/>
                    <a:pt x="358" y="54"/>
                    <a:pt x="369" y="63"/>
                  </a:cubicBezTo>
                  <a:cubicBezTo>
                    <a:pt x="369" y="63"/>
                    <a:pt x="369" y="63"/>
                    <a:pt x="369" y="63"/>
                  </a:cubicBezTo>
                  <a:cubicBezTo>
                    <a:pt x="370" y="63"/>
                    <a:pt x="370" y="63"/>
                    <a:pt x="370" y="62"/>
                  </a:cubicBezTo>
                  <a:cubicBezTo>
                    <a:pt x="364" y="51"/>
                    <a:pt x="357" y="42"/>
                    <a:pt x="349" y="33"/>
                  </a:cubicBezTo>
                  <a:cubicBezTo>
                    <a:pt x="345" y="28"/>
                    <a:pt x="342" y="24"/>
                    <a:pt x="338" y="19"/>
                  </a:cubicBezTo>
                  <a:cubicBezTo>
                    <a:pt x="336" y="16"/>
                    <a:pt x="333" y="13"/>
                    <a:pt x="331" y="10"/>
                  </a:cubicBezTo>
                  <a:cubicBezTo>
                    <a:pt x="330" y="8"/>
                    <a:pt x="330" y="7"/>
                    <a:pt x="330" y="7"/>
                  </a:cubicBezTo>
                  <a:cubicBezTo>
                    <a:pt x="330" y="7"/>
                    <a:pt x="332" y="11"/>
                    <a:pt x="333" y="12"/>
                  </a:cubicBezTo>
                  <a:cubicBezTo>
                    <a:pt x="341" y="21"/>
                    <a:pt x="350" y="31"/>
                    <a:pt x="357" y="41"/>
                  </a:cubicBezTo>
                  <a:cubicBezTo>
                    <a:pt x="363" y="50"/>
                    <a:pt x="368" y="59"/>
                    <a:pt x="377" y="64"/>
                  </a:cubicBezTo>
                  <a:cubicBezTo>
                    <a:pt x="377" y="64"/>
                    <a:pt x="377" y="64"/>
                    <a:pt x="378" y="64"/>
                  </a:cubicBezTo>
                  <a:cubicBezTo>
                    <a:pt x="378" y="64"/>
                    <a:pt x="378" y="64"/>
                    <a:pt x="378" y="63"/>
                  </a:cubicBezTo>
                  <a:cubicBezTo>
                    <a:pt x="371" y="55"/>
                    <a:pt x="366" y="45"/>
                    <a:pt x="360" y="36"/>
                  </a:cubicBezTo>
                  <a:cubicBezTo>
                    <a:pt x="356" y="31"/>
                    <a:pt x="352" y="26"/>
                    <a:pt x="347" y="21"/>
                  </a:cubicBezTo>
                  <a:cubicBezTo>
                    <a:pt x="345" y="19"/>
                    <a:pt x="343" y="16"/>
                    <a:pt x="341" y="13"/>
                  </a:cubicBezTo>
                  <a:cubicBezTo>
                    <a:pt x="341" y="14"/>
                    <a:pt x="341" y="14"/>
                    <a:pt x="341" y="14"/>
                  </a:cubicBezTo>
                  <a:moveTo>
                    <a:pt x="362" y="32"/>
                  </a:moveTo>
                  <a:cubicBezTo>
                    <a:pt x="360" y="29"/>
                    <a:pt x="358" y="27"/>
                    <a:pt x="356" y="25"/>
                  </a:cubicBezTo>
                  <a:cubicBezTo>
                    <a:pt x="349" y="19"/>
                    <a:pt x="344" y="12"/>
                    <a:pt x="338" y="6"/>
                  </a:cubicBezTo>
                  <a:cubicBezTo>
                    <a:pt x="340" y="6"/>
                    <a:pt x="342" y="6"/>
                    <a:pt x="344" y="6"/>
                  </a:cubicBezTo>
                  <a:cubicBezTo>
                    <a:pt x="349" y="15"/>
                    <a:pt x="356" y="23"/>
                    <a:pt x="362" y="32"/>
                  </a:cubicBezTo>
                  <a:moveTo>
                    <a:pt x="379" y="41"/>
                  </a:moveTo>
                  <a:cubicBezTo>
                    <a:pt x="369" y="28"/>
                    <a:pt x="360" y="15"/>
                    <a:pt x="347" y="6"/>
                  </a:cubicBezTo>
                  <a:cubicBezTo>
                    <a:pt x="347" y="6"/>
                    <a:pt x="347" y="6"/>
                    <a:pt x="347" y="6"/>
                  </a:cubicBezTo>
                  <a:cubicBezTo>
                    <a:pt x="350" y="6"/>
                    <a:pt x="352" y="6"/>
                    <a:pt x="355" y="6"/>
                  </a:cubicBezTo>
                  <a:cubicBezTo>
                    <a:pt x="361" y="15"/>
                    <a:pt x="367" y="25"/>
                    <a:pt x="374" y="34"/>
                  </a:cubicBezTo>
                  <a:cubicBezTo>
                    <a:pt x="376" y="36"/>
                    <a:pt x="377" y="38"/>
                    <a:pt x="379" y="41"/>
                  </a:cubicBezTo>
                  <a:moveTo>
                    <a:pt x="348" y="0"/>
                  </a:moveTo>
                  <a:cubicBezTo>
                    <a:pt x="344" y="0"/>
                    <a:pt x="340" y="0"/>
                    <a:pt x="336" y="1"/>
                  </a:cubicBezTo>
                  <a:cubicBezTo>
                    <a:pt x="310" y="1"/>
                    <a:pt x="284" y="5"/>
                    <a:pt x="258" y="9"/>
                  </a:cubicBezTo>
                  <a:cubicBezTo>
                    <a:pt x="198" y="19"/>
                    <a:pt x="137" y="32"/>
                    <a:pt x="80" y="54"/>
                  </a:cubicBezTo>
                  <a:cubicBezTo>
                    <a:pt x="79" y="55"/>
                    <a:pt x="79" y="55"/>
                    <a:pt x="79" y="55"/>
                  </a:cubicBezTo>
                  <a:cubicBezTo>
                    <a:pt x="76" y="54"/>
                    <a:pt x="73" y="54"/>
                    <a:pt x="69" y="54"/>
                  </a:cubicBezTo>
                  <a:cubicBezTo>
                    <a:pt x="56" y="54"/>
                    <a:pt x="42" y="56"/>
                    <a:pt x="29" y="57"/>
                  </a:cubicBezTo>
                  <a:cubicBezTo>
                    <a:pt x="28" y="57"/>
                    <a:pt x="28" y="57"/>
                    <a:pt x="28" y="57"/>
                  </a:cubicBezTo>
                  <a:cubicBezTo>
                    <a:pt x="28" y="57"/>
                    <a:pt x="27" y="57"/>
                    <a:pt x="27" y="57"/>
                  </a:cubicBezTo>
                  <a:cubicBezTo>
                    <a:pt x="26" y="57"/>
                    <a:pt x="25" y="57"/>
                    <a:pt x="25" y="59"/>
                  </a:cubicBezTo>
                  <a:cubicBezTo>
                    <a:pt x="23" y="64"/>
                    <a:pt x="23" y="71"/>
                    <a:pt x="20" y="76"/>
                  </a:cubicBezTo>
                  <a:cubicBezTo>
                    <a:pt x="16" y="82"/>
                    <a:pt x="10" y="87"/>
                    <a:pt x="4" y="88"/>
                  </a:cubicBezTo>
                  <a:cubicBezTo>
                    <a:pt x="3" y="89"/>
                    <a:pt x="2" y="89"/>
                    <a:pt x="2" y="90"/>
                  </a:cubicBezTo>
                  <a:cubicBezTo>
                    <a:pt x="0" y="92"/>
                    <a:pt x="1" y="95"/>
                    <a:pt x="3" y="95"/>
                  </a:cubicBezTo>
                  <a:cubicBezTo>
                    <a:pt x="3" y="95"/>
                    <a:pt x="3" y="95"/>
                    <a:pt x="4" y="95"/>
                  </a:cubicBezTo>
                  <a:cubicBezTo>
                    <a:pt x="6" y="94"/>
                    <a:pt x="9" y="94"/>
                    <a:pt x="12" y="94"/>
                  </a:cubicBezTo>
                  <a:cubicBezTo>
                    <a:pt x="21" y="94"/>
                    <a:pt x="30" y="96"/>
                    <a:pt x="33" y="104"/>
                  </a:cubicBezTo>
                  <a:cubicBezTo>
                    <a:pt x="34" y="105"/>
                    <a:pt x="34" y="106"/>
                    <a:pt x="35" y="106"/>
                  </a:cubicBezTo>
                  <a:cubicBezTo>
                    <a:pt x="36" y="106"/>
                    <a:pt x="37" y="106"/>
                    <a:pt x="37" y="105"/>
                  </a:cubicBezTo>
                  <a:cubicBezTo>
                    <a:pt x="54" y="99"/>
                    <a:pt x="69" y="88"/>
                    <a:pt x="85" y="82"/>
                  </a:cubicBezTo>
                  <a:cubicBezTo>
                    <a:pt x="86" y="82"/>
                    <a:pt x="86" y="82"/>
                    <a:pt x="86" y="82"/>
                  </a:cubicBezTo>
                  <a:cubicBezTo>
                    <a:pt x="86" y="82"/>
                    <a:pt x="86" y="82"/>
                    <a:pt x="86" y="82"/>
                  </a:cubicBezTo>
                  <a:cubicBezTo>
                    <a:pt x="115" y="79"/>
                    <a:pt x="144" y="79"/>
                    <a:pt x="173" y="78"/>
                  </a:cubicBezTo>
                  <a:cubicBezTo>
                    <a:pt x="199" y="77"/>
                    <a:pt x="225" y="77"/>
                    <a:pt x="250" y="77"/>
                  </a:cubicBezTo>
                  <a:cubicBezTo>
                    <a:pt x="261" y="77"/>
                    <a:pt x="272" y="77"/>
                    <a:pt x="283" y="77"/>
                  </a:cubicBezTo>
                  <a:cubicBezTo>
                    <a:pt x="298" y="77"/>
                    <a:pt x="314" y="79"/>
                    <a:pt x="329" y="79"/>
                  </a:cubicBezTo>
                  <a:cubicBezTo>
                    <a:pt x="342" y="79"/>
                    <a:pt x="355" y="78"/>
                    <a:pt x="367" y="75"/>
                  </a:cubicBezTo>
                  <a:cubicBezTo>
                    <a:pt x="383" y="71"/>
                    <a:pt x="400" y="64"/>
                    <a:pt x="408" y="48"/>
                  </a:cubicBezTo>
                  <a:cubicBezTo>
                    <a:pt x="415" y="34"/>
                    <a:pt x="409" y="19"/>
                    <a:pt x="395" y="11"/>
                  </a:cubicBezTo>
                  <a:cubicBezTo>
                    <a:pt x="382" y="2"/>
                    <a:pt x="365" y="0"/>
                    <a:pt x="3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384"/>
            <p:cNvSpPr/>
            <p:nvPr/>
          </p:nvSpPr>
          <p:spPr bwMode="auto">
            <a:xfrm>
              <a:off x="5884" y="1979"/>
              <a:ext cx="27" cy="12"/>
            </a:xfrm>
            <a:custGeom>
              <a:avLst/>
              <a:gdLst>
                <a:gd name="T0" fmla="*/ 16 w 20"/>
                <a:gd name="T1" fmla="*/ 0 h 9"/>
                <a:gd name="T2" fmla="*/ 15 w 20"/>
                <a:gd name="T3" fmla="*/ 0 h 9"/>
                <a:gd name="T4" fmla="*/ 2 w 20"/>
                <a:gd name="T5" fmla="*/ 4 h 9"/>
                <a:gd name="T6" fmla="*/ 4 w 20"/>
                <a:gd name="T7" fmla="*/ 9 h 9"/>
                <a:gd name="T8" fmla="*/ 5 w 20"/>
                <a:gd name="T9" fmla="*/ 8 h 9"/>
                <a:gd name="T10" fmla="*/ 17 w 20"/>
                <a:gd name="T11" fmla="*/ 5 h 9"/>
                <a:gd name="T12" fmla="*/ 16 w 20"/>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0" h="9">
                  <a:moveTo>
                    <a:pt x="16" y="0"/>
                  </a:moveTo>
                  <a:cubicBezTo>
                    <a:pt x="16" y="0"/>
                    <a:pt x="16" y="0"/>
                    <a:pt x="15" y="0"/>
                  </a:cubicBezTo>
                  <a:cubicBezTo>
                    <a:pt x="11" y="1"/>
                    <a:pt x="6" y="1"/>
                    <a:pt x="2" y="4"/>
                  </a:cubicBezTo>
                  <a:cubicBezTo>
                    <a:pt x="0" y="5"/>
                    <a:pt x="1" y="9"/>
                    <a:pt x="4" y="9"/>
                  </a:cubicBezTo>
                  <a:cubicBezTo>
                    <a:pt x="4" y="9"/>
                    <a:pt x="4" y="9"/>
                    <a:pt x="5" y="8"/>
                  </a:cubicBezTo>
                  <a:cubicBezTo>
                    <a:pt x="9" y="6"/>
                    <a:pt x="13" y="6"/>
                    <a:pt x="17" y="5"/>
                  </a:cubicBezTo>
                  <a:cubicBezTo>
                    <a:pt x="20" y="4"/>
                    <a:pt x="19"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385"/>
            <p:cNvSpPr>
              <a:spLocks noEditPoints="1"/>
            </p:cNvSpPr>
            <p:nvPr/>
          </p:nvSpPr>
          <p:spPr bwMode="auto">
            <a:xfrm>
              <a:off x="6464" y="2330"/>
              <a:ext cx="143" cy="159"/>
            </a:xfrm>
            <a:custGeom>
              <a:avLst/>
              <a:gdLst>
                <a:gd name="T0" fmla="*/ 46 w 107"/>
                <a:gd name="T1" fmla="*/ 105 h 119"/>
                <a:gd name="T2" fmla="*/ 48 w 107"/>
                <a:gd name="T3" fmla="*/ 104 h 119"/>
                <a:gd name="T4" fmla="*/ 50 w 107"/>
                <a:gd name="T5" fmla="*/ 110 h 119"/>
                <a:gd name="T6" fmla="*/ 67 w 107"/>
                <a:gd name="T7" fmla="*/ 86 h 119"/>
                <a:gd name="T8" fmla="*/ 43 w 107"/>
                <a:gd name="T9" fmla="*/ 100 h 119"/>
                <a:gd name="T10" fmla="*/ 67 w 107"/>
                <a:gd name="T11" fmla="*/ 80 h 119"/>
                <a:gd name="T12" fmla="*/ 40 w 107"/>
                <a:gd name="T13" fmla="*/ 94 h 119"/>
                <a:gd name="T14" fmla="*/ 40 w 107"/>
                <a:gd name="T15" fmla="*/ 94 h 119"/>
                <a:gd name="T16" fmla="*/ 40 w 107"/>
                <a:gd name="T17" fmla="*/ 94 h 119"/>
                <a:gd name="T18" fmla="*/ 82 w 107"/>
                <a:gd name="T19" fmla="*/ 65 h 119"/>
                <a:gd name="T20" fmla="*/ 36 w 107"/>
                <a:gd name="T21" fmla="*/ 88 h 119"/>
                <a:gd name="T22" fmla="*/ 30 w 107"/>
                <a:gd name="T23" fmla="*/ 77 h 119"/>
                <a:gd name="T24" fmla="*/ 30 w 107"/>
                <a:gd name="T25" fmla="*/ 77 h 119"/>
                <a:gd name="T26" fmla="*/ 88 w 107"/>
                <a:gd name="T27" fmla="*/ 55 h 119"/>
                <a:gd name="T28" fmla="*/ 41 w 107"/>
                <a:gd name="T29" fmla="*/ 87 h 119"/>
                <a:gd name="T30" fmla="*/ 67 w 107"/>
                <a:gd name="T31" fmla="*/ 47 h 119"/>
                <a:gd name="T32" fmla="*/ 24 w 107"/>
                <a:gd name="T33" fmla="*/ 67 h 119"/>
                <a:gd name="T34" fmla="*/ 53 w 107"/>
                <a:gd name="T35" fmla="*/ 39 h 119"/>
                <a:gd name="T36" fmla="*/ 49 w 107"/>
                <a:gd name="T37" fmla="*/ 35 h 119"/>
                <a:gd name="T38" fmla="*/ 42 w 107"/>
                <a:gd name="T39" fmla="*/ 47 h 119"/>
                <a:gd name="T40" fmla="*/ 18 w 107"/>
                <a:gd name="T41" fmla="*/ 55 h 119"/>
                <a:gd name="T42" fmla="*/ 67 w 107"/>
                <a:gd name="T43" fmla="*/ 57 h 119"/>
                <a:gd name="T44" fmla="*/ 36 w 107"/>
                <a:gd name="T45" fmla="*/ 83 h 119"/>
                <a:gd name="T46" fmla="*/ 41 w 107"/>
                <a:gd name="T47" fmla="*/ 32 h 119"/>
                <a:gd name="T48" fmla="*/ 48 w 107"/>
                <a:gd name="T49" fmla="*/ 33 h 119"/>
                <a:gd name="T50" fmla="*/ 41 w 107"/>
                <a:gd name="T51" fmla="*/ 23 h 119"/>
                <a:gd name="T52" fmla="*/ 37 w 107"/>
                <a:gd name="T53" fmla="*/ 71 h 119"/>
                <a:gd name="T54" fmla="*/ 99 w 107"/>
                <a:gd name="T55" fmla="*/ 23 h 119"/>
                <a:gd name="T56" fmla="*/ 36 w 107"/>
                <a:gd name="T57" fmla="*/ 73 h 119"/>
                <a:gd name="T58" fmla="*/ 43 w 107"/>
                <a:gd name="T59" fmla="*/ 23 h 119"/>
                <a:gd name="T60" fmla="*/ 60 w 107"/>
                <a:gd name="T61" fmla="*/ 28 h 119"/>
                <a:gd name="T62" fmla="*/ 10 w 107"/>
                <a:gd name="T63" fmla="*/ 35 h 119"/>
                <a:gd name="T64" fmla="*/ 12 w 107"/>
                <a:gd name="T65" fmla="*/ 39 h 119"/>
                <a:gd name="T66" fmla="*/ 28 w 107"/>
                <a:gd name="T67" fmla="*/ 29 h 119"/>
                <a:gd name="T68" fmla="*/ 30 w 107"/>
                <a:gd name="T69" fmla="*/ 13 h 119"/>
                <a:gd name="T70" fmla="*/ 79 w 107"/>
                <a:gd name="T71" fmla="*/ 27 h 119"/>
                <a:gd name="T72" fmla="*/ 97 w 107"/>
                <a:gd name="T73" fmla="*/ 11 h 119"/>
                <a:gd name="T74" fmla="*/ 34 w 107"/>
                <a:gd name="T75" fmla="*/ 65 h 119"/>
                <a:gd name="T76" fmla="*/ 9 w 107"/>
                <a:gd name="T77" fmla="*/ 26 h 119"/>
                <a:gd name="T78" fmla="*/ 9 w 107"/>
                <a:gd name="T79" fmla="*/ 26 h 119"/>
                <a:gd name="T80" fmla="*/ 57 w 107"/>
                <a:gd name="T81" fmla="*/ 35 h 119"/>
                <a:gd name="T82" fmla="*/ 89 w 107"/>
                <a:gd name="T83" fmla="*/ 10 h 119"/>
                <a:gd name="T84" fmla="*/ 32 w 107"/>
                <a:gd name="T85" fmla="*/ 58 h 119"/>
                <a:gd name="T86" fmla="*/ 96 w 107"/>
                <a:gd name="T87" fmla="*/ 10 h 119"/>
                <a:gd name="T88" fmla="*/ 20 w 107"/>
                <a:gd name="T89" fmla="*/ 18 h 119"/>
                <a:gd name="T90" fmla="*/ 62 w 107"/>
                <a:gd name="T91" fmla="*/ 26 h 119"/>
                <a:gd name="T92" fmla="*/ 82 w 107"/>
                <a:gd name="T93" fmla="*/ 12 h 119"/>
                <a:gd name="T94" fmla="*/ 27 w 107"/>
                <a:gd name="T95" fmla="*/ 6 h 119"/>
                <a:gd name="T96" fmla="*/ 48 w 107"/>
                <a:gd name="T97" fmla="*/ 117 h 119"/>
                <a:gd name="T98" fmla="*/ 94 w 107"/>
                <a:gd name="T99" fmla="*/ 56 h 119"/>
                <a:gd name="T100" fmla="*/ 31 w 107"/>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19">
                  <a:moveTo>
                    <a:pt x="51" y="112"/>
                  </a:moveTo>
                  <a:cubicBezTo>
                    <a:pt x="50" y="111"/>
                    <a:pt x="50" y="111"/>
                    <a:pt x="50" y="111"/>
                  </a:cubicBezTo>
                  <a:cubicBezTo>
                    <a:pt x="53" y="108"/>
                    <a:pt x="55" y="106"/>
                    <a:pt x="57" y="103"/>
                  </a:cubicBezTo>
                  <a:cubicBezTo>
                    <a:pt x="55" y="106"/>
                    <a:pt x="53" y="109"/>
                    <a:pt x="51" y="112"/>
                  </a:cubicBezTo>
                  <a:moveTo>
                    <a:pt x="46" y="105"/>
                  </a:moveTo>
                  <a:cubicBezTo>
                    <a:pt x="46" y="105"/>
                    <a:pt x="46" y="105"/>
                    <a:pt x="46" y="105"/>
                  </a:cubicBezTo>
                  <a:cubicBezTo>
                    <a:pt x="47" y="104"/>
                    <a:pt x="50" y="101"/>
                    <a:pt x="51" y="101"/>
                  </a:cubicBezTo>
                  <a:cubicBezTo>
                    <a:pt x="53" y="99"/>
                    <a:pt x="56" y="96"/>
                    <a:pt x="58" y="94"/>
                  </a:cubicBezTo>
                  <a:cubicBezTo>
                    <a:pt x="58" y="95"/>
                    <a:pt x="58" y="95"/>
                    <a:pt x="58" y="95"/>
                  </a:cubicBezTo>
                  <a:cubicBezTo>
                    <a:pt x="55" y="98"/>
                    <a:pt x="52" y="101"/>
                    <a:pt x="48" y="104"/>
                  </a:cubicBezTo>
                  <a:cubicBezTo>
                    <a:pt x="47" y="104"/>
                    <a:pt x="47" y="105"/>
                    <a:pt x="46" y="105"/>
                  </a:cubicBezTo>
                  <a:moveTo>
                    <a:pt x="50" y="110"/>
                  </a:moveTo>
                  <a:cubicBezTo>
                    <a:pt x="49" y="108"/>
                    <a:pt x="48" y="107"/>
                    <a:pt x="47" y="106"/>
                  </a:cubicBezTo>
                  <a:cubicBezTo>
                    <a:pt x="55" y="101"/>
                    <a:pt x="60" y="93"/>
                    <a:pt x="67" y="88"/>
                  </a:cubicBezTo>
                  <a:cubicBezTo>
                    <a:pt x="61" y="93"/>
                    <a:pt x="56" y="103"/>
                    <a:pt x="50" y="110"/>
                  </a:cubicBezTo>
                  <a:moveTo>
                    <a:pt x="42" y="98"/>
                  </a:moveTo>
                  <a:cubicBezTo>
                    <a:pt x="42" y="97"/>
                    <a:pt x="41" y="96"/>
                    <a:pt x="40" y="95"/>
                  </a:cubicBezTo>
                  <a:cubicBezTo>
                    <a:pt x="46" y="93"/>
                    <a:pt x="51" y="91"/>
                    <a:pt x="55" y="88"/>
                  </a:cubicBezTo>
                  <a:cubicBezTo>
                    <a:pt x="51" y="91"/>
                    <a:pt x="47" y="95"/>
                    <a:pt x="42" y="98"/>
                  </a:cubicBezTo>
                  <a:moveTo>
                    <a:pt x="67" y="86"/>
                  </a:moveTo>
                  <a:cubicBezTo>
                    <a:pt x="69" y="85"/>
                    <a:pt x="70" y="83"/>
                    <a:pt x="72" y="82"/>
                  </a:cubicBezTo>
                  <a:cubicBezTo>
                    <a:pt x="71" y="83"/>
                    <a:pt x="71" y="83"/>
                    <a:pt x="70" y="84"/>
                  </a:cubicBezTo>
                  <a:cubicBezTo>
                    <a:pt x="69" y="85"/>
                    <a:pt x="68" y="85"/>
                    <a:pt x="67" y="86"/>
                  </a:cubicBezTo>
                  <a:moveTo>
                    <a:pt x="46" y="104"/>
                  </a:moveTo>
                  <a:cubicBezTo>
                    <a:pt x="45" y="102"/>
                    <a:pt x="44" y="101"/>
                    <a:pt x="43" y="100"/>
                  </a:cubicBezTo>
                  <a:cubicBezTo>
                    <a:pt x="54" y="92"/>
                    <a:pt x="65" y="85"/>
                    <a:pt x="75" y="77"/>
                  </a:cubicBezTo>
                  <a:cubicBezTo>
                    <a:pt x="75" y="77"/>
                    <a:pt x="75" y="77"/>
                    <a:pt x="75" y="77"/>
                  </a:cubicBezTo>
                  <a:cubicBezTo>
                    <a:pt x="65" y="85"/>
                    <a:pt x="55" y="95"/>
                    <a:pt x="46" y="104"/>
                  </a:cubicBezTo>
                  <a:moveTo>
                    <a:pt x="53" y="91"/>
                  </a:moveTo>
                  <a:cubicBezTo>
                    <a:pt x="58" y="87"/>
                    <a:pt x="62" y="84"/>
                    <a:pt x="67" y="80"/>
                  </a:cubicBezTo>
                  <a:cubicBezTo>
                    <a:pt x="71" y="76"/>
                    <a:pt x="76" y="72"/>
                    <a:pt x="80" y="68"/>
                  </a:cubicBezTo>
                  <a:cubicBezTo>
                    <a:pt x="79" y="70"/>
                    <a:pt x="79" y="71"/>
                    <a:pt x="78" y="73"/>
                  </a:cubicBezTo>
                  <a:cubicBezTo>
                    <a:pt x="71" y="78"/>
                    <a:pt x="65" y="83"/>
                    <a:pt x="58" y="88"/>
                  </a:cubicBezTo>
                  <a:cubicBezTo>
                    <a:pt x="56" y="89"/>
                    <a:pt x="55" y="90"/>
                    <a:pt x="53" y="91"/>
                  </a:cubicBezTo>
                  <a:moveTo>
                    <a:pt x="40" y="94"/>
                  </a:moveTo>
                  <a:cubicBezTo>
                    <a:pt x="39" y="93"/>
                    <a:pt x="38" y="91"/>
                    <a:pt x="37" y="90"/>
                  </a:cubicBezTo>
                  <a:cubicBezTo>
                    <a:pt x="54" y="85"/>
                    <a:pt x="68" y="73"/>
                    <a:pt x="81" y="62"/>
                  </a:cubicBezTo>
                  <a:cubicBezTo>
                    <a:pt x="81" y="62"/>
                    <a:pt x="81" y="62"/>
                    <a:pt x="81" y="62"/>
                  </a:cubicBezTo>
                  <a:cubicBezTo>
                    <a:pt x="76" y="67"/>
                    <a:pt x="71" y="71"/>
                    <a:pt x="65" y="76"/>
                  </a:cubicBezTo>
                  <a:cubicBezTo>
                    <a:pt x="57" y="82"/>
                    <a:pt x="48" y="88"/>
                    <a:pt x="40" y="94"/>
                  </a:cubicBezTo>
                  <a:moveTo>
                    <a:pt x="23" y="65"/>
                  </a:moveTo>
                  <a:cubicBezTo>
                    <a:pt x="23" y="64"/>
                    <a:pt x="23" y="64"/>
                    <a:pt x="22" y="63"/>
                  </a:cubicBezTo>
                  <a:cubicBezTo>
                    <a:pt x="24" y="63"/>
                    <a:pt x="25" y="62"/>
                    <a:pt x="26" y="61"/>
                  </a:cubicBezTo>
                  <a:cubicBezTo>
                    <a:pt x="25" y="62"/>
                    <a:pt x="24" y="64"/>
                    <a:pt x="23" y="65"/>
                  </a:cubicBezTo>
                  <a:moveTo>
                    <a:pt x="40" y="94"/>
                  </a:moveTo>
                  <a:cubicBezTo>
                    <a:pt x="43" y="93"/>
                    <a:pt x="47" y="90"/>
                    <a:pt x="51" y="88"/>
                  </a:cubicBezTo>
                  <a:cubicBezTo>
                    <a:pt x="63" y="79"/>
                    <a:pt x="76" y="70"/>
                    <a:pt x="86" y="58"/>
                  </a:cubicBezTo>
                  <a:cubicBezTo>
                    <a:pt x="85" y="60"/>
                    <a:pt x="84" y="62"/>
                    <a:pt x="83" y="64"/>
                  </a:cubicBezTo>
                  <a:cubicBezTo>
                    <a:pt x="82" y="65"/>
                    <a:pt x="82" y="65"/>
                    <a:pt x="82" y="65"/>
                  </a:cubicBezTo>
                  <a:cubicBezTo>
                    <a:pt x="82" y="65"/>
                    <a:pt x="82" y="65"/>
                    <a:pt x="82" y="65"/>
                  </a:cubicBezTo>
                  <a:cubicBezTo>
                    <a:pt x="82" y="65"/>
                    <a:pt x="81" y="65"/>
                    <a:pt x="81" y="66"/>
                  </a:cubicBezTo>
                  <a:cubicBezTo>
                    <a:pt x="76" y="70"/>
                    <a:pt x="71" y="74"/>
                    <a:pt x="66" y="78"/>
                  </a:cubicBezTo>
                  <a:cubicBezTo>
                    <a:pt x="61" y="82"/>
                    <a:pt x="56" y="85"/>
                    <a:pt x="51" y="89"/>
                  </a:cubicBezTo>
                  <a:cubicBezTo>
                    <a:pt x="48" y="91"/>
                    <a:pt x="44" y="92"/>
                    <a:pt x="40" y="94"/>
                  </a:cubicBezTo>
                  <a:moveTo>
                    <a:pt x="36" y="88"/>
                  </a:moveTo>
                  <a:cubicBezTo>
                    <a:pt x="35" y="87"/>
                    <a:pt x="35" y="86"/>
                    <a:pt x="34" y="85"/>
                  </a:cubicBezTo>
                  <a:cubicBezTo>
                    <a:pt x="47" y="79"/>
                    <a:pt x="58" y="72"/>
                    <a:pt x="70" y="64"/>
                  </a:cubicBezTo>
                  <a:cubicBezTo>
                    <a:pt x="73" y="62"/>
                    <a:pt x="77" y="60"/>
                    <a:pt x="81" y="58"/>
                  </a:cubicBezTo>
                  <a:cubicBezTo>
                    <a:pt x="66" y="68"/>
                    <a:pt x="49" y="76"/>
                    <a:pt x="36" y="88"/>
                  </a:cubicBezTo>
                  <a:moveTo>
                    <a:pt x="30" y="77"/>
                  </a:moveTo>
                  <a:cubicBezTo>
                    <a:pt x="43" y="71"/>
                    <a:pt x="54" y="63"/>
                    <a:pt x="66" y="56"/>
                  </a:cubicBezTo>
                  <a:cubicBezTo>
                    <a:pt x="65" y="57"/>
                    <a:pt x="65" y="57"/>
                    <a:pt x="64" y="58"/>
                  </a:cubicBezTo>
                  <a:cubicBezTo>
                    <a:pt x="53" y="66"/>
                    <a:pt x="43" y="74"/>
                    <a:pt x="33" y="83"/>
                  </a:cubicBezTo>
                  <a:cubicBezTo>
                    <a:pt x="32" y="81"/>
                    <a:pt x="31" y="79"/>
                    <a:pt x="29" y="77"/>
                  </a:cubicBezTo>
                  <a:cubicBezTo>
                    <a:pt x="30" y="77"/>
                    <a:pt x="30" y="77"/>
                    <a:pt x="30" y="77"/>
                  </a:cubicBezTo>
                  <a:moveTo>
                    <a:pt x="37" y="89"/>
                  </a:moveTo>
                  <a:cubicBezTo>
                    <a:pt x="37" y="89"/>
                    <a:pt x="37" y="89"/>
                    <a:pt x="37" y="89"/>
                  </a:cubicBezTo>
                  <a:cubicBezTo>
                    <a:pt x="39" y="86"/>
                    <a:pt x="42" y="84"/>
                    <a:pt x="45" y="82"/>
                  </a:cubicBezTo>
                  <a:cubicBezTo>
                    <a:pt x="59" y="71"/>
                    <a:pt x="76" y="64"/>
                    <a:pt x="90" y="52"/>
                  </a:cubicBezTo>
                  <a:cubicBezTo>
                    <a:pt x="89" y="53"/>
                    <a:pt x="89" y="54"/>
                    <a:pt x="88" y="55"/>
                  </a:cubicBezTo>
                  <a:cubicBezTo>
                    <a:pt x="87" y="55"/>
                    <a:pt x="87" y="55"/>
                    <a:pt x="87" y="55"/>
                  </a:cubicBezTo>
                  <a:cubicBezTo>
                    <a:pt x="78" y="62"/>
                    <a:pt x="69" y="70"/>
                    <a:pt x="60" y="77"/>
                  </a:cubicBezTo>
                  <a:cubicBezTo>
                    <a:pt x="55" y="80"/>
                    <a:pt x="50" y="83"/>
                    <a:pt x="45" y="86"/>
                  </a:cubicBezTo>
                  <a:cubicBezTo>
                    <a:pt x="45" y="85"/>
                    <a:pt x="45" y="85"/>
                    <a:pt x="45" y="85"/>
                  </a:cubicBezTo>
                  <a:cubicBezTo>
                    <a:pt x="45" y="85"/>
                    <a:pt x="43" y="86"/>
                    <a:pt x="41" y="87"/>
                  </a:cubicBezTo>
                  <a:cubicBezTo>
                    <a:pt x="39" y="88"/>
                    <a:pt x="37" y="89"/>
                    <a:pt x="37" y="89"/>
                  </a:cubicBezTo>
                  <a:moveTo>
                    <a:pt x="28" y="70"/>
                  </a:moveTo>
                  <a:cubicBezTo>
                    <a:pt x="28" y="70"/>
                    <a:pt x="28" y="70"/>
                    <a:pt x="28" y="70"/>
                  </a:cubicBezTo>
                  <a:cubicBezTo>
                    <a:pt x="40" y="61"/>
                    <a:pt x="53" y="55"/>
                    <a:pt x="66" y="48"/>
                  </a:cubicBezTo>
                  <a:cubicBezTo>
                    <a:pt x="67" y="47"/>
                    <a:pt x="67" y="47"/>
                    <a:pt x="67" y="47"/>
                  </a:cubicBezTo>
                  <a:cubicBezTo>
                    <a:pt x="66" y="48"/>
                    <a:pt x="66" y="48"/>
                    <a:pt x="66" y="48"/>
                  </a:cubicBezTo>
                  <a:cubicBezTo>
                    <a:pt x="55" y="58"/>
                    <a:pt x="41" y="65"/>
                    <a:pt x="29" y="76"/>
                  </a:cubicBezTo>
                  <a:cubicBezTo>
                    <a:pt x="29" y="76"/>
                    <a:pt x="29" y="76"/>
                    <a:pt x="29" y="76"/>
                  </a:cubicBezTo>
                  <a:cubicBezTo>
                    <a:pt x="29" y="75"/>
                    <a:pt x="28" y="74"/>
                    <a:pt x="27" y="73"/>
                  </a:cubicBezTo>
                  <a:cubicBezTo>
                    <a:pt x="26" y="71"/>
                    <a:pt x="25" y="69"/>
                    <a:pt x="24" y="67"/>
                  </a:cubicBezTo>
                  <a:cubicBezTo>
                    <a:pt x="29" y="64"/>
                    <a:pt x="34" y="62"/>
                    <a:pt x="39" y="59"/>
                  </a:cubicBezTo>
                  <a:cubicBezTo>
                    <a:pt x="35" y="62"/>
                    <a:pt x="31" y="65"/>
                    <a:pt x="28" y="69"/>
                  </a:cubicBezTo>
                  <a:cubicBezTo>
                    <a:pt x="27" y="70"/>
                    <a:pt x="28" y="70"/>
                    <a:pt x="28" y="70"/>
                  </a:cubicBezTo>
                  <a:moveTo>
                    <a:pt x="51" y="40"/>
                  </a:moveTo>
                  <a:cubicBezTo>
                    <a:pt x="52" y="40"/>
                    <a:pt x="52" y="39"/>
                    <a:pt x="53" y="39"/>
                  </a:cubicBezTo>
                  <a:cubicBezTo>
                    <a:pt x="53" y="39"/>
                    <a:pt x="53" y="39"/>
                    <a:pt x="53" y="39"/>
                  </a:cubicBezTo>
                  <a:cubicBezTo>
                    <a:pt x="52" y="40"/>
                    <a:pt x="52" y="40"/>
                    <a:pt x="51" y="40"/>
                  </a:cubicBezTo>
                  <a:moveTo>
                    <a:pt x="23" y="62"/>
                  </a:moveTo>
                  <a:cubicBezTo>
                    <a:pt x="23" y="62"/>
                    <a:pt x="23" y="61"/>
                    <a:pt x="25" y="59"/>
                  </a:cubicBezTo>
                  <a:cubicBezTo>
                    <a:pt x="32" y="51"/>
                    <a:pt x="41" y="44"/>
                    <a:pt x="49" y="35"/>
                  </a:cubicBezTo>
                  <a:cubicBezTo>
                    <a:pt x="49" y="36"/>
                    <a:pt x="49" y="36"/>
                    <a:pt x="49" y="36"/>
                  </a:cubicBezTo>
                  <a:cubicBezTo>
                    <a:pt x="49" y="37"/>
                    <a:pt x="50" y="37"/>
                    <a:pt x="51" y="37"/>
                  </a:cubicBezTo>
                  <a:cubicBezTo>
                    <a:pt x="51" y="38"/>
                    <a:pt x="51" y="38"/>
                    <a:pt x="51" y="38"/>
                  </a:cubicBezTo>
                  <a:cubicBezTo>
                    <a:pt x="50" y="40"/>
                    <a:pt x="48" y="41"/>
                    <a:pt x="46" y="43"/>
                  </a:cubicBezTo>
                  <a:cubicBezTo>
                    <a:pt x="45" y="44"/>
                    <a:pt x="43" y="46"/>
                    <a:pt x="42" y="47"/>
                  </a:cubicBezTo>
                  <a:cubicBezTo>
                    <a:pt x="38" y="50"/>
                    <a:pt x="34" y="53"/>
                    <a:pt x="31" y="57"/>
                  </a:cubicBezTo>
                  <a:cubicBezTo>
                    <a:pt x="30" y="58"/>
                    <a:pt x="28" y="58"/>
                    <a:pt x="27" y="59"/>
                  </a:cubicBezTo>
                  <a:cubicBezTo>
                    <a:pt x="26" y="60"/>
                    <a:pt x="24" y="62"/>
                    <a:pt x="23" y="62"/>
                  </a:cubicBezTo>
                  <a:moveTo>
                    <a:pt x="21" y="61"/>
                  </a:moveTo>
                  <a:cubicBezTo>
                    <a:pt x="20" y="59"/>
                    <a:pt x="19" y="57"/>
                    <a:pt x="18" y="55"/>
                  </a:cubicBezTo>
                  <a:cubicBezTo>
                    <a:pt x="24" y="53"/>
                    <a:pt x="28" y="49"/>
                    <a:pt x="33" y="46"/>
                  </a:cubicBezTo>
                  <a:cubicBezTo>
                    <a:pt x="37" y="42"/>
                    <a:pt x="44" y="39"/>
                    <a:pt x="47" y="35"/>
                  </a:cubicBezTo>
                  <a:cubicBezTo>
                    <a:pt x="39" y="44"/>
                    <a:pt x="29" y="52"/>
                    <a:pt x="21" y="61"/>
                  </a:cubicBezTo>
                  <a:moveTo>
                    <a:pt x="36" y="83"/>
                  </a:moveTo>
                  <a:cubicBezTo>
                    <a:pt x="46" y="74"/>
                    <a:pt x="56" y="65"/>
                    <a:pt x="67" y="57"/>
                  </a:cubicBezTo>
                  <a:cubicBezTo>
                    <a:pt x="78" y="50"/>
                    <a:pt x="87" y="41"/>
                    <a:pt x="98" y="33"/>
                  </a:cubicBezTo>
                  <a:cubicBezTo>
                    <a:pt x="96" y="38"/>
                    <a:pt x="94" y="43"/>
                    <a:pt x="92" y="48"/>
                  </a:cubicBezTo>
                  <a:cubicBezTo>
                    <a:pt x="84" y="55"/>
                    <a:pt x="75" y="59"/>
                    <a:pt x="66" y="65"/>
                  </a:cubicBezTo>
                  <a:cubicBezTo>
                    <a:pt x="61" y="68"/>
                    <a:pt x="56" y="72"/>
                    <a:pt x="50" y="75"/>
                  </a:cubicBezTo>
                  <a:cubicBezTo>
                    <a:pt x="46" y="78"/>
                    <a:pt x="39" y="80"/>
                    <a:pt x="36" y="83"/>
                  </a:cubicBezTo>
                  <a:moveTo>
                    <a:pt x="18" y="54"/>
                  </a:moveTo>
                  <a:cubicBezTo>
                    <a:pt x="17" y="52"/>
                    <a:pt x="16" y="50"/>
                    <a:pt x="15" y="49"/>
                  </a:cubicBezTo>
                  <a:cubicBezTo>
                    <a:pt x="25" y="45"/>
                    <a:pt x="31" y="37"/>
                    <a:pt x="39" y="32"/>
                  </a:cubicBezTo>
                  <a:cubicBezTo>
                    <a:pt x="40" y="31"/>
                    <a:pt x="43" y="29"/>
                    <a:pt x="43" y="29"/>
                  </a:cubicBezTo>
                  <a:cubicBezTo>
                    <a:pt x="43" y="29"/>
                    <a:pt x="43" y="30"/>
                    <a:pt x="41" y="32"/>
                  </a:cubicBezTo>
                  <a:cubicBezTo>
                    <a:pt x="39" y="34"/>
                    <a:pt x="36" y="36"/>
                    <a:pt x="34" y="39"/>
                  </a:cubicBezTo>
                  <a:cubicBezTo>
                    <a:pt x="29" y="44"/>
                    <a:pt x="23" y="49"/>
                    <a:pt x="18" y="54"/>
                  </a:cubicBezTo>
                  <a:moveTo>
                    <a:pt x="20" y="53"/>
                  </a:moveTo>
                  <a:cubicBezTo>
                    <a:pt x="29" y="47"/>
                    <a:pt x="38" y="37"/>
                    <a:pt x="46" y="29"/>
                  </a:cubicBezTo>
                  <a:cubicBezTo>
                    <a:pt x="47" y="30"/>
                    <a:pt x="47" y="32"/>
                    <a:pt x="48" y="33"/>
                  </a:cubicBezTo>
                  <a:cubicBezTo>
                    <a:pt x="38" y="39"/>
                    <a:pt x="30" y="47"/>
                    <a:pt x="20" y="53"/>
                  </a:cubicBezTo>
                  <a:moveTo>
                    <a:pt x="15" y="47"/>
                  </a:moveTo>
                  <a:cubicBezTo>
                    <a:pt x="14" y="45"/>
                    <a:pt x="13" y="44"/>
                    <a:pt x="13" y="42"/>
                  </a:cubicBezTo>
                  <a:cubicBezTo>
                    <a:pt x="22" y="37"/>
                    <a:pt x="30" y="29"/>
                    <a:pt x="39" y="24"/>
                  </a:cubicBezTo>
                  <a:cubicBezTo>
                    <a:pt x="40" y="24"/>
                    <a:pt x="41" y="23"/>
                    <a:pt x="41" y="23"/>
                  </a:cubicBezTo>
                  <a:cubicBezTo>
                    <a:pt x="42" y="23"/>
                    <a:pt x="37" y="27"/>
                    <a:pt x="36" y="28"/>
                  </a:cubicBezTo>
                  <a:cubicBezTo>
                    <a:pt x="34" y="30"/>
                    <a:pt x="31" y="32"/>
                    <a:pt x="29" y="34"/>
                  </a:cubicBezTo>
                  <a:cubicBezTo>
                    <a:pt x="24" y="38"/>
                    <a:pt x="19" y="43"/>
                    <a:pt x="15" y="47"/>
                  </a:cubicBezTo>
                  <a:moveTo>
                    <a:pt x="33" y="74"/>
                  </a:moveTo>
                  <a:cubicBezTo>
                    <a:pt x="32" y="74"/>
                    <a:pt x="36" y="72"/>
                    <a:pt x="37" y="71"/>
                  </a:cubicBezTo>
                  <a:cubicBezTo>
                    <a:pt x="48" y="61"/>
                    <a:pt x="61" y="55"/>
                    <a:pt x="71" y="45"/>
                  </a:cubicBezTo>
                  <a:cubicBezTo>
                    <a:pt x="72" y="44"/>
                    <a:pt x="73" y="43"/>
                    <a:pt x="75" y="42"/>
                  </a:cubicBezTo>
                  <a:cubicBezTo>
                    <a:pt x="82" y="36"/>
                    <a:pt x="88" y="31"/>
                    <a:pt x="96" y="26"/>
                  </a:cubicBezTo>
                  <a:cubicBezTo>
                    <a:pt x="97" y="25"/>
                    <a:pt x="97" y="25"/>
                    <a:pt x="97" y="25"/>
                  </a:cubicBezTo>
                  <a:cubicBezTo>
                    <a:pt x="98" y="24"/>
                    <a:pt x="99" y="24"/>
                    <a:pt x="99" y="23"/>
                  </a:cubicBezTo>
                  <a:cubicBezTo>
                    <a:pt x="99" y="25"/>
                    <a:pt x="99" y="27"/>
                    <a:pt x="99" y="29"/>
                  </a:cubicBezTo>
                  <a:cubicBezTo>
                    <a:pt x="98" y="30"/>
                    <a:pt x="98" y="30"/>
                    <a:pt x="98" y="31"/>
                  </a:cubicBezTo>
                  <a:cubicBezTo>
                    <a:pt x="86" y="37"/>
                    <a:pt x="77" y="48"/>
                    <a:pt x="66" y="55"/>
                  </a:cubicBezTo>
                  <a:cubicBezTo>
                    <a:pt x="59" y="59"/>
                    <a:pt x="52" y="64"/>
                    <a:pt x="45" y="68"/>
                  </a:cubicBezTo>
                  <a:cubicBezTo>
                    <a:pt x="42" y="70"/>
                    <a:pt x="39" y="71"/>
                    <a:pt x="36" y="73"/>
                  </a:cubicBezTo>
                  <a:cubicBezTo>
                    <a:pt x="34" y="74"/>
                    <a:pt x="33" y="74"/>
                    <a:pt x="33" y="74"/>
                  </a:cubicBezTo>
                  <a:moveTo>
                    <a:pt x="17" y="47"/>
                  </a:moveTo>
                  <a:cubicBezTo>
                    <a:pt x="17" y="47"/>
                    <a:pt x="17" y="46"/>
                    <a:pt x="19" y="44"/>
                  </a:cubicBezTo>
                  <a:cubicBezTo>
                    <a:pt x="22" y="42"/>
                    <a:pt x="24" y="40"/>
                    <a:pt x="27" y="38"/>
                  </a:cubicBezTo>
                  <a:cubicBezTo>
                    <a:pt x="32" y="33"/>
                    <a:pt x="38" y="28"/>
                    <a:pt x="43" y="23"/>
                  </a:cubicBezTo>
                  <a:cubicBezTo>
                    <a:pt x="44" y="24"/>
                    <a:pt x="45" y="26"/>
                    <a:pt x="45" y="27"/>
                  </a:cubicBezTo>
                  <a:cubicBezTo>
                    <a:pt x="36" y="31"/>
                    <a:pt x="29" y="39"/>
                    <a:pt x="21" y="45"/>
                  </a:cubicBezTo>
                  <a:cubicBezTo>
                    <a:pt x="20" y="45"/>
                    <a:pt x="17" y="47"/>
                    <a:pt x="17" y="47"/>
                  </a:cubicBezTo>
                  <a:moveTo>
                    <a:pt x="59" y="32"/>
                  </a:moveTo>
                  <a:cubicBezTo>
                    <a:pt x="59" y="30"/>
                    <a:pt x="60" y="29"/>
                    <a:pt x="60" y="28"/>
                  </a:cubicBezTo>
                  <a:cubicBezTo>
                    <a:pt x="66" y="25"/>
                    <a:pt x="71" y="21"/>
                    <a:pt x="77" y="17"/>
                  </a:cubicBezTo>
                  <a:cubicBezTo>
                    <a:pt x="74" y="20"/>
                    <a:pt x="71" y="23"/>
                    <a:pt x="68" y="25"/>
                  </a:cubicBezTo>
                  <a:cubicBezTo>
                    <a:pt x="65" y="27"/>
                    <a:pt x="62" y="29"/>
                    <a:pt x="59" y="32"/>
                  </a:cubicBezTo>
                  <a:moveTo>
                    <a:pt x="12" y="39"/>
                  </a:moveTo>
                  <a:cubicBezTo>
                    <a:pt x="11" y="38"/>
                    <a:pt x="11" y="36"/>
                    <a:pt x="10" y="35"/>
                  </a:cubicBezTo>
                  <a:cubicBezTo>
                    <a:pt x="15" y="32"/>
                    <a:pt x="20" y="29"/>
                    <a:pt x="24" y="26"/>
                  </a:cubicBezTo>
                  <a:cubicBezTo>
                    <a:pt x="27" y="24"/>
                    <a:pt x="30" y="22"/>
                    <a:pt x="32" y="21"/>
                  </a:cubicBezTo>
                  <a:cubicBezTo>
                    <a:pt x="34" y="19"/>
                    <a:pt x="37" y="16"/>
                    <a:pt x="37" y="16"/>
                  </a:cubicBezTo>
                  <a:cubicBezTo>
                    <a:pt x="38" y="16"/>
                    <a:pt x="37" y="17"/>
                    <a:pt x="35" y="20"/>
                  </a:cubicBezTo>
                  <a:cubicBezTo>
                    <a:pt x="28" y="28"/>
                    <a:pt x="19" y="33"/>
                    <a:pt x="12" y="39"/>
                  </a:cubicBezTo>
                  <a:moveTo>
                    <a:pt x="12" y="41"/>
                  </a:moveTo>
                  <a:cubicBezTo>
                    <a:pt x="12" y="41"/>
                    <a:pt x="12" y="41"/>
                    <a:pt x="12" y="41"/>
                  </a:cubicBezTo>
                  <a:cubicBezTo>
                    <a:pt x="21" y="32"/>
                    <a:pt x="33" y="27"/>
                    <a:pt x="39" y="16"/>
                  </a:cubicBezTo>
                  <a:cubicBezTo>
                    <a:pt x="41" y="18"/>
                    <a:pt x="42" y="19"/>
                    <a:pt x="43" y="21"/>
                  </a:cubicBezTo>
                  <a:cubicBezTo>
                    <a:pt x="37" y="23"/>
                    <a:pt x="33" y="26"/>
                    <a:pt x="28" y="29"/>
                  </a:cubicBezTo>
                  <a:cubicBezTo>
                    <a:pt x="23" y="33"/>
                    <a:pt x="17" y="37"/>
                    <a:pt x="12" y="41"/>
                  </a:cubicBezTo>
                  <a:moveTo>
                    <a:pt x="10" y="33"/>
                  </a:moveTo>
                  <a:cubicBezTo>
                    <a:pt x="10" y="32"/>
                    <a:pt x="10" y="32"/>
                    <a:pt x="10" y="31"/>
                  </a:cubicBezTo>
                  <a:cubicBezTo>
                    <a:pt x="10" y="30"/>
                    <a:pt x="9" y="29"/>
                    <a:pt x="9" y="29"/>
                  </a:cubicBezTo>
                  <a:cubicBezTo>
                    <a:pt x="17" y="25"/>
                    <a:pt x="23" y="18"/>
                    <a:pt x="30" y="13"/>
                  </a:cubicBezTo>
                  <a:cubicBezTo>
                    <a:pt x="31" y="12"/>
                    <a:pt x="32" y="12"/>
                    <a:pt x="32" y="12"/>
                  </a:cubicBezTo>
                  <a:cubicBezTo>
                    <a:pt x="34" y="12"/>
                    <a:pt x="25" y="20"/>
                    <a:pt x="24" y="21"/>
                  </a:cubicBezTo>
                  <a:cubicBezTo>
                    <a:pt x="20" y="25"/>
                    <a:pt x="15" y="29"/>
                    <a:pt x="10" y="33"/>
                  </a:cubicBezTo>
                  <a:moveTo>
                    <a:pt x="60" y="43"/>
                  </a:moveTo>
                  <a:cubicBezTo>
                    <a:pt x="66" y="38"/>
                    <a:pt x="73" y="33"/>
                    <a:pt x="79" y="27"/>
                  </a:cubicBezTo>
                  <a:cubicBezTo>
                    <a:pt x="84" y="22"/>
                    <a:pt x="91" y="17"/>
                    <a:pt x="95" y="12"/>
                  </a:cubicBezTo>
                  <a:cubicBezTo>
                    <a:pt x="86" y="25"/>
                    <a:pt x="73" y="34"/>
                    <a:pt x="60" y="43"/>
                  </a:cubicBezTo>
                  <a:moveTo>
                    <a:pt x="34" y="65"/>
                  </a:moveTo>
                  <a:cubicBezTo>
                    <a:pt x="36" y="63"/>
                    <a:pt x="38" y="61"/>
                    <a:pt x="40" y="59"/>
                  </a:cubicBezTo>
                  <a:cubicBezTo>
                    <a:pt x="59" y="43"/>
                    <a:pt x="82" y="32"/>
                    <a:pt x="97" y="11"/>
                  </a:cubicBezTo>
                  <a:cubicBezTo>
                    <a:pt x="99" y="14"/>
                    <a:pt x="99" y="18"/>
                    <a:pt x="99" y="22"/>
                  </a:cubicBezTo>
                  <a:cubicBezTo>
                    <a:pt x="99" y="22"/>
                    <a:pt x="99" y="22"/>
                    <a:pt x="99" y="22"/>
                  </a:cubicBezTo>
                  <a:cubicBezTo>
                    <a:pt x="91" y="26"/>
                    <a:pt x="84" y="31"/>
                    <a:pt x="78" y="37"/>
                  </a:cubicBezTo>
                  <a:cubicBezTo>
                    <a:pt x="69" y="43"/>
                    <a:pt x="61" y="49"/>
                    <a:pt x="52" y="54"/>
                  </a:cubicBezTo>
                  <a:cubicBezTo>
                    <a:pt x="46" y="58"/>
                    <a:pt x="40" y="61"/>
                    <a:pt x="34" y="65"/>
                  </a:cubicBezTo>
                  <a:moveTo>
                    <a:pt x="11" y="34"/>
                  </a:moveTo>
                  <a:cubicBezTo>
                    <a:pt x="20" y="27"/>
                    <a:pt x="29" y="20"/>
                    <a:pt x="35" y="11"/>
                  </a:cubicBezTo>
                  <a:cubicBezTo>
                    <a:pt x="36" y="12"/>
                    <a:pt x="37" y="13"/>
                    <a:pt x="38" y="15"/>
                  </a:cubicBezTo>
                  <a:cubicBezTo>
                    <a:pt x="29" y="21"/>
                    <a:pt x="19" y="28"/>
                    <a:pt x="11" y="34"/>
                  </a:cubicBezTo>
                  <a:moveTo>
                    <a:pt x="9" y="26"/>
                  </a:moveTo>
                  <a:cubicBezTo>
                    <a:pt x="9" y="24"/>
                    <a:pt x="9" y="23"/>
                    <a:pt x="9" y="21"/>
                  </a:cubicBezTo>
                  <a:cubicBezTo>
                    <a:pt x="12" y="19"/>
                    <a:pt x="15" y="16"/>
                    <a:pt x="18" y="14"/>
                  </a:cubicBezTo>
                  <a:cubicBezTo>
                    <a:pt x="21" y="12"/>
                    <a:pt x="25" y="9"/>
                    <a:pt x="26" y="9"/>
                  </a:cubicBezTo>
                  <a:cubicBezTo>
                    <a:pt x="26" y="9"/>
                    <a:pt x="26" y="10"/>
                    <a:pt x="22" y="14"/>
                  </a:cubicBezTo>
                  <a:cubicBezTo>
                    <a:pt x="18" y="18"/>
                    <a:pt x="13" y="22"/>
                    <a:pt x="9" y="26"/>
                  </a:cubicBezTo>
                  <a:moveTo>
                    <a:pt x="65" y="20"/>
                  </a:moveTo>
                  <a:cubicBezTo>
                    <a:pt x="68" y="15"/>
                    <a:pt x="72" y="11"/>
                    <a:pt x="78" y="9"/>
                  </a:cubicBezTo>
                  <a:cubicBezTo>
                    <a:pt x="73" y="12"/>
                    <a:pt x="68" y="16"/>
                    <a:pt x="65" y="20"/>
                  </a:cubicBezTo>
                  <a:moveTo>
                    <a:pt x="56" y="37"/>
                  </a:moveTo>
                  <a:cubicBezTo>
                    <a:pt x="56" y="36"/>
                    <a:pt x="57" y="36"/>
                    <a:pt x="57" y="35"/>
                  </a:cubicBezTo>
                  <a:cubicBezTo>
                    <a:pt x="61" y="32"/>
                    <a:pt x="64" y="29"/>
                    <a:pt x="68" y="26"/>
                  </a:cubicBezTo>
                  <a:cubicBezTo>
                    <a:pt x="73" y="23"/>
                    <a:pt x="76" y="21"/>
                    <a:pt x="80" y="17"/>
                  </a:cubicBezTo>
                  <a:cubicBezTo>
                    <a:pt x="81" y="16"/>
                    <a:pt x="85" y="12"/>
                    <a:pt x="87" y="10"/>
                  </a:cubicBezTo>
                  <a:cubicBezTo>
                    <a:pt x="88" y="9"/>
                    <a:pt x="89" y="8"/>
                    <a:pt x="90" y="8"/>
                  </a:cubicBezTo>
                  <a:cubicBezTo>
                    <a:pt x="90" y="8"/>
                    <a:pt x="89" y="9"/>
                    <a:pt x="89" y="10"/>
                  </a:cubicBezTo>
                  <a:cubicBezTo>
                    <a:pt x="87" y="13"/>
                    <a:pt x="85" y="16"/>
                    <a:pt x="82" y="18"/>
                  </a:cubicBezTo>
                  <a:cubicBezTo>
                    <a:pt x="78" y="22"/>
                    <a:pt x="73" y="25"/>
                    <a:pt x="68" y="29"/>
                  </a:cubicBezTo>
                  <a:cubicBezTo>
                    <a:pt x="64" y="32"/>
                    <a:pt x="60" y="34"/>
                    <a:pt x="56" y="37"/>
                  </a:cubicBezTo>
                  <a:moveTo>
                    <a:pt x="25" y="65"/>
                  </a:moveTo>
                  <a:cubicBezTo>
                    <a:pt x="27" y="64"/>
                    <a:pt x="30" y="60"/>
                    <a:pt x="32" y="58"/>
                  </a:cubicBezTo>
                  <a:cubicBezTo>
                    <a:pt x="32" y="57"/>
                    <a:pt x="32" y="57"/>
                    <a:pt x="32" y="57"/>
                  </a:cubicBezTo>
                  <a:cubicBezTo>
                    <a:pt x="36" y="55"/>
                    <a:pt x="39" y="52"/>
                    <a:pt x="43" y="49"/>
                  </a:cubicBezTo>
                  <a:cubicBezTo>
                    <a:pt x="51" y="42"/>
                    <a:pt x="60" y="36"/>
                    <a:pt x="69" y="30"/>
                  </a:cubicBezTo>
                  <a:cubicBezTo>
                    <a:pt x="78" y="24"/>
                    <a:pt x="87" y="17"/>
                    <a:pt x="92" y="7"/>
                  </a:cubicBezTo>
                  <a:cubicBezTo>
                    <a:pt x="93" y="8"/>
                    <a:pt x="95" y="9"/>
                    <a:pt x="96" y="10"/>
                  </a:cubicBezTo>
                  <a:cubicBezTo>
                    <a:pt x="83" y="21"/>
                    <a:pt x="71" y="32"/>
                    <a:pt x="58" y="43"/>
                  </a:cubicBezTo>
                  <a:cubicBezTo>
                    <a:pt x="51" y="49"/>
                    <a:pt x="43" y="54"/>
                    <a:pt x="35" y="59"/>
                  </a:cubicBezTo>
                  <a:cubicBezTo>
                    <a:pt x="32" y="61"/>
                    <a:pt x="28" y="63"/>
                    <a:pt x="25" y="65"/>
                  </a:cubicBezTo>
                  <a:moveTo>
                    <a:pt x="10" y="27"/>
                  </a:moveTo>
                  <a:cubicBezTo>
                    <a:pt x="13" y="25"/>
                    <a:pt x="17" y="21"/>
                    <a:pt x="20" y="18"/>
                  </a:cubicBezTo>
                  <a:cubicBezTo>
                    <a:pt x="24" y="15"/>
                    <a:pt x="27" y="11"/>
                    <a:pt x="29" y="7"/>
                  </a:cubicBezTo>
                  <a:cubicBezTo>
                    <a:pt x="29" y="7"/>
                    <a:pt x="29" y="7"/>
                    <a:pt x="29" y="7"/>
                  </a:cubicBezTo>
                  <a:cubicBezTo>
                    <a:pt x="31" y="7"/>
                    <a:pt x="32" y="8"/>
                    <a:pt x="34" y="10"/>
                  </a:cubicBezTo>
                  <a:cubicBezTo>
                    <a:pt x="25" y="14"/>
                    <a:pt x="18" y="22"/>
                    <a:pt x="10" y="27"/>
                  </a:cubicBezTo>
                  <a:moveTo>
                    <a:pt x="62" y="26"/>
                  </a:moveTo>
                  <a:cubicBezTo>
                    <a:pt x="63" y="25"/>
                    <a:pt x="64" y="24"/>
                    <a:pt x="64" y="23"/>
                  </a:cubicBezTo>
                  <a:cubicBezTo>
                    <a:pt x="70" y="17"/>
                    <a:pt x="76" y="12"/>
                    <a:pt x="83" y="8"/>
                  </a:cubicBezTo>
                  <a:cubicBezTo>
                    <a:pt x="83" y="8"/>
                    <a:pt x="86" y="6"/>
                    <a:pt x="88" y="6"/>
                  </a:cubicBezTo>
                  <a:cubicBezTo>
                    <a:pt x="88" y="6"/>
                    <a:pt x="88" y="6"/>
                    <a:pt x="89" y="6"/>
                  </a:cubicBezTo>
                  <a:cubicBezTo>
                    <a:pt x="86" y="8"/>
                    <a:pt x="84" y="10"/>
                    <a:pt x="82" y="12"/>
                  </a:cubicBezTo>
                  <a:cubicBezTo>
                    <a:pt x="77" y="15"/>
                    <a:pt x="72" y="19"/>
                    <a:pt x="68" y="22"/>
                  </a:cubicBezTo>
                  <a:cubicBezTo>
                    <a:pt x="65" y="23"/>
                    <a:pt x="63" y="24"/>
                    <a:pt x="62" y="26"/>
                  </a:cubicBezTo>
                  <a:moveTo>
                    <a:pt x="10" y="19"/>
                  </a:moveTo>
                  <a:cubicBezTo>
                    <a:pt x="11" y="12"/>
                    <a:pt x="15" y="5"/>
                    <a:pt x="23" y="5"/>
                  </a:cubicBezTo>
                  <a:cubicBezTo>
                    <a:pt x="24" y="5"/>
                    <a:pt x="26" y="6"/>
                    <a:pt x="27" y="6"/>
                  </a:cubicBezTo>
                  <a:cubicBezTo>
                    <a:pt x="21" y="10"/>
                    <a:pt x="15" y="15"/>
                    <a:pt x="10" y="19"/>
                  </a:cubicBezTo>
                  <a:moveTo>
                    <a:pt x="23" y="0"/>
                  </a:moveTo>
                  <a:cubicBezTo>
                    <a:pt x="15" y="0"/>
                    <a:pt x="8" y="5"/>
                    <a:pt x="5" y="13"/>
                  </a:cubicBezTo>
                  <a:cubicBezTo>
                    <a:pt x="0" y="27"/>
                    <a:pt x="7" y="44"/>
                    <a:pt x="12" y="56"/>
                  </a:cubicBezTo>
                  <a:cubicBezTo>
                    <a:pt x="22" y="77"/>
                    <a:pt x="35" y="97"/>
                    <a:pt x="48" y="117"/>
                  </a:cubicBezTo>
                  <a:cubicBezTo>
                    <a:pt x="48" y="118"/>
                    <a:pt x="48" y="118"/>
                    <a:pt x="48" y="118"/>
                  </a:cubicBezTo>
                  <a:cubicBezTo>
                    <a:pt x="49" y="119"/>
                    <a:pt x="50" y="119"/>
                    <a:pt x="50" y="119"/>
                  </a:cubicBezTo>
                  <a:cubicBezTo>
                    <a:pt x="51" y="119"/>
                    <a:pt x="52" y="119"/>
                    <a:pt x="53" y="118"/>
                  </a:cubicBezTo>
                  <a:cubicBezTo>
                    <a:pt x="53" y="118"/>
                    <a:pt x="53" y="118"/>
                    <a:pt x="53" y="118"/>
                  </a:cubicBezTo>
                  <a:cubicBezTo>
                    <a:pt x="68" y="98"/>
                    <a:pt x="82" y="78"/>
                    <a:pt x="94" y="56"/>
                  </a:cubicBezTo>
                  <a:cubicBezTo>
                    <a:pt x="100" y="44"/>
                    <a:pt x="107" y="30"/>
                    <a:pt x="105" y="16"/>
                  </a:cubicBezTo>
                  <a:cubicBezTo>
                    <a:pt x="104" y="6"/>
                    <a:pt x="96" y="1"/>
                    <a:pt x="87" y="1"/>
                  </a:cubicBezTo>
                  <a:cubicBezTo>
                    <a:pt x="85" y="1"/>
                    <a:pt x="83" y="1"/>
                    <a:pt x="82" y="1"/>
                  </a:cubicBezTo>
                  <a:cubicBezTo>
                    <a:pt x="66" y="4"/>
                    <a:pt x="59" y="18"/>
                    <a:pt x="53" y="31"/>
                  </a:cubicBezTo>
                  <a:cubicBezTo>
                    <a:pt x="48" y="20"/>
                    <a:pt x="43" y="6"/>
                    <a:pt x="31" y="2"/>
                  </a:cubicBezTo>
                  <a:cubicBezTo>
                    <a:pt x="29" y="0"/>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386"/>
            <p:cNvSpPr>
              <a:spLocks noEditPoints="1"/>
            </p:cNvSpPr>
            <p:nvPr/>
          </p:nvSpPr>
          <p:spPr bwMode="auto">
            <a:xfrm>
              <a:off x="1723" y="797"/>
              <a:ext cx="85" cy="66"/>
            </a:xfrm>
            <a:custGeom>
              <a:avLst/>
              <a:gdLst>
                <a:gd name="T0" fmla="*/ 28 w 63"/>
                <a:gd name="T1" fmla="*/ 41 h 50"/>
                <a:gd name="T2" fmla="*/ 23 w 63"/>
                <a:gd name="T3" fmla="*/ 38 h 50"/>
                <a:gd name="T4" fmla="*/ 42 w 63"/>
                <a:gd name="T5" fmla="*/ 27 h 50"/>
                <a:gd name="T6" fmla="*/ 28 w 63"/>
                <a:gd name="T7" fmla="*/ 41 h 50"/>
                <a:gd name="T8" fmla="*/ 28 w 63"/>
                <a:gd name="T9" fmla="*/ 41 h 50"/>
                <a:gd name="T10" fmla="*/ 21 w 63"/>
                <a:gd name="T11" fmla="*/ 36 h 50"/>
                <a:gd name="T12" fmla="*/ 18 w 63"/>
                <a:gd name="T13" fmla="*/ 31 h 50"/>
                <a:gd name="T14" fmla="*/ 42 w 63"/>
                <a:gd name="T15" fmla="*/ 17 h 50"/>
                <a:gd name="T16" fmla="*/ 21 w 63"/>
                <a:gd name="T17" fmla="*/ 36 h 50"/>
                <a:gd name="T18" fmla="*/ 25 w 63"/>
                <a:gd name="T19" fmla="*/ 35 h 50"/>
                <a:gd name="T20" fmla="*/ 49 w 63"/>
                <a:gd name="T21" fmla="*/ 14 h 50"/>
                <a:gd name="T22" fmla="*/ 49 w 63"/>
                <a:gd name="T23" fmla="*/ 13 h 50"/>
                <a:gd name="T24" fmla="*/ 53 w 63"/>
                <a:gd name="T25" fmla="*/ 26 h 50"/>
                <a:gd name="T26" fmla="*/ 32 w 63"/>
                <a:gd name="T27" fmla="*/ 43 h 50"/>
                <a:gd name="T28" fmla="*/ 29 w 63"/>
                <a:gd name="T29" fmla="*/ 42 h 50"/>
                <a:gd name="T30" fmla="*/ 47 w 63"/>
                <a:gd name="T31" fmla="*/ 32 h 50"/>
                <a:gd name="T32" fmla="*/ 41 w 63"/>
                <a:gd name="T33" fmla="*/ 37 h 50"/>
                <a:gd name="T34" fmla="*/ 41 w 63"/>
                <a:gd name="T35" fmla="*/ 39 h 50"/>
                <a:gd name="T36" fmla="*/ 41 w 63"/>
                <a:gd name="T37" fmla="*/ 39 h 50"/>
                <a:gd name="T38" fmla="*/ 50 w 63"/>
                <a:gd name="T39" fmla="*/ 30 h 50"/>
                <a:gd name="T40" fmla="*/ 50 w 63"/>
                <a:gd name="T41" fmla="*/ 28 h 50"/>
                <a:gd name="T42" fmla="*/ 49 w 63"/>
                <a:gd name="T43" fmla="*/ 28 h 50"/>
                <a:gd name="T44" fmla="*/ 33 w 63"/>
                <a:gd name="T45" fmla="*/ 38 h 50"/>
                <a:gd name="T46" fmla="*/ 49 w 63"/>
                <a:gd name="T47" fmla="*/ 24 h 50"/>
                <a:gd name="T48" fmla="*/ 48 w 63"/>
                <a:gd name="T49" fmla="*/ 22 h 50"/>
                <a:gd name="T50" fmla="*/ 48 w 63"/>
                <a:gd name="T51" fmla="*/ 22 h 50"/>
                <a:gd name="T52" fmla="*/ 25 w 63"/>
                <a:gd name="T53" fmla="*/ 35 h 50"/>
                <a:gd name="T54" fmla="*/ 17 w 63"/>
                <a:gd name="T55" fmla="*/ 26 h 50"/>
                <a:gd name="T56" fmla="*/ 18 w 63"/>
                <a:gd name="T57" fmla="*/ 23 h 50"/>
                <a:gd name="T58" fmla="*/ 18 w 63"/>
                <a:gd name="T59" fmla="*/ 23 h 50"/>
                <a:gd name="T60" fmla="*/ 36 w 63"/>
                <a:gd name="T61" fmla="*/ 11 h 50"/>
                <a:gd name="T62" fmla="*/ 17 w 63"/>
                <a:gd name="T63" fmla="*/ 26 h 50"/>
                <a:gd name="T64" fmla="*/ 18 w 63"/>
                <a:gd name="T65" fmla="*/ 29 h 50"/>
                <a:gd name="T66" fmla="*/ 18 w 63"/>
                <a:gd name="T67" fmla="*/ 29 h 50"/>
                <a:gd name="T68" fmla="*/ 39 w 63"/>
                <a:gd name="T69" fmla="*/ 9 h 50"/>
                <a:gd name="T70" fmla="*/ 39 w 63"/>
                <a:gd name="T71" fmla="*/ 8 h 50"/>
                <a:gd name="T72" fmla="*/ 48 w 63"/>
                <a:gd name="T73" fmla="*/ 12 h 50"/>
                <a:gd name="T74" fmla="*/ 48 w 63"/>
                <a:gd name="T75" fmla="*/ 12 h 50"/>
                <a:gd name="T76" fmla="*/ 18 w 63"/>
                <a:gd name="T77" fmla="*/ 29 h 50"/>
                <a:gd name="T78" fmla="*/ 18 w 63"/>
                <a:gd name="T79" fmla="*/ 20 h 50"/>
                <a:gd name="T80" fmla="*/ 35 w 63"/>
                <a:gd name="T81" fmla="*/ 7 h 50"/>
                <a:gd name="T82" fmla="*/ 35 w 63"/>
                <a:gd name="T83" fmla="*/ 7 h 50"/>
                <a:gd name="T84" fmla="*/ 38 w 63"/>
                <a:gd name="T85" fmla="*/ 8 h 50"/>
                <a:gd name="T86" fmla="*/ 18 w 63"/>
                <a:gd name="T87" fmla="*/ 20 h 50"/>
                <a:gd name="T88" fmla="*/ 35 w 63"/>
                <a:gd name="T89" fmla="*/ 0 h 50"/>
                <a:gd name="T90" fmla="*/ 31 w 63"/>
                <a:gd name="T91" fmla="*/ 50 h 50"/>
                <a:gd name="T92" fmla="*/ 32 w 63"/>
                <a:gd name="T93" fmla="*/ 50 h 50"/>
                <a:gd name="T94" fmla="*/ 32 w 63"/>
                <a:gd name="T95" fmla="*/ 50 h 50"/>
                <a:gd name="T96" fmla="*/ 61 w 63"/>
                <a:gd name="T97" fmla="*/ 27 h 50"/>
                <a:gd name="T98" fmla="*/ 39 w 63"/>
                <a:gd name="T99" fmla="*/ 1 h 50"/>
                <a:gd name="T100" fmla="*/ 35 w 63"/>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50">
                  <a:moveTo>
                    <a:pt x="28" y="41"/>
                  </a:moveTo>
                  <a:cubicBezTo>
                    <a:pt x="26" y="41"/>
                    <a:pt x="24" y="39"/>
                    <a:pt x="23" y="38"/>
                  </a:cubicBezTo>
                  <a:cubicBezTo>
                    <a:pt x="30" y="35"/>
                    <a:pt x="36" y="31"/>
                    <a:pt x="42" y="27"/>
                  </a:cubicBezTo>
                  <a:cubicBezTo>
                    <a:pt x="37" y="31"/>
                    <a:pt x="32" y="35"/>
                    <a:pt x="28" y="41"/>
                  </a:cubicBezTo>
                  <a:cubicBezTo>
                    <a:pt x="28" y="41"/>
                    <a:pt x="28" y="41"/>
                    <a:pt x="28" y="41"/>
                  </a:cubicBezTo>
                  <a:moveTo>
                    <a:pt x="21" y="36"/>
                  </a:moveTo>
                  <a:cubicBezTo>
                    <a:pt x="20" y="35"/>
                    <a:pt x="19" y="33"/>
                    <a:pt x="18" y="31"/>
                  </a:cubicBezTo>
                  <a:cubicBezTo>
                    <a:pt x="27" y="28"/>
                    <a:pt x="34" y="22"/>
                    <a:pt x="42" y="17"/>
                  </a:cubicBezTo>
                  <a:cubicBezTo>
                    <a:pt x="35" y="24"/>
                    <a:pt x="28" y="30"/>
                    <a:pt x="21" y="36"/>
                  </a:cubicBezTo>
                  <a:moveTo>
                    <a:pt x="25" y="35"/>
                  </a:moveTo>
                  <a:cubicBezTo>
                    <a:pt x="33" y="28"/>
                    <a:pt x="41" y="21"/>
                    <a:pt x="49" y="14"/>
                  </a:cubicBezTo>
                  <a:cubicBezTo>
                    <a:pt x="49" y="13"/>
                    <a:pt x="49" y="13"/>
                    <a:pt x="49" y="13"/>
                  </a:cubicBezTo>
                  <a:cubicBezTo>
                    <a:pt x="53" y="16"/>
                    <a:pt x="54" y="21"/>
                    <a:pt x="53" y="26"/>
                  </a:cubicBezTo>
                  <a:cubicBezTo>
                    <a:pt x="52" y="37"/>
                    <a:pt x="42" y="43"/>
                    <a:pt x="32" y="43"/>
                  </a:cubicBezTo>
                  <a:cubicBezTo>
                    <a:pt x="31" y="43"/>
                    <a:pt x="30" y="43"/>
                    <a:pt x="29" y="42"/>
                  </a:cubicBezTo>
                  <a:cubicBezTo>
                    <a:pt x="35" y="39"/>
                    <a:pt x="41" y="35"/>
                    <a:pt x="47" y="32"/>
                  </a:cubicBezTo>
                  <a:cubicBezTo>
                    <a:pt x="45" y="34"/>
                    <a:pt x="43" y="35"/>
                    <a:pt x="41" y="37"/>
                  </a:cubicBezTo>
                  <a:cubicBezTo>
                    <a:pt x="40" y="38"/>
                    <a:pt x="40" y="39"/>
                    <a:pt x="41" y="39"/>
                  </a:cubicBezTo>
                  <a:cubicBezTo>
                    <a:pt x="41" y="39"/>
                    <a:pt x="41" y="39"/>
                    <a:pt x="41" y="39"/>
                  </a:cubicBezTo>
                  <a:cubicBezTo>
                    <a:pt x="45" y="36"/>
                    <a:pt x="48" y="34"/>
                    <a:pt x="50" y="30"/>
                  </a:cubicBezTo>
                  <a:cubicBezTo>
                    <a:pt x="51" y="29"/>
                    <a:pt x="50" y="28"/>
                    <a:pt x="50" y="28"/>
                  </a:cubicBezTo>
                  <a:cubicBezTo>
                    <a:pt x="49" y="28"/>
                    <a:pt x="49" y="28"/>
                    <a:pt x="49" y="28"/>
                  </a:cubicBezTo>
                  <a:cubicBezTo>
                    <a:pt x="43" y="31"/>
                    <a:pt x="38" y="35"/>
                    <a:pt x="33" y="38"/>
                  </a:cubicBezTo>
                  <a:cubicBezTo>
                    <a:pt x="38" y="33"/>
                    <a:pt x="44" y="29"/>
                    <a:pt x="49" y="24"/>
                  </a:cubicBezTo>
                  <a:cubicBezTo>
                    <a:pt x="50" y="23"/>
                    <a:pt x="49" y="22"/>
                    <a:pt x="48" y="22"/>
                  </a:cubicBezTo>
                  <a:cubicBezTo>
                    <a:pt x="48" y="22"/>
                    <a:pt x="48" y="22"/>
                    <a:pt x="48" y="22"/>
                  </a:cubicBezTo>
                  <a:cubicBezTo>
                    <a:pt x="40" y="25"/>
                    <a:pt x="33" y="31"/>
                    <a:pt x="25" y="35"/>
                  </a:cubicBezTo>
                  <a:moveTo>
                    <a:pt x="17" y="26"/>
                  </a:moveTo>
                  <a:cubicBezTo>
                    <a:pt x="17" y="25"/>
                    <a:pt x="17" y="24"/>
                    <a:pt x="18" y="23"/>
                  </a:cubicBezTo>
                  <a:cubicBezTo>
                    <a:pt x="18" y="23"/>
                    <a:pt x="18" y="23"/>
                    <a:pt x="18" y="23"/>
                  </a:cubicBezTo>
                  <a:cubicBezTo>
                    <a:pt x="24" y="19"/>
                    <a:pt x="30" y="15"/>
                    <a:pt x="36" y="11"/>
                  </a:cubicBezTo>
                  <a:cubicBezTo>
                    <a:pt x="31" y="18"/>
                    <a:pt x="23" y="21"/>
                    <a:pt x="17" y="26"/>
                  </a:cubicBezTo>
                  <a:moveTo>
                    <a:pt x="18" y="29"/>
                  </a:moveTo>
                  <a:cubicBezTo>
                    <a:pt x="18" y="29"/>
                    <a:pt x="18" y="29"/>
                    <a:pt x="18" y="29"/>
                  </a:cubicBezTo>
                  <a:cubicBezTo>
                    <a:pt x="25" y="22"/>
                    <a:pt x="35" y="18"/>
                    <a:pt x="39" y="9"/>
                  </a:cubicBezTo>
                  <a:cubicBezTo>
                    <a:pt x="39" y="8"/>
                    <a:pt x="39" y="8"/>
                    <a:pt x="39" y="8"/>
                  </a:cubicBezTo>
                  <a:cubicBezTo>
                    <a:pt x="43" y="9"/>
                    <a:pt x="46" y="10"/>
                    <a:pt x="48" y="12"/>
                  </a:cubicBezTo>
                  <a:cubicBezTo>
                    <a:pt x="48" y="12"/>
                    <a:pt x="48" y="12"/>
                    <a:pt x="48" y="12"/>
                  </a:cubicBezTo>
                  <a:cubicBezTo>
                    <a:pt x="37" y="17"/>
                    <a:pt x="29" y="25"/>
                    <a:pt x="18" y="29"/>
                  </a:cubicBezTo>
                  <a:moveTo>
                    <a:pt x="18" y="20"/>
                  </a:moveTo>
                  <a:cubicBezTo>
                    <a:pt x="20" y="13"/>
                    <a:pt x="25" y="7"/>
                    <a:pt x="35" y="7"/>
                  </a:cubicBezTo>
                  <a:cubicBezTo>
                    <a:pt x="35" y="7"/>
                    <a:pt x="35" y="7"/>
                    <a:pt x="35" y="7"/>
                  </a:cubicBezTo>
                  <a:cubicBezTo>
                    <a:pt x="36" y="8"/>
                    <a:pt x="37" y="8"/>
                    <a:pt x="38" y="8"/>
                  </a:cubicBezTo>
                  <a:cubicBezTo>
                    <a:pt x="31" y="12"/>
                    <a:pt x="24" y="16"/>
                    <a:pt x="18" y="20"/>
                  </a:cubicBezTo>
                  <a:moveTo>
                    <a:pt x="35" y="0"/>
                  </a:moveTo>
                  <a:cubicBezTo>
                    <a:pt x="6" y="0"/>
                    <a:pt x="0" y="45"/>
                    <a:pt x="31" y="50"/>
                  </a:cubicBezTo>
                  <a:cubicBezTo>
                    <a:pt x="31" y="50"/>
                    <a:pt x="31" y="50"/>
                    <a:pt x="32" y="50"/>
                  </a:cubicBezTo>
                  <a:cubicBezTo>
                    <a:pt x="32" y="50"/>
                    <a:pt x="32" y="50"/>
                    <a:pt x="32" y="50"/>
                  </a:cubicBezTo>
                  <a:cubicBezTo>
                    <a:pt x="46" y="50"/>
                    <a:pt x="59" y="41"/>
                    <a:pt x="61" y="27"/>
                  </a:cubicBezTo>
                  <a:cubicBezTo>
                    <a:pt x="63" y="13"/>
                    <a:pt x="52" y="2"/>
                    <a:pt x="39" y="1"/>
                  </a:cubicBezTo>
                  <a:cubicBezTo>
                    <a:pt x="38" y="0"/>
                    <a:pt x="36" y="0"/>
                    <a:pt x="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387"/>
            <p:cNvSpPr>
              <a:spLocks noEditPoints="1"/>
            </p:cNvSpPr>
            <p:nvPr/>
          </p:nvSpPr>
          <p:spPr bwMode="auto">
            <a:xfrm>
              <a:off x="1654" y="879"/>
              <a:ext cx="237" cy="65"/>
            </a:xfrm>
            <a:custGeom>
              <a:avLst/>
              <a:gdLst>
                <a:gd name="T0" fmla="*/ 155 w 177"/>
                <a:gd name="T1" fmla="*/ 16 h 48"/>
                <a:gd name="T2" fmla="*/ 169 w 177"/>
                <a:gd name="T3" fmla="*/ 40 h 48"/>
                <a:gd name="T4" fmla="*/ 163 w 177"/>
                <a:gd name="T5" fmla="*/ 19 h 48"/>
                <a:gd name="T6" fmla="*/ 157 w 177"/>
                <a:gd name="T7" fmla="*/ 35 h 48"/>
                <a:gd name="T8" fmla="*/ 160 w 177"/>
                <a:gd name="T9" fmla="*/ 40 h 48"/>
                <a:gd name="T10" fmla="*/ 167 w 177"/>
                <a:gd name="T11" fmla="*/ 36 h 48"/>
                <a:gd name="T12" fmla="*/ 169 w 177"/>
                <a:gd name="T13" fmla="*/ 25 h 48"/>
                <a:gd name="T14" fmla="*/ 129 w 177"/>
                <a:gd name="T15" fmla="*/ 20 h 48"/>
                <a:gd name="T16" fmla="*/ 121 w 177"/>
                <a:gd name="T17" fmla="*/ 38 h 48"/>
                <a:gd name="T18" fmla="*/ 146 w 177"/>
                <a:gd name="T19" fmla="*/ 16 h 48"/>
                <a:gd name="T20" fmla="*/ 92 w 177"/>
                <a:gd name="T21" fmla="*/ 38 h 48"/>
                <a:gd name="T22" fmla="*/ 108 w 177"/>
                <a:gd name="T23" fmla="*/ 23 h 48"/>
                <a:gd name="T24" fmla="*/ 168 w 177"/>
                <a:gd name="T25" fmla="*/ 13 h 48"/>
                <a:gd name="T26" fmla="*/ 168 w 177"/>
                <a:gd name="T27" fmla="*/ 24 h 48"/>
                <a:gd name="T28" fmla="*/ 74 w 177"/>
                <a:gd name="T29" fmla="*/ 37 h 48"/>
                <a:gd name="T30" fmla="*/ 93 w 177"/>
                <a:gd name="T31" fmla="*/ 12 h 48"/>
                <a:gd name="T32" fmla="*/ 83 w 177"/>
                <a:gd name="T33" fmla="*/ 38 h 48"/>
                <a:gd name="T34" fmla="*/ 99 w 177"/>
                <a:gd name="T35" fmla="*/ 20 h 48"/>
                <a:gd name="T36" fmla="*/ 52 w 177"/>
                <a:gd name="T37" fmla="*/ 36 h 48"/>
                <a:gd name="T38" fmla="*/ 58 w 177"/>
                <a:gd name="T39" fmla="*/ 37 h 48"/>
                <a:gd name="T40" fmla="*/ 126 w 177"/>
                <a:gd name="T41" fmla="*/ 11 h 48"/>
                <a:gd name="T42" fmla="*/ 43 w 177"/>
                <a:gd name="T43" fmla="*/ 36 h 48"/>
                <a:gd name="T44" fmla="*/ 50 w 177"/>
                <a:gd name="T45" fmla="*/ 36 h 48"/>
                <a:gd name="T46" fmla="*/ 39 w 177"/>
                <a:gd name="T47" fmla="*/ 13 h 48"/>
                <a:gd name="T48" fmla="*/ 8 w 177"/>
                <a:gd name="T49" fmla="*/ 33 h 48"/>
                <a:gd name="T50" fmla="*/ 29 w 177"/>
                <a:gd name="T51" fmla="*/ 10 h 48"/>
                <a:gd name="T52" fmla="*/ 152 w 177"/>
                <a:gd name="T53" fmla="*/ 11 h 48"/>
                <a:gd name="T54" fmla="*/ 148 w 177"/>
                <a:gd name="T55" fmla="*/ 31 h 48"/>
                <a:gd name="T56" fmla="*/ 156 w 177"/>
                <a:gd name="T57" fmla="*/ 12 h 48"/>
                <a:gd name="T58" fmla="*/ 41 w 177"/>
                <a:gd name="T59" fmla="*/ 21 h 48"/>
                <a:gd name="T60" fmla="*/ 34 w 177"/>
                <a:gd name="T61" fmla="*/ 34 h 48"/>
                <a:gd name="T62" fmla="*/ 36 w 177"/>
                <a:gd name="T63" fmla="*/ 36 h 48"/>
                <a:gd name="T64" fmla="*/ 50 w 177"/>
                <a:gd name="T65" fmla="*/ 22 h 48"/>
                <a:gd name="T66" fmla="*/ 8 w 177"/>
                <a:gd name="T67" fmla="*/ 20 h 48"/>
                <a:gd name="T68" fmla="*/ 121 w 177"/>
                <a:gd name="T69" fmla="*/ 26 h 48"/>
                <a:gd name="T70" fmla="*/ 127 w 177"/>
                <a:gd name="T71" fmla="*/ 30 h 48"/>
                <a:gd name="T72" fmla="*/ 139 w 177"/>
                <a:gd name="T73" fmla="*/ 9 h 48"/>
                <a:gd name="T74" fmla="*/ 7 w 177"/>
                <a:gd name="T75" fmla="*/ 8 h 48"/>
                <a:gd name="T76" fmla="*/ 8 w 177"/>
                <a:gd name="T77" fmla="*/ 24 h 48"/>
                <a:gd name="T78" fmla="*/ 10 w 177"/>
                <a:gd name="T79" fmla="*/ 23 h 48"/>
                <a:gd name="T80" fmla="*/ 33 w 177"/>
                <a:gd name="T81" fmla="*/ 8 h 48"/>
                <a:gd name="T82" fmla="*/ 25 w 177"/>
                <a:gd name="T83" fmla="*/ 31 h 48"/>
                <a:gd name="T84" fmla="*/ 55 w 177"/>
                <a:gd name="T85" fmla="*/ 8 h 48"/>
                <a:gd name="T86" fmla="*/ 57 w 177"/>
                <a:gd name="T87" fmla="*/ 8 h 48"/>
                <a:gd name="T88" fmla="*/ 44 w 177"/>
                <a:gd name="T89" fmla="*/ 34 h 48"/>
                <a:gd name="T90" fmla="*/ 68 w 177"/>
                <a:gd name="T91" fmla="*/ 7 h 48"/>
                <a:gd name="T92" fmla="*/ 120 w 177"/>
                <a:gd name="T93" fmla="*/ 11 h 48"/>
                <a:gd name="T94" fmla="*/ 95 w 177"/>
                <a:gd name="T95" fmla="*/ 27 h 48"/>
                <a:gd name="T96" fmla="*/ 84 w 177"/>
                <a:gd name="T97" fmla="*/ 28 h 48"/>
                <a:gd name="T98" fmla="*/ 95 w 177"/>
                <a:gd name="T99" fmla="*/ 9 h 48"/>
                <a:gd name="T100" fmla="*/ 66 w 177"/>
                <a:gd name="T101" fmla="*/ 31 h 48"/>
                <a:gd name="T102" fmla="*/ 61 w 177"/>
                <a:gd name="T103" fmla="*/ 27 h 48"/>
                <a:gd name="T104" fmla="*/ 75 w 177"/>
                <a:gd name="T105" fmla="*/ 10 h 48"/>
                <a:gd name="T106" fmla="*/ 44 w 177"/>
                <a:gd name="T107" fmla="*/ 34 h 48"/>
                <a:gd name="T108" fmla="*/ 0 w 177"/>
                <a:gd name="T109" fmla="*/ 4 h 48"/>
                <a:gd name="T110" fmla="*/ 170 w 177"/>
                <a:gd name="T111" fmla="*/ 48 h 48"/>
                <a:gd name="T112" fmla="*/ 177 w 177"/>
                <a:gd name="T113" fmla="*/ 9 h 48"/>
                <a:gd name="T114" fmla="*/ 69 w 177"/>
                <a:gd name="T11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48">
                  <a:moveTo>
                    <a:pt x="138" y="40"/>
                  </a:moveTo>
                  <a:cubicBezTo>
                    <a:pt x="135" y="40"/>
                    <a:pt x="132" y="39"/>
                    <a:pt x="129" y="39"/>
                  </a:cubicBezTo>
                  <a:cubicBezTo>
                    <a:pt x="137" y="34"/>
                    <a:pt x="143" y="27"/>
                    <a:pt x="149" y="21"/>
                  </a:cubicBezTo>
                  <a:cubicBezTo>
                    <a:pt x="151" y="19"/>
                    <a:pt x="153" y="17"/>
                    <a:pt x="155" y="16"/>
                  </a:cubicBezTo>
                  <a:cubicBezTo>
                    <a:pt x="154" y="18"/>
                    <a:pt x="153" y="21"/>
                    <a:pt x="151" y="23"/>
                  </a:cubicBezTo>
                  <a:cubicBezTo>
                    <a:pt x="148" y="29"/>
                    <a:pt x="143" y="34"/>
                    <a:pt x="138" y="39"/>
                  </a:cubicBezTo>
                  <a:cubicBezTo>
                    <a:pt x="138" y="40"/>
                    <a:pt x="138" y="40"/>
                    <a:pt x="138" y="40"/>
                  </a:cubicBezTo>
                  <a:moveTo>
                    <a:pt x="169" y="40"/>
                  </a:moveTo>
                  <a:cubicBezTo>
                    <a:pt x="160" y="40"/>
                    <a:pt x="150" y="40"/>
                    <a:pt x="140" y="40"/>
                  </a:cubicBezTo>
                  <a:cubicBezTo>
                    <a:pt x="148" y="34"/>
                    <a:pt x="154" y="28"/>
                    <a:pt x="160" y="21"/>
                  </a:cubicBezTo>
                  <a:cubicBezTo>
                    <a:pt x="161" y="20"/>
                    <a:pt x="164" y="16"/>
                    <a:pt x="164" y="16"/>
                  </a:cubicBezTo>
                  <a:cubicBezTo>
                    <a:pt x="165" y="16"/>
                    <a:pt x="164" y="16"/>
                    <a:pt x="163" y="19"/>
                  </a:cubicBezTo>
                  <a:cubicBezTo>
                    <a:pt x="160" y="26"/>
                    <a:pt x="156" y="32"/>
                    <a:pt x="150" y="38"/>
                  </a:cubicBezTo>
                  <a:cubicBezTo>
                    <a:pt x="150" y="39"/>
                    <a:pt x="150" y="40"/>
                    <a:pt x="151" y="40"/>
                  </a:cubicBezTo>
                  <a:cubicBezTo>
                    <a:pt x="151" y="40"/>
                    <a:pt x="151" y="40"/>
                    <a:pt x="151" y="39"/>
                  </a:cubicBezTo>
                  <a:cubicBezTo>
                    <a:pt x="155" y="37"/>
                    <a:pt x="154" y="37"/>
                    <a:pt x="157" y="35"/>
                  </a:cubicBezTo>
                  <a:cubicBezTo>
                    <a:pt x="160" y="33"/>
                    <a:pt x="163" y="31"/>
                    <a:pt x="164" y="31"/>
                  </a:cubicBezTo>
                  <a:cubicBezTo>
                    <a:pt x="165" y="31"/>
                    <a:pt x="164" y="33"/>
                    <a:pt x="159" y="38"/>
                  </a:cubicBezTo>
                  <a:cubicBezTo>
                    <a:pt x="158" y="39"/>
                    <a:pt x="159" y="40"/>
                    <a:pt x="160" y="40"/>
                  </a:cubicBezTo>
                  <a:cubicBezTo>
                    <a:pt x="160" y="40"/>
                    <a:pt x="160" y="40"/>
                    <a:pt x="160" y="40"/>
                  </a:cubicBezTo>
                  <a:cubicBezTo>
                    <a:pt x="162" y="39"/>
                    <a:pt x="164" y="38"/>
                    <a:pt x="166" y="38"/>
                  </a:cubicBezTo>
                  <a:cubicBezTo>
                    <a:pt x="167" y="38"/>
                    <a:pt x="167" y="38"/>
                    <a:pt x="167" y="38"/>
                  </a:cubicBezTo>
                  <a:cubicBezTo>
                    <a:pt x="168" y="38"/>
                    <a:pt x="168" y="36"/>
                    <a:pt x="167" y="36"/>
                  </a:cubicBezTo>
                  <a:cubicBezTo>
                    <a:pt x="167" y="36"/>
                    <a:pt x="167" y="36"/>
                    <a:pt x="167" y="36"/>
                  </a:cubicBezTo>
                  <a:cubicBezTo>
                    <a:pt x="166" y="37"/>
                    <a:pt x="164" y="37"/>
                    <a:pt x="163" y="37"/>
                  </a:cubicBezTo>
                  <a:cubicBezTo>
                    <a:pt x="162" y="37"/>
                    <a:pt x="162" y="37"/>
                    <a:pt x="163" y="36"/>
                  </a:cubicBezTo>
                  <a:cubicBezTo>
                    <a:pt x="166" y="33"/>
                    <a:pt x="168" y="29"/>
                    <a:pt x="169" y="25"/>
                  </a:cubicBezTo>
                  <a:cubicBezTo>
                    <a:pt x="169" y="25"/>
                    <a:pt x="169" y="25"/>
                    <a:pt x="169" y="25"/>
                  </a:cubicBezTo>
                  <a:cubicBezTo>
                    <a:pt x="169" y="30"/>
                    <a:pt x="169" y="35"/>
                    <a:pt x="169" y="40"/>
                  </a:cubicBezTo>
                  <a:moveTo>
                    <a:pt x="128" y="39"/>
                  </a:moveTo>
                  <a:cubicBezTo>
                    <a:pt x="122" y="39"/>
                    <a:pt x="116" y="39"/>
                    <a:pt x="109" y="39"/>
                  </a:cubicBezTo>
                  <a:cubicBezTo>
                    <a:pt x="117" y="33"/>
                    <a:pt x="123" y="26"/>
                    <a:pt x="129" y="20"/>
                  </a:cubicBezTo>
                  <a:cubicBezTo>
                    <a:pt x="132" y="17"/>
                    <a:pt x="134" y="15"/>
                    <a:pt x="137" y="13"/>
                  </a:cubicBezTo>
                  <a:cubicBezTo>
                    <a:pt x="135" y="14"/>
                    <a:pt x="133" y="18"/>
                    <a:pt x="132" y="20"/>
                  </a:cubicBezTo>
                  <a:cubicBezTo>
                    <a:pt x="128" y="26"/>
                    <a:pt x="124" y="31"/>
                    <a:pt x="121" y="37"/>
                  </a:cubicBezTo>
                  <a:cubicBezTo>
                    <a:pt x="120" y="38"/>
                    <a:pt x="121" y="38"/>
                    <a:pt x="121" y="38"/>
                  </a:cubicBezTo>
                  <a:cubicBezTo>
                    <a:pt x="122" y="38"/>
                    <a:pt x="122" y="38"/>
                    <a:pt x="122" y="38"/>
                  </a:cubicBezTo>
                  <a:cubicBezTo>
                    <a:pt x="130" y="30"/>
                    <a:pt x="137" y="23"/>
                    <a:pt x="145" y="16"/>
                  </a:cubicBezTo>
                  <a:cubicBezTo>
                    <a:pt x="147" y="14"/>
                    <a:pt x="148" y="13"/>
                    <a:pt x="148" y="13"/>
                  </a:cubicBezTo>
                  <a:cubicBezTo>
                    <a:pt x="149" y="13"/>
                    <a:pt x="148" y="14"/>
                    <a:pt x="146" y="16"/>
                  </a:cubicBezTo>
                  <a:cubicBezTo>
                    <a:pt x="144" y="20"/>
                    <a:pt x="141" y="23"/>
                    <a:pt x="139" y="26"/>
                  </a:cubicBezTo>
                  <a:cubicBezTo>
                    <a:pt x="135" y="30"/>
                    <a:pt x="132" y="34"/>
                    <a:pt x="128" y="38"/>
                  </a:cubicBezTo>
                  <a:cubicBezTo>
                    <a:pt x="128" y="38"/>
                    <a:pt x="128" y="39"/>
                    <a:pt x="128" y="39"/>
                  </a:cubicBezTo>
                  <a:moveTo>
                    <a:pt x="92" y="38"/>
                  </a:moveTo>
                  <a:cubicBezTo>
                    <a:pt x="90" y="38"/>
                    <a:pt x="88" y="38"/>
                    <a:pt x="86" y="38"/>
                  </a:cubicBezTo>
                  <a:cubicBezTo>
                    <a:pt x="94" y="32"/>
                    <a:pt x="100" y="25"/>
                    <a:pt x="107" y="19"/>
                  </a:cubicBezTo>
                  <a:cubicBezTo>
                    <a:pt x="110" y="17"/>
                    <a:pt x="113" y="15"/>
                    <a:pt x="116" y="13"/>
                  </a:cubicBezTo>
                  <a:cubicBezTo>
                    <a:pt x="113" y="15"/>
                    <a:pt x="110" y="20"/>
                    <a:pt x="108" y="23"/>
                  </a:cubicBezTo>
                  <a:cubicBezTo>
                    <a:pt x="103" y="28"/>
                    <a:pt x="98" y="33"/>
                    <a:pt x="92" y="38"/>
                  </a:cubicBezTo>
                  <a:moveTo>
                    <a:pt x="155" y="36"/>
                  </a:moveTo>
                  <a:cubicBezTo>
                    <a:pt x="155" y="36"/>
                    <a:pt x="155" y="35"/>
                    <a:pt x="157" y="33"/>
                  </a:cubicBezTo>
                  <a:cubicBezTo>
                    <a:pt x="161" y="27"/>
                    <a:pt x="165" y="20"/>
                    <a:pt x="168" y="13"/>
                  </a:cubicBezTo>
                  <a:cubicBezTo>
                    <a:pt x="168" y="12"/>
                    <a:pt x="168" y="12"/>
                    <a:pt x="168" y="12"/>
                  </a:cubicBezTo>
                  <a:cubicBezTo>
                    <a:pt x="168" y="12"/>
                    <a:pt x="169" y="12"/>
                    <a:pt x="169" y="13"/>
                  </a:cubicBezTo>
                  <a:cubicBezTo>
                    <a:pt x="169" y="17"/>
                    <a:pt x="169" y="21"/>
                    <a:pt x="169" y="25"/>
                  </a:cubicBezTo>
                  <a:cubicBezTo>
                    <a:pt x="169" y="24"/>
                    <a:pt x="169" y="24"/>
                    <a:pt x="168" y="24"/>
                  </a:cubicBezTo>
                  <a:cubicBezTo>
                    <a:pt x="168" y="24"/>
                    <a:pt x="168" y="24"/>
                    <a:pt x="168" y="24"/>
                  </a:cubicBezTo>
                  <a:cubicBezTo>
                    <a:pt x="164" y="27"/>
                    <a:pt x="165" y="26"/>
                    <a:pt x="162" y="29"/>
                  </a:cubicBezTo>
                  <a:cubicBezTo>
                    <a:pt x="160" y="30"/>
                    <a:pt x="155" y="36"/>
                    <a:pt x="155" y="36"/>
                  </a:cubicBezTo>
                  <a:moveTo>
                    <a:pt x="74" y="37"/>
                  </a:moveTo>
                  <a:cubicBezTo>
                    <a:pt x="70" y="37"/>
                    <a:pt x="66" y="37"/>
                    <a:pt x="62" y="37"/>
                  </a:cubicBezTo>
                  <a:cubicBezTo>
                    <a:pt x="70" y="33"/>
                    <a:pt x="76" y="27"/>
                    <a:pt x="82" y="21"/>
                  </a:cubicBezTo>
                  <a:cubicBezTo>
                    <a:pt x="85" y="18"/>
                    <a:pt x="88" y="16"/>
                    <a:pt x="91" y="14"/>
                  </a:cubicBezTo>
                  <a:cubicBezTo>
                    <a:pt x="92" y="13"/>
                    <a:pt x="93" y="12"/>
                    <a:pt x="93" y="12"/>
                  </a:cubicBezTo>
                  <a:cubicBezTo>
                    <a:pt x="94" y="12"/>
                    <a:pt x="90" y="16"/>
                    <a:pt x="89" y="16"/>
                  </a:cubicBezTo>
                  <a:cubicBezTo>
                    <a:pt x="84" y="23"/>
                    <a:pt x="79" y="30"/>
                    <a:pt x="74" y="37"/>
                  </a:cubicBezTo>
                  <a:cubicBezTo>
                    <a:pt x="74" y="37"/>
                    <a:pt x="74" y="37"/>
                    <a:pt x="74" y="37"/>
                  </a:cubicBezTo>
                  <a:moveTo>
                    <a:pt x="83" y="38"/>
                  </a:moveTo>
                  <a:cubicBezTo>
                    <a:pt x="81" y="37"/>
                    <a:pt x="79" y="37"/>
                    <a:pt x="76" y="37"/>
                  </a:cubicBezTo>
                  <a:cubicBezTo>
                    <a:pt x="86" y="30"/>
                    <a:pt x="93" y="20"/>
                    <a:pt x="103" y="13"/>
                  </a:cubicBezTo>
                  <a:cubicBezTo>
                    <a:pt x="105" y="12"/>
                    <a:pt x="106" y="12"/>
                    <a:pt x="106" y="12"/>
                  </a:cubicBezTo>
                  <a:cubicBezTo>
                    <a:pt x="107" y="12"/>
                    <a:pt x="100" y="19"/>
                    <a:pt x="99" y="20"/>
                  </a:cubicBezTo>
                  <a:cubicBezTo>
                    <a:pt x="94" y="26"/>
                    <a:pt x="89" y="32"/>
                    <a:pt x="84" y="37"/>
                  </a:cubicBezTo>
                  <a:cubicBezTo>
                    <a:pt x="83" y="38"/>
                    <a:pt x="83" y="38"/>
                    <a:pt x="83" y="38"/>
                  </a:cubicBezTo>
                  <a:moveTo>
                    <a:pt x="58" y="37"/>
                  </a:moveTo>
                  <a:cubicBezTo>
                    <a:pt x="56" y="36"/>
                    <a:pt x="54" y="36"/>
                    <a:pt x="52" y="36"/>
                  </a:cubicBezTo>
                  <a:cubicBezTo>
                    <a:pt x="60" y="31"/>
                    <a:pt x="66" y="24"/>
                    <a:pt x="73" y="18"/>
                  </a:cubicBezTo>
                  <a:cubicBezTo>
                    <a:pt x="75" y="15"/>
                    <a:pt x="78" y="13"/>
                    <a:pt x="81" y="12"/>
                  </a:cubicBezTo>
                  <a:cubicBezTo>
                    <a:pt x="78" y="13"/>
                    <a:pt x="76" y="17"/>
                    <a:pt x="74" y="19"/>
                  </a:cubicBezTo>
                  <a:cubicBezTo>
                    <a:pt x="69" y="25"/>
                    <a:pt x="63" y="31"/>
                    <a:pt x="58" y="37"/>
                  </a:cubicBezTo>
                  <a:moveTo>
                    <a:pt x="107" y="39"/>
                  </a:moveTo>
                  <a:cubicBezTo>
                    <a:pt x="103" y="38"/>
                    <a:pt x="99" y="38"/>
                    <a:pt x="95" y="38"/>
                  </a:cubicBezTo>
                  <a:cubicBezTo>
                    <a:pt x="103" y="32"/>
                    <a:pt x="110" y="24"/>
                    <a:pt x="118" y="17"/>
                  </a:cubicBezTo>
                  <a:cubicBezTo>
                    <a:pt x="120" y="15"/>
                    <a:pt x="123" y="13"/>
                    <a:pt x="126" y="11"/>
                  </a:cubicBezTo>
                  <a:cubicBezTo>
                    <a:pt x="126" y="11"/>
                    <a:pt x="123" y="20"/>
                    <a:pt x="122" y="20"/>
                  </a:cubicBezTo>
                  <a:cubicBezTo>
                    <a:pt x="118" y="27"/>
                    <a:pt x="113" y="33"/>
                    <a:pt x="107" y="39"/>
                  </a:cubicBezTo>
                  <a:moveTo>
                    <a:pt x="50" y="36"/>
                  </a:moveTo>
                  <a:cubicBezTo>
                    <a:pt x="48" y="36"/>
                    <a:pt x="46" y="36"/>
                    <a:pt x="43" y="36"/>
                  </a:cubicBezTo>
                  <a:cubicBezTo>
                    <a:pt x="52" y="31"/>
                    <a:pt x="58" y="23"/>
                    <a:pt x="66" y="16"/>
                  </a:cubicBezTo>
                  <a:cubicBezTo>
                    <a:pt x="70" y="13"/>
                    <a:pt x="71" y="11"/>
                    <a:pt x="71" y="11"/>
                  </a:cubicBezTo>
                  <a:cubicBezTo>
                    <a:pt x="71" y="11"/>
                    <a:pt x="64" y="18"/>
                    <a:pt x="63" y="20"/>
                  </a:cubicBezTo>
                  <a:cubicBezTo>
                    <a:pt x="58" y="25"/>
                    <a:pt x="54" y="30"/>
                    <a:pt x="50" y="36"/>
                  </a:cubicBezTo>
                  <a:cubicBezTo>
                    <a:pt x="50" y="36"/>
                    <a:pt x="50" y="36"/>
                    <a:pt x="50" y="36"/>
                  </a:cubicBezTo>
                  <a:moveTo>
                    <a:pt x="18" y="35"/>
                  </a:moveTo>
                  <a:cubicBezTo>
                    <a:pt x="15" y="35"/>
                    <a:pt x="12" y="35"/>
                    <a:pt x="9" y="35"/>
                  </a:cubicBezTo>
                  <a:cubicBezTo>
                    <a:pt x="20" y="29"/>
                    <a:pt x="29" y="21"/>
                    <a:pt x="39" y="13"/>
                  </a:cubicBezTo>
                  <a:cubicBezTo>
                    <a:pt x="41" y="12"/>
                    <a:pt x="42" y="11"/>
                    <a:pt x="42" y="11"/>
                  </a:cubicBezTo>
                  <a:cubicBezTo>
                    <a:pt x="43" y="11"/>
                    <a:pt x="33" y="21"/>
                    <a:pt x="32" y="22"/>
                  </a:cubicBezTo>
                  <a:cubicBezTo>
                    <a:pt x="27" y="27"/>
                    <a:pt x="23" y="31"/>
                    <a:pt x="18" y="35"/>
                  </a:cubicBezTo>
                  <a:moveTo>
                    <a:pt x="8" y="33"/>
                  </a:moveTo>
                  <a:cubicBezTo>
                    <a:pt x="8" y="31"/>
                    <a:pt x="8" y="29"/>
                    <a:pt x="8" y="28"/>
                  </a:cubicBezTo>
                  <a:cubicBezTo>
                    <a:pt x="11" y="25"/>
                    <a:pt x="14" y="22"/>
                    <a:pt x="17" y="19"/>
                  </a:cubicBezTo>
                  <a:cubicBezTo>
                    <a:pt x="20" y="17"/>
                    <a:pt x="23" y="14"/>
                    <a:pt x="26" y="12"/>
                  </a:cubicBezTo>
                  <a:cubicBezTo>
                    <a:pt x="28" y="11"/>
                    <a:pt x="29" y="10"/>
                    <a:pt x="29" y="10"/>
                  </a:cubicBezTo>
                  <a:cubicBezTo>
                    <a:pt x="30" y="10"/>
                    <a:pt x="29" y="11"/>
                    <a:pt x="28" y="13"/>
                  </a:cubicBezTo>
                  <a:cubicBezTo>
                    <a:pt x="22" y="20"/>
                    <a:pt x="15" y="26"/>
                    <a:pt x="8" y="33"/>
                  </a:cubicBezTo>
                  <a:moveTo>
                    <a:pt x="132" y="36"/>
                  </a:moveTo>
                  <a:cubicBezTo>
                    <a:pt x="139" y="28"/>
                    <a:pt x="146" y="20"/>
                    <a:pt x="152" y="11"/>
                  </a:cubicBezTo>
                  <a:cubicBezTo>
                    <a:pt x="152" y="10"/>
                    <a:pt x="152" y="10"/>
                    <a:pt x="152" y="10"/>
                  </a:cubicBezTo>
                  <a:cubicBezTo>
                    <a:pt x="157" y="11"/>
                    <a:pt x="162" y="11"/>
                    <a:pt x="166" y="12"/>
                  </a:cubicBezTo>
                  <a:cubicBezTo>
                    <a:pt x="166" y="12"/>
                    <a:pt x="166" y="12"/>
                    <a:pt x="166" y="12"/>
                  </a:cubicBezTo>
                  <a:cubicBezTo>
                    <a:pt x="160" y="18"/>
                    <a:pt x="154" y="25"/>
                    <a:pt x="148" y="31"/>
                  </a:cubicBezTo>
                  <a:cubicBezTo>
                    <a:pt x="149" y="30"/>
                    <a:pt x="150" y="29"/>
                    <a:pt x="151" y="28"/>
                  </a:cubicBezTo>
                  <a:cubicBezTo>
                    <a:pt x="154" y="23"/>
                    <a:pt x="156" y="18"/>
                    <a:pt x="158" y="13"/>
                  </a:cubicBezTo>
                  <a:cubicBezTo>
                    <a:pt x="158" y="12"/>
                    <a:pt x="158" y="12"/>
                    <a:pt x="157" y="12"/>
                  </a:cubicBezTo>
                  <a:cubicBezTo>
                    <a:pt x="157" y="12"/>
                    <a:pt x="157" y="12"/>
                    <a:pt x="156" y="12"/>
                  </a:cubicBezTo>
                  <a:cubicBezTo>
                    <a:pt x="148" y="19"/>
                    <a:pt x="139" y="28"/>
                    <a:pt x="132" y="36"/>
                  </a:cubicBezTo>
                  <a:moveTo>
                    <a:pt x="35" y="36"/>
                  </a:moveTo>
                  <a:cubicBezTo>
                    <a:pt x="31" y="36"/>
                    <a:pt x="27" y="36"/>
                    <a:pt x="23" y="35"/>
                  </a:cubicBezTo>
                  <a:cubicBezTo>
                    <a:pt x="30" y="32"/>
                    <a:pt x="35" y="27"/>
                    <a:pt x="41" y="21"/>
                  </a:cubicBezTo>
                  <a:cubicBezTo>
                    <a:pt x="43" y="20"/>
                    <a:pt x="44" y="18"/>
                    <a:pt x="46" y="16"/>
                  </a:cubicBezTo>
                  <a:cubicBezTo>
                    <a:pt x="47" y="16"/>
                    <a:pt x="53" y="10"/>
                    <a:pt x="53" y="10"/>
                  </a:cubicBezTo>
                  <a:cubicBezTo>
                    <a:pt x="53" y="10"/>
                    <a:pt x="53" y="10"/>
                    <a:pt x="52" y="11"/>
                  </a:cubicBezTo>
                  <a:cubicBezTo>
                    <a:pt x="47" y="19"/>
                    <a:pt x="41" y="27"/>
                    <a:pt x="34" y="34"/>
                  </a:cubicBezTo>
                  <a:cubicBezTo>
                    <a:pt x="34" y="35"/>
                    <a:pt x="34" y="35"/>
                    <a:pt x="35" y="36"/>
                  </a:cubicBezTo>
                  <a:moveTo>
                    <a:pt x="40" y="36"/>
                  </a:moveTo>
                  <a:cubicBezTo>
                    <a:pt x="39" y="36"/>
                    <a:pt x="37" y="36"/>
                    <a:pt x="35" y="36"/>
                  </a:cubicBezTo>
                  <a:cubicBezTo>
                    <a:pt x="36" y="36"/>
                    <a:pt x="36" y="36"/>
                    <a:pt x="36" y="36"/>
                  </a:cubicBezTo>
                  <a:cubicBezTo>
                    <a:pt x="43" y="27"/>
                    <a:pt x="50" y="18"/>
                    <a:pt x="59" y="11"/>
                  </a:cubicBezTo>
                  <a:cubicBezTo>
                    <a:pt x="60" y="10"/>
                    <a:pt x="61" y="10"/>
                    <a:pt x="61" y="10"/>
                  </a:cubicBezTo>
                  <a:cubicBezTo>
                    <a:pt x="61" y="10"/>
                    <a:pt x="60" y="11"/>
                    <a:pt x="58" y="13"/>
                  </a:cubicBezTo>
                  <a:cubicBezTo>
                    <a:pt x="55" y="16"/>
                    <a:pt x="53" y="19"/>
                    <a:pt x="50" y="22"/>
                  </a:cubicBezTo>
                  <a:cubicBezTo>
                    <a:pt x="46" y="26"/>
                    <a:pt x="43" y="31"/>
                    <a:pt x="40" y="36"/>
                  </a:cubicBezTo>
                  <a:cubicBezTo>
                    <a:pt x="40" y="36"/>
                    <a:pt x="40" y="36"/>
                    <a:pt x="40" y="36"/>
                  </a:cubicBezTo>
                  <a:moveTo>
                    <a:pt x="8" y="22"/>
                  </a:moveTo>
                  <a:cubicBezTo>
                    <a:pt x="8" y="22"/>
                    <a:pt x="8" y="21"/>
                    <a:pt x="8" y="20"/>
                  </a:cubicBezTo>
                  <a:cubicBezTo>
                    <a:pt x="10" y="17"/>
                    <a:pt x="17" y="9"/>
                    <a:pt x="17" y="9"/>
                  </a:cubicBezTo>
                  <a:cubicBezTo>
                    <a:pt x="17" y="9"/>
                    <a:pt x="17" y="10"/>
                    <a:pt x="15" y="12"/>
                  </a:cubicBezTo>
                  <a:cubicBezTo>
                    <a:pt x="12" y="16"/>
                    <a:pt x="10" y="19"/>
                    <a:pt x="8" y="22"/>
                  </a:cubicBezTo>
                  <a:moveTo>
                    <a:pt x="121" y="26"/>
                  </a:moveTo>
                  <a:cubicBezTo>
                    <a:pt x="125" y="21"/>
                    <a:pt x="128" y="15"/>
                    <a:pt x="130" y="9"/>
                  </a:cubicBezTo>
                  <a:cubicBezTo>
                    <a:pt x="130" y="9"/>
                    <a:pt x="130" y="9"/>
                    <a:pt x="130" y="9"/>
                  </a:cubicBezTo>
                  <a:cubicBezTo>
                    <a:pt x="136" y="9"/>
                    <a:pt x="143" y="9"/>
                    <a:pt x="150" y="10"/>
                  </a:cubicBezTo>
                  <a:cubicBezTo>
                    <a:pt x="141" y="16"/>
                    <a:pt x="134" y="23"/>
                    <a:pt x="127" y="30"/>
                  </a:cubicBezTo>
                  <a:cubicBezTo>
                    <a:pt x="128" y="29"/>
                    <a:pt x="129" y="28"/>
                    <a:pt x="129" y="28"/>
                  </a:cubicBezTo>
                  <a:cubicBezTo>
                    <a:pt x="133" y="22"/>
                    <a:pt x="137" y="16"/>
                    <a:pt x="141" y="11"/>
                  </a:cubicBezTo>
                  <a:cubicBezTo>
                    <a:pt x="141" y="10"/>
                    <a:pt x="140" y="9"/>
                    <a:pt x="140" y="9"/>
                  </a:cubicBezTo>
                  <a:cubicBezTo>
                    <a:pt x="140" y="9"/>
                    <a:pt x="140" y="9"/>
                    <a:pt x="139" y="9"/>
                  </a:cubicBezTo>
                  <a:cubicBezTo>
                    <a:pt x="134" y="13"/>
                    <a:pt x="130" y="17"/>
                    <a:pt x="125" y="21"/>
                  </a:cubicBezTo>
                  <a:cubicBezTo>
                    <a:pt x="124" y="23"/>
                    <a:pt x="122" y="24"/>
                    <a:pt x="121" y="26"/>
                  </a:cubicBezTo>
                  <a:moveTo>
                    <a:pt x="8" y="17"/>
                  </a:moveTo>
                  <a:cubicBezTo>
                    <a:pt x="7" y="14"/>
                    <a:pt x="7" y="11"/>
                    <a:pt x="7" y="8"/>
                  </a:cubicBezTo>
                  <a:cubicBezTo>
                    <a:pt x="10" y="8"/>
                    <a:pt x="13" y="8"/>
                    <a:pt x="16" y="8"/>
                  </a:cubicBezTo>
                  <a:cubicBezTo>
                    <a:pt x="13" y="10"/>
                    <a:pt x="10" y="13"/>
                    <a:pt x="8" y="17"/>
                  </a:cubicBezTo>
                  <a:moveTo>
                    <a:pt x="8" y="25"/>
                  </a:moveTo>
                  <a:cubicBezTo>
                    <a:pt x="8" y="24"/>
                    <a:pt x="8" y="24"/>
                    <a:pt x="8" y="24"/>
                  </a:cubicBezTo>
                  <a:cubicBezTo>
                    <a:pt x="9" y="23"/>
                    <a:pt x="11" y="20"/>
                    <a:pt x="12" y="19"/>
                  </a:cubicBezTo>
                  <a:cubicBezTo>
                    <a:pt x="15" y="15"/>
                    <a:pt x="18" y="12"/>
                    <a:pt x="20" y="8"/>
                  </a:cubicBezTo>
                  <a:cubicBezTo>
                    <a:pt x="24" y="8"/>
                    <a:pt x="27" y="8"/>
                    <a:pt x="31" y="8"/>
                  </a:cubicBezTo>
                  <a:cubicBezTo>
                    <a:pt x="23" y="12"/>
                    <a:pt x="17" y="17"/>
                    <a:pt x="10" y="23"/>
                  </a:cubicBezTo>
                  <a:cubicBezTo>
                    <a:pt x="9" y="24"/>
                    <a:pt x="9" y="25"/>
                    <a:pt x="8" y="25"/>
                  </a:cubicBezTo>
                  <a:moveTo>
                    <a:pt x="10" y="32"/>
                  </a:moveTo>
                  <a:cubicBezTo>
                    <a:pt x="18" y="28"/>
                    <a:pt x="28" y="17"/>
                    <a:pt x="33" y="8"/>
                  </a:cubicBezTo>
                  <a:cubicBezTo>
                    <a:pt x="33" y="8"/>
                    <a:pt x="33" y="8"/>
                    <a:pt x="33" y="8"/>
                  </a:cubicBezTo>
                  <a:cubicBezTo>
                    <a:pt x="37" y="8"/>
                    <a:pt x="40" y="8"/>
                    <a:pt x="43" y="8"/>
                  </a:cubicBezTo>
                  <a:cubicBezTo>
                    <a:pt x="32" y="15"/>
                    <a:pt x="22" y="25"/>
                    <a:pt x="10" y="32"/>
                  </a:cubicBezTo>
                  <a:moveTo>
                    <a:pt x="22" y="34"/>
                  </a:moveTo>
                  <a:cubicBezTo>
                    <a:pt x="22" y="34"/>
                    <a:pt x="23" y="34"/>
                    <a:pt x="25" y="31"/>
                  </a:cubicBezTo>
                  <a:cubicBezTo>
                    <a:pt x="28" y="29"/>
                    <a:pt x="30" y="26"/>
                    <a:pt x="33" y="24"/>
                  </a:cubicBezTo>
                  <a:cubicBezTo>
                    <a:pt x="38" y="19"/>
                    <a:pt x="42" y="14"/>
                    <a:pt x="46" y="8"/>
                  </a:cubicBezTo>
                  <a:cubicBezTo>
                    <a:pt x="46" y="8"/>
                    <a:pt x="46" y="8"/>
                    <a:pt x="46" y="8"/>
                  </a:cubicBezTo>
                  <a:cubicBezTo>
                    <a:pt x="49" y="8"/>
                    <a:pt x="52" y="8"/>
                    <a:pt x="55" y="8"/>
                  </a:cubicBezTo>
                  <a:cubicBezTo>
                    <a:pt x="44" y="14"/>
                    <a:pt x="37" y="24"/>
                    <a:pt x="27" y="31"/>
                  </a:cubicBezTo>
                  <a:cubicBezTo>
                    <a:pt x="26" y="32"/>
                    <a:pt x="23" y="34"/>
                    <a:pt x="22" y="34"/>
                  </a:cubicBezTo>
                  <a:moveTo>
                    <a:pt x="52" y="15"/>
                  </a:moveTo>
                  <a:cubicBezTo>
                    <a:pt x="54" y="13"/>
                    <a:pt x="55" y="10"/>
                    <a:pt x="57" y="8"/>
                  </a:cubicBezTo>
                  <a:cubicBezTo>
                    <a:pt x="57" y="7"/>
                    <a:pt x="57" y="7"/>
                    <a:pt x="57" y="7"/>
                  </a:cubicBezTo>
                  <a:cubicBezTo>
                    <a:pt x="59" y="7"/>
                    <a:pt x="61" y="7"/>
                    <a:pt x="63" y="7"/>
                  </a:cubicBezTo>
                  <a:cubicBezTo>
                    <a:pt x="59" y="9"/>
                    <a:pt x="55" y="12"/>
                    <a:pt x="52" y="15"/>
                  </a:cubicBezTo>
                  <a:moveTo>
                    <a:pt x="44" y="34"/>
                  </a:moveTo>
                  <a:cubicBezTo>
                    <a:pt x="45" y="33"/>
                    <a:pt x="48" y="28"/>
                    <a:pt x="49" y="27"/>
                  </a:cubicBezTo>
                  <a:cubicBezTo>
                    <a:pt x="54" y="20"/>
                    <a:pt x="59" y="14"/>
                    <a:pt x="65" y="8"/>
                  </a:cubicBezTo>
                  <a:cubicBezTo>
                    <a:pt x="65" y="7"/>
                    <a:pt x="65" y="7"/>
                    <a:pt x="65" y="7"/>
                  </a:cubicBezTo>
                  <a:cubicBezTo>
                    <a:pt x="66" y="7"/>
                    <a:pt x="67" y="7"/>
                    <a:pt x="68" y="7"/>
                  </a:cubicBezTo>
                  <a:cubicBezTo>
                    <a:pt x="76" y="7"/>
                    <a:pt x="85" y="8"/>
                    <a:pt x="93" y="8"/>
                  </a:cubicBezTo>
                  <a:cubicBezTo>
                    <a:pt x="104" y="8"/>
                    <a:pt x="116" y="8"/>
                    <a:pt x="128" y="9"/>
                  </a:cubicBezTo>
                  <a:cubicBezTo>
                    <a:pt x="122" y="12"/>
                    <a:pt x="117" y="15"/>
                    <a:pt x="113" y="19"/>
                  </a:cubicBezTo>
                  <a:cubicBezTo>
                    <a:pt x="115" y="17"/>
                    <a:pt x="117" y="14"/>
                    <a:pt x="120" y="11"/>
                  </a:cubicBezTo>
                  <a:cubicBezTo>
                    <a:pt x="120" y="10"/>
                    <a:pt x="119" y="9"/>
                    <a:pt x="119" y="9"/>
                  </a:cubicBezTo>
                  <a:cubicBezTo>
                    <a:pt x="119" y="9"/>
                    <a:pt x="119" y="9"/>
                    <a:pt x="118" y="9"/>
                  </a:cubicBezTo>
                  <a:cubicBezTo>
                    <a:pt x="109" y="14"/>
                    <a:pt x="101" y="22"/>
                    <a:pt x="93" y="29"/>
                  </a:cubicBezTo>
                  <a:cubicBezTo>
                    <a:pt x="94" y="29"/>
                    <a:pt x="95" y="28"/>
                    <a:pt x="95" y="27"/>
                  </a:cubicBezTo>
                  <a:cubicBezTo>
                    <a:pt x="100" y="22"/>
                    <a:pt x="105" y="16"/>
                    <a:pt x="110" y="10"/>
                  </a:cubicBezTo>
                  <a:cubicBezTo>
                    <a:pt x="110" y="9"/>
                    <a:pt x="110" y="8"/>
                    <a:pt x="109" y="8"/>
                  </a:cubicBezTo>
                  <a:cubicBezTo>
                    <a:pt x="109" y="8"/>
                    <a:pt x="109" y="8"/>
                    <a:pt x="109" y="8"/>
                  </a:cubicBezTo>
                  <a:cubicBezTo>
                    <a:pt x="99" y="13"/>
                    <a:pt x="92" y="20"/>
                    <a:pt x="84" y="28"/>
                  </a:cubicBezTo>
                  <a:cubicBezTo>
                    <a:pt x="83" y="29"/>
                    <a:pt x="78" y="35"/>
                    <a:pt x="78" y="35"/>
                  </a:cubicBezTo>
                  <a:cubicBezTo>
                    <a:pt x="78" y="35"/>
                    <a:pt x="79" y="34"/>
                    <a:pt x="81" y="31"/>
                  </a:cubicBezTo>
                  <a:cubicBezTo>
                    <a:pt x="86" y="24"/>
                    <a:pt x="91" y="18"/>
                    <a:pt x="96" y="11"/>
                  </a:cubicBezTo>
                  <a:cubicBezTo>
                    <a:pt x="97" y="10"/>
                    <a:pt x="96" y="9"/>
                    <a:pt x="95" y="9"/>
                  </a:cubicBezTo>
                  <a:cubicBezTo>
                    <a:pt x="95" y="9"/>
                    <a:pt x="95" y="9"/>
                    <a:pt x="95" y="9"/>
                  </a:cubicBezTo>
                  <a:cubicBezTo>
                    <a:pt x="86" y="13"/>
                    <a:pt x="80" y="20"/>
                    <a:pt x="74" y="27"/>
                  </a:cubicBezTo>
                  <a:cubicBezTo>
                    <a:pt x="72" y="28"/>
                    <a:pt x="64" y="34"/>
                    <a:pt x="63" y="34"/>
                  </a:cubicBezTo>
                  <a:cubicBezTo>
                    <a:pt x="63" y="34"/>
                    <a:pt x="63" y="33"/>
                    <a:pt x="66" y="31"/>
                  </a:cubicBezTo>
                  <a:cubicBezTo>
                    <a:pt x="72" y="24"/>
                    <a:pt x="78" y="17"/>
                    <a:pt x="84" y="10"/>
                  </a:cubicBezTo>
                  <a:cubicBezTo>
                    <a:pt x="84" y="9"/>
                    <a:pt x="84" y="8"/>
                    <a:pt x="83" y="8"/>
                  </a:cubicBezTo>
                  <a:cubicBezTo>
                    <a:pt x="83" y="8"/>
                    <a:pt x="83" y="8"/>
                    <a:pt x="83" y="8"/>
                  </a:cubicBezTo>
                  <a:cubicBezTo>
                    <a:pt x="74" y="13"/>
                    <a:pt x="68" y="20"/>
                    <a:pt x="61" y="27"/>
                  </a:cubicBezTo>
                  <a:cubicBezTo>
                    <a:pt x="60" y="28"/>
                    <a:pt x="58" y="30"/>
                    <a:pt x="56" y="31"/>
                  </a:cubicBezTo>
                  <a:cubicBezTo>
                    <a:pt x="55" y="33"/>
                    <a:pt x="54" y="33"/>
                    <a:pt x="54" y="33"/>
                  </a:cubicBezTo>
                  <a:cubicBezTo>
                    <a:pt x="53" y="33"/>
                    <a:pt x="60" y="25"/>
                    <a:pt x="61" y="24"/>
                  </a:cubicBezTo>
                  <a:cubicBezTo>
                    <a:pt x="65" y="19"/>
                    <a:pt x="70" y="14"/>
                    <a:pt x="75" y="10"/>
                  </a:cubicBezTo>
                  <a:cubicBezTo>
                    <a:pt x="76" y="9"/>
                    <a:pt x="75" y="8"/>
                    <a:pt x="74" y="8"/>
                  </a:cubicBezTo>
                  <a:cubicBezTo>
                    <a:pt x="74" y="8"/>
                    <a:pt x="74" y="8"/>
                    <a:pt x="74" y="8"/>
                  </a:cubicBezTo>
                  <a:cubicBezTo>
                    <a:pt x="65" y="13"/>
                    <a:pt x="59" y="21"/>
                    <a:pt x="52" y="27"/>
                  </a:cubicBezTo>
                  <a:cubicBezTo>
                    <a:pt x="49" y="30"/>
                    <a:pt x="47" y="32"/>
                    <a:pt x="44" y="34"/>
                  </a:cubicBezTo>
                  <a:moveTo>
                    <a:pt x="69" y="0"/>
                  </a:moveTo>
                  <a:cubicBezTo>
                    <a:pt x="47" y="0"/>
                    <a:pt x="25" y="1"/>
                    <a:pt x="3" y="1"/>
                  </a:cubicBezTo>
                  <a:cubicBezTo>
                    <a:pt x="2" y="1"/>
                    <a:pt x="2" y="1"/>
                    <a:pt x="1" y="2"/>
                  </a:cubicBezTo>
                  <a:cubicBezTo>
                    <a:pt x="0" y="2"/>
                    <a:pt x="0" y="3"/>
                    <a:pt x="0" y="4"/>
                  </a:cubicBezTo>
                  <a:cubicBezTo>
                    <a:pt x="0" y="16"/>
                    <a:pt x="1" y="27"/>
                    <a:pt x="1" y="39"/>
                  </a:cubicBezTo>
                  <a:cubicBezTo>
                    <a:pt x="1" y="40"/>
                    <a:pt x="2" y="41"/>
                    <a:pt x="2" y="41"/>
                  </a:cubicBezTo>
                  <a:cubicBezTo>
                    <a:pt x="3" y="42"/>
                    <a:pt x="4" y="43"/>
                    <a:pt x="5" y="43"/>
                  </a:cubicBezTo>
                  <a:cubicBezTo>
                    <a:pt x="60" y="43"/>
                    <a:pt x="115" y="47"/>
                    <a:pt x="170" y="48"/>
                  </a:cubicBezTo>
                  <a:cubicBezTo>
                    <a:pt x="170" y="48"/>
                    <a:pt x="171" y="47"/>
                    <a:pt x="171" y="47"/>
                  </a:cubicBezTo>
                  <a:cubicBezTo>
                    <a:pt x="172" y="47"/>
                    <a:pt x="172" y="47"/>
                    <a:pt x="173" y="47"/>
                  </a:cubicBezTo>
                  <a:cubicBezTo>
                    <a:pt x="175" y="47"/>
                    <a:pt x="177" y="46"/>
                    <a:pt x="177" y="44"/>
                  </a:cubicBezTo>
                  <a:cubicBezTo>
                    <a:pt x="177" y="32"/>
                    <a:pt x="177" y="21"/>
                    <a:pt x="177" y="9"/>
                  </a:cubicBezTo>
                  <a:cubicBezTo>
                    <a:pt x="176" y="9"/>
                    <a:pt x="176" y="9"/>
                    <a:pt x="176" y="9"/>
                  </a:cubicBezTo>
                  <a:cubicBezTo>
                    <a:pt x="176" y="7"/>
                    <a:pt x="176" y="6"/>
                    <a:pt x="174" y="6"/>
                  </a:cubicBezTo>
                  <a:cubicBezTo>
                    <a:pt x="150" y="2"/>
                    <a:pt x="126" y="2"/>
                    <a:pt x="102" y="1"/>
                  </a:cubicBezTo>
                  <a:cubicBezTo>
                    <a:pt x="91" y="0"/>
                    <a:pt x="80" y="0"/>
                    <a:pt x="6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88"/>
            <p:cNvSpPr>
              <a:spLocks noEditPoints="1"/>
            </p:cNvSpPr>
            <p:nvPr/>
          </p:nvSpPr>
          <p:spPr bwMode="auto">
            <a:xfrm>
              <a:off x="1734" y="961"/>
              <a:ext cx="60" cy="55"/>
            </a:xfrm>
            <a:custGeom>
              <a:avLst/>
              <a:gdLst>
                <a:gd name="T0" fmla="*/ 8 w 45"/>
                <a:gd name="T1" fmla="*/ 22 h 41"/>
                <a:gd name="T2" fmla="*/ 9 w 45"/>
                <a:gd name="T3" fmla="*/ 22 h 41"/>
                <a:gd name="T4" fmla="*/ 24 w 45"/>
                <a:gd name="T5" fmla="*/ 13 h 41"/>
                <a:gd name="T6" fmla="*/ 11 w 45"/>
                <a:gd name="T7" fmla="*/ 26 h 41"/>
                <a:gd name="T8" fmla="*/ 12 w 45"/>
                <a:gd name="T9" fmla="*/ 28 h 41"/>
                <a:gd name="T10" fmla="*/ 12 w 45"/>
                <a:gd name="T11" fmla="*/ 28 h 41"/>
                <a:gd name="T12" fmla="*/ 27 w 45"/>
                <a:gd name="T13" fmla="*/ 18 h 41"/>
                <a:gd name="T14" fmla="*/ 17 w 45"/>
                <a:gd name="T15" fmla="*/ 30 h 41"/>
                <a:gd name="T16" fmla="*/ 18 w 45"/>
                <a:gd name="T17" fmla="*/ 32 h 41"/>
                <a:gd name="T18" fmla="*/ 19 w 45"/>
                <a:gd name="T19" fmla="*/ 31 h 41"/>
                <a:gd name="T20" fmla="*/ 32 w 45"/>
                <a:gd name="T21" fmla="*/ 25 h 41"/>
                <a:gd name="T22" fmla="*/ 27 w 45"/>
                <a:gd name="T23" fmla="*/ 31 h 41"/>
                <a:gd name="T24" fmla="*/ 28 w 45"/>
                <a:gd name="T25" fmla="*/ 33 h 41"/>
                <a:gd name="T26" fmla="*/ 26 w 45"/>
                <a:gd name="T27" fmla="*/ 33 h 41"/>
                <a:gd name="T28" fmla="*/ 22 w 45"/>
                <a:gd name="T29" fmla="*/ 34 h 41"/>
                <a:gd name="T30" fmla="*/ 8 w 45"/>
                <a:gd name="T31" fmla="*/ 21 h 41"/>
                <a:gd name="T32" fmla="*/ 8 w 45"/>
                <a:gd name="T33" fmla="*/ 22 h 41"/>
                <a:gd name="T34" fmla="*/ 11 w 45"/>
                <a:gd name="T35" fmla="*/ 11 h 41"/>
                <a:gd name="T36" fmla="*/ 17 w 45"/>
                <a:gd name="T37" fmla="*/ 8 h 41"/>
                <a:gd name="T38" fmla="*/ 11 w 45"/>
                <a:gd name="T39" fmla="*/ 11 h 41"/>
                <a:gd name="T40" fmla="*/ 11 w 45"/>
                <a:gd name="T41" fmla="*/ 13 h 41"/>
                <a:gd name="T42" fmla="*/ 11 w 45"/>
                <a:gd name="T43" fmla="*/ 13 h 41"/>
                <a:gd name="T44" fmla="*/ 22 w 45"/>
                <a:gd name="T45" fmla="*/ 8 h 41"/>
                <a:gd name="T46" fmla="*/ 8 w 45"/>
                <a:gd name="T47" fmla="*/ 20 h 41"/>
                <a:gd name="T48" fmla="*/ 8 w 45"/>
                <a:gd name="T49" fmla="*/ 20 h 41"/>
                <a:gd name="T50" fmla="*/ 10 w 45"/>
                <a:gd name="T51" fmla="*/ 12 h 41"/>
                <a:gd name="T52" fmla="*/ 11 w 45"/>
                <a:gd name="T53" fmla="*/ 13 h 41"/>
                <a:gd name="T54" fmla="*/ 15 w 45"/>
                <a:gd name="T55" fmla="*/ 16 h 41"/>
                <a:gd name="T56" fmla="*/ 24 w 45"/>
                <a:gd name="T57" fmla="*/ 8 h 41"/>
                <a:gd name="T58" fmla="*/ 29 w 45"/>
                <a:gd name="T59" fmla="*/ 32 h 41"/>
                <a:gd name="T60" fmla="*/ 35 w 45"/>
                <a:gd name="T61" fmla="*/ 24 h 41"/>
                <a:gd name="T62" fmla="*/ 34 w 45"/>
                <a:gd name="T63" fmla="*/ 22 h 41"/>
                <a:gd name="T64" fmla="*/ 34 w 45"/>
                <a:gd name="T65" fmla="*/ 22 h 41"/>
                <a:gd name="T66" fmla="*/ 21 w 45"/>
                <a:gd name="T67" fmla="*/ 28 h 41"/>
                <a:gd name="T68" fmla="*/ 31 w 45"/>
                <a:gd name="T69" fmla="*/ 16 h 41"/>
                <a:gd name="T70" fmla="*/ 30 w 45"/>
                <a:gd name="T71" fmla="*/ 15 h 41"/>
                <a:gd name="T72" fmla="*/ 30 w 45"/>
                <a:gd name="T73" fmla="*/ 15 h 41"/>
                <a:gd name="T74" fmla="*/ 18 w 45"/>
                <a:gd name="T75" fmla="*/ 22 h 41"/>
                <a:gd name="T76" fmla="*/ 29 w 45"/>
                <a:gd name="T77" fmla="*/ 12 h 41"/>
                <a:gd name="T78" fmla="*/ 28 w 45"/>
                <a:gd name="T79" fmla="*/ 10 h 41"/>
                <a:gd name="T80" fmla="*/ 28 w 45"/>
                <a:gd name="T81" fmla="*/ 10 h 41"/>
                <a:gd name="T82" fmla="*/ 15 w 45"/>
                <a:gd name="T83" fmla="*/ 16 h 41"/>
                <a:gd name="T84" fmla="*/ 23 w 45"/>
                <a:gd name="T85" fmla="*/ 0 h 41"/>
                <a:gd name="T86" fmla="*/ 19 w 45"/>
                <a:gd name="T87" fmla="*/ 1 h 41"/>
                <a:gd name="T88" fmla="*/ 19 w 45"/>
                <a:gd name="T89" fmla="*/ 1 h 41"/>
                <a:gd name="T90" fmla="*/ 19 w 45"/>
                <a:gd name="T91" fmla="*/ 1 h 41"/>
                <a:gd name="T92" fmla="*/ 0 w 45"/>
                <a:gd name="T93" fmla="*/ 21 h 41"/>
                <a:gd name="T94" fmla="*/ 23 w 45"/>
                <a:gd name="T95" fmla="*/ 41 h 41"/>
                <a:gd name="T96" fmla="*/ 26 w 45"/>
                <a:gd name="T97" fmla="*/ 41 h 41"/>
                <a:gd name="T98" fmla="*/ 43 w 45"/>
                <a:gd name="T99" fmla="*/ 17 h 41"/>
                <a:gd name="T100" fmla="*/ 23 w 45"/>
                <a:gd name="T10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 h="41">
                  <a:moveTo>
                    <a:pt x="8" y="22"/>
                  </a:moveTo>
                  <a:cubicBezTo>
                    <a:pt x="9" y="22"/>
                    <a:pt x="9" y="22"/>
                    <a:pt x="9" y="22"/>
                  </a:cubicBezTo>
                  <a:cubicBezTo>
                    <a:pt x="14" y="19"/>
                    <a:pt x="19" y="16"/>
                    <a:pt x="24" y="13"/>
                  </a:cubicBezTo>
                  <a:cubicBezTo>
                    <a:pt x="20" y="18"/>
                    <a:pt x="15" y="22"/>
                    <a:pt x="11" y="26"/>
                  </a:cubicBezTo>
                  <a:cubicBezTo>
                    <a:pt x="11" y="27"/>
                    <a:pt x="11" y="28"/>
                    <a:pt x="12" y="28"/>
                  </a:cubicBezTo>
                  <a:cubicBezTo>
                    <a:pt x="12" y="28"/>
                    <a:pt x="12" y="28"/>
                    <a:pt x="12" y="28"/>
                  </a:cubicBezTo>
                  <a:cubicBezTo>
                    <a:pt x="17" y="25"/>
                    <a:pt x="22" y="21"/>
                    <a:pt x="27" y="18"/>
                  </a:cubicBezTo>
                  <a:cubicBezTo>
                    <a:pt x="24" y="22"/>
                    <a:pt x="20" y="26"/>
                    <a:pt x="17" y="30"/>
                  </a:cubicBezTo>
                  <a:cubicBezTo>
                    <a:pt x="17" y="31"/>
                    <a:pt x="18" y="32"/>
                    <a:pt x="18" y="32"/>
                  </a:cubicBezTo>
                  <a:cubicBezTo>
                    <a:pt x="18" y="32"/>
                    <a:pt x="18" y="32"/>
                    <a:pt x="19" y="31"/>
                  </a:cubicBezTo>
                  <a:cubicBezTo>
                    <a:pt x="23" y="29"/>
                    <a:pt x="27" y="26"/>
                    <a:pt x="32" y="25"/>
                  </a:cubicBezTo>
                  <a:cubicBezTo>
                    <a:pt x="31" y="27"/>
                    <a:pt x="29" y="29"/>
                    <a:pt x="27" y="31"/>
                  </a:cubicBezTo>
                  <a:cubicBezTo>
                    <a:pt x="27" y="32"/>
                    <a:pt x="27" y="32"/>
                    <a:pt x="28" y="33"/>
                  </a:cubicBezTo>
                  <a:cubicBezTo>
                    <a:pt x="27" y="33"/>
                    <a:pt x="26" y="33"/>
                    <a:pt x="26" y="33"/>
                  </a:cubicBezTo>
                  <a:cubicBezTo>
                    <a:pt x="24" y="33"/>
                    <a:pt x="23" y="34"/>
                    <a:pt x="22" y="34"/>
                  </a:cubicBezTo>
                  <a:cubicBezTo>
                    <a:pt x="15" y="34"/>
                    <a:pt x="9" y="29"/>
                    <a:pt x="8" y="21"/>
                  </a:cubicBezTo>
                  <a:cubicBezTo>
                    <a:pt x="8" y="22"/>
                    <a:pt x="8" y="22"/>
                    <a:pt x="8" y="22"/>
                  </a:cubicBezTo>
                  <a:moveTo>
                    <a:pt x="11" y="11"/>
                  </a:moveTo>
                  <a:cubicBezTo>
                    <a:pt x="12" y="10"/>
                    <a:pt x="14" y="9"/>
                    <a:pt x="17" y="8"/>
                  </a:cubicBezTo>
                  <a:cubicBezTo>
                    <a:pt x="15" y="9"/>
                    <a:pt x="13" y="10"/>
                    <a:pt x="11" y="11"/>
                  </a:cubicBezTo>
                  <a:moveTo>
                    <a:pt x="11" y="13"/>
                  </a:moveTo>
                  <a:cubicBezTo>
                    <a:pt x="11" y="13"/>
                    <a:pt x="11" y="13"/>
                    <a:pt x="11" y="13"/>
                  </a:cubicBezTo>
                  <a:cubicBezTo>
                    <a:pt x="15" y="11"/>
                    <a:pt x="18" y="10"/>
                    <a:pt x="22" y="8"/>
                  </a:cubicBezTo>
                  <a:cubicBezTo>
                    <a:pt x="17" y="12"/>
                    <a:pt x="13" y="16"/>
                    <a:pt x="8" y="20"/>
                  </a:cubicBezTo>
                  <a:cubicBezTo>
                    <a:pt x="8" y="20"/>
                    <a:pt x="8" y="20"/>
                    <a:pt x="8" y="20"/>
                  </a:cubicBezTo>
                  <a:cubicBezTo>
                    <a:pt x="8" y="17"/>
                    <a:pt x="8" y="14"/>
                    <a:pt x="10" y="12"/>
                  </a:cubicBezTo>
                  <a:cubicBezTo>
                    <a:pt x="10" y="13"/>
                    <a:pt x="10" y="13"/>
                    <a:pt x="11" y="13"/>
                  </a:cubicBezTo>
                  <a:moveTo>
                    <a:pt x="15" y="16"/>
                  </a:moveTo>
                  <a:cubicBezTo>
                    <a:pt x="18" y="14"/>
                    <a:pt x="21" y="11"/>
                    <a:pt x="24" y="8"/>
                  </a:cubicBezTo>
                  <a:cubicBezTo>
                    <a:pt x="37" y="9"/>
                    <a:pt x="41" y="27"/>
                    <a:pt x="29" y="32"/>
                  </a:cubicBezTo>
                  <a:cubicBezTo>
                    <a:pt x="31" y="30"/>
                    <a:pt x="33" y="27"/>
                    <a:pt x="35" y="24"/>
                  </a:cubicBezTo>
                  <a:cubicBezTo>
                    <a:pt x="35" y="23"/>
                    <a:pt x="35" y="22"/>
                    <a:pt x="34" y="22"/>
                  </a:cubicBezTo>
                  <a:cubicBezTo>
                    <a:pt x="34" y="22"/>
                    <a:pt x="34" y="22"/>
                    <a:pt x="34" y="22"/>
                  </a:cubicBezTo>
                  <a:cubicBezTo>
                    <a:pt x="29" y="24"/>
                    <a:pt x="25" y="26"/>
                    <a:pt x="21" y="28"/>
                  </a:cubicBezTo>
                  <a:cubicBezTo>
                    <a:pt x="24" y="24"/>
                    <a:pt x="28" y="21"/>
                    <a:pt x="31" y="16"/>
                  </a:cubicBezTo>
                  <a:cubicBezTo>
                    <a:pt x="32" y="16"/>
                    <a:pt x="31" y="15"/>
                    <a:pt x="30" y="15"/>
                  </a:cubicBezTo>
                  <a:cubicBezTo>
                    <a:pt x="30" y="15"/>
                    <a:pt x="30" y="15"/>
                    <a:pt x="30" y="15"/>
                  </a:cubicBezTo>
                  <a:cubicBezTo>
                    <a:pt x="26" y="17"/>
                    <a:pt x="22" y="19"/>
                    <a:pt x="18" y="22"/>
                  </a:cubicBezTo>
                  <a:cubicBezTo>
                    <a:pt x="22" y="18"/>
                    <a:pt x="26" y="15"/>
                    <a:pt x="29" y="12"/>
                  </a:cubicBezTo>
                  <a:cubicBezTo>
                    <a:pt x="29" y="11"/>
                    <a:pt x="29" y="10"/>
                    <a:pt x="28" y="10"/>
                  </a:cubicBezTo>
                  <a:cubicBezTo>
                    <a:pt x="28" y="10"/>
                    <a:pt x="28" y="10"/>
                    <a:pt x="28" y="10"/>
                  </a:cubicBezTo>
                  <a:cubicBezTo>
                    <a:pt x="23" y="12"/>
                    <a:pt x="19" y="14"/>
                    <a:pt x="15" y="16"/>
                  </a:cubicBezTo>
                  <a:moveTo>
                    <a:pt x="23" y="0"/>
                  </a:moveTo>
                  <a:cubicBezTo>
                    <a:pt x="21" y="0"/>
                    <a:pt x="20" y="0"/>
                    <a:pt x="19" y="1"/>
                  </a:cubicBezTo>
                  <a:cubicBezTo>
                    <a:pt x="19" y="1"/>
                    <a:pt x="19" y="1"/>
                    <a:pt x="19" y="1"/>
                  </a:cubicBezTo>
                  <a:cubicBezTo>
                    <a:pt x="19" y="1"/>
                    <a:pt x="19" y="1"/>
                    <a:pt x="19" y="1"/>
                  </a:cubicBezTo>
                  <a:cubicBezTo>
                    <a:pt x="7" y="1"/>
                    <a:pt x="0" y="10"/>
                    <a:pt x="0" y="21"/>
                  </a:cubicBezTo>
                  <a:cubicBezTo>
                    <a:pt x="1" y="33"/>
                    <a:pt x="11" y="41"/>
                    <a:pt x="23" y="41"/>
                  </a:cubicBezTo>
                  <a:cubicBezTo>
                    <a:pt x="24" y="41"/>
                    <a:pt x="25" y="41"/>
                    <a:pt x="26" y="41"/>
                  </a:cubicBezTo>
                  <a:cubicBezTo>
                    <a:pt x="38" y="39"/>
                    <a:pt x="45" y="29"/>
                    <a:pt x="43" y="17"/>
                  </a:cubicBezTo>
                  <a:cubicBezTo>
                    <a:pt x="41" y="6"/>
                    <a:pt x="3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389"/>
            <p:cNvSpPr>
              <a:spLocks noEditPoints="1"/>
            </p:cNvSpPr>
            <p:nvPr/>
          </p:nvSpPr>
          <p:spPr bwMode="auto">
            <a:xfrm>
              <a:off x="800" y="734"/>
              <a:ext cx="87" cy="72"/>
            </a:xfrm>
            <a:custGeom>
              <a:avLst/>
              <a:gdLst>
                <a:gd name="T0" fmla="*/ 19 w 65"/>
                <a:gd name="T1" fmla="*/ 46 h 54"/>
                <a:gd name="T2" fmla="*/ 20 w 65"/>
                <a:gd name="T3" fmla="*/ 35 h 54"/>
                <a:gd name="T4" fmla="*/ 20 w 65"/>
                <a:gd name="T5" fmla="*/ 36 h 54"/>
                <a:gd name="T6" fmla="*/ 34 w 65"/>
                <a:gd name="T7" fmla="*/ 37 h 54"/>
                <a:gd name="T8" fmla="*/ 28 w 65"/>
                <a:gd name="T9" fmla="*/ 42 h 54"/>
                <a:gd name="T10" fmla="*/ 20 w 65"/>
                <a:gd name="T11" fmla="*/ 45 h 54"/>
                <a:gd name="T12" fmla="*/ 19 w 65"/>
                <a:gd name="T13" fmla="*/ 46 h 54"/>
                <a:gd name="T14" fmla="*/ 19 w 65"/>
                <a:gd name="T15" fmla="*/ 46 h 54"/>
                <a:gd name="T16" fmla="*/ 28 w 65"/>
                <a:gd name="T17" fmla="*/ 26 h 54"/>
                <a:gd name="T18" fmla="*/ 41 w 65"/>
                <a:gd name="T19" fmla="*/ 25 h 54"/>
                <a:gd name="T20" fmla="*/ 22 w 65"/>
                <a:gd name="T21" fmla="*/ 33 h 54"/>
                <a:gd name="T22" fmla="*/ 27 w 65"/>
                <a:gd name="T23" fmla="*/ 26 h 54"/>
                <a:gd name="T24" fmla="*/ 28 w 65"/>
                <a:gd name="T25" fmla="*/ 26 h 54"/>
                <a:gd name="T26" fmla="*/ 29 w 65"/>
                <a:gd name="T27" fmla="*/ 24 h 54"/>
                <a:gd name="T28" fmla="*/ 28 w 65"/>
                <a:gd name="T29" fmla="*/ 24 h 54"/>
                <a:gd name="T30" fmla="*/ 29 w 65"/>
                <a:gd name="T31" fmla="*/ 23 h 54"/>
                <a:gd name="T32" fmla="*/ 52 w 65"/>
                <a:gd name="T33" fmla="*/ 16 h 54"/>
                <a:gd name="T34" fmla="*/ 43 w 65"/>
                <a:gd name="T35" fmla="*/ 27 h 54"/>
                <a:gd name="T36" fmla="*/ 35 w 65"/>
                <a:gd name="T37" fmla="*/ 36 h 54"/>
                <a:gd name="T38" fmla="*/ 24 w 65"/>
                <a:gd name="T39" fmla="*/ 35 h 54"/>
                <a:gd name="T40" fmla="*/ 45 w 65"/>
                <a:gd name="T41" fmla="*/ 25 h 54"/>
                <a:gd name="T42" fmla="*/ 44 w 65"/>
                <a:gd name="T43" fmla="*/ 23 h 54"/>
                <a:gd name="T44" fmla="*/ 42 w 65"/>
                <a:gd name="T45" fmla="*/ 23 h 54"/>
                <a:gd name="T46" fmla="*/ 35 w 65"/>
                <a:gd name="T47" fmla="*/ 23 h 54"/>
                <a:gd name="T48" fmla="*/ 29 w 65"/>
                <a:gd name="T49" fmla="*/ 24 h 54"/>
                <a:gd name="T50" fmla="*/ 31 w 65"/>
                <a:gd name="T51" fmla="*/ 20 h 54"/>
                <a:gd name="T52" fmla="*/ 33 w 65"/>
                <a:gd name="T53" fmla="*/ 18 h 54"/>
                <a:gd name="T54" fmla="*/ 49 w 65"/>
                <a:gd name="T55" fmla="*/ 15 h 54"/>
                <a:gd name="T56" fmla="*/ 31 w 65"/>
                <a:gd name="T57" fmla="*/ 20 h 54"/>
                <a:gd name="T58" fmla="*/ 52 w 65"/>
                <a:gd name="T59" fmla="*/ 13 h 54"/>
                <a:gd name="T60" fmla="*/ 55 w 65"/>
                <a:gd name="T61" fmla="*/ 12 h 54"/>
                <a:gd name="T62" fmla="*/ 54 w 65"/>
                <a:gd name="T63" fmla="*/ 13 h 54"/>
                <a:gd name="T64" fmla="*/ 54 w 65"/>
                <a:gd name="T65" fmla="*/ 12 h 54"/>
                <a:gd name="T66" fmla="*/ 52 w 65"/>
                <a:gd name="T67" fmla="*/ 13 h 54"/>
                <a:gd name="T68" fmla="*/ 58 w 65"/>
                <a:gd name="T69" fmla="*/ 0 h 54"/>
                <a:gd name="T70" fmla="*/ 55 w 65"/>
                <a:gd name="T71" fmla="*/ 1 h 54"/>
                <a:gd name="T72" fmla="*/ 31 w 65"/>
                <a:gd name="T73" fmla="*/ 8 h 54"/>
                <a:gd name="T74" fmla="*/ 17 w 65"/>
                <a:gd name="T75" fmla="*/ 25 h 54"/>
                <a:gd name="T76" fmla="*/ 16 w 65"/>
                <a:gd name="T77" fmla="*/ 54 h 54"/>
                <a:gd name="T78" fmla="*/ 19 w 65"/>
                <a:gd name="T79" fmla="*/ 54 h 54"/>
                <a:gd name="T80" fmla="*/ 46 w 65"/>
                <a:gd name="T81" fmla="*/ 36 h 54"/>
                <a:gd name="T82" fmla="*/ 65 w 65"/>
                <a:gd name="T83" fmla="*/ 5 h 54"/>
                <a:gd name="T84" fmla="*/ 61 w 65"/>
                <a:gd name="T85" fmla="*/ 1 h 54"/>
                <a:gd name="T86" fmla="*/ 58 w 65"/>
                <a:gd name="T8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54">
                  <a:moveTo>
                    <a:pt x="19" y="46"/>
                  </a:moveTo>
                  <a:cubicBezTo>
                    <a:pt x="15" y="46"/>
                    <a:pt x="17" y="41"/>
                    <a:pt x="20" y="35"/>
                  </a:cubicBezTo>
                  <a:cubicBezTo>
                    <a:pt x="20" y="36"/>
                    <a:pt x="20" y="36"/>
                    <a:pt x="20" y="36"/>
                  </a:cubicBezTo>
                  <a:cubicBezTo>
                    <a:pt x="24" y="38"/>
                    <a:pt x="29" y="37"/>
                    <a:pt x="34" y="37"/>
                  </a:cubicBezTo>
                  <a:cubicBezTo>
                    <a:pt x="32" y="39"/>
                    <a:pt x="30" y="40"/>
                    <a:pt x="28" y="42"/>
                  </a:cubicBezTo>
                  <a:cubicBezTo>
                    <a:pt x="25" y="42"/>
                    <a:pt x="22" y="43"/>
                    <a:pt x="20" y="45"/>
                  </a:cubicBezTo>
                  <a:cubicBezTo>
                    <a:pt x="20" y="45"/>
                    <a:pt x="19" y="45"/>
                    <a:pt x="19" y="46"/>
                  </a:cubicBezTo>
                  <a:cubicBezTo>
                    <a:pt x="19" y="46"/>
                    <a:pt x="19" y="46"/>
                    <a:pt x="19" y="46"/>
                  </a:cubicBezTo>
                  <a:moveTo>
                    <a:pt x="28" y="26"/>
                  </a:moveTo>
                  <a:cubicBezTo>
                    <a:pt x="33" y="26"/>
                    <a:pt x="37" y="25"/>
                    <a:pt x="41" y="25"/>
                  </a:cubicBezTo>
                  <a:cubicBezTo>
                    <a:pt x="36" y="30"/>
                    <a:pt x="28" y="30"/>
                    <a:pt x="22" y="33"/>
                  </a:cubicBezTo>
                  <a:cubicBezTo>
                    <a:pt x="23" y="30"/>
                    <a:pt x="25" y="28"/>
                    <a:pt x="27" y="26"/>
                  </a:cubicBezTo>
                  <a:cubicBezTo>
                    <a:pt x="27" y="26"/>
                    <a:pt x="28" y="26"/>
                    <a:pt x="28" y="26"/>
                  </a:cubicBezTo>
                  <a:moveTo>
                    <a:pt x="29" y="24"/>
                  </a:moveTo>
                  <a:cubicBezTo>
                    <a:pt x="28" y="24"/>
                    <a:pt x="28" y="24"/>
                    <a:pt x="28" y="24"/>
                  </a:cubicBezTo>
                  <a:cubicBezTo>
                    <a:pt x="28" y="23"/>
                    <a:pt x="29" y="23"/>
                    <a:pt x="29" y="23"/>
                  </a:cubicBezTo>
                  <a:cubicBezTo>
                    <a:pt x="37" y="21"/>
                    <a:pt x="45" y="20"/>
                    <a:pt x="52" y="16"/>
                  </a:cubicBezTo>
                  <a:cubicBezTo>
                    <a:pt x="49" y="20"/>
                    <a:pt x="46" y="24"/>
                    <a:pt x="43" y="27"/>
                  </a:cubicBezTo>
                  <a:cubicBezTo>
                    <a:pt x="41" y="30"/>
                    <a:pt x="38" y="33"/>
                    <a:pt x="35" y="36"/>
                  </a:cubicBezTo>
                  <a:cubicBezTo>
                    <a:pt x="31" y="35"/>
                    <a:pt x="27" y="36"/>
                    <a:pt x="24" y="35"/>
                  </a:cubicBezTo>
                  <a:cubicBezTo>
                    <a:pt x="31" y="31"/>
                    <a:pt x="40" y="31"/>
                    <a:pt x="45" y="25"/>
                  </a:cubicBezTo>
                  <a:cubicBezTo>
                    <a:pt x="45" y="24"/>
                    <a:pt x="45" y="23"/>
                    <a:pt x="44" y="23"/>
                  </a:cubicBezTo>
                  <a:cubicBezTo>
                    <a:pt x="43" y="23"/>
                    <a:pt x="43" y="23"/>
                    <a:pt x="42" y="23"/>
                  </a:cubicBezTo>
                  <a:cubicBezTo>
                    <a:pt x="40" y="23"/>
                    <a:pt x="37" y="23"/>
                    <a:pt x="35" y="23"/>
                  </a:cubicBezTo>
                  <a:cubicBezTo>
                    <a:pt x="33" y="24"/>
                    <a:pt x="31" y="24"/>
                    <a:pt x="29" y="24"/>
                  </a:cubicBezTo>
                  <a:moveTo>
                    <a:pt x="31" y="20"/>
                  </a:moveTo>
                  <a:cubicBezTo>
                    <a:pt x="32" y="19"/>
                    <a:pt x="32" y="18"/>
                    <a:pt x="33" y="18"/>
                  </a:cubicBezTo>
                  <a:cubicBezTo>
                    <a:pt x="38" y="17"/>
                    <a:pt x="44" y="16"/>
                    <a:pt x="49" y="15"/>
                  </a:cubicBezTo>
                  <a:cubicBezTo>
                    <a:pt x="43" y="18"/>
                    <a:pt x="37" y="19"/>
                    <a:pt x="31" y="20"/>
                  </a:cubicBezTo>
                  <a:moveTo>
                    <a:pt x="52" y="13"/>
                  </a:moveTo>
                  <a:cubicBezTo>
                    <a:pt x="53" y="12"/>
                    <a:pt x="54" y="12"/>
                    <a:pt x="55" y="12"/>
                  </a:cubicBezTo>
                  <a:cubicBezTo>
                    <a:pt x="54" y="13"/>
                    <a:pt x="54" y="13"/>
                    <a:pt x="54" y="13"/>
                  </a:cubicBezTo>
                  <a:cubicBezTo>
                    <a:pt x="54" y="12"/>
                    <a:pt x="54" y="12"/>
                    <a:pt x="54" y="12"/>
                  </a:cubicBezTo>
                  <a:cubicBezTo>
                    <a:pt x="53" y="12"/>
                    <a:pt x="53" y="13"/>
                    <a:pt x="52" y="13"/>
                  </a:cubicBezTo>
                  <a:moveTo>
                    <a:pt x="58" y="0"/>
                  </a:moveTo>
                  <a:cubicBezTo>
                    <a:pt x="57" y="0"/>
                    <a:pt x="56" y="0"/>
                    <a:pt x="55" y="1"/>
                  </a:cubicBezTo>
                  <a:cubicBezTo>
                    <a:pt x="48" y="7"/>
                    <a:pt x="39" y="4"/>
                    <a:pt x="31" y="8"/>
                  </a:cubicBezTo>
                  <a:cubicBezTo>
                    <a:pt x="25" y="11"/>
                    <a:pt x="21" y="19"/>
                    <a:pt x="17" y="25"/>
                  </a:cubicBezTo>
                  <a:cubicBezTo>
                    <a:pt x="11" y="33"/>
                    <a:pt x="0" y="49"/>
                    <a:pt x="16" y="54"/>
                  </a:cubicBezTo>
                  <a:cubicBezTo>
                    <a:pt x="17" y="54"/>
                    <a:pt x="18" y="54"/>
                    <a:pt x="19" y="54"/>
                  </a:cubicBezTo>
                  <a:cubicBezTo>
                    <a:pt x="30" y="54"/>
                    <a:pt x="40" y="43"/>
                    <a:pt x="46" y="36"/>
                  </a:cubicBezTo>
                  <a:cubicBezTo>
                    <a:pt x="54" y="28"/>
                    <a:pt x="64" y="17"/>
                    <a:pt x="65" y="5"/>
                  </a:cubicBezTo>
                  <a:cubicBezTo>
                    <a:pt x="65" y="3"/>
                    <a:pt x="63" y="1"/>
                    <a:pt x="61" y="1"/>
                  </a:cubicBezTo>
                  <a:cubicBezTo>
                    <a:pt x="60" y="1"/>
                    <a:pt x="59"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390"/>
            <p:cNvSpPr>
              <a:spLocks noEditPoints="1"/>
            </p:cNvSpPr>
            <p:nvPr/>
          </p:nvSpPr>
          <p:spPr bwMode="auto">
            <a:xfrm>
              <a:off x="252" y="96"/>
              <a:ext cx="932" cy="1093"/>
            </a:xfrm>
            <a:custGeom>
              <a:avLst/>
              <a:gdLst>
                <a:gd name="T0" fmla="*/ 531 w 696"/>
                <a:gd name="T1" fmla="*/ 777 h 819"/>
                <a:gd name="T2" fmla="*/ 510 w 696"/>
                <a:gd name="T3" fmla="*/ 761 h 819"/>
                <a:gd name="T4" fmla="*/ 483 w 696"/>
                <a:gd name="T5" fmla="*/ 749 h 819"/>
                <a:gd name="T6" fmla="*/ 272 w 696"/>
                <a:gd name="T7" fmla="*/ 794 h 819"/>
                <a:gd name="T8" fmla="*/ 238 w 696"/>
                <a:gd name="T9" fmla="*/ 802 h 819"/>
                <a:gd name="T10" fmla="*/ 220 w 696"/>
                <a:gd name="T11" fmla="*/ 778 h 819"/>
                <a:gd name="T12" fmla="*/ 304 w 696"/>
                <a:gd name="T13" fmla="*/ 720 h 819"/>
                <a:gd name="T14" fmla="*/ 304 w 696"/>
                <a:gd name="T15" fmla="*/ 704 h 819"/>
                <a:gd name="T16" fmla="*/ 307 w 696"/>
                <a:gd name="T17" fmla="*/ 686 h 819"/>
                <a:gd name="T18" fmla="*/ 318 w 696"/>
                <a:gd name="T19" fmla="*/ 647 h 819"/>
                <a:gd name="T20" fmla="*/ 428 w 696"/>
                <a:gd name="T21" fmla="*/ 463 h 819"/>
                <a:gd name="T22" fmla="*/ 303 w 696"/>
                <a:gd name="T23" fmla="*/ 479 h 819"/>
                <a:gd name="T24" fmla="*/ 459 w 696"/>
                <a:gd name="T25" fmla="*/ 435 h 819"/>
                <a:gd name="T26" fmla="*/ 48 w 696"/>
                <a:gd name="T27" fmla="*/ 389 h 819"/>
                <a:gd name="T28" fmla="*/ 330 w 696"/>
                <a:gd name="T29" fmla="*/ 378 h 819"/>
                <a:gd name="T30" fmla="*/ 50 w 696"/>
                <a:gd name="T31" fmla="*/ 365 h 819"/>
                <a:gd name="T32" fmla="*/ 478 w 696"/>
                <a:gd name="T33" fmla="*/ 376 h 819"/>
                <a:gd name="T34" fmla="*/ 419 w 696"/>
                <a:gd name="T35" fmla="*/ 390 h 819"/>
                <a:gd name="T36" fmla="*/ 517 w 696"/>
                <a:gd name="T37" fmla="*/ 342 h 819"/>
                <a:gd name="T38" fmla="*/ 75 w 696"/>
                <a:gd name="T39" fmla="*/ 338 h 819"/>
                <a:gd name="T40" fmla="*/ 35 w 696"/>
                <a:gd name="T41" fmla="*/ 347 h 819"/>
                <a:gd name="T42" fmla="*/ 373 w 696"/>
                <a:gd name="T43" fmla="*/ 350 h 819"/>
                <a:gd name="T44" fmla="*/ 335 w 696"/>
                <a:gd name="T45" fmla="*/ 325 h 819"/>
                <a:gd name="T46" fmla="*/ 464 w 696"/>
                <a:gd name="T47" fmla="*/ 315 h 819"/>
                <a:gd name="T48" fmla="*/ 548 w 696"/>
                <a:gd name="T49" fmla="*/ 307 h 819"/>
                <a:gd name="T50" fmla="*/ 531 w 696"/>
                <a:gd name="T51" fmla="*/ 296 h 819"/>
                <a:gd name="T52" fmla="*/ 68 w 696"/>
                <a:gd name="T53" fmla="*/ 309 h 819"/>
                <a:gd name="T54" fmla="*/ 503 w 696"/>
                <a:gd name="T55" fmla="*/ 272 h 819"/>
                <a:gd name="T56" fmla="*/ 32 w 696"/>
                <a:gd name="T57" fmla="*/ 305 h 819"/>
                <a:gd name="T58" fmla="*/ 629 w 696"/>
                <a:gd name="T59" fmla="*/ 290 h 819"/>
                <a:gd name="T60" fmla="*/ 34 w 696"/>
                <a:gd name="T61" fmla="*/ 282 h 819"/>
                <a:gd name="T62" fmla="*/ 627 w 696"/>
                <a:gd name="T63" fmla="*/ 262 h 819"/>
                <a:gd name="T64" fmla="*/ 35 w 696"/>
                <a:gd name="T65" fmla="*/ 278 h 819"/>
                <a:gd name="T66" fmla="*/ 590 w 696"/>
                <a:gd name="T67" fmla="*/ 260 h 819"/>
                <a:gd name="T68" fmla="*/ 531 w 696"/>
                <a:gd name="T69" fmla="*/ 247 h 819"/>
                <a:gd name="T70" fmla="*/ 499 w 696"/>
                <a:gd name="T71" fmla="*/ 227 h 819"/>
                <a:gd name="T72" fmla="*/ 521 w 696"/>
                <a:gd name="T73" fmla="*/ 239 h 819"/>
                <a:gd name="T74" fmla="*/ 62 w 696"/>
                <a:gd name="T75" fmla="*/ 214 h 819"/>
                <a:gd name="T76" fmla="*/ 451 w 696"/>
                <a:gd name="T77" fmla="*/ 211 h 819"/>
                <a:gd name="T78" fmla="*/ 77 w 696"/>
                <a:gd name="T79" fmla="*/ 205 h 819"/>
                <a:gd name="T80" fmla="*/ 438 w 696"/>
                <a:gd name="T81" fmla="*/ 194 h 819"/>
                <a:gd name="T82" fmla="*/ 613 w 696"/>
                <a:gd name="T83" fmla="*/ 216 h 819"/>
                <a:gd name="T84" fmla="*/ 340 w 696"/>
                <a:gd name="T85" fmla="*/ 218 h 819"/>
                <a:gd name="T86" fmla="*/ 245 w 696"/>
                <a:gd name="T87" fmla="*/ 232 h 819"/>
                <a:gd name="T88" fmla="*/ 502 w 696"/>
                <a:gd name="T89" fmla="*/ 174 h 819"/>
                <a:gd name="T90" fmla="*/ 248 w 696"/>
                <a:gd name="T91" fmla="*/ 222 h 819"/>
                <a:gd name="T92" fmla="*/ 581 w 696"/>
                <a:gd name="T93" fmla="*/ 158 h 819"/>
                <a:gd name="T94" fmla="*/ 86 w 696"/>
                <a:gd name="T95" fmla="*/ 165 h 819"/>
                <a:gd name="T96" fmla="*/ 317 w 696"/>
                <a:gd name="T97" fmla="*/ 161 h 819"/>
                <a:gd name="T98" fmla="*/ 332 w 696"/>
                <a:gd name="T99" fmla="*/ 155 h 819"/>
                <a:gd name="T100" fmla="*/ 313 w 696"/>
                <a:gd name="T101" fmla="*/ 137 h 819"/>
                <a:gd name="T102" fmla="*/ 482 w 696"/>
                <a:gd name="T103" fmla="*/ 130 h 819"/>
                <a:gd name="T104" fmla="*/ 524 w 696"/>
                <a:gd name="T105" fmla="*/ 98 h 819"/>
                <a:gd name="T106" fmla="*/ 508 w 696"/>
                <a:gd name="T107" fmla="*/ 94 h 819"/>
                <a:gd name="T108" fmla="*/ 523 w 696"/>
                <a:gd name="T109" fmla="*/ 98 h 819"/>
                <a:gd name="T110" fmla="*/ 428 w 696"/>
                <a:gd name="T111" fmla="*/ 96 h 819"/>
                <a:gd name="T112" fmla="*/ 408 w 696"/>
                <a:gd name="T113" fmla="*/ 76 h 819"/>
                <a:gd name="T114" fmla="*/ 506 w 696"/>
                <a:gd name="T115" fmla="*/ 85 h 819"/>
                <a:gd name="T116" fmla="*/ 468 w 696"/>
                <a:gd name="T117" fmla="*/ 68 h 819"/>
                <a:gd name="T118" fmla="*/ 367 w 696"/>
                <a:gd name="T119" fmla="*/ 83 h 819"/>
                <a:gd name="T120" fmla="*/ 322 w 696"/>
                <a:gd name="T121" fmla="*/ 376 h 819"/>
                <a:gd name="T122" fmla="*/ 632 w 696"/>
                <a:gd name="T123" fmla="*/ 349 h 819"/>
                <a:gd name="T124" fmla="*/ 437 w 696"/>
                <a:gd name="T125" fmla="*/ 4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6" h="819">
                  <a:moveTo>
                    <a:pt x="506" y="799"/>
                  </a:moveTo>
                  <a:cubicBezTo>
                    <a:pt x="515" y="796"/>
                    <a:pt x="524" y="792"/>
                    <a:pt x="533" y="789"/>
                  </a:cubicBezTo>
                  <a:cubicBezTo>
                    <a:pt x="528" y="794"/>
                    <a:pt x="516" y="797"/>
                    <a:pt x="506" y="799"/>
                  </a:cubicBezTo>
                  <a:moveTo>
                    <a:pt x="422" y="808"/>
                  </a:moveTo>
                  <a:cubicBezTo>
                    <a:pt x="440" y="803"/>
                    <a:pt x="457" y="795"/>
                    <a:pt x="474" y="788"/>
                  </a:cubicBezTo>
                  <a:cubicBezTo>
                    <a:pt x="480" y="786"/>
                    <a:pt x="485" y="785"/>
                    <a:pt x="491" y="783"/>
                  </a:cubicBezTo>
                  <a:cubicBezTo>
                    <a:pt x="477" y="790"/>
                    <a:pt x="462" y="796"/>
                    <a:pt x="449" y="805"/>
                  </a:cubicBezTo>
                  <a:cubicBezTo>
                    <a:pt x="448" y="805"/>
                    <a:pt x="448" y="806"/>
                    <a:pt x="448" y="806"/>
                  </a:cubicBezTo>
                  <a:cubicBezTo>
                    <a:pt x="447" y="807"/>
                    <a:pt x="447" y="807"/>
                    <a:pt x="447" y="807"/>
                  </a:cubicBezTo>
                  <a:cubicBezTo>
                    <a:pt x="439" y="807"/>
                    <a:pt x="431" y="808"/>
                    <a:pt x="422" y="808"/>
                  </a:cubicBezTo>
                  <a:moveTo>
                    <a:pt x="454" y="806"/>
                  </a:moveTo>
                  <a:cubicBezTo>
                    <a:pt x="474" y="797"/>
                    <a:pt x="495" y="791"/>
                    <a:pt x="516" y="784"/>
                  </a:cubicBezTo>
                  <a:cubicBezTo>
                    <a:pt x="520" y="783"/>
                    <a:pt x="524" y="782"/>
                    <a:pt x="528" y="780"/>
                  </a:cubicBezTo>
                  <a:cubicBezTo>
                    <a:pt x="527" y="781"/>
                    <a:pt x="526" y="782"/>
                    <a:pt x="525" y="783"/>
                  </a:cubicBezTo>
                  <a:cubicBezTo>
                    <a:pt x="523" y="784"/>
                    <a:pt x="521" y="786"/>
                    <a:pt x="518" y="787"/>
                  </a:cubicBezTo>
                  <a:cubicBezTo>
                    <a:pt x="509" y="792"/>
                    <a:pt x="499" y="796"/>
                    <a:pt x="489" y="801"/>
                  </a:cubicBezTo>
                  <a:cubicBezTo>
                    <a:pt x="489" y="801"/>
                    <a:pt x="489" y="801"/>
                    <a:pt x="489" y="802"/>
                  </a:cubicBezTo>
                  <a:cubicBezTo>
                    <a:pt x="478" y="804"/>
                    <a:pt x="466" y="805"/>
                    <a:pt x="454" y="806"/>
                  </a:cubicBezTo>
                  <a:moveTo>
                    <a:pt x="498" y="799"/>
                  </a:moveTo>
                  <a:cubicBezTo>
                    <a:pt x="511" y="794"/>
                    <a:pt x="523" y="788"/>
                    <a:pt x="533" y="779"/>
                  </a:cubicBezTo>
                  <a:cubicBezTo>
                    <a:pt x="534" y="780"/>
                    <a:pt x="534" y="781"/>
                    <a:pt x="535" y="781"/>
                  </a:cubicBezTo>
                  <a:cubicBezTo>
                    <a:pt x="536" y="783"/>
                    <a:pt x="536" y="785"/>
                    <a:pt x="535" y="786"/>
                  </a:cubicBezTo>
                  <a:cubicBezTo>
                    <a:pt x="535" y="786"/>
                    <a:pt x="535" y="786"/>
                    <a:pt x="535" y="786"/>
                  </a:cubicBezTo>
                  <a:cubicBezTo>
                    <a:pt x="534" y="786"/>
                    <a:pt x="534" y="786"/>
                    <a:pt x="534" y="786"/>
                  </a:cubicBezTo>
                  <a:cubicBezTo>
                    <a:pt x="527" y="789"/>
                    <a:pt x="519" y="792"/>
                    <a:pt x="512" y="795"/>
                  </a:cubicBezTo>
                  <a:cubicBezTo>
                    <a:pt x="507" y="797"/>
                    <a:pt x="503" y="798"/>
                    <a:pt x="498" y="799"/>
                  </a:cubicBezTo>
                  <a:cubicBezTo>
                    <a:pt x="498" y="799"/>
                    <a:pt x="498" y="799"/>
                    <a:pt x="498" y="799"/>
                  </a:cubicBezTo>
                  <a:moveTo>
                    <a:pt x="459" y="802"/>
                  </a:moveTo>
                  <a:cubicBezTo>
                    <a:pt x="470" y="795"/>
                    <a:pt x="482" y="790"/>
                    <a:pt x="493" y="784"/>
                  </a:cubicBezTo>
                  <a:cubicBezTo>
                    <a:pt x="498" y="782"/>
                    <a:pt x="502" y="780"/>
                    <a:pt x="506" y="778"/>
                  </a:cubicBezTo>
                  <a:cubicBezTo>
                    <a:pt x="512" y="776"/>
                    <a:pt x="517" y="773"/>
                    <a:pt x="522" y="769"/>
                  </a:cubicBezTo>
                  <a:cubicBezTo>
                    <a:pt x="523" y="769"/>
                    <a:pt x="523" y="769"/>
                    <a:pt x="523" y="769"/>
                  </a:cubicBezTo>
                  <a:cubicBezTo>
                    <a:pt x="526" y="771"/>
                    <a:pt x="529" y="774"/>
                    <a:pt x="531" y="777"/>
                  </a:cubicBezTo>
                  <a:cubicBezTo>
                    <a:pt x="517" y="782"/>
                    <a:pt x="502" y="786"/>
                    <a:pt x="488" y="791"/>
                  </a:cubicBezTo>
                  <a:cubicBezTo>
                    <a:pt x="480" y="793"/>
                    <a:pt x="473" y="796"/>
                    <a:pt x="465" y="799"/>
                  </a:cubicBezTo>
                  <a:cubicBezTo>
                    <a:pt x="463" y="800"/>
                    <a:pt x="461" y="801"/>
                    <a:pt x="459" y="802"/>
                  </a:cubicBezTo>
                  <a:moveTo>
                    <a:pt x="264" y="807"/>
                  </a:moveTo>
                  <a:cubicBezTo>
                    <a:pt x="292" y="792"/>
                    <a:pt x="326" y="786"/>
                    <a:pt x="357" y="775"/>
                  </a:cubicBezTo>
                  <a:cubicBezTo>
                    <a:pt x="368" y="771"/>
                    <a:pt x="380" y="767"/>
                    <a:pt x="392" y="763"/>
                  </a:cubicBezTo>
                  <a:cubicBezTo>
                    <a:pt x="384" y="766"/>
                    <a:pt x="376" y="769"/>
                    <a:pt x="368" y="772"/>
                  </a:cubicBezTo>
                  <a:cubicBezTo>
                    <a:pt x="351" y="778"/>
                    <a:pt x="333" y="784"/>
                    <a:pt x="316" y="790"/>
                  </a:cubicBezTo>
                  <a:cubicBezTo>
                    <a:pt x="299" y="795"/>
                    <a:pt x="279" y="799"/>
                    <a:pt x="264" y="807"/>
                  </a:cubicBezTo>
                  <a:cubicBezTo>
                    <a:pt x="264" y="807"/>
                    <a:pt x="264" y="807"/>
                    <a:pt x="264" y="807"/>
                  </a:cubicBezTo>
                  <a:moveTo>
                    <a:pt x="351" y="810"/>
                  </a:moveTo>
                  <a:cubicBezTo>
                    <a:pt x="346" y="810"/>
                    <a:pt x="341" y="810"/>
                    <a:pt x="336" y="810"/>
                  </a:cubicBezTo>
                  <a:cubicBezTo>
                    <a:pt x="360" y="802"/>
                    <a:pt x="383" y="794"/>
                    <a:pt x="407" y="787"/>
                  </a:cubicBezTo>
                  <a:cubicBezTo>
                    <a:pt x="432" y="780"/>
                    <a:pt x="456" y="771"/>
                    <a:pt x="481" y="762"/>
                  </a:cubicBezTo>
                  <a:cubicBezTo>
                    <a:pt x="478" y="763"/>
                    <a:pt x="475" y="764"/>
                    <a:pt x="472" y="766"/>
                  </a:cubicBezTo>
                  <a:cubicBezTo>
                    <a:pt x="457" y="772"/>
                    <a:pt x="442" y="778"/>
                    <a:pt x="427" y="784"/>
                  </a:cubicBezTo>
                  <a:cubicBezTo>
                    <a:pt x="407" y="792"/>
                    <a:pt x="386" y="799"/>
                    <a:pt x="367" y="810"/>
                  </a:cubicBezTo>
                  <a:cubicBezTo>
                    <a:pt x="362" y="810"/>
                    <a:pt x="356" y="810"/>
                    <a:pt x="351" y="810"/>
                  </a:cubicBezTo>
                  <a:moveTo>
                    <a:pt x="380" y="810"/>
                  </a:moveTo>
                  <a:cubicBezTo>
                    <a:pt x="399" y="805"/>
                    <a:pt x="416" y="798"/>
                    <a:pt x="434" y="792"/>
                  </a:cubicBezTo>
                  <a:cubicBezTo>
                    <a:pt x="454" y="784"/>
                    <a:pt x="473" y="778"/>
                    <a:pt x="493" y="769"/>
                  </a:cubicBezTo>
                  <a:cubicBezTo>
                    <a:pt x="497" y="766"/>
                    <a:pt x="502" y="765"/>
                    <a:pt x="506" y="762"/>
                  </a:cubicBezTo>
                  <a:cubicBezTo>
                    <a:pt x="501" y="765"/>
                    <a:pt x="496" y="767"/>
                    <a:pt x="492" y="770"/>
                  </a:cubicBezTo>
                  <a:cubicBezTo>
                    <a:pt x="481" y="775"/>
                    <a:pt x="470" y="779"/>
                    <a:pt x="460" y="783"/>
                  </a:cubicBezTo>
                  <a:cubicBezTo>
                    <a:pt x="442" y="790"/>
                    <a:pt x="426" y="797"/>
                    <a:pt x="411" y="809"/>
                  </a:cubicBezTo>
                  <a:cubicBezTo>
                    <a:pt x="409" y="809"/>
                    <a:pt x="407" y="809"/>
                    <a:pt x="405" y="809"/>
                  </a:cubicBezTo>
                  <a:cubicBezTo>
                    <a:pt x="397" y="809"/>
                    <a:pt x="389" y="810"/>
                    <a:pt x="380" y="810"/>
                  </a:cubicBezTo>
                  <a:moveTo>
                    <a:pt x="506" y="761"/>
                  </a:moveTo>
                  <a:cubicBezTo>
                    <a:pt x="506" y="761"/>
                    <a:pt x="506" y="761"/>
                    <a:pt x="506" y="761"/>
                  </a:cubicBezTo>
                  <a:cubicBezTo>
                    <a:pt x="506" y="761"/>
                    <a:pt x="506" y="761"/>
                    <a:pt x="506" y="761"/>
                  </a:cubicBezTo>
                  <a:moveTo>
                    <a:pt x="416" y="808"/>
                  </a:moveTo>
                  <a:cubicBezTo>
                    <a:pt x="418" y="807"/>
                    <a:pt x="423" y="803"/>
                    <a:pt x="425" y="802"/>
                  </a:cubicBezTo>
                  <a:cubicBezTo>
                    <a:pt x="452" y="785"/>
                    <a:pt x="484" y="779"/>
                    <a:pt x="510" y="761"/>
                  </a:cubicBezTo>
                  <a:cubicBezTo>
                    <a:pt x="514" y="763"/>
                    <a:pt x="518" y="765"/>
                    <a:pt x="521" y="767"/>
                  </a:cubicBezTo>
                  <a:cubicBezTo>
                    <a:pt x="521" y="767"/>
                    <a:pt x="521" y="767"/>
                    <a:pt x="521" y="767"/>
                  </a:cubicBezTo>
                  <a:cubicBezTo>
                    <a:pt x="514" y="771"/>
                    <a:pt x="508" y="775"/>
                    <a:pt x="501" y="778"/>
                  </a:cubicBezTo>
                  <a:cubicBezTo>
                    <a:pt x="500" y="778"/>
                    <a:pt x="499" y="779"/>
                    <a:pt x="499" y="779"/>
                  </a:cubicBezTo>
                  <a:cubicBezTo>
                    <a:pt x="484" y="784"/>
                    <a:pt x="469" y="788"/>
                    <a:pt x="455" y="794"/>
                  </a:cubicBezTo>
                  <a:cubicBezTo>
                    <a:pt x="447" y="797"/>
                    <a:pt x="439" y="800"/>
                    <a:pt x="430" y="803"/>
                  </a:cubicBezTo>
                  <a:cubicBezTo>
                    <a:pt x="426" y="805"/>
                    <a:pt x="421" y="807"/>
                    <a:pt x="416" y="808"/>
                  </a:cubicBezTo>
                  <a:moveTo>
                    <a:pt x="329" y="810"/>
                  </a:moveTo>
                  <a:cubicBezTo>
                    <a:pt x="320" y="810"/>
                    <a:pt x="310" y="809"/>
                    <a:pt x="301" y="809"/>
                  </a:cubicBezTo>
                  <a:cubicBezTo>
                    <a:pt x="306" y="808"/>
                    <a:pt x="312" y="806"/>
                    <a:pt x="318" y="803"/>
                  </a:cubicBezTo>
                  <a:cubicBezTo>
                    <a:pt x="334" y="798"/>
                    <a:pt x="349" y="792"/>
                    <a:pt x="365" y="787"/>
                  </a:cubicBezTo>
                  <a:cubicBezTo>
                    <a:pt x="394" y="779"/>
                    <a:pt x="421" y="770"/>
                    <a:pt x="449" y="760"/>
                  </a:cubicBezTo>
                  <a:cubicBezTo>
                    <a:pt x="440" y="764"/>
                    <a:pt x="432" y="768"/>
                    <a:pt x="424" y="773"/>
                  </a:cubicBezTo>
                  <a:cubicBezTo>
                    <a:pt x="394" y="787"/>
                    <a:pt x="361" y="798"/>
                    <a:pt x="329" y="810"/>
                  </a:cubicBezTo>
                  <a:moveTo>
                    <a:pt x="148" y="783"/>
                  </a:moveTo>
                  <a:cubicBezTo>
                    <a:pt x="151" y="782"/>
                    <a:pt x="154" y="781"/>
                    <a:pt x="156" y="779"/>
                  </a:cubicBezTo>
                  <a:cubicBezTo>
                    <a:pt x="165" y="775"/>
                    <a:pt x="174" y="772"/>
                    <a:pt x="184" y="768"/>
                  </a:cubicBezTo>
                  <a:cubicBezTo>
                    <a:pt x="196" y="764"/>
                    <a:pt x="209" y="760"/>
                    <a:pt x="222" y="756"/>
                  </a:cubicBezTo>
                  <a:cubicBezTo>
                    <a:pt x="197" y="765"/>
                    <a:pt x="173" y="775"/>
                    <a:pt x="148" y="783"/>
                  </a:cubicBezTo>
                  <a:moveTo>
                    <a:pt x="371" y="810"/>
                  </a:moveTo>
                  <a:cubicBezTo>
                    <a:pt x="372" y="810"/>
                    <a:pt x="373" y="809"/>
                    <a:pt x="375" y="808"/>
                  </a:cubicBezTo>
                  <a:cubicBezTo>
                    <a:pt x="382" y="804"/>
                    <a:pt x="390" y="801"/>
                    <a:pt x="397" y="798"/>
                  </a:cubicBezTo>
                  <a:cubicBezTo>
                    <a:pt x="407" y="794"/>
                    <a:pt x="417" y="790"/>
                    <a:pt x="428" y="786"/>
                  </a:cubicBezTo>
                  <a:cubicBezTo>
                    <a:pt x="451" y="777"/>
                    <a:pt x="475" y="767"/>
                    <a:pt x="498" y="756"/>
                  </a:cubicBezTo>
                  <a:cubicBezTo>
                    <a:pt x="498" y="756"/>
                    <a:pt x="498" y="756"/>
                    <a:pt x="498" y="755"/>
                  </a:cubicBezTo>
                  <a:cubicBezTo>
                    <a:pt x="501" y="757"/>
                    <a:pt x="505" y="758"/>
                    <a:pt x="508" y="760"/>
                  </a:cubicBezTo>
                  <a:cubicBezTo>
                    <a:pt x="464" y="777"/>
                    <a:pt x="422" y="798"/>
                    <a:pt x="376" y="809"/>
                  </a:cubicBezTo>
                  <a:cubicBezTo>
                    <a:pt x="373" y="809"/>
                    <a:pt x="372" y="810"/>
                    <a:pt x="371" y="810"/>
                  </a:cubicBezTo>
                  <a:cubicBezTo>
                    <a:pt x="371" y="810"/>
                    <a:pt x="371" y="810"/>
                    <a:pt x="371" y="810"/>
                  </a:cubicBezTo>
                  <a:moveTo>
                    <a:pt x="375" y="795"/>
                  </a:moveTo>
                  <a:cubicBezTo>
                    <a:pt x="389" y="790"/>
                    <a:pt x="403" y="784"/>
                    <a:pt x="416" y="778"/>
                  </a:cubicBezTo>
                  <a:cubicBezTo>
                    <a:pt x="429" y="773"/>
                    <a:pt x="442" y="764"/>
                    <a:pt x="455" y="759"/>
                  </a:cubicBezTo>
                  <a:cubicBezTo>
                    <a:pt x="465" y="756"/>
                    <a:pt x="474" y="754"/>
                    <a:pt x="483" y="749"/>
                  </a:cubicBezTo>
                  <a:cubicBezTo>
                    <a:pt x="487" y="751"/>
                    <a:pt x="492" y="753"/>
                    <a:pt x="496" y="755"/>
                  </a:cubicBezTo>
                  <a:cubicBezTo>
                    <a:pt x="468" y="763"/>
                    <a:pt x="441" y="775"/>
                    <a:pt x="412" y="784"/>
                  </a:cubicBezTo>
                  <a:cubicBezTo>
                    <a:pt x="400" y="787"/>
                    <a:pt x="388" y="791"/>
                    <a:pt x="375" y="795"/>
                  </a:cubicBezTo>
                  <a:moveTo>
                    <a:pt x="189" y="801"/>
                  </a:moveTo>
                  <a:cubicBezTo>
                    <a:pt x="183" y="800"/>
                    <a:pt x="177" y="799"/>
                    <a:pt x="171" y="798"/>
                  </a:cubicBezTo>
                  <a:cubicBezTo>
                    <a:pt x="213" y="788"/>
                    <a:pt x="254" y="774"/>
                    <a:pt x="295" y="760"/>
                  </a:cubicBezTo>
                  <a:cubicBezTo>
                    <a:pt x="314" y="754"/>
                    <a:pt x="334" y="748"/>
                    <a:pt x="354" y="744"/>
                  </a:cubicBezTo>
                  <a:cubicBezTo>
                    <a:pt x="335" y="751"/>
                    <a:pt x="316" y="757"/>
                    <a:pt x="297" y="764"/>
                  </a:cubicBezTo>
                  <a:cubicBezTo>
                    <a:pt x="261" y="777"/>
                    <a:pt x="224" y="786"/>
                    <a:pt x="189" y="800"/>
                  </a:cubicBezTo>
                  <a:cubicBezTo>
                    <a:pt x="189" y="801"/>
                    <a:pt x="189" y="801"/>
                    <a:pt x="189" y="801"/>
                  </a:cubicBezTo>
                  <a:moveTo>
                    <a:pt x="283" y="808"/>
                  </a:moveTo>
                  <a:cubicBezTo>
                    <a:pt x="277" y="808"/>
                    <a:pt x="272" y="808"/>
                    <a:pt x="267" y="807"/>
                  </a:cubicBezTo>
                  <a:cubicBezTo>
                    <a:pt x="299" y="797"/>
                    <a:pt x="332" y="787"/>
                    <a:pt x="364" y="776"/>
                  </a:cubicBezTo>
                  <a:cubicBezTo>
                    <a:pt x="395" y="765"/>
                    <a:pt x="425" y="749"/>
                    <a:pt x="457" y="743"/>
                  </a:cubicBezTo>
                  <a:cubicBezTo>
                    <a:pt x="451" y="744"/>
                    <a:pt x="444" y="748"/>
                    <a:pt x="438" y="751"/>
                  </a:cubicBezTo>
                  <a:cubicBezTo>
                    <a:pt x="429" y="755"/>
                    <a:pt x="420" y="759"/>
                    <a:pt x="410" y="762"/>
                  </a:cubicBezTo>
                  <a:cubicBezTo>
                    <a:pt x="394" y="768"/>
                    <a:pt x="377" y="774"/>
                    <a:pt x="361" y="779"/>
                  </a:cubicBezTo>
                  <a:cubicBezTo>
                    <a:pt x="334" y="787"/>
                    <a:pt x="306" y="793"/>
                    <a:pt x="283" y="808"/>
                  </a:cubicBezTo>
                  <a:moveTo>
                    <a:pt x="291" y="809"/>
                  </a:moveTo>
                  <a:cubicBezTo>
                    <a:pt x="290" y="809"/>
                    <a:pt x="289" y="808"/>
                    <a:pt x="288" y="808"/>
                  </a:cubicBezTo>
                  <a:cubicBezTo>
                    <a:pt x="291" y="807"/>
                    <a:pt x="297" y="802"/>
                    <a:pt x="300" y="801"/>
                  </a:cubicBezTo>
                  <a:cubicBezTo>
                    <a:pt x="308" y="797"/>
                    <a:pt x="316" y="795"/>
                    <a:pt x="324" y="792"/>
                  </a:cubicBezTo>
                  <a:cubicBezTo>
                    <a:pt x="338" y="788"/>
                    <a:pt x="352" y="784"/>
                    <a:pt x="366" y="779"/>
                  </a:cubicBezTo>
                  <a:cubicBezTo>
                    <a:pt x="399" y="769"/>
                    <a:pt x="431" y="758"/>
                    <a:pt x="462" y="742"/>
                  </a:cubicBezTo>
                  <a:cubicBezTo>
                    <a:pt x="462" y="742"/>
                    <a:pt x="462" y="742"/>
                    <a:pt x="462" y="742"/>
                  </a:cubicBezTo>
                  <a:cubicBezTo>
                    <a:pt x="464" y="743"/>
                    <a:pt x="467" y="744"/>
                    <a:pt x="470" y="745"/>
                  </a:cubicBezTo>
                  <a:cubicBezTo>
                    <a:pt x="472" y="746"/>
                    <a:pt x="475" y="747"/>
                    <a:pt x="478" y="748"/>
                  </a:cubicBezTo>
                  <a:cubicBezTo>
                    <a:pt x="447" y="759"/>
                    <a:pt x="417" y="771"/>
                    <a:pt x="385" y="780"/>
                  </a:cubicBezTo>
                  <a:cubicBezTo>
                    <a:pt x="368" y="784"/>
                    <a:pt x="351" y="789"/>
                    <a:pt x="335" y="795"/>
                  </a:cubicBezTo>
                  <a:cubicBezTo>
                    <a:pt x="320" y="800"/>
                    <a:pt x="306" y="806"/>
                    <a:pt x="291" y="809"/>
                  </a:cubicBezTo>
                  <a:moveTo>
                    <a:pt x="260" y="807"/>
                  </a:moveTo>
                  <a:cubicBezTo>
                    <a:pt x="251" y="806"/>
                    <a:pt x="242" y="806"/>
                    <a:pt x="234" y="805"/>
                  </a:cubicBezTo>
                  <a:cubicBezTo>
                    <a:pt x="247" y="803"/>
                    <a:pt x="259" y="799"/>
                    <a:pt x="272" y="794"/>
                  </a:cubicBezTo>
                  <a:cubicBezTo>
                    <a:pt x="290" y="788"/>
                    <a:pt x="309" y="784"/>
                    <a:pt x="327" y="778"/>
                  </a:cubicBezTo>
                  <a:cubicBezTo>
                    <a:pt x="364" y="767"/>
                    <a:pt x="399" y="752"/>
                    <a:pt x="436" y="743"/>
                  </a:cubicBezTo>
                  <a:cubicBezTo>
                    <a:pt x="440" y="742"/>
                    <a:pt x="443" y="741"/>
                    <a:pt x="446" y="740"/>
                  </a:cubicBezTo>
                  <a:cubicBezTo>
                    <a:pt x="446" y="740"/>
                    <a:pt x="446" y="740"/>
                    <a:pt x="446" y="740"/>
                  </a:cubicBezTo>
                  <a:cubicBezTo>
                    <a:pt x="447" y="740"/>
                    <a:pt x="436" y="744"/>
                    <a:pt x="433" y="745"/>
                  </a:cubicBezTo>
                  <a:cubicBezTo>
                    <a:pt x="424" y="749"/>
                    <a:pt x="414" y="752"/>
                    <a:pt x="405" y="755"/>
                  </a:cubicBezTo>
                  <a:cubicBezTo>
                    <a:pt x="387" y="761"/>
                    <a:pt x="369" y="768"/>
                    <a:pt x="351" y="775"/>
                  </a:cubicBezTo>
                  <a:cubicBezTo>
                    <a:pt x="321" y="786"/>
                    <a:pt x="288" y="792"/>
                    <a:pt x="260" y="807"/>
                  </a:cubicBezTo>
                  <a:moveTo>
                    <a:pt x="227" y="804"/>
                  </a:moveTo>
                  <a:cubicBezTo>
                    <a:pt x="226" y="804"/>
                    <a:pt x="224" y="804"/>
                    <a:pt x="223" y="804"/>
                  </a:cubicBezTo>
                  <a:cubicBezTo>
                    <a:pt x="214" y="803"/>
                    <a:pt x="206" y="802"/>
                    <a:pt x="197" y="802"/>
                  </a:cubicBezTo>
                  <a:cubicBezTo>
                    <a:pt x="231" y="797"/>
                    <a:pt x="263" y="785"/>
                    <a:pt x="295" y="774"/>
                  </a:cubicBezTo>
                  <a:cubicBezTo>
                    <a:pt x="332" y="761"/>
                    <a:pt x="369" y="749"/>
                    <a:pt x="407" y="740"/>
                  </a:cubicBezTo>
                  <a:cubicBezTo>
                    <a:pt x="402" y="741"/>
                    <a:pt x="397" y="743"/>
                    <a:pt x="392" y="745"/>
                  </a:cubicBezTo>
                  <a:cubicBezTo>
                    <a:pt x="372" y="753"/>
                    <a:pt x="352" y="761"/>
                    <a:pt x="332" y="769"/>
                  </a:cubicBezTo>
                  <a:cubicBezTo>
                    <a:pt x="298" y="782"/>
                    <a:pt x="261" y="788"/>
                    <a:pt x="228" y="803"/>
                  </a:cubicBezTo>
                  <a:cubicBezTo>
                    <a:pt x="227" y="804"/>
                    <a:pt x="227" y="804"/>
                    <a:pt x="227" y="804"/>
                  </a:cubicBezTo>
                  <a:moveTo>
                    <a:pt x="440" y="745"/>
                  </a:moveTo>
                  <a:cubicBezTo>
                    <a:pt x="444" y="743"/>
                    <a:pt x="448" y="741"/>
                    <a:pt x="452" y="739"/>
                  </a:cubicBezTo>
                  <a:cubicBezTo>
                    <a:pt x="452" y="739"/>
                    <a:pt x="452" y="739"/>
                    <a:pt x="452" y="739"/>
                  </a:cubicBezTo>
                  <a:cubicBezTo>
                    <a:pt x="454" y="739"/>
                    <a:pt x="456" y="740"/>
                    <a:pt x="458" y="741"/>
                  </a:cubicBezTo>
                  <a:cubicBezTo>
                    <a:pt x="452" y="742"/>
                    <a:pt x="446" y="743"/>
                    <a:pt x="440" y="745"/>
                  </a:cubicBezTo>
                  <a:moveTo>
                    <a:pt x="238" y="802"/>
                  </a:moveTo>
                  <a:cubicBezTo>
                    <a:pt x="236" y="802"/>
                    <a:pt x="249" y="797"/>
                    <a:pt x="251" y="797"/>
                  </a:cubicBezTo>
                  <a:cubicBezTo>
                    <a:pt x="259" y="794"/>
                    <a:pt x="267" y="792"/>
                    <a:pt x="275" y="790"/>
                  </a:cubicBezTo>
                  <a:cubicBezTo>
                    <a:pt x="293" y="785"/>
                    <a:pt x="310" y="779"/>
                    <a:pt x="328" y="773"/>
                  </a:cubicBezTo>
                  <a:cubicBezTo>
                    <a:pt x="363" y="760"/>
                    <a:pt x="397" y="744"/>
                    <a:pt x="433" y="734"/>
                  </a:cubicBezTo>
                  <a:cubicBezTo>
                    <a:pt x="433" y="733"/>
                    <a:pt x="433" y="733"/>
                    <a:pt x="433" y="733"/>
                  </a:cubicBezTo>
                  <a:cubicBezTo>
                    <a:pt x="438" y="735"/>
                    <a:pt x="443" y="736"/>
                    <a:pt x="449" y="738"/>
                  </a:cubicBezTo>
                  <a:cubicBezTo>
                    <a:pt x="414" y="746"/>
                    <a:pt x="380" y="757"/>
                    <a:pt x="346" y="770"/>
                  </a:cubicBezTo>
                  <a:cubicBezTo>
                    <a:pt x="330" y="776"/>
                    <a:pt x="313" y="781"/>
                    <a:pt x="296" y="785"/>
                  </a:cubicBezTo>
                  <a:cubicBezTo>
                    <a:pt x="278" y="790"/>
                    <a:pt x="261" y="797"/>
                    <a:pt x="243" y="801"/>
                  </a:cubicBezTo>
                  <a:cubicBezTo>
                    <a:pt x="240" y="802"/>
                    <a:pt x="239" y="802"/>
                    <a:pt x="238" y="802"/>
                  </a:cubicBezTo>
                  <a:moveTo>
                    <a:pt x="148" y="793"/>
                  </a:moveTo>
                  <a:cubicBezTo>
                    <a:pt x="146" y="792"/>
                    <a:pt x="144" y="791"/>
                    <a:pt x="142" y="790"/>
                  </a:cubicBezTo>
                  <a:cubicBezTo>
                    <a:pt x="141" y="789"/>
                    <a:pt x="141" y="788"/>
                    <a:pt x="141" y="787"/>
                  </a:cubicBezTo>
                  <a:cubicBezTo>
                    <a:pt x="176" y="778"/>
                    <a:pt x="208" y="762"/>
                    <a:pt x="243" y="751"/>
                  </a:cubicBezTo>
                  <a:cubicBezTo>
                    <a:pt x="261" y="745"/>
                    <a:pt x="279" y="741"/>
                    <a:pt x="298" y="736"/>
                  </a:cubicBezTo>
                  <a:cubicBezTo>
                    <a:pt x="306" y="734"/>
                    <a:pt x="315" y="732"/>
                    <a:pt x="323" y="730"/>
                  </a:cubicBezTo>
                  <a:cubicBezTo>
                    <a:pt x="325" y="729"/>
                    <a:pt x="328" y="728"/>
                    <a:pt x="330" y="727"/>
                  </a:cubicBezTo>
                  <a:cubicBezTo>
                    <a:pt x="300" y="741"/>
                    <a:pt x="268" y="751"/>
                    <a:pt x="237" y="761"/>
                  </a:cubicBezTo>
                  <a:cubicBezTo>
                    <a:pt x="227" y="764"/>
                    <a:pt x="217" y="767"/>
                    <a:pt x="207" y="771"/>
                  </a:cubicBezTo>
                  <a:cubicBezTo>
                    <a:pt x="187" y="777"/>
                    <a:pt x="167" y="784"/>
                    <a:pt x="148" y="793"/>
                  </a:cubicBezTo>
                  <a:moveTo>
                    <a:pt x="195" y="801"/>
                  </a:moveTo>
                  <a:cubicBezTo>
                    <a:pt x="199" y="799"/>
                    <a:pt x="204" y="797"/>
                    <a:pt x="209" y="795"/>
                  </a:cubicBezTo>
                  <a:cubicBezTo>
                    <a:pt x="219" y="792"/>
                    <a:pt x="229" y="789"/>
                    <a:pt x="239" y="785"/>
                  </a:cubicBezTo>
                  <a:cubicBezTo>
                    <a:pt x="258" y="779"/>
                    <a:pt x="278" y="773"/>
                    <a:pt x="297" y="766"/>
                  </a:cubicBezTo>
                  <a:cubicBezTo>
                    <a:pt x="316" y="759"/>
                    <a:pt x="334" y="753"/>
                    <a:pt x="352" y="747"/>
                  </a:cubicBezTo>
                  <a:cubicBezTo>
                    <a:pt x="359" y="744"/>
                    <a:pt x="365" y="742"/>
                    <a:pt x="372" y="740"/>
                  </a:cubicBezTo>
                  <a:cubicBezTo>
                    <a:pt x="383" y="737"/>
                    <a:pt x="395" y="733"/>
                    <a:pt x="406" y="727"/>
                  </a:cubicBezTo>
                  <a:cubicBezTo>
                    <a:pt x="413" y="729"/>
                    <a:pt x="421" y="730"/>
                    <a:pt x="429" y="732"/>
                  </a:cubicBezTo>
                  <a:cubicBezTo>
                    <a:pt x="392" y="740"/>
                    <a:pt x="355" y="752"/>
                    <a:pt x="320" y="764"/>
                  </a:cubicBezTo>
                  <a:cubicBezTo>
                    <a:pt x="281" y="776"/>
                    <a:pt x="244" y="791"/>
                    <a:pt x="205" y="798"/>
                  </a:cubicBezTo>
                  <a:cubicBezTo>
                    <a:pt x="201" y="799"/>
                    <a:pt x="198" y="799"/>
                    <a:pt x="195" y="801"/>
                  </a:cubicBezTo>
                  <a:moveTo>
                    <a:pt x="165" y="797"/>
                  </a:moveTo>
                  <a:cubicBezTo>
                    <a:pt x="160" y="796"/>
                    <a:pt x="155" y="795"/>
                    <a:pt x="151" y="794"/>
                  </a:cubicBezTo>
                  <a:cubicBezTo>
                    <a:pt x="173" y="784"/>
                    <a:pt x="196" y="776"/>
                    <a:pt x="220" y="769"/>
                  </a:cubicBezTo>
                  <a:cubicBezTo>
                    <a:pt x="237" y="764"/>
                    <a:pt x="254" y="759"/>
                    <a:pt x="272" y="754"/>
                  </a:cubicBezTo>
                  <a:cubicBezTo>
                    <a:pt x="290" y="749"/>
                    <a:pt x="308" y="744"/>
                    <a:pt x="325" y="738"/>
                  </a:cubicBezTo>
                  <a:cubicBezTo>
                    <a:pt x="333" y="736"/>
                    <a:pt x="341" y="733"/>
                    <a:pt x="349" y="730"/>
                  </a:cubicBezTo>
                  <a:cubicBezTo>
                    <a:pt x="352" y="729"/>
                    <a:pt x="355" y="728"/>
                    <a:pt x="357" y="727"/>
                  </a:cubicBezTo>
                  <a:cubicBezTo>
                    <a:pt x="329" y="742"/>
                    <a:pt x="296" y="749"/>
                    <a:pt x="266" y="759"/>
                  </a:cubicBezTo>
                  <a:cubicBezTo>
                    <a:pt x="249" y="765"/>
                    <a:pt x="232" y="772"/>
                    <a:pt x="215" y="778"/>
                  </a:cubicBezTo>
                  <a:cubicBezTo>
                    <a:pt x="198" y="784"/>
                    <a:pt x="181" y="789"/>
                    <a:pt x="165" y="797"/>
                  </a:cubicBezTo>
                  <a:moveTo>
                    <a:pt x="169" y="796"/>
                  </a:moveTo>
                  <a:cubicBezTo>
                    <a:pt x="183" y="793"/>
                    <a:pt x="204" y="784"/>
                    <a:pt x="220" y="778"/>
                  </a:cubicBezTo>
                  <a:cubicBezTo>
                    <a:pt x="239" y="772"/>
                    <a:pt x="257" y="764"/>
                    <a:pt x="275" y="758"/>
                  </a:cubicBezTo>
                  <a:cubicBezTo>
                    <a:pt x="308" y="747"/>
                    <a:pt x="342" y="739"/>
                    <a:pt x="372" y="721"/>
                  </a:cubicBezTo>
                  <a:cubicBezTo>
                    <a:pt x="382" y="722"/>
                    <a:pt x="392" y="724"/>
                    <a:pt x="401" y="726"/>
                  </a:cubicBezTo>
                  <a:cubicBezTo>
                    <a:pt x="391" y="730"/>
                    <a:pt x="380" y="734"/>
                    <a:pt x="369" y="738"/>
                  </a:cubicBezTo>
                  <a:cubicBezTo>
                    <a:pt x="362" y="740"/>
                    <a:pt x="354" y="741"/>
                    <a:pt x="347" y="743"/>
                  </a:cubicBezTo>
                  <a:cubicBezTo>
                    <a:pt x="327" y="747"/>
                    <a:pt x="308" y="754"/>
                    <a:pt x="289" y="760"/>
                  </a:cubicBezTo>
                  <a:cubicBezTo>
                    <a:pt x="249" y="773"/>
                    <a:pt x="210" y="787"/>
                    <a:pt x="169" y="796"/>
                  </a:cubicBezTo>
                  <a:moveTo>
                    <a:pt x="264" y="743"/>
                  </a:moveTo>
                  <a:cubicBezTo>
                    <a:pt x="283" y="736"/>
                    <a:pt x="301" y="729"/>
                    <a:pt x="319" y="721"/>
                  </a:cubicBezTo>
                  <a:cubicBezTo>
                    <a:pt x="326" y="721"/>
                    <a:pt x="332" y="722"/>
                    <a:pt x="339" y="722"/>
                  </a:cubicBezTo>
                  <a:cubicBezTo>
                    <a:pt x="315" y="731"/>
                    <a:pt x="289" y="736"/>
                    <a:pt x="264" y="743"/>
                  </a:cubicBezTo>
                  <a:moveTo>
                    <a:pt x="166" y="764"/>
                  </a:moveTo>
                  <a:cubicBezTo>
                    <a:pt x="167" y="764"/>
                    <a:pt x="167" y="764"/>
                    <a:pt x="167" y="764"/>
                  </a:cubicBezTo>
                  <a:cubicBezTo>
                    <a:pt x="197" y="752"/>
                    <a:pt x="228" y="744"/>
                    <a:pt x="259" y="736"/>
                  </a:cubicBezTo>
                  <a:cubicBezTo>
                    <a:pt x="274" y="733"/>
                    <a:pt x="288" y="727"/>
                    <a:pt x="303" y="722"/>
                  </a:cubicBezTo>
                  <a:cubicBezTo>
                    <a:pt x="305" y="721"/>
                    <a:pt x="308" y="721"/>
                    <a:pt x="310" y="720"/>
                  </a:cubicBezTo>
                  <a:cubicBezTo>
                    <a:pt x="311" y="720"/>
                    <a:pt x="313" y="720"/>
                    <a:pt x="314" y="720"/>
                  </a:cubicBezTo>
                  <a:cubicBezTo>
                    <a:pt x="311" y="722"/>
                    <a:pt x="308" y="724"/>
                    <a:pt x="305" y="725"/>
                  </a:cubicBezTo>
                  <a:cubicBezTo>
                    <a:pt x="252" y="748"/>
                    <a:pt x="195" y="758"/>
                    <a:pt x="143" y="784"/>
                  </a:cubicBezTo>
                  <a:cubicBezTo>
                    <a:pt x="147" y="777"/>
                    <a:pt x="160" y="767"/>
                    <a:pt x="162" y="765"/>
                  </a:cubicBezTo>
                  <a:cubicBezTo>
                    <a:pt x="163" y="765"/>
                    <a:pt x="164" y="764"/>
                    <a:pt x="166" y="763"/>
                  </a:cubicBezTo>
                  <a:cubicBezTo>
                    <a:pt x="166" y="763"/>
                    <a:pt x="166" y="764"/>
                    <a:pt x="166" y="764"/>
                  </a:cubicBezTo>
                  <a:moveTo>
                    <a:pt x="267" y="753"/>
                  </a:moveTo>
                  <a:cubicBezTo>
                    <a:pt x="294" y="744"/>
                    <a:pt x="319" y="735"/>
                    <a:pt x="344" y="723"/>
                  </a:cubicBezTo>
                  <a:cubicBezTo>
                    <a:pt x="346" y="723"/>
                    <a:pt x="347" y="722"/>
                    <a:pt x="347" y="722"/>
                  </a:cubicBezTo>
                  <a:cubicBezTo>
                    <a:pt x="353" y="722"/>
                    <a:pt x="359" y="721"/>
                    <a:pt x="364" y="720"/>
                  </a:cubicBezTo>
                  <a:cubicBezTo>
                    <a:pt x="365" y="720"/>
                    <a:pt x="366" y="720"/>
                    <a:pt x="366" y="720"/>
                  </a:cubicBezTo>
                  <a:cubicBezTo>
                    <a:pt x="367" y="720"/>
                    <a:pt x="367" y="720"/>
                    <a:pt x="368" y="720"/>
                  </a:cubicBezTo>
                  <a:cubicBezTo>
                    <a:pt x="335" y="734"/>
                    <a:pt x="301" y="744"/>
                    <a:pt x="267" y="753"/>
                  </a:cubicBezTo>
                  <a:moveTo>
                    <a:pt x="169" y="761"/>
                  </a:moveTo>
                  <a:cubicBezTo>
                    <a:pt x="191" y="746"/>
                    <a:pt x="217" y="739"/>
                    <a:pt x="242" y="732"/>
                  </a:cubicBezTo>
                  <a:cubicBezTo>
                    <a:pt x="261" y="727"/>
                    <a:pt x="282" y="725"/>
                    <a:pt x="301" y="719"/>
                  </a:cubicBezTo>
                  <a:cubicBezTo>
                    <a:pt x="302" y="719"/>
                    <a:pt x="303" y="720"/>
                    <a:pt x="304" y="720"/>
                  </a:cubicBezTo>
                  <a:cubicBezTo>
                    <a:pt x="285" y="725"/>
                    <a:pt x="267" y="732"/>
                    <a:pt x="248" y="737"/>
                  </a:cubicBezTo>
                  <a:cubicBezTo>
                    <a:pt x="222" y="744"/>
                    <a:pt x="195" y="751"/>
                    <a:pt x="169" y="761"/>
                  </a:cubicBezTo>
                  <a:moveTo>
                    <a:pt x="345" y="711"/>
                  </a:moveTo>
                  <a:cubicBezTo>
                    <a:pt x="350" y="708"/>
                    <a:pt x="355" y="707"/>
                    <a:pt x="360" y="704"/>
                  </a:cubicBezTo>
                  <a:cubicBezTo>
                    <a:pt x="360" y="707"/>
                    <a:pt x="360" y="710"/>
                    <a:pt x="359" y="712"/>
                  </a:cubicBezTo>
                  <a:cubicBezTo>
                    <a:pt x="359" y="713"/>
                    <a:pt x="358" y="713"/>
                    <a:pt x="357" y="713"/>
                  </a:cubicBezTo>
                  <a:cubicBezTo>
                    <a:pt x="357" y="712"/>
                    <a:pt x="357" y="711"/>
                    <a:pt x="356" y="711"/>
                  </a:cubicBezTo>
                  <a:cubicBezTo>
                    <a:pt x="356" y="711"/>
                    <a:pt x="356" y="711"/>
                    <a:pt x="356" y="711"/>
                  </a:cubicBezTo>
                  <a:cubicBezTo>
                    <a:pt x="356" y="711"/>
                    <a:pt x="356" y="711"/>
                    <a:pt x="356" y="711"/>
                  </a:cubicBezTo>
                  <a:cubicBezTo>
                    <a:pt x="355" y="711"/>
                    <a:pt x="354" y="711"/>
                    <a:pt x="352" y="711"/>
                  </a:cubicBezTo>
                  <a:cubicBezTo>
                    <a:pt x="350" y="711"/>
                    <a:pt x="348" y="711"/>
                    <a:pt x="347" y="711"/>
                  </a:cubicBezTo>
                  <a:cubicBezTo>
                    <a:pt x="346" y="711"/>
                    <a:pt x="346" y="711"/>
                    <a:pt x="345" y="711"/>
                  </a:cubicBezTo>
                  <a:moveTo>
                    <a:pt x="340" y="713"/>
                  </a:moveTo>
                  <a:cubicBezTo>
                    <a:pt x="331" y="713"/>
                    <a:pt x="323" y="713"/>
                    <a:pt x="314" y="712"/>
                  </a:cubicBezTo>
                  <a:cubicBezTo>
                    <a:pt x="321" y="711"/>
                    <a:pt x="328" y="709"/>
                    <a:pt x="334" y="707"/>
                  </a:cubicBezTo>
                  <a:cubicBezTo>
                    <a:pt x="342" y="706"/>
                    <a:pt x="349" y="704"/>
                    <a:pt x="356" y="704"/>
                  </a:cubicBezTo>
                  <a:cubicBezTo>
                    <a:pt x="352" y="704"/>
                    <a:pt x="344" y="709"/>
                    <a:pt x="340" y="711"/>
                  </a:cubicBezTo>
                  <a:cubicBezTo>
                    <a:pt x="339" y="712"/>
                    <a:pt x="339" y="713"/>
                    <a:pt x="340" y="713"/>
                  </a:cubicBezTo>
                  <a:moveTo>
                    <a:pt x="305" y="711"/>
                  </a:moveTo>
                  <a:cubicBezTo>
                    <a:pt x="305" y="710"/>
                    <a:pt x="305" y="710"/>
                    <a:pt x="305" y="709"/>
                  </a:cubicBezTo>
                  <a:cubicBezTo>
                    <a:pt x="304" y="708"/>
                    <a:pt x="304" y="707"/>
                    <a:pt x="304" y="706"/>
                  </a:cubicBezTo>
                  <a:cubicBezTo>
                    <a:pt x="319" y="705"/>
                    <a:pt x="334" y="699"/>
                    <a:pt x="349" y="696"/>
                  </a:cubicBezTo>
                  <a:cubicBezTo>
                    <a:pt x="351" y="695"/>
                    <a:pt x="352" y="695"/>
                    <a:pt x="352" y="695"/>
                  </a:cubicBezTo>
                  <a:cubicBezTo>
                    <a:pt x="354" y="695"/>
                    <a:pt x="351" y="696"/>
                    <a:pt x="349" y="697"/>
                  </a:cubicBezTo>
                  <a:cubicBezTo>
                    <a:pt x="346" y="698"/>
                    <a:pt x="343" y="699"/>
                    <a:pt x="343" y="699"/>
                  </a:cubicBezTo>
                  <a:cubicBezTo>
                    <a:pt x="343" y="699"/>
                    <a:pt x="343" y="699"/>
                    <a:pt x="343" y="699"/>
                  </a:cubicBezTo>
                  <a:cubicBezTo>
                    <a:pt x="338" y="701"/>
                    <a:pt x="333" y="702"/>
                    <a:pt x="328" y="704"/>
                  </a:cubicBezTo>
                  <a:cubicBezTo>
                    <a:pt x="320" y="706"/>
                    <a:pt x="312" y="708"/>
                    <a:pt x="305" y="711"/>
                  </a:cubicBezTo>
                  <a:moveTo>
                    <a:pt x="303" y="702"/>
                  </a:moveTo>
                  <a:cubicBezTo>
                    <a:pt x="303" y="701"/>
                    <a:pt x="303" y="699"/>
                    <a:pt x="303" y="698"/>
                  </a:cubicBezTo>
                  <a:cubicBezTo>
                    <a:pt x="311" y="697"/>
                    <a:pt x="319" y="696"/>
                    <a:pt x="327" y="694"/>
                  </a:cubicBezTo>
                  <a:cubicBezTo>
                    <a:pt x="319" y="696"/>
                    <a:pt x="311" y="699"/>
                    <a:pt x="303" y="702"/>
                  </a:cubicBezTo>
                  <a:moveTo>
                    <a:pt x="304" y="704"/>
                  </a:moveTo>
                  <a:cubicBezTo>
                    <a:pt x="304" y="704"/>
                    <a:pt x="304" y="704"/>
                    <a:pt x="304" y="704"/>
                  </a:cubicBezTo>
                  <a:cubicBezTo>
                    <a:pt x="312" y="703"/>
                    <a:pt x="323" y="697"/>
                    <a:pt x="331" y="695"/>
                  </a:cubicBezTo>
                  <a:cubicBezTo>
                    <a:pt x="341" y="692"/>
                    <a:pt x="350" y="689"/>
                    <a:pt x="359" y="685"/>
                  </a:cubicBezTo>
                  <a:cubicBezTo>
                    <a:pt x="360" y="690"/>
                    <a:pt x="361" y="696"/>
                    <a:pt x="361" y="701"/>
                  </a:cubicBezTo>
                  <a:cubicBezTo>
                    <a:pt x="351" y="702"/>
                    <a:pt x="343" y="703"/>
                    <a:pt x="334" y="705"/>
                  </a:cubicBezTo>
                  <a:cubicBezTo>
                    <a:pt x="329" y="706"/>
                    <a:pt x="325" y="707"/>
                    <a:pt x="320" y="708"/>
                  </a:cubicBezTo>
                  <a:cubicBezTo>
                    <a:pt x="319" y="709"/>
                    <a:pt x="313" y="711"/>
                    <a:pt x="310" y="711"/>
                  </a:cubicBezTo>
                  <a:cubicBezTo>
                    <a:pt x="309" y="711"/>
                    <a:pt x="309" y="711"/>
                    <a:pt x="309" y="711"/>
                  </a:cubicBezTo>
                  <a:cubicBezTo>
                    <a:pt x="309" y="711"/>
                    <a:pt x="309" y="711"/>
                    <a:pt x="310" y="711"/>
                  </a:cubicBezTo>
                  <a:cubicBezTo>
                    <a:pt x="326" y="705"/>
                    <a:pt x="342" y="704"/>
                    <a:pt x="357" y="695"/>
                  </a:cubicBezTo>
                  <a:cubicBezTo>
                    <a:pt x="358" y="694"/>
                    <a:pt x="357" y="693"/>
                    <a:pt x="356" y="693"/>
                  </a:cubicBezTo>
                  <a:cubicBezTo>
                    <a:pt x="356" y="693"/>
                    <a:pt x="356" y="693"/>
                    <a:pt x="356" y="693"/>
                  </a:cubicBezTo>
                  <a:cubicBezTo>
                    <a:pt x="338" y="695"/>
                    <a:pt x="322" y="703"/>
                    <a:pt x="304" y="704"/>
                  </a:cubicBezTo>
                  <a:moveTo>
                    <a:pt x="303" y="693"/>
                  </a:moveTo>
                  <a:cubicBezTo>
                    <a:pt x="304" y="691"/>
                    <a:pt x="304" y="690"/>
                    <a:pt x="304" y="688"/>
                  </a:cubicBezTo>
                  <a:cubicBezTo>
                    <a:pt x="317" y="686"/>
                    <a:pt x="330" y="681"/>
                    <a:pt x="342" y="677"/>
                  </a:cubicBezTo>
                  <a:cubicBezTo>
                    <a:pt x="337" y="679"/>
                    <a:pt x="333" y="681"/>
                    <a:pt x="328" y="683"/>
                  </a:cubicBezTo>
                  <a:cubicBezTo>
                    <a:pt x="320" y="686"/>
                    <a:pt x="311" y="690"/>
                    <a:pt x="303" y="693"/>
                  </a:cubicBezTo>
                  <a:moveTo>
                    <a:pt x="303" y="696"/>
                  </a:moveTo>
                  <a:cubicBezTo>
                    <a:pt x="303" y="695"/>
                    <a:pt x="303" y="695"/>
                    <a:pt x="303" y="695"/>
                  </a:cubicBezTo>
                  <a:cubicBezTo>
                    <a:pt x="311" y="694"/>
                    <a:pt x="321" y="688"/>
                    <a:pt x="328" y="685"/>
                  </a:cubicBezTo>
                  <a:cubicBezTo>
                    <a:pt x="338" y="681"/>
                    <a:pt x="348" y="677"/>
                    <a:pt x="357" y="672"/>
                  </a:cubicBezTo>
                  <a:cubicBezTo>
                    <a:pt x="358" y="676"/>
                    <a:pt x="358" y="679"/>
                    <a:pt x="359" y="683"/>
                  </a:cubicBezTo>
                  <a:cubicBezTo>
                    <a:pt x="359" y="683"/>
                    <a:pt x="359" y="683"/>
                    <a:pt x="359" y="683"/>
                  </a:cubicBezTo>
                  <a:cubicBezTo>
                    <a:pt x="340" y="687"/>
                    <a:pt x="322" y="695"/>
                    <a:pt x="303" y="696"/>
                  </a:cubicBezTo>
                  <a:moveTo>
                    <a:pt x="305" y="684"/>
                  </a:moveTo>
                  <a:cubicBezTo>
                    <a:pt x="306" y="681"/>
                    <a:pt x="307" y="679"/>
                    <a:pt x="308" y="676"/>
                  </a:cubicBezTo>
                  <a:cubicBezTo>
                    <a:pt x="315" y="674"/>
                    <a:pt x="321" y="672"/>
                    <a:pt x="328" y="670"/>
                  </a:cubicBezTo>
                  <a:cubicBezTo>
                    <a:pt x="332" y="669"/>
                    <a:pt x="336" y="668"/>
                    <a:pt x="341" y="667"/>
                  </a:cubicBezTo>
                  <a:cubicBezTo>
                    <a:pt x="342" y="666"/>
                    <a:pt x="348" y="664"/>
                    <a:pt x="349" y="664"/>
                  </a:cubicBezTo>
                  <a:cubicBezTo>
                    <a:pt x="349" y="664"/>
                    <a:pt x="348" y="665"/>
                    <a:pt x="344" y="666"/>
                  </a:cubicBezTo>
                  <a:cubicBezTo>
                    <a:pt x="331" y="672"/>
                    <a:pt x="318" y="678"/>
                    <a:pt x="305" y="684"/>
                  </a:cubicBezTo>
                  <a:moveTo>
                    <a:pt x="307" y="686"/>
                  </a:moveTo>
                  <a:cubicBezTo>
                    <a:pt x="308" y="685"/>
                    <a:pt x="308" y="685"/>
                    <a:pt x="309" y="685"/>
                  </a:cubicBezTo>
                  <a:cubicBezTo>
                    <a:pt x="314" y="682"/>
                    <a:pt x="318" y="680"/>
                    <a:pt x="322" y="678"/>
                  </a:cubicBezTo>
                  <a:cubicBezTo>
                    <a:pt x="333" y="673"/>
                    <a:pt x="343" y="669"/>
                    <a:pt x="354" y="665"/>
                  </a:cubicBezTo>
                  <a:cubicBezTo>
                    <a:pt x="354" y="664"/>
                    <a:pt x="354" y="664"/>
                    <a:pt x="354" y="664"/>
                  </a:cubicBezTo>
                  <a:cubicBezTo>
                    <a:pt x="355" y="666"/>
                    <a:pt x="356" y="668"/>
                    <a:pt x="356" y="670"/>
                  </a:cubicBezTo>
                  <a:cubicBezTo>
                    <a:pt x="340" y="675"/>
                    <a:pt x="325" y="681"/>
                    <a:pt x="309" y="685"/>
                  </a:cubicBezTo>
                  <a:cubicBezTo>
                    <a:pt x="308" y="685"/>
                    <a:pt x="307" y="686"/>
                    <a:pt x="307" y="686"/>
                  </a:cubicBezTo>
                  <a:moveTo>
                    <a:pt x="309" y="672"/>
                  </a:moveTo>
                  <a:cubicBezTo>
                    <a:pt x="310" y="669"/>
                    <a:pt x="311" y="667"/>
                    <a:pt x="312" y="665"/>
                  </a:cubicBezTo>
                  <a:cubicBezTo>
                    <a:pt x="322" y="664"/>
                    <a:pt x="335" y="661"/>
                    <a:pt x="343" y="657"/>
                  </a:cubicBezTo>
                  <a:cubicBezTo>
                    <a:pt x="332" y="663"/>
                    <a:pt x="320" y="665"/>
                    <a:pt x="309" y="672"/>
                  </a:cubicBezTo>
                  <a:moveTo>
                    <a:pt x="314" y="660"/>
                  </a:moveTo>
                  <a:cubicBezTo>
                    <a:pt x="314" y="659"/>
                    <a:pt x="315" y="657"/>
                    <a:pt x="315" y="656"/>
                  </a:cubicBezTo>
                  <a:cubicBezTo>
                    <a:pt x="321" y="655"/>
                    <a:pt x="327" y="654"/>
                    <a:pt x="333" y="652"/>
                  </a:cubicBezTo>
                  <a:cubicBezTo>
                    <a:pt x="334" y="652"/>
                    <a:pt x="336" y="651"/>
                    <a:pt x="338" y="651"/>
                  </a:cubicBezTo>
                  <a:cubicBezTo>
                    <a:pt x="338" y="651"/>
                    <a:pt x="337" y="651"/>
                    <a:pt x="336" y="652"/>
                  </a:cubicBezTo>
                  <a:cubicBezTo>
                    <a:pt x="329" y="654"/>
                    <a:pt x="321" y="657"/>
                    <a:pt x="314" y="660"/>
                  </a:cubicBezTo>
                  <a:moveTo>
                    <a:pt x="313" y="663"/>
                  </a:moveTo>
                  <a:cubicBezTo>
                    <a:pt x="313" y="663"/>
                    <a:pt x="313" y="663"/>
                    <a:pt x="313" y="663"/>
                  </a:cubicBezTo>
                  <a:cubicBezTo>
                    <a:pt x="323" y="656"/>
                    <a:pt x="337" y="654"/>
                    <a:pt x="348" y="649"/>
                  </a:cubicBezTo>
                  <a:cubicBezTo>
                    <a:pt x="349" y="648"/>
                    <a:pt x="349" y="648"/>
                    <a:pt x="349" y="647"/>
                  </a:cubicBezTo>
                  <a:cubicBezTo>
                    <a:pt x="349" y="647"/>
                    <a:pt x="349" y="647"/>
                    <a:pt x="349" y="647"/>
                  </a:cubicBezTo>
                  <a:cubicBezTo>
                    <a:pt x="350" y="652"/>
                    <a:pt x="352" y="657"/>
                    <a:pt x="354" y="663"/>
                  </a:cubicBezTo>
                  <a:cubicBezTo>
                    <a:pt x="353" y="662"/>
                    <a:pt x="353" y="662"/>
                    <a:pt x="353" y="662"/>
                  </a:cubicBezTo>
                  <a:cubicBezTo>
                    <a:pt x="338" y="664"/>
                    <a:pt x="324" y="670"/>
                    <a:pt x="310" y="673"/>
                  </a:cubicBezTo>
                  <a:cubicBezTo>
                    <a:pt x="316" y="672"/>
                    <a:pt x="323" y="667"/>
                    <a:pt x="329" y="665"/>
                  </a:cubicBezTo>
                  <a:cubicBezTo>
                    <a:pt x="336" y="663"/>
                    <a:pt x="342" y="660"/>
                    <a:pt x="348" y="657"/>
                  </a:cubicBezTo>
                  <a:cubicBezTo>
                    <a:pt x="349" y="657"/>
                    <a:pt x="349" y="655"/>
                    <a:pt x="347" y="655"/>
                  </a:cubicBezTo>
                  <a:cubicBezTo>
                    <a:pt x="347" y="655"/>
                    <a:pt x="347" y="655"/>
                    <a:pt x="347" y="655"/>
                  </a:cubicBezTo>
                  <a:cubicBezTo>
                    <a:pt x="341" y="656"/>
                    <a:pt x="335" y="657"/>
                    <a:pt x="330" y="659"/>
                  </a:cubicBezTo>
                  <a:cubicBezTo>
                    <a:pt x="325" y="660"/>
                    <a:pt x="317" y="661"/>
                    <a:pt x="313" y="663"/>
                  </a:cubicBezTo>
                  <a:moveTo>
                    <a:pt x="316" y="653"/>
                  </a:moveTo>
                  <a:cubicBezTo>
                    <a:pt x="317" y="651"/>
                    <a:pt x="317" y="649"/>
                    <a:pt x="318" y="647"/>
                  </a:cubicBezTo>
                  <a:cubicBezTo>
                    <a:pt x="319" y="647"/>
                    <a:pt x="320" y="647"/>
                    <a:pt x="321" y="647"/>
                  </a:cubicBezTo>
                  <a:cubicBezTo>
                    <a:pt x="327" y="647"/>
                    <a:pt x="332" y="647"/>
                    <a:pt x="337" y="647"/>
                  </a:cubicBezTo>
                  <a:cubicBezTo>
                    <a:pt x="340" y="647"/>
                    <a:pt x="342" y="647"/>
                    <a:pt x="344" y="647"/>
                  </a:cubicBezTo>
                  <a:cubicBezTo>
                    <a:pt x="335" y="650"/>
                    <a:pt x="326" y="652"/>
                    <a:pt x="316" y="653"/>
                  </a:cubicBezTo>
                  <a:moveTo>
                    <a:pt x="190" y="641"/>
                  </a:moveTo>
                  <a:cubicBezTo>
                    <a:pt x="188" y="641"/>
                    <a:pt x="187" y="641"/>
                    <a:pt x="185" y="638"/>
                  </a:cubicBezTo>
                  <a:cubicBezTo>
                    <a:pt x="181" y="632"/>
                    <a:pt x="193" y="616"/>
                    <a:pt x="197" y="611"/>
                  </a:cubicBezTo>
                  <a:cubicBezTo>
                    <a:pt x="200" y="605"/>
                    <a:pt x="206" y="599"/>
                    <a:pt x="208" y="592"/>
                  </a:cubicBezTo>
                  <a:cubicBezTo>
                    <a:pt x="212" y="594"/>
                    <a:pt x="216" y="595"/>
                    <a:pt x="219" y="596"/>
                  </a:cubicBezTo>
                  <a:cubicBezTo>
                    <a:pt x="214" y="608"/>
                    <a:pt x="200" y="641"/>
                    <a:pt x="190" y="641"/>
                  </a:cubicBezTo>
                  <a:moveTo>
                    <a:pt x="307" y="475"/>
                  </a:moveTo>
                  <a:cubicBezTo>
                    <a:pt x="308" y="474"/>
                    <a:pt x="309" y="474"/>
                    <a:pt x="309" y="474"/>
                  </a:cubicBezTo>
                  <a:cubicBezTo>
                    <a:pt x="309" y="474"/>
                    <a:pt x="308" y="474"/>
                    <a:pt x="307" y="475"/>
                  </a:cubicBezTo>
                  <a:moveTo>
                    <a:pt x="313" y="472"/>
                  </a:moveTo>
                  <a:cubicBezTo>
                    <a:pt x="314" y="472"/>
                    <a:pt x="314" y="472"/>
                    <a:pt x="314" y="472"/>
                  </a:cubicBezTo>
                  <a:cubicBezTo>
                    <a:pt x="313" y="472"/>
                    <a:pt x="313" y="472"/>
                    <a:pt x="313" y="472"/>
                  </a:cubicBezTo>
                  <a:moveTo>
                    <a:pt x="325" y="507"/>
                  </a:moveTo>
                  <a:cubicBezTo>
                    <a:pt x="322" y="507"/>
                    <a:pt x="322" y="506"/>
                    <a:pt x="330" y="503"/>
                  </a:cubicBezTo>
                  <a:cubicBezTo>
                    <a:pt x="336" y="501"/>
                    <a:pt x="343" y="498"/>
                    <a:pt x="349" y="495"/>
                  </a:cubicBezTo>
                  <a:cubicBezTo>
                    <a:pt x="366" y="487"/>
                    <a:pt x="383" y="480"/>
                    <a:pt x="401" y="474"/>
                  </a:cubicBezTo>
                  <a:cubicBezTo>
                    <a:pt x="404" y="473"/>
                    <a:pt x="407" y="472"/>
                    <a:pt x="411" y="471"/>
                  </a:cubicBezTo>
                  <a:cubicBezTo>
                    <a:pt x="400" y="476"/>
                    <a:pt x="390" y="482"/>
                    <a:pt x="379" y="489"/>
                  </a:cubicBezTo>
                  <a:cubicBezTo>
                    <a:pt x="379" y="489"/>
                    <a:pt x="379" y="489"/>
                    <a:pt x="378" y="489"/>
                  </a:cubicBezTo>
                  <a:cubicBezTo>
                    <a:pt x="378" y="489"/>
                    <a:pt x="378" y="489"/>
                    <a:pt x="378" y="489"/>
                  </a:cubicBezTo>
                  <a:cubicBezTo>
                    <a:pt x="365" y="492"/>
                    <a:pt x="352" y="497"/>
                    <a:pt x="340" y="502"/>
                  </a:cubicBezTo>
                  <a:cubicBezTo>
                    <a:pt x="336" y="504"/>
                    <a:pt x="333" y="505"/>
                    <a:pt x="330" y="506"/>
                  </a:cubicBezTo>
                  <a:cubicBezTo>
                    <a:pt x="328" y="507"/>
                    <a:pt x="326" y="507"/>
                    <a:pt x="325" y="507"/>
                  </a:cubicBezTo>
                  <a:moveTo>
                    <a:pt x="328" y="513"/>
                  </a:moveTo>
                  <a:cubicBezTo>
                    <a:pt x="326" y="513"/>
                    <a:pt x="324" y="513"/>
                    <a:pt x="322" y="513"/>
                  </a:cubicBezTo>
                  <a:cubicBezTo>
                    <a:pt x="315" y="512"/>
                    <a:pt x="311" y="508"/>
                    <a:pt x="308" y="503"/>
                  </a:cubicBezTo>
                  <a:cubicBezTo>
                    <a:pt x="329" y="501"/>
                    <a:pt x="348" y="491"/>
                    <a:pt x="368" y="483"/>
                  </a:cubicBezTo>
                  <a:cubicBezTo>
                    <a:pt x="379" y="477"/>
                    <a:pt x="392" y="473"/>
                    <a:pt x="404" y="469"/>
                  </a:cubicBezTo>
                  <a:cubicBezTo>
                    <a:pt x="412" y="467"/>
                    <a:pt x="420" y="465"/>
                    <a:pt x="428" y="463"/>
                  </a:cubicBezTo>
                  <a:cubicBezTo>
                    <a:pt x="427" y="463"/>
                    <a:pt x="425" y="464"/>
                    <a:pt x="423" y="465"/>
                  </a:cubicBezTo>
                  <a:cubicBezTo>
                    <a:pt x="417" y="467"/>
                    <a:pt x="410" y="469"/>
                    <a:pt x="405" y="470"/>
                  </a:cubicBezTo>
                  <a:cubicBezTo>
                    <a:pt x="392" y="475"/>
                    <a:pt x="379" y="480"/>
                    <a:pt x="366" y="485"/>
                  </a:cubicBezTo>
                  <a:cubicBezTo>
                    <a:pt x="357" y="489"/>
                    <a:pt x="348" y="493"/>
                    <a:pt x="339" y="497"/>
                  </a:cubicBezTo>
                  <a:cubicBezTo>
                    <a:pt x="332" y="500"/>
                    <a:pt x="323" y="502"/>
                    <a:pt x="317" y="508"/>
                  </a:cubicBezTo>
                  <a:cubicBezTo>
                    <a:pt x="317" y="509"/>
                    <a:pt x="317" y="510"/>
                    <a:pt x="318" y="510"/>
                  </a:cubicBezTo>
                  <a:cubicBezTo>
                    <a:pt x="319" y="510"/>
                    <a:pt x="320" y="510"/>
                    <a:pt x="321" y="510"/>
                  </a:cubicBezTo>
                  <a:cubicBezTo>
                    <a:pt x="326" y="510"/>
                    <a:pt x="330" y="509"/>
                    <a:pt x="334" y="507"/>
                  </a:cubicBezTo>
                  <a:cubicBezTo>
                    <a:pt x="344" y="503"/>
                    <a:pt x="354" y="499"/>
                    <a:pt x="365" y="495"/>
                  </a:cubicBezTo>
                  <a:cubicBezTo>
                    <a:pt x="365" y="495"/>
                    <a:pt x="365" y="495"/>
                    <a:pt x="365" y="495"/>
                  </a:cubicBezTo>
                  <a:cubicBezTo>
                    <a:pt x="365" y="495"/>
                    <a:pt x="367" y="494"/>
                    <a:pt x="369" y="493"/>
                  </a:cubicBezTo>
                  <a:cubicBezTo>
                    <a:pt x="371" y="492"/>
                    <a:pt x="373" y="491"/>
                    <a:pt x="374" y="491"/>
                  </a:cubicBezTo>
                  <a:cubicBezTo>
                    <a:pt x="374" y="491"/>
                    <a:pt x="374" y="492"/>
                    <a:pt x="373" y="493"/>
                  </a:cubicBezTo>
                  <a:cubicBezTo>
                    <a:pt x="368" y="496"/>
                    <a:pt x="362" y="497"/>
                    <a:pt x="356" y="499"/>
                  </a:cubicBezTo>
                  <a:cubicBezTo>
                    <a:pt x="350" y="501"/>
                    <a:pt x="344" y="504"/>
                    <a:pt x="339" y="509"/>
                  </a:cubicBezTo>
                  <a:cubicBezTo>
                    <a:pt x="339" y="510"/>
                    <a:pt x="339" y="511"/>
                    <a:pt x="340" y="511"/>
                  </a:cubicBezTo>
                  <a:cubicBezTo>
                    <a:pt x="341" y="511"/>
                    <a:pt x="341" y="511"/>
                    <a:pt x="342" y="511"/>
                  </a:cubicBezTo>
                  <a:cubicBezTo>
                    <a:pt x="343" y="511"/>
                    <a:pt x="343" y="509"/>
                    <a:pt x="342" y="509"/>
                  </a:cubicBezTo>
                  <a:cubicBezTo>
                    <a:pt x="353" y="503"/>
                    <a:pt x="353" y="503"/>
                    <a:pt x="353" y="503"/>
                  </a:cubicBezTo>
                  <a:cubicBezTo>
                    <a:pt x="357" y="501"/>
                    <a:pt x="360" y="500"/>
                    <a:pt x="364" y="499"/>
                  </a:cubicBezTo>
                  <a:cubicBezTo>
                    <a:pt x="366" y="498"/>
                    <a:pt x="368" y="497"/>
                    <a:pt x="370" y="496"/>
                  </a:cubicBezTo>
                  <a:cubicBezTo>
                    <a:pt x="358" y="505"/>
                    <a:pt x="343" y="513"/>
                    <a:pt x="328" y="513"/>
                  </a:cubicBezTo>
                  <a:moveTo>
                    <a:pt x="306" y="500"/>
                  </a:moveTo>
                  <a:cubicBezTo>
                    <a:pt x="305" y="497"/>
                    <a:pt x="304" y="494"/>
                    <a:pt x="304" y="492"/>
                  </a:cubicBezTo>
                  <a:cubicBezTo>
                    <a:pt x="315" y="487"/>
                    <a:pt x="325" y="482"/>
                    <a:pt x="336" y="477"/>
                  </a:cubicBezTo>
                  <a:cubicBezTo>
                    <a:pt x="351" y="471"/>
                    <a:pt x="367" y="467"/>
                    <a:pt x="382" y="463"/>
                  </a:cubicBezTo>
                  <a:cubicBezTo>
                    <a:pt x="395" y="459"/>
                    <a:pt x="407" y="454"/>
                    <a:pt x="420" y="451"/>
                  </a:cubicBezTo>
                  <a:cubicBezTo>
                    <a:pt x="418" y="452"/>
                    <a:pt x="415" y="452"/>
                    <a:pt x="412" y="453"/>
                  </a:cubicBezTo>
                  <a:cubicBezTo>
                    <a:pt x="399" y="459"/>
                    <a:pt x="385" y="464"/>
                    <a:pt x="371" y="470"/>
                  </a:cubicBezTo>
                  <a:cubicBezTo>
                    <a:pt x="356" y="476"/>
                    <a:pt x="342" y="483"/>
                    <a:pt x="328" y="489"/>
                  </a:cubicBezTo>
                  <a:cubicBezTo>
                    <a:pt x="321" y="493"/>
                    <a:pt x="312" y="494"/>
                    <a:pt x="306" y="500"/>
                  </a:cubicBezTo>
                  <a:moveTo>
                    <a:pt x="303" y="487"/>
                  </a:moveTo>
                  <a:cubicBezTo>
                    <a:pt x="303" y="484"/>
                    <a:pt x="303" y="481"/>
                    <a:pt x="303" y="479"/>
                  </a:cubicBezTo>
                  <a:cubicBezTo>
                    <a:pt x="330" y="468"/>
                    <a:pt x="358" y="457"/>
                    <a:pt x="386" y="448"/>
                  </a:cubicBezTo>
                  <a:cubicBezTo>
                    <a:pt x="393" y="445"/>
                    <a:pt x="400" y="443"/>
                    <a:pt x="407" y="441"/>
                  </a:cubicBezTo>
                  <a:cubicBezTo>
                    <a:pt x="396" y="445"/>
                    <a:pt x="384" y="450"/>
                    <a:pt x="372" y="455"/>
                  </a:cubicBezTo>
                  <a:cubicBezTo>
                    <a:pt x="355" y="462"/>
                    <a:pt x="338" y="469"/>
                    <a:pt x="321" y="476"/>
                  </a:cubicBezTo>
                  <a:cubicBezTo>
                    <a:pt x="315" y="479"/>
                    <a:pt x="308" y="482"/>
                    <a:pt x="303" y="487"/>
                  </a:cubicBezTo>
                  <a:moveTo>
                    <a:pt x="314" y="500"/>
                  </a:moveTo>
                  <a:cubicBezTo>
                    <a:pt x="313" y="500"/>
                    <a:pt x="311" y="500"/>
                    <a:pt x="310" y="499"/>
                  </a:cubicBezTo>
                  <a:cubicBezTo>
                    <a:pt x="313" y="498"/>
                    <a:pt x="316" y="496"/>
                    <a:pt x="319" y="495"/>
                  </a:cubicBezTo>
                  <a:cubicBezTo>
                    <a:pt x="342" y="487"/>
                    <a:pt x="364" y="474"/>
                    <a:pt x="387" y="465"/>
                  </a:cubicBezTo>
                  <a:cubicBezTo>
                    <a:pt x="411" y="456"/>
                    <a:pt x="438" y="449"/>
                    <a:pt x="460" y="437"/>
                  </a:cubicBezTo>
                  <a:cubicBezTo>
                    <a:pt x="456" y="446"/>
                    <a:pt x="449" y="452"/>
                    <a:pt x="441" y="457"/>
                  </a:cubicBezTo>
                  <a:cubicBezTo>
                    <a:pt x="417" y="462"/>
                    <a:pt x="394" y="469"/>
                    <a:pt x="371" y="479"/>
                  </a:cubicBezTo>
                  <a:cubicBezTo>
                    <a:pt x="360" y="483"/>
                    <a:pt x="350" y="488"/>
                    <a:pt x="339" y="493"/>
                  </a:cubicBezTo>
                  <a:cubicBezTo>
                    <a:pt x="333" y="495"/>
                    <a:pt x="326" y="497"/>
                    <a:pt x="320" y="499"/>
                  </a:cubicBezTo>
                  <a:cubicBezTo>
                    <a:pt x="318" y="500"/>
                    <a:pt x="316" y="500"/>
                    <a:pt x="314" y="500"/>
                  </a:cubicBezTo>
                  <a:moveTo>
                    <a:pt x="303" y="475"/>
                  </a:moveTo>
                  <a:cubicBezTo>
                    <a:pt x="303" y="471"/>
                    <a:pt x="303" y="466"/>
                    <a:pt x="304" y="463"/>
                  </a:cubicBezTo>
                  <a:cubicBezTo>
                    <a:pt x="320" y="459"/>
                    <a:pt x="334" y="452"/>
                    <a:pt x="350" y="446"/>
                  </a:cubicBezTo>
                  <a:cubicBezTo>
                    <a:pt x="370" y="438"/>
                    <a:pt x="391" y="432"/>
                    <a:pt x="412" y="425"/>
                  </a:cubicBezTo>
                  <a:cubicBezTo>
                    <a:pt x="417" y="423"/>
                    <a:pt x="423" y="421"/>
                    <a:pt x="428" y="419"/>
                  </a:cubicBezTo>
                  <a:cubicBezTo>
                    <a:pt x="422" y="423"/>
                    <a:pt x="415" y="426"/>
                    <a:pt x="408" y="430"/>
                  </a:cubicBezTo>
                  <a:cubicBezTo>
                    <a:pt x="389" y="439"/>
                    <a:pt x="370" y="447"/>
                    <a:pt x="350" y="456"/>
                  </a:cubicBezTo>
                  <a:cubicBezTo>
                    <a:pt x="335" y="463"/>
                    <a:pt x="317" y="467"/>
                    <a:pt x="303" y="475"/>
                  </a:cubicBezTo>
                  <a:moveTo>
                    <a:pt x="305" y="489"/>
                  </a:moveTo>
                  <a:cubicBezTo>
                    <a:pt x="307" y="488"/>
                    <a:pt x="311" y="484"/>
                    <a:pt x="313" y="482"/>
                  </a:cubicBezTo>
                  <a:cubicBezTo>
                    <a:pt x="342" y="468"/>
                    <a:pt x="372" y="457"/>
                    <a:pt x="402" y="445"/>
                  </a:cubicBezTo>
                  <a:cubicBezTo>
                    <a:pt x="415" y="440"/>
                    <a:pt x="428" y="435"/>
                    <a:pt x="441" y="429"/>
                  </a:cubicBezTo>
                  <a:cubicBezTo>
                    <a:pt x="444" y="428"/>
                    <a:pt x="446" y="427"/>
                    <a:pt x="448" y="426"/>
                  </a:cubicBezTo>
                  <a:cubicBezTo>
                    <a:pt x="453" y="424"/>
                    <a:pt x="458" y="422"/>
                    <a:pt x="463" y="419"/>
                  </a:cubicBezTo>
                  <a:cubicBezTo>
                    <a:pt x="463" y="420"/>
                    <a:pt x="463" y="422"/>
                    <a:pt x="463" y="423"/>
                  </a:cubicBezTo>
                  <a:cubicBezTo>
                    <a:pt x="463" y="428"/>
                    <a:pt x="462" y="432"/>
                    <a:pt x="461" y="435"/>
                  </a:cubicBezTo>
                  <a:cubicBezTo>
                    <a:pt x="460" y="435"/>
                    <a:pt x="460" y="435"/>
                    <a:pt x="460" y="435"/>
                  </a:cubicBezTo>
                  <a:cubicBezTo>
                    <a:pt x="460" y="435"/>
                    <a:pt x="459" y="435"/>
                    <a:pt x="459" y="435"/>
                  </a:cubicBezTo>
                  <a:cubicBezTo>
                    <a:pt x="433" y="447"/>
                    <a:pt x="404" y="454"/>
                    <a:pt x="377" y="462"/>
                  </a:cubicBezTo>
                  <a:cubicBezTo>
                    <a:pt x="361" y="467"/>
                    <a:pt x="346" y="471"/>
                    <a:pt x="331" y="477"/>
                  </a:cubicBezTo>
                  <a:cubicBezTo>
                    <a:pt x="327" y="479"/>
                    <a:pt x="322" y="481"/>
                    <a:pt x="318" y="483"/>
                  </a:cubicBezTo>
                  <a:cubicBezTo>
                    <a:pt x="314" y="485"/>
                    <a:pt x="309" y="487"/>
                    <a:pt x="305" y="489"/>
                  </a:cubicBezTo>
                  <a:moveTo>
                    <a:pt x="348" y="459"/>
                  </a:moveTo>
                  <a:cubicBezTo>
                    <a:pt x="376" y="448"/>
                    <a:pt x="403" y="435"/>
                    <a:pt x="429" y="422"/>
                  </a:cubicBezTo>
                  <a:cubicBezTo>
                    <a:pt x="433" y="420"/>
                    <a:pt x="437" y="418"/>
                    <a:pt x="441" y="415"/>
                  </a:cubicBezTo>
                  <a:cubicBezTo>
                    <a:pt x="449" y="413"/>
                    <a:pt x="456" y="411"/>
                    <a:pt x="464" y="409"/>
                  </a:cubicBezTo>
                  <a:cubicBezTo>
                    <a:pt x="464" y="408"/>
                    <a:pt x="465" y="408"/>
                    <a:pt x="465" y="408"/>
                  </a:cubicBezTo>
                  <a:cubicBezTo>
                    <a:pt x="464" y="411"/>
                    <a:pt x="463" y="413"/>
                    <a:pt x="463" y="416"/>
                  </a:cubicBezTo>
                  <a:cubicBezTo>
                    <a:pt x="462" y="417"/>
                    <a:pt x="460" y="418"/>
                    <a:pt x="459" y="418"/>
                  </a:cubicBezTo>
                  <a:cubicBezTo>
                    <a:pt x="459" y="418"/>
                    <a:pt x="459" y="418"/>
                    <a:pt x="458" y="418"/>
                  </a:cubicBezTo>
                  <a:cubicBezTo>
                    <a:pt x="458" y="418"/>
                    <a:pt x="457" y="419"/>
                    <a:pt x="455" y="420"/>
                  </a:cubicBezTo>
                  <a:cubicBezTo>
                    <a:pt x="449" y="423"/>
                    <a:pt x="442" y="426"/>
                    <a:pt x="435" y="429"/>
                  </a:cubicBezTo>
                  <a:cubicBezTo>
                    <a:pt x="407" y="440"/>
                    <a:pt x="377" y="448"/>
                    <a:pt x="348" y="459"/>
                  </a:cubicBezTo>
                  <a:moveTo>
                    <a:pt x="44" y="406"/>
                  </a:moveTo>
                  <a:cubicBezTo>
                    <a:pt x="44" y="405"/>
                    <a:pt x="43" y="404"/>
                    <a:pt x="43" y="403"/>
                  </a:cubicBezTo>
                  <a:cubicBezTo>
                    <a:pt x="43" y="404"/>
                    <a:pt x="44" y="404"/>
                    <a:pt x="44" y="405"/>
                  </a:cubicBezTo>
                  <a:cubicBezTo>
                    <a:pt x="44" y="405"/>
                    <a:pt x="44" y="405"/>
                    <a:pt x="44" y="405"/>
                  </a:cubicBezTo>
                  <a:cubicBezTo>
                    <a:pt x="44" y="406"/>
                    <a:pt x="44" y="406"/>
                    <a:pt x="44" y="406"/>
                  </a:cubicBezTo>
                  <a:moveTo>
                    <a:pt x="449" y="411"/>
                  </a:moveTo>
                  <a:cubicBezTo>
                    <a:pt x="456" y="408"/>
                    <a:pt x="462" y="405"/>
                    <a:pt x="469" y="402"/>
                  </a:cubicBezTo>
                  <a:cubicBezTo>
                    <a:pt x="468" y="403"/>
                    <a:pt x="467" y="404"/>
                    <a:pt x="466" y="405"/>
                  </a:cubicBezTo>
                  <a:cubicBezTo>
                    <a:pt x="461" y="408"/>
                    <a:pt x="455" y="410"/>
                    <a:pt x="449" y="411"/>
                  </a:cubicBezTo>
                  <a:moveTo>
                    <a:pt x="45" y="402"/>
                  </a:moveTo>
                  <a:cubicBezTo>
                    <a:pt x="43" y="398"/>
                    <a:pt x="47" y="394"/>
                    <a:pt x="49" y="391"/>
                  </a:cubicBezTo>
                  <a:cubicBezTo>
                    <a:pt x="49" y="392"/>
                    <a:pt x="48" y="393"/>
                    <a:pt x="48" y="395"/>
                  </a:cubicBezTo>
                  <a:cubicBezTo>
                    <a:pt x="47" y="397"/>
                    <a:pt x="46" y="400"/>
                    <a:pt x="45" y="402"/>
                  </a:cubicBezTo>
                  <a:moveTo>
                    <a:pt x="42" y="400"/>
                  </a:moveTo>
                  <a:cubicBezTo>
                    <a:pt x="41" y="396"/>
                    <a:pt x="40" y="393"/>
                    <a:pt x="39" y="389"/>
                  </a:cubicBezTo>
                  <a:cubicBezTo>
                    <a:pt x="39" y="389"/>
                    <a:pt x="39" y="389"/>
                    <a:pt x="39" y="389"/>
                  </a:cubicBezTo>
                  <a:cubicBezTo>
                    <a:pt x="41" y="389"/>
                    <a:pt x="46" y="386"/>
                    <a:pt x="48" y="386"/>
                  </a:cubicBezTo>
                  <a:cubicBezTo>
                    <a:pt x="49" y="386"/>
                    <a:pt x="49" y="387"/>
                    <a:pt x="48" y="389"/>
                  </a:cubicBezTo>
                  <a:cubicBezTo>
                    <a:pt x="47" y="391"/>
                    <a:pt x="45" y="393"/>
                    <a:pt x="44" y="394"/>
                  </a:cubicBezTo>
                  <a:cubicBezTo>
                    <a:pt x="42" y="396"/>
                    <a:pt x="42" y="398"/>
                    <a:pt x="42" y="400"/>
                  </a:cubicBezTo>
                  <a:moveTo>
                    <a:pt x="312" y="426"/>
                  </a:moveTo>
                  <a:cubicBezTo>
                    <a:pt x="314" y="422"/>
                    <a:pt x="315" y="418"/>
                    <a:pt x="316" y="415"/>
                  </a:cubicBezTo>
                  <a:cubicBezTo>
                    <a:pt x="331" y="413"/>
                    <a:pt x="346" y="407"/>
                    <a:pt x="360" y="403"/>
                  </a:cubicBezTo>
                  <a:cubicBezTo>
                    <a:pt x="378" y="396"/>
                    <a:pt x="396" y="391"/>
                    <a:pt x="415" y="386"/>
                  </a:cubicBezTo>
                  <a:cubicBezTo>
                    <a:pt x="413" y="386"/>
                    <a:pt x="412" y="387"/>
                    <a:pt x="410" y="387"/>
                  </a:cubicBezTo>
                  <a:cubicBezTo>
                    <a:pt x="390" y="394"/>
                    <a:pt x="371" y="402"/>
                    <a:pt x="351" y="410"/>
                  </a:cubicBezTo>
                  <a:cubicBezTo>
                    <a:pt x="338" y="415"/>
                    <a:pt x="325" y="419"/>
                    <a:pt x="312" y="426"/>
                  </a:cubicBezTo>
                  <a:moveTo>
                    <a:pt x="307" y="442"/>
                  </a:moveTo>
                  <a:cubicBezTo>
                    <a:pt x="308" y="438"/>
                    <a:pt x="309" y="434"/>
                    <a:pt x="311" y="430"/>
                  </a:cubicBezTo>
                  <a:cubicBezTo>
                    <a:pt x="315" y="429"/>
                    <a:pt x="319" y="428"/>
                    <a:pt x="323" y="425"/>
                  </a:cubicBezTo>
                  <a:cubicBezTo>
                    <a:pt x="333" y="420"/>
                    <a:pt x="344" y="417"/>
                    <a:pt x="354" y="414"/>
                  </a:cubicBezTo>
                  <a:cubicBezTo>
                    <a:pt x="375" y="407"/>
                    <a:pt x="395" y="401"/>
                    <a:pt x="415" y="394"/>
                  </a:cubicBezTo>
                  <a:cubicBezTo>
                    <a:pt x="427" y="390"/>
                    <a:pt x="440" y="386"/>
                    <a:pt x="452" y="382"/>
                  </a:cubicBezTo>
                  <a:cubicBezTo>
                    <a:pt x="439" y="387"/>
                    <a:pt x="426" y="392"/>
                    <a:pt x="413" y="397"/>
                  </a:cubicBezTo>
                  <a:cubicBezTo>
                    <a:pt x="378" y="412"/>
                    <a:pt x="341" y="424"/>
                    <a:pt x="307" y="442"/>
                  </a:cubicBezTo>
                  <a:moveTo>
                    <a:pt x="37" y="378"/>
                  </a:moveTo>
                  <a:cubicBezTo>
                    <a:pt x="37" y="378"/>
                    <a:pt x="37" y="378"/>
                    <a:pt x="37" y="378"/>
                  </a:cubicBezTo>
                  <a:cubicBezTo>
                    <a:pt x="39" y="377"/>
                    <a:pt x="44" y="375"/>
                    <a:pt x="47" y="375"/>
                  </a:cubicBezTo>
                  <a:cubicBezTo>
                    <a:pt x="48" y="375"/>
                    <a:pt x="48" y="376"/>
                    <a:pt x="46" y="379"/>
                  </a:cubicBezTo>
                  <a:cubicBezTo>
                    <a:pt x="43" y="381"/>
                    <a:pt x="41" y="384"/>
                    <a:pt x="39" y="387"/>
                  </a:cubicBezTo>
                  <a:cubicBezTo>
                    <a:pt x="38" y="384"/>
                    <a:pt x="37" y="380"/>
                    <a:pt x="36" y="377"/>
                  </a:cubicBezTo>
                  <a:cubicBezTo>
                    <a:pt x="37" y="377"/>
                    <a:pt x="37" y="378"/>
                    <a:pt x="37" y="378"/>
                  </a:cubicBezTo>
                  <a:moveTo>
                    <a:pt x="44" y="385"/>
                  </a:moveTo>
                  <a:cubicBezTo>
                    <a:pt x="43" y="385"/>
                    <a:pt x="43" y="384"/>
                    <a:pt x="45" y="382"/>
                  </a:cubicBezTo>
                  <a:cubicBezTo>
                    <a:pt x="48" y="380"/>
                    <a:pt x="49" y="378"/>
                    <a:pt x="51" y="375"/>
                  </a:cubicBezTo>
                  <a:cubicBezTo>
                    <a:pt x="51" y="378"/>
                    <a:pt x="51" y="380"/>
                    <a:pt x="50" y="383"/>
                  </a:cubicBezTo>
                  <a:cubicBezTo>
                    <a:pt x="50" y="383"/>
                    <a:pt x="50" y="383"/>
                    <a:pt x="50" y="383"/>
                  </a:cubicBezTo>
                  <a:cubicBezTo>
                    <a:pt x="49" y="383"/>
                    <a:pt x="46" y="385"/>
                    <a:pt x="44" y="385"/>
                  </a:cubicBezTo>
                  <a:moveTo>
                    <a:pt x="329" y="386"/>
                  </a:moveTo>
                  <a:cubicBezTo>
                    <a:pt x="330" y="384"/>
                    <a:pt x="330" y="382"/>
                    <a:pt x="330" y="380"/>
                  </a:cubicBezTo>
                  <a:cubicBezTo>
                    <a:pt x="330" y="380"/>
                    <a:pt x="330" y="379"/>
                    <a:pt x="330" y="378"/>
                  </a:cubicBezTo>
                  <a:cubicBezTo>
                    <a:pt x="338" y="378"/>
                    <a:pt x="346" y="375"/>
                    <a:pt x="354" y="373"/>
                  </a:cubicBezTo>
                  <a:cubicBezTo>
                    <a:pt x="345" y="377"/>
                    <a:pt x="337" y="381"/>
                    <a:pt x="329" y="386"/>
                  </a:cubicBezTo>
                  <a:moveTo>
                    <a:pt x="323" y="401"/>
                  </a:moveTo>
                  <a:cubicBezTo>
                    <a:pt x="323" y="400"/>
                    <a:pt x="323" y="400"/>
                    <a:pt x="323" y="400"/>
                  </a:cubicBezTo>
                  <a:cubicBezTo>
                    <a:pt x="324" y="398"/>
                    <a:pt x="325" y="396"/>
                    <a:pt x="326" y="394"/>
                  </a:cubicBezTo>
                  <a:cubicBezTo>
                    <a:pt x="339" y="391"/>
                    <a:pt x="350" y="384"/>
                    <a:pt x="362" y="380"/>
                  </a:cubicBezTo>
                  <a:cubicBezTo>
                    <a:pt x="374" y="375"/>
                    <a:pt x="386" y="372"/>
                    <a:pt x="398" y="368"/>
                  </a:cubicBezTo>
                  <a:cubicBezTo>
                    <a:pt x="372" y="377"/>
                    <a:pt x="347" y="387"/>
                    <a:pt x="323" y="401"/>
                  </a:cubicBezTo>
                  <a:moveTo>
                    <a:pt x="304" y="461"/>
                  </a:moveTo>
                  <a:cubicBezTo>
                    <a:pt x="305" y="461"/>
                    <a:pt x="307" y="460"/>
                    <a:pt x="309" y="459"/>
                  </a:cubicBezTo>
                  <a:cubicBezTo>
                    <a:pt x="347" y="438"/>
                    <a:pt x="389" y="423"/>
                    <a:pt x="429" y="407"/>
                  </a:cubicBezTo>
                  <a:cubicBezTo>
                    <a:pt x="448" y="399"/>
                    <a:pt x="467" y="391"/>
                    <a:pt x="487" y="384"/>
                  </a:cubicBezTo>
                  <a:cubicBezTo>
                    <a:pt x="500" y="379"/>
                    <a:pt x="513" y="375"/>
                    <a:pt x="525" y="368"/>
                  </a:cubicBezTo>
                  <a:cubicBezTo>
                    <a:pt x="513" y="381"/>
                    <a:pt x="487" y="386"/>
                    <a:pt x="475" y="396"/>
                  </a:cubicBezTo>
                  <a:cubicBezTo>
                    <a:pt x="474" y="396"/>
                    <a:pt x="474" y="396"/>
                    <a:pt x="473" y="397"/>
                  </a:cubicBezTo>
                  <a:cubicBezTo>
                    <a:pt x="471" y="398"/>
                    <a:pt x="468" y="399"/>
                    <a:pt x="466" y="400"/>
                  </a:cubicBezTo>
                  <a:cubicBezTo>
                    <a:pt x="456" y="405"/>
                    <a:pt x="446" y="410"/>
                    <a:pt x="436" y="415"/>
                  </a:cubicBezTo>
                  <a:cubicBezTo>
                    <a:pt x="428" y="418"/>
                    <a:pt x="419" y="420"/>
                    <a:pt x="411" y="423"/>
                  </a:cubicBezTo>
                  <a:cubicBezTo>
                    <a:pt x="390" y="430"/>
                    <a:pt x="370" y="436"/>
                    <a:pt x="349" y="444"/>
                  </a:cubicBezTo>
                  <a:cubicBezTo>
                    <a:pt x="340" y="447"/>
                    <a:pt x="331" y="451"/>
                    <a:pt x="322" y="455"/>
                  </a:cubicBezTo>
                  <a:cubicBezTo>
                    <a:pt x="317" y="456"/>
                    <a:pt x="313" y="458"/>
                    <a:pt x="308" y="459"/>
                  </a:cubicBezTo>
                  <a:cubicBezTo>
                    <a:pt x="306" y="460"/>
                    <a:pt x="305" y="461"/>
                    <a:pt x="304" y="461"/>
                  </a:cubicBezTo>
                  <a:moveTo>
                    <a:pt x="319" y="409"/>
                  </a:moveTo>
                  <a:cubicBezTo>
                    <a:pt x="319" y="408"/>
                    <a:pt x="320" y="407"/>
                    <a:pt x="320" y="407"/>
                  </a:cubicBezTo>
                  <a:cubicBezTo>
                    <a:pt x="332" y="404"/>
                    <a:pt x="343" y="399"/>
                    <a:pt x="355" y="393"/>
                  </a:cubicBezTo>
                  <a:cubicBezTo>
                    <a:pt x="375" y="383"/>
                    <a:pt x="397" y="377"/>
                    <a:pt x="419" y="371"/>
                  </a:cubicBezTo>
                  <a:cubicBezTo>
                    <a:pt x="424" y="370"/>
                    <a:pt x="430" y="368"/>
                    <a:pt x="435" y="366"/>
                  </a:cubicBezTo>
                  <a:cubicBezTo>
                    <a:pt x="426" y="370"/>
                    <a:pt x="417" y="373"/>
                    <a:pt x="408" y="376"/>
                  </a:cubicBezTo>
                  <a:cubicBezTo>
                    <a:pt x="390" y="382"/>
                    <a:pt x="373" y="389"/>
                    <a:pt x="356" y="396"/>
                  </a:cubicBezTo>
                  <a:cubicBezTo>
                    <a:pt x="345" y="402"/>
                    <a:pt x="331" y="403"/>
                    <a:pt x="319" y="409"/>
                  </a:cubicBezTo>
                  <a:moveTo>
                    <a:pt x="40" y="375"/>
                  </a:moveTo>
                  <a:cubicBezTo>
                    <a:pt x="38" y="375"/>
                    <a:pt x="43" y="372"/>
                    <a:pt x="44" y="371"/>
                  </a:cubicBezTo>
                  <a:cubicBezTo>
                    <a:pt x="46" y="369"/>
                    <a:pt x="48" y="367"/>
                    <a:pt x="50" y="365"/>
                  </a:cubicBezTo>
                  <a:cubicBezTo>
                    <a:pt x="50" y="366"/>
                    <a:pt x="50" y="366"/>
                    <a:pt x="50" y="367"/>
                  </a:cubicBezTo>
                  <a:cubicBezTo>
                    <a:pt x="50" y="368"/>
                    <a:pt x="51" y="370"/>
                    <a:pt x="51" y="372"/>
                  </a:cubicBezTo>
                  <a:cubicBezTo>
                    <a:pt x="50" y="372"/>
                    <a:pt x="50" y="372"/>
                    <a:pt x="50" y="372"/>
                  </a:cubicBezTo>
                  <a:cubicBezTo>
                    <a:pt x="48" y="372"/>
                    <a:pt x="46" y="373"/>
                    <a:pt x="44" y="374"/>
                  </a:cubicBezTo>
                  <a:cubicBezTo>
                    <a:pt x="42" y="375"/>
                    <a:pt x="41" y="375"/>
                    <a:pt x="40" y="375"/>
                  </a:cubicBezTo>
                  <a:moveTo>
                    <a:pt x="36" y="376"/>
                  </a:moveTo>
                  <a:cubicBezTo>
                    <a:pt x="36" y="374"/>
                    <a:pt x="35" y="371"/>
                    <a:pt x="35" y="369"/>
                  </a:cubicBezTo>
                  <a:cubicBezTo>
                    <a:pt x="35" y="369"/>
                    <a:pt x="35" y="369"/>
                    <a:pt x="35" y="369"/>
                  </a:cubicBezTo>
                  <a:cubicBezTo>
                    <a:pt x="37" y="368"/>
                    <a:pt x="39" y="367"/>
                    <a:pt x="41" y="366"/>
                  </a:cubicBezTo>
                  <a:cubicBezTo>
                    <a:pt x="42" y="365"/>
                    <a:pt x="43" y="364"/>
                    <a:pt x="45" y="364"/>
                  </a:cubicBezTo>
                  <a:cubicBezTo>
                    <a:pt x="46" y="364"/>
                    <a:pt x="47" y="364"/>
                    <a:pt x="48" y="365"/>
                  </a:cubicBezTo>
                  <a:cubicBezTo>
                    <a:pt x="44" y="369"/>
                    <a:pt x="40" y="372"/>
                    <a:pt x="36" y="376"/>
                  </a:cubicBezTo>
                  <a:cubicBezTo>
                    <a:pt x="36" y="376"/>
                    <a:pt x="36" y="376"/>
                    <a:pt x="36" y="376"/>
                  </a:cubicBezTo>
                  <a:moveTo>
                    <a:pt x="304" y="459"/>
                  </a:moveTo>
                  <a:cubicBezTo>
                    <a:pt x="305" y="456"/>
                    <a:pt x="305" y="453"/>
                    <a:pt x="306" y="449"/>
                  </a:cubicBezTo>
                  <a:cubicBezTo>
                    <a:pt x="323" y="441"/>
                    <a:pt x="341" y="436"/>
                    <a:pt x="359" y="429"/>
                  </a:cubicBezTo>
                  <a:cubicBezTo>
                    <a:pt x="379" y="422"/>
                    <a:pt x="399" y="414"/>
                    <a:pt x="419" y="405"/>
                  </a:cubicBezTo>
                  <a:cubicBezTo>
                    <a:pt x="439" y="398"/>
                    <a:pt x="458" y="389"/>
                    <a:pt x="479" y="383"/>
                  </a:cubicBezTo>
                  <a:cubicBezTo>
                    <a:pt x="489" y="379"/>
                    <a:pt x="499" y="376"/>
                    <a:pt x="509" y="373"/>
                  </a:cubicBezTo>
                  <a:cubicBezTo>
                    <a:pt x="512" y="372"/>
                    <a:pt x="526" y="364"/>
                    <a:pt x="527" y="364"/>
                  </a:cubicBezTo>
                  <a:cubicBezTo>
                    <a:pt x="527" y="364"/>
                    <a:pt x="526" y="365"/>
                    <a:pt x="524" y="366"/>
                  </a:cubicBezTo>
                  <a:cubicBezTo>
                    <a:pt x="507" y="377"/>
                    <a:pt x="486" y="382"/>
                    <a:pt x="467" y="389"/>
                  </a:cubicBezTo>
                  <a:cubicBezTo>
                    <a:pt x="448" y="396"/>
                    <a:pt x="428" y="405"/>
                    <a:pt x="409" y="413"/>
                  </a:cubicBezTo>
                  <a:cubicBezTo>
                    <a:pt x="373" y="427"/>
                    <a:pt x="338" y="441"/>
                    <a:pt x="304" y="459"/>
                  </a:cubicBezTo>
                  <a:moveTo>
                    <a:pt x="470" y="376"/>
                  </a:moveTo>
                  <a:cubicBezTo>
                    <a:pt x="472" y="375"/>
                    <a:pt x="474" y="375"/>
                    <a:pt x="475" y="374"/>
                  </a:cubicBezTo>
                  <a:cubicBezTo>
                    <a:pt x="484" y="371"/>
                    <a:pt x="493" y="367"/>
                    <a:pt x="502" y="364"/>
                  </a:cubicBezTo>
                  <a:cubicBezTo>
                    <a:pt x="493" y="368"/>
                    <a:pt x="483" y="372"/>
                    <a:pt x="473" y="375"/>
                  </a:cubicBezTo>
                  <a:cubicBezTo>
                    <a:pt x="472" y="375"/>
                    <a:pt x="471" y="376"/>
                    <a:pt x="470" y="376"/>
                  </a:cubicBezTo>
                  <a:moveTo>
                    <a:pt x="306" y="447"/>
                  </a:moveTo>
                  <a:cubicBezTo>
                    <a:pt x="306" y="446"/>
                    <a:pt x="307" y="446"/>
                    <a:pt x="307" y="445"/>
                  </a:cubicBezTo>
                  <a:cubicBezTo>
                    <a:pt x="342" y="425"/>
                    <a:pt x="381" y="413"/>
                    <a:pt x="418" y="397"/>
                  </a:cubicBezTo>
                  <a:cubicBezTo>
                    <a:pt x="438" y="389"/>
                    <a:pt x="458" y="382"/>
                    <a:pt x="478" y="376"/>
                  </a:cubicBezTo>
                  <a:cubicBezTo>
                    <a:pt x="495" y="371"/>
                    <a:pt x="510" y="363"/>
                    <a:pt x="526" y="357"/>
                  </a:cubicBezTo>
                  <a:cubicBezTo>
                    <a:pt x="527" y="357"/>
                    <a:pt x="528" y="357"/>
                    <a:pt x="529" y="356"/>
                  </a:cubicBezTo>
                  <a:cubicBezTo>
                    <a:pt x="529" y="356"/>
                    <a:pt x="530" y="356"/>
                    <a:pt x="530" y="356"/>
                  </a:cubicBezTo>
                  <a:cubicBezTo>
                    <a:pt x="530" y="358"/>
                    <a:pt x="529" y="360"/>
                    <a:pt x="529" y="362"/>
                  </a:cubicBezTo>
                  <a:cubicBezTo>
                    <a:pt x="510" y="368"/>
                    <a:pt x="492" y="376"/>
                    <a:pt x="473" y="382"/>
                  </a:cubicBezTo>
                  <a:cubicBezTo>
                    <a:pt x="453" y="388"/>
                    <a:pt x="433" y="397"/>
                    <a:pt x="414" y="405"/>
                  </a:cubicBezTo>
                  <a:cubicBezTo>
                    <a:pt x="394" y="413"/>
                    <a:pt x="374" y="421"/>
                    <a:pt x="354" y="429"/>
                  </a:cubicBezTo>
                  <a:cubicBezTo>
                    <a:pt x="338" y="435"/>
                    <a:pt x="322" y="440"/>
                    <a:pt x="306" y="447"/>
                  </a:cubicBezTo>
                  <a:moveTo>
                    <a:pt x="37" y="366"/>
                  </a:moveTo>
                  <a:cubicBezTo>
                    <a:pt x="37" y="366"/>
                    <a:pt x="37" y="365"/>
                    <a:pt x="39" y="364"/>
                  </a:cubicBezTo>
                  <a:cubicBezTo>
                    <a:pt x="42" y="361"/>
                    <a:pt x="46" y="358"/>
                    <a:pt x="50" y="355"/>
                  </a:cubicBezTo>
                  <a:cubicBezTo>
                    <a:pt x="50" y="357"/>
                    <a:pt x="50" y="358"/>
                    <a:pt x="50" y="360"/>
                  </a:cubicBezTo>
                  <a:cubicBezTo>
                    <a:pt x="49" y="360"/>
                    <a:pt x="47" y="360"/>
                    <a:pt x="46" y="361"/>
                  </a:cubicBezTo>
                  <a:cubicBezTo>
                    <a:pt x="43" y="362"/>
                    <a:pt x="42" y="363"/>
                    <a:pt x="40" y="364"/>
                  </a:cubicBezTo>
                  <a:cubicBezTo>
                    <a:pt x="38" y="365"/>
                    <a:pt x="37" y="366"/>
                    <a:pt x="37" y="366"/>
                  </a:cubicBezTo>
                  <a:moveTo>
                    <a:pt x="34" y="366"/>
                  </a:moveTo>
                  <a:cubicBezTo>
                    <a:pt x="34" y="363"/>
                    <a:pt x="34" y="361"/>
                    <a:pt x="33" y="358"/>
                  </a:cubicBezTo>
                  <a:cubicBezTo>
                    <a:pt x="37" y="355"/>
                    <a:pt x="42" y="353"/>
                    <a:pt x="47" y="352"/>
                  </a:cubicBezTo>
                  <a:cubicBezTo>
                    <a:pt x="48" y="352"/>
                    <a:pt x="50" y="351"/>
                    <a:pt x="51" y="351"/>
                  </a:cubicBezTo>
                  <a:cubicBezTo>
                    <a:pt x="51" y="351"/>
                    <a:pt x="51" y="352"/>
                    <a:pt x="51" y="352"/>
                  </a:cubicBezTo>
                  <a:cubicBezTo>
                    <a:pt x="49" y="354"/>
                    <a:pt x="48" y="355"/>
                    <a:pt x="47" y="356"/>
                  </a:cubicBezTo>
                  <a:cubicBezTo>
                    <a:pt x="42" y="359"/>
                    <a:pt x="38" y="362"/>
                    <a:pt x="34" y="366"/>
                  </a:cubicBezTo>
                  <a:moveTo>
                    <a:pt x="311" y="428"/>
                  </a:moveTo>
                  <a:cubicBezTo>
                    <a:pt x="327" y="419"/>
                    <a:pt x="345" y="415"/>
                    <a:pt x="362" y="408"/>
                  </a:cubicBezTo>
                  <a:cubicBezTo>
                    <a:pt x="381" y="401"/>
                    <a:pt x="401" y="392"/>
                    <a:pt x="421" y="386"/>
                  </a:cubicBezTo>
                  <a:cubicBezTo>
                    <a:pt x="433" y="382"/>
                    <a:pt x="445" y="377"/>
                    <a:pt x="456" y="373"/>
                  </a:cubicBezTo>
                  <a:cubicBezTo>
                    <a:pt x="464" y="370"/>
                    <a:pt x="472" y="368"/>
                    <a:pt x="480" y="365"/>
                  </a:cubicBezTo>
                  <a:cubicBezTo>
                    <a:pt x="489" y="361"/>
                    <a:pt x="499" y="357"/>
                    <a:pt x="508" y="354"/>
                  </a:cubicBezTo>
                  <a:cubicBezTo>
                    <a:pt x="510" y="354"/>
                    <a:pt x="511" y="353"/>
                    <a:pt x="512" y="353"/>
                  </a:cubicBezTo>
                  <a:cubicBezTo>
                    <a:pt x="518" y="351"/>
                    <a:pt x="524" y="349"/>
                    <a:pt x="529" y="348"/>
                  </a:cubicBezTo>
                  <a:cubicBezTo>
                    <a:pt x="530" y="350"/>
                    <a:pt x="530" y="351"/>
                    <a:pt x="530" y="353"/>
                  </a:cubicBezTo>
                  <a:cubicBezTo>
                    <a:pt x="513" y="358"/>
                    <a:pt x="496" y="364"/>
                    <a:pt x="480" y="370"/>
                  </a:cubicBezTo>
                  <a:cubicBezTo>
                    <a:pt x="460" y="378"/>
                    <a:pt x="439" y="383"/>
                    <a:pt x="419" y="390"/>
                  </a:cubicBezTo>
                  <a:cubicBezTo>
                    <a:pt x="401" y="396"/>
                    <a:pt x="382" y="402"/>
                    <a:pt x="363" y="409"/>
                  </a:cubicBezTo>
                  <a:cubicBezTo>
                    <a:pt x="346" y="415"/>
                    <a:pt x="327" y="419"/>
                    <a:pt x="311" y="428"/>
                  </a:cubicBezTo>
                  <a:moveTo>
                    <a:pt x="78" y="347"/>
                  </a:moveTo>
                  <a:cubicBezTo>
                    <a:pt x="77" y="347"/>
                    <a:pt x="76" y="346"/>
                    <a:pt x="75" y="345"/>
                  </a:cubicBezTo>
                  <a:cubicBezTo>
                    <a:pt x="73" y="344"/>
                    <a:pt x="72" y="343"/>
                    <a:pt x="70" y="341"/>
                  </a:cubicBezTo>
                  <a:cubicBezTo>
                    <a:pt x="71" y="341"/>
                    <a:pt x="73" y="341"/>
                    <a:pt x="74" y="341"/>
                  </a:cubicBezTo>
                  <a:cubicBezTo>
                    <a:pt x="76" y="341"/>
                    <a:pt x="77" y="342"/>
                    <a:pt x="76" y="343"/>
                  </a:cubicBezTo>
                  <a:cubicBezTo>
                    <a:pt x="75" y="344"/>
                    <a:pt x="76" y="345"/>
                    <a:pt x="77" y="345"/>
                  </a:cubicBezTo>
                  <a:cubicBezTo>
                    <a:pt x="77" y="345"/>
                    <a:pt x="77" y="345"/>
                    <a:pt x="77" y="345"/>
                  </a:cubicBezTo>
                  <a:cubicBezTo>
                    <a:pt x="79" y="345"/>
                    <a:pt x="80" y="345"/>
                    <a:pt x="82" y="344"/>
                  </a:cubicBezTo>
                  <a:cubicBezTo>
                    <a:pt x="81" y="346"/>
                    <a:pt x="80" y="347"/>
                    <a:pt x="78" y="347"/>
                  </a:cubicBezTo>
                  <a:moveTo>
                    <a:pt x="322" y="412"/>
                  </a:moveTo>
                  <a:cubicBezTo>
                    <a:pt x="321" y="412"/>
                    <a:pt x="320" y="412"/>
                    <a:pt x="319" y="411"/>
                  </a:cubicBezTo>
                  <a:cubicBezTo>
                    <a:pt x="327" y="406"/>
                    <a:pt x="339" y="405"/>
                    <a:pt x="349" y="402"/>
                  </a:cubicBezTo>
                  <a:cubicBezTo>
                    <a:pt x="367" y="396"/>
                    <a:pt x="385" y="386"/>
                    <a:pt x="403" y="380"/>
                  </a:cubicBezTo>
                  <a:cubicBezTo>
                    <a:pt x="425" y="372"/>
                    <a:pt x="447" y="365"/>
                    <a:pt x="469" y="357"/>
                  </a:cubicBezTo>
                  <a:cubicBezTo>
                    <a:pt x="470" y="357"/>
                    <a:pt x="472" y="356"/>
                    <a:pt x="473" y="356"/>
                  </a:cubicBezTo>
                  <a:cubicBezTo>
                    <a:pt x="474" y="355"/>
                    <a:pt x="476" y="355"/>
                    <a:pt x="477" y="355"/>
                  </a:cubicBezTo>
                  <a:cubicBezTo>
                    <a:pt x="494" y="351"/>
                    <a:pt x="511" y="347"/>
                    <a:pt x="526" y="340"/>
                  </a:cubicBezTo>
                  <a:cubicBezTo>
                    <a:pt x="527" y="342"/>
                    <a:pt x="528" y="344"/>
                    <a:pt x="529" y="346"/>
                  </a:cubicBezTo>
                  <a:cubicBezTo>
                    <a:pt x="527" y="346"/>
                    <a:pt x="525" y="347"/>
                    <a:pt x="524" y="347"/>
                  </a:cubicBezTo>
                  <a:cubicBezTo>
                    <a:pt x="523" y="347"/>
                    <a:pt x="523" y="347"/>
                    <a:pt x="522" y="347"/>
                  </a:cubicBezTo>
                  <a:cubicBezTo>
                    <a:pt x="496" y="355"/>
                    <a:pt x="470" y="365"/>
                    <a:pt x="444" y="375"/>
                  </a:cubicBezTo>
                  <a:cubicBezTo>
                    <a:pt x="432" y="378"/>
                    <a:pt x="420" y="382"/>
                    <a:pt x="408" y="385"/>
                  </a:cubicBezTo>
                  <a:cubicBezTo>
                    <a:pt x="386" y="392"/>
                    <a:pt x="365" y="398"/>
                    <a:pt x="345" y="406"/>
                  </a:cubicBezTo>
                  <a:cubicBezTo>
                    <a:pt x="340" y="407"/>
                    <a:pt x="335" y="409"/>
                    <a:pt x="331" y="410"/>
                  </a:cubicBezTo>
                  <a:cubicBezTo>
                    <a:pt x="329" y="410"/>
                    <a:pt x="328" y="411"/>
                    <a:pt x="326" y="411"/>
                  </a:cubicBezTo>
                  <a:cubicBezTo>
                    <a:pt x="325" y="412"/>
                    <a:pt x="324" y="412"/>
                    <a:pt x="322" y="412"/>
                  </a:cubicBezTo>
                  <a:moveTo>
                    <a:pt x="489" y="350"/>
                  </a:moveTo>
                  <a:cubicBezTo>
                    <a:pt x="492" y="349"/>
                    <a:pt x="495" y="348"/>
                    <a:pt x="497" y="347"/>
                  </a:cubicBezTo>
                  <a:cubicBezTo>
                    <a:pt x="502" y="346"/>
                    <a:pt x="507" y="344"/>
                    <a:pt x="512" y="343"/>
                  </a:cubicBezTo>
                  <a:cubicBezTo>
                    <a:pt x="513" y="343"/>
                    <a:pt x="521" y="340"/>
                    <a:pt x="521" y="340"/>
                  </a:cubicBezTo>
                  <a:cubicBezTo>
                    <a:pt x="521" y="340"/>
                    <a:pt x="520" y="341"/>
                    <a:pt x="517" y="342"/>
                  </a:cubicBezTo>
                  <a:cubicBezTo>
                    <a:pt x="508" y="345"/>
                    <a:pt x="499" y="348"/>
                    <a:pt x="489" y="350"/>
                  </a:cubicBezTo>
                  <a:moveTo>
                    <a:pt x="438" y="346"/>
                  </a:moveTo>
                  <a:cubicBezTo>
                    <a:pt x="449" y="343"/>
                    <a:pt x="459" y="340"/>
                    <a:pt x="470" y="337"/>
                  </a:cubicBezTo>
                  <a:cubicBezTo>
                    <a:pt x="473" y="336"/>
                    <a:pt x="476" y="335"/>
                    <a:pt x="478" y="335"/>
                  </a:cubicBezTo>
                  <a:cubicBezTo>
                    <a:pt x="465" y="339"/>
                    <a:pt x="452" y="342"/>
                    <a:pt x="438" y="346"/>
                  </a:cubicBezTo>
                  <a:moveTo>
                    <a:pt x="500" y="338"/>
                  </a:moveTo>
                  <a:cubicBezTo>
                    <a:pt x="505" y="336"/>
                    <a:pt x="510" y="335"/>
                    <a:pt x="516" y="334"/>
                  </a:cubicBezTo>
                  <a:cubicBezTo>
                    <a:pt x="510" y="335"/>
                    <a:pt x="505" y="336"/>
                    <a:pt x="500" y="338"/>
                  </a:cubicBezTo>
                  <a:moveTo>
                    <a:pt x="516" y="333"/>
                  </a:moveTo>
                  <a:cubicBezTo>
                    <a:pt x="516" y="333"/>
                    <a:pt x="516" y="333"/>
                    <a:pt x="516" y="333"/>
                  </a:cubicBezTo>
                  <a:cubicBezTo>
                    <a:pt x="516" y="333"/>
                    <a:pt x="516" y="333"/>
                    <a:pt x="516" y="333"/>
                  </a:cubicBezTo>
                  <a:moveTo>
                    <a:pt x="321" y="405"/>
                  </a:moveTo>
                  <a:cubicBezTo>
                    <a:pt x="322" y="403"/>
                    <a:pt x="322" y="403"/>
                    <a:pt x="322" y="403"/>
                  </a:cubicBezTo>
                  <a:cubicBezTo>
                    <a:pt x="324" y="402"/>
                    <a:pt x="329" y="400"/>
                    <a:pt x="330" y="399"/>
                  </a:cubicBezTo>
                  <a:cubicBezTo>
                    <a:pt x="340" y="394"/>
                    <a:pt x="351" y="389"/>
                    <a:pt x="361" y="385"/>
                  </a:cubicBezTo>
                  <a:cubicBezTo>
                    <a:pt x="383" y="376"/>
                    <a:pt x="404" y="368"/>
                    <a:pt x="425" y="361"/>
                  </a:cubicBezTo>
                  <a:cubicBezTo>
                    <a:pt x="433" y="358"/>
                    <a:pt x="440" y="356"/>
                    <a:pt x="448" y="354"/>
                  </a:cubicBezTo>
                  <a:cubicBezTo>
                    <a:pt x="473" y="348"/>
                    <a:pt x="498" y="343"/>
                    <a:pt x="521" y="333"/>
                  </a:cubicBezTo>
                  <a:cubicBezTo>
                    <a:pt x="523" y="334"/>
                    <a:pt x="524" y="336"/>
                    <a:pt x="525" y="338"/>
                  </a:cubicBezTo>
                  <a:cubicBezTo>
                    <a:pt x="504" y="342"/>
                    <a:pt x="483" y="349"/>
                    <a:pt x="462" y="356"/>
                  </a:cubicBezTo>
                  <a:cubicBezTo>
                    <a:pt x="461" y="357"/>
                    <a:pt x="460" y="357"/>
                    <a:pt x="459" y="357"/>
                  </a:cubicBezTo>
                  <a:cubicBezTo>
                    <a:pt x="419" y="368"/>
                    <a:pt x="378" y="379"/>
                    <a:pt x="341" y="397"/>
                  </a:cubicBezTo>
                  <a:cubicBezTo>
                    <a:pt x="335" y="400"/>
                    <a:pt x="330" y="402"/>
                    <a:pt x="324" y="404"/>
                  </a:cubicBezTo>
                  <a:cubicBezTo>
                    <a:pt x="322" y="404"/>
                    <a:pt x="322" y="404"/>
                    <a:pt x="321" y="405"/>
                  </a:cubicBezTo>
                  <a:moveTo>
                    <a:pt x="70" y="339"/>
                  </a:moveTo>
                  <a:cubicBezTo>
                    <a:pt x="70" y="339"/>
                    <a:pt x="70" y="339"/>
                    <a:pt x="73" y="337"/>
                  </a:cubicBezTo>
                  <a:cubicBezTo>
                    <a:pt x="77" y="334"/>
                    <a:pt x="81" y="331"/>
                    <a:pt x="85" y="328"/>
                  </a:cubicBezTo>
                  <a:cubicBezTo>
                    <a:pt x="85" y="331"/>
                    <a:pt x="84" y="337"/>
                    <a:pt x="83" y="341"/>
                  </a:cubicBezTo>
                  <a:cubicBezTo>
                    <a:pt x="82" y="342"/>
                    <a:pt x="81" y="342"/>
                    <a:pt x="80" y="342"/>
                  </a:cubicBezTo>
                  <a:cubicBezTo>
                    <a:pt x="80" y="342"/>
                    <a:pt x="81" y="341"/>
                    <a:pt x="82" y="339"/>
                  </a:cubicBezTo>
                  <a:cubicBezTo>
                    <a:pt x="83" y="338"/>
                    <a:pt x="82" y="337"/>
                    <a:pt x="81" y="337"/>
                  </a:cubicBezTo>
                  <a:cubicBezTo>
                    <a:pt x="81" y="337"/>
                    <a:pt x="81" y="337"/>
                    <a:pt x="81" y="337"/>
                  </a:cubicBezTo>
                  <a:cubicBezTo>
                    <a:pt x="79" y="337"/>
                    <a:pt x="77" y="338"/>
                    <a:pt x="75" y="338"/>
                  </a:cubicBezTo>
                  <a:cubicBezTo>
                    <a:pt x="73" y="339"/>
                    <a:pt x="71" y="339"/>
                    <a:pt x="70" y="339"/>
                  </a:cubicBezTo>
                  <a:moveTo>
                    <a:pt x="33" y="355"/>
                  </a:moveTo>
                  <a:cubicBezTo>
                    <a:pt x="33" y="353"/>
                    <a:pt x="32" y="351"/>
                    <a:pt x="32" y="349"/>
                  </a:cubicBezTo>
                  <a:cubicBezTo>
                    <a:pt x="44" y="346"/>
                    <a:pt x="55" y="340"/>
                    <a:pt x="66" y="334"/>
                  </a:cubicBezTo>
                  <a:cubicBezTo>
                    <a:pt x="70" y="332"/>
                    <a:pt x="74" y="330"/>
                    <a:pt x="78" y="329"/>
                  </a:cubicBezTo>
                  <a:cubicBezTo>
                    <a:pt x="81" y="328"/>
                    <a:pt x="82" y="327"/>
                    <a:pt x="83" y="327"/>
                  </a:cubicBezTo>
                  <a:cubicBezTo>
                    <a:pt x="83" y="327"/>
                    <a:pt x="82" y="328"/>
                    <a:pt x="79" y="330"/>
                  </a:cubicBezTo>
                  <a:cubicBezTo>
                    <a:pt x="75" y="333"/>
                    <a:pt x="71" y="336"/>
                    <a:pt x="66" y="339"/>
                  </a:cubicBezTo>
                  <a:cubicBezTo>
                    <a:pt x="65" y="338"/>
                    <a:pt x="64" y="338"/>
                    <a:pt x="63" y="338"/>
                  </a:cubicBezTo>
                  <a:cubicBezTo>
                    <a:pt x="62" y="338"/>
                    <a:pt x="61" y="338"/>
                    <a:pt x="59" y="339"/>
                  </a:cubicBezTo>
                  <a:cubicBezTo>
                    <a:pt x="56" y="341"/>
                    <a:pt x="53" y="345"/>
                    <a:pt x="52" y="349"/>
                  </a:cubicBezTo>
                  <a:cubicBezTo>
                    <a:pt x="45" y="350"/>
                    <a:pt x="39" y="352"/>
                    <a:pt x="33" y="355"/>
                  </a:cubicBezTo>
                  <a:moveTo>
                    <a:pt x="327" y="392"/>
                  </a:moveTo>
                  <a:cubicBezTo>
                    <a:pt x="328" y="391"/>
                    <a:pt x="328" y="390"/>
                    <a:pt x="328" y="389"/>
                  </a:cubicBezTo>
                  <a:cubicBezTo>
                    <a:pt x="332" y="387"/>
                    <a:pt x="335" y="385"/>
                    <a:pt x="339" y="383"/>
                  </a:cubicBezTo>
                  <a:cubicBezTo>
                    <a:pt x="358" y="373"/>
                    <a:pt x="378" y="366"/>
                    <a:pt x="399" y="360"/>
                  </a:cubicBezTo>
                  <a:cubicBezTo>
                    <a:pt x="437" y="347"/>
                    <a:pt x="478" y="340"/>
                    <a:pt x="515" y="323"/>
                  </a:cubicBezTo>
                  <a:cubicBezTo>
                    <a:pt x="516" y="326"/>
                    <a:pt x="518" y="328"/>
                    <a:pt x="520" y="331"/>
                  </a:cubicBezTo>
                  <a:cubicBezTo>
                    <a:pt x="503" y="334"/>
                    <a:pt x="487" y="340"/>
                    <a:pt x="471" y="345"/>
                  </a:cubicBezTo>
                  <a:cubicBezTo>
                    <a:pt x="470" y="346"/>
                    <a:pt x="469" y="346"/>
                    <a:pt x="468" y="346"/>
                  </a:cubicBezTo>
                  <a:cubicBezTo>
                    <a:pt x="430" y="355"/>
                    <a:pt x="393" y="366"/>
                    <a:pt x="357" y="379"/>
                  </a:cubicBezTo>
                  <a:cubicBezTo>
                    <a:pt x="349" y="382"/>
                    <a:pt x="341" y="387"/>
                    <a:pt x="332" y="390"/>
                  </a:cubicBezTo>
                  <a:cubicBezTo>
                    <a:pt x="331" y="390"/>
                    <a:pt x="329" y="391"/>
                    <a:pt x="327" y="392"/>
                  </a:cubicBezTo>
                  <a:moveTo>
                    <a:pt x="333" y="376"/>
                  </a:moveTo>
                  <a:cubicBezTo>
                    <a:pt x="364" y="362"/>
                    <a:pt x="396" y="353"/>
                    <a:pt x="428" y="343"/>
                  </a:cubicBezTo>
                  <a:cubicBezTo>
                    <a:pt x="443" y="339"/>
                    <a:pt x="458" y="333"/>
                    <a:pt x="473" y="329"/>
                  </a:cubicBezTo>
                  <a:cubicBezTo>
                    <a:pt x="486" y="325"/>
                    <a:pt x="499" y="323"/>
                    <a:pt x="511" y="317"/>
                  </a:cubicBezTo>
                  <a:cubicBezTo>
                    <a:pt x="512" y="318"/>
                    <a:pt x="513" y="320"/>
                    <a:pt x="514" y="321"/>
                  </a:cubicBezTo>
                  <a:cubicBezTo>
                    <a:pt x="484" y="332"/>
                    <a:pt x="453" y="340"/>
                    <a:pt x="423" y="348"/>
                  </a:cubicBezTo>
                  <a:cubicBezTo>
                    <a:pt x="407" y="352"/>
                    <a:pt x="392" y="357"/>
                    <a:pt x="376" y="362"/>
                  </a:cubicBezTo>
                  <a:cubicBezTo>
                    <a:pt x="369" y="365"/>
                    <a:pt x="361" y="368"/>
                    <a:pt x="354" y="370"/>
                  </a:cubicBezTo>
                  <a:cubicBezTo>
                    <a:pt x="347" y="373"/>
                    <a:pt x="339" y="373"/>
                    <a:pt x="333" y="376"/>
                  </a:cubicBezTo>
                  <a:moveTo>
                    <a:pt x="35" y="347"/>
                  </a:moveTo>
                  <a:cubicBezTo>
                    <a:pt x="35" y="347"/>
                    <a:pt x="36" y="347"/>
                    <a:pt x="39" y="345"/>
                  </a:cubicBezTo>
                  <a:cubicBezTo>
                    <a:pt x="54" y="335"/>
                    <a:pt x="71" y="327"/>
                    <a:pt x="86" y="316"/>
                  </a:cubicBezTo>
                  <a:cubicBezTo>
                    <a:pt x="86" y="318"/>
                    <a:pt x="86" y="321"/>
                    <a:pt x="85" y="324"/>
                  </a:cubicBezTo>
                  <a:cubicBezTo>
                    <a:pt x="77" y="327"/>
                    <a:pt x="68" y="331"/>
                    <a:pt x="60" y="335"/>
                  </a:cubicBezTo>
                  <a:cubicBezTo>
                    <a:pt x="56" y="337"/>
                    <a:pt x="52" y="339"/>
                    <a:pt x="48" y="341"/>
                  </a:cubicBezTo>
                  <a:cubicBezTo>
                    <a:pt x="48" y="341"/>
                    <a:pt x="48" y="341"/>
                    <a:pt x="48" y="341"/>
                  </a:cubicBezTo>
                  <a:cubicBezTo>
                    <a:pt x="48" y="341"/>
                    <a:pt x="45" y="343"/>
                    <a:pt x="42" y="344"/>
                  </a:cubicBezTo>
                  <a:cubicBezTo>
                    <a:pt x="39" y="346"/>
                    <a:pt x="36" y="347"/>
                    <a:pt x="35" y="347"/>
                  </a:cubicBezTo>
                  <a:moveTo>
                    <a:pt x="635" y="324"/>
                  </a:moveTo>
                  <a:cubicBezTo>
                    <a:pt x="634" y="323"/>
                    <a:pt x="633" y="321"/>
                    <a:pt x="633" y="320"/>
                  </a:cubicBezTo>
                  <a:cubicBezTo>
                    <a:pt x="633" y="319"/>
                    <a:pt x="634" y="317"/>
                    <a:pt x="635" y="315"/>
                  </a:cubicBezTo>
                  <a:cubicBezTo>
                    <a:pt x="635" y="317"/>
                    <a:pt x="635" y="319"/>
                    <a:pt x="635" y="321"/>
                  </a:cubicBezTo>
                  <a:cubicBezTo>
                    <a:pt x="635" y="322"/>
                    <a:pt x="635" y="323"/>
                    <a:pt x="635" y="324"/>
                  </a:cubicBezTo>
                  <a:moveTo>
                    <a:pt x="32" y="335"/>
                  </a:moveTo>
                  <a:cubicBezTo>
                    <a:pt x="40" y="334"/>
                    <a:pt x="47" y="331"/>
                    <a:pt x="54" y="328"/>
                  </a:cubicBezTo>
                  <a:cubicBezTo>
                    <a:pt x="64" y="323"/>
                    <a:pt x="75" y="319"/>
                    <a:pt x="86" y="314"/>
                  </a:cubicBezTo>
                  <a:cubicBezTo>
                    <a:pt x="86" y="314"/>
                    <a:pt x="86" y="314"/>
                    <a:pt x="86" y="314"/>
                  </a:cubicBezTo>
                  <a:cubicBezTo>
                    <a:pt x="67" y="323"/>
                    <a:pt x="50" y="335"/>
                    <a:pt x="32" y="347"/>
                  </a:cubicBezTo>
                  <a:cubicBezTo>
                    <a:pt x="32" y="343"/>
                    <a:pt x="31" y="339"/>
                    <a:pt x="31" y="335"/>
                  </a:cubicBezTo>
                  <a:cubicBezTo>
                    <a:pt x="32" y="335"/>
                    <a:pt x="32" y="335"/>
                    <a:pt x="32" y="335"/>
                  </a:cubicBezTo>
                  <a:moveTo>
                    <a:pt x="329" y="361"/>
                  </a:moveTo>
                  <a:cubicBezTo>
                    <a:pt x="328" y="358"/>
                    <a:pt x="328" y="355"/>
                    <a:pt x="328" y="352"/>
                  </a:cubicBezTo>
                  <a:cubicBezTo>
                    <a:pt x="359" y="346"/>
                    <a:pt x="388" y="333"/>
                    <a:pt x="417" y="325"/>
                  </a:cubicBezTo>
                  <a:cubicBezTo>
                    <a:pt x="433" y="320"/>
                    <a:pt x="449" y="317"/>
                    <a:pt x="465" y="312"/>
                  </a:cubicBezTo>
                  <a:cubicBezTo>
                    <a:pt x="465" y="312"/>
                    <a:pt x="466" y="312"/>
                    <a:pt x="466" y="312"/>
                  </a:cubicBezTo>
                  <a:cubicBezTo>
                    <a:pt x="464" y="313"/>
                    <a:pt x="461" y="314"/>
                    <a:pt x="459" y="315"/>
                  </a:cubicBezTo>
                  <a:cubicBezTo>
                    <a:pt x="443" y="320"/>
                    <a:pt x="427" y="324"/>
                    <a:pt x="411" y="330"/>
                  </a:cubicBezTo>
                  <a:cubicBezTo>
                    <a:pt x="396" y="335"/>
                    <a:pt x="381" y="341"/>
                    <a:pt x="366" y="346"/>
                  </a:cubicBezTo>
                  <a:cubicBezTo>
                    <a:pt x="353" y="351"/>
                    <a:pt x="340" y="355"/>
                    <a:pt x="329" y="361"/>
                  </a:cubicBezTo>
                  <a:moveTo>
                    <a:pt x="330" y="375"/>
                  </a:moveTo>
                  <a:cubicBezTo>
                    <a:pt x="330" y="372"/>
                    <a:pt x="330" y="368"/>
                    <a:pt x="329" y="365"/>
                  </a:cubicBezTo>
                  <a:cubicBezTo>
                    <a:pt x="335" y="363"/>
                    <a:pt x="339" y="361"/>
                    <a:pt x="345" y="359"/>
                  </a:cubicBezTo>
                  <a:cubicBezTo>
                    <a:pt x="354" y="355"/>
                    <a:pt x="363" y="352"/>
                    <a:pt x="373" y="350"/>
                  </a:cubicBezTo>
                  <a:cubicBezTo>
                    <a:pt x="391" y="345"/>
                    <a:pt x="410" y="339"/>
                    <a:pt x="428" y="334"/>
                  </a:cubicBezTo>
                  <a:cubicBezTo>
                    <a:pt x="447" y="328"/>
                    <a:pt x="466" y="323"/>
                    <a:pt x="485" y="318"/>
                  </a:cubicBezTo>
                  <a:cubicBezTo>
                    <a:pt x="493" y="316"/>
                    <a:pt x="502" y="315"/>
                    <a:pt x="510" y="311"/>
                  </a:cubicBezTo>
                  <a:cubicBezTo>
                    <a:pt x="510" y="312"/>
                    <a:pt x="510" y="313"/>
                    <a:pt x="511" y="314"/>
                  </a:cubicBezTo>
                  <a:cubicBezTo>
                    <a:pt x="497" y="321"/>
                    <a:pt x="483" y="324"/>
                    <a:pt x="468" y="328"/>
                  </a:cubicBezTo>
                  <a:cubicBezTo>
                    <a:pt x="451" y="333"/>
                    <a:pt x="434" y="339"/>
                    <a:pt x="417" y="344"/>
                  </a:cubicBezTo>
                  <a:cubicBezTo>
                    <a:pt x="387" y="353"/>
                    <a:pt x="358" y="363"/>
                    <a:pt x="330" y="375"/>
                  </a:cubicBezTo>
                  <a:moveTo>
                    <a:pt x="631" y="317"/>
                  </a:moveTo>
                  <a:cubicBezTo>
                    <a:pt x="630" y="315"/>
                    <a:pt x="629" y="313"/>
                    <a:pt x="628" y="311"/>
                  </a:cubicBezTo>
                  <a:cubicBezTo>
                    <a:pt x="630" y="311"/>
                    <a:pt x="630" y="311"/>
                    <a:pt x="633" y="310"/>
                  </a:cubicBezTo>
                  <a:cubicBezTo>
                    <a:pt x="633" y="310"/>
                    <a:pt x="633" y="310"/>
                    <a:pt x="633" y="310"/>
                  </a:cubicBezTo>
                  <a:cubicBezTo>
                    <a:pt x="633" y="310"/>
                    <a:pt x="632" y="314"/>
                    <a:pt x="631" y="317"/>
                  </a:cubicBezTo>
                  <a:moveTo>
                    <a:pt x="534" y="311"/>
                  </a:moveTo>
                  <a:cubicBezTo>
                    <a:pt x="540" y="311"/>
                    <a:pt x="546" y="309"/>
                    <a:pt x="552" y="308"/>
                  </a:cubicBezTo>
                  <a:cubicBezTo>
                    <a:pt x="554" y="308"/>
                    <a:pt x="557" y="307"/>
                    <a:pt x="560" y="307"/>
                  </a:cubicBezTo>
                  <a:cubicBezTo>
                    <a:pt x="560" y="307"/>
                    <a:pt x="566" y="305"/>
                    <a:pt x="569" y="305"/>
                  </a:cubicBezTo>
                  <a:cubicBezTo>
                    <a:pt x="570" y="305"/>
                    <a:pt x="571" y="306"/>
                    <a:pt x="569" y="308"/>
                  </a:cubicBezTo>
                  <a:cubicBezTo>
                    <a:pt x="565" y="310"/>
                    <a:pt x="561" y="311"/>
                    <a:pt x="556" y="313"/>
                  </a:cubicBezTo>
                  <a:cubicBezTo>
                    <a:pt x="552" y="313"/>
                    <a:pt x="548" y="314"/>
                    <a:pt x="546" y="314"/>
                  </a:cubicBezTo>
                  <a:cubicBezTo>
                    <a:pt x="545" y="314"/>
                    <a:pt x="545" y="314"/>
                    <a:pt x="544" y="314"/>
                  </a:cubicBezTo>
                  <a:cubicBezTo>
                    <a:pt x="540" y="314"/>
                    <a:pt x="536" y="313"/>
                    <a:pt x="534" y="311"/>
                  </a:cubicBezTo>
                  <a:cubicBezTo>
                    <a:pt x="534" y="311"/>
                    <a:pt x="534" y="311"/>
                    <a:pt x="534" y="311"/>
                  </a:cubicBezTo>
                  <a:moveTo>
                    <a:pt x="626" y="309"/>
                  </a:moveTo>
                  <a:cubicBezTo>
                    <a:pt x="625" y="307"/>
                    <a:pt x="624" y="306"/>
                    <a:pt x="623" y="304"/>
                  </a:cubicBezTo>
                  <a:cubicBezTo>
                    <a:pt x="622" y="303"/>
                    <a:pt x="622" y="303"/>
                    <a:pt x="622" y="303"/>
                  </a:cubicBezTo>
                  <a:cubicBezTo>
                    <a:pt x="624" y="303"/>
                    <a:pt x="625" y="303"/>
                    <a:pt x="626" y="303"/>
                  </a:cubicBezTo>
                  <a:cubicBezTo>
                    <a:pt x="628" y="303"/>
                    <a:pt x="629" y="304"/>
                    <a:pt x="626" y="309"/>
                  </a:cubicBezTo>
                  <a:moveTo>
                    <a:pt x="335" y="325"/>
                  </a:moveTo>
                  <a:cubicBezTo>
                    <a:pt x="336" y="323"/>
                    <a:pt x="337" y="321"/>
                    <a:pt x="338" y="318"/>
                  </a:cubicBezTo>
                  <a:cubicBezTo>
                    <a:pt x="349" y="318"/>
                    <a:pt x="359" y="315"/>
                    <a:pt x="370" y="311"/>
                  </a:cubicBezTo>
                  <a:cubicBezTo>
                    <a:pt x="381" y="307"/>
                    <a:pt x="393" y="304"/>
                    <a:pt x="404" y="301"/>
                  </a:cubicBezTo>
                  <a:cubicBezTo>
                    <a:pt x="393" y="305"/>
                    <a:pt x="382" y="310"/>
                    <a:pt x="371" y="314"/>
                  </a:cubicBezTo>
                  <a:cubicBezTo>
                    <a:pt x="359" y="319"/>
                    <a:pt x="347" y="320"/>
                    <a:pt x="335" y="325"/>
                  </a:cubicBezTo>
                  <a:moveTo>
                    <a:pt x="35" y="332"/>
                  </a:moveTo>
                  <a:cubicBezTo>
                    <a:pt x="35" y="332"/>
                    <a:pt x="35" y="332"/>
                    <a:pt x="35" y="332"/>
                  </a:cubicBezTo>
                  <a:cubicBezTo>
                    <a:pt x="42" y="324"/>
                    <a:pt x="57" y="319"/>
                    <a:pt x="66" y="314"/>
                  </a:cubicBezTo>
                  <a:cubicBezTo>
                    <a:pt x="75" y="310"/>
                    <a:pt x="83" y="305"/>
                    <a:pt x="91" y="299"/>
                  </a:cubicBezTo>
                  <a:cubicBezTo>
                    <a:pt x="90" y="301"/>
                    <a:pt x="88" y="303"/>
                    <a:pt x="88" y="306"/>
                  </a:cubicBezTo>
                  <a:cubicBezTo>
                    <a:pt x="87" y="308"/>
                    <a:pt x="87" y="309"/>
                    <a:pt x="86" y="311"/>
                  </a:cubicBezTo>
                  <a:cubicBezTo>
                    <a:pt x="78" y="315"/>
                    <a:pt x="69" y="318"/>
                    <a:pt x="60" y="322"/>
                  </a:cubicBezTo>
                  <a:cubicBezTo>
                    <a:pt x="56" y="324"/>
                    <a:pt x="53" y="326"/>
                    <a:pt x="49" y="328"/>
                  </a:cubicBezTo>
                  <a:cubicBezTo>
                    <a:pt x="49" y="328"/>
                    <a:pt x="49" y="328"/>
                    <a:pt x="49" y="328"/>
                  </a:cubicBezTo>
                  <a:cubicBezTo>
                    <a:pt x="49" y="328"/>
                    <a:pt x="46" y="329"/>
                    <a:pt x="43" y="330"/>
                  </a:cubicBezTo>
                  <a:cubicBezTo>
                    <a:pt x="39" y="331"/>
                    <a:pt x="36" y="332"/>
                    <a:pt x="35" y="332"/>
                  </a:cubicBezTo>
                  <a:moveTo>
                    <a:pt x="328" y="348"/>
                  </a:moveTo>
                  <a:cubicBezTo>
                    <a:pt x="329" y="345"/>
                    <a:pt x="329" y="342"/>
                    <a:pt x="330" y="339"/>
                  </a:cubicBezTo>
                  <a:cubicBezTo>
                    <a:pt x="358" y="326"/>
                    <a:pt x="388" y="319"/>
                    <a:pt x="418" y="311"/>
                  </a:cubicBezTo>
                  <a:cubicBezTo>
                    <a:pt x="433" y="307"/>
                    <a:pt x="447" y="302"/>
                    <a:pt x="462" y="299"/>
                  </a:cubicBezTo>
                  <a:cubicBezTo>
                    <a:pt x="465" y="298"/>
                    <a:pt x="467" y="297"/>
                    <a:pt x="470" y="297"/>
                  </a:cubicBezTo>
                  <a:cubicBezTo>
                    <a:pt x="448" y="304"/>
                    <a:pt x="427" y="310"/>
                    <a:pt x="406" y="317"/>
                  </a:cubicBezTo>
                  <a:cubicBezTo>
                    <a:pt x="379" y="326"/>
                    <a:pt x="353" y="335"/>
                    <a:pt x="328" y="348"/>
                  </a:cubicBezTo>
                  <a:moveTo>
                    <a:pt x="32" y="324"/>
                  </a:moveTo>
                  <a:cubicBezTo>
                    <a:pt x="54" y="319"/>
                    <a:pt x="73" y="309"/>
                    <a:pt x="92" y="297"/>
                  </a:cubicBezTo>
                  <a:cubicBezTo>
                    <a:pt x="80" y="304"/>
                    <a:pt x="68" y="311"/>
                    <a:pt x="56" y="317"/>
                  </a:cubicBezTo>
                  <a:cubicBezTo>
                    <a:pt x="47" y="322"/>
                    <a:pt x="38" y="326"/>
                    <a:pt x="31" y="333"/>
                  </a:cubicBezTo>
                  <a:cubicBezTo>
                    <a:pt x="31" y="330"/>
                    <a:pt x="31" y="327"/>
                    <a:pt x="31" y="324"/>
                  </a:cubicBezTo>
                  <a:cubicBezTo>
                    <a:pt x="32" y="324"/>
                    <a:pt x="32" y="324"/>
                    <a:pt x="32" y="324"/>
                  </a:cubicBezTo>
                  <a:moveTo>
                    <a:pt x="93" y="296"/>
                  </a:moveTo>
                  <a:cubicBezTo>
                    <a:pt x="93" y="296"/>
                    <a:pt x="93" y="296"/>
                    <a:pt x="93" y="296"/>
                  </a:cubicBezTo>
                  <a:cubicBezTo>
                    <a:pt x="93" y="296"/>
                    <a:pt x="93" y="296"/>
                    <a:pt x="93" y="296"/>
                  </a:cubicBezTo>
                  <a:moveTo>
                    <a:pt x="329" y="363"/>
                  </a:moveTo>
                  <a:cubicBezTo>
                    <a:pt x="329" y="363"/>
                    <a:pt x="329" y="363"/>
                    <a:pt x="329" y="363"/>
                  </a:cubicBezTo>
                  <a:cubicBezTo>
                    <a:pt x="331" y="362"/>
                    <a:pt x="336" y="360"/>
                    <a:pt x="338" y="359"/>
                  </a:cubicBezTo>
                  <a:cubicBezTo>
                    <a:pt x="347" y="354"/>
                    <a:pt x="357" y="352"/>
                    <a:pt x="366" y="348"/>
                  </a:cubicBezTo>
                  <a:cubicBezTo>
                    <a:pt x="383" y="342"/>
                    <a:pt x="399" y="336"/>
                    <a:pt x="416" y="330"/>
                  </a:cubicBezTo>
                  <a:cubicBezTo>
                    <a:pt x="432" y="325"/>
                    <a:pt x="448" y="320"/>
                    <a:pt x="464" y="315"/>
                  </a:cubicBezTo>
                  <a:cubicBezTo>
                    <a:pt x="479" y="310"/>
                    <a:pt x="494" y="302"/>
                    <a:pt x="509" y="296"/>
                  </a:cubicBezTo>
                  <a:cubicBezTo>
                    <a:pt x="509" y="296"/>
                    <a:pt x="509" y="296"/>
                    <a:pt x="509" y="296"/>
                  </a:cubicBezTo>
                  <a:cubicBezTo>
                    <a:pt x="509" y="300"/>
                    <a:pt x="509" y="303"/>
                    <a:pt x="509" y="307"/>
                  </a:cubicBezTo>
                  <a:cubicBezTo>
                    <a:pt x="508" y="308"/>
                    <a:pt x="507" y="308"/>
                    <a:pt x="506" y="308"/>
                  </a:cubicBezTo>
                  <a:cubicBezTo>
                    <a:pt x="505" y="309"/>
                    <a:pt x="505" y="310"/>
                    <a:pt x="506" y="310"/>
                  </a:cubicBezTo>
                  <a:cubicBezTo>
                    <a:pt x="503" y="312"/>
                    <a:pt x="499" y="313"/>
                    <a:pt x="498" y="313"/>
                  </a:cubicBezTo>
                  <a:cubicBezTo>
                    <a:pt x="491" y="315"/>
                    <a:pt x="485" y="316"/>
                    <a:pt x="479" y="318"/>
                  </a:cubicBezTo>
                  <a:cubicBezTo>
                    <a:pt x="462" y="322"/>
                    <a:pt x="445" y="327"/>
                    <a:pt x="427" y="332"/>
                  </a:cubicBezTo>
                  <a:cubicBezTo>
                    <a:pt x="397" y="340"/>
                    <a:pt x="364" y="347"/>
                    <a:pt x="336" y="360"/>
                  </a:cubicBezTo>
                  <a:cubicBezTo>
                    <a:pt x="332" y="362"/>
                    <a:pt x="330" y="363"/>
                    <a:pt x="329" y="363"/>
                  </a:cubicBezTo>
                  <a:moveTo>
                    <a:pt x="620" y="301"/>
                  </a:moveTo>
                  <a:cubicBezTo>
                    <a:pt x="618" y="299"/>
                    <a:pt x="616" y="297"/>
                    <a:pt x="614" y="296"/>
                  </a:cubicBezTo>
                  <a:cubicBezTo>
                    <a:pt x="617" y="295"/>
                    <a:pt x="621" y="295"/>
                    <a:pt x="624" y="295"/>
                  </a:cubicBezTo>
                  <a:cubicBezTo>
                    <a:pt x="625" y="295"/>
                    <a:pt x="625" y="295"/>
                    <a:pt x="626" y="295"/>
                  </a:cubicBezTo>
                  <a:cubicBezTo>
                    <a:pt x="624" y="296"/>
                    <a:pt x="621" y="299"/>
                    <a:pt x="620" y="301"/>
                  </a:cubicBezTo>
                  <a:moveTo>
                    <a:pt x="534" y="298"/>
                  </a:moveTo>
                  <a:cubicBezTo>
                    <a:pt x="543" y="298"/>
                    <a:pt x="553" y="295"/>
                    <a:pt x="563" y="293"/>
                  </a:cubicBezTo>
                  <a:cubicBezTo>
                    <a:pt x="566" y="293"/>
                    <a:pt x="568" y="292"/>
                    <a:pt x="569" y="292"/>
                  </a:cubicBezTo>
                  <a:cubicBezTo>
                    <a:pt x="573" y="292"/>
                    <a:pt x="567" y="294"/>
                    <a:pt x="564" y="296"/>
                  </a:cubicBezTo>
                  <a:cubicBezTo>
                    <a:pt x="559" y="299"/>
                    <a:pt x="554" y="300"/>
                    <a:pt x="549" y="302"/>
                  </a:cubicBezTo>
                  <a:cubicBezTo>
                    <a:pt x="543" y="303"/>
                    <a:pt x="536" y="305"/>
                    <a:pt x="530" y="306"/>
                  </a:cubicBezTo>
                  <a:cubicBezTo>
                    <a:pt x="529" y="304"/>
                    <a:pt x="528" y="301"/>
                    <a:pt x="528" y="297"/>
                  </a:cubicBezTo>
                  <a:cubicBezTo>
                    <a:pt x="530" y="298"/>
                    <a:pt x="532" y="298"/>
                    <a:pt x="534" y="298"/>
                  </a:cubicBezTo>
                  <a:moveTo>
                    <a:pt x="532" y="309"/>
                  </a:moveTo>
                  <a:cubicBezTo>
                    <a:pt x="531" y="308"/>
                    <a:pt x="531" y="308"/>
                    <a:pt x="531" y="308"/>
                  </a:cubicBezTo>
                  <a:cubicBezTo>
                    <a:pt x="533" y="308"/>
                    <a:pt x="537" y="307"/>
                    <a:pt x="537" y="307"/>
                  </a:cubicBezTo>
                  <a:cubicBezTo>
                    <a:pt x="550" y="304"/>
                    <a:pt x="564" y="301"/>
                    <a:pt x="574" y="292"/>
                  </a:cubicBezTo>
                  <a:cubicBezTo>
                    <a:pt x="575" y="292"/>
                    <a:pt x="575" y="292"/>
                    <a:pt x="575" y="292"/>
                  </a:cubicBezTo>
                  <a:cubicBezTo>
                    <a:pt x="575" y="293"/>
                    <a:pt x="575" y="293"/>
                    <a:pt x="576" y="294"/>
                  </a:cubicBezTo>
                  <a:cubicBezTo>
                    <a:pt x="577" y="298"/>
                    <a:pt x="577" y="301"/>
                    <a:pt x="575" y="303"/>
                  </a:cubicBezTo>
                  <a:cubicBezTo>
                    <a:pt x="575" y="303"/>
                    <a:pt x="575" y="303"/>
                    <a:pt x="575" y="303"/>
                  </a:cubicBezTo>
                  <a:cubicBezTo>
                    <a:pt x="575" y="303"/>
                    <a:pt x="574" y="303"/>
                    <a:pt x="574" y="303"/>
                  </a:cubicBezTo>
                  <a:cubicBezTo>
                    <a:pt x="565" y="304"/>
                    <a:pt x="556" y="305"/>
                    <a:pt x="548" y="307"/>
                  </a:cubicBezTo>
                  <a:cubicBezTo>
                    <a:pt x="543" y="308"/>
                    <a:pt x="538" y="309"/>
                    <a:pt x="532" y="309"/>
                  </a:cubicBezTo>
                  <a:cubicBezTo>
                    <a:pt x="532" y="309"/>
                    <a:pt x="532" y="309"/>
                    <a:pt x="532" y="309"/>
                  </a:cubicBezTo>
                  <a:moveTo>
                    <a:pt x="500" y="290"/>
                  </a:moveTo>
                  <a:cubicBezTo>
                    <a:pt x="502" y="290"/>
                    <a:pt x="503" y="289"/>
                    <a:pt x="503" y="288"/>
                  </a:cubicBezTo>
                  <a:cubicBezTo>
                    <a:pt x="505" y="288"/>
                    <a:pt x="506" y="287"/>
                    <a:pt x="508" y="287"/>
                  </a:cubicBezTo>
                  <a:cubicBezTo>
                    <a:pt x="508" y="286"/>
                    <a:pt x="508" y="286"/>
                    <a:pt x="508" y="286"/>
                  </a:cubicBezTo>
                  <a:cubicBezTo>
                    <a:pt x="509" y="289"/>
                    <a:pt x="509" y="292"/>
                    <a:pt x="509" y="294"/>
                  </a:cubicBezTo>
                  <a:cubicBezTo>
                    <a:pt x="508" y="294"/>
                    <a:pt x="508" y="294"/>
                    <a:pt x="508" y="294"/>
                  </a:cubicBezTo>
                  <a:cubicBezTo>
                    <a:pt x="495" y="298"/>
                    <a:pt x="482" y="304"/>
                    <a:pt x="469" y="309"/>
                  </a:cubicBezTo>
                  <a:cubicBezTo>
                    <a:pt x="454" y="314"/>
                    <a:pt x="438" y="317"/>
                    <a:pt x="422" y="321"/>
                  </a:cubicBezTo>
                  <a:cubicBezTo>
                    <a:pt x="392" y="329"/>
                    <a:pt x="364" y="341"/>
                    <a:pt x="334" y="349"/>
                  </a:cubicBezTo>
                  <a:cubicBezTo>
                    <a:pt x="331" y="349"/>
                    <a:pt x="330" y="350"/>
                    <a:pt x="329" y="350"/>
                  </a:cubicBezTo>
                  <a:cubicBezTo>
                    <a:pt x="328" y="350"/>
                    <a:pt x="336" y="346"/>
                    <a:pt x="338" y="345"/>
                  </a:cubicBezTo>
                  <a:cubicBezTo>
                    <a:pt x="347" y="341"/>
                    <a:pt x="357" y="337"/>
                    <a:pt x="367" y="333"/>
                  </a:cubicBezTo>
                  <a:cubicBezTo>
                    <a:pt x="381" y="327"/>
                    <a:pt x="397" y="323"/>
                    <a:pt x="412" y="318"/>
                  </a:cubicBezTo>
                  <a:cubicBezTo>
                    <a:pt x="441" y="308"/>
                    <a:pt x="470" y="299"/>
                    <a:pt x="498" y="290"/>
                  </a:cubicBezTo>
                  <a:cubicBezTo>
                    <a:pt x="499" y="290"/>
                    <a:pt x="499" y="290"/>
                    <a:pt x="500" y="290"/>
                  </a:cubicBezTo>
                  <a:moveTo>
                    <a:pt x="612" y="293"/>
                  </a:moveTo>
                  <a:cubicBezTo>
                    <a:pt x="610" y="292"/>
                    <a:pt x="608" y="290"/>
                    <a:pt x="607" y="288"/>
                  </a:cubicBezTo>
                  <a:cubicBezTo>
                    <a:pt x="611" y="288"/>
                    <a:pt x="615" y="287"/>
                    <a:pt x="620" y="286"/>
                  </a:cubicBezTo>
                  <a:cubicBezTo>
                    <a:pt x="623" y="288"/>
                    <a:pt x="623" y="289"/>
                    <a:pt x="619" y="290"/>
                  </a:cubicBezTo>
                  <a:cubicBezTo>
                    <a:pt x="617" y="291"/>
                    <a:pt x="614" y="292"/>
                    <a:pt x="612" y="293"/>
                  </a:cubicBezTo>
                  <a:moveTo>
                    <a:pt x="531" y="296"/>
                  </a:moveTo>
                  <a:cubicBezTo>
                    <a:pt x="529" y="296"/>
                    <a:pt x="529" y="296"/>
                    <a:pt x="528" y="296"/>
                  </a:cubicBezTo>
                  <a:cubicBezTo>
                    <a:pt x="528" y="295"/>
                    <a:pt x="528" y="294"/>
                    <a:pt x="528" y="293"/>
                  </a:cubicBezTo>
                  <a:cubicBezTo>
                    <a:pt x="530" y="292"/>
                    <a:pt x="534" y="291"/>
                    <a:pt x="536" y="290"/>
                  </a:cubicBezTo>
                  <a:cubicBezTo>
                    <a:pt x="547" y="287"/>
                    <a:pt x="560" y="289"/>
                    <a:pt x="570" y="282"/>
                  </a:cubicBezTo>
                  <a:cubicBezTo>
                    <a:pt x="571" y="285"/>
                    <a:pt x="573" y="288"/>
                    <a:pt x="574" y="290"/>
                  </a:cubicBezTo>
                  <a:cubicBezTo>
                    <a:pt x="574" y="290"/>
                    <a:pt x="574" y="290"/>
                    <a:pt x="574" y="290"/>
                  </a:cubicBezTo>
                  <a:cubicBezTo>
                    <a:pt x="574" y="290"/>
                    <a:pt x="573" y="290"/>
                    <a:pt x="573" y="290"/>
                  </a:cubicBezTo>
                  <a:cubicBezTo>
                    <a:pt x="565" y="290"/>
                    <a:pt x="557" y="292"/>
                    <a:pt x="549" y="294"/>
                  </a:cubicBezTo>
                  <a:cubicBezTo>
                    <a:pt x="544" y="295"/>
                    <a:pt x="539" y="295"/>
                    <a:pt x="533" y="296"/>
                  </a:cubicBezTo>
                  <a:cubicBezTo>
                    <a:pt x="532" y="296"/>
                    <a:pt x="531" y="296"/>
                    <a:pt x="531" y="296"/>
                  </a:cubicBezTo>
                  <a:moveTo>
                    <a:pt x="531" y="286"/>
                  </a:moveTo>
                  <a:cubicBezTo>
                    <a:pt x="535" y="286"/>
                    <a:pt x="539" y="286"/>
                    <a:pt x="544" y="285"/>
                  </a:cubicBezTo>
                  <a:cubicBezTo>
                    <a:pt x="548" y="284"/>
                    <a:pt x="552" y="283"/>
                    <a:pt x="556" y="282"/>
                  </a:cubicBezTo>
                  <a:cubicBezTo>
                    <a:pt x="558" y="282"/>
                    <a:pt x="563" y="281"/>
                    <a:pt x="566" y="281"/>
                  </a:cubicBezTo>
                  <a:cubicBezTo>
                    <a:pt x="568" y="281"/>
                    <a:pt x="568" y="282"/>
                    <a:pt x="562" y="284"/>
                  </a:cubicBezTo>
                  <a:cubicBezTo>
                    <a:pt x="551" y="288"/>
                    <a:pt x="538" y="285"/>
                    <a:pt x="528" y="290"/>
                  </a:cubicBezTo>
                  <a:cubicBezTo>
                    <a:pt x="528" y="289"/>
                    <a:pt x="528" y="287"/>
                    <a:pt x="528" y="286"/>
                  </a:cubicBezTo>
                  <a:cubicBezTo>
                    <a:pt x="529" y="286"/>
                    <a:pt x="530" y="286"/>
                    <a:pt x="531" y="286"/>
                  </a:cubicBezTo>
                  <a:moveTo>
                    <a:pt x="31" y="322"/>
                  </a:moveTo>
                  <a:cubicBezTo>
                    <a:pt x="31" y="317"/>
                    <a:pt x="31" y="313"/>
                    <a:pt x="31" y="308"/>
                  </a:cubicBezTo>
                  <a:cubicBezTo>
                    <a:pt x="46" y="305"/>
                    <a:pt x="59" y="298"/>
                    <a:pt x="72" y="292"/>
                  </a:cubicBezTo>
                  <a:cubicBezTo>
                    <a:pt x="77" y="290"/>
                    <a:pt x="81" y="289"/>
                    <a:pt x="85" y="287"/>
                  </a:cubicBezTo>
                  <a:cubicBezTo>
                    <a:pt x="89" y="285"/>
                    <a:pt x="93" y="283"/>
                    <a:pt x="98" y="282"/>
                  </a:cubicBezTo>
                  <a:cubicBezTo>
                    <a:pt x="99" y="281"/>
                    <a:pt x="99" y="281"/>
                    <a:pt x="100" y="281"/>
                  </a:cubicBezTo>
                  <a:cubicBezTo>
                    <a:pt x="100" y="281"/>
                    <a:pt x="99" y="281"/>
                    <a:pt x="98" y="282"/>
                  </a:cubicBezTo>
                  <a:cubicBezTo>
                    <a:pt x="87" y="289"/>
                    <a:pt x="74" y="293"/>
                    <a:pt x="63" y="300"/>
                  </a:cubicBezTo>
                  <a:cubicBezTo>
                    <a:pt x="52" y="307"/>
                    <a:pt x="41" y="314"/>
                    <a:pt x="31" y="322"/>
                  </a:cubicBezTo>
                  <a:moveTo>
                    <a:pt x="331" y="336"/>
                  </a:moveTo>
                  <a:cubicBezTo>
                    <a:pt x="332" y="334"/>
                    <a:pt x="332" y="332"/>
                    <a:pt x="333" y="330"/>
                  </a:cubicBezTo>
                  <a:cubicBezTo>
                    <a:pt x="344" y="329"/>
                    <a:pt x="355" y="326"/>
                    <a:pt x="365" y="322"/>
                  </a:cubicBezTo>
                  <a:cubicBezTo>
                    <a:pt x="380" y="318"/>
                    <a:pt x="395" y="315"/>
                    <a:pt x="410" y="311"/>
                  </a:cubicBezTo>
                  <a:cubicBezTo>
                    <a:pt x="442" y="301"/>
                    <a:pt x="475" y="291"/>
                    <a:pt x="507" y="280"/>
                  </a:cubicBezTo>
                  <a:cubicBezTo>
                    <a:pt x="507" y="282"/>
                    <a:pt x="507" y="283"/>
                    <a:pt x="508" y="284"/>
                  </a:cubicBezTo>
                  <a:cubicBezTo>
                    <a:pt x="507" y="284"/>
                    <a:pt x="507" y="284"/>
                    <a:pt x="507" y="284"/>
                  </a:cubicBezTo>
                  <a:cubicBezTo>
                    <a:pt x="476" y="294"/>
                    <a:pt x="444" y="302"/>
                    <a:pt x="413" y="311"/>
                  </a:cubicBezTo>
                  <a:cubicBezTo>
                    <a:pt x="385" y="318"/>
                    <a:pt x="357" y="324"/>
                    <a:pt x="331" y="336"/>
                  </a:cubicBezTo>
                  <a:moveTo>
                    <a:pt x="36" y="321"/>
                  </a:moveTo>
                  <a:cubicBezTo>
                    <a:pt x="35" y="321"/>
                    <a:pt x="37" y="320"/>
                    <a:pt x="43" y="315"/>
                  </a:cubicBezTo>
                  <a:cubicBezTo>
                    <a:pt x="63" y="301"/>
                    <a:pt x="86" y="293"/>
                    <a:pt x="106" y="279"/>
                  </a:cubicBezTo>
                  <a:cubicBezTo>
                    <a:pt x="106" y="284"/>
                    <a:pt x="102" y="290"/>
                    <a:pt x="98" y="293"/>
                  </a:cubicBezTo>
                  <a:cubicBezTo>
                    <a:pt x="98" y="293"/>
                    <a:pt x="98" y="293"/>
                    <a:pt x="98" y="293"/>
                  </a:cubicBezTo>
                  <a:cubicBezTo>
                    <a:pt x="98" y="293"/>
                    <a:pt x="97" y="293"/>
                    <a:pt x="97" y="293"/>
                  </a:cubicBezTo>
                  <a:cubicBezTo>
                    <a:pt x="87" y="297"/>
                    <a:pt x="78" y="304"/>
                    <a:pt x="68" y="309"/>
                  </a:cubicBezTo>
                  <a:cubicBezTo>
                    <a:pt x="60" y="312"/>
                    <a:pt x="53" y="315"/>
                    <a:pt x="45" y="318"/>
                  </a:cubicBezTo>
                  <a:cubicBezTo>
                    <a:pt x="41" y="319"/>
                    <a:pt x="37" y="321"/>
                    <a:pt x="36" y="321"/>
                  </a:cubicBezTo>
                  <a:moveTo>
                    <a:pt x="605" y="287"/>
                  </a:moveTo>
                  <a:cubicBezTo>
                    <a:pt x="604" y="286"/>
                    <a:pt x="603" y="284"/>
                    <a:pt x="602" y="283"/>
                  </a:cubicBezTo>
                  <a:cubicBezTo>
                    <a:pt x="602" y="283"/>
                    <a:pt x="602" y="283"/>
                    <a:pt x="602" y="283"/>
                  </a:cubicBezTo>
                  <a:cubicBezTo>
                    <a:pt x="608" y="283"/>
                    <a:pt x="613" y="281"/>
                    <a:pt x="619" y="279"/>
                  </a:cubicBezTo>
                  <a:cubicBezTo>
                    <a:pt x="621" y="279"/>
                    <a:pt x="622" y="279"/>
                    <a:pt x="622" y="279"/>
                  </a:cubicBezTo>
                  <a:cubicBezTo>
                    <a:pt x="623" y="279"/>
                    <a:pt x="617" y="281"/>
                    <a:pt x="616" y="281"/>
                  </a:cubicBezTo>
                  <a:cubicBezTo>
                    <a:pt x="612" y="283"/>
                    <a:pt x="609" y="284"/>
                    <a:pt x="606" y="287"/>
                  </a:cubicBezTo>
                  <a:cubicBezTo>
                    <a:pt x="605" y="287"/>
                    <a:pt x="605" y="287"/>
                    <a:pt x="605" y="287"/>
                  </a:cubicBezTo>
                  <a:moveTo>
                    <a:pt x="342" y="303"/>
                  </a:moveTo>
                  <a:cubicBezTo>
                    <a:pt x="342" y="300"/>
                    <a:pt x="342" y="297"/>
                    <a:pt x="342" y="294"/>
                  </a:cubicBezTo>
                  <a:cubicBezTo>
                    <a:pt x="365" y="294"/>
                    <a:pt x="390" y="285"/>
                    <a:pt x="412" y="279"/>
                  </a:cubicBezTo>
                  <a:cubicBezTo>
                    <a:pt x="417" y="278"/>
                    <a:pt x="422" y="276"/>
                    <a:pt x="428" y="275"/>
                  </a:cubicBezTo>
                  <a:cubicBezTo>
                    <a:pt x="423" y="277"/>
                    <a:pt x="417" y="279"/>
                    <a:pt x="412" y="281"/>
                  </a:cubicBezTo>
                  <a:cubicBezTo>
                    <a:pt x="396" y="286"/>
                    <a:pt x="381" y="289"/>
                    <a:pt x="366" y="295"/>
                  </a:cubicBezTo>
                  <a:cubicBezTo>
                    <a:pt x="358" y="298"/>
                    <a:pt x="350" y="299"/>
                    <a:pt x="342" y="303"/>
                  </a:cubicBezTo>
                  <a:moveTo>
                    <a:pt x="342" y="308"/>
                  </a:moveTo>
                  <a:cubicBezTo>
                    <a:pt x="351" y="308"/>
                    <a:pt x="359" y="305"/>
                    <a:pt x="367" y="301"/>
                  </a:cubicBezTo>
                  <a:cubicBezTo>
                    <a:pt x="380" y="296"/>
                    <a:pt x="392" y="293"/>
                    <a:pt x="405" y="291"/>
                  </a:cubicBezTo>
                  <a:cubicBezTo>
                    <a:pt x="427" y="286"/>
                    <a:pt x="448" y="279"/>
                    <a:pt x="469" y="273"/>
                  </a:cubicBezTo>
                  <a:cubicBezTo>
                    <a:pt x="454" y="280"/>
                    <a:pt x="436" y="283"/>
                    <a:pt x="419" y="288"/>
                  </a:cubicBezTo>
                  <a:cubicBezTo>
                    <a:pt x="404" y="293"/>
                    <a:pt x="389" y="298"/>
                    <a:pt x="374" y="303"/>
                  </a:cubicBezTo>
                  <a:cubicBezTo>
                    <a:pt x="363" y="307"/>
                    <a:pt x="351" y="309"/>
                    <a:pt x="340" y="314"/>
                  </a:cubicBezTo>
                  <a:cubicBezTo>
                    <a:pt x="340" y="312"/>
                    <a:pt x="341" y="310"/>
                    <a:pt x="341" y="308"/>
                  </a:cubicBezTo>
                  <a:cubicBezTo>
                    <a:pt x="341" y="308"/>
                    <a:pt x="342" y="308"/>
                    <a:pt x="342" y="308"/>
                  </a:cubicBezTo>
                  <a:moveTo>
                    <a:pt x="335" y="328"/>
                  </a:moveTo>
                  <a:cubicBezTo>
                    <a:pt x="334" y="328"/>
                    <a:pt x="334" y="328"/>
                    <a:pt x="334" y="328"/>
                  </a:cubicBezTo>
                  <a:cubicBezTo>
                    <a:pt x="334" y="327"/>
                    <a:pt x="334" y="327"/>
                    <a:pt x="334" y="327"/>
                  </a:cubicBezTo>
                  <a:cubicBezTo>
                    <a:pt x="335" y="327"/>
                    <a:pt x="339" y="326"/>
                    <a:pt x="345" y="324"/>
                  </a:cubicBezTo>
                  <a:cubicBezTo>
                    <a:pt x="364" y="318"/>
                    <a:pt x="383" y="313"/>
                    <a:pt x="401" y="305"/>
                  </a:cubicBezTo>
                  <a:cubicBezTo>
                    <a:pt x="411" y="300"/>
                    <a:pt x="422" y="297"/>
                    <a:pt x="432" y="293"/>
                  </a:cubicBezTo>
                  <a:cubicBezTo>
                    <a:pt x="456" y="287"/>
                    <a:pt x="480" y="280"/>
                    <a:pt x="503" y="272"/>
                  </a:cubicBezTo>
                  <a:cubicBezTo>
                    <a:pt x="504" y="274"/>
                    <a:pt x="505" y="276"/>
                    <a:pt x="506" y="278"/>
                  </a:cubicBezTo>
                  <a:cubicBezTo>
                    <a:pt x="464" y="293"/>
                    <a:pt x="421" y="306"/>
                    <a:pt x="378" y="317"/>
                  </a:cubicBezTo>
                  <a:cubicBezTo>
                    <a:pt x="369" y="319"/>
                    <a:pt x="360" y="322"/>
                    <a:pt x="351" y="325"/>
                  </a:cubicBezTo>
                  <a:cubicBezTo>
                    <a:pt x="345" y="326"/>
                    <a:pt x="337" y="328"/>
                    <a:pt x="335" y="328"/>
                  </a:cubicBezTo>
                  <a:moveTo>
                    <a:pt x="529" y="284"/>
                  </a:moveTo>
                  <a:cubicBezTo>
                    <a:pt x="528" y="284"/>
                    <a:pt x="529" y="284"/>
                    <a:pt x="533" y="283"/>
                  </a:cubicBezTo>
                  <a:cubicBezTo>
                    <a:pt x="537" y="282"/>
                    <a:pt x="542" y="281"/>
                    <a:pt x="546" y="279"/>
                  </a:cubicBezTo>
                  <a:cubicBezTo>
                    <a:pt x="552" y="277"/>
                    <a:pt x="557" y="275"/>
                    <a:pt x="562" y="272"/>
                  </a:cubicBezTo>
                  <a:cubicBezTo>
                    <a:pt x="563" y="272"/>
                    <a:pt x="563" y="273"/>
                    <a:pt x="564" y="274"/>
                  </a:cubicBezTo>
                  <a:cubicBezTo>
                    <a:pt x="565" y="275"/>
                    <a:pt x="566" y="277"/>
                    <a:pt x="567" y="278"/>
                  </a:cubicBezTo>
                  <a:cubicBezTo>
                    <a:pt x="555" y="280"/>
                    <a:pt x="543" y="284"/>
                    <a:pt x="531" y="284"/>
                  </a:cubicBezTo>
                  <a:cubicBezTo>
                    <a:pt x="530" y="284"/>
                    <a:pt x="529" y="284"/>
                    <a:pt x="529" y="284"/>
                  </a:cubicBezTo>
                  <a:moveTo>
                    <a:pt x="483" y="277"/>
                  </a:moveTo>
                  <a:cubicBezTo>
                    <a:pt x="485" y="276"/>
                    <a:pt x="487" y="275"/>
                    <a:pt x="488" y="275"/>
                  </a:cubicBezTo>
                  <a:cubicBezTo>
                    <a:pt x="491" y="274"/>
                    <a:pt x="495" y="273"/>
                    <a:pt x="498" y="272"/>
                  </a:cubicBezTo>
                  <a:cubicBezTo>
                    <a:pt x="493" y="274"/>
                    <a:pt x="488" y="275"/>
                    <a:pt x="483" y="277"/>
                  </a:cubicBezTo>
                  <a:moveTo>
                    <a:pt x="498" y="272"/>
                  </a:moveTo>
                  <a:cubicBezTo>
                    <a:pt x="498" y="272"/>
                    <a:pt x="498" y="272"/>
                    <a:pt x="498" y="272"/>
                  </a:cubicBezTo>
                  <a:cubicBezTo>
                    <a:pt x="498" y="272"/>
                    <a:pt x="498" y="272"/>
                    <a:pt x="498" y="272"/>
                  </a:cubicBezTo>
                  <a:moveTo>
                    <a:pt x="528" y="282"/>
                  </a:moveTo>
                  <a:cubicBezTo>
                    <a:pt x="528" y="282"/>
                    <a:pt x="528" y="281"/>
                    <a:pt x="528" y="280"/>
                  </a:cubicBezTo>
                  <a:cubicBezTo>
                    <a:pt x="528" y="279"/>
                    <a:pt x="528" y="279"/>
                    <a:pt x="528" y="278"/>
                  </a:cubicBezTo>
                  <a:cubicBezTo>
                    <a:pt x="532" y="278"/>
                    <a:pt x="536" y="277"/>
                    <a:pt x="539" y="276"/>
                  </a:cubicBezTo>
                  <a:cubicBezTo>
                    <a:pt x="544" y="274"/>
                    <a:pt x="555" y="274"/>
                    <a:pt x="559" y="272"/>
                  </a:cubicBezTo>
                  <a:cubicBezTo>
                    <a:pt x="550" y="277"/>
                    <a:pt x="538" y="280"/>
                    <a:pt x="528" y="282"/>
                  </a:cubicBezTo>
                  <a:moveTo>
                    <a:pt x="35" y="305"/>
                  </a:moveTo>
                  <a:cubicBezTo>
                    <a:pt x="40" y="304"/>
                    <a:pt x="46" y="298"/>
                    <a:pt x="50" y="296"/>
                  </a:cubicBezTo>
                  <a:cubicBezTo>
                    <a:pt x="56" y="293"/>
                    <a:pt x="61" y="290"/>
                    <a:pt x="67" y="287"/>
                  </a:cubicBezTo>
                  <a:cubicBezTo>
                    <a:pt x="78" y="281"/>
                    <a:pt x="89" y="275"/>
                    <a:pt x="100" y="269"/>
                  </a:cubicBezTo>
                  <a:cubicBezTo>
                    <a:pt x="101" y="270"/>
                    <a:pt x="102" y="272"/>
                    <a:pt x="103" y="273"/>
                  </a:cubicBezTo>
                  <a:cubicBezTo>
                    <a:pt x="104" y="274"/>
                    <a:pt x="105" y="276"/>
                    <a:pt x="105" y="277"/>
                  </a:cubicBezTo>
                  <a:cubicBezTo>
                    <a:pt x="81" y="284"/>
                    <a:pt x="59" y="298"/>
                    <a:pt x="35" y="305"/>
                  </a:cubicBezTo>
                  <a:moveTo>
                    <a:pt x="32" y="305"/>
                  </a:moveTo>
                  <a:cubicBezTo>
                    <a:pt x="32" y="302"/>
                    <a:pt x="32" y="299"/>
                    <a:pt x="33" y="295"/>
                  </a:cubicBezTo>
                  <a:cubicBezTo>
                    <a:pt x="33" y="295"/>
                    <a:pt x="33" y="295"/>
                    <a:pt x="33" y="295"/>
                  </a:cubicBezTo>
                  <a:cubicBezTo>
                    <a:pt x="44" y="290"/>
                    <a:pt x="56" y="286"/>
                    <a:pt x="67" y="281"/>
                  </a:cubicBezTo>
                  <a:cubicBezTo>
                    <a:pt x="73" y="279"/>
                    <a:pt x="79" y="276"/>
                    <a:pt x="85" y="273"/>
                  </a:cubicBezTo>
                  <a:cubicBezTo>
                    <a:pt x="87" y="273"/>
                    <a:pt x="96" y="268"/>
                    <a:pt x="97" y="268"/>
                  </a:cubicBezTo>
                  <a:cubicBezTo>
                    <a:pt x="97" y="268"/>
                    <a:pt x="96" y="268"/>
                    <a:pt x="92" y="271"/>
                  </a:cubicBezTo>
                  <a:cubicBezTo>
                    <a:pt x="72" y="282"/>
                    <a:pt x="50" y="291"/>
                    <a:pt x="32" y="305"/>
                  </a:cubicBezTo>
                  <a:moveTo>
                    <a:pt x="596" y="273"/>
                  </a:moveTo>
                  <a:cubicBezTo>
                    <a:pt x="605" y="273"/>
                    <a:pt x="613" y="270"/>
                    <a:pt x="621" y="267"/>
                  </a:cubicBezTo>
                  <a:cubicBezTo>
                    <a:pt x="623" y="266"/>
                    <a:pt x="624" y="266"/>
                    <a:pt x="624" y="266"/>
                  </a:cubicBezTo>
                  <a:cubicBezTo>
                    <a:pt x="626" y="266"/>
                    <a:pt x="616" y="271"/>
                    <a:pt x="614" y="272"/>
                  </a:cubicBezTo>
                  <a:cubicBezTo>
                    <a:pt x="610" y="275"/>
                    <a:pt x="605" y="278"/>
                    <a:pt x="600" y="280"/>
                  </a:cubicBezTo>
                  <a:cubicBezTo>
                    <a:pt x="599" y="278"/>
                    <a:pt x="597" y="276"/>
                    <a:pt x="596" y="273"/>
                  </a:cubicBezTo>
                  <a:cubicBezTo>
                    <a:pt x="596" y="273"/>
                    <a:pt x="596" y="273"/>
                    <a:pt x="596" y="273"/>
                  </a:cubicBezTo>
                  <a:moveTo>
                    <a:pt x="529" y="276"/>
                  </a:moveTo>
                  <a:cubicBezTo>
                    <a:pt x="528" y="276"/>
                    <a:pt x="535" y="273"/>
                    <a:pt x="537" y="272"/>
                  </a:cubicBezTo>
                  <a:cubicBezTo>
                    <a:pt x="544" y="269"/>
                    <a:pt x="550" y="267"/>
                    <a:pt x="557" y="265"/>
                  </a:cubicBezTo>
                  <a:cubicBezTo>
                    <a:pt x="558" y="266"/>
                    <a:pt x="559" y="268"/>
                    <a:pt x="560" y="269"/>
                  </a:cubicBezTo>
                  <a:cubicBezTo>
                    <a:pt x="551" y="270"/>
                    <a:pt x="543" y="273"/>
                    <a:pt x="534" y="275"/>
                  </a:cubicBezTo>
                  <a:cubicBezTo>
                    <a:pt x="531" y="276"/>
                    <a:pt x="530" y="276"/>
                    <a:pt x="529" y="276"/>
                  </a:cubicBezTo>
                  <a:moveTo>
                    <a:pt x="604" y="281"/>
                  </a:moveTo>
                  <a:cubicBezTo>
                    <a:pt x="603" y="281"/>
                    <a:pt x="604" y="281"/>
                    <a:pt x="607" y="279"/>
                  </a:cubicBezTo>
                  <a:cubicBezTo>
                    <a:pt x="615" y="275"/>
                    <a:pt x="622" y="270"/>
                    <a:pt x="628" y="264"/>
                  </a:cubicBezTo>
                  <a:cubicBezTo>
                    <a:pt x="628" y="264"/>
                    <a:pt x="628" y="264"/>
                    <a:pt x="628" y="264"/>
                  </a:cubicBezTo>
                  <a:cubicBezTo>
                    <a:pt x="631" y="278"/>
                    <a:pt x="633" y="293"/>
                    <a:pt x="634" y="308"/>
                  </a:cubicBezTo>
                  <a:cubicBezTo>
                    <a:pt x="633" y="308"/>
                    <a:pt x="633" y="308"/>
                    <a:pt x="632" y="308"/>
                  </a:cubicBezTo>
                  <a:cubicBezTo>
                    <a:pt x="629" y="308"/>
                    <a:pt x="631" y="305"/>
                    <a:pt x="632" y="300"/>
                  </a:cubicBezTo>
                  <a:cubicBezTo>
                    <a:pt x="632" y="299"/>
                    <a:pt x="632" y="299"/>
                    <a:pt x="631" y="299"/>
                  </a:cubicBezTo>
                  <a:cubicBezTo>
                    <a:pt x="631" y="299"/>
                    <a:pt x="631" y="299"/>
                    <a:pt x="631" y="299"/>
                  </a:cubicBezTo>
                  <a:cubicBezTo>
                    <a:pt x="630" y="299"/>
                    <a:pt x="625" y="301"/>
                    <a:pt x="624" y="301"/>
                  </a:cubicBezTo>
                  <a:cubicBezTo>
                    <a:pt x="623" y="301"/>
                    <a:pt x="623" y="301"/>
                    <a:pt x="624" y="299"/>
                  </a:cubicBezTo>
                  <a:cubicBezTo>
                    <a:pt x="628" y="297"/>
                    <a:pt x="629" y="295"/>
                    <a:pt x="630" y="292"/>
                  </a:cubicBezTo>
                  <a:cubicBezTo>
                    <a:pt x="631" y="291"/>
                    <a:pt x="630" y="290"/>
                    <a:pt x="629" y="290"/>
                  </a:cubicBezTo>
                  <a:cubicBezTo>
                    <a:pt x="629" y="290"/>
                    <a:pt x="629" y="290"/>
                    <a:pt x="629" y="290"/>
                  </a:cubicBezTo>
                  <a:cubicBezTo>
                    <a:pt x="624" y="291"/>
                    <a:pt x="625" y="290"/>
                    <a:pt x="620" y="292"/>
                  </a:cubicBezTo>
                  <a:cubicBezTo>
                    <a:pt x="619" y="292"/>
                    <a:pt x="619" y="292"/>
                    <a:pt x="619" y="292"/>
                  </a:cubicBezTo>
                  <a:cubicBezTo>
                    <a:pt x="623" y="290"/>
                    <a:pt x="626" y="289"/>
                    <a:pt x="628" y="285"/>
                  </a:cubicBezTo>
                  <a:cubicBezTo>
                    <a:pt x="629" y="284"/>
                    <a:pt x="628" y="284"/>
                    <a:pt x="627" y="284"/>
                  </a:cubicBezTo>
                  <a:cubicBezTo>
                    <a:pt x="627" y="283"/>
                    <a:pt x="626" y="283"/>
                    <a:pt x="625" y="283"/>
                  </a:cubicBezTo>
                  <a:cubicBezTo>
                    <a:pt x="620" y="283"/>
                    <a:pt x="613" y="284"/>
                    <a:pt x="610" y="286"/>
                  </a:cubicBezTo>
                  <a:cubicBezTo>
                    <a:pt x="615" y="283"/>
                    <a:pt x="621" y="282"/>
                    <a:pt x="626" y="278"/>
                  </a:cubicBezTo>
                  <a:cubicBezTo>
                    <a:pt x="627" y="277"/>
                    <a:pt x="626" y="276"/>
                    <a:pt x="625" y="276"/>
                  </a:cubicBezTo>
                  <a:cubicBezTo>
                    <a:pt x="625" y="276"/>
                    <a:pt x="625" y="276"/>
                    <a:pt x="625" y="276"/>
                  </a:cubicBezTo>
                  <a:cubicBezTo>
                    <a:pt x="621" y="277"/>
                    <a:pt x="618" y="277"/>
                    <a:pt x="614" y="278"/>
                  </a:cubicBezTo>
                  <a:cubicBezTo>
                    <a:pt x="612" y="279"/>
                    <a:pt x="605" y="281"/>
                    <a:pt x="604" y="281"/>
                  </a:cubicBezTo>
                  <a:moveTo>
                    <a:pt x="529" y="267"/>
                  </a:moveTo>
                  <a:cubicBezTo>
                    <a:pt x="538" y="267"/>
                    <a:pt x="547" y="266"/>
                    <a:pt x="554" y="264"/>
                  </a:cubicBezTo>
                  <a:cubicBezTo>
                    <a:pt x="545" y="266"/>
                    <a:pt x="536" y="270"/>
                    <a:pt x="528" y="275"/>
                  </a:cubicBezTo>
                  <a:cubicBezTo>
                    <a:pt x="528" y="272"/>
                    <a:pt x="528" y="269"/>
                    <a:pt x="528" y="267"/>
                  </a:cubicBezTo>
                  <a:cubicBezTo>
                    <a:pt x="528" y="267"/>
                    <a:pt x="529" y="267"/>
                    <a:pt x="529" y="267"/>
                  </a:cubicBezTo>
                  <a:moveTo>
                    <a:pt x="339" y="316"/>
                  </a:moveTo>
                  <a:cubicBezTo>
                    <a:pt x="339" y="316"/>
                    <a:pt x="339" y="316"/>
                    <a:pt x="339" y="316"/>
                  </a:cubicBezTo>
                  <a:cubicBezTo>
                    <a:pt x="342" y="316"/>
                    <a:pt x="348" y="313"/>
                    <a:pt x="351" y="312"/>
                  </a:cubicBezTo>
                  <a:cubicBezTo>
                    <a:pt x="361" y="309"/>
                    <a:pt x="370" y="307"/>
                    <a:pt x="380" y="303"/>
                  </a:cubicBezTo>
                  <a:cubicBezTo>
                    <a:pt x="401" y="296"/>
                    <a:pt x="423" y="289"/>
                    <a:pt x="445" y="283"/>
                  </a:cubicBezTo>
                  <a:cubicBezTo>
                    <a:pt x="453" y="281"/>
                    <a:pt x="462" y="279"/>
                    <a:pt x="469" y="275"/>
                  </a:cubicBezTo>
                  <a:cubicBezTo>
                    <a:pt x="473" y="273"/>
                    <a:pt x="476" y="271"/>
                    <a:pt x="480" y="269"/>
                  </a:cubicBezTo>
                  <a:cubicBezTo>
                    <a:pt x="486" y="267"/>
                    <a:pt x="493" y="265"/>
                    <a:pt x="499" y="264"/>
                  </a:cubicBezTo>
                  <a:cubicBezTo>
                    <a:pt x="500" y="266"/>
                    <a:pt x="501" y="268"/>
                    <a:pt x="502" y="270"/>
                  </a:cubicBezTo>
                  <a:cubicBezTo>
                    <a:pt x="490" y="270"/>
                    <a:pt x="479" y="276"/>
                    <a:pt x="468" y="280"/>
                  </a:cubicBezTo>
                  <a:cubicBezTo>
                    <a:pt x="454" y="286"/>
                    <a:pt x="438" y="289"/>
                    <a:pt x="423" y="294"/>
                  </a:cubicBezTo>
                  <a:cubicBezTo>
                    <a:pt x="422" y="294"/>
                    <a:pt x="420" y="294"/>
                    <a:pt x="419" y="295"/>
                  </a:cubicBezTo>
                  <a:cubicBezTo>
                    <a:pt x="397" y="300"/>
                    <a:pt x="377" y="307"/>
                    <a:pt x="355" y="314"/>
                  </a:cubicBezTo>
                  <a:cubicBezTo>
                    <a:pt x="350" y="315"/>
                    <a:pt x="344" y="316"/>
                    <a:pt x="339" y="316"/>
                  </a:cubicBezTo>
                  <a:moveTo>
                    <a:pt x="33" y="292"/>
                  </a:moveTo>
                  <a:cubicBezTo>
                    <a:pt x="33" y="289"/>
                    <a:pt x="34" y="286"/>
                    <a:pt x="34" y="282"/>
                  </a:cubicBezTo>
                  <a:cubicBezTo>
                    <a:pt x="43" y="279"/>
                    <a:pt x="51" y="275"/>
                    <a:pt x="59" y="271"/>
                  </a:cubicBezTo>
                  <a:cubicBezTo>
                    <a:pt x="66" y="267"/>
                    <a:pt x="74" y="265"/>
                    <a:pt x="81" y="263"/>
                  </a:cubicBezTo>
                  <a:cubicBezTo>
                    <a:pt x="85" y="262"/>
                    <a:pt x="88" y="261"/>
                    <a:pt x="91" y="260"/>
                  </a:cubicBezTo>
                  <a:cubicBezTo>
                    <a:pt x="89" y="261"/>
                    <a:pt x="86" y="262"/>
                    <a:pt x="84" y="263"/>
                  </a:cubicBezTo>
                  <a:cubicBezTo>
                    <a:pt x="75" y="269"/>
                    <a:pt x="66" y="274"/>
                    <a:pt x="57" y="279"/>
                  </a:cubicBezTo>
                  <a:cubicBezTo>
                    <a:pt x="49" y="284"/>
                    <a:pt x="40" y="287"/>
                    <a:pt x="33" y="292"/>
                  </a:cubicBezTo>
                  <a:moveTo>
                    <a:pt x="535" y="257"/>
                  </a:moveTo>
                  <a:cubicBezTo>
                    <a:pt x="535" y="257"/>
                    <a:pt x="536" y="257"/>
                    <a:pt x="538" y="257"/>
                  </a:cubicBezTo>
                  <a:cubicBezTo>
                    <a:pt x="540" y="256"/>
                    <a:pt x="542" y="256"/>
                    <a:pt x="543" y="256"/>
                  </a:cubicBezTo>
                  <a:cubicBezTo>
                    <a:pt x="545" y="256"/>
                    <a:pt x="546" y="256"/>
                    <a:pt x="544" y="257"/>
                  </a:cubicBezTo>
                  <a:cubicBezTo>
                    <a:pt x="538" y="260"/>
                    <a:pt x="533" y="260"/>
                    <a:pt x="527" y="263"/>
                  </a:cubicBezTo>
                  <a:cubicBezTo>
                    <a:pt x="527" y="261"/>
                    <a:pt x="527" y="259"/>
                    <a:pt x="527" y="257"/>
                  </a:cubicBezTo>
                  <a:cubicBezTo>
                    <a:pt x="527" y="257"/>
                    <a:pt x="528" y="257"/>
                    <a:pt x="528" y="257"/>
                  </a:cubicBezTo>
                  <a:cubicBezTo>
                    <a:pt x="530" y="257"/>
                    <a:pt x="533" y="257"/>
                    <a:pt x="535" y="257"/>
                  </a:cubicBezTo>
                  <a:cubicBezTo>
                    <a:pt x="535" y="257"/>
                    <a:pt x="535" y="257"/>
                    <a:pt x="535" y="257"/>
                  </a:cubicBezTo>
                  <a:moveTo>
                    <a:pt x="531" y="265"/>
                  </a:moveTo>
                  <a:cubicBezTo>
                    <a:pt x="529" y="265"/>
                    <a:pt x="528" y="264"/>
                    <a:pt x="534" y="262"/>
                  </a:cubicBezTo>
                  <a:cubicBezTo>
                    <a:pt x="540" y="260"/>
                    <a:pt x="546" y="259"/>
                    <a:pt x="551" y="255"/>
                  </a:cubicBezTo>
                  <a:cubicBezTo>
                    <a:pt x="552" y="258"/>
                    <a:pt x="554" y="260"/>
                    <a:pt x="556" y="263"/>
                  </a:cubicBezTo>
                  <a:cubicBezTo>
                    <a:pt x="550" y="263"/>
                    <a:pt x="544" y="263"/>
                    <a:pt x="539" y="264"/>
                  </a:cubicBezTo>
                  <a:cubicBezTo>
                    <a:pt x="537" y="264"/>
                    <a:pt x="533" y="265"/>
                    <a:pt x="531" y="265"/>
                  </a:cubicBezTo>
                  <a:moveTo>
                    <a:pt x="594" y="271"/>
                  </a:moveTo>
                  <a:cubicBezTo>
                    <a:pt x="592" y="268"/>
                    <a:pt x="591" y="265"/>
                    <a:pt x="589" y="262"/>
                  </a:cubicBezTo>
                  <a:cubicBezTo>
                    <a:pt x="592" y="261"/>
                    <a:pt x="596" y="261"/>
                    <a:pt x="599" y="260"/>
                  </a:cubicBezTo>
                  <a:cubicBezTo>
                    <a:pt x="604" y="259"/>
                    <a:pt x="618" y="257"/>
                    <a:pt x="622" y="255"/>
                  </a:cubicBezTo>
                  <a:cubicBezTo>
                    <a:pt x="613" y="261"/>
                    <a:pt x="603" y="264"/>
                    <a:pt x="594" y="271"/>
                  </a:cubicBezTo>
                  <a:moveTo>
                    <a:pt x="597" y="271"/>
                  </a:moveTo>
                  <a:cubicBezTo>
                    <a:pt x="600" y="271"/>
                    <a:pt x="608" y="264"/>
                    <a:pt x="612" y="263"/>
                  </a:cubicBezTo>
                  <a:cubicBezTo>
                    <a:pt x="617" y="260"/>
                    <a:pt x="621" y="258"/>
                    <a:pt x="626" y="255"/>
                  </a:cubicBezTo>
                  <a:cubicBezTo>
                    <a:pt x="626" y="255"/>
                    <a:pt x="626" y="255"/>
                    <a:pt x="626" y="255"/>
                  </a:cubicBezTo>
                  <a:cubicBezTo>
                    <a:pt x="627" y="257"/>
                    <a:pt x="627" y="260"/>
                    <a:pt x="628" y="263"/>
                  </a:cubicBezTo>
                  <a:cubicBezTo>
                    <a:pt x="628" y="263"/>
                    <a:pt x="628" y="262"/>
                    <a:pt x="627" y="262"/>
                  </a:cubicBezTo>
                  <a:cubicBezTo>
                    <a:pt x="627" y="262"/>
                    <a:pt x="627" y="262"/>
                    <a:pt x="627" y="262"/>
                  </a:cubicBezTo>
                  <a:cubicBezTo>
                    <a:pt x="617" y="265"/>
                    <a:pt x="608" y="270"/>
                    <a:pt x="597" y="271"/>
                  </a:cubicBezTo>
                  <a:moveTo>
                    <a:pt x="342" y="306"/>
                  </a:moveTo>
                  <a:cubicBezTo>
                    <a:pt x="342" y="306"/>
                    <a:pt x="342" y="306"/>
                    <a:pt x="341" y="306"/>
                  </a:cubicBezTo>
                  <a:cubicBezTo>
                    <a:pt x="342" y="305"/>
                    <a:pt x="342" y="305"/>
                    <a:pt x="342" y="305"/>
                  </a:cubicBezTo>
                  <a:cubicBezTo>
                    <a:pt x="347" y="302"/>
                    <a:pt x="354" y="301"/>
                    <a:pt x="360" y="299"/>
                  </a:cubicBezTo>
                  <a:cubicBezTo>
                    <a:pt x="388" y="292"/>
                    <a:pt x="415" y="281"/>
                    <a:pt x="442" y="271"/>
                  </a:cubicBezTo>
                  <a:cubicBezTo>
                    <a:pt x="460" y="266"/>
                    <a:pt x="478" y="261"/>
                    <a:pt x="495" y="254"/>
                  </a:cubicBezTo>
                  <a:cubicBezTo>
                    <a:pt x="496" y="254"/>
                    <a:pt x="496" y="254"/>
                    <a:pt x="496" y="254"/>
                  </a:cubicBezTo>
                  <a:cubicBezTo>
                    <a:pt x="496" y="255"/>
                    <a:pt x="496" y="257"/>
                    <a:pt x="497" y="258"/>
                  </a:cubicBezTo>
                  <a:cubicBezTo>
                    <a:pt x="497" y="259"/>
                    <a:pt x="498" y="260"/>
                    <a:pt x="498" y="262"/>
                  </a:cubicBezTo>
                  <a:cubicBezTo>
                    <a:pt x="492" y="262"/>
                    <a:pt x="486" y="264"/>
                    <a:pt x="481" y="267"/>
                  </a:cubicBezTo>
                  <a:cubicBezTo>
                    <a:pt x="464" y="272"/>
                    <a:pt x="448" y="279"/>
                    <a:pt x="431" y="283"/>
                  </a:cubicBezTo>
                  <a:cubicBezTo>
                    <a:pt x="412" y="287"/>
                    <a:pt x="392" y="289"/>
                    <a:pt x="374" y="296"/>
                  </a:cubicBezTo>
                  <a:cubicBezTo>
                    <a:pt x="367" y="299"/>
                    <a:pt x="359" y="302"/>
                    <a:pt x="352" y="305"/>
                  </a:cubicBezTo>
                  <a:cubicBezTo>
                    <a:pt x="351" y="305"/>
                    <a:pt x="344" y="306"/>
                    <a:pt x="342" y="306"/>
                  </a:cubicBezTo>
                  <a:moveTo>
                    <a:pt x="526" y="255"/>
                  </a:moveTo>
                  <a:cubicBezTo>
                    <a:pt x="532" y="255"/>
                    <a:pt x="542" y="250"/>
                    <a:pt x="548" y="247"/>
                  </a:cubicBezTo>
                  <a:cubicBezTo>
                    <a:pt x="549" y="249"/>
                    <a:pt x="549" y="251"/>
                    <a:pt x="550" y="252"/>
                  </a:cubicBezTo>
                  <a:cubicBezTo>
                    <a:pt x="542" y="253"/>
                    <a:pt x="534" y="255"/>
                    <a:pt x="526" y="255"/>
                  </a:cubicBezTo>
                  <a:moveTo>
                    <a:pt x="525" y="250"/>
                  </a:moveTo>
                  <a:cubicBezTo>
                    <a:pt x="530" y="250"/>
                    <a:pt x="534" y="248"/>
                    <a:pt x="538" y="247"/>
                  </a:cubicBezTo>
                  <a:cubicBezTo>
                    <a:pt x="539" y="247"/>
                    <a:pt x="540" y="247"/>
                    <a:pt x="540" y="247"/>
                  </a:cubicBezTo>
                  <a:cubicBezTo>
                    <a:pt x="542" y="247"/>
                    <a:pt x="533" y="250"/>
                    <a:pt x="533" y="251"/>
                  </a:cubicBezTo>
                  <a:cubicBezTo>
                    <a:pt x="530" y="251"/>
                    <a:pt x="528" y="252"/>
                    <a:pt x="526" y="253"/>
                  </a:cubicBezTo>
                  <a:cubicBezTo>
                    <a:pt x="526" y="252"/>
                    <a:pt x="525" y="251"/>
                    <a:pt x="525" y="250"/>
                  </a:cubicBezTo>
                  <a:cubicBezTo>
                    <a:pt x="525" y="250"/>
                    <a:pt x="525" y="250"/>
                    <a:pt x="525" y="250"/>
                  </a:cubicBezTo>
                  <a:moveTo>
                    <a:pt x="35" y="278"/>
                  </a:moveTo>
                  <a:cubicBezTo>
                    <a:pt x="35" y="275"/>
                    <a:pt x="36" y="272"/>
                    <a:pt x="37" y="269"/>
                  </a:cubicBezTo>
                  <a:cubicBezTo>
                    <a:pt x="46" y="266"/>
                    <a:pt x="55" y="262"/>
                    <a:pt x="65" y="258"/>
                  </a:cubicBezTo>
                  <a:cubicBezTo>
                    <a:pt x="73" y="254"/>
                    <a:pt x="81" y="251"/>
                    <a:pt x="89" y="248"/>
                  </a:cubicBezTo>
                  <a:cubicBezTo>
                    <a:pt x="92" y="247"/>
                    <a:pt x="93" y="246"/>
                    <a:pt x="93" y="246"/>
                  </a:cubicBezTo>
                  <a:cubicBezTo>
                    <a:pt x="95" y="246"/>
                    <a:pt x="86" y="251"/>
                    <a:pt x="84" y="252"/>
                  </a:cubicBezTo>
                  <a:cubicBezTo>
                    <a:pt x="68" y="261"/>
                    <a:pt x="49" y="266"/>
                    <a:pt x="35" y="278"/>
                  </a:cubicBezTo>
                  <a:moveTo>
                    <a:pt x="37" y="280"/>
                  </a:moveTo>
                  <a:cubicBezTo>
                    <a:pt x="36" y="280"/>
                    <a:pt x="37" y="278"/>
                    <a:pt x="43" y="275"/>
                  </a:cubicBezTo>
                  <a:cubicBezTo>
                    <a:pt x="60" y="262"/>
                    <a:pt x="81" y="258"/>
                    <a:pt x="98" y="245"/>
                  </a:cubicBezTo>
                  <a:cubicBezTo>
                    <a:pt x="99" y="249"/>
                    <a:pt x="99" y="253"/>
                    <a:pt x="97" y="258"/>
                  </a:cubicBezTo>
                  <a:cubicBezTo>
                    <a:pt x="96" y="261"/>
                    <a:pt x="97" y="263"/>
                    <a:pt x="98" y="266"/>
                  </a:cubicBezTo>
                  <a:cubicBezTo>
                    <a:pt x="89" y="269"/>
                    <a:pt x="80" y="273"/>
                    <a:pt x="71" y="277"/>
                  </a:cubicBezTo>
                  <a:cubicBezTo>
                    <a:pt x="63" y="281"/>
                    <a:pt x="55" y="284"/>
                    <a:pt x="47" y="287"/>
                  </a:cubicBezTo>
                  <a:cubicBezTo>
                    <a:pt x="46" y="287"/>
                    <a:pt x="38" y="292"/>
                    <a:pt x="37" y="292"/>
                  </a:cubicBezTo>
                  <a:cubicBezTo>
                    <a:pt x="37" y="292"/>
                    <a:pt x="38" y="291"/>
                    <a:pt x="39" y="290"/>
                  </a:cubicBezTo>
                  <a:cubicBezTo>
                    <a:pt x="58" y="278"/>
                    <a:pt x="79" y="271"/>
                    <a:pt x="96" y="258"/>
                  </a:cubicBezTo>
                  <a:cubicBezTo>
                    <a:pt x="97" y="257"/>
                    <a:pt x="97" y="256"/>
                    <a:pt x="96" y="256"/>
                  </a:cubicBezTo>
                  <a:cubicBezTo>
                    <a:pt x="96" y="256"/>
                    <a:pt x="95" y="256"/>
                    <a:pt x="95" y="256"/>
                  </a:cubicBezTo>
                  <a:cubicBezTo>
                    <a:pt x="86" y="259"/>
                    <a:pt x="76" y="261"/>
                    <a:pt x="67" y="265"/>
                  </a:cubicBezTo>
                  <a:cubicBezTo>
                    <a:pt x="61" y="268"/>
                    <a:pt x="55" y="271"/>
                    <a:pt x="49" y="274"/>
                  </a:cubicBezTo>
                  <a:cubicBezTo>
                    <a:pt x="46" y="275"/>
                    <a:pt x="38" y="280"/>
                    <a:pt x="37" y="280"/>
                  </a:cubicBezTo>
                  <a:moveTo>
                    <a:pt x="314" y="266"/>
                  </a:moveTo>
                  <a:cubicBezTo>
                    <a:pt x="312" y="265"/>
                    <a:pt x="310" y="265"/>
                    <a:pt x="308" y="264"/>
                  </a:cubicBezTo>
                  <a:cubicBezTo>
                    <a:pt x="332" y="258"/>
                    <a:pt x="355" y="251"/>
                    <a:pt x="379" y="244"/>
                  </a:cubicBezTo>
                  <a:cubicBezTo>
                    <a:pt x="365" y="248"/>
                    <a:pt x="352" y="253"/>
                    <a:pt x="339" y="257"/>
                  </a:cubicBezTo>
                  <a:cubicBezTo>
                    <a:pt x="331" y="259"/>
                    <a:pt x="321" y="261"/>
                    <a:pt x="314" y="266"/>
                  </a:cubicBezTo>
                  <a:moveTo>
                    <a:pt x="587" y="258"/>
                  </a:moveTo>
                  <a:cubicBezTo>
                    <a:pt x="587" y="257"/>
                    <a:pt x="586" y="256"/>
                    <a:pt x="585" y="254"/>
                  </a:cubicBezTo>
                  <a:cubicBezTo>
                    <a:pt x="585" y="253"/>
                    <a:pt x="584" y="253"/>
                    <a:pt x="584" y="252"/>
                  </a:cubicBezTo>
                  <a:cubicBezTo>
                    <a:pt x="594" y="251"/>
                    <a:pt x="603" y="248"/>
                    <a:pt x="613" y="245"/>
                  </a:cubicBezTo>
                  <a:cubicBezTo>
                    <a:pt x="616" y="244"/>
                    <a:pt x="618" y="244"/>
                    <a:pt x="618" y="244"/>
                  </a:cubicBezTo>
                  <a:cubicBezTo>
                    <a:pt x="619" y="244"/>
                    <a:pt x="610" y="247"/>
                    <a:pt x="608" y="248"/>
                  </a:cubicBezTo>
                  <a:cubicBezTo>
                    <a:pt x="601" y="251"/>
                    <a:pt x="594" y="255"/>
                    <a:pt x="587" y="258"/>
                  </a:cubicBezTo>
                  <a:moveTo>
                    <a:pt x="590" y="260"/>
                  </a:moveTo>
                  <a:cubicBezTo>
                    <a:pt x="594" y="259"/>
                    <a:pt x="600" y="254"/>
                    <a:pt x="604" y="252"/>
                  </a:cubicBezTo>
                  <a:cubicBezTo>
                    <a:pt x="610" y="249"/>
                    <a:pt x="617" y="246"/>
                    <a:pt x="623" y="243"/>
                  </a:cubicBezTo>
                  <a:cubicBezTo>
                    <a:pt x="624" y="246"/>
                    <a:pt x="625" y="249"/>
                    <a:pt x="626" y="253"/>
                  </a:cubicBezTo>
                  <a:cubicBezTo>
                    <a:pt x="625" y="253"/>
                    <a:pt x="625" y="253"/>
                    <a:pt x="625" y="253"/>
                  </a:cubicBezTo>
                  <a:cubicBezTo>
                    <a:pt x="613" y="253"/>
                    <a:pt x="602" y="258"/>
                    <a:pt x="590" y="260"/>
                  </a:cubicBezTo>
                  <a:moveTo>
                    <a:pt x="303" y="263"/>
                  </a:moveTo>
                  <a:cubicBezTo>
                    <a:pt x="300" y="262"/>
                    <a:pt x="297" y="261"/>
                    <a:pt x="294" y="261"/>
                  </a:cubicBezTo>
                  <a:cubicBezTo>
                    <a:pt x="306" y="258"/>
                    <a:pt x="317" y="253"/>
                    <a:pt x="328" y="250"/>
                  </a:cubicBezTo>
                  <a:cubicBezTo>
                    <a:pt x="338" y="247"/>
                    <a:pt x="348" y="244"/>
                    <a:pt x="358" y="241"/>
                  </a:cubicBezTo>
                  <a:cubicBezTo>
                    <a:pt x="349" y="244"/>
                    <a:pt x="341" y="247"/>
                    <a:pt x="333" y="251"/>
                  </a:cubicBezTo>
                  <a:cubicBezTo>
                    <a:pt x="324" y="254"/>
                    <a:pt x="311" y="256"/>
                    <a:pt x="303" y="263"/>
                  </a:cubicBezTo>
                  <a:moveTo>
                    <a:pt x="342" y="291"/>
                  </a:moveTo>
                  <a:cubicBezTo>
                    <a:pt x="341" y="288"/>
                    <a:pt x="340" y="286"/>
                    <a:pt x="339" y="284"/>
                  </a:cubicBezTo>
                  <a:cubicBezTo>
                    <a:pt x="362" y="273"/>
                    <a:pt x="389" y="269"/>
                    <a:pt x="414" y="263"/>
                  </a:cubicBezTo>
                  <a:cubicBezTo>
                    <a:pt x="437" y="258"/>
                    <a:pt x="469" y="253"/>
                    <a:pt x="488" y="240"/>
                  </a:cubicBezTo>
                  <a:cubicBezTo>
                    <a:pt x="464" y="256"/>
                    <a:pt x="432" y="262"/>
                    <a:pt x="406" y="272"/>
                  </a:cubicBezTo>
                  <a:cubicBezTo>
                    <a:pt x="392" y="277"/>
                    <a:pt x="378" y="282"/>
                    <a:pt x="365" y="285"/>
                  </a:cubicBezTo>
                  <a:cubicBezTo>
                    <a:pt x="357" y="288"/>
                    <a:pt x="349" y="288"/>
                    <a:pt x="342" y="291"/>
                  </a:cubicBezTo>
                  <a:moveTo>
                    <a:pt x="37" y="265"/>
                  </a:moveTo>
                  <a:cubicBezTo>
                    <a:pt x="38" y="262"/>
                    <a:pt x="39" y="259"/>
                    <a:pt x="40" y="255"/>
                  </a:cubicBezTo>
                  <a:cubicBezTo>
                    <a:pt x="46" y="253"/>
                    <a:pt x="53" y="251"/>
                    <a:pt x="59" y="248"/>
                  </a:cubicBezTo>
                  <a:cubicBezTo>
                    <a:pt x="64" y="245"/>
                    <a:pt x="70" y="243"/>
                    <a:pt x="75" y="241"/>
                  </a:cubicBezTo>
                  <a:cubicBezTo>
                    <a:pt x="77" y="240"/>
                    <a:pt x="81" y="239"/>
                    <a:pt x="83" y="239"/>
                  </a:cubicBezTo>
                  <a:cubicBezTo>
                    <a:pt x="85" y="239"/>
                    <a:pt x="85" y="239"/>
                    <a:pt x="81" y="242"/>
                  </a:cubicBezTo>
                  <a:cubicBezTo>
                    <a:pt x="67" y="251"/>
                    <a:pt x="50" y="255"/>
                    <a:pt x="37" y="265"/>
                  </a:cubicBezTo>
                  <a:moveTo>
                    <a:pt x="524" y="245"/>
                  </a:moveTo>
                  <a:cubicBezTo>
                    <a:pt x="523" y="244"/>
                    <a:pt x="523" y="242"/>
                    <a:pt x="522" y="241"/>
                  </a:cubicBezTo>
                  <a:cubicBezTo>
                    <a:pt x="525" y="240"/>
                    <a:pt x="537" y="238"/>
                    <a:pt x="541" y="238"/>
                  </a:cubicBezTo>
                  <a:cubicBezTo>
                    <a:pt x="542" y="238"/>
                    <a:pt x="542" y="238"/>
                    <a:pt x="540" y="239"/>
                  </a:cubicBezTo>
                  <a:cubicBezTo>
                    <a:pt x="534" y="242"/>
                    <a:pt x="529" y="243"/>
                    <a:pt x="524" y="245"/>
                  </a:cubicBezTo>
                  <a:moveTo>
                    <a:pt x="525" y="248"/>
                  </a:moveTo>
                  <a:cubicBezTo>
                    <a:pt x="522" y="248"/>
                    <a:pt x="533" y="244"/>
                    <a:pt x="536" y="243"/>
                  </a:cubicBezTo>
                  <a:cubicBezTo>
                    <a:pt x="541" y="241"/>
                    <a:pt x="544" y="240"/>
                    <a:pt x="548" y="238"/>
                  </a:cubicBezTo>
                  <a:cubicBezTo>
                    <a:pt x="549" y="237"/>
                    <a:pt x="549" y="237"/>
                    <a:pt x="549" y="237"/>
                  </a:cubicBezTo>
                  <a:cubicBezTo>
                    <a:pt x="548" y="239"/>
                    <a:pt x="548" y="241"/>
                    <a:pt x="548" y="242"/>
                  </a:cubicBezTo>
                  <a:cubicBezTo>
                    <a:pt x="548" y="243"/>
                    <a:pt x="548" y="244"/>
                    <a:pt x="548" y="245"/>
                  </a:cubicBezTo>
                  <a:cubicBezTo>
                    <a:pt x="546" y="245"/>
                    <a:pt x="545" y="245"/>
                    <a:pt x="544" y="245"/>
                  </a:cubicBezTo>
                  <a:cubicBezTo>
                    <a:pt x="539" y="245"/>
                    <a:pt x="535" y="246"/>
                    <a:pt x="531" y="247"/>
                  </a:cubicBezTo>
                  <a:cubicBezTo>
                    <a:pt x="528" y="248"/>
                    <a:pt x="526" y="248"/>
                    <a:pt x="525" y="248"/>
                  </a:cubicBezTo>
                  <a:moveTo>
                    <a:pt x="39" y="266"/>
                  </a:moveTo>
                  <a:cubicBezTo>
                    <a:pt x="39" y="266"/>
                    <a:pt x="40" y="265"/>
                    <a:pt x="45" y="262"/>
                  </a:cubicBezTo>
                  <a:cubicBezTo>
                    <a:pt x="60" y="252"/>
                    <a:pt x="78" y="248"/>
                    <a:pt x="92" y="237"/>
                  </a:cubicBezTo>
                  <a:cubicBezTo>
                    <a:pt x="94" y="238"/>
                    <a:pt x="96" y="240"/>
                    <a:pt x="97" y="243"/>
                  </a:cubicBezTo>
                  <a:cubicBezTo>
                    <a:pt x="87" y="246"/>
                    <a:pt x="78" y="250"/>
                    <a:pt x="68" y="254"/>
                  </a:cubicBezTo>
                  <a:cubicBezTo>
                    <a:pt x="62" y="257"/>
                    <a:pt x="56" y="259"/>
                    <a:pt x="49" y="262"/>
                  </a:cubicBezTo>
                  <a:cubicBezTo>
                    <a:pt x="47" y="263"/>
                    <a:pt x="40" y="266"/>
                    <a:pt x="39" y="266"/>
                  </a:cubicBezTo>
                  <a:moveTo>
                    <a:pt x="582" y="248"/>
                  </a:moveTo>
                  <a:cubicBezTo>
                    <a:pt x="580" y="246"/>
                    <a:pt x="578" y="243"/>
                    <a:pt x="576" y="240"/>
                  </a:cubicBezTo>
                  <a:cubicBezTo>
                    <a:pt x="588" y="239"/>
                    <a:pt x="598" y="235"/>
                    <a:pt x="609" y="232"/>
                  </a:cubicBezTo>
                  <a:cubicBezTo>
                    <a:pt x="610" y="232"/>
                    <a:pt x="611" y="232"/>
                    <a:pt x="611" y="232"/>
                  </a:cubicBezTo>
                  <a:cubicBezTo>
                    <a:pt x="615" y="232"/>
                    <a:pt x="601" y="238"/>
                    <a:pt x="600" y="239"/>
                  </a:cubicBezTo>
                  <a:cubicBezTo>
                    <a:pt x="594" y="242"/>
                    <a:pt x="588" y="245"/>
                    <a:pt x="582" y="248"/>
                  </a:cubicBezTo>
                  <a:moveTo>
                    <a:pt x="41" y="253"/>
                  </a:moveTo>
                  <a:cubicBezTo>
                    <a:pt x="40" y="253"/>
                    <a:pt x="47" y="248"/>
                    <a:pt x="49" y="248"/>
                  </a:cubicBezTo>
                  <a:cubicBezTo>
                    <a:pt x="52" y="245"/>
                    <a:pt x="56" y="243"/>
                    <a:pt x="60" y="241"/>
                  </a:cubicBezTo>
                  <a:cubicBezTo>
                    <a:pt x="67" y="238"/>
                    <a:pt x="74" y="234"/>
                    <a:pt x="80" y="230"/>
                  </a:cubicBezTo>
                  <a:cubicBezTo>
                    <a:pt x="81" y="232"/>
                    <a:pt x="83" y="233"/>
                    <a:pt x="86" y="234"/>
                  </a:cubicBezTo>
                  <a:cubicBezTo>
                    <a:pt x="87" y="234"/>
                    <a:pt x="88" y="235"/>
                    <a:pt x="89" y="235"/>
                  </a:cubicBezTo>
                  <a:cubicBezTo>
                    <a:pt x="73" y="237"/>
                    <a:pt x="60" y="245"/>
                    <a:pt x="46" y="251"/>
                  </a:cubicBezTo>
                  <a:cubicBezTo>
                    <a:pt x="43" y="252"/>
                    <a:pt x="42" y="253"/>
                    <a:pt x="41" y="253"/>
                  </a:cubicBezTo>
                  <a:moveTo>
                    <a:pt x="41" y="251"/>
                  </a:moveTo>
                  <a:cubicBezTo>
                    <a:pt x="42" y="248"/>
                    <a:pt x="42" y="245"/>
                    <a:pt x="43" y="243"/>
                  </a:cubicBezTo>
                  <a:cubicBezTo>
                    <a:pt x="48" y="241"/>
                    <a:pt x="53" y="239"/>
                    <a:pt x="58" y="237"/>
                  </a:cubicBezTo>
                  <a:cubicBezTo>
                    <a:pt x="63" y="234"/>
                    <a:pt x="68" y="232"/>
                    <a:pt x="74" y="230"/>
                  </a:cubicBezTo>
                  <a:cubicBezTo>
                    <a:pt x="77" y="229"/>
                    <a:pt x="78" y="229"/>
                    <a:pt x="78" y="229"/>
                  </a:cubicBezTo>
                  <a:cubicBezTo>
                    <a:pt x="79" y="229"/>
                    <a:pt x="77" y="230"/>
                    <a:pt x="75" y="231"/>
                  </a:cubicBezTo>
                  <a:cubicBezTo>
                    <a:pt x="64" y="238"/>
                    <a:pt x="51" y="243"/>
                    <a:pt x="41" y="251"/>
                  </a:cubicBezTo>
                  <a:moveTo>
                    <a:pt x="338" y="282"/>
                  </a:moveTo>
                  <a:cubicBezTo>
                    <a:pt x="336" y="280"/>
                    <a:pt x="335" y="278"/>
                    <a:pt x="333" y="277"/>
                  </a:cubicBezTo>
                  <a:cubicBezTo>
                    <a:pt x="381" y="264"/>
                    <a:pt x="428" y="247"/>
                    <a:pt x="475" y="234"/>
                  </a:cubicBezTo>
                  <a:cubicBezTo>
                    <a:pt x="483" y="232"/>
                    <a:pt x="491" y="229"/>
                    <a:pt x="499" y="227"/>
                  </a:cubicBezTo>
                  <a:cubicBezTo>
                    <a:pt x="492" y="233"/>
                    <a:pt x="493" y="244"/>
                    <a:pt x="495" y="252"/>
                  </a:cubicBezTo>
                  <a:cubicBezTo>
                    <a:pt x="495" y="252"/>
                    <a:pt x="495" y="252"/>
                    <a:pt x="495" y="252"/>
                  </a:cubicBezTo>
                  <a:cubicBezTo>
                    <a:pt x="481" y="255"/>
                    <a:pt x="468" y="260"/>
                    <a:pt x="455" y="265"/>
                  </a:cubicBezTo>
                  <a:cubicBezTo>
                    <a:pt x="445" y="267"/>
                    <a:pt x="436" y="270"/>
                    <a:pt x="426" y="273"/>
                  </a:cubicBezTo>
                  <a:cubicBezTo>
                    <a:pt x="400" y="280"/>
                    <a:pt x="371" y="291"/>
                    <a:pt x="343" y="292"/>
                  </a:cubicBezTo>
                  <a:cubicBezTo>
                    <a:pt x="368" y="291"/>
                    <a:pt x="394" y="279"/>
                    <a:pt x="417" y="270"/>
                  </a:cubicBezTo>
                  <a:cubicBezTo>
                    <a:pt x="442" y="261"/>
                    <a:pt x="470" y="255"/>
                    <a:pt x="493" y="240"/>
                  </a:cubicBezTo>
                  <a:cubicBezTo>
                    <a:pt x="494" y="239"/>
                    <a:pt x="493" y="237"/>
                    <a:pt x="492" y="237"/>
                  </a:cubicBezTo>
                  <a:cubicBezTo>
                    <a:pt x="492" y="237"/>
                    <a:pt x="492" y="237"/>
                    <a:pt x="492" y="238"/>
                  </a:cubicBezTo>
                  <a:cubicBezTo>
                    <a:pt x="465" y="248"/>
                    <a:pt x="437" y="256"/>
                    <a:pt x="408" y="262"/>
                  </a:cubicBezTo>
                  <a:cubicBezTo>
                    <a:pt x="385" y="268"/>
                    <a:pt x="360" y="272"/>
                    <a:pt x="338" y="282"/>
                  </a:cubicBezTo>
                  <a:moveTo>
                    <a:pt x="575" y="238"/>
                  </a:moveTo>
                  <a:cubicBezTo>
                    <a:pt x="573" y="236"/>
                    <a:pt x="571" y="235"/>
                    <a:pt x="570" y="233"/>
                  </a:cubicBezTo>
                  <a:cubicBezTo>
                    <a:pt x="581" y="232"/>
                    <a:pt x="592" y="228"/>
                    <a:pt x="604" y="226"/>
                  </a:cubicBezTo>
                  <a:cubicBezTo>
                    <a:pt x="606" y="225"/>
                    <a:pt x="608" y="225"/>
                    <a:pt x="608" y="225"/>
                  </a:cubicBezTo>
                  <a:cubicBezTo>
                    <a:pt x="611" y="225"/>
                    <a:pt x="594" y="231"/>
                    <a:pt x="591" y="231"/>
                  </a:cubicBezTo>
                  <a:cubicBezTo>
                    <a:pt x="586" y="233"/>
                    <a:pt x="580" y="236"/>
                    <a:pt x="575" y="238"/>
                  </a:cubicBezTo>
                  <a:moveTo>
                    <a:pt x="45" y="240"/>
                  </a:moveTo>
                  <a:cubicBezTo>
                    <a:pt x="44" y="240"/>
                    <a:pt x="45" y="240"/>
                    <a:pt x="46" y="239"/>
                  </a:cubicBezTo>
                  <a:cubicBezTo>
                    <a:pt x="56" y="231"/>
                    <a:pt x="68" y="229"/>
                    <a:pt x="76" y="220"/>
                  </a:cubicBezTo>
                  <a:cubicBezTo>
                    <a:pt x="77" y="223"/>
                    <a:pt x="77" y="225"/>
                    <a:pt x="78" y="227"/>
                  </a:cubicBezTo>
                  <a:cubicBezTo>
                    <a:pt x="74" y="228"/>
                    <a:pt x="69" y="229"/>
                    <a:pt x="65" y="231"/>
                  </a:cubicBezTo>
                  <a:cubicBezTo>
                    <a:pt x="62" y="232"/>
                    <a:pt x="59" y="234"/>
                    <a:pt x="56" y="235"/>
                  </a:cubicBezTo>
                  <a:cubicBezTo>
                    <a:pt x="57" y="235"/>
                    <a:pt x="57" y="235"/>
                    <a:pt x="57" y="235"/>
                  </a:cubicBezTo>
                  <a:cubicBezTo>
                    <a:pt x="57" y="235"/>
                    <a:pt x="54" y="236"/>
                    <a:pt x="51" y="238"/>
                  </a:cubicBezTo>
                  <a:cubicBezTo>
                    <a:pt x="49" y="239"/>
                    <a:pt x="45" y="240"/>
                    <a:pt x="45" y="240"/>
                  </a:cubicBezTo>
                  <a:moveTo>
                    <a:pt x="45" y="237"/>
                  </a:moveTo>
                  <a:cubicBezTo>
                    <a:pt x="46" y="234"/>
                    <a:pt x="47" y="231"/>
                    <a:pt x="48" y="228"/>
                  </a:cubicBezTo>
                  <a:cubicBezTo>
                    <a:pt x="52" y="227"/>
                    <a:pt x="56" y="226"/>
                    <a:pt x="59" y="225"/>
                  </a:cubicBezTo>
                  <a:cubicBezTo>
                    <a:pt x="62" y="224"/>
                    <a:pt x="70" y="220"/>
                    <a:pt x="73" y="220"/>
                  </a:cubicBezTo>
                  <a:cubicBezTo>
                    <a:pt x="74" y="220"/>
                    <a:pt x="73" y="221"/>
                    <a:pt x="68" y="224"/>
                  </a:cubicBezTo>
                  <a:cubicBezTo>
                    <a:pt x="61" y="229"/>
                    <a:pt x="52" y="232"/>
                    <a:pt x="45" y="237"/>
                  </a:cubicBezTo>
                  <a:moveTo>
                    <a:pt x="521" y="239"/>
                  </a:moveTo>
                  <a:cubicBezTo>
                    <a:pt x="521" y="238"/>
                    <a:pt x="521" y="238"/>
                    <a:pt x="521" y="237"/>
                  </a:cubicBezTo>
                  <a:cubicBezTo>
                    <a:pt x="520" y="237"/>
                    <a:pt x="520" y="236"/>
                    <a:pt x="519" y="235"/>
                  </a:cubicBezTo>
                  <a:cubicBezTo>
                    <a:pt x="542" y="233"/>
                    <a:pt x="564" y="225"/>
                    <a:pt x="586" y="222"/>
                  </a:cubicBezTo>
                  <a:cubicBezTo>
                    <a:pt x="590" y="221"/>
                    <a:pt x="594" y="221"/>
                    <a:pt x="597" y="220"/>
                  </a:cubicBezTo>
                  <a:cubicBezTo>
                    <a:pt x="600" y="220"/>
                    <a:pt x="608" y="217"/>
                    <a:pt x="608" y="217"/>
                  </a:cubicBezTo>
                  <a:cubicBezTo>
                    <a:pt x="608" y="217"/>
                    <a:pt x="607" y="218"/>
                    <a:pt x="603" y="219"/>
                  </a:cubicBezTo>
                  <a:cubicBezTo>
                    <a:pt x="591" y="224"/>
                    <a:pt x="579" y="227"/>
                    <a:pt x="567" y="231"/>
                  </a:cubicBezTo>
                  <a:cubicBezTo>
                    <a:pt x="565" y="230"/>
                    <a:pt x="564" y="230"/>
                    <a:pt x="562" y="229"/>
                  </a:cubicBezTo>
                  <a:cubicBezTo>
                    <a:pt x="561" y="229"/>
                    <a:pt x="560" y="229"/>
                    <a:pt x="559" y="229"/>
                  </a:cubicBezTo>
                  <a:cubicBezTo>
                    <a:pt x="554" y="229"/>
                    <a:pt x="551" y="232"/>
                    <a:pt x="549" y="237"/>
                  </a:cubicBezTo>
                  <a:cubicBezTo>
                    <a:pt x="549" y="236"/>
                    <a:pt x="548" y="236"/>
                    <a:pt x="548" y="236"/>
                  </a:cubicBezTo>
                  <a:cubicBezTo>
                    <a:pt x="548" y="236"/>
                    <a:pt x="548" y="236"/>
                    <a:pt x="548" y="236"/>
                  </a:cubicBezTo>
                  <a:cubicBezTo>
                    <a:pt x="539" y="236"/>
                    <a:pt x="531" y="237"/>
                    <a:pt x="522" y="238"/>
                  </a:cubicBezTo>
                  <a:cubicBezTo>
                    <a:pt x="521" y="239"/>
                    <a:pt x="521" y="239"/>
                    <a:pt x="521" y="239"/>
                  </a:cubicBezTo>
                  <a:moveTo>
                    <a:pt x="570" y="232"/>
                  </a:moveTo>
                  <a:cubicBezTo>
                    <a:pt x="584" y="227"/>
                    <a:pt x="599" y="223"/>
                    <a:pt x="613" y="218"/>
                  </a:cubicBezTo>
                  <a:cubicBezTo>
                    <a:pt x="614" y="217"/>
                    <a:pt x="614" y="217"/>
                    <a:pt x="614" y="217"/>
                  </a:cubicBezTo>
                  <a:cubicBezTo>
                    <a:pt x="617" y="225"/>
                    <a:pt x="620" y="233"/>
                    <a:pt x="622" y="240"/>
                  </a:cubicBezTo>
                  <a:cubicBezTo>
                    <a:pt x="616" y="242"/>
                    <a:pt x="609" y="244"/>
                    <a:pt x="603" y="246"/>
                  </a:cubicBezTo>
                  <a:cubicBezTo>
                    <a:pt x="598" y="247"/>
                    <a:pt x="588" y="248"/>
                    <a:pt x="583" y="250"/>
                  </a:cubicBezTo>
                  <a:cubicBezTo>
                    <a:pt x="595" y="244"/>
                    <a:pt x="607" y="238"/>
                    <a:pt x="617" y="231"/>
                  </a:cubicBezTo>
                  <a:cubicBezTo>
                    <a:pt x="618" y="230"/>
                    <a:pt x="618" y="229"/>
                    <a:pt x="617" y="229"/>
                  </a:cubicBezTo>
                  <a:cubicBezTo>
                    <a:pt x="617" y="229"/>
                    <a:pt x="617" y="229"/>
                    <a:pt x="617" y="229"/>
                  </a:cubicBezTo>
                  <a:cubicBezTo>
                    <a:pt x="605" y="230"/>
                    <a:pt x="594" y="235"/>
                    <a:pt x="583" y="238"/>
                  </a:cubicBezTo>
                  <a:cubicBezTo>
                    <a:pt x="581" y="238"/>
                    <a:pt x="580" y="238"/>
                    <a:pt x="580" y="238"/>
                  </a:cubicBezTo>
                  <a:cubicBezTo>
                    <a:pt x="578" y="238"/>
                    <a:pt x="595" y="233"/>
                    <a:pt x="596" y="232"/>
                  </a:cubicBezTo>
                  <a:cubicBezTo>
                    <a:pt x="602" y="230"/>
                    <a:pt x="608" y="227"/>
                    <a:pt x="614" y="224"/>
                  </a:cubicBezTo>
                  <a:cubicBezTo>
                    <a:pt x="615" y="224"/>
                    <a:pt x="614" y="222"/>
                    <a:pt x="613" y="222"/>
                  </a:cubicBezTo>
                  <a:cubicBezTo>
                    <a:pt x="613" y="222"/>
                    <a:pt x="613" y="222"/>
                    <a:pt x="613" y="222"/>
                  </a:cubicBezTo>
                  <a:cubicBezTo>
                    <a:pt x="599" y="224"/>
                    <a:pt x="583" y="227"/>
                    <a:pt x="570" y="232"/>
                  </a:cubicBezTo>
                  <a:moveTo>
                    <a:pt x="51" y="221"/>
                  </a:moveTo>
                  <a:cubicBezTo>
                    <a:pt x="51" y="220"/>
                    <a:pt x="52" y="218"/>
                    <a:pt x="52" y="217"/>
                  </a:cubicBezTo>
                  <a:cubicBezTo>
                    <a:pt x="56" y="216"/>
                    <a:pt x="59" y="215"/>
                    <a:pt x="62" y="214"/>
                  </a:cubicBezTo>
                  <a:cubicBezTo>
                    <a:pt x="64" y="213"/>
                    <a:pt x="71" y="208"/>
                    <a:pt x="71" y="208"/>
                  </a:cubicBezTo>
                  <a:cubicBezTo>
                    <a:pt x="71" y="208"/>
                    <a:pt x="70" y="209"/>
                    <a:pt x="67" y="211"/>
                  </a:cubicBezTo>
                  <a:cubicBezTo>
                    <a:pt x="62" y="215"/>
                    <a:pt x="56" y="218"/>
                    <a:pt x="51" y="221"/>
                  </a:cubicBezTo>
                  <a:moveTo>
                    <a:pt x="517" y="232"/>
                  </a:moveTo>
                  <a:cubicBezTo>
                    <a:pt x="516" y="230"/>
                    <a:pt x="515" y="229"/>
                    <a:pt x="514" y="228"/>
                  </a:cubicBezTo>
                  <a:cubicBezTo>
                    <a:pt x="527" y="225"/>
                    <a:pt x="541" y="222"/>
                    <a:pt x="555" y="219"/>
                  </a:cubicBezTo>
                  <a:cubicBezTo>
                    <a:pt x="569" y="216"/>
                    <a:pt x="583" y="211"/>
                    <a:pt x="598" y="207"/>
                  </a:cubicBezTo>
                  <a:cubicBezTo>
                    <a:pt x="601" y="207"/>
                    <a:pt x="602" y="206"/>
                    <a:pt x="602" y="206"/>
                  </a:cubicBezTo>
                  <a:cubicBezTo>
                    <a:pt x="603" y="206"/>
                    <a:pt x="601" y="207"/>
                    <a:pt x="598" y="208"/>
                  </a:cubicBezTo>
                  <a:cubicBezTo>
                    <a:pt x="594" y="210"/>
                    <a:pt x="590" y="212"/>
                    <a:pt x="585" y="214"/>
                  </a:cubicBezTo>
                  <a:cubicBezTo>
                    <a:pt x="577" y="217"/>
                    <a:pt x="569" y="219"/>
                    <a:pt x="562" y="221"/>
                  </a:cubicBezTo>
                  <a:cubicBezTo>
                    <a:pt x="547" y="226"/>
                    <a:pt x="532" y="229"/>
                    <a:pt x="517" y="232"/>
                  </a:cubicBezTo>
                  <a:moveTo>
                    <a:pt x="427" y="229"/>
                  </a:moveTo>
                  <a:cubicBezTo>
                    <a:pt x="438" y="225"/>
                    <a:pt x="449" y="222"/>
                    <a:pt x="460" y="218"/>
                  </a:cubicBezTo>
                  <a:cubicBezTo>
                    <a:pt x="467" y="215"/>
                    <a:pt x="474" y="212"/>
                    <a:pt x="481" y="210"/>
                  </a:cubicBezTo>
                  <a:cubicBezTo>
                    <a:pt x="485" y="208"/>
                    <a:pt x="490" y="207"/>
                    <a:pt x="494" y="205"/>
                  </a:cubicBezTo>
                  <a:cubicBezTo>
                    <a:pt x="494" y="205"/>
                    <a:pt x="495" y="205"/>
                    <a:pt x="496" y="205"/>
                  </a:cubicBezTo>
                  <a:cubicBezTo>
                    <a:pt x="496" y="205"/>
                    <a:pt x="497" y="205"/>
                    <a:pt x="497" y="206"/>
                  </a:cubicBezTo>
                  <a:cubicBezTo>
                    <a:pt x="474" y="216"/>
                    <a:pt x="451" y="222"/>
                    <a:pt x="427" y="229"/>
                  </a:cubicBezTo>
                  <a:moveTo>
                    <a:pt x="284" y="259"/>
                  </a:moveTo>
                  <a:cubicBezTo>
                    <a:pt x="281" y="258"/>
                    <a:pt x="277" y="257"/>
                    <a:pt x="273" y="256"/>
                  </a:cubicBezTo>
                  <a:cubicBezTo>
                    <a:pt x="280" y="253"/>
                    <a:pt x="287" y="251"/>
                    <a:pt x="294" y="248"/>
                  </a:cubicBezTo>
                  <a:cubicBezTo>
                    <a:pt x="301" y="246"/>
                    <a:pt x="308" y="244"/>
                    <a:pt x="315" y="241"/>
                  </a:cubicBezTo>
                  <a:cubicBezTo>
                    <a:pt x="341" y="233"/>
                    <a:pt x="367" y="226"/>
                    <a:pt x="392" y="217"/>
                  </a:cubicBezTo>
                  <a:cubicBezTo>
                    <a:pt x="408" y="212"/>
                    <a:pt x="424" y="206"/>
                    <a:pt x="440" y="201"/>
                  </a:cubicBezTo>
                  <a:cubicBezTo>
                    <a:pt x="438" y="202"/>
                    <a:pt x="435" y="204"/>
                    <a:pt x="433" y="205"/>
                  </a:cubicBezTo>
                  <a:cubicBezTo>
                    <a:pt x="415" y="211"/>
                    <a:pt x="397" y="219"/>
                    <a:pt x="379" y="225"/>
                  </a:cubicBezTo>
                  <a:cubicBezTo>
                    <a:pt x="361" y="231"/>
                    <a:pt x="343" y="237"/>
                    <a:pt x="325" y="244"/>
                  </a:cubicBezTo>
                  <a:cubicBezTo>
                    <a:pt x="312" y="249"/>
                    <a:pt x="297" y="253"/>
                    <a:pt x="284" y="259"/>
                  </a:cubicBezTo>
                  <a:moveTo>
                    <a:pt x="417" y="222"/>
                  </a:moveTo>
                  <a:cubicBezTo>
                    <a:pt x="429" y="218"/>
                    <a:pt x="441" y="214"/>
                    <a:pt x="453" y="209"/>
                  </a:cubicBezTo>
                  <a:cubicBezTo>
                    <a:pt x="462" y="206"/>
                    <a:pt x="471" y="204"/>
                    <a:pt x="480" y="200"/>
                  </a:cubicBezTo>
                  <a:cubicBezTo>
                    <a:pt x="471" y="204"/>
                    <a:pt x="461" y="208"/>
                    <a:pt x="451" y="211"/>
                  </a:cubicBezTo>
                  <a:cubicBezTo>
                    <a:pt x="440" y="215"/>
                    <a:pt x="428" y="219"/>
                    <a:pt x="417" y="222"/>
                  </a:cubicBezTo>
                  <a:moveTo>
                    <a:pt x="308" y="262"/>
                  </a:moveTo>
                  <a:cubicBezTo>
                    <a:pt x="317" y="257"/>
                    <a:pt x="329" y="254"/>
                    <a:pt x="338" y="251"/>
                  </a:cubicBezTo>
                  <a:cubicBezTo>
                    <a:pt x="354" y="245"/>
                    <a:pt x="368" y="239"/>
                    <a:pt x="384" y="233"/>
                  </a:cubicBezTo>
                  <a:cubicBezTo>
                    <a:pt x="418" y="224"/>
                    <a:pt x="452" y="214"/>
                    <a:pt x="486" y="200"/>
                  </a:cubicBezTo>
                  <a:cubicBezTo>
                    <a:pt x="486" y="200"/>
                    <a:pt x="486" y="200"/>
                    <a:pt x="486" y="200"/>
                  </a:cubicBezTo>
                  <a:cubicBezTo>
                    <a:pt x="488" y="201"/>
                    <a:pt x="491" y="202"/>
                    <a:pt x="493" y="204"/>
                  </a:cubicBezTo>
                  <a:cubicBezTo>
                    <a:pt x="482" y="207"/>
                    <a:pt x="470" y="212"/>
                    <a:pt x="459" y="216"/>
                  </a:cubicBezTo>
                  <a:cubicBezTo>
                    <a:pt x="439" y="224"/>
                    <a:pt x="418" y="230"/>
                    <a:pt x="397" y="236"/>
                  </a:cubicBezTo>
                  <a:cubicBezTo>
                    <a:pt x="376" y="243"/>
                    <a:pt x="355" y="249"/>
                    <a:pt x="334" y="255"/>
                  </a:cubicBezTo>
                  <a:cubicBezTo>
                    <a:pt x="326" y="257"/>
                    <a:pt x="314" y="259"/>
                    <a:pt x="308" y="262"/>
                  </a:cubicBezTo>
                  <a:moveTo>
                    <a:pt x="480" y="200"/>
                  </a:moveTo>
                  <a:cubicBezTo>
                    <a:pt x="480" y="200"/>
                    <a:pt x="480" y="200"/>
                    <a:pt x="480" y="200"/>
                  </a:cubicBezTo>
                  <a:cubicBezTo>
                    <a:pt x="480" y="200"/>
                    <a:pt x="480" y="200"/>
                    <a:pt x="480" y="200"/>
                  </a:cubicBezTo>
                  <a:moveTo>
                    <a:pt x="334" y="274"/>
                  </a:moveTo>
                  <a:cubicBezTo>
                    <a:pt x="346" y="265"/>
                    <a:pt x="364" y="263"/>
                    <a:pt x="378" y="260"/>
                  </a:cubicBezTo>
                  <a:cubicBezTo>
                    <a:pt x="402" y="254"/>
                    <a:pt x="425" y="245"/>
                    <a:pt x="449" y="237"/>
                  </a:cubicBezTo>
                  <a:cubicBezTo>
                    <a:pt x="495" y="221"/>
                    <a:pt x="545" y="201"/>
                    <a:pt x="594" y="198"/>
                  </a:cubicBezTo>
                  <a:cubicBezTo>
                    <a:pt x="595" y="197"/>
                    <a:pt x="596" y="197"/>
                    <a:pt x="597" y="197"/>
                  </a:cubicBezTo>
                  <a:cubicBezTo>
                    <a:pt x="605" y="197"/>
                    <a:pt x="581" y="203"/>
                    <a:pt x="579" y="204"/>
                  </a:cubicBezTo>
                  <a:cubicBezTo>
                    <a:pt x="568" y="206"/>
                    <a:pt x="557" y="210"/>
                    <a:pt x="546" y="213"/>
                  </a:cubicBezTo>
                  <a:cubicBezTo>
                    <a:pt x="523" y="219"/>
                    <a:pt x="499" y="225"/>
                    <a:pt x="475" y="232"/>
                  </a:cubicBezTo>
                  <a:cubicBezTo>
                    <a:pt x="428" y="245"/>
                    <a:pt x="382" y="261"/>
                    <a:pt x="334" y="274"/>
                  </a:cubicBezTo>
                  <a:moveTo>
                    <a:pt x="54" y="215"/>
                  </a:moveTo>
                  <a:cubicBezTo>
                    <a:pt x="54" y="214"/>
                    <a:pt x="55" y="213"/>
                    <a:pt x="55" y="212"/>
                  </a:cubicBezTo>
                  <a:cubicBezTo>
                    <a:pt x="58" y="209"/>
                    <a:pt x="60" y="207"/>
                    <a:pt x="63" y="206"/>
                  </a:cubicBezTo>
                  <a:cubicBezTo>
                    <a:pt x="70" y="202"/>
                    <a:pt x="77" y="199"/>
                    <a:pt x="83" y="196"/>
                  </a:cubicBezTo>
                  <a:cubicBezTo>
                    <a:pt x="81" y="200"/>
                    <a:pt x="79" y="204"/>
                    <a:pt x="78" y="208"/>
                  </a:cubicBezTo>
                  <a:cubicBezTo>
                    <a:pt x="77" y="210"/>
                    <a:pt x="76" y="214"/>
                    <a:pt x="76" y="217"/>
                  </a:cubicBezTo>
                  <a:cubicBezTo>
                    <a:pt x="67" y="219"/>
                    <a:pt x="58" y="223"/>
                    <a:pt x="49" y="226"/>
                  </a:cubicBezTo>
                  <a:cubicBezTo>
                    <a:pt x="49" y="226"/>
                    <a:pt x="49" y="226"/>
                    <a:pt x="49" y="226"/>
                  </a:cubicBezTo>
                  <a:cubicBezTo>
                    <a:pt x="59" y="222"/>
                    <a:pt x="69" y="213"/>
                    <a:pt x="77" y="207"/>
                  </a:cubicBezTo>
                  <a:cubicBezTo>
                    <a:pt x="78" y="206"/>
                    <a:pt x="78" y="205"/>
                    <a:pt x="77" y="205"/>
                  </a:cubicBezTo>
                  <a:cubicBezTo>
                    <a:pt x="76" y="205"/>
                    <a:pt x="76" y="205"/>
                    <a:pt x="76" y="205"/>
                  </a:cubicBezTo>
                  <a:cubicBezTo>
                    <a:pt x="72" y="206"/>
                    <a:pt x="68" y="208"/>
                    <a:pt x="64" y="210"/>
                  </a:cubicBezTo>
                  <a:cubicBezTo>
                    <a:pt x="61" y="212"/>
                    <a:pt x="58" y="213"/>
                    <a:pt x="54" y="215"/>
                  </a:cubicBezTo>
                  <a:moveTo>
                    <a:pt x="299" y="256"/>
                  </a:moveTo>
                  <a:cubicBezTo>
                    <a:pt x="303" y="255"/>
                    <a:pt x="307" y="254"/>
                    <a:pt x="312" y="252"/>
                  </a:cubicBezTo>
                  <a:cubicBezTo>
                    <a:pt x="352" y="238"/>
                    <a:pt x="393" y="222"/>
                    <a:pt x="433" y="207"/>
                  </a:cubicBezTo>
                  <a:cubicBezTo>
                    <a:pt x="441" y="204"/>
                    <a:pt x="449" y="200"/>
                    <a:pt x="458" y="197"/>
                  </a:cubicBezTo>
                  <a:cubicBezTo>
                    <a:pt x="459" y="197"/>
                    <a:pt x="460" y="197"/>
                    <a:pt x="461" y="197"/>
                  </a:cubicBezTo>
                  <a:cubicBezTo>
                    <a:pt x="462" y="196"/>
                    <a:pt x="462" y="196"/>
                    <a:pt x="463" y="196"/>
                  </a:cubicBezTo>
                  <a:cubicBezTo>
                    <a:pt x="464" y="196"/>
                    <a:pt x="464" y="196"/>
                    <a:pt x="465" y="196"/>
                  </a:cubicBezTo>
                  <a:cubicBezTo>
                    <a:pt x="468" y="195"/>
                    <a:pt x="471" y="195"/>
                    <a:pt x="473" y="195"/>
                  </a:cubicBezTo>
                  <a:cubicBezTo>
                    <a:pt x="476" y="196"/>
                    <a:pt x="479" y="197"/>
                    <a:pt x="482" y="199"/>
                  </a:cubicBezTo>
                  <a:cubicBezTo>
                    <a:pt x="467" y="201"/>
                    <a:pt x="453" y="207"/>
                    <a:pt x="438" y="213"/>
                  </a:cubicBezTo>
                  <a:cubicBezTo>
                    <a:pt x="421" y="220"/>
                    <a:pt x="402" y="225"/>
                    <a:pt x="385" y="231"/>
                  </a:cubicBezTo>
                  <a:cubicBezTo>
                    <a:pt x="383" y="231"/>
                    <a:pt x="382" y="232"/>
                    <a:pt x="380" y="232"/>
                  </a:cubicBezTo>
                  <a:cubicBezTo>
                    <a:pt x="361" y="238"/>
                    <a:pt x="341" y="243"/>
                    <a:pt x="322" y="250"/>
                  </a:cubicBezTo>
                  <a:cubicBezTo>
                    <a:pt x="312" y="253"/>
                    <a:pt x="302" y="256"/>
                    <a:pt x="292" y="259"/>
                  </a:cubicBezTo>
                  <a:cubicBezTo>
                    <a:pt x="291" y="259"/>
                    <a:pt x="291" y="259"/>
                    <a:pt x="291" y="259"/>
                  </a:cubicBezTo>
                  <a:cubicBezTo>
                    <a:pt x="291" y="259"/>
                    <a:pt x="293" y="258"/>
                    <a:pt x="295" y="258"/>
                  </a:cubicBezTo>
                  <a:cubicBezTo>
                    <a:pt x="297" y="257"/>
                    <a:pt x="299" y="256"/>
                    <a:pt x="299" y="256"/>
                  </a:cubicBezTo>
                  <a:cubicBezTo>
                    <a:pt x="299" y="256"/>
                    <a:pt x="299" y="256"/>
                    <a:pt x="299" y="256"/>
                  </a:cubicBezTo>
                  <a:moveTo>
                    <a:pt x="56" y="208"/>
                  </a:moveTo>
                  <a:cubicBezTo>
                    <a:pt x="57" y="207"/>
                    <a:pt x="58" y="205"/>
                    <a:pt x="58" y="203"/>
                  </a:cubicBezTo>
                  <a:cubicBezTo>
                    <a:pt x="62" y="202"/>
                    <a:pt x="65" y="202"/>
                    <a:pt x="68" y="200"/>
                  </a:cubicBezTo>
                  <a:cubicBezTo>
                    <a:pt x="73" y="198"/>
                    <a:pt x="78" y="196"/>
                    <a:pt x="84" y="194"/>
                  </a:cubicBezTo>
                  <a:cubicBezTo>
                    <a:pt x="81" y="195"/>
                    <a:pt x="78" y="196"/>
                    <a:pt x="75" y="198"/>
                  </a:cubicBezTo>
                  <a:cubicBezTo>
                    <a:pt x="68" y="201"/>
                    <a:pt x="61" y="204"/>
                    <a:pt x="56" y="208"/>
                  </a:cubicBezTo>
                  <a:moveTo>
                    <a:pt x="270" y="254"/>
                  </a:moveTo>
                  <a:cubicBezTo>
                    <a:pt x="265" y="253"/>
                    <a:pt x="261" y="251"/>
                    <a:pt x="258" y="248"/>
                  </a:cubicBezTo>
                  <a:cubicBezTo>
                    <a:pt x="278" y="244"/>
                    <a:pt x="297" y="234"/>
                    <a:pt x="318" y="229"/>
                  </a:cubicBezTo>
                  <a:cubicBezTo>
                    <a:pt x="343" y="221"/>
                    <a:pt x="369" y="214"/>
                    <a:pt x="394" y="206"/>
                  </a:cubicBezTo>
                  <a:cubicBezTo>
                    <a:pt x="405" y="202"/>
                    <a:pt x="417" y="199"/>
                    <a:pt x="428" y="196"/>
                  </a:cubicBezTo>
                  <a:cubicBezTo>
                    <a:pt x="432" y="195"/>
                    <a:pt x="435" y="195"/>
                    <a:pt x="438" y="194"/>
                  </a:cubicBezTo>
                  <a:cubicBezTo>
                    <a:pt x="417" y="203"/>
                    <a:pt x="395" y="211"/>
                    <a:pt x="374" y="218"/>
                  </a:cubicBezTo>
                  <a:cubicBezTo>
                    <a:pt x="350" y="226"/>
                    <a:pt x="327" y="233"/>
                    <a:pt x="304" y="242"/>
                  </a:cubicBezTo>
                  <a:cubicBezTo>
                    <a:pt x="299" y="244"/>
                    <a:pt x="294" y="246"/>
                    <a:pt x="289" y="248"/>
                  </a:cubicBezTo>
                  <a:cubicBezTo>
                    <a:pt x="286" y="249"/>
                    <a:pt x="284" y="249"/>
                    <a:pt x="282" y="250"/>
                  </a:cubicBezTo>
                  <a:cubicBezTo>
                    <a:pt x="281" y="251"/>
                    <a:pt x="280" y="251"/>
                    <a:pt x="279" y="251"/>
                  </a:cubicBezTo>
                  <a:cubicBezTo>
                    <a:pt x="278" y="251"/>
                    <a:pt x="278" y="251"/>
                    <a:pt x="278" y="251"/>
                  </a:cubicBezTo>
                  <a:cubicBezTo>
                    <a:pt x="275" y="251"/>
                    <a:pt x="274" y="252"/>
                    <a:pt x="274" y="253"/>
                  </a:cubicBezTo>
                  <a:cubicBezTo>
                    <a:pt x="272" y="254"/>
                    <a:pt x="271" y="254"/>
                    <a:pt x="270" y="254"/>
                  </a:cubicBezTo>
                  <a:moveTo>
                    <a:pt x="255" y="246"/>
                  </a:moveTo>
                  <a:cubicBezTo>
                    <a:pt x="252" y="244"/>
                    <a:pt x="249" y="240"/>
                    <a:pt x="247" y="237"/>
                  </a:cubicBezTo>
                  <a:cubicBezTo>
                    <a:pt x="259" y="236"/>
                    <a:pt x="269" y="232"/>
                    <a:pt x="280" y="228"/>
                  </a:cubicBezTo>
                  <a:cubicBezTo>
                    <a:pt x="295" y="222"/>
                    <a:pt x="311" y="218"/>
                    <a:pt x="326" y="213"/>
                  </a:cubicBezTo>
                  <a:cubicBezTo>
                    <a:pt x="353" y="204"/>
                    <a:pt x="380" y="197"/>
                    <a:pt x="407" y="189"/>
                  </a:cubicBezTo>
                  <a:cubicBezTo>
                    <a:pt x="405" y="190"/>
                    <a:pt x="403" y="190"/>
                    <a:pt x="401" y="191"/>
                  </a:cubicBezTo>
                  <a:cubicBezTo>
                    <a:pt x="384" y="198"/>
                    <a:pt x="367" y="205"/>
                    <a:pt x="350" y="212"/>
                  </a:cubicBezTo>
                  <a:cubicBezTo>
                    <a:pt x="319" y="224"/>
                    <a:pt x="286" y="233"/>
                    <a:pt x="255" y="246"/>
                  </a:cubicBezTo>
                  <a:moveTo>
                    <a:pt x="346" y="230"/>
                  </a:moveTo>
                  <a:cubicBezTo>
                    <a:pt x="354" y="227"/>
                    <a:pt x="361" y="224"/>
                    <a:pt x="369" y="222"/>
                  </a:cubicBezTo>
                  <a:cubicBezTo>
                    <a:pt x="399" y="212"/>
                    <a:pt x="429" y="201"/>
                    <a:pt x="457" y="187"/>
                  </a:cubicBezTo>
                  <a:cubicBezTo>
                    <a:pt x="461" y="189"/>
                    <a:pt x="465" y="191"/>
                    <a:pt x="469" y="193"/>
                  </a:cubicBezTo>
                  <a:cubicBezTo>
                    <a:pt x="468" y="193"/>
                    <a:pt x="467" y="193"/>
                    <a:pt x="466" y="193"/>
                  </a:cubicBezTo>
                  <a:cubicBezTo>
                    <a:pt x="463" y="194"/>
                    <a:pt x="461" y="194"/>
                    <a:pt x="458" y="195"/>
                  </a:cubicBezTo>
                  <a:cubicBezTo>
                    <a:pt x="437" y="198"/>
                    <a:pt x="417" y="206"/>
                    <a:pt x="397" y="213"/>
                  </a:cubicBezTo>
                  <a:cubicBezTo>
                    <a:pt x="380" y="219"/>
                    <a:pt x="363" y="224"/>
                    <a:pt x="346" y="230"/>
                  </a:cubicBezTo>
                  <a:moveTo>
                    <a:pt x="330" y="274"/>
                  </a:moveTo>
                  <a:cubicBezTo>
                    <a:pt x="328" y="272"/>
                    <a:pt x="325" y="270"/>
                    <a:pt x="321" y="269"/>
                  </a:cubicBezTo>
                  <a:cubicBezTo>
                    <a:pt x="328" y="268"/>
                    <a:pt x="334" y="266"/>
                    <a:pt x="340" y="264"/>
                  </a:cubicBezTo>
                  <a:cubicBezTo>
                    <a:pt x="354" y="260"/>
                    <a:pt x="367" y="257"/>
                    <a:pt x="381" y="253"/>
                  </a:cubicBezTo>
                  <a:cubicBezTo>
                    <a:pt x="407" y="247"/>
                    <a:pt x="432" y="237"/>
                    <a:pt x="457" y="229"/>
                  </a:cubicBezTo>
                  <a:cubicBezTo>
                    <a:pt x="482" y="222"/>
                    <a:pt x="506" y="212"/>
                    <a:pt x="531" y="206"/>
                  </a:cubicBezTo>
                  <a:cubicBezTo>
                    <a:pt x="553" y="199"/>
                    <a:pt x="576" y="194"/>
                    <a:pt x="598" y="184"/>
                  </a:cubicBezTo>
                  <a:cubicBezTo>
                    <a:pt x="604" y="194"/>
                    <a:pt x="609" y="205"/>
                    <a:pt x="613" y="216"/>
                  </a:cubicBezTo>
                  <a:cubicBezTo>
                    <a:pt x="613" y="216"/>
                    <a:pt x="613" y="216"/>
                    <a:pt x="613" y="216"/>
                  </a:cubicBezTo>
                  <a:cubicBezTo>
                    <a:pt x="597" y="219"/>
                    <a:pt x="581" y="220"/>
                    <a:pt x="565" y="223"/>
                  </a:cubicBezTo>
                  <a:cubicBezTo>
                    <a:pt x="557" y="225"/>
                    <a:pt x="548" y="228"/>
                    <a:pt x="540" y="230"/>
                  </a:cubicBezTo>
                  <a:cubicBezTo>
                    <a:pt x="537" y="230"/>
                    <a:pt x="534" y="231"/>
                    <a:pt x="531" y="231"/>
                  </a:cubicBezTo>
                  <a:cubicBezTo>
                    <a:pt x="557" y="225"/>
                    <a:pt x="584" y="218"/>
                    <a:pt x="608" y="206"/>
                  </a:cubicBezTo>
                  <a:cubicBezTo>
                    <a:pt x="609" y="206"/>
                    <a:pt x="608" y="204"/>
                    <a:pt x="607" y="204"/>
                  </a:cubicBezTo>
                  <a:cubicBezTo>
                    <a:pt x="607" y="204"/>
                    <a:pt x="607" y="204"/>
                    <a:pt x="607" y="204"/>
                  </a:cubicBezTo>
                  <a:cubicBezTo>
                    <a:pt x="592" y="206"/>
                    <a:pt x="578" y="211"/>
                    <a:pt x="564" y="215"/>
                  </a:cubicBezTo>
                  <a:cubicBezTo>
                    <a:pt x="547" y="220"/>
                    <a:pt x="529" y="222"/>
                    <a:pt x="511" y="226"/>
                  </a:cubicBezTo>
                  <a:cubicBezTo>
                    <a:pt x="510" y="226"/>
                    <a:pt x="509" y="225"/>
                    <a:pt x="508" y="225"/>
                  </a:cubicBezTo>
                  <a:cubicBezTo>
                    <a:pt x="521" y="222"/>
                    <a:pt x="534" y="218"/>
                    <a:pt x="547" y="215"/>
                  </a:cubicBezTo>
                  <a:cubicBezTo>
                    <a:pt x="565" y="210"/>
                    <a:pt x="587" y="207"/>
                    <a:pt x="604" y="197"/>
                  </a:cubicBezTo>
                  <a:cubicBezTo>
                    <a:pt x="605" y="197"/>
                    <a:pt x="604" y="195"/>
                    <a:pt x="603" y="195"/>
                  </a:cubicBezTo>
                  <a:cubicBezTo>
                    <a:pt x="603" y="195"/>
                    <a:pt x="602" y="195"/>
                    <a:pt x="601" y="195"/>
                  </a:cubicBezTo>
                  <a:cubicBezTo>
                    <a:pt x="579" y="195"/>
                    <a:pt x="558" y="202"/>
                    <a:pt x="537" y="207"/>
                  </a:cubicBezTo>
                  <a:cubicBezTo>
                    <a:pt x="509" y="215"/>
                    <a:pt x="481" y="224"/>
                    <a:pt x="454" y="233"/>
                  </a:cubicBezTo>
                  <a:cubicBezTo>
                    <a:pt x="427" y="242"/>
                    <a:pt x="401" y="252"/>
                    <a:pt x="374" y="258"/>
                  </a:cubicBezTo>
                  <a:cubicBezTo>
                    <a:pt x="359" y="262"/>
                    <a:pt x="342" y="264"/>
                    <a:pt x="330" y="274"/>
                  </a:cubicBezTo>
                  <a:moveTo>
                    <a:pt x="61" y="197"/>
                  </a:moveTo>
                  <a:cubicBezTo>
                    <a:pt x="63" y="194"/>
                    <a:pt x="64" y="192"/>
                    <a:pt x="65" y="189"/>
                  </a:cubicBezTo>
                  <a:cubicBezTo>
                    <a:pt x="67" y="188"/>
                    <a:pt x="69" y="188"/>
                    <a:pt x="72" y="187"/>
                  </a:cubicBezTo>
                  <a:cubicBezTo>
                    <a:pt x="74" y="185"/>
                    <a:pt x="82" y="182"/>
                    <a:pt x="84" y="182"/>
                  </a:cubicBezTo>
                  <a:cubicBezTo>
                    <a:pt x="85" y="182"/>
                    <a:pt x="84" y="183"/>
                    <a:pt x="79" y="187"/>
                  </a:cubicBezTo>
                  <a:cubicBezTo>
                    <a:pt x="74" y="191"/>
                    <a:pt x="67" y="193"/>
                    <a:pt x="61" y="197"/>
                  </a:cubicBezTo>
                  <a:moveTo>
                    <a:pt x="63" y="199"/>
                  </a:moveTo>
                  <a:cubicBezTo>
                    <a:pt x="62" y="199"/>
                    <a:pt x="63" y="198"/>
                    <a:pt x="68" y="195"/>
                  </a:cubicBezTo>
                  <a:cubicBezTo>
                    <a:pt x="75" y="191"/>
                    <a:pt x="83" y="188"/>
                    <a:pt x="88" y="182"/>
                  </a:cubicBezTo>
                  <a:cubicBezTo>
                    <a:pt x="87" y="185"/>
                    <a:pt x="86" y="188"/>
                    <a:pt x="85" y="191"/>
                  </a:cubicBezTo>
                  <a:cubicBezTo>
                    <a:pt x="81" y="192"/>
                    <a:pt x="78" y="193"/>
                    <a:pt x="75" y="195"/>
                  </a:cubicBezTo>
                  <a:cubicBezTo>
                    <a:pt x="71" y="197"/>
                    <a:pt x="64" y="199"/>
                    <a:pt x="63" y="199"/>
                  </a:cubicBezTo>
                  <a:moveTo>
                    <a:pt x="257" y="247"/>
                  </a:moveTo>
                  <a:cubicBezTo>
                    <a:pt x="257" y="247"/>
                    <a:pt x="260" y="246"/>
                    <a:pt x="267" y="243"/>
                  </a:cubicBezTo>
                  <a:cubicBezTo>
                    <a:pt x="275" y="240"/>
                    <a:pt x="283" y="237"/>
                    <a:pt x="291" y="235"/>
                  </a:cubicBezTo>
                  <a:cubicBezTo>
                    <a:pt x="307" y="229"/>
                    <a:pt x="324" y="224"/>
                    <a:pt x="340" y="218"/>
                  </a:cubicBezTo>
                  <a:cubicBezTo>
                    <a:pt x="374" y="205"/>
                    <a:pt x="407" y="191"/>
                    <a:pt x="441" y="178"/>
                  </a:cubicBezTo>
                  <a:cubicBezTo>
                    <a:pt x="445" y="181"/>
                    <a:pt x="450" y="184"/>
                    <a:pt x="454" y="186"/>
                  </a:cubicBezTo>
                  <a:cubicBezTo>
                    <a:pt x="425" y="197"/>
                    <a:pt x="393" y="204"/>
                    <a:pt x="363" y="213"/>
                  </a:cubicBezTo>
                  <a:cubicBezTo>
                    <a:pt x="346" y="218"/>
                    <a:pt x="329" y="223"/>
                    <a:pt x="312" y="228"/>
                  </a:cubicBezTo>
                  <a:cubicBezTo>
                    <a:pt x="296" y="232"/>
                    <a:pt x="281" y="239"/>
                    <a:pt x="266" y="244"/>
                  </a:cubicBezTo>
                  <a:cubicBezTo>
                    <a:pt x="262" y="245"/>
                    <a:pt x="257" y="247"/>
                    <a:pt x="257" y="247"/>
                  </a:cubicBezTo>
                  <a:moveTo>
                    <a:pt x="514" y="177"/>
                  </a:moveTo>
                  <a:cubicBezTo>
                    <a:pt x="513" y="177"/>
                    <a:pt x="513" y="177"/>
                    <a:pt x="513" y="177"/>
                  </a:cubicBezTo>
                  <a:cubicBezTo>
                    <a:pt x="514" y="176"/>
                    <a:pt x="514" y="176"/>
                    <a:pt x="514" y="175"/>
                  </a:cubicBezTo>
                  <a:cubicBezTo>
                    <a:pt x="516" y="176"/>
                    <a:pt x="517" y="177"/>
                    <a:pt x="518" y="177"/>
                  </a:cubicBezTo>
                  <a:cubicBezTo>
                    <a:pt x="517" y="177"/>
                    <a:pt x="515" y="177"/>
                    <a:pt x="514" y="177"/>
                  </a:cubicBezTo>
                  <a:moveTo>
                    <a:pt x="504" y="208"/>
                  </a:moveTo>
                  <a:cubicBezTo>
                    <a:pt x="505" y="208"/>
                    <a:pt x="506" y="208"/>
                    <a:pt x="507" y="207"/>
                  </a:cubicBezTo>
                  <a:cubicBezTo>
                    <a:pt x="510" y="207"/>
                    <a:pt x="512" y="206"/>
                    <a:pt x="515" y="205"/>
                  </a:cubicBezTo>
                  <a:cubicBezTo>
                    <a:pt x="542" y="199"/>
                    <a:pt x="567" y="184"/>
                    <a:pt x="593" y="175"/>
                  </a:cubicBezTo>
                  <a:cubicBezTo>
                    <a:pt x="594" y="177"/>
                    <a:pt x="596" y="180"/>
                    <a:pt x="597" y="182"/>
                  </a:cubicBezTo>
                  <a:cubicBezTo>
                    <a:pt x="558" y="199"/>
                    <a:pt x="516" y="207"/>
                    <a:pt x="476" y="221"/>
                  </a:cubicBezTo>
                  <a:cubicBezTo>
                    <a:pt x="436" y="235"/>
                    <a:pt x="395" y="249"/>
                    <a:pt x="353" y="258"/>
                  </a:cubicBezTo>
                  <a:cubicBezTo>
                    <a:pt x="344" y="260"/>
                    <a:pt x="335" y="264"/>
                    <a:pt x="326" y="266"/>
                  </a:cubicBezTo>
                  <a:cubicBezTo>
                    <a:pt x="322" y="267"/>
                    <a:pt x="320" y="267"/>
                    <a:pt x="318" y="268"/>
                  </a:cubicBezTo>
                  <a:cubicBezTo>
                    <a:pt x="318" y="267"/>
                    <a:pt x="318" y="267"/>
                    <a:pt x="318" y="267"/>
                  </a:cubicBezTo>
                  <a:cubicBezTo>
                    <a:pt x="319" y="266"/>
                    <a:pt x="331" y="261"/>
                    <a:pt x="334" y="260"/>
                  </a:cubicBezTo>
                  <a:cubicBezTo>
                    <a:pt x="353" y="255"/>
                    <a:pt x="372" y="249"/>
                    <a:pt x="391" y="242"/>
                  </a:cubicBezTo>
                  <a:cubicBezTo>
                    <a:pt x="410" y="236"/>
                    <a:pt x="429" y="230"/>
                    <a:pt x="449" y="225"/>
                  </a:cubicBezTo>
                  <a:cubicBezTo>
                    <a:pt x="467" y="221"/>
                    <a:pt x="483" y="214"/>
                    <a:pt x="500" y="207"/>
                  </a:cubicBezTo>
                  <a:cubicBezTo>
                    <a:pt x="500" y="207"/>
                    <a:pt x="501" y="208"/>
                    <a:pt x="502" y="208"/>
                  </a:cubicBezTo>
                  <a:cubicBezTo>
                    <a:pt x="502" y="208"/>
                    <a:pt x="503" y="208"/>
                    <a:pt x="504" y="208"/>
                  </a:cubicBezTo>
                  <a:moveTo>
                    <a:pt x="510" y="177"/>
                  </a:moveTo>
                  <a:cubicBezTo>
                    <a:pt x="508" y="177"/>
                    <a:pt x="507" y="176"/>
                    <a:pt x="505" y="175"/>
                  </a:cubicBezTo>
                  <a:cubicBezTo>
                    <a:pt x="508" y="175"/>
                    <a:pt x="510" y="174"/>
                    <a:pt x="511" y="174"/>
                  </a:cubicBezTo>
                  <a:cubicBezTo>
                    <a:pt x="512" y="174"/>
                    <a:pt x="512" y="175"/>
                    <a:pt x="510" y="177"/>
                  </a:cubicBezTo>
                  <a:moveTo>
                    <a:pt x="246" y="234"/>
                  </a:moveTo>
                  <a:cubicBezTo>
                    <a:pt x="246" y="233"/>
                    <a:pt x="245" y="233"/>
                    <a:pt x="245" y="232"/>
                  </a:cubicBezTo>
                  <a:cubicBezTo>
                    <a:pt x="245" y="230"/>
                    <a:pt x="244" y="228"/>
                    <a:pt x="244" y="226"/>
                  </a:cubicBezTo>
                  <a:cubicBezTo>
                    <a:pt x="274" y="218"/>
                    <a:pt x="303" y="208"/>
                    <a:pt x="333" y="200"/>
                  </a:cubicBezTo>
                  <a:cubicBezTo>
                    <a:pt x="348" y="195"/>
                    <a:pt x="364" y="191"/>
                    <a:pt x="379" y="186"/>
                  </a:cubicBezTo>
                  <a:cubicBezTo>
                    <a:pt x="394" y="182"/>
                    <a:pt x="412" y="179"/>
                    <a:pt x="425" y="173"/>
                  </a:cubicBezTo>
                  <a:cubicBezTo>
                    <a:pt x="394" y="187"/>
                    <a:pt x="361" y="196"/>
                    <a:pt x="328" y="207"/>
                  </a:cubicBezTo>
                  <a:cubicBezTo>
                    <a:pt x="314" y="212"/>
                    <a:pt x="300" y="217"/>
                    <a:pt x="286" y="222"/>
                  </a:cubicBezTo>
                  <a:cubicBezTo>
                    <a:pt x="272" y="225"/>
                    <a:pt x="259" y="229"/>
                    <a:pt x="246" y="234"/>
                  </a:cubicBezTo>
                  <a:moveTo>
                    <a:pt x="71" y="180"/>
                  </a:moveTo>
                  <a:cubicBezTo>
                    <a:pt x="72" y="178"/>
                    <a:pt x="72" y="177"/>
                    <a:pt x="73" y="175"/>
                  </a:cubicBezTo>
                  <a:cubicBezTo>
                    <a:pt x="77" y="174"/>
                    <a:pt x="80" y="173"/>
                    <a:pt x="84" y="172"/>
                  </a:cubicBezTo>
                  <a:cubicBezTo>
                    <a:pt x="81" y="173"/>
                    <a:pt x="78" y="176"/>
                    <a:pt x="75" y="177"/>
                  </a:cubicBezTo>
                  <a:cubicBezTo>
                    <a:pt x="73" y="178"/>
                    <a:pt x="72" y="179"/>
                    <a:pt x="71" y="180"/>
                  </a:cubicBezTo>
                  <a:moveTo>
                    <a:pt x="67" y="186"/>
                  </a:moveTo>
                  <a:cubicBezTo>
                    <a:pt x="68" y="185"/>
                    <a:pt x="68" y="184"/>
                    <a:pt x="69" y="183"/>
                  </a:cubicBezTo>
                  <a:cubicBezTo>
                    <a:pt x="75" y="179"/>
                    <a:pt x="82" y="176"/>
                    <a:pt x="88" y="172"/>
                  </a:cubicBezTo>
                  <a:cubicBezTo>
                    <a:pt x="88" y="173"/>
                    <a:pt x="88" y="174"/>
                    <a:pt x="88" y="174"/>
                  </a:cubicBezTo>
                  <a:cubicBezTo>
                    <a:pt x="88" y="176"/>
                    <a:pt x="88" y="177"/>
                    <a:pt x="88" y="178"/>
                  </a:cubicBezTo>
                  <a:cubicBezTo>
                    <a:pt x="88" y="178"/>
                    <a:pt x="88" y="178"/>
                    <a:pt x="88" y="178"/>
                  </a:cubicBezTo>
                  <a:cubicBezTo>
                    <a:pt x="84" y="179"/>
                    <a:pt x="82" y="180"/>
                    <a:pt x="79" y="181"/>
                  </a:cubicBezTo>
                  <a:cubicBezTo>
                    <a:pt x="75" y="183"/>
                    <a:pt x="71" y="185"/>
                    <a:pt x="67" y="186"/>
                  </a:cubicBezTo>
                  <a:moveTo>
                    <a:pt x="250" y="235"/>
                  </a:moveTo>
                  <a:cubicBezTo>
                    <a:pt x="248" y="235"/>
                    <a:pt x="265" y="230"/>
                    <a:pt x="268" y="229"/>
                  </a:cubicBezTo>
                  <a:cubicBezTo>
                    <a:pt x="275" y="226"/>
                    <a:pt x="283" y="224"/>
                    <a:pt x="291" y="222"/>
                  </a:cubicBezTo>
                  <a:cubicBezTo>
                    <a:pt x="307" y="218"/>
                    <a:pt x="323" y="211"/>
                    <a:pt x="339" y="206"/>
                  </a:cubicBezTo>
                  <a:cubicBezTo>
                    <a:pt x="370" y="195"/>
                    <a:pt x="401" y="186"/>
                    <a:pt x="431" y="172"/>
                  </a:cubicBezTo>
                  <a:cubicBezTo>
                    <a:pt x="431" y="172"/>
                    <a:pt x="431" y="172"/>
                    <a:pt x="431" y="171"/>
                  </a:cubicBezTo>
                  <a:cubicBezTo>
                    <a:pt x="433" y="173"/>
                    <a:pt x="435" y="174"/>
                    <a:pt x="436" y="175"/>
                  </a:cubicBezTo>
                  <a:cubicBezTo>
                    <a:pt x="437" y="176"/>
                    <a:pt x="438" y="176"/>
                    <a:pt x="438" y="177"/>
                  </a:cubicBezTo>
                  <a:cubicBezTo>
                    <a:pt x="408" y="186"/>
                    <a:pt x="377" y="195"/>
                    <a:pt x="346" y="204"/>
                  </a:cubicBezTo>
                  <a:cubicBezTo>
                    <a:pt x="316" y="213"/>
                    <a:pt x="286" y="226"/>
                    <a:pt x="256" y="234"/>
                  </a:cubicBezTo>
                  <a:cubicBezTo>
                    <a:pt x="252" y="235"/>
                    <a:pt x="250" y="235"/>
                    <a:pt x="250" y="235"/>
                  </a:cubicBezTo>
                  <a:moveTo>
                    <a:pt x="503" y="174"/>
                  </a:moveTo>
                  <a:cubicBezTo>
                    <a:pt x="502" y="174"/>
                    <a:pt x="502" y="174"/>
                    <a:pt x="502" y="174"/>
                  </a:cubicBezTo>
                  <a:cubicBezTo>
                    <a:pt x="500" y="173"/>
                    <a:pt x="499" y="172"/>
                    <a:pt x="497" y="171"/>
                  </a:cubicBezTo>
                  <a:cubicBezTo>
                    <a:pt x="498" y="171"/>
                    <a:pt x="499" y="171"/>
                    <a:pt x="500" y="171"/>
                  </a:cubicBezTo>
                  <a:cubicBezTo>
                    <a:pt x="503" y="171"/>
                    <a:pt x="505" y="172"/>
                    <a:pt x="503" y="174"/>
                  </a:cubicBezTo>
                  <a:cubicBezTo>
                    <a:pt x="503" y="174"/>
                    <a:pt x="503" y="174"/>
                    <a:pt x="503" y="174"/>
                  </a:cubicBezTo>
                  <a:moveTo>
                    <a:pt x="509" y="173"/>
                  </a:moveTo>
                  <a:cubicBezTo>
                    <a:pt x="508" y="173"/>
                    <a:pt x="508" y="172"/>
                    <a:pt x="508" y="171"/>
                  </a:cubicBezTo>
                  <a:cubicBezTo>
                    <a:pt x="509" y="171"/>
                    <a:pt x="510" y="172"/>
                    <a:pt x="510" y="172"/>
                  </a:cubicBezTo>
                  <a:cubicBezTo>
                    <a:pt x="510" y="173"/>
                    <a:pt x="509" y="173"/>
                    <a:pt x="509" y="173"/>
                  </a:cubicBezTo>
                  <a:moveTo>
                    <a:pt x="521" y="195"/>
                  </a:moveTo>
                  <a:cubicBezTo>
                    <a:pt x="521" y="195"/>
                    <a:pt x="521" y="195"/>
                    <a:pt x="521" y="195"/>
                  </a:cubicBezTo>
                  <a:cubicBezTo>
                    <a:pt x="521" y="193"/>
                    <a:pt x="521" y="192"/>
                    <a:pt x="520" y="190"/>
                  </a:cubicBezTo>
                  <a:cubicBezTo>
                    <a:pt x="533" y="185"/>
                    <a:pt x="546" y="180"/>
                    <a:pt x="559" y="175"/>
                  </a:cubicBezTo>
                  <a:cubicBezTo>
                    <a:pt x="565" y="172"/>
                    <a:pt x="571" y="170"/>
                    <a:pt x="578" y="168"/>
                  </a:cubicBezTo>
                  <a:cubicBezTo>
                    <a:pt x="573" y="170"/>
                    <a:pt x="567" y="175"/>
                    <a:pt x="562" y="177"/>
                  </a:cubicBezTo>
                  <a:cubicBezTo>
                    <a:pt x="550" y="183"/>
                    <a:pt x="538" y="189"/>
                    <a:pt x="525" y="194"/>
                  </a:cubicBezTo>
                  <a:cubicBezTo>
                    <a:pt x="524" y="194"/>
                    <a:pt x="523" y="195"/>
                    <a:pt x="521" y="195"/>
                  </a:cubicBezTo>
                  <a:moveTo>
                    <a:pt x="76" y="171"/>
                  </a:moveTo>
                  <a:cubicBezTo>
                    <a:pt x="77" y="170"/>
                    <a:pt x="77" y="170"/>
                    <a:pt x="77" y="169"/>
                  </a:cubicBezTo>
                  <a:cubicBezTo>
                    <a:pt x="79" y="168"/>
                    <a:pt x="81" y="168"/>
                    <a:pt x="81" y="168"/>
                  </a:cubicBezTo>
                  <a:cubicBezTo>
                    <a:pt x="82" y="168"/>
                    <a:pt x="80" y="169"/>
                    <a:pt x="76" y="171"/>
                  </a:cubicBezTo>
                  <a:moveTo>
                    <a:pt x="495" y="170"/>
                  </a:moveTo>
                  <a:cubicBezTo>
                    <a:pt x="494" y="169"/>
                    <a:pt x="494" y="169"/>
                    <a:pt x="493" y="169"/>
                  </a:cubicBezTo>
                  <a:cubicBezTo>
                    <a:pt x="493" y="168"/>
                    <a:pt x="493" y="168"/>
                    <a:pt x="493" y="168"/>
                  </a:cubicBezTo>
                  <a:cubicBezTo>
                    <a:pt x="495" y="168"/>
                    <a:pt x="496" y="167"/>
                    <a:pt x="497" y="167"/>
                  </a:cubicBezTo>
                  <a:cubicBezTo>
                    <a:pt x="497" y="167"/>
                    <a:pt x="497" y="168"/>
                    <a:pt x="495" y="170"/>
                  </a:cubicBezTo>
                  <a:cubicBezTo>
                    <a:pt x="495" y="170"/>
                    <a:pt x="495" y="170"/>
                    <a:pt x="495" y="170"/>
                  </a:cubicBezTo>
                  <a:moveTo>
                    <a:pt x="243" y="224"/>
                  </a:moveTo>
                  <a:cubicBezTo>
                    <a:pt x="243" y="221"/>
                    <a:pt x="243" y="217"/>
                    <a:pt x="244" y="214"/>
                  </a:cubicBezTo>
                  <a:cubicBezTo>
                    <a:pt x="273" y="207"/>
                    <a:pt x="302" y="199"/>
                    <a:pt x="332" y="190"/>
                  </a:cubicBezTo>
                  <a:cubicBezTo>
                    <a:pt x="347" y="186"/>
                    <a:pt x="363" y="181"/>
                    <a:pt x="378" y="176"/>
                  </a:cubicBezTo>
                  <a:cubicBezTo>
                    <a:pt x="390" y="172"/>
                    <a:pt x="408" y="170"/>
                    <a:pt x="417" y="166"/>
                  </a:cubicBezTo>
                  <a:cubicBezTo>
                    <a:pt x="389" y="179"/>
                    <a:pt x="358" y="187"/>
                    <a:pt x="329" y="196"/>
                  </a:cubicBezTo>
                  <a:cubicBezTo>
                    <a:pt x="302" y="205"/>
                    <a:pt x="275" y="214"/>
                    <a:pt x="248" y="222"/>
                  </a:cubicBezTo>
                  <a:cubicBezTo>
                    <a:pt x="247" y="222"/>
                    <a:pt x="247" y="222"/>
                    <a:pt x="246" y="222"/>
                  </a:cubicBezTo>
                  <a:cubicBezTo>
                    <a:pt x="245" y="222"/>
                    <a:pt x="244" y="223"/>
                    <a:pt x="244" y="224"/>
                  </a:cubicBezTo>
                  <a:cubicBezTo>
                    <a:pt x="243" y="224"/>
                    <a:pt x="243" y="224"/>
                    <a:pt x="243" y="224"/>
                  </a:cubicBezTo>
                  <a:moveTo>
                    <a:pt x="500" y="170"/>
                  </a:moveTo>
                  <a:cubicBezTo>
                    <a:pt x="499" y="170"/>
                    <a:pt x="499" y="169"/>
                    <a:pt x="502" y="167"/>
                  </a:cubicBezTo>
                  <a:cubicBezTo>
                    <a:pt x="502" y="166"/>
                    <a:pt x="502" y="165"/>
                    <a:pt x="502" y="165"/>
                  </a:cubicBezTo>
                  <a:cubicBezTo>
                    <a:pt x="503" y="166"/>
                    <a:pt x="504" y="167"/>
                    <a:pt x="506" y="168"/>
                  </a:cubicBezTo>
                  <a:cubicBezTo>
                    <a:pt x="503" y="169"/>
                    <a:pt x="501" y="170"/>
                    <a:pt x="500" y="170"/>
                  </a:cubicBezTo>
                  <a:moveTo>
                    <a:pt x="244" y="210"/>
                  </a:moveTo>
                  <a:cubicBezTo>
                    <a:pt x="246" y="206"/>
                    <a:pt x="247" y="201"/>
                    <a:pt x="249" y="197"/>
                  </a:cubicBezTo>
                  <a:cubicBezTo>
                    <a:pt x="277" y="193"/>
                    <a:pt x="305" y="185"/>
                    <a:pt x="332" y="177"/>
                  </a:cubicBezTo>
                  <a:cubicBezTo>
                    <a:pt x="348" y="173"/>
                    <a:pt x="363" y="170"/>
                    <a:pt x="379" y="166"/>
                  </a:cubicBezTo>
                  <a:cubicBezTo>
                    <a:pt x="384" y="165"/>
                    <a:pt x="389" y="164"/>
                    <a:pt x="395" y="163"/>
                  </a:cubicBezTo>
                  <a:cubicBezTo>
                    <a:pt x="383" y="166"/>
                    <a:pt x="371" y="168"/>
                    <a:pt x="360" y="172"/>
                  </a:cubicBezTo>
                  <a:cubicBezTo>
                    <a:pt x="344" y="177"/>
                    <a:pt x="328" y="183"/>
                    <a:pt x="312" y="188"/>
                  </a:cubicBezTo>
                  <a:cubicBezTo>
                    <a:pt x="289" y="196"/>
                    <a:pt x="266" y="199"/>
                    <a:pt x="244" y="210"/>
                  </a:cubicBezTo>
                  <a:moveTo>
                    <a:pt x="494" y="166"/>
                  </a:moveTo>
                  <a:cubicBezTo>
                    <a:pt x="494" y="165"/>
                    <a:pt x="494" y="163"/>
                    <a:pt x="495" y="161"/>
                  </a:cubicBezTo>
                  <a:cubicBezTo>
                    <a:pt x="497" y="162"/>
                    <a:pt x="499" y="163"/>
                    <a:pt x="500" y="164"/>
                  </a:cubicBezTo>
                  <a:cubicBezTo>
                    <a:pt x="501" y="165"/>
                    <a:pt x="501" y="165"/>
                    <a:pt x="501" y="165"/>
                  </a:cubicBezTo>
                  <a:cubicBezTo>
                    <a:pt x="501" y="165"/>
                    <a:pt x="501" y="165"/>
                    <a:pt x="501" y="165"/>
                  </a:cubicBezTo>
                  <a:cubicBezTo>
                    <a:pt x="498" y="165"/>
                    <a:pt x="496" y="166"/>
                    <a:pt x="494" y="166"/>
                  </a:cubicBezTo>
                  <a:moveTo>
                    <a:pt x="520" y="187"/>
                  </a:moveTo>
                  <a:cubicBezTo>
                    <a:pt x="518" y="184"/>
                    <a:pt x="516" y="182"/>
                    <a:pt x="513" y="180"/>
                  </a:cubicBezTo>
                  <a:cubicBezTo>
                    <a:pt x="535" y="177"/>
                    <a:pt x="556" y="165"/>
                    <a:pt x="576" y="159"/>
                  </a:cubicBezTo>
                  <a:cubicBezTo>
                    <a:pt x="568" y="162"/>
                    <a:pt x="557" y="169"/>
                    <a:pt x="548" y="173"/>
                  </a:cubicBezTo>
                  <a:cubicBezTo>
                    <a:pt x="538" y="178"/>
                    <a:pt x="529" y="182"/>
                    <a:pt x="520" y="187"/>
                  </a:cubicBezTo>
                  <a:moveTo>
                    <a:pt x="576" y="159"/>
                  </a:moveTo>
                  <a:cubicBezTo>
                    <a:pt x="576" y="159"/>
                    <a:pt x="576" y="159"/>
                    <a:pt x="576" y="159"/>
                  </a:cubicBezTo>
                  <a:cubicBezTo>
                    <a:pt x="576" y="159"/>
                    <a:pt x="576" y="159"/>
                    <a:pt x="576" y="159"/>
                  </a:cubicBezTo>
                  <a:moveTo>
                    <a:pt x="524" y="187"/>
                  </a:moveTo>
                  <a:cubicBezTo>
                    <a:pt x="542" y="176"/>
                    <a:pt x="563" y="171"/>
                    <a:pt x="581" y="158"/>
                  </a:cubicBezTo>
                  <a:cubicBezTo>
                    <a:pt x="581" y="158"/>
                    <a:pt x="581" y="158"/>
                    <a:pt x="581" y="158"/>
                  </a:cubicBezTo>
                  <a:cubicBezTo>
                    <a:pt x="585" y="163"/>
                    <a:pt x="588" y="168"/>
                    <a:pt x="592" y="173"/>
                  </a:cubicBezTo>
                  <a:cubicBezTo>
                    <a:pt x="577" y="178"/>
                    <a:pt x="562" y="185"/>
                    <a:pt x="547" y="190"/>
                  </a:cubicBezTo>
                  <a:cubicBezTo>
                    <a:pt x="540" y="193"/>
                    <a:pt x="532" y="197"/>
                    <a:pt x="525" y="199"/>
                  </a:cubicBezTo>
                  <a:cubicBezTo>
                    <a:pt x="524" y="200"/>
                    <a:pt x="522" y="200"/>
                    <a:pt x="519" y="201"/>
                  </a:cubicBezTo>
                  <a:cubicBezTo>
                    <a:pt x="520" y="200"/>
                    <a:pt x="521" y="198"/>
                    <a:pt x="521" y="197"/>
                  </a:cubicBezTo>
                  <a:cubicBezTo>
                    <a:pt x="542" y="188"/>
                    <a:pt x="566" y="182"/>
                    <a:pt x="583" y="167"/>
                  </a:cubicBezTo>
                  <a:cubicBezTo>
                    <a:pt x="584" y="166"/>
                    <a:pt x="583" y="165"/>
                    <a:pt x="582" y="165"/>
                  </a:cubicBezTo>
                  <a:cubicBezTo>
                    <a:pt x="582" y="165"/>
                    <a:pt x="582" y="165"/>
                    <a:pt x="582" y="165"/>
                  </a:cubicBezTo>
                  <a:cubicBezTo>
                    <a:pt x="563" y="170"/>
                    <a:pt x="540" y="178"/>
                    <a:pt x="524" y="187"/>
                  </a:cubicBezTo>
                  <a:moveTo>
                    <a:pt x="244" y="213"/>
                  </a:moveTo>
                  <a:cubicBezTo>
                    <a:pt x="244" y="213"/>
                    <a:pt x="244" y="213"/>
                    <a:pt x="244" y="213"/>
                  </a:cubicBezTo>
                  <a:cubicBezTo>
                    <a:pt x="269" y="198"/>
                    <a:pt x="301" y="194"/>
                    <a:pt x="328" y="185"/>
                  </a:cubicBezTo>
                  <a:cubicBezTo>
                    <a:pt x="344" y="180"/>
                    <a:pt x="359" y="174"/>
                    <a:pt x="375" y="170"/>
                  </a:cubicBezTo>
                  <a:cubicBezTo>
                    <a:pt x="389" y="166"/>
                    <a:pt x="403" y="163"/>
                    <a:pt x="416" y="158"/>
                  </a:cubicBezTo>
                  <a:cubicBezTo>
                    <a:pt x="416" y="158"/>
                    <a:pt x="417" y="158"/>
                    <a:pt x="417" y="157"/>
                  </a:cubicBezTo>
                  <a:cubicBezTo>
                    <a:pt x="421" y="162"/>
                    <a:pt x="425" y="166"/>
                    <a:pt x="430" y="170"/>
                  </a:cubicBezTo>
                  <a:cubicBezTo>
                    <a:pt x="430" y="170"/>
                    <a:pt x="430" y="170"/>
                    <a:pt x="430" y="170"/>
                  </a:cubicBezTo>
                  <a:cubicBezTo>
                    <a:pt x="398" y="176"/>
                    <a:pt x="368" y="188"/>
                    <a:pt x="338" y="196"/>
                  </a:cubicBezTo>
                  <a:cubicBezTo>
                    <a:pt x="333" y="198"/>
                    <a:pt x="328" y="199"/>
                    <a:pt x="323" y="200"/>
                  </a:cubicBezTo>
                  <a:cubicBezTo>
                    <a:pt x="327" y="199"/>
                    <a:pt x="331" y="198"/>
                    <a:pt x="334" y="197"/>
                  </a:cubicBezTo>
                  <a:cubicBezTo>
                    <a:pt x="364" y="188"/>
                    <a:pt x="394" y="179"/>
                    <a:pt x="423" y="166"/>
                  </a:cubicBezTo>
                  <a:cubicBezTo>
                    <a:pt x="424" y="165"/>
                    <a:pt x="423" y="164"/>
                    <a:pt x="422" y="164"/>
                  </a:cubicBezTo>
                  <a:cubicBezTo>
                    <a:pt x="422" y="164"/>
                    <a:pt x="422" y="164"/>
                    <a:pt x="422" y="164"/>
                  </a:cubicBezTo>
                  <a:cubicBezTo>
                    <a:pt x="393" y="168"/>
                    <a:pt x="365" y="178"/>
                    <a:pt x="336" y="187"/>
                  </a:cubicBezTo>
                  <a:cubicBezTo>
                    <a:pt x="320" y="192"/>
                    <a:pt x="304" y="196"/>
                    <a:pt x="287" y="201"/>
                  </a:cubicBezTo>
                  <a:cubicBezTo>
                    <a:pt x="274" y="204"/>
                    <a:pt x="256" y="206"/>
                    <a:pt x="244" y="213"/>
                  </a:cubicBezTo>
                  <a:moveTo>
                    <a:pt x="79" y="166"/>
                  </a:moveTo>
                  <a:cubicBezTo>
                    <a:pt x="81" y="163"/>
                    <a:pt x="84" y="160"/>
                    <a:pt x="86" y="156"/>
                  </a:cubicBezTo>
                  <a:cubicBezTo>
                    <a:pt x="87" y="160"/>
                    <a:pt x="87" y="165"/>
                    <a:pt x="88" y="169"/>
                  </a:cubicBezTo>
                  <a:cubicBezTo>
                    <a:pt x="85" y="170"/>
                    <a:pt x="82" y="170"/>
                    <a:pt x="80" y="171"/>
                  </a:cubicBezTo>
                  <a:cubicBezTo>
                    <a:pt x="82" y="170"/>
                    <a:pt x="85" y="168"/>
                    <a:pt x="87" y="167"/>
                  </a:cubicBezTo>
                  <a:cubicBezTo>
                    <a:pt x="88" y="166"/>
                    <a:pt x="87" y="165"/>
                    <a:pt x="86" y="165"/>
                  </a:cubicBezTo>
                  <a:cubicBezTo>
                    <a:pt x="86" y="165"/>
                    <a:pt x="86" y="165"/>
                    <a:pt x="86" y="165"/>
                  </a:cubicBezTo>
                  <a:cubicBezTo>
                    <a:pt x="84" y="165"/>
                    <a:pt x="81" y="166"/>
                    <a:pt x="79" y="166"/>
                  </a:cubicBezTo>
                  <a:moveTo>
                    <a:pt x="535" y="162"/>
                  </a:moveTo>
                  <a:cubicBezTo>
                    <a:pt x="535" y="161"/>
                    <a:pt x="534" y="160"/>
                    <a:pt x="534" y="159"/>
                  </a:cubicBezTo>
                  <a:cubicBezTo>
                    <a:pt x="540" y="157"/>
                    <a:pt x="546" y="155"/>
                    <a:pt x="552" y="153"/>
                  </a:cubicBezTo>
                  <a:cubicBezTo>
                    <a:pt x="546" y="156"/>
                    <a:pt x="540" y="159"/>
                    <a:pt x="535" y="162"/>
                  </a:cubicBezTo>
                  <a:moveTo>
                    <a:pt x="250" y="195"/>
                  </a:moveTo>
                  <a:cubicBezTo>
                    <a:pt x="252" y="192"/>
                    <a:pt x="253" y="189"/>
                    <a:pt x="255" y="187"/>
                  </a:cubicBezTo>
                  <a:cubicBezTo>
                    <a:pt x="262" y="186"/>
                    <a:pt x="268" y="184"/>
                    <a:pt x="275" y="182"/>
                  </a:cubicBezTo>
                  <a:cubicBezTo>
                    <a:pt x="288" y="178"/>
                    <a:pt x="300" y="175"/>
                    <a:pt x="313" y="172"/>
                  </a:cubicBezTo>
                  <a:cubicBezTo>
                    <a:pt x="346" y="166"/>
                    <a:pt x="378" y="155"/>
                    <a:pt x="410" y="151"/>
                  </a:cubicBezTo>
                  <a:cubicBezTo>
                    <a:pt x="412" y="153"/>
                    <a:pt x="414" y="154"/>
                    <a:pt x="415" y="156"/>
                  </a:cubicBezTo>
                  <a:cubicBezTo>
                    <a:pt x="415" y="156"/>
                    <a:pt x="415" y="156"/>
                    <a:pt x="415" y="156"/>
                  </a:cubicBezTo>
                  <a:cubicBezTo>
                    <a:pt x="387" y="162"/>
                    <a:pt x="359" y="168"/>
                    <a:pt x="332" y="175"/>
                  </a:cubicBezTo>
                  <a:cubicBezTo>
                    <a:pt x="305" y="182"/>
                    <a:pt x="278" y="190"/>
                    <a:pt x="250" y="195"/>
                  </a:cubicBezTo>
                  <a:moveTo>
                    <a:pt x="531" y="173"/>
                  </a:moveTo>
                  <a:cubicBezTo>
                    <a:pt x="532" y="171"/>
                    <a:pt x="533" y="170"/>
                    <a:pt x="533" y="168"/>
                  </a:cubicBezTo>
                  <a:cubicBezTo>
                    <a:pt x="534" y="168"/>
                    <a:pt x="534" y="167"/>
                    <a:pt x="534" y="167"/>
                  </a:cubicBezTo>
                  <a:cubicBezTo>
                    <a:pt x="548" y="164"/>
                    <a:pt x="561" y="156"/>
                    <a:pt x="575" y="151"/>
                  </a:cubicBezTo>
                  <a:cubicBezTo>
                    <a:pt x="576" y="151"/>
                    <a:pt x="576" y="151"/>
                    <a:pt x="576" y="150"/>
                  </a:cubicBezTo>
                  <a:cubicBezTo>
                    <a:pt x="577" y="152"/>
                    <a:pt x="579" y="154"/>
                    <a:pt x="580" y="156"/>
                  </a:cubicBezTo>
                  <a:cubicBezTo>
                    <a:pt x="566" y="160"/>
                    <a:pt x="553" y="164"/>
                    <a:pt x="540" y="169"/>
                  </a:cubicBezTo>
                  <a:cubicBezTo>
                    <a:pt x="537" y="170"/>
                    <a:pt x="534" y="171"/>
                    <a:pt x="531" y="173"/>
                  </a:cubicBezTo>
                  <a:moveTo>
                    <a:pt x="534" y="165"/>
                  </a:moveTo>
                  <a:cubicBezTo>
                    <a:pt x="534" y="164"/>
                    <a:pt x="534" y="164"/>
                    <a:pt x="534" y="164"/>
                  </a:cubicBezTo>
                  <a:cubicBezTo>
                    <a:pt x="547" y="158"/>
                    <a:pt x="560" y="152"/>
                    <a:pt x="572" y="146"/>
                  </a:cubicBezTo>
                  <a:cubicBezTo>
                    <a:pt x="573" y="147"/>
                    <a:pt x="574" y="148"/>
                    <a:pt x="575" y="149"/>
                  </a:cubicBezTo>
                  <a:cubicBezTo>
                    <a:pt x="574" y="149"/>
                    <a:pt x="574" y="149"/>
                    <a:pt x="574" y="149"/>
                  </a:cubicBezTo>
                  <a:cubicBezTo>
                    <a:pt x="561" y="154"/>
                    <a:pt x="548" y="162"/>
                    <a:pt x="534" y="165"/>
                  </a:cubicBezTo>
                  <a:moveTo>
                    <a:pt x="260" y="179"/>
                  </a:moveTo>
                  <a:cubicBezTo>
                    <a:pt x="261" y="179"/>
                    <a:pt x="261" y="178"/>
                    <a:pt x="262" y="177"/>
                  </a:cubicBezTo>
                  <a:cubicBezTo>
                    <a:pt x="263" y="176"/>
                    <a:pt x="264" y="175"/>
                    <a:pt x="265" y="174"/>
                  </a:cubicBezTo>
                  <a:cubicBezTo>
                    <a:pt x="270" y="174"/>
                    <a:pt x="275" y="172"/>
                    <a:pt x="280" y="170"/>
                  </a:cubicBezTo>
                  <a:cubicBezTo>
                    <a:pt x="292" y="167"/>
                    <a:pt x="305" y="164"/>
                    <a:pt x="317" y="161"/>
                  </a:cubicBezTo>
                  <a:cubicBezTo>
                    <a:pt x="331" y="157"/>
                    <a:pt x="345" y="154"/>
                    <a:pt x="359" y="150"/>
                  </a:cubicBezTo>
                  <a:cubicBezTo>
                    <a:pt x="370" y="148"/>
                    <a:pt x="385" y="147"/>
                    <a:pt x="395" y="142"/>
                  </a:cubicBezTo>
                  <a:cubicBezTo>
                    <a:pt x="352" y="163"/>
                    <a:pt x="303" y="161"/>
                    <a:pt x="260" y="179"/>
                  </a:cubicBezTo>
                  <a:moveTo>
                    <a:pt x="533" y="157"/>
                  </a:moveTo>
                  <a:cubicBezTo>
                    <a:pt x="533" y="156"/>
                    <a:pt x="532" y="154"/>
                    <a:pt x="531" y="153"/>
                  </a:cubicBezTo>
                  <a:cubicBezTo>
                    <a:pt x="543" y="149"/>
                    <a:pt x="554" y="143"/>
                    <a:pt x="565" y="138"/>
                  </a:cubicBezTo>
                  <a:cubicBezTo>
                    <a:pt x="566" y="138"/>
                    <a:pt x="566" y="138"/>
                    <a:pt x="566" y="138"/>
                  </a:cubicBezTo>
                  <a:cubicBezTo>
                    <a:pt x="567" y="140"/>
                    <a:pt x="569" y="142"/>
                    <a:pt x="571" y="144"/>
                  </a:cubicBezTo>
                  <a:cubicBezTo>
                    <a:pt x="559" y="149"/>
                    <a:pt x="546" y="153"/>
                    <a:pt x="533" y="157"/>
                  </a:cubicBezTo>
                  <a:moveTo>
                    <a:pt x="271" y="167"/>
                  </a:moveTo>
                  <a:cubicBezTo>
                    <a:pt x="273" y="165"/>
                    <a:pt x="275" y="163"/>
                    <a:pt x="277" y="161"/>
                  </a:cubicBezTo>
                  <a:cubicBezTo>
                    <a:pt x="297" y="158"/>
                    <a:pt x="316" y="151"/>
                    <a:pt x="336" y="145"/>
                  </a:cubicBezTo>
                  <a:cubicBezTo>
                    <a:pt x="346" y="143"/>
                    <a:pt x="357" y="141"/>
                    <a:pt x="367" y="139"/>
                  </a:cubicBezTo>
                  <a:cubicBezTo>
                    <a:pt x="369" y="138"/>
                    <a:pt x="372" y="138"/>
                    <a:pt x="374" y="138"/>
                  </a:cubicBezTo>
                  <a:cubicBezTo>
                    <a:pt x="357" y="142"/>
                    <a:pt x="339" y="146"/>
                    <a:pt x="321" y="150"/>
                  </a:cubicBezTo>
                  <a:cubicBezTo>
                    <a:pt x="304" y="155"/>
                    <a:pt x="288" y="161"/>
                    <a:pt x="271" y="167"/>
                  </a:cubicBezTo>
                  <a:moveTo>
                    <a:pt x="272" y="168"/>
                  </a:moveTo>
                  <a:cubicBezTo>
                    <a:pt x="279" y="166"/>
                    <a:pt x="285" y="164"/>
                    <a:pt x="292" y="162"/>
                  </a:cubicBezTo>
                  <a:cubicBezTo>
                    <a:pt x="303" y="157"/>
                    <a:pt x="315" y="154"/>
                    <a:pt x="327" y="151"/>
                  </a:cubicBezTo>
                  <a:cubicBezTo>
                    <a:pt x="349" y="145"/>
                    <a:pt x="372" y="142"/>
                    <a:pt x="393" y="134"/>
                  </a:cubicBezTo>
                  <a:cubicBezTo>
                    <a:pt x="398" y="138"/>
                    <a:pt x="404" y="143"/>
                    <a:pt x="409" y="149"/>
                  </a:cubicBezTo>
                  <a:cubicBezTo>
                    <a:pt x="384" y="152"/>
                    <a:pt x="359" y="160"/>
                    <a:pt x="334" y="166"/>
                  </a:cubicBezTo>
                  <a:cubicBezTo>
                    <a:pt x="320" y="169"/>
                    <a:pt x="306" y="172"/>
                    <a:pt x="292" y="174"/>
                  </a:cubicBezTo>
                  <a:cubicBezTo>
                    <a:pt x="280" y="176"/>
                    <a:pt x="270" y="182"/>
                    <a:pt x="259" y="184"/>
                  </a:cubicBezTo>
                  <a:cubicBezTo>
                    <a:pt x="258" y="185"/>
                    <a:pt x="257" y="185"/>
                    <a:pt x="256" y="185"/>
                  </a:cubicBezTo>
                  <a:cubicBezTo>
                    <a:pt x="257" y="184"/>
                    <a:pt x="257" y="183"/>
                    <a:pt x="258" y="182"/>
                  </a:cubicBezTo>
                  <a:cubicBezTo>
                    <a:pt x="262" y="180"/>
                    <a:pt x="266" y="179"/>
                    <a:pt x="266" y="179"/>
                  </a:cubicBezTo>
                  <a:cubicBezTo>
                    <a:pt x="272" y="176"/>
                    <a:pt x="278" y="174"/>
                    <a:pt x="284" y="173"/>
                  </a:cubicBezTo>
                  <a:cubicBezTo>
                    <a:pt x="298" y="169"/>
                    <a:pt x="312" y="166"/>
                    <a:pt x="326" y="163"/>
                  </a:cubicBezTo>
                  <a:cubicBezTo>
                    <a:pt x="352" y="158"/>
                    <a:pt x="377" y="153"/>
                    <a:pt x="400" y="142"/>
                  </a:cubicBezTo>
                  <a:cubicBezTo>
                    <a:pt x="401" y="141"/>
                    <a:pt x="400" y="140"/>
                    <a:pt x="399" y="140"/>
                  </a:cubicBezTo>
                  <a:cubicBezTo>
                    <a:pt x="399" y="140"/>
                    <a:pt x="399" y="140"/>
                    <a:pt x="399" y="140"/>
                  </a:cubicBezTo>
                  <a:cubicBezTo>
                    <a:pt x="376" y="143"/>
                    <a:pt x="354" y="149"/>
                    <a:pt x="332" y="155"/>
                  </a:cubicBezTo>
                  <a:cubicBezTo>
                    <a:pt x="320" y="158"/>
                    <a:pt x="308" y="161"/>
                    <a:pt x="295" y="164"/>
                  </a:cubicBezTo>
                  <a:cubicBezTo>
                    <a:pt x="286" y="166"/>
                    <a:pt x="276" y="170"/>
                    <a:pt x="267" y="172"/>
                  </a:cubicBezTo>
                  <a:cubicBezTo>
                    <a:pt x="267" y="171"/>
                    <a:pt x="268" y="170"/>
                    <a:pt x="269" y="170"/>
                  </a:cubicBezTo>
                  <a:cubicBezTo>
                    <a:pt x="271" y="169"/>
                    <a:pt x="272" y="168"/>
                    <a:pt x="272" y="168"/>
                  </a:cubicBezTo>
                  <a:cubicBezTo>
                    <a:pt x="272" y="168"/>
                    <a:pt x="272" y="168"/>
                    <a:pt x="272" y="168"/>
                  </a:cubicBezTo>
                  <a:moveTo>
                    <a:pt x="528" y="150"/>
                  </a:moveTo>
                  <a:cubicBezTo>
                    <a:pt x="526" y="148"/>
                    <a:pt x="524" y="146"/>
                    <a:pt x="522" y="145"/>
                  </a:cubicBezTo>
                  <a:cubicBezTo>
                    <a:pt x="531" y="142"/>
                    <a:pt x="546" y="138"/>
                    <a:pt x="552" y="133"/>
                  </a:cubicBezTo>
                  <a:cubicBezTo>
                    <a:pt x="545" y="139"/>
                    <a:pt x="536" y="144"/>
                    <a:pt x="528" y="150"/>
                  </a:cubicBezTo>
                  <a:moveTo>
                    <a:pt x="285" y="154"/>
                  </a:moveTo>
                  <a:cubicBezTo>
                    <a:pt x="291" y="149"/>
                    <a:pt x="298" y="145"/>
                    <a:pt x="306" y="140"/>
                  </a:cubicBezTo>
                  <a:cubicBezTo>
                    <a:pt x="319" y="138"/>
                    <a:pt x="332" y="136"/>
                    <a:pt x="345" y="133"/>
                  </a:cubicBezTo>
                  <a:cubicBezTo>
                    <a:pt x="351" y="132"/>
                    <a:pt x="358" y="131"/>
                    <a:pt x="364" y="130"/>
                  </a:cubicBezTo>
                  <a:cubicBezTo>
                    <a:pt x="367" y="129"/>
                    <a:pt x="370" y="128"/>
                    <a:pt x="373" y="127"/>
                  </a:cubicBezTo>
                  <a:cubicBezTo>
                    <a:pt x="369" y="129"/>
                    <a:pt x="363" y="131"/>
                    <a:pt x="359" y="132"/>
                  </a:cubicBezTo>
                  <a:cubicBezTo>
                    <a:pt x="344" y="136"/>
                    <a:pt x="328" y="138"/>
                    <a:pt x="314" y="143"/>
                  </a:cubicBezTo>
                  <a:cubicBezTo>
                    <a:pt x="304" y="146"/>
                    <a:pt x="294" y="150"/>
                    <a:pt x="285" y="154"/>
                  </a:cubicBezTo>
                  <a:moveTo>
                    <a:pt x="282" y="158"/>
                  </a:moveTo>
                  <a:cubicBezTo>
                    <a:pt x="278" y="158"/>
                    <a:pt x="299" y="151"/>
                    <a:pt x="300" y="150"/>
                  </a:cubicBezTo>
                  <a:cubicBezTo>
                    <a:pt x="308" y="147"/>
                    <a:pt x="316" y="144"/>
                    <a:pt x="324" y="142"/>
                  </a:cubicBezTo>
                  <a:cubicBezTo>
                    <a:pt x="342" y="136"/>
                    <a:pt x="361" y="135"/>
                    <a:pt x="379" y="128"/>
                  </a:cubicBezTo>
                  <a:cubicBezTo>
                    <a:pt x="379" y="127"/>
                    <a:pt x="380" y="126"/>
                    <a:pt x="379" y="126"/>
                  </a:cubicBezTo>
                  <a:cubicBezTo>
                    <a:pt x="383" y="127"/>
                    <a:pt x="387" y="129"/>
                    <a:pt x="390" y="132"/>
                  </a:cubicBezTo>
                  <a:cubicBezTo>
                    <a:pt x="374" y="136"/>
                    <a:pt x="357" y="138"/>
                    <a:pt x="340" y="142"/>
                  </a:cubicBezTo>
                  <a:cubicBezTo>
                    <a:pt x="322" y="146"/>
                    <a:pt x="304" y="153"/>
                    <a:pt x="285" y="157"/>
                  </a:cubicBezTo>
                  <a:cubicBezTo>
                    <a:pt x="283" y="158"/>
                    <a:pt x="282" y="158"/>
                    <a:pt x="282" y="158"/>
                  </a:cubicBezTo>
                  <a:moveTo>
                    <a:pt x="519" y="143"/>
                  </a:moveTo>
                  <a:cubicBezTo>
                    <a:pt x="517" y="141"/>
                    <a:pt x="515" y="140"/>
                    <a:pt x="512" y="139"/>
                  </a:cubicBezTo>
                  <a:cubicBezTo>
                    <a:pt x="521" y="136"/>
                    <a:pt x="529" y="131"/>
                    <a:pt x="537" y="127"/>
                  </a:cubicBezTo>
                  <a:cubicBezTo>
                    <a:pt x="540" y="126"/>
                    <a:pt x="542" y="125"/>
                    <a:pt x="543" y="125"/>
                  </a:cubicBezTo>
                  <a:cubicBezTo>
                    <a:pt x="545" y="125"/>
                    <a:pt x="538" y="130"/>
                    <a:pt x="534" y="133"/>
                  </a:cubicBezTo>
                  <a:cubicBezTo>
                    <a:pt x="529" y="136"/>
                    <a:pt x="524" y="139"/>
                    <a:pt x="519" y="143"/>
                  </a:cubicBezTo>
                  <a:moveTo>
                    <a:pt x="313" y="137"/>
                  </a:moveTo>
                  <a:cubicBezTo>
                    <a:pt x="327" y="129"/>
                    <a:pt x="342" y="125"/>
                    <a:pt x="357" y="123"/>
                  </a:cubicBezTo>
                  <a:cubicBezTo>
                    <a:pt x="359" y="123"/>
                    <a:pt x="361" y="123"/>
                    <a:pt x="362" y="123"/>
                  </a:cubicBezTo>
                  <a:cubicBezTo>
                    <a:pt x="368" y="123"/>
                    <a:pt x="373" y="124"/>
                    <a:pt x="378" y="125"/>
                  </a:cubicBezTo>
                  <a:cubicBezTo>
                    <a:pt x="378" y="125"/>
                    <a:pt x="378" y="125"/>
                    <a:pt x="378" y="125"/>
                  </a:cubicBezTo>
                  <a:cubicBezTo>
                    <a:pt x="357" y="127"/>
                    <a:pt x="334" y="132"/>
                    <a:pt x="313" y="137"/>
                  </a:cubicBezTo>
                  <a:moveTo>
                    <a:pt x="522" y="143"/>
                  </a:moveTo>
                  <a:cubicBezTo>
                    <a:pt x="522" y="143"/>
                    <a:pt x="523" y="143"/>
                    <a:pt x="525" y="141"/>
                  </a:cubicBezTo>
                  <a:cubicBezTo>
                    <a:pt x="534" y="135"/>
                    <a:pt x="544" y="130"/>
                    <a:pt x="550" y="122"/>
                  </a:cubicBezTo>
                  <a:cubicBezTo>
                    <a:pt x="555" y="126"/>
                    <a:pt x="560" y="131"/>
                    <a:pt x="564" y="136"/>
                  </a:cubicBezTo>
                  <a:cubicBezTo>
                    <a:pt x="553" y="141"/>
                    <a:pt x="542" y="147"/>
                    <a:pt x="530" y="151"/>
                  </a:cubicBezTo>
                  <a:cubicBezTo>
                    <a:pt x="538" y="148"/>
                    <a:pt x="550" y="138"/>
                    <a:pt x="556" y="131"/>
                  </a:cubicBezTo>
                  <a:cubicBezTo>
                    <a:pt x="557" y="130"/>
                    <a:pt x="556" y="129"/>
                    <a:pt x="556" y="129"/>
                  </a:cubicBezTo>
                  <a:cubicBezTo>
                    <a:pt x="555" y="129"/>
                    <a:pt x="555" y="129"/>
                    <a:pt x="555" y="129"/>
                  </a:cubicBezTo>
                  <a:cubicBezTo>
                    <a:pt x="550" y="131"/>
                    <a:pt x="546" y="133"/>
                    <a:pt x="541" y="135"/>
                  </a:cubicBezTo>
                  <a:cubicBezTo>
                    <a:pt x="536" y="137"/>
                    <a:pt x="532" y="139"/>
                    <a:pt x="527" y="141"/>
                  </a:cubicBezTo>
                  <a:cubicBezTo>
                    <a:pt x="525" y="142"/>
                    <a:pt x="522" y="143"/>
                    <a:pt x="522" y="143"/>
                  </a:cubicBezTo>
                  <a:moveTo>
                    <a:pt x="509" y="138"/>
                  </a:moveTo>
                  <a:cubicBezTo>
                    <a:pt x="503" y="135"/>
                    <a:pt x="499" y="134"/>
                    <a:pt x="495" y="133"/>
                  </a:cubicBezTo>
                  <a:cubicBezTo>
                    <a:pt x="496" y="133"/>
                    <a:pt x="496" y="133"/>
                    <a:pt x="496" y="133"/>
                  </a:cubicBezTo>
                  <a:cubicBezTo>
                    <a:pt x="497" y="132"/>
                    <a:pt x="497" y="132"/>
                    <a:pt x="497" y="132"/>
                  </a:cubicBezTo>
                  <a:cubicBezTo>
                    <a:pt x="499" y="131"/>
                    <a:pt x="502" y="129"/>
                    <a:pt x="504" y="128"/>
                  </a:cubicBezTo>
                  <a:cubicBezTo>
                    <a:pt x="510" y="126"/>
                    <a:pt x="515" y="123"/>
                    <a:pt x="521" y="121"/>
                  </a:cubicBezTo>
                  <a:cubicBezTo>
                    <a:pt x="522" y="120"/>
                    <a:pt x="533" y="114"/>
                    <a:pt x="536" y="114"/>
                  </a:cubicBezTo>
                  <a:cubicBezTo>
                    <a:pt x="537" y="114"/>
                    <a:pt x="537" y="115"/>
                    <a:pt x="534" y="119"/>
                  </a:cubicBezTo>
                  <a:cubicBezTo>
                    <a:pt x="527" y="126"/>
                    <a:pt x="517" y="132"/>
                    <a:pt x="509" y="138"/>
                  </a:cubicBezTo>
                  <a:moveTo>
                    <a:pt x="515" y="136"/>
                  </a:moveTo>
                  <a:cubicBezTo>
                    <a:pt x="524" y="130"/>
                    <a:pt x="535" y="123"/>
                    <a:pt x="541" y="113"/>
                  </a:cubicBezTo>
                  <a:cubicBezTo>
                    <a:pt x="544" y="115"/>
                    <a:pt x="546" y="117"/>
                    <a:pt x="549" y="120"/>
                  </a:cubicBezTo>
                  <a:cubicBezTo>
                    <a:pt x="541" y="123"/>
                    <a:pt x="534" y="126"/>
                    <a:pt x="527" y="130"/>
                  </a:cubicBezTo>
                  <a:cubicBezTo>
                    <a:pt x="523" y="132"/>
                    <a:pt x="519" y="134"/>
                    <a:pt x="515" y="136"/>
                  </a:cubicBezTo>
                  <a:moveTo>
                    <a:pt x="470" y="138"/>
                  </a:moveTo>
                  <a:cubicBezTo>
                    <a:pt x="470" y="138"/>
                    <a:pt x="471" y="137"/>
                    <a:pt x="472" y="136"/>
                  </a:cubicBezTo>
                  <a:cubicBezTo>
                    <a:pt x="476" y="134"/>
                    <a:pt x="479" y="132"/>
                    <a:pt x="482" y="130"/>
                  </a:cubicBezTo>
                  <a:cubicBezTo>
                    <a:pt x="489" y="126"/>
                    <a:pt x="496" y="122"/>
                    <a:pt x="503" y="119"/>
                  </a:cubicBezTo>
                  <a:cubicBezTo>
                    <a:pt x="509" y="116"/>
                    <a:pt x="515" y="113"/>
                    <a:pt x="521" y="111"/>
                  </a:cubicBezTo>
                  <a:cubicBezTo>
                    <a:pt x="523" y="110"/>
                    <a:pt x="524" y="109"/>
                    <a:pt x="524" y="109"/>
                  </a:cubicBezTo>
                  <a:cubicBezTo>
                    <a:pt x="524" y="109"/>
                    <a:pt x="523" y="110"/>
                    <a:pt x="520" y="112"/>
                  </a:cubicBezTo>
                  <a:cubicBezTo>
                    <a:pt x="517" y="115"/>
                    <a:pt x="513" y="118"/>
                    <a:pt x="509" y="121"/>
                  </a:cubicBezTo>
                  <a:cubicBezTo>
                    <a:pt x="505" y="124"/>
                    <a:pt x="501" y="127"/>
                    <a:pt x="498" y="129"/>
                  </a:cubicBezTo>
                  <a:cubicBezTo>
                    <a:pt x="495" y="130"/>
                    <a:pt x="493" y="132"/>
                    <a:pt x="491" y="133"/>
                  </a:cubicBezTo>
                  <a:cubicBezTo>
                    <a:pt x="489" y="133"/>
                    <a:pt x="487" y="134"/>
                    <a:pt x="486" y="134"/>
                  </a:cubicBezTo>
                  <a:cubicBezTo>
                    <a:pt x="481" y="137"/>
                    <a:pt x="477" y="141"/>
                    <a:pt x="473" y="141"/>
                  </a:cubicBezTo>
                  <a:cubicBezTo>
                    <a:pt x="471" y="141"/>
                    <a:pt x="470" y="140"/>
                    <a:pt x="468" y="138"/>
                  </a:cubicBezTo>
                  <a:cubicBezTo>
                    <a:pt x="468" y="138"/>
                    <a:pt x="469" y="138"/>
                    <a:pt x="469" y="137"/>
                  </a:cubicBezTo>
                  <a:cubicBezTo>
                    <a:pt x="469" y="138"/>
                    <a:pt x="469" y="138"/>
                    <a:pt x="470" y="138"/>
                  </a:cubicBezTo>
                  <a:moveTo>
                    <a:pt x="467" y="136"/>
                  </a:moveTo>
                  <a:cubicBezTo>
                    <a:pt x="466" y="136"/>
                    <a:pt x="466" y="135"/>
                    <a:pt x="465" y="134"/>
                  </a:cubicBezTo>
                  <a:cubicBezTo>
                    <a:pt x="464" y="133"/>
                    <a:pt x="464" y="132"/>
                    <a:pt x="463" y="130"/>
                  </a:cubicBezTo>
                  <a:cubicBezTo>
                    <a:pt x="463" y="130"/>
                    <a:pt x="463" y="130"/>
                    <a:pt x="463" y="130"/>
                  </a:cubicBezTo>
                  <a:cubicBezTo>
                    <a:pt x="475" y="124"/>
                    <a:pt x="488" y="117"/>
                    <a:pt x="500" y="111"/>
                  </a:cubicBezTo>
                  <a:cubicBezTo>
                    <a:pt x="506" y="107"/>
                    <a:pt x="512" y="105"/>
                    <a:pt x="519" y="102"/>
                  </a:cubicBezTo>
                  <a:cubicBezTo>
                    <a:pt x="514" y="104"/>
                    <a:pt x="508" y="110"/>
                    <a:pt x="503" y="113"/>
                  </a:cubicBezTo>
                  <a:cubicBezTo>
                    <a:pt x="496" y="119"/>
                    <a:pt x="488" y="124"/>
                    <a:pt x="480" y="128"/>
                  </a:cubicBezTo>
                  <a:cubicBezTo>
                    <a:pt x="476" y="131"/>
                    <a:pt x="471" y="134"/>
                    <a:pt x="467" y="136"/>
                  </a:cubicBezTo>
                  <a:moveTo>
                    <a:pt x="457" y="119"/>
                  </a:moveTo>
                  <a:cubicBezTo>
                    <a:pt x="457" y="117"/>
                    <a:pt x="456" y="116"/>
                    <a:pt x="455" y="114"/>
                  </a:cubicBezTo>
                  <a:cubicBezTo>
                    <a:pt x="455" y="114"/>
                    <a:pt x="455" y="114"/>
                    <a:pt x="455" y="114"/>
                  </a:cubicBezTo>
                  <a:cubicBezTo>
                    <a:pt x="464" y="110"/>
                    <a:pt x="473" y="106"/>
                    <a:pt x="481" y="101"/>
                  </a:cubicBezTo>
                  <a:cubicBezTo>
                    <a:pt x="472" y="107"/>
                    <a:pt x="464" y="112"/>
                    <a:pt x="457" y="119"/>
                  </a:cubicBezTo>
                  <a:moveTo>
                    <a:pt x="371" y="102"/>
                  </a:moveTo>
                  <a:cubicBezTo>
                    <a:pt x="370" y="102"/>
                    <a:pt x="369" y="102"/>
                    <a:pt x="368" y="101"/>
                  </a:cubicBezTo>
                  <a:cubicBezTo>
                    <a:pt x="370" y="100"/>
                    <a:pt x="372" y="100"/>
                    <a:pt x="373" y="100"/>
                  </a:cubicBezTo>
                  <a:cubicBezTo>
                    <a:pt x="374" y="100"/>
                    <a:pt x="374" y="100"/>
                    <a:pt x="371" y="102"/>
                  </a:cubicBezTo>
                  <a:moveTo>
                    <a:pt x="499" y="119"/>
                  </a:moveTo>
                  <a:cubicBezTo>
                    <a:pt x="508" y="113"/>
                    <a:pt x="516" y="106"/>
                    <a:pt x="524" y="99"/>
                  </a:cubicBezTo>
                  <a:cubicBezTo>
                    <a:pt x="524" y="99"/>
                    <a:pt x="524" y="99"/>
                    <a:pt x="524" y="98"/>
                  </a:cubicBezTo>
                  <a:cubicBezTo>
                    <a:pt x="526" y="100"/>
                    <a:pt x="528" y="101"/>
                    <a:pt x="529" y="102"/>
                  </a:cubicBezTo>
                  <a:cubicBezTo>
                    <a:pt x="533" y="105"/>
                    <a:pt x="536" y="108"/>
                    <a:pt x="539" y="111"/>
                  </a:cubicBezTo>
                  <a:cubicBezTo>
                    <a:pt x="530" y="114"/>
                    <a:pt x="520" y="118"/>
                    <a:pt x="511" y="122"/>
                  </a:cubicBezTo>
                  <a:cubicBezTo>
                    <a:pt x="517" y="117"/>
                    <a:pt x="524" y="112"/>
                    <a:pt x="529" y="107"/>
                  </a:cubicBezTo>
                  <a:cubicBezTo>
                    <a:pt x="530" y="107"/>
                    <a:pt x="530" y="105"/>
                    <a:pt x="529" y="105"/>
                  </a:cubicBezTo>
                  <a:cubicBezTo>
                    <a:pt x="529" y="105"/>
                    <a:pt x="529" y="105"/>
                    <a:pt x="528" y="105"/>
                  </a:cubicBezTo>
                  <a:cubicBezTo>
                    <a:pt x="518" y="109"/>
                    <a:pt x="509" y="114"/>
                    <a:pt x="499" y="119"/>
                  </a:cubicBezTo>
                  <a:moveTo>
                    <a:pt x="382" y="105"/>
                  </a:moveTo>
                  <a:cubicBezTo>
                    <a:pt x="380" y="105"/>
                    <a:pt x="377" y="104"/>
                    <a:pt x="375" y="104"/>
                  </a:cubicBezTo>
                  <a:cubicBezTo>
                    <a:pt x="380" y="102"/>
                    <a:pt x="384" y="100"/>
                    <a:pt x="389" y="98"/>
                  </a:cubicBezTo>
                  <a:cubicBezTo>
                    <a:pt x="388" y="98"/>
                    <a:pt x="384" y="102"/>
                    <a:pt x="382" y="105"/>
                  </a:cubicBezTo>
                  <a:moveTo>
                    <a:pt x="365" y="99"/>
                  </a:moveTo>
                  <a:cubicBezTo>
                    <a:pt x="364" y="99"/>
                    <a:pt x="364" y="99"/>
                    <a:pt x="363" y="98"/>
                  </a:cubicBezTo>
                  <a:cubicBezTo>
                    <a:pt x="365" y="97"/>
                    <a:pt x="367" y="96"/>
                    <a:pt x="367" y="96"/>
                  </a:cubicBezTo>
                  <a:cubicBezTo>
                    <a:pt x="367" y="96"/>
                    <a:pt x="367" y="97"/>
                    <a:pt x="365" y="99"/>
                  </a:cubicBezTo>
                  <a:moveTo>
                    <a:pt x="375" y="101"/>
                  </a:moveTo>
                  <a:cubicBezTo>
                    <a:pt x="378" y="101"/>
                    <a:pt x="380" y="97"/>
                    <a:pt x="381" y="95"/>
                  </a:cubicBezTo>
                  <a:cubicBezTo>
                    <a:pt x="381" y="94"/>
                    <a:pt x="381" y="94"/>
                    <a:pt x="381" y="94"/>
                  </a:cubicBezTo>
                  <a:cubicBezTo>
                    <a:pt x="384" y="95"/>
                    <a:pt x="386" y="96"/>
                    <a:pt x="388" y="96"/>
                  </a:cubicBezTo>
                  <a:cubicBezTo>
                    <a:pt x="384" y="98"/>
                    <a:pt x="380" y="100"/>
                    <a:pt x="375" y="101"/>
                  </a:cubicBezTo>
                  <a:moveTo>
                    <a:pt x="412" y="94"/>
                  </a:moveTo>
                  <a:cubicBezTo>
                    <a:pt x="412" y="94"/>
                    <a:pt x="413" y="94"/>
                    <a:pt x="414" y="94"/>
                  </a:cubicBezTo>
                  <a:cubicBezTo>
                    <a:pt x="411" y="96"/>
                    <a:pt x="408" y="99"/>
                    <a:pt x="407" y="99"/>
                  </a:cubicBezTo>
                  <a:cubicBezTo>
                    <a:pt x="403" y="102"/>
                    <a:pt x="400" y="104"/>
                    <a:pt x="396" y="107"/>
                  </a:cubicBezTo>
                  <a:cubicBezTo>
                    <a:pt x="395" y="107"/>
                    <a:pt x="394" y="107"/>
                    <a:pt x="393" y="107"/>
                  </a:cubicBezTo>
                  <a:cubicBezTo>
                    <a:pt x="391" y="107"/>
                    <a:pt x="390" y="107"/>
                    <a:pt x="388" y="106"/>
                  </a:cubicBezTo>
                  <a:cubicBezTo>
                    <a:pt x="396" y="104"/>
                    <a:pt x="404" y="99"/>
                    <a:pt x="411" y="94"/>
                  </a:cubicBezTo>
                  <a:cubicBezTo>
                    <a:pt x="411" y="94"/>
                    <a:pt x="411" y="94"/>
                    <a:pt x="412" y="94"/>
                  </a:cubicBezTo>
                  <a:moveTo>
                    <a:pt x="462" y="128"/>
                  </a:moveTo>
                  <a:cubicBezTo>
                    <a:pt x="461" y="126"/>
                    <a:pt x="460" y="123"/>
                    <a:pt x="458" y="121"/>
                  </a:cubicBezTo>
                  <a:cubicBezTo>
                    <a:pt x="466" y="116"/>
                    <a:pt x="474" y="111"/>
                    <a:pt x="483" y="106"/>
                  </a:cubicBezTo>
                  <a:cubicBezTo>
                    <a:pt x="487" y="104"/>
                    <a:pt x="491" y="102"/>
                    <a:pt x="496" y="99"/>
                  </a:cubicBezTo>
                  <a:cubicBezTo>
                    <a:pt x="497" y="99"/>
                    <a:pt x="506" y="94"/>
                    <a:pt x="508" y="94"/>
                  </a:cubicBezTo>
                  <a:cubicBezTo>
                    <a:pt x="509" y="94"/>
                    <a:pt x="509" y="94"/>
                    <a:pt x="507" y="96"/>
                  </a:cubicBezTo>
                  <a:cubicBezTo>
                    <a:pt x="501" y="102"/>
                    <a:pt x="492" y="105"/>
                    <a:pt x="485" y="110"/>
                  </a:cubicBezTo>
                  <a:cubicBezTo>
                    <a:pt x="477" y="116"/>
                    <a:pt x="469" y="122"/>
                    <a:pt x="462" y="128"/>
                  </a:cubicBezTo>
                  <a:moveTo>
                    <a:pt x="454" y="112"/>
                  </a:moveTo>
                  <a:cubicBezTo>
                    <a:pt x="454" y="111"/>
                    <a:pt x="453" y="110"/>
                    <a:pt x="452" y="109"/>
                  </a:cubicBezTo>
                  <a:cubicBezTo>
                    <a:pt x="453" y="109"/>
                    <a:pt x="453" y="109"/>
                    <a:pt x="453" y="109"/>
                  </a:cubicBezTo>
                  <a:cubicBezTo>
                    <a:pt x="461" y="103"/>
                    <a:pt x="470" y="98"/>
                    <a:pt x="479" y="93"/>
                  </a:cubicBezTo>
                  <a:cubicBezTo>
                    <a:pt x="478" y="94"/>
                    <a:pt x="477" y="95"/>
                    <a:pt x="475" y="96"/>
                  </a:cubicBezTo>
                  <a:cubicBezTo>
                    <a:pt x="468" y="101"/>
                    <a:pt x="462" y="107"/>
                    <a:pt x="454" y="112"/>
                  </a:cubicBezTo>
                  <a:cubicBezTo>
                    <a:pt x="454" y="112"/>
                    <a:pt x="454" y="112"/>
                    <a:pt x="454" y="112"/>
                  </a:cubicBezTo>
                  <a:moveTo>
                    <a:pt x="368" y="99"/>
                  </a:moveTo>
                  <a:cubicBezTo>
                    <a:pt x="367" y="99"/>
                    <a:pt x="370" y="96"/>
                    <a:pt x="372" y="93"/>
                  </a:cubicBezTo>
                  <a:cubicBezTo>
                    <a:pt x="372" y="93"/>
                    <a:pt x="372" y="93"/>
                    <a:pt x="372" y="93"/>
                  </a:cubicBezTo>
                  <a:cubicBezTo>
                    <a:pt x="374" y="93"/>
                    <a:pt x="377" y="94"/>
                    <a:pt x="379" y="94"/>
                  </a:cubicBezTo>
                  <a:cubicBezTo>
                    <a:pt x="376" y="96"/>
                    <a:pt x="376" y="96"/>
                    <a:pt x="371" y="98"/>
                  </a:cubicBezTo>
                  <a:cubicBezTo>
                    <a:pt x="369" y="99"/>
                    <a:pt x="368" y="99"/>
                    <a:pt x="368" y="99"/>
                  </a:cubicBezTo>
                  <a:moveTo>
                    <a:pt x="362" y="96"/>
                  </a:moveTo>
                  <a:cubicBezTo>
                    <a:pt x="362" y="96"/>
                    <a:pt x="361" y="96"/>
                    <a:pt x="361" y="95"/>
                  </a:cubicBezTo>
                  <a:cubicBezTo>
                    <a:pt x="361" y="93"/>
                    <a:pt x="363" y="92"/>
                    <a:pt x="366" y="92"/>
                  </a:cubicBezTo>
                  <a:cubicBezTo>
                    <a:pt x="367" y="92"/>
                    <a:pt x="368" y="92"/>
                    <a:pt x="369" y="92"/>
                  </a:cubicBezTo>
                  <a:cubicBezTo>
                    <a:pt x="367" y="94"/>
                    <a:pt x="364" y="95"/>
                    <a:pt x="362" y="96"/>
                  </a:cubicBezTo>
                  <a:moveTo>
                    <a:pt x="445" y="101"/>
                  </a:moveTo>
                  <a:cubicBezTo>
                    <a:pt x="443" y="100"/>
                    <a:pt x="442" y="99"/>
                    <a:pt x="440" y="99"/>
                  </a:cubicBezTo>
                  <a:cubicBezTo>
                    <a:pt x="444" y="97"/>
                    <a:pt x="448" y="95"/>
                    <a:pt x="452" y="93"/>
                  </a:cubicBezTo>
                  <a:cubicBezTo>
                    <a:pt x="452" y="93"/>
                    <a:pt x="454" y="92"/>
                    <a:pt x="455" y="91"/>
                  </a:cubicBezTo>
                  <a:cubicBezTo>
                    <a:pt x="456" y="91"/>
                    <a:pt x="456" y="91"/>
                    <a:pt x="457" y="91"/>
                  </a:cubicBezTo>
                  <a:cubicBezTo>
                    <a:pt x="456" y="92"/>
                    <a:pt x="456" y="92"/>
                    <a:pt x="456" y="92"/>
                  </a:cubicBezTo>
                  <a:cubicBezTo>
                    <a:pt x="453" y="96"/>
                    <a:pt x="449" y="99"/>
                    <a:pt x="445" y="101"/>
                  </a:cubicBezTo>
                  <a:moveTo>
                    <a:pt x="467" y="127"/>
                  </a:moveTo>
                  <a:cubicBezTo>
                    <a:pt x="467" y="127"/>
                    <a:pt x="468" y="126"/>
                    <a:pt x="471" y="124"/>
                  </a:cubicBezTo>
                  <a:cubicBezTo>
                    <a:pt x="484" y="113"/>
                    <a:pt x="504" y="106"/>
                    <a:pt x="513" y="92"/>
                  </a:cubicBezTo>
                  <a:cubicBezTo>
                    <a:pt x="513" y="91"/>
                    <a:pt x="513" y="91"/>
                    <a:pt x="513" y="91"/>
                  </a:cubicBezTo>
                  <a:cubicBezTo>
                    <a:pt x="517" y="93"/>
                    <a:pt x="520" y="95"/>
                    <a:pt x="523" y="98"/>
                  </a:cubicBezTo>
                  <a:cubicBezTo>
                    <a:pt x="522" y="98"/>
                    <a:pt x="522" y="98"/>
                    <a:pt x="522" y="98"/>
                  </a:cubicBezTo>
                  <a:cubicBezTo>
                    <a:pt x="511" y="103"/>
                    <a:pt x="500" y="108"/>
                    <a:pt x="490" y="114"/>
                  </a:cubicBezTo>
                  <a:cubicBezTo>
                    <a:pt x="485" y="116"/>
                    <a:pt x="480" y="119"/>
                    <a:pt x="476" y="121"/>
                  </a:cubicBezTo>
                  <a:cubicBezTo>
                    <a:pt x="474" y="122"/>
                    <a:pt x="467" y="127"/>
                    <a:pt x="467" y="127"/>
                  </a:cubicBezTo>
                  <a:moveTo>
                    <a:pt x="418" y="90"/>
                  </a:moveTo>
                  <a:cubicBezTo>
                    <a:pt x="418" y="90"/>
                    <a:pt x="418" y="90"/>
                    <a:pt x="418" y="90"/>
                  </a:cubicBezTo>
                  <a:cubicBezTo>
                    <a:pt x="418" y="90"/>
                    <a:pt x="418" y="90"/>
                    <a:pt x="418" y="90"/>
                  </a:cubicBezTo>
                  <a:cubicBezTo>
                    <a:pt x="418" y="90"/>
                    <a:pt x="418" y="90"/>
                    <a:pt x="418" y="90"/>
                  </a:cubicBezTo>
                  <a:moveTo>
                    <a:pt x="435" y="96"/>
                  </a:moveTo>
                  <a:cubicBezTo>
                    <a:pt x="434" y="96"/>
                    <a:pt x="433" y="96"/>
                    <a:pt x="432" y="96"/>
                  </a:cubicBezTo>
                  <a:cubicBezTo>
                    <a:pt x="435" y="94"/>
                    <a:pt x="439" y="92"/>
                    <a:pt x="442" y="90"/>
                  </a:cubicBezTo>
                  <a:cubicBezTo>
                    <a:pt x="440" y="92"/>
                    <a:pt x="437" y="94"/>
                    <a:pt x="435" y="96"/>
                  </a:cubicBezTo>
                  <a:moveTo>
                    <a:pt x="438" y="98"/>
                  </a:moveTo>
                  <a:cubicBezTo>
                    <a:pt x="438" y="97"/>
                    <a:pt x="438" y="97"/>
                    <a:pt x="437" y="97"/>
                  </a:cubicBezTo>
                  <a:cubicBezTo>
                    <a:pt x="438" y="97"/>
                    <a:pt x="438" y="96"/>
                    <a:pt x="439" y="95"/>
                  </a:cubicBezTo>
                  <a:cubicBezTo>
                    <a:pt x="441" y="93"/>
                    <a:pt x="443" y="91"/>
                    <a:pt x="445" y="89"/>
                  </a:cubicBezTo>
                  <a:cubicBezTo>
                    <a:pt x="447" y="90"/>
                    <a:pt x="450" y="90"/>
                    <a:pt x="452" y="90"/>
                  </a:cubicBezTo>
                  <a:cubicBezTo>
                    <a:pt x="450" y="91"/>
                    <a:pt x="449" y="92"/>
                    <a:pt x="447" y="93"/>
                  </a:cubicBezTo>
                  <a:cubicBezTo>
                    <a:pt x="446" y="93"/>
                    <a:pt x="441" y="97"/>
                    <a:pt x="438" y="98"/>
                  </a:cubicBezTo>
                  <a:moveTo>
                    <a:pt x="406" y="103"/>
                  </a:moveTo>
                  <a:cubicBezTo>
                    <a:pt x="411" y="100"/>
                    <a:pt x="416" y="96"/>
                    <a:pt x="420" y="91"/>
                  </a:cubicBezTo>
                  <a:cubicBezTo>
                    <a:pt x="421" y="91"/>
                    <a:pt x="421" y="91"/>
                    <a:pt x="422" y="91"/>
                  </a:cubicBezTo>
                  <a:cubicBezTo>
                    <a:pt x="424" y="89"/>
                    <a:pt x="430" y="86"/>
                    <a:pt x="432" y="86"/>
                  </a:cubicBezTo>
                  <a:cubicBezTo>
                    <a:pt x="433" y="86"/>
                    <a:pt x="433" y="88"/>
                    <a:pt x="427" y="92"/>
                  </a:cubicBezTo>
                  <a:cubicBezTo>
                    <a:pt x="425" y="94"/>
                    <a:pt x="421" y="96"/>
                    <a:pt x="418" y="97"/>
                  </a:cubicBezTo>
                  <a:cubicBezTo>
                    <a:pt x="414" y="98"/>
                    <a:pt x="411" y="100"/>
                    <a:pt x="407" y="102"/>
                  </a:cubicBezTo>
                  <a:cubicBezTo>
                    <a:pt x="407" y="102"/>
                    <a:pt x="406" y="103"/>
                    <a:pt x="406" y="103"/>
                  </a:cubicBezTo>
                  <a:cubicBezTo>
                    <a:pt x="406" y="103"/>
                    <a:pt x="406" y="103"/>
                    <a:pt x="406" y="103"/>
                  </a:cubicBezTo>
                  <a:moveTo>
                    <a:pt x="425" y="96"/>
                  </a:moveTo>
                  <a:cubicBezTo>
                    <a:pt x="429" y="93"/>
                    <a:pt x="433" y="90"/>
                    <a:pt x="436" y="86"/>
                  </a:cubicBezTo>
                  <a:cubicBezTo>
                    <a:pt x="438" y="87"/>
                    <a:pt x="440" y="88"/>
                    <a:pt x="442" y="88"/>
                  </a:cubicBezTo>
                  <a:cubicBezTo>
                    <a:pt x="437" y="90"/>
                    <a:pt x="433" y="92"/>
                    <a:pt x="429" y="95"/>
                  </a:cubicBezTo>
                  <a:cubicBezTo>
                    <a:pt x="428" y="96"/>
                    <a:pt x="428" y="96"/>
                    <a:pt x="428" y="96"/>
                  </a:cubicBezTo>
                  <a:cubicBezTo>
                    <a:pt x="427" y="96"/>
                    <a:pt x="426" y="96"/>
                    <a:pt x="425" y="96"/>
                  </a:cubicBezTo>
                  <a:moveTo>
                    <a:pt x="486" y="102"/>
                  </a:moveTo>
                  <a:cubicBezTo>
                    <a:pt x="493" y="97"/>
                    <a:pt x="499" y="92"/>
                    <a:pt x="506" y="87"/>
                  </a:cubicBezTo>
                  <a:cubicBezTo>
                    <a:pt x="507" y="87"/>
                    <a:pt x="507" y="86"/>
                    <a:pt x="507" y="86"/>
                  </a:cubicBezTo>
                  <a:cubicBezTo>
                    <a:pt x="509" y="87"/>
                    <a:pt x="511" y="89"/>
                    <a:pt x="513" y="90"/>
                  </a:cubicBezTo>
                  <a:cubicBezTo>
                    <a:pt x="512" y="90"/>
                    <a:pt x="512" y="90"/>
                    <a:pt x="512" y="90"/>
                  </a:cubicBezTo>
                  <a:cubicBezTo>
                    <a:pt x="503" y="93"/>
                    <a:pt x="495" y="97"/>
                    <a:pt x="486" y="102"/>
                  </a:cubicBezTo>
                  <a:moveTo>
                    <a:pt x="395" y="97"/>
                  </a:moveTo>
                  <a:cubicBezTo>
                    <a:pt x="400" y="97"/>
                    <a:pt x="406" y="95"/>
                    <a:pt x="408" y="89"/>
                  </a:cubicBezTo>
                  <a:cubicBezTo>
                    <a:pt x="409" y="88"/>
                    <a:pt x="409" y="86"/>
                    <a:pt x="409" y="84"/>
                  </a:cubicBezTo>
                  <a:cubicBezTo>
                    <a:pt x="411" y="83"/>
                    <a:pt x="415" y="82"/>
                    <a:pt x="416" y="82"/>
                  </a:cubicBezTo>
                  <a:cubicBezTo>
                    <a:pt x="417" y="82"/>
                    <a:pt x="418" y="82"/>
                    <a:pt x="416" y="84"/>
                  </a:cubicBezTo>
                  <a:cubicBezTo>
                    <a:pt x="413" y="87"/>
                    <a:pt x="410" y="89"/>
                    <a:pt x="408" y="92"/>
                  </a:cubicBezTo>
                  <a:cubicBezTo>
                    <a:pt x="408" y="93"/>
                    <a:pt x="408" y="93"/>
                    <a:pt x="408" y="94"/>
                  </a:cubicBezTo>
                  <a:cubicBezTo>
                    <a:pt x="401" y="98"/>
                    <a:pt x="394" y="103"/>
                    <a:pt x="385" y="105"/>
                  </a:cubicBezTo>
                  <a:cubicBezTo>
                    <a:pt x="385" y="106"/>
                    <a:pt x="385" y="106"/>
                    <a:pt x="385" y="106"/>
                  </a:cubicBezTo>
                  <a:cubicBezTo>
                    <a:pt x="384" y="105"/>
                    <a:pt x="384" y="105"/>
                    <a:pt x="384" y="105"/>
                  </a:cubicBezTo>
                  <a:cubicBezTo>
                    <a:pt x="384" y="104"/>
                    <a:pt x="390" y="101"/>
                    <a:pt x="391" y="100"/>
                  </a:cubicBezTo>
                  <a:cubicBezTo>
                    <a:pt x="392" y="99"/>
                    <a:pt x="393" y="98"/>
                    <a:pt x="393" y="97"/>
                  </a:cubicBezTo>
                  <a:cubicBezTo>
                    <a:pt x="394" y="97"/>
                    <a:pt x="394" y="97"/>
                    <a:pt x="395" y="97"/>
                  </a:cubicBezTo>
                  <a:moveTo>
                    <a:pt x="416" y="89"/>
                  </a:moveTo>
                  <a:cubicBezTo>
                    <a:pt x="415" y="89"/>
                    <a:pt x="415" y="88"/>
                    <a:pt x="415" y="88"/>
                  </a:cubicBezTo>
                  <a:cubicBezTo>
                    <a:pt x="418" y="85"/>
                    <a:pt x="420" y="83"/>
                    <a:pt x="422" y="79"/>
                  </a:cubicBezTo>
                  <a:cubicBezTo>
                    <a:pt x="423" y="79"/>
                    <a:pt x="422" y="78"/>
                    <a:pt x="422" y="78"/>
                  </a:cubicBezTo>
                  <a:cubicBezTo>
                    <a:pt x="425" y="80"/>
                    <a:pt x="428" y="82"/>
                    <a:pt x="431" y="84"/>
                  </a:cubicBezTo>
                  <a:cubicBezTo>
                    <a:pt x="429" y="84"/>
                    <a:pt x="428" y="85"/>
                    <a:pt x="426" y="86"/>
                  </a:cubicBezTo>
                  <a:cubicBezTo>
                    <a:pt x="425" y="86"/>
                    <a:pt x="424" y="87"/>
                    <a:pt x="423" y="87"/>
                  </a:cubicBezTo>
                  <a:cubicBezTo>
                    <a:pt x="423" y="87"/>
                    <a:pt x="423" y="87"/>
                    <a:pt x="423" y="87"/>
                  </a:cubicBezTo>
                  <a:cubicBezTo>
                    <a:pt x="424" y="86"/>
                    <a:pt x="423" y="85"/>
                    <a:pt x="422" y="85"/>
                  </a:cubicBezTo>
                  <a:cubicBezTo>
                    <a:pt x="422" y="85"/>
                    <a:pt x="422" y="85"/>
                    <a:pt x="422" y="85"/>
                  </a:cubicBezTo>
                  <a:cubicBezTo>
                    <a:pt x="420" y="87"/>
                    <a:pt x="418" y="88"/>
                    <a:pt x="416" y="89"/>
                  </a:cubicBezTo>
                  <a:moveTo>
                    <a:pt x="408" y="79"/>
                  </a:moveTo>
                  <a:cubicBezTo>
                    <a:pt x="408" y="78"/>
                    <a:pt x="408" y="77"/>
                    <a:pt x="408" y="76"/>
                  </a:cubicBezTo>
                  <a:cubicBezTo>
                    <a:pt x="408" y="76"/>
                    <a:pt x="409" y="76"/>
                    <a:pt x="409" y="76"/>
                  </a:cubicBezTo>
                  <a:cubicBezTo>
                    <a:pt x="411" y="76"/>
                    <a:pt x="410" y="77"/>
                    <a:pt x="408" y="79"/>
                  </a:cubicBezTo>
                  <a:moveTo>
                    <a:pt x="411" y="81"/>
                  </a:moveTo>
                  <a:cubicBezTo>
                    <a:pt x="410" y="81"/>
                    <a:pt x="414" y="78"/>
                    <a:pt x="416" y="75"/>
                  </a:cubicBezTo>
                  <a:cubicBezTo>
                    <a:pt x="417" y="74"/>
                    <a:pt x="417" y="74"/>
                    <a:pt x="417" y="73"/>
                  </a:cubicBezTo>
                  <a:cubicBezTo>
                    <a:pt x="418" y="75"/>
                    <a:pt x="420" y="76"/>
                    <a:pt x="421" y="77"/>
                  </a:cubicBezTo>
                  <a:cubicBezTo>
                    <a:pt x="422" y="78"/>
                    <a:pt x="422" y="78"/>
                    <a:pt x="422" y="78"/>
                  </a:cubicBezTo>
                  <a:cubicBezTo>
                    <a:pt x="421" y="78"/>
                    <a:pt x="421" y="78"/>
                    <a:pt x="421" y="78"/>
                  </a:cubicBezTo>
                  <a:cubicBezTo>
                    <a:pt x="415" y="80"/>
                    <a:pt x="412" y="81"/>
                    <a:pt x="411" y="81"/>
                  </a:cubicBezTo>
                  <a:moveTo>
                    <a:pt x="470" y="75"/>
                  </a:moveTo>
                  <a:cubicBezTo>
                    <a:pt x="470" y="75"/>
                    <a:pt x="469" y="74"/>
                    <a:pt x="469" y="73"/>
                  </a:cubicBezTo>
                  <a:cubicBezTo>
                    <a:pt x="471" y="73"/>
                    <a:pt x="473" y="72"/>
                    <a:pt x="476" y="72"/>
                  </a:cubicBezTo>
                  <a:cubicBezTo>
                    <a:pt x="474" y="73"/>
                    <a:pt x="472" y="74"/>
                    <a:pt x="470" y="75"/>
                  </a:cubicBezTo>
                  <a:moveTo>
                    <a:pt x="408" y="74"/>
                  </a:moveTo>
                  <a:cubicBezTo>
                    <a:pt x="408" y="72"/>
                    <a:pt x="408" y="70"/>
                    <a:pt x="410" y="70"/>
                  </a:cubicBezTo>
                  <a:cubicBezTo>
                    <a:pt x="411" y="70"/>
                    <a:pt x="411" y="70"/>
                    <a:pt x="412" y="70"/>
                  </a:cubicBezTo>
                  <a:cubicBezTo>
                    <a:pt x="413" y="71"/>
                    <a:pt x="415" y="72"/>
                    <a:pt x="416" y="73"/>
                  </a:cubicBezTo>
                  <a:cubicBezTo>
                    <a:pt x="416" y="73"/>
                    <a:pt x="416" y="73"/>
                    <a:pt x="416" y="73"/>
                  </a:cubicBezTo>
                  <a:cubicBezTo>
                    <a:pt x="415" y="73"/>
                    <a:pt x="415" y="73"/>
                    <a:pt x="415" y="73"/>
                  </a:cubicBezTo>
                  <a:cubicBezTo>
                    <a:pt x="412" y="73"/>
                    <a:pt x="410" y="73"/>
                    <a:pt x="408" y="74"/>
                  </a:cubicBezTo>
                  <a:moveTo>
                    <a:pt x="463" y="70"/>
                  </a:moveTo>
                  <a:cubicBezTo>
                    <a:pt x="463" y="70"/>
                    <a:pt x="462" y="70"/>
                    <a:pt x="462" y="70"/>
                  </a:cubicBezTo>
                  <a:cubicBezTo>
                    <a:pt x="462" y="69"/>
                    <a:pt x="463" y="69"/>
                    <a:pt x="464" y="69"/>
                  </a:cubicBezTo>
                  <a:cubicBezTo>
                    <a:pt x="464" y="69"/>
                    <a:pt x="464" y="70"/>
                    <a:pt x="463" y="70"/>
                  </a:cubicBezTo>
                  <a:moveTo>
                    <a:pt x="454" y="69"/>
                  </a:moveTo>
                  <a:cubicBezTo>
                    <a:pt x="450" y="69"/>
                    <a:pt x="447" y="69"/>
                    <a:pt x="448" y="68"/>
                  </a:cubicBezTo>
                  <a:cubicBezTo>
                    <a:pt x="452" y="66"/>
                    <a:pt x="457" y="65"/>
                    <a:pt x="462" y="64"/>
                  </a:cubicBezTo>
                  <a:cubicBezTo>
                    <a:pt x="459" y="65"/>
                    <a:pt x="456" y="67"/>
                    <a:pt x="454" y="69"/>
                  </a:cubicBezTo>
                  <a:moveTo>
                    <a:pt x="458" y="69"/>
                  </a:moveTo>
                  <a:cubicBezTo>
                    <a:pt x="460" y="67"/>
                    <a:pt x="463" y="66"/>
                    <a:pt x="466" y="65"/>
                  </a:cubicBezTo>
                  <a:cubicBezTo>
                    <a:pt x="467" y="65"/>
                    <a:pt x="467" y="64"/>
                    <a:pt x="466" y="63"/>
                  </a:cubicBezTo>
                  <a:cubicBezTo>
                    <a:pt x="466" y="63"/>
                    <a:pt x="466" y="63"/>
                    <a:pt x="466" y="63"/>
                  </a:cubicBezTo>
                  <a:cubicBezTo>
                    <a:pt x="480" y="69"/>
                    <a:pt x="493" y="77"/>
                    <a:pt x="506" y="85"/>
                  </a:cubicBezTo>
                  <a:cubicBezTo>
                    <a:pt x="505" y="85"/>
                    <a:pt x="505" y="85"/>
                    <a:pt x="505" y="85"/>
                  </a:cubicBezTo>
                  <a:cubicBezTo>
                    <a:pt x="490" y="94"/>
                    <a:pt x="475" y="103"/>
                    <a:pt x="459" y="110"/>
                  </a:cubicBezTo>
                  <a:cubicBezTo>
                    <a:pt x="471" y="104"/>
                    <a:pt x="485" y="91"/>
                    <a:pt x="498" y="82"/>
                  </a:cubicBezTo>
                  <a:cubicBezTo>
                    <a:pt x="499" y="82"/>
                    <a:pt x="498" y="80"/>
                    <a:pt x="497" y="80"/>
                  </a:cubicBezTo>
                  <a:cubicBezTo>
                    <a:pt x="497" y="80"/>
                    <a:pt x="497" y="80"/>
                    <a:pt x="497" y="81"/>
                  </a:cubicBezTo>
                  <a:cubicBezTo>
                    <a:pt x="495" y="81"/>
                    <a:pt x="493" y="82"/>
                    <a:pt x="491" y="83"/>
                  </a:cubicBezTo>
                  <a:cubicBezTo>
                    <a:pt x="491" y="83"/>
                    <a:pt x="490" y="84"/>
                    <a:pt x="489" y="85"/>
                  </a:cubicBezTo>
                  <a:cubicBezTo>
                    <a:pt x="485" y="87"/>
                    <a:pt x="481" y="90"/>
                    <a:pt x="477" y="93"/>
                  </a:cubicBezTo>
                  <a:cubicBezTo>
                    <a:pt x="468" y="97"/>
                    <a:pt x="460" y="102"/>
                    <a:pt x="451" y="107"/>
                  </a:cubicBezTo>
                  <a:cubicBezTo>
                    <a:pt x="451" y="108"/>
                    <a:pt x="451" y="108"/>
                    <a:pt x="451" y="108"/>
                  </a:cubicBezTo>
                  <a:cubicBezTo>
                    <a:pt x="450" y="106"/>
                    <a:pt x="449" y="105"/>
                    <a:pt x="448" y="104"/>
                  </a:cubicBezTo>
                  <a:cubicBezTo>
                    <a:pt x="464" y="99"/>
                    <a:pt x="477" y="86"/>
                    <a:pt x="493" y="80"/>
                  </a:cubicBezTo>
                  <a:cubicBezTo>
                    <a:pt x="494" y="79"/>
                    <a:pt x="493" y="77"/>
                    <a:pt x="492" y="77"/>
                  </a:cubicBezTo>
                  <a:cubicBezTo>
                    <a:pt x="492" y="77"/>
                    <a:pt x="492" y="77"/>
                    <a:pt x="492" y="78"/>
                  </a:cubicBezTo>
                  <a:cubicBezTo>
                    <a:pt x="480" y="82"/>
                    <a:pt x="470" y="91"/>
                    <a:pt x="459" y="97"/>
                  </a:cubicBezTo>
                  <a:cubicBezTo>
                    <a:pt x="456" y="99"/>
                    <a:pt x="452" y="101"/>
                    <a:pt x="449" y="102"/>
                  </a:cubicBezTo>
                  <a:cubicBezTo>
                    <a:pt x="448" y="102"/>
                    <a:pt x="447" y="103"/>
                    <a:pt x="447" y="103"/>
                  </a:cubicBezTo>
                  <a:cubicBezTo>
                    <a:pt x="446" y="103"/>
                    <a:pt x="446" y="103"/>
                    <a:pt x="446" y="103"/>
                  </a:cubicBezTo>
                  <a:cubicBezTo>
                    <a:pt x="447" y="102"/>
                    <a:pt x="448" y="102"/>
                    <a:pt x="449" y="101"/>
                  </a:cubicBezTo>
                  <a:cubicBezTo>
                    <a:pt x="453" y="98"/>
                    <a:pt x="456" y="95"/>
                    <a:pt x="460" y="91"/>
                  </a:cubicBezTo>
                  <a:cubicBezTo>
                    <a:pt x="461" y="91"/>
                    <a:pt x="462" y="91"/>
                    <a:pt x="463" y="91"/>
                  </a:cubicBezTo>
                  <a:cubicBezTo>
                    <a:pt x="463" y="91"/>
                    <a:pt x="463" y="91"/>
                    <a:pt x="463" y="91"/>
                  </a:cubicBezTo>
                  <a:cubicBezTo>
                    <a:pt x="470" y="91"/>
                    <a:pt x="474" y="87"/>
                    <a:pt x="473" y="80"/>
                  </a:cubicBezTo>
                  <a:cubicBezTo>
                    <a:pt x="476" y="79"/>
                    <a:pt x="480" y="77"/>
                    <a:pt x="484" y="76"/>
                  </a:cubicBezTo>
                  <a:cubicBezTo>
                    <a:pt x="485" y="75"/>
                    <a:pt x="485" y="74"/>
                    <a:pt x="484" y="74"/>
                  </a:cubicBezTo>
                  <a:cubicBezTo>
                    <a:pt x="484" y="74"/>
                    <a:pt x="483" y="74"/>
                    <a:pt x="483" y="74"/>
                  </a:cubicBezTo>
                  <a:cubicBezTo>
                    <a:pt x="480" y="75"/>
                    <a:pt x="476" y="76"/>
                    <a:pt x="472" y="76"/>
                  </a:cubicBezTo>
                  <a:cubicBezTo>
                    <a:pt x="475" y="75"/>
                    <a:pt x="477" y="74"/>
                    <a:pt x="480" y="72"/>
                  </a:cubicBezTo>
                  <a:cubicBezTo>
                    <a:pt x="480" y="71"/>
                    <a:pt x="480" y="70"/>
                    <a:pt x="479" y="70"/>
                  </a:cubicBezTo>
                  <a:cubicBezTo>
                    <a:pt x="478" y="70"/>
                    <a:pt x="478" y="70"/>
                    <a:pt x="477" y="70"/>
                  </a:cubicBezTo>
                  <a:cubicBezTo>
                    <a:pt x="473" y="70"/>
                    <a:pt x="470" y="71"/>
                    <a:pt x="466" y="71"/>
                  </a:cubicBezTo>
                  <a:cubicBezTo>
                    <a:pt x="465" y="71"/>
                    <a:pt x="465" y="71"/>
                    <a:pt x="465" y="71"/>
                  </a:cubicBezTo>
                  <a:cubicBezTo>
                    <a:pt x="466" y="70"/>
                    <a:pt x="467" y="69"/>
                    <a:pt x="468" y="68"/>
                  </a:cubicBezTo>
                  <a:cubicBezTo>
                    <a:pt x="469" y="67"/>
                    <a:pt x="468" y="66"/>
                    <a:pt x="467" y="66"/>
                  </a:cubicBezTo>
                  <a:cubicBezTo>
                    <a:pt x="467" y="66"/>
                    <a:pt x="467" y="66"/>
                    <a:pt x="467" y="66"/>
                  </a:cubicBezTo>
                  <a:cubicBezTo>
                    <a:pt x="464" y="66"/>
                    <a:pt x="461" y="68"/>
                    <a:pt x="458" y="69"/>
                  </a:cubicBezTo>
                  <a:moveTo>
                    <a:pt x="79" y="356"/>
                  </a:moveTo>
                  <a:cubicBezTo>
                    <a:pt x="84" y="356"/>
                    <a:pt x="89" y="352"/>
                    <a:pt x="91" y="347"/>
                  </a:cubicBezTo>
                  <a:cubicBezTo>
                    <a:pt x="93" y="341"/>
                    <a:pt x="93" y="335"/>
                    <a:pt x="94" y="329"/>
                  </a:cubicBezTo>
                  <a:cubicBezTo>
                    <a:pt x="94" y="317"/>
                    <a:pt x="96" y="309"/>
                    <a:pt x="105" y="299"/>
                  </a:cubicBezTo>
                  <a:cubicBezTo>
                    <a:pt x="112" y="292"/>
                    <a:pt x="119" y="280"/>
                    <a:pt x="113" y="271"/>
                  </a:cubicBezTo>
                  <a:cubicBezTo>
                    <a:pt x="110" y="267"/>
                    <a:pt x="104" y="264"/>
                    <a:pt x="106" y="258"/>
                  </a:cubicBezTo>
                  <a:cubicBezTo>
                    <a:pt x="107" y="253"/>
                    <a:pt x="109" y="247"/>
                    <a:pt x="108" y="242"/>
                  </a:cubicBezTo>
                  <a:cubicBezTo>
                    <a:pt x="106" y="237"/>
                    <a:pt x="104" y="233"/>
                    <a:pt x="99" y="230"/>
                  </a:cubicBezTo>
                  <a:cubicBezTo>
                    <a:pt x="97" y="228"/>
                    <a:pt x="96" y="228"/>
                    <a:pt x="93" y="227"/>
                  </a:cubicBezTo>
                  <a:cubicBezTo>
                    <a:pt x="81" y="223"/>
                    <a:pt x="86" y="209"/>
                    <a:pt x="90" y="201"/>
                  </a:cubicBezTo>
                  <a:cubicBezTo>
                    <a:pt x="92" y="195"/>
                    <a:pt x="96" y="187"/>
                    <a:pt x="97" y="180"/>
                  </a:cubicBezTo>
                  <a:cubicBezTo>
                    <a:pt x="97" y="168"/>
                    <a:pt x="94" y="157"/>
                    <a:pt x="94" y="146"/>
                  </a:cubicBezTo>
                  <a:cubicBezTo>
                    <a:pt x="110" y="125"/>
                    <a:pt x="129" y="107"/>
                    <a:pt x="150" y="92"/>
                  </a:cubicBezTo>
                  <a:cubicBezTo>
                    <a:pt x="203" y="53"/>
                    <a:pt x="267" y="34"/>
                    <a:pt x="331" y="34"/>
                  </a:cubicBezTo>
                  <a:cubicBezTo>
                    <a:pt x="373" y="34"/>
                    <a:pt x="414" y="42"/>
                    <a:pt x="453" y="57"/>
                  </a:cubicBezTo>
                  <a:cubicBezTo>
                    <a:pt x="448" y="58"/>
                    <a:pt x="443" y="60"/>
                    <a:pt x="439" y="64"/>
                  </a:cubicBezTo>
                  <a:cubicBezTo>
                    <a:pt x="433" y="69"/>
                    <a:pt x="440" y="77"/>
                    <a:pt x="446" y="78"/>
                  </a:cubicBezTo>
                  <a:cubicBezTo>
                    <a:pt x="447" y="78"/>
                    <a:pt x="448" y="79"/>
                    <a:pt x="449" y="79"/>
                  </a:cubicBezTo>
                  <a:cubicBezTo>
                    <a:pt x="450" y="79"/>
                    <a:pt x="451" y="78"/>
                    <a:pt x="453" y="78"/>
                  </a:cubicBezTo>
                  <a:cubicBezTo>
                    <a:pt x="454" y="78"/>
                    <a:pt x="455" y="78"/>
                    <a:pt x="456" y="78"/>
                  </a:cubicBezTo>
                  <a:cubicBezTo>
                    <a:pt x="457" y="78"/>
                    <a:pt x="457" y="78"/>
                    <a:pt x="458" y="78"/>
                  </a:cubicBezTo>
                  <a:cubicBezTo>
                    <a:pt x="460" y="78"/>
                    <a:pt x="461" y="79"/>
                    <a:pt x="460" y="83"/>
                  </a:cubicBezTo>
                  <a:cubicBezTo>
                    <a:pt x="460" y="83"/>
                    <a:pt x="460" y="83"/>
                    <a:pt x="459" y="83"/>
                  </a:cubicBezTo>
                  <a:cubicBezTo>
                    <a:pt x="450" y="83"/>
                    <a:pt x="439" y="78"/>
                    <a:pt x="431" y="73"/>
                  </a:cubicBezTo>
                  <a:cubicBezTo>
                    <a:pt x="426" y="71"/>
                    <a:pt x="417" y="60"/>
                    <a:pt x="409" y="60"/>
                  </a:cubicBezTo>
                  <a:cubicBezTo>
                    <a:pt x="407" y="60"/>
                    <a:pt x="405" y="61"/>
                    <a:pt x="404" y="62"/>
                  </a:cubicBezTo>
                  <a:cubicBezTo>
                    <a:pt x="400" y="66"/>
                    <a:pt x="399" y="69"/>
                    <a:pt x="399" y="74"/>
                  </a:cubicBezTo>
                  <a:cubicBezTo>
                    <a:pt x="398" y="79"/>
                    <a:pt x="405" y="88"/>
                    <a:pt x="395" y="88"/>
                  </a:cubicBezTo>
                  <a:cubicBezTo>
                    <a:pt x="395" y="88"/>
                    <a:pt x="394" y="88"/>
                    <a:pt x="394" y="88"/>
                  </a:cubicBezTo>
                  <a:cubicBezTo>
                    <a:pt x="385" y="88"/>
                    <a:pt x="376" y="84"/>
                    <a:pt x="367" y="83"/>
                  </a:cubicBezTo>
                  <a:cubicBezTo>
                    <a:pt x="366" y="83"/>
                    <a:pt x="366" y="83"/>
                    <a:pt x="365" y="83"/>
                  </a:cubicBezTo>
                  <a:cubicBezTo>
                    <a:pt x="349" y="83"/>
                    <a:pt x="350" y="102"/>
                    <a:pt x="363" y="108"/>
                  </a:cubicBezTo>
                  <a:cubicBezTo>
                    <a:pt x="372" y="113"/>
                    <a:pt x="385" y="116"/>
                    <a:pt x="395" y="116"/>
                  </a:cubicBezTo>
                  <a:cubicBezTo>
                    <a:pt x="395" y="116"/>
                    <a:pt x="396" y="116"/>
                    <a:pt x="396" y="116"/>
                  </a:cubicBezTo>
                  <a:cubicBezTo>
                    <a:pt x="400" y="116"/>
                    <a:pt x="405" y="114"/>
                    <a:pt x="409" y="111"/>
                  </a:cubicBezTo>
                  <a:cubicBezTo>
                    <a:pt x="415" y="107"/>
                    <a:pt x="422" y="105"/>
                    <a:pt x="428" y="105"/>
                  </a:cubicBezTo>
                  <a:cubicBezTo>
                    <a:pt x="433" y="105"/>
                    <a:pt x="439" y="107"/>
                    <a:pt x="444" y="112"/>
                  </a:cubicBezTo>
                  <a:cubicBezTo>
                    <a:pt x="455" y="122"/>
                    <a:pt x="454" y="139"/>
                    <a:pt x="467" y="149"/>
                  </a:cubicBezTo>
                  <a:cubicBezTo>
                    <a:pt x="469" y="151"/>
                    <a:pt x="471" y="151"/>
                    <a:pt x="473" y="151"/>
                  </a:cubicBezTo>
                  <a:cubicBezTo>
                    <a:pt x="476" y="151"/>
                    <a:pt x="480" y="149"/>
                    <a:pt x="483" y="147"/>
                  </a:cubicBezTo>
                  <a:cubicBezTo>
                    <a:pt x="487" y="144"/>
                    <a:pt x="490" y="142"/>
                    <a:pt x="494" y="142"/>
                  </a:cubicBezTo>
                  <a:cubicBezTo>
                    <a:pt x="494" y="142"/>
                    <a:pt x="495" y="142"/>
                    <a:pt x="495" y="142"/>
                  </a:cubicBezTo>
                  <a:cubicBezTo>
                    <a:pt x="502" y="143"/>
                    <a:pt x="508" y="146"/>
                    <a:pt x="514" y="150"/>
                  </a:cubicBezTo>
                  <a:cubicBezTo>
                    <a:pt x="517" y="152"/>
                    <a:pt x="519" y="154"/>
                    <a:pt x="522" y="157"/>
                  </a:cubicBezTo>
                  <a:cubicBezTo>
                    <a:pt x="523" y="158"/>
                    <a:pt x="528" y="169"/>
                    <a:pt x="523" y="169"/>
                  </a:cubicBezTo>
                  <a:cubicBezTo>
                    <a:pt x="522" y="169"/>
                    <a:pt x="521" y="169"/>
                    <a:pt x="519" y="168"/>
                  </a:cubicBezTo>
                  <a:cubicBezTo>
                    <a:pt x="510" y="164"/>
                    <a:pt x="505" y="153"/>
                    <a:pt x="494" y="152"/>
                  </a:cubicBezTo>
                  <a:cubicBezTo>
                    <a:pt x="493" y="152"/>
                    <a:pt x="493" y="152"/>
                    <a:pt x="493" y="152"/>
                  </a:cubicBezTo>
                  <a:cubicBezTo>
                    <a:pt x="485" y="152"/>
                    <a:pt x="483" y="158"/>
                    <a:pt x="482" y="165"/>
                  </a:cubicBezTo>
                  <a:cubicBezTo>
                    <a:pt x="482" y="176"/>
                    <a:pt x="495" y="180"/>
                    <a:pt x="503" y="183"/>
                  </a:cubicBezTo>
                  <a:cubicBezTo>
                    <a:pt x="504" y="184"/>
                    <a:pt x="505" y="184"/>
                    <a:pt x="506" y="185"/>
                  </a:cubicBezTo>
                  <a:cubicBezTo>
                    <a:pt x="512" y="187"/>
                    <a:pt x="511" y="192"/>
                    <a:pt x="503" y="199"/>
                  </a:cubicBezTo>
                  <a:cubicBezTo>
                    <a:pt x="503" y="199"/>
                    <a:pt x="503" y="199"/>
                    <a:pt x="503" y="199"/>
                  </a:cubicBezTo>
                  <a:cubicBezTo>
                    <a:pt x="487" y="191"/>
                    <a:pt x="472" y="185"/>
                    <a:pt x="456" y="177"/>
                  </a:cubicBezTo>
                  <a:cubicBezTo>
                    <a:pt x="439" y="168"/>
                    <a:pt x="426" y="156"/>
                    <a:pt x="414" y="142"/>
                  </a:cubicBezTo>
                  <a:cubicBezTo>
                    <a:pt x="405" y="132"/>
                    <a:pt x="396" y="122"/>
                    <a:pt x="384" y="117"/>
                  </a:cubicBezTo>
                  <a:cubicBezTo>
                    <a:pt x="377" y="115"/>
                    <a:pt x="370" y="114"/>
                    <a:pt x="363" y="114"/>
                  </a:cubicBezTo>
                  <a:cubicBezTo>
                    <a:pt x="356" y="114"/>
                    <a:pt x="348" y="115"/>
                    <a:pt x="341" y="117"/>
                  </a:cubicBezTo>
                  <a:cubicBezTo>
                    <a:pt x="294" y="128"/>
                    <a:pt x="213" y="185"/>
                    <a:pt x="240" y="242"/>
                  </a:cubicBezTo>
                  <a:cubicBezTo>
                    <a:pt x="254" y="271"/>
                    <a:pt x="298" y="265"/>
                    <a:pt x="322" y="278"/>
                  </a:cubicBezTo>
                  <a:cubicBezTo>
                    <a:pt x="341" y="289"/>
                    <a:pt x="332" y="311"/>
                    <a:pt x="326" y="327"/>
                  </a:cubicBezTo>
                  <a:cubicBezTo>
                    <a:pt x="324" y="334"/>
                    <a:pt x="321" y="340"/>
                    <a:pt x="320" y="347"/>
                  </a:cubicBezTo>
                  <a:cubicBezTo>
                    <a:pt x="318" y="357"/>
                    <a:pt x="321" y="366"/>
                    <a:pt x="322" y="376"/>
                  </a:cubicBezTo>
                  <a:cubicBezTo>
                    <a:pt x="323" y="389"/>
                    <a:pt x="311" y="403"/>
                    <a:pt x="307" y="416"/>
                  </a:cubicBezTo>
                  <a:cubicBezTo>
                    <a:pt x="303" y="426"/>
                    <a:pt x="300" y="436"/>
                    <a:pt x="298" y="446"/>
                  </a:cubicBezTo>
                  <a:cubicBezTo>
                    <a:pt x="294" y="464"/>
                    <a:pt x="291" y="485"/>
                    <a:pt x="298" y="503"/>
                  </a:cubicBezTo>
                  <a:cubicBezTo>
                    <a:pt x="304" y="516"/>
                    <a:pt x="316" y="521"/>
                    <a:pt x="329" y="521"/>
                  </a:cubicBezTo>
                  <a:cubicBezTo>
                    <a:pt x="332" y="521"/>
                    <a:pt x="335" y="521"/>
                    <a:pt x="338" y="521"/>
                  </a:cubicBezTo>
                  <a:cubicBezTo>
                    <a:pt x="353" y="518"/>
                    <a:pt x="366" y="509"/>
                    <a:pt x="379" y="500"/>
                  </a:cubicBezTo>
                  <a:cubicBezTo>
                    <a:pt x="396" y="487"/>
                    <a:pt x="414" y="479"/>
                    <a:pt x="434" y="470"/>
                  </a:cubicBezTo>
                  <a:cubicBezTo>
                    <a:pt x="447" y="464"/>
                    <a:pt x="459" y="457"/>
                    <a:pt x="467" y="445"/>
                  </a:cubicBezTo>
                  <a:cubicBezTo>
                    <a:pt x="476" y="430"/>
                    <a:pt x="466" y="412"/>
                    <a:pt x="482" y="401"/>
                  </a:cubicBezTo>
                  <a:cubicBezTo>
                    <a:pt x="499" y="388"/>
                    <a:pt x="525" y="387"/>
                    <a:pt x="536" y="366"/>
                  </a:cubicBezTo>
                  <a:cubicBezTo>
                    <a:pt x="541" y="357"/>
                    <a:pt x="539" y="346"/>
                    <a:pt x="535" y="338"/>
                  </a:cubicBezTo>
                  <a:cubicBezTo>
                    <a:pt x="530" y="330"/>
                    <a:pt x="523" y="324"/>
                    <a:pt x="520" y="316"/>
                  </a:cubicBezTo>
                  <a:cubicBezTo>
                    <a:pt x="516" y="306"/>
                    <a:pt x="519" y="295"/>
                    <a:pt x="517" y="285"/>
                  </a:cubicBezTo>
                  <a:cubicBezTo>
                    <a:pt x="516" y="278"/>
                    <a:pt x="512" y="272"/>
                    <a:pt x="510" y="265"/>
                  </a:cubicBezTo>
                  <a:cubicBezTo>
                    <a:pt x="507" y="261"/>
                    <a:pt x="506" y="256"/>
                    <a:pt x="504" y="252"/>
                  </a:cubicBezTo>
                  <a:cubicBezTo>
                    <a:pt x="504" y="251"/>
                    <a:pt x="503" y="249"/>
                    <a:pt x="503" y="248"/>
                  </a:cubicBezTo>
                  <a:cubicBezTo>
                    <a:pt x="500" y="242"/>
                    <a:pt x="503" y="239"/>
                    <a:pt x="512" y="239"/>
                  </a:cubicBezTo>
                  <a:cubicBezTo>
                    <a:pt x="512" y="239"/>
                    <a:pt x="512" y="239"/>
                    <a:pt x="512" y="239"/>
                  </a:cubicBezTo>
                  <a:cubicBezTo>
                    <a:pt x="521" y="252"/>
                    <a:pt x="520" y="274"/>
                    <a:pt x="519" y="289"/>
                  </a:cubicBezTo>
                  <a:cubicBezTo>
                    <a:pt x="519" y="299"/>
                    <a:pt x="519" y="309"/>
                    <a:pt x="526" y="316"/>
                  </a:cubicBezTo>
                  <a:cubicBezTo>
                    <a:pt x="530" y="321"/>
                    <a:pt x="536" y="323"/>
                    <a:pt x="543" y="323"/>
                  </a:cubicBezTo>
                  <a:cubicBezTo>
                    <a:pt x="548" y="323"/>
                    <a:pt x="553" y="322"/>
                    <a:pt x="557" y="321"/>
                  </a:cubicBezTo>
                  <a:cubicBezTo>
                    <a:pt x="566" y="320"/>
                    <a:pt x="581" y="315"/>
                    <a:pt x="584" y="305"/>
                  </a:cubicBezTo>
                  <a:cubicBezTo>
                    <a:pt x="588" y="292"/>
                    <a:pt x="579" y="279"/>
                    <a:pt x="571" y="269"/>
                  </a:cubicBezTo>
                  <a:cubicBezTo>
                    <a:pt x="568" y="266"/>
                    <a:pt x="566" y="262"/>
                    <a:pt x="563" y="258"/>
                  </a:cubicBezTo>
                  <a:cubicBezTo>
                    <a:pt x="562" y="256"/>
                    <a:pt x="561" y="254"/>
                    <a:pt x="560" y="252"/>
                  </a:cubicBezTo>
                  <a:cubicBezTo>
                    <a:pt x="560" y="252"/>
                    <a:pt x="560" y="252"/>
                    <a:pt x="560" y="252"/>
                  </a:cubicBezTo>
                  <a:cubicBezTo>
                    <a:pt x="560" y="252"/>
                    <a:pt x="558" y="249"/>
                    <a:pt x="557" y="245"/>
                  </a:cubicBezTo>
                  <a:cubicBezTo>
                    <a:pt x="556" y="241"/>
                    <a:pt x="556" y="238"/>
                    <a:pt x="559" y="238"/>
                  </a:cubicBezTo>
                  <a:cubicBezTo>
                    <a:pt x="559" y="238"/>
                    <a:pt x="560" y="238"/>
                    <a:pt x="562" y="239"/>
                  </a:cubicBezTo>
                  <a:cubicBezTo>
                    <a:pt x="574" y="245"/>
                    <a:pt x="581" y="264"/>
                    <a:pt x="587" y="275"/>
                  </a:cubicBezTo>
                  <a:cubicBezTo>
                    <a:pt x="593" y="287"/>
                    <a:pt x="601" y="295"/>
                    <a:pt x="610" y="304"/>
                  </a:cubicBezTo>
                  <a:cubicBezTo>
                    <a:pt x="624" y="316"/>
                    <a:pt x="629" y="331"/>
                    <a:pt x="632" y="349"/>
                  </a:cubicBezTo>
                  <a:cubicBezTo>
                    <a:pt x="632" y="349"/>
                    <a:pt x="632" y="350"/>
                    <a:pt x="633" y="350"/>
                  </a:cubicBezTo>
                  <a:cubicBezTo>
                    <a:pt x="619" y="474"/>
                    <a:pt x="522" y="574"/>
                    <a:pt x="400" y="601"/>
                  </a:cubicBezTo>
                  <a:cubicBezTo>
                    <a:pt x="378" y="606"/>
                    <a:pt x="356" y="609"/>
                    <a:pt x="334" y="609"/>
                  </a:cubicBezTo>
                  <a:cubicBezTo>
                    <a:pt x="221" y="609"/>
                    <a:pt x="112" y="547"/>
                    <a:pt x="60" y="444"/>
                  </a:cubicBezTo>
                  <a:cubicBezTo>
                    <a:pt x="56" y="436"/>
                    <a:pt x="52" y="428"/>
                    <a:pt x="49" y="420"/>
                  </a:cubicBezTo>
                  <a:cubicBezTo>
                    <a:pt x="49" y="419"/>
                    <a:pt x="50" y="418"/>
                    <a:pt x="50" y="417"/>
                  </a:cubicBezTo>
                  <a:cubicBezTo>
                    <a:pt x="51" y="407"/>
                    <a:pt x="56" y="398"/>
                    <a:pt x="59" y="389"/>
                  </a:cubicBezTo>
                  <a:cubicBezTo>
                    <a:pt x="61" y="382"/>
                    <a:pt x="60" y="374"/>
                    <a:pt x="59" y="367"/>
                  </a:cubicBezTo>
                  <a:cubicBezTo>
                    <a:pt x="58" y="362"/>
                    <a:pt x="58" y="348"/>
                    <a:pt x="63" y="348"/>
                  </a:cubicBezTo>
                  <a:cubicBezTo>
                    <a:pt x="64" y="348"/>
                    <a:pt x="66" y="349"/>
                    <a:pt x="67" y="350"/>
                  </a:cubicBezTo>
                  <a:cubicBezTo>
                    <a:pt x="69" y="352"/>
                    <a:pt x="72" y="355"/>
                    <a:pt x="75" y="356"/>
                  </a:cubicBezTo>
                  <a:cubicBezTo>
                    <a:pt x="76" y="356"/>
                    <a:pt x="77" y="356"/>
                    <a:pt x="79" y="356"/>
                  </a:cubicBezTo>
                  <a:moveTo>
                    <a:pt x="335" y="617"/>
                  </a:moveTo>
                  <a:cubicBezTo>
                    <a:pt x="355" y="617"/>
                    <a:pt x="375" y="615"/>
                    <a:pt x="395" y="611"/>
                  </a:cubicBezTo>
                  <a:cubicBezTo>
                    <a:pt x="534" y="586"/>
                    <a:pt x="642" y="464"/>
                    <a:pt x="643" y="321"/>
                  </a:cubicBezTo>
                  <a:cubicBezTo>
                    <a:pt x="642" y="203"/>
                    <a:pt x="570" y="101"/>
                    <a:pt x="465" y="53"/>
                  </a:cubicBezTo>
                  <a:cubicBezTo>
                    <a:pt x="469" y="47"/>
                    <a:pt x="477" y="37"/>
                    <a:pt x="480" y="28"/>
                  </a:cubicBezTo>
                  <a:cubicBezTo>
                    <a:pt x="517" y="47"/>
                    <a:pt x="552" y="67"/>
                    <a:pt x="581" y="98"/>
                  </a:cubicBezTo>
                  <a:cubicBezTo>
                    <a:pt x="611" y="129"/>
                    <a:pt x="631" y="169"/>
                    <a:pt x="648" y="209"/>
                  </a:cubicBezTo>
                  <a:cubicBezTo>
                    <a:pt x="681" y="291"/>
                    <a:pt x="677" y="379"/>
                    <a:pt x="640" y="460"/>
                  </a:cubicBezTo>
                  <a:cubicBezTo>
                    <a:pt x="600" y="551"/>
                    <a:pt x="516" y="609"/>
                    <a:pt x="420" y="630"/>
                  </a:cubicBezTo>
                  <a:cubicBezTo>
                    <a:pt x="392" y="636"/>
                    <a:pt x="364" y="639"/>
                    <a:pt x="336" y="639"/>
                  </a:cubicBezTo>
                  <a:cubicBezTo>
                    <a:pt x="334" y="639"/>
                    <a:pt x="332" y="639"/>
                    <a:pt x="330" y="639"/>
                  </a:cubicBezTo>
                  <a:cubicBezTo>
                    <a:pt x="294" y="638"/>
                    <a:pt x="252" y="636"/>
                    <a:pt x="219" y="620"/>
                  </a:cubicBezTo>
                  <a:cubicBezTo>
                    <a:pt x="222" y="612"/>
                    <a:pt x="225" y="604"/>
                    <a:pt x="227" y="599"/>
                  </a:cubicBezTo>
                  <a:cubicBezTo>
                    <a:pt x="262" y="611"/>
                    <a:pt x="298" y="617"/>
                    <a:pt x="335" y="617"/>
                  </a:cubicBezTo>
                  <a:moveTo>
                    <a:pt x="457" y="49"/>
                  </a:moveTo>
                  <a:cubicBezTo>
                    <a:pt x="452" y="48"/>
                    <a:pt x="448" y="46"/>
                    <a:pt x="444" y="44"/>
                  </a:cubicBezTo>
                  <a:cubicBezTo>
                    <a:pt x="449" y="35"/>
                    <a:pt x="451" y="10"/>
                    <a:pt x="464" y="10"/>
                  </a:cubicBezTo>
                  <a:cubicBezTo>
                    <a:pt x="465" y="10"/>
                    <a:pt x="465" y="10"/>
                    <a:pt x="466" y="10"/>
                  </a:cubicBezTo>
                  <a:cubicBezTo>
                    <a:pt x="486" y="14"/>
                    <a:pt x="463" y="40"/>
                    <a:pt x="457" y="49"/>
                  </a:cubicBezTo>
                  <a:moveTo>
                    <a:pt x="463" y="0"/>
                  </a:moveTo>
                  <a:cubicBezTo>
                    <a:pt x="446" y="0"/>
                    <a:pt x="443" y="28"/>
                    <a:pt x="437" y="40"/>
                  </a:cubicBezTo>
                  <a:cubicBezTo>
                    <a:pt x="436" y="41"/>
                    <a:pt x="436" y="41"/>
                    <a:pt x="436" y="41"/>
                  </a:cubicBezTo>
                  <a:cubicBezTo>
                    <a:pt x="403" y="30"/>
                    <a:pt x="369" y="25"/>
                    <a:pt x="334" y="25"/>
                  </a:cubicBezTo>
                  <a:cubicBezTo>
                    <a:pt x="243" y="25"/>
                    <a:pt x="153" y="63"/>
                    <a:pt x="92" y="133"/>
                  </a:cubicBezTo>
                  <a:cubicBezTo>
                    <a:pt x="10" y="228"/>
                    <a:pt x="0" y="368"/>
                    <a:pt x="67" y="475"/>
                  </a:cubicBezTo>
                  <a:cubicBezTo>
                    <a:pt x="100" y="526"/>
                    <a:pt x="147" y="565"/>
                    <a:pt x="200" y="589"/>
                  </a:cubicBezTo>
                  <a:cubicBezTo>
                    <a:pt x="195" y="602"/>
                    <a:pt x="162" y="633"/>
                    <a:pt x="181" y="646"/>
                  </a:cubicBezTo>
                  <a:cubicBezTo>
                    <a:pt x="184" y="649"/>
                    <a:pt x="188" y="650"/>
                    <a:pt x="191" y="650"/>
                  </a:cubicBezTo>
                  <a:cubicBezTo>
                    <a:pt x="201" y="650"/>
                    <a:pt x="209" y="640"/>
                    <a:pt x="215" y="628"/>
                  </a:cubicBezTo>
                  <a:cubicBezTo>
                    <a:pt x="244" y="641"/>
                    <a:pt x="277" y="645"/>
                    <a:pt x="309" y="647"/>
                  </a:cubicBezTo>
                  <a:cubicBezTo>
                    <a:pt x="304" y="667"/>
                    <a:pt x="289" y="690"/>
                    <a:pt x="296" y="711"/>
                  </a:cubicBezTo>
                  <a:cubicBezTo>
                    <a:pt x="297" y="712"/>
                    <a:pt x="297" y="712"/>
                    <a:pt x="297" y="712"/>
                  </a:cubicBezTo>
                  <a:cubicBezTo>
                    <a:pt x="278" y="717"/>
                    <a:pt x="258" y="719"/>
                    <a:pt x="239" y="724"/>
                  </a:cubicBezTo>
                  <a:cubicBezTo>
                    <a:pt x="212" y="731"/>
                    <a:pt x="184" y="740"/>
                    <a:pt x="161" y="756"/>
                  </a:cubicBezTo>
                  <a:cubicBezTo>
                    <a:pt x="152" y="762"/>
                    <a:pt x="125" y="780"/>
                    <a:pt x="133" y="793"/>
                  </a:cubicBezTo>
                  <a:cubicBezTo>
                    <a:pt x="141" y="805"/>
                    <a:pt x="167" y="806"/>
                    <a:pt x="180" y="808"/>
                  </a:cubicBezTo>
                  <a:cubicBezTo>
                    <a:pt x="232" y="815"/>
                    <a:pt x="285" y="818"/>
                    <a:pt x="337" y="819"/>
                  </a:cubicBezTo>
                  <a:cubicBezTo>
                    <a:pt x="346" y="819"/>
                    <a:pt x="354" y="819"/>
                    <a:pt x="363" y="819"/>
                  </a:cubicBezTo>
                  <a:cubicBezTo>
                    <a:pt x="408" y="819"/>
                    <a:pt x="454" y="817"/>
                    <a:pt x="498" y="809"/>
                  </a:cubicBezTo>
                  <a:cubicBezTo>
                    <a:pt x="511" y="807"/>
                    <a:pt x="528" y="804"/>
                    <a:pt x="539" y="795"/>
                  </a:cubicBezTo>
                  <a:cubicBezTo>
                    <a:pt x="551" y="785"/>
                    <a:pt x="540" y="772"/>
                    <a:pt x="530" y="765"/>
                  </a:cubicBezTo>
                  <a:cubicBezTo>
                    <a:pt x="485" y="731"/>
                    <a:pt x="422" y="720"/>
                    <a:pt x="368" y="711"/>
                  </a:cubicBezTo>
                  <a:cubicBezTo>
                    <a:pt x="372" y="690"/>
                    <a:pt x="365" y="667"/>
                    <a:pt x="358" y="647"/>
                  </a:cubicBezTo>
                  <a:cubicBezTo>
                    <a:pt x="378" y="646"/>
                    <a:pt x="399" y="643"/>
                    <a:pt x="419" y="639"/>
                  </a:cubicBezTo>
                  <a:cubicBezTo>
                    <a:pt x="467" y="629"/>
                    <a:pt x="514" y="609"/>
                    <a:pt x="554" y="580"/>
                  </a:cubicBezTo>
                  <a:cubicBezTo>
                    <a:pt x="649" y="512"/>
                    <a:pt x="696" y="384"/>
                    <a:pt x="675" y="270"/>
                  </a:cubicBezTo>
                  <a:cubicBezTo>
                    <a:pt x="665" y="216"/>
                    <a:pt x="641" y="163"/>
                    <a:pt x="609" y="119"/>
                  </a:cubicBezTo>
                  <a:cubicBezTo>
                    <a:pt x="577" y="74"/>
                    <a:pt x="533" y="45"/>
                    <a:pt x="484" y="20"/>
                  </a:cubicBezTo>
                  <a:cubicBezTo>
                    <a:pt x="484" y="20"/>
                    <a:pt x="483" y="20"/>
                    <a:pt x="483" y="20"/>
                  </a:cubicBezTo>
                  <a:cubicBezTo>
                    <a:pt x="484" y="13"/>
                    <a:pt x="481" y="7"/>
                    <a:pt x="474" y="3"/>
                  </a:cubicBezTo>
                  <a:cubicBezTo>
                    <a:pt x="470" y="1"/>
                    <a:pt x="466" y="0"/>
                    <a:pt x="4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391"/>
            <p:cNvSpPr>
              <a:spLocks noEditPoints="1"/>
            </p:cNvSpPr>
            <p:nvPr/>
          </p:nvSpPr>
          <p:spPr bwMode="auto">
            <a:xfrm>
              <a:off x="3483" y="2111"/>
              <a:ext cx="908" cy="948"/>
            </a:xfrm>
            <a:custGeom>
              <a:avLst/>
              <a:gdLst>
                <a:gd name="T0" fmla="*/ 506 w 678"/>
                <a:gd name="T1" fmla="*/ 669 h 710"/>
                <a:gd name="T2" fmla="*/ 524 w 678"/>
                <a:gd name="T3" fmla="*/ 627 h 710"/>
                <a:gd name="T4" fmla="*/ 588 w 678"/>
                <a:gd name="T5" fmla="*/ 602 h 710"/>
                <a:gd name="T6" fmla="*/ 181 w 678"/>
                <a:gd name="T7" fmla="*/ 649 h 710"/>
                <a:gd name="T8" fmla="*/ 190 w 678"/>
                <a:gd name="T9" fmla="*/ 653 h 710"/>
                <a:gd name="T10" fmla="*/ 594 w 678"/>
                <a:gd name="T11" fmla="*/ 560 h 710"/>
                <a:gd name="T12" fmla="*/ 626 w 678"/>
                <a:gd name="T13" fmla="*/ 522 h 710"/>
                <a:gd name="T14" fmla="*/ 119 w 678"/>
                <a:gd name="T15" fmla="*/ 597 h 710"/>
                <a:gd name="T16" fmla="*/ 506 w 678"/>
                <a:gd name="T17" fmla="*/ 558 h 710"/>
                <a:gd name="T18" fmla="*/ 352 w 678"/>
                <a:gd name="T19" fmla="*/ 645 h 710"/>
                <a:gd name="T20" fmla="*/ 496 w 678"/>
                <a:gd name="T21" fmla="*/ 494 h 710"/>
                <a:gd name="T22" fmla="*/ 115 w 678"/>
                <a:gd name="T23" fmla="*/ 592 h 710"/>
                <a:gd name="T24" fmla="*/ 459 w 678"/>
                <a:gd name="T25" fmla="*/ 536 h 710"/>
                <a:gd name="T26" fmla="*/ 429 w 678"/>
                <a:gd name="T27" fmla="*/ 573 h 710"/>
                <a:gd name="T28" fmla="*/ 380 w 678"/>
                <a:gd name="T29" fmla="*/ 513 h 710"/>
                <a:gd name="T30" fmla="*/ 645 w 678"/>
                <a:gd name="T31" fmla="*/ 428 h 710"/>
                <a:gd name="T32" fmla="*/ 617 w 678"/>
                <a:gd name="T33" fmla="*/ 439 h 710"/>
                <a:gd name="T34" fmla="*/ 179 w 678"/>
                <a:gd name="T35" fmla="*/ 621 h 710"/>
                <a:gd name="T36" fmla="*/ 552 w 678"/>
                <a:gd name="T37" fmla="*/ 466 h 710"/>
                <a:gd name="T38" fmla="*/ 509 w 678"/>
                <a:gd name="T39" fmla="*/ 422 h 710"/>
                <a:gd name="T40" fmla="*/ 54 w 678"/>
                <a:gd name="T41" fmla="*/ 498 h 710"/>
                <a:gd name="T42" fmla="*/ 645 w 678"/>
                <a:gd name="T43" fmla="*/ 392 h 710"/>
                <a:gd name="T44" fmla="*/ 609 w 678"/>
                <a:gd name="T45" fmla="*/ 351 h 710"/>
                <a:gd name="T46" fmla="*/ 645 w 678"/>
                <a:gd name="T47" fmla="*/ 357 h 710"/>
                <a:gd name="T48" fmla="*/ 109 w 678"/>
                <a:gd name="T49" fmla="*/ 446 h 710"/>
                <a:gd name="T50" fmla="*/ 365 w 678"/>
                <a:gd name="T51" fmla="*/ 426 h 710"/>
                <a:gd name="T52" fmla="*/ 639 w 678"/>
                <a:gd name="T53" fmla="*/ 310 h 710"/>
                <a:gd name="T54" fmla="*/ 458 w 678"/>
                <a:gd name="T55" fmla="*/ 371 h 710"/>
                <a:gd name="T56" fmla="*/ 158 w 678"/>
                <a:gd name="T57" fmla="*/ 509 h 710"/>
                <a:gd name="T58" fmla="*/ 35 w 678"/>
                <a:gd name="T59" fmla="*/ 437 h 710"/>
                <a:gd name="T60" fmla="*/ 55 w 678"/>
                <a:gd name="T61" fmla="*/ 495 h 710"/>
                <a:gd name="T62" fmla="*/ 105 w 678"/>
                <a:gd name="T63" fmla="*/ 495 h 710"/>
                <a:gd name="T64" fmla="*/ 596 w 678"/>
                <a:gd name="T65" fmla="*/ 312 h 710"/>
                <a:gd name="T66" fmla="*/ 589 w 678"/>
                <a:gd name="T67" fmla="*/ 251 h 710"/>
                <a:gd name="T68" fmla="*/ 431 w 678"/>
                <a:gd name="T69" fmla="*/ 340 h 710"/>
                <a:gd name="T70" fmla="*/ 29 w 678"/>
                <a:gd name="T71" fmla="*/ 392 h 710"/>
                <a:gd name="T72" fmla="*/ 602 w 678"/>
                <a:gd name="T73" fmla="*/ 215 h 710"/>
                <a:gd name="T74" fmla="*/ 121 w 678"/>
                <a:gd name="T75" fmla="*/ 301 h 710"/>
                <a:gd name="T76" fmla="*/ 300 w 678"/>
                <a:gd name="T77" fmla="*/ 341 h 710"/>
                <a:gd name="T78" fmla="*/ 508 w 678"/>
                <a:gd name="T79" fmla="*/ 215 h 710"/>
                <a:gd name="T80" fmla="*/ 363 w 678"/>
                <a:gd name="T81" fmla="*/ 185 h 710"/>
                <a:gd name="T82" fmla="*/ 58 w 678"/>
                <a:gd name="T83" fmla="*/ 330 h 710"/>
                <a:gd name="T84" fmla="*/ 167 w 678"/>
                <a:gd name="T85" fmla="*/ 345 h 710"/>
                <a:gd name="T86" fmla="*/ 93 w 678"/>
                <a:gd name="T87" fmla="*/ 382 h 710"/>
                <a:gd name="T88" fmla="*/ 360 w 678"/>
                <a:gd name="T89" fmla="*/ 166 h 710"/>
                <a:gd name="T90" fmla="*/ 500 w 678"/>
                <a:gd name="T91" fmla="*/ 192 h 710"/>
                <a:gd name="T92" fmla="*/ 277 w 678"/>
                <a:gd name="T93" fmla="*/ 147 h 710"/>
                <a:gd name="T94" fmla="*/ 438 w 678"/>
                <a:gd name="T95" fmla="*/ 185 h 710"/>
                <a:gd name="T96" fmla="*/ 432 w 678"/>
                <a:gd name="T97" fmla="*/ 158 h 710"/>
                <a:gd name="T98" fmla="*/ 184 w 678"/>
                <a:gd name="T99" fmla="*/ 281 h 710"/>
                <a:gd name="T100" fmla="*/ 60 w 678"/>
                <a:gd name="T101" fmla="*/ 256 h 710"/>
                <a:gd name="T102" fmla="*/ 214 w 678"/>
                <a:gd name="T103" fmla="*/ 136 h 710"/>
                <a:gd name="T104" fmla="*/ 376 w 678"/>
                <a:gd name="T105" fmla="*/ 122 h 710"/>
                <a:gd name="T106" fmla="*/ 284 w 678"/>
                <a:gd name="T107" fmla="*/ 109 h 710"/>
                <a:gd name="T108" fmla="*/ 52 w 678"/>
                <a:gd name="T109" fmla="*/ 273 h 710"/>
                <a:gd name="T110" fmla="*/ 280 w 678"/>
                <a:gd name="T111" fmla="*/ 165 h 710"/>
                <a:gd name="T112" fmla="*/ 324 w 678"/>
                <a:gd name="T113" fmla="*/ 105 h 710"/>
                <a:gd name="T114" fmla="*/ 172 w 678"/>
                <a:gd name="T115" fmla="*/ 192 h 710"/>
                <a:gd name="T116" fmla="*/ 339 w 678"/>
                <a:gd name="T117" fmla="*/ 90 h 710"/>
                <a:gd name="T118" fmla="*/ 340 w 678"/>
                <a:gd name="T119" fmla="*/ 702 h 710"/>
                <a:gd name="T120" fmla="*/ 383 w 678"/>
                <a:gd name="T121" fmla="*/ 91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8" h="710">
                  <a:moveTo>
                    <a:pt x="518" y="666"/>
                  </a:moveTo>
                  <a:cubicBezTo>
                    <a:pt x="530" y="658"/>
                    <a:pt x="543" y="649"/>
                    <a:pt x="555" y="640"/>
                  </a:cubicBezTo>
                  <a:cubicBezTo>
                    <a:pt x="551" y="643"/>
                    <a:pt x="547" y="647"/>
                    <a:pt x="542" y="651"/>
                  </a:cubicBezTo>
                  <a:cubicBezTo>
                    <a:pt x="534" y="657"/>
                    <a:pt x="526" y="662"/>
                    <a:pt x="518" y="666"/>
                  </a:cubicBezTo>
                  <a:moveTo>
                    <a:pt x="461" y="678"/>
                  </a:moveTo>
                  <a:cubicBezTo>
                    <a:pt x="496" y="664"/>
                    <a:pt x="526" y="642"/>
                    <a:pt x="558" y="622"/>
                  </a:cubicBezTo>
                  <a:cubicBezTo>
                    <a:pt x="563" y="619"/>
                    <a:pt x="568" y="616"/>
                    <a:pt x="573" y="613"/>
                  </a:cubicBezTo>
                  <a:cubicBezTo>
                    <a:pt x="578" y="610"/>
                    <a:pt x="580" y="609"/>
                    <a:pt x="581" y="609"/>
                  </a:cubicBezTo>
                  <a:cubicBezTo>
                    <a:pt x="581" y="609"/>
                    <a:pt x="581" y="610"/>
                    <a:pt x="579" y="612"/>
                  </a:cubicBezTo>
                  <a:cubicBezTo>
                    <a:pt x="573" y="619"/>
                    <a:pt x="565" y="624"/>
                    <a:pt x="558" y="630"/>
                  </a:cubicBezTo>
                  <a:cubicBezTo>
                    <a:pt x="541" y="643"/>
                    <a:pt x="524" y="656"/>
                    <a:pt x="506" y="669"/>
                  </a:cubicBezTo>
                  <a:cubicBezTo>
                    <a:pt x="505" y="669"/>
                    <a:pt x="505" y="670"/>
                    <a:pt x="505" y="671"/>
                  </a:cubicBezTo>
                  <a:cubicBezTo>
                    <a:pt x="491" y="676"/>
                    <a:pt x="476" y="678"/>
                    <a:pt x="461" y="678"/>
                  </a:cubicBezTo>
                  <a:moveTo>
                    <a:pt x="380" y="660"/>
                  </a:moveTo>
                  <a:cubicBezTo>
                    <a:pt x="373" y="657"/>
                    <a:pt x="366" y="654"/>
                    <a:pt x="359" y="650"/>
                  </a:cubicBezTo>
                  <a:cubicBezTo>
                    <a:pt x="394" y="636"/>
                    <a:pt x="428" y="621"/>
                    <a:pt x="462" y="605"/>
                  </a:cubicBezTo>
                  <a:cubicBezTo>
                    <a:pt x="433" y="622"/>
                    <a:pt x="406" y="640"/>
                    <a:pt x="380" y="660"/>
                  </a:cubicBezTo>
                  <a:moveTo>
                    <a:pt x="447" y="678"/>
                  </a:moveTo>
                  <a:cubicBezTo>
                    <a:pt x="437" y="677"/>
                    <a:pt x="428" y="676"/>
                    <a:pt x="419" y="673"/>
                  </a:cubicBezTo>
                  <a:cubicBezTo>
                    <a:pt x="446" y="666"/>
                    <a:pt x="471" y="652"/>
                    <a:pt x="495" y="637"/>
                  </a:cubicBezTo>
                  <a:cubicBezTo>
                    <a:pt x="518" y="623"/>
                    <a:pt x="542" y="612"/>
                    <a:pt x="565" y="599"/>
                  </a:cubicBezTo>
                  <a:cubicBezTo>
                    <a:pt x="552" y="609"/>
                    <a:pt x="538" y="618"/>
                    <a:pt x="524" y="627"/>
                  </a:cubicBezTo>
                  <a:cubicBezTo>
                    <a:pt x="499" y="644"/>
                    <a:pt x="470" y="658"/>
                    <a:pt x="447" y="678"/>
                  </a:cubicBezTo>
                  <a:moveTo>
                    <a:pt x="410" y="671"/>
                  </a:moveTo>
                  <a:cubicBezTo>
                    <a:pt x="401" y="669"/>
                    <a:pt x="393" y="666"/>
                    <a:pt x="385" y="663"/>
                  </a:cubicBezTo>
                  <a:cubicBezTo>
                    <a:pt x="442" y="635"/>
                    <a:pt x="499" y="607"/>
                    <a:pt x="556" y="579"/>
                  </a:cubicBezTo>
                  <a:cubicBezTo>
                    <a:pt x="547" y="585"/>
                    <a:pt x="537" y="592"/>
                    <a:pt x="528" y="597"/>
                  </a:cubicBezTo>
                  <a:cubicBezTo>
                    <a:pt x="488" y="621"/>
                    <a:pt x="449" y="647"/>
                    <a:pt x="410" y="671"/>
                  </a:cubicBezTo>
                  <a:moveTo>
                    <a:pt x="452" y="678"/>
                  </a:moveTo>
                  <a:cubicBezTo>
                    <a:pt x="451" y="678"/>
                    <a:pt x="451" y="678"/>
                    <a:pt x="451" y="678"/>
                  </a:cubicBezTo>
                  <a:cubicBezTo>
                    <a:pt x="452" y="676"/>
                    <a:pt x="469" y="666"/>
                    <a:pt x="470" y="665"/>
                  </a:cubicBezTo>
                  <a:cubicBezTo>
                    <a:pt x="516" y="636"/>
                    <a:pt x="563" y="609"/>
                    <a:pt x="605" y="574"/>
                  </a:cubicBezTo>
                  <a:cubicBezTo>
                    <a:pt x="600" y="583"/>
                    <a:pt x="594" y="593"/>
                    <a:pt x="588" y="602"/>
                  </a:cubicBezTo>
                  <a:cubicBezTo>
                    <a:pt x="587" y="602"/>
                    <a:pt x="587" y="602"/>
                    <a:pt x="587" y="602"/>
                  </a:cubicBezTo>
                  <a:cubicBezTo>
                    <a:pt x="561" y="615"/>
                    <a:pt x="537" y="631"/>
                    <a:pt x="513" y="647"/>
                  </a:cubicBezTo>
                  <a:cubicBezTo>
                    <a:pt x="500" y="654"/>
                    <a:pt x="488" y="661"/>
                    <a:pt x="475" y="668"/>
                  </a:cubicBezTo>
                  <a:cubicBezTo>
                    <a:pt x="468" y="672"/>
                    <a:pt x="460" y="675"/>
                    <a:pt x="452" y="678"/>
                  </a:cubicBezTo>
                  <a:cubicBezTo>
                    <a:pt x="452" y="678"/>
                    <a:pt x="452" y="678"/>
                    <a:pt x="452" y="678"/>
                  </a:cubicBezTo>
                  <a:moveTo>
                    <a:pt x="181" y="649"/>
                  </a:moveTo>
                  <a:cubicBezTo>
                    <a:pt x="175" y="646"/>
                    <a:pt x="170" y="642"/>
                    <a:pt x="164" y="638"/>
                  </a:cubicBezTo>
                  <a:cubicBezTo>
                    <a:pt x="211" y="615"/>
                    <a:pt x="258" y="594"/>
                    <a:pt x="306" y="573"/>
                  </a:cubicBezTo>
                  <a:cubicBezTo>
                    <a:pt x="298" y="578"/>
                    <a:pt x="289" y="584"/>
                    <a:pt x="281" y="589"/>
                  </a:cubicBezTo>
                  <a:cubicBezTo>
                    <a:pt x="262" y="599"/>
                    <a:pt x="242" y="607"/>
                    <a:pt x="223" y="616"/>
                  </a:cubicBezTo>
                  <a:cubicBezTo>
                    <a:pt x="207" y="624"/>
                    <a:pt x="194" y="637"/>
                    <a:pt x="181" y="649"/>
                  </a:cubicBezTo>
                  <a:moveTo>
                    <a:pt x="248" y="665"/>
                  </a:moveTo>
                  <a:cubicBezTo>
                    <a:pt x="243" y="665"/>
                    <a:pt x="237" y="665"/>
                    <a:pt x="232" y="665"/>
                  </a:cubicBezTo>
                  <a:cubicBezTo>
                    <a:pt x="273" y="652"/>
                    <a:pt x="311" y="630"/>
                    <a:pt x="351" y="613"/>
                  </a:cubicBezTo>
                  <a:cubicBezTo>
                    <a:pt x="384" y="598"/>
                    <a:pt x="417" y="583"/>
                    <a:pt x="450" y="569"/>
                  </a:cubicBezTo>
                  <a:cubicBezTo>
                    <a:pt x="423" y="584"/>
                    <a:pt x="397" y="599"/>
                    <a:pt x="371" y="614"/>
                  </a:cubicBezTo>
                  <a:cubicBezTo>
                    <a:pt x="357" y="623"/>
                    <a:pt x="344" y="634"/>
                    <a:pt x="330" y="643"/>
                  </a:cubicBezTo>
                  <a:cubicBezTo>
                    <a:pt x="322" y="648"/>
                    <a:pt x="313" y="653"/>
                    <a:pt x="305" y="658"/>
                  </a:cubicBezTo>
                  <a:cubicBezTo>
                    <a:pt x="286" y="663"/>
                    <a:pt x="268" y="665"/>
                    <a:pt x="248" y="665"/>
                  </a:cubicBezTo>
                  <a:moveTo>
                    <a:pt x="222" y="664"/>
                  </a:moveTo>
                  <a:cubicBezTo>
                    <a:pt x="222" y="663"/>
                    <a:pt x="221" y="663"/>
                    <a:pt x="221" y="663"/>
                  </a:cubicBezTo>
                  <a:cubicBezTo>
                    <a:pt x="210" y="662"/>
                    <a:pt x="200" y="658"/>
                    <a:pt x="190" y="653"/>
                  </a:cubicBezTo>
                  <a:cubicBezTo>
                    <a:pt x="221" y="644"/>
                    <a:pt x="251" y="624"/>
                    <a:pt x="279" y="610"/>
                  </a:cubicBezTo>
                  <a:cubicBezTo>
                    <a:pt x="322" y="590"/>
                    <a:pt x="366" y="572"/>
                    <a:pt x="410" y="555"/>
                  </a:cubicBezTo>
                  <a:cubicBezTo>
                    <a:pt x="380" y="569"/>
                    <a:pt x="351" y="585"/>
                    <a:pt x="322" y="601"/>
                  </a:cubicBezTo>
                  <a:cubicBezTo>
                    <a:pt x="308" y="609"/>
                    <a:pt x="293" y="617"/>
                    <a:pt x="281" y="627"/>
                  </a:cubicBezTo>
                  <a:cubicBezTo>
                    <a:pt x="263" y="643"/>
                    <a:pt x="243" y="651"/>
                    <a:pt x="223" y="663"/>
                  </a:cubicBezTo>
                  <a:cubicBezTo>
                    <a:pt x="222" y="664"/>
                    <a:pt x="222" y="664"/>
                    <a:pt x="222" y="664"/>
                  </a:cubicBezTo>
                  <a:moveTo>
                    <a:pt x="419" y="670"/>
                  </a:moveTo>
                  <a:cubicBezTo>
                    <a:pt x="445" y="654"/>
                    <a:pt x="470" y="638"/>
                    <a:pt x="496" y="621"/>
                  </a:cubicBezTo>
                  <a:cubicBezTo>
                    <a:pt x="518" y="608"/>
                    <a:pt x="541" y="594"/>
                    <a:pt x="563" y="581"/>
                  </a:cubicBezTo>
                  <a:cubicBezTo>
                    <a:pt x="572" y="575"/>
                    <a:pt x="580" y="570"/>
                    <a:pt x="589" y="563"/>
                  </a:cubicBezTo>
                  <a:cubicBezTo>
                    <a:pt x="591" y="562"/>
                    <a:pt x="592" y="561"/>
                    <a:pt x="594" y="560"/>
                  </a:cubicBezTo>
                  <a:cubicBezTo>
                    <a:pt x="601" y="556"/>
                    <a:pt x="609" y="553"/>
                    <a:pt x="616" y="549"/>
                  </a:cubicBezTo>
                  <a:cubicBezTo>
                    <a:pt x="613" y="556"/>
                    <a:pt x="610" y="563"/>
                    <a:pt x="607" y="569"/>
                  </a:cubicBezTo>
                  <a:cubicBezTo>
                    <a:pt x="606" y="569"/>
                    <a:pt x="606" y="569"/>
                    <a:pt x="605" y="569"/>
                  </a:cubicBezTo>
                  <a:cubicBezTo>
                    <a:pt x="605" y="569"/>
                    <a:pt x="604" y="569"/>
                    <a:pt x="604" y="569"/>
                  </a:cubicBezTo>
                  <a:cubicBezTo>
                    <a:pt x="566" y="599"/>
                    <a:pt x="519" y="618"/>
                    <a:pt x="478" y="643"/>
                  </a:cubicBezTo>
                  <a:cubicBezTo>
                    <a:pt x="461" y="653"/>
                    <a:pt x="429" y="664"/>
                    <a:pt x="419" y="670"/>
                  </a:cubicBezTo>
                  <a:moveTo>
                    <a:pt x="388" y="657"/>
                  </a:moveTo>
                  <a:cubicBezTo>
                    <a:pt x="387" y="657"/>
                    <a:pt x="406" y="646"/>
                    <a:pt x="409" y="644"/>
                  </a:cubicBezTo>
                  <a:cubicBezTo>
                    <a:pt x="419" y="637"/>
                    <a:pt x="430" y="631"/>
                    <a:pt x="440" y="625"/>
                  </a:cubicBezTo>
                  <a:cubicBezTo>
                    <a:pt x="470" y="607"/>
                    <a:pt x="500" y="590"/>
                    <a:pt x="531" y="573"/>
                  </a:cubicBezTo>
                  <a:cubicBezTo>
                    <a:pt x="564" y="557"/>
                    <a:pt x="596" y="542"/>
                    <a:pt x="626" y="522"/>
                  </a:cubicBezTo>
                  <a:cubicBezTo>
                    <a:pt x="624" y="529"/>
                    <a:pt x="621" y="536"/>
                    <a:pt x="619" y="543"/>
                  </a:cubicBezTo>
                  <a:cubicBezTo>
                    <a:pt x="607" y="547"/>
                    <a:pt x="595" y="553"/>
                    <a:pt x="584" y="560"/>
                  </a:cubicBezTo>
                  <a:cubicBezTo>
                    <a:pt x="544" y="579"/>
                    <a:pt x="503" y="598"/>
                    <a:pt x="464" y="618"/>
                  </a:cubicBezTo>
                  <a:cubicBezTo>
                    <a:pt x="441" y="630"/>
                    <a:pt x="419" y="641"/>
                    <a:pt x="396" y="653"/>
                  </a:cubicBezTo>
                  <a:cubicBezTo>
                    <a:pt x="391" y="656"/>
                    <a:pt x="388" y="657"/>
                    <a:pt x="388" y="657"/>
                  </a:cubicBezTo>
                  <a:moveTo>
                    <a:pt x="518" y="536"/>
                  </a:moveTo>
                  <a:cubicBezTo>
                    <a:pt x="530" y="530"/>
                    <a:pt x="542" y="524"/>
                    <a:pt x="554" y="518"/>
                  </a:cubicBezTo>
                  <a:cubicBezTo>
                    <a:pt x="564" y="514"/>
                    <a:pt x="574" y="510"/>
                    <a:pt x="585" y="506"/>
                  </a:cubicBezTo>
                  <a:cubicBezTo>
                    <a:pt x="563" y="517"/>
                    <a:pt x="540" y="526"/>
                    <a:pt x="518" y="536"/>
                  </a:cubicBezTo>
                  <a:moveTo>
                    <a:pt x="134" y="612"/>
                  </a:moveTo>
                  <a:cubicBezTo>
                    <a:pt x="129" y="607"/>
                    <a:pt x="124" y="602"/>
                    <a:pt x="119" y="597"/>
                  </a:cubicBezTo>
                  <a:cubicBezTo>
                    <a:pt x="118" y="596"/>
                    <a:pt x="118" y="596"/>
                    <a:pt x="118" y="596"/>
                  </a:cubicBezTo>
                  <a:cubicBezTo>
                    <a:pt x="161" y="578"/>
                    <a:pt x="202" y="556"/>
                    <a:pt x="244" y="538"/>
                  </a:cubicBezTo>
                  <a:cubicBezTo>
                    <a:pt x="274" y="524"/>
                    <a:pt x="305" y="512"/>
                    <a:pt x="336" y="500"/>
                  </a:cubicBezTo>
                  <a:cubicBezTo>
                    <a:pt x="305" y="515"/>
                    <a:pt x="274" y="530"/>
                    <a:pt x="244" y="547"/>
                  </a:cubicBezTo>
                  <a:cubicBezTo>
                    <a:pt x="207" y="567"/>
                    <a:pt x="167" y="586"/>
                    <a:pt x="134" y="612"/>
                  </a:cubicBezTo>
                  <a:moveTo>
                    <a:pt x="321" y="654"/>
                  </a:moveTo>
                  <a:cubicBezTo>
                    <a:pt x="322" y="654"/>
                    <a:pt x="323" y="653"/>
                    <a:pt x="324" y="653"/>
                  </a:cubicBezTo>
                  <a:cubicBezTo>
                    <a:pt x="324" y="652"/>
                    <a:pt x="324" y="652"/>
                    <a:pt x="325" y="652"/>
                  </a:cubicBezTo>
                  <a:cubicBezTo>
                    <a:pt x="339" y="645"/>
                    <a:pt x="352" y="637"/>
                    <a:pt x="365" y="629"/>
                  </a:cubicBezTo>
                  <a:cubicBezTo>
                    <a:pt x="387" y="615"/>
                    <a:pt x="410" y="607"/>
                    <a:pt x="433" y="597"/>
                  </a:cubicBezTo>
                  <a:cubicBezTo>
                    <a:pt x="458" y="585"/>
                    <a:pt x="482" y="571"/>
                    <a:pt x="506" y="558"/>
                  </a:cubicBezTo>
                  <a:cubicBezTo>
                    <a:pt x="548" y="533"/>
                    <a:pt x="590" y="512"/>
                    <a:pt x="634" y="492"/>
                  </a:cubicBezTo>
                  <a:cubicBezTo>
                    <a:pt x="634" y="495"/>
                    <a:pt x="633" y="498"/>
                    <a:pt x="632" y="501"/>
                  </a:cubicBezTo>
                  <a:cubicBezTo>
                    <a:pt x="631" y="507"/>
                    <a:pt x="629" y="513"/>
                    <a:pt x="627" y="518"/>
                  </a:cubicBezTo>
                  <a:cubicBezTo>
                    <a:pt x="627" y="518"/>
                    <a:pt x="627" y="518"/>
                    <a:pt x="626" y="518"/>
                  </a:cubicBezTo>
                  <a:cubicBezTo>
                    <a:pt x="626" y="518"/>
                    <a:pt x="626" y="518"/>
                    <a:pt x="625" y="518"/>
                  </a:cubicBezTo>
                  <a:cubicBezTo>
                    <a:pt x="622" y="520"/>
                    <a:pt x="619" y="521"/>
                    <a:pt x="616" y="523"/>
                  </a:cubicBezTo>
                  <a:cubicBezTo>
                    <a:pt x="616" y="523"/>
                    <a:pt x="616" y="523"/>
                    <a:pt x="616" y="523"/>
                  </a:cubicBezTo>
                  <a:cubicBezTo>
                    <a:pt x="616" y="523"/>
                    <a:pt x="615" y="523"/>
                    <a:pt x="614" y="524"/>
                  </a:cubicBezTo>
                  <a:cubicBezTo>
                    <a:pt x="578" y="542"/>
                    <a:pt x="541" y="560"/>
                    <a:pt x="505" y="580"/>
                  </a:cubicBezTo>
                  <a:cubicBezTo>
                    <a:pt x="456" y="604"/>
                    <a:pt x="406" y="627"/>
                    <a:pt x="355" y="647"/>
                  </a:cubicBezTo>
                  <a:cubicBezTo>
                    <a:pt x="354" y="647"/>
                    <a:pt x="353" y="646"/>
                    <a:pt x="352" y="645"/>
                  </a:cubicBezTo>
                  <a:cubicBezTo>
                    <a:pt x="350" y="645"/>
                    <a:pt x="349" y="644"/>
                    <a:pt x="348" y="644"/>
                  </a:cubicBezTo>
                  <a:cubicBezTo>
                    <a:pt x="345" y="644"/>
                    <a:pt x="343" y="645"/>
                    <a:pt x="342" y="647"/>
                  </a:cubicBezTo>
                  <a:cubicBezTo>
                    <a:pt x="342" y="647"/>
                    <a:pt x="342" y="647"/>
                    <a:pt x="341" y="647"/>
                  </a:cubicBezTo>
                  <a:cubicBezTo>
                    <a:pt x="341" y="647"/>
                    <a:pt x="341" y="647"/>
                    <a:pt x="340" y="647"/>
                  </a:cubicBezTo>
                  <a:cubicBezTo>
                    <a:pt x="340" y="647"/>
                    <a:pt x="340" y="647"/>
                    <a:pt x="340" y="647"/>
                  </a:cubicBezTo>
                  <a:cubicBezTo>
                    <a:pt x="337" y="647"/>
                    <a:pt x="334" y="648"/>
                    <a:pt x="333" y="651"/>
                  </a:cubicBezTo>
                  <a:cubicBezTo>
                    <a:pt x="333" y="651"/>
                    <a:pt x="333" y="651"/>
                    <a:pt x="333" y="651"/>
                  </a:cubicBezTo>
                  <a:cubicBezTo>
                    <a:pt x="329" y="652"/>
                    <a:pt x="325" y="653"/>
                    <a:pt x="321" y="654"/>
                  </a:cubicBezTo>
                  <a:moveTo>
                    <a:pt x="496" y="494"/>
                  </a:moveTo>
                  <a:cubicBezTo>
                    <a:pt x="503" y="491"/>
                    <a:pt x="510" y="488"/>
                    <a:pt x="517" y="485"/>
                  </a:cubicBezTo>
                  <a:cubicBezTo>
                    <a:pt x="510" y="488"/>
                    <a:pt x="503" y="491"/>
                    <a:pt x="496" y="494"/>
                  </a:cubicBezTo>
                  <a:moveTo>
                    <a:pt x="359" y="628"/>
                  </a:moveTo>
                  <a:cubicBezTo>
                    <a:pt x="364" y="625"/>
                    <a:pt x="368" y="621"/>
                    <a:pt x="373" y="618"/>
                  </a:cubicBezTo>
                  <a:cubicBezTo>
                    <a:pt x="402" y="598"/>
                    <a:pt x="434" y="581"/>
                    <a:pt x="464" y="564"/>
                  </a:cubicBezTo>
                  <a:cubicBezTo>
                    <a:pt x="473" y="560"/>
                    <a:pt x="482" y="555"/>
                    <a:pt x="490" y="550"/>
                  </a:cubicBezTo>
                  <a:cubicBezTo>
                    <a:pt x="495" y="549"/>
                    <a:pt x="499" y="547"/>
                    <a:pt x="503" y="545"/>
                  </a:cubicBezTo>
                  <a:cubicBezTo>
                    <a:pt x="544" y="526"/>
                    <a:pt x="586" y="510"/>
                    <a:pt x="626" y="489"/>
                  </a:cubicBezTo>
                  <a:cubicBezTo>
                    <a:pt x="630" y="487"/>
                    <a:pt x="633" y="485"/>
                    <a:pt x="637" y="483"/>
                  </a:cubicBezTo>
                  <a:cubicBezTo>
                    <a:pt x="636" y="485"/>
                    <a:pt x="636" y="486"/>
                    <a:pt x="636" y="487"/>
                  </a:cubicBezTo>
                  <a:cubicBezTo>
                    <a:pt x="579" y="513"/>
                    <a:pt x="526" y="542"/>
                    <a:pt x="472" y="572"/>
                  </a:cubicBezTo>
                  <a:cubicBezTo>
                    <a:pt x="435" y="593"/>
                    <a:pt x="396" y="609"/>
                    <a:pt x="359" y="628"/>
                  </a:cubicBezTo>
                  <a:moveTo>
                    <a:pt x="115" y="592"/>
                  </a:moveTo>
                  <a:cubicBezTo>
                    <a:pt x="109" y="586"/>
                    <a:pt x="103" y="579"/>
                    <a:pt x="98" y="572"/>
                  </a:cubicBezTo>
                  <a:cubicBezTo>
                    <a:pt x="138" y="559"/>
                    <a:pt x="175" y="540"/>
                    <a:pt x="213" y="523"/>
                  </a:cubicBezTo>
                  <a:cubicBezTo>
                    <a:pt x="254" y="504"/>
                    <a:pt x="296" y="487"/>
                    <a:pt x="337" y="470"/>
                  </a:cubicBezTo>
                  <a:cubicBezTo>
                    <a:pt x="300" y="489"/>
                    <a:pt x="262" y="507"/>
                    <a:pt x="225" y="528"/>
                  </a:cubicBezTo>
                  <a:cubicBezTo>
                    <a:pt x="189" y="547"/>
                    <a:pt x="143" y="561"/>
                    <a:pt x="115" y="592"/>
                  </a:cubicBezTo>
                  <a:moveTo>
                    <a:pt x="232" y="661"/>
                  </a:moveTo>
                  <a:cubicBezTo>
                    <a:pt x="231" y="661"/>
                    <a:pt x="244" y="656"/>
                    <a:pt x="248" y="654"/>
                  </a:cubicBezTo>
                  <a:cubicBezTo>
                    <a:pt x="264" y="647"/>
                    <a:pt x="277" y="636"/>
                    <a:pt x="291" y="625"/>
                  </a:cubicBezTo>
                  <a:cubicBezTo>
                    <a:pt x="306" y="613"/>
                    <a:pt x="324" y="605"/>
                    <a:pt x="340" y="595"/>
                  </a:cubicBezTo>
                  <a:cubicBezTo>
                    <a:pt x="376" y="576"/>
                    <a:pt x="413" y="557"/>
                    <a:pt x="451" y="539"/>
                  </a:cubicBezTo>
                  <a:cubicBezTo>
                    <a:pt x="454" y="538"/>
                    <a:pt x="456" y="537"/>
                    <a:pt x="459" y="536"/>
                  </a:cubicBezTo>
                  <a:cubicBezTo>
                    <a:pt x="521" y="512"/>
                    <a:pt x="582" y="486"/>
                    <a:pt x="641" y="458"/>
                  </a:cubicBezTo>
                  <a:cubicBezTo>
                    <a:pt x="640" y="465"/>
                    <a:pt x="639" y="471"/>
                    <a:pt x="638" y="478"/>
                  </a:cubicBezTo>
                  <a:cubicBezTo>
                    <a:pt x="636" y="479"/>
                    <a:pt x="634" y="480"/>
                    <a:pt x="633" y="481"/>
                  </a:cubicBezTo>
                  <a:cubicBezTo>
                    <a:pt x="633" y="481"/>
                    <a:pt x="632" y="481"/>
                    <a:pt x="632" y="481"/>
                  </a:cubicBezTo>
                  <a:cubicBezTo>
                    <a:pt x="631" y="481"/>
                    <a:pt x="629" y="482"/>
                    <a:pt x="627" y="484"/>
                  </a:cubicBezTo>
                  <a:cubicBezTo>
                    <a:pt x="624" y="485"/>
                    <a:pt x="622" y="487"/>
                    <a:pt x="620" y="488"/>
                  </a:cubicBezTo>
                  <a:cubicBezTo>
                    <a:pt x="614" y="491"/>
                    <a:pt x="608" y="493"/>
                    <a:pt x="602" y="495"/>
                  </a:cubicBezTo>
                  <a:cubicBezTo>
                    <a:pt x="591" y="500"/>
                    <a:pt x="580" y="503"/>
                    <a:pt x="569" y="507"/>
                  </a:cubicBezTo>
                  <a:cubicBezTo>
                    <a:pt x="546" y="516"/>
                    <a:pt x="524" y="528"/>
                    <a:pt x="503" y="539"/>
                  </a:cubicBezTo>
                  <a:cubicBezTo>
                    <a:pt x="495" y="543"/>
                    <a:pt x="487" y="548"/>
                    <a:pt x="479" y="552"/>
                  </a:cubicBezTo>
                  <a:cubicBezTo>
                    <a:pt x="462" y="559"/>
                    <a:pt x="446" y="566"/>
                    <a:pt x="429" y="573"/>
                  </a:cubicBezTo>
                  <a:cubicBezTo>
                    <a:pt x="394" y="589"/>
                    <a:pt x="359" y="604"/>
                    <a:pt x="324" y="621"/>
                  </a:cubicBezTo>
                  <a:cubicBezTo>
                    <a:pt x="308" y="629"/>
                    <a:pt x="291" y="637"/>
                    <a:pt x="274" y="645"/>
                  </a:cubicBezTo>
                  <a:cubicBezTo>
                    <a:pt x="263" y="650"/>
                    <a:pt x="252" y="654"/>
                    <a:pt x="240" y="658"/>
                  </a:cubicBezTo>
                  <a:cubicBezTo>
                    <a:pt x="234" y="660"/>
                    <a:pt x="232" y="661"/>
                    <a:pt x="232" y="661"/>
                  </a:cubicBezTo>
                  <a:moveTo>
                    <a:pt x="159" y="635"/>
                  </a:moveTo>
                  <a:cubicBezTo>
                    <a:pt x="152" y="629"/>
                    <a:pt x="145" y="623"/>
                    <a:pt x="138" y="617"/>
                  </a:cubicBezTo>
                  <a:cubicBezTo>
                    <a:pt x="175" y="608"/>
                    <a:pt x="211" y="581"/>
                    <a:pt x="245" y="565"/>
                  </a:cubicBezTo>
                  <a:cubicBezTo>
                    <a:pt x="292" y="542"/>
                    <a:pt x="342" y="524"/>
                    <a:pt x="390" y="505"/>
                  </a:cubicBezTo>
                  <a:cubicBezTo>
                    <a:pt x="435" y="487"/>
                    <a:pt x="479" y="468"/>
                    <a:pt x="524" y="451"/>
                  </a:cubicBezTo>
                  <a:cubicBezTo>
                    <a:pt x="506" y="459"/>
                    <a:pt x="488" y="469"/>
                    <a:pt x="470" y="477"/>
                  </a:cubicBezTo>
                  <a:cubicBezTo>
                    <a:pt x="441" y="491"/>
                    <a:pt x="410" y="501"/>
                    <a:pt x="380" y="513"/>
                  </a:cubicBezTo>
                  <a:cubicBezTo>
                    <a:pt x="336" y="530"/>
                    <a:pt x="290" y="549"/>
                    <a:pt x="249" y="574"/>
                  </a:cubicBezTo>
                  <a:cubicBezTo>
                    <a:pt x="221" y="592"/>
                    <a:pt x="181" y="607"/>
                    <a:pt x="159" y="635"/>
                  </a:cubicBezTo>
                  <a:moveTo>
                    <a:pt x="186" y="651"/>
                  </a:moveTo>
                  <a:cubicBezTo>
                    <a:pt x="190" y="649"/>
                    <a:pt x="200" y="637"/>
                    <a:pt x="204" y="634"/>
                  </a:cubicBezTo>
                  <a:cubicBezTo>
                    <a:pt x="233" y="608"/>
                    <a:pt x="274" y="598"/>
                    <a:pt x="306" y="577"/>
                  </a:cubicBezTo>
                  <a:cubicBezTo>
                    <a:pt x="317" y="570"/>
                    <a:pt x="329" y="564"/>
                    <a:pt x="341" y="558"/>
                  </a:cubicBezTo>
                  <a:cubicBezTo>
                    <a:pt x="369" y="547"/>
                    <a:pt x="397" y="535"/>
                    <a:pt x="425" y="523"/>
                  </a:cubicBezTo>
                  <a:cubicBezTo>
                    <a:pt x="427" y="522"/>
                    <a:pt x="428" y="522"/>
                    <a:pt x="430" y="521"/>
                  </a:cubicBezTo>
                  <a:cubicBezTo>
                    <a:pt x="479" y="502"/>
                    <a:pt x="527" y="483"/>
                    <a:pt x="574" y="461"/>
                  </a:cubicBezTo>
                  <a:cubicBezTo>
                    <a:pt x="588" y="455"/>
                    <a:pt x="601" y="449"/>
                    <a:pt x="615" y="443"/>
                  </a:cubicBezTo>
                  <a:cubicBezTo>
                    <a:pt x="626" y="439"/>
                    <a:pt x="636" y="435"/>
                    <a:pt x="645" y="428"/>
                  </a:cubicBezTo>
                  <a:cubicBezTo>
                    <a:pt x="644" y="436"/>
                    <a:pt x="643" y="445"/>
                    <a:pt x="642" y="454"/>
                  </a:cubicBezTo>
                  <a:cubicBezTo>
                    <a:pt x="588" y="476"/>
                    <a:pt x="532" y="499"/>
                    <a:pt x="478" y="523"/>
                  </a:cubicBezTo>
                  <a:cubicBezTo>
                    <a:pt x="441" y="538"/>
                    <a:pt x="404" y="553"/>
                    <a:pt x="366" y="567"/>
                  </a:cubicBezTo>
                  <a:cubicBezTo>
                    <a:pt x="333" y="580"/>
                    <a:pt x="301" y="595"/>
                    <a:pt x="269" y="611"/>
                  </a:cubicBezTo>
                  <a:cubicBezTo>
                    <a:pt x="252" y="619"/>
                    <a:pt x="234" y="627"/>
                    <a:pt x="217" y="635"/>
                  </a:cubicBezTo>
                  <a:cubicBezTo>
                    <a:pt x="206" y="641"/>
                    <a:pt x="198" y="647"/>
                    <a:pt x="186" y="651"/>
                  </a:cubicBezTo>
                  <a:moveTo>
                    <a:pt x="617" y="439"/>
                  </a:moveTo>
                  <a:cubicBezTo>
                    <a:pt x="620" y="437"/>
                    <a:pt x="624" y="435"/>
                    <a:pt x="627" y="433"/>
                  </a:cubicBezTo>
                  <a:cubicBezTo>
                    <a:pt x="638" y="427"/>
                    <a:pt x="642" y="425"/>
                    <a:pt x="642" y="425"/>
                  </a:cubicBezTo>
                  <a:cubicBezTo>
                    <a:pt x="643" y="425"/>
                    <a:pt x="625" y="435"/>
                    <a:pt x="622" y="436"/>
                  </a:cubicBezTo>
                  <a:cubicBezTo>
                    <a:pt x="620" y="437"/>
                    <a:pt x="618" y="438"/>
                    <a:pt x="617" y="439"/>
                  </a:cubicBezTo>
                  <a:moveTo>
                    <a:pt x="74" y="537"/>
                  </a:moveTo>
                  <a:cubicBezTo>
                    <a:pt x="71" y="532"/>
                    <a:pt x="68" y="527"/>
                    <a:pt x="65" y="521"/>
                  </a:cubicBezTo>
                  <a:cubicBezTo>
                    <a:pt x="80" y="519"/>
                    <a:pt x="93" y="512"/>
                    <a:pt x="107" y="506"/>
                  </a:cubicBezTo>
                  <a:cubicBezTo>
                    <a:pt x="129" y="495"/>
                    <a:pt x="154" y="488"/>
                    <a:pt x="176" y="478"/>
                  </a:cubicBezTo>
                  <a:cubicBezTo>
                    <a:pt x="231" y="454"/>
                    <a:pt x="287" y="432"/>
                    <a:pt x="343" y="412"/>
                  </a:cubicBezTo>
                  <a:cubicBezTo>
                    <a:pt x="351" y="409"/>
                    <a:pt x="359" y="406"/>
                    <a:pt x="368" y="403"/>
                  </a:cubicBezTo>
                  <a:cubicBezTo>
                    <a:pt x="362" y="405"/>
                    <a:pt x="357" y="407"/>
                    <a:pt x="352" y="409"/>
                  </a:cubicBezTo>
                  <a:cubicBezTo>
                    <a:pt x="304" y="428"/>
                    <a:pt x="256" y="448"/>
                    <a:pt x="210" y="470"/>
                  </a:cubicBezTo>
                  <a:cubicBezTo>
                    <a:pt x="164" y="492"/>
                    <a:pt x="117" y="511"/>
                    <a:pt x="74" y="537"/>
                  </a:cubicBezTo>
                  <a:moveTo>
                    <a:pt x="167" y="632"/>
                  </a:moveTo>
                  <a:cubicBezTo>
                    <a:pt x="164" y="632"/>
                    <a:pt x="175" y="624"/>
                    <a:pt x="179" y="621"/>
                  </a:cubicBezTo>
                  <a:cubicBezTo>
                    <a:pt x="190" y="613"/>
                    <a:pt x="203" y="607"/>
                    <a:pt x="216" y="600"/>
                  </a:cubicBezTo>
                  <a:cubicBezTo>
                    <a:pt x="250" y="581"/>
                    <a:pt x="282" y="560"/>
                    <a:pt x="318" y="544"/>
                  </a:cubicBezTo>
                  <a:cubicBezTo>
                    <a:pt x="358" y="527"/>
                    <a:pt x="397" y="511"/>
                    <a:pt x="437" y="496"/>
                  </a:cubicBezTo>
                  <a:cubicBezTo>
                    <a:pt x="471" y="483"/>
                    <a:pt x="503" y="464"/>
                    <a:pt x="536" y="450"/>
                  </a:cubicBezTo>
                  <a:cubicBezTo>
                    <a:pt x="549" y="444"/>
                    <a:pt x="562" y="438"/>
                    <a:pt x="575" y="431"/>
                  </a:cubicBezTo>
                  <a:cubicBezTo>
                    <a:pt x="599" y="421"/>
                    <a:pt x="623" y="409"/>
                    <a:pt x="646" y="395"/>
                  </a:cubicBezTo>
                  <a:cubicBezTo>
                    <a:pt x="647" y="395"/>
                    <a:pt x="647" y="395"/>
                    <a:pt x="647" y="395"/>
                  </a:cubicBezTo>
                  <a:cubicBezTo>
                    <a:pt x="647" y="403"/>
                    <a:pt x="647" y="412"/>
                    <a:pt x="646" y="421"/>
                  </a:cubicBezTo>
                  <a:cubicBezTo>
                    <a:pt x="631" y="426"/>
                    <a:pt x="618" y="434"/>
                    <a:pt x="604" y="441"/>
                  </a:cubicBezTo>
                  <a:cubicBezTo>
                    <a:pt x="595" y="446"/>
                    <a:pt x="586" y="450"/>
                    <a:pt x="577" y="455"/>
                  </a:cubicBezTo>
                  <a:cubicBezTo>
                    <a:pt x="568" y="458"/>
                    <a:pt x="560" y="462"/>
                    <a:pt x="552" y="466"/>
                  </a:cubicBezTo>
                  <a:cubicBezTo>
                    <a:pt x="511" y="484"/>
                    <a:pt x="469" y="501"/>
                    <a:pt x="427" y="518"/>
                  </a:cubicBezTo>
                  <a:cubicBezTo>
                    <a:pt x="420" y="521"/>
                    <a:pt x="413" y="523"/>
                    <a:pt x="406" y="526"/>
                  </a:cubicBezTo>
                  <a:cubicBezTo>
                    <a:pt x="386" y="535"/>
                    <a:pt x="366" y="543"/>
                    <a:pt x="345" y="552"/>
                  </a:cubicBezTo>
                  <a:cubicBezTo>
                    <a:pt x="342" y="553"/>
                    <a:pt x="338" y="555"/>
                    <a:pt x="335" y="557"/>
                  </a:cubicBezTo>
                  <a:cubicBezTo>
                    <a:pt x="291" y="575"/>
                    <a:pt x="246" y="594"/>
                    <a:pt x="203" y="615"/>
                  </a:cubicBezTo>
                  <a:cubicBezTo>
                    <a:pt x="194" y="619"/>
                    <a:pt x="185" y="624"/>
                    <a:pt x="176" y="628"/>
                  </a:cubicBezTo>
                  <a:cubicBezTo>
                    <a:pt x="170" y="631"/>
                    <a:pt x="168" y="632"/>
                    <a:pt x="167" y="632"/>
                  </a:cubicBezTo>
                  <a:moveTo>
                    <a:pt x="509" y="422"/>
                  </a:moveTo>
                  <a:cubicBezTo>
                    <a:pt x="535" y="410"/>
                    <a:pt x="561" y="400"/>
                    <a:pt x="587" y="389"/>
                  </a:cubicBezTo>
                  <a:cubicBezTo>
                    <a:pt x="586" y="390"/>
                    <a:pt x="584" y="390"/>
                    <a:pt x="583" y="391"/>
                  </a:cubicBezTo>
                  <a:cubicBezTo>
                    <a:pt x="558" y="402"/>
                    <a:pt x="534" y="412"/>
                    <a:pt x="509" y="422"/>
                  </a:cubicBezTo>
                  <a:moveTo>
                    <a:pt x="56" y="499"/>
                  </a:moveTo>
                  <a:cubicBezTo>
                    <a:pt x="56" y="499"/>
                    <a:pt x="56" y="499"/>
                    <a:pt x="56" y="499"/>
                  </a:cubicBezTo>
                  <a:cubicBezTo>
                    <a:pt x="77" y="494"/>
                    <a:pt x="96" y="484"/>
                    <a:pt x="115" y="475"/>
                  </a:cubicBezTo>
                  <a:cubicBezTo>
                    <a:pt x="141" y="462"/>
                    <a:pt x="168" y="450"/>
                    <a:pt x="195" y="439"/>
                  </a:cubicBezTo>
                  <a:cubicBezTo>
                    <a:pt x="246" y="419"/>
                    <a:pt x="296" y="396"/>
                    <a:pt x="347" y="375"/>
                  </a:cubicBezTo>
                  <a:cubicBezTo>
                    <a:pt x="354" y="372"/>
                    <a:pt x="362" y="369"/>
                    <a:pt x="369" y="367"/>
                  </a:cubicBezTo>
                  <a:cubicBezTo>
                    <a:pt x="354" y="373"/>
                    <a:pt x="340" y="380"/>
                    <a:pt x="325" y="386"/>
                  </a:cubicBezTo>
                  <a:cubicBezTo>
                    <a:pt x="277" y="408"/>
                    <a:pt x="229" y="428"/>
                    <a:pt x="180" y="449"/>
                  </a:cubicBezTo>
                  <a:cubicBezTo>
                    <a:pt x="159" y="458"/>
                    <a:pt x="139" y="472"/>
                    <a:pt x="118" y="484"/>
                  </a:cubicBezTo>
                  <a:cubicBezTo>
                    <a:pt x="100" y="495"/>
                    <a:pt x="79" y="502"/>
                    <a:pt x="62" y="516"/>
                  </a:cubicBezTo>
                  <a:cubicBezTo>
                    <a:pt x="60" y="510"/>
                    <a:pt x="57" y="504"/>
                    <a:pt x="54" y="498"/>
                  </a:cubicBezTo>
                  <a:cubicBezTo>
                    <a:pt x="54" y="499"/>
                    <a:pt x="55" y="499"/>
                    <a:pt x="56" y="499"/>
                  </a:cubicBezTo>
                  <a:moveTo>
                    <a:pt x="141" y="613"/>
                  </a:moveTo>
                  <a:cubicBezTo>
                    <a:pt x="140" y="613"/>
                    <a:pt x="141" y="612"/>
                    <a:pt x="146" y="608"/>
                  </a:cubicBezTo>
                  <a:cubicBezTo>
                    <a:pt x="155" y="602"/>
                    <a:pt x="165" y="596"/>
                    <a:pt x="174" y="591"/>
                  </a:cubicBezTo>
                  <a:cubicBezTo>
                    <a:pt x="245" y="552"/>
                    <a:pt x="315" y="514"/>
                    <a:pt x="389" y="480"/>
                  </a:cubicBezTo>
                  <a:cubicBezTo>
                    <a:pt x="402" y="474"/>
                    <a:pt x="416" y="468"/>
                    <a:pt x="430" y="462"/>
                  </a:cubicBezTo>
                  <a:cubicBezTo>
                    <a:pt x="460" y="448"/>
                    <a:pt x="489" y="435"/>
                    <a:pt x="519" y="421"/>
                  </a:cubicBezTo>
                  <a:cubicBezTo>
                    <a:pt x="562" y="402"/>
                    <a:pt x="607" y="388"/>
                    <a:pt x="646" y="360"/>
                  </a:cubicBezTo>
                  <a:cubicBezTo>
                    <a:pt x="647" y="371"/>
                    <a:pt x="647" y="382"/>
                    <a:pt x="647" y="393"/>
                  </a:cubicBezTo>
                  <a:cubicBezTo>
                    <a:pt x="647" y="392"/>
                    <a:pt x="646" y="392"/>
                    <a:pt x="645" y="392"/>
                  </a:cubicBezTo>
                  <a:cubicBezTo>
                    <a:pt x="645" y="392"/>
                    <a:pt x="645" y="392"/>
                    <a:pt x="645" y="392"/>
                  </a:cubicBezTo>
                  <a:cubicBezTo>
                    <a:pt x="626" y="396"/>
                    <a:pt x="611" y="406"/>
                    <a:pt x="595" y="416"/>
                  </a:cubicBezTo>
                  <a:cubicBezTo>
                    <a:pt x="591" y="419"/>
                    <a:pt x="586" y="421"/>
                    <a:pt x="582" y="424"/>
                  </a:cubicBezTo>
                  <a:cubicBezTo>
                    <a:pt x="566" y="431"/>
                    <a:pt x="550" y="437"/>
                    <a:pt x="534" y="443"/>
                  </a:cubicBezTo>
                  <a:cubicBezTo>
                    <a:pt x="457" y="472"/>
                    <a:pt x="382" y="504"/>
                    <a:pt x="306" y="534"/>
                  </a:cubicBezTo>
                  <a:cubicBezTo>
                    <a:pt x="273" y="548"/>
                    <a:pt x="241" y="562"/>
                    <a:pt x="210" y="578"/>
                  </a:cubicBezTo>
                  <a:cubicBezTo>
                    <a:pt x="194" y="586"/>
                    <a:pt x="178" y="594"/>
                    <a:pt x="163" y="603"/>
                  </a:cubicBezTo>
                  <a:cubicBezTo>
                    <a:pt x="159" y="605"/>
                    <a:pt x="143" y="613"/>
                    <a:pt x="141" y="613"/>
                  </a:cubicBezTo>
                  <a:moveTo>
                    <a:pt x="468" y="412"/>
                  </a:moveTo>
                  <a:cubicBezTo>
                    <a:pt x="485" y="404"/>
                    <a:pt x="501" y="397"/>
                    <a:pt x="517" y="389"/>
                  </a:cubicBezTo>
                  <a:cubicBezTo>
                    <a:pt x="538" y="380"/>
                    <a:pt x="560" y="371"/>
                    <a:pt x="581" y="362"/>
                  </a:cubicBezTo>
                  <a:cubicBezTo>
                    <a:pt x="590" y="358"/>
                    <a:pt x="599" y="355"/>
                    <a:pt x="609" y="351"/>
                  </a:cubicBezTo>
                  <a:cubicBezTo>
                    <a:pt x="609" y="351"/>
                    <a:pt x="610" y="351"/>
                    <a:pt x="610" y="351"/>
                  </a:cubicBezTo>
                  <a:cubicBezTo>
                    <a:pt x="564" y="373"/>
                    <a:pt x="516" y="392"/>
                    <a:pt x="468" y="412"/>
                  </a:cubicBezTo>
                  <a:moveTo>
                    <a:pt x="121" y="592"/>
                  </a:moveTo>
                  <a:cubicBezTo>
                    <a:pt x="127" y="584"/>
                    <a:pt x="136" y="579"/>
                    <a:pt x="144" y="574"/>
                  </a:cubicBezTo>
                  <a:cubicBezTo>
                    <a:pt x="160" y="564"/>
                    <a:pt x="177" y="557"/>
                    <a:pt x="194" y="548"/>
                  </a:cubicBezTo>
                  <a:cubicBezTo>
                    <a:pt x="263" y="514"/>
                    <a:pt x="330" y="478"/>
                    <a:pt x="400" y="444"/>
                  </a:cubicBezTo>
                  <a:cubicBezTo>
                    <a:pt x="478" y="412"/>
                    <a:pt x="557" y="381"/>
                    <a:pt x="633" y="344"/>
                  </a:cubicBezTo>
                  <a:cubicBezTo>
                    <a:pt x="635" y="344"/>
                    <a:pt x="636" y="343"/>
                    <a:pt x="637" y="342"/>
                  </a:cubicBezTo>
                  <a:cubicBezTo>
                    <a:pt x="639" y="341"/>
                    <a:pt x="642" y="340"/>
                    <a:pt x="644" y="339"/>
                  </a:cubicBezTo>
                  <a:cubicBezTo>
                    <a:pt x="645" y="345"/>
                    <a:pt x="646" y="351"/>
                    <a:pt x="646" y="357"/>
                  </a:cubicBezTo>
                  <a:cubicBezTo>
                    <a:pt x="646" y="357"/>
                    <a:pt x="646" y="357"/>
                    <a:pt x="645" y="357"/>
                  </a:cubicBezTo>
                  <a:cubicBezTo>
                    <a:pt x="645" y="357"/>
                    <a:pt x="645" y="357"/>
                    <a:pt x="644" y="357"/>
                  </a:cubicBezTo>
                  <a:cubicBezTo>
                    <a:pt x="605" y="380"/>
                    <a:pt x="562" y="394"/>
                    <a:pt x="521" y="412"/>
                  </a:cubicBezTo>
                  <a:cubicBezTo>
                    <a:pt x="484" y="429"/>
                    <a:pt x="448" y="447"/>
                    <a:pt x="412" y="465"/>
                  </a:cubicBezTo>
                  <a:cubicBezTo>
                    <a:pt x="356" y="488"/>
                    <a:pt x="298" y="510"/>
                    <a:pt x="242" y="534"/>
                  </a:cubicBezTo>
                  <a:cubicBezTo>
                    <a:pt x="207" y="549"/>
                    <a:pt x="174" y="566"/>
                    <a:pt x="140" y="582"/>
                  </a:cubicBezTo>
                  <a:cubicBezTo>
                    <a:pt x="134" y="585"/>
                    <a:pt x="125" y="587"/>
                    <a:pt x="121" y="592"/>
                  </a:cubicBezTo>
                  <a:moveTo>
                    <a:pt x="47" y="480"/>
                  </a:moveTo>
                  <a:cubicBezTo>
                    <a:pt x="44" y="472"/>
                    <a:pt x="42" y="465"/>
                    <a:pt x="39" y="457"/>
                  </a:cubicBezTo>
                  <a:cubicBezTo>
                    <a:pt x="101" y="422"/>
                    <a:pt x="169" y="407"/>
                    <a:pt x="233" y="378"/>
                  </a:cubicBezTo>
                  <a:cubicBezTo>
                    <a:pt x="263" y="364"/>
                    <a:pt x="292" y="350"/>
                    <a:pt x="322" y="337"/>
                  </a:cubicBezTo>
                  <a:cubicBezTo>
                    <a:pt x="251" y="373"/>
                    <a:pt x="181" y="412"/>
                    <a:pt x="109" y="446"/>
                  </a:cubicBezTo>
                  <a:cubicBezTo>
                    <a:pt x="104" y="449"/>
                    <a:pt x="98" y="452"/>
                    <a:pt x="93" y="454"/>
                  </a:cubicBezTo>
                  <a:cubicBezTo>
                    <a:pt x="77" y="462"/>
                    <a:pt x="61" y="470"/>
                    <a:pt x="47" y="480"/>
                  </a:cubicBezTo>
                  <a:moveTo>
                    <a:pt x="95" y="567"/>
                  </a:moveTo>
                  <a:cubicBezTo>
                    <a:pt x="89" y="560"/>
                    <a:pt x="84" y="552"/>
                    <a:pt x="79" y="544"/>
                  </a:cubicBezTo>
                  <a:cubicBezTo>
                    <a:pt x="121" y="541"/>
                    <a:pt x="166" y="509"/>
                    <a:pt x="203" y="493"/>
                  </a:cubicBezTo>
                  <a:cubicBezTo>
                    <a:pt x="251" y="473"/>
                    <a:pt x="298" y="454"/>
                    <a:pt x="345" y="432"/>
                  </a:cubicBezTo>
                  <a:cubicBezTo>
                    <a:pt x="398" y="408"/>
                    <a:pt x="450" y="384"/>
                    <a:pt x="504" y="362"/>
                  </a:cubicBezTo>
                  <a:cubicBezTo>
                    <a:pt x="532" y="352"/>
                    <a:pt x="560" y="343"/>
                    <a:pt x="588" y="332"/>
                  </a:cubicBezTo>
                  <a:cubicBezTo>
                    <a:pt x="588" y="333"/>
                    <a:pt x="587" y="333"/>
                    <a:pt x="587" y="333"/>
                  </a:cubicBezTo>
                  <a:cubicBezTo>
                    <a:pt x="560" y="346"/>
                    <a:pt x="532" y="356"/>
                    <a:pt x="504" y="368"/>
                  </a:cubicBezTo>
                  <a:cubicBezTo>
                    <a:pt x="458" y="387"/>
                    <a:pt x="411" y="406"/>
                    <a:pt x="365" y="426"/>
                  </a:cubicBezTo>
                  <a:cubicBezTo>
                    <a:pt x="318" y="447"/>
                    <a:pt x="271" y="470"/>
                    <a:pt x="225" y="494"/>
                  </a:cubicBezTo>
                  <a:cubicBezTo>
                    <a:pt x="203" y="506"/>
                    <a:pt x="182" y="519"/>
                    <a:pt x="160" y="532"/>
                  </a:cubicBezTo>
                  <a:cubicBezTo>
                    <a:pt x="139" y="545"/>
                    <a:pt x="116" y="554"/>
                    <a:pt x="95" y="567"/>
                  </a:cubicBezTo>
                  <a:moveTo>
                    <a:pt x="99" y="569"/>
                  </a:moveTo>
                  <a:cubicBezTo>
                    <a:pt x="106" y="564"/>
                    <a:pt x="114" y="560"/>
                    <a:pt x="122" y="556"/>
                  </a:cubicBezTo>
                  <a:cubicBezTo>
                    <a:pt x="158" y="538"/>
                    <a:pt x="192" y="517"/>
                    <a:pt x="227" y="498"/>
                  </a:cubicBezTo>
                  <a:cubicBezTo>
                    <a:pt x="302" y="457"/>
                    <a:pt x="380" y="423"/>
                    <a:pt x="459" y="391"/>
                  </a:cubicBezTo>
                  <a:cubicBezTo>
                    <a:pt x="493" y="377"/>
                    <a:pt x="528" y="363"/>
                    <a:pt x="562" y="349"/>
                  </a:cubicBezTo>
                  <a:cubicBezTo>
                    <a:pt x="579" y="341"/>
                    <a:pt x="596" y="334"/>
                    <a:pt x="611" y="324"/>
                  </a:cubicBezTo>
                  <a:cubicBezTo>
                    <a:pt x="613" y="323"/>
                    <a:pt x="614" y="322"/>
                    <a:pt x="616" y="321"/>
                  </a:cubicBezTo>
                  <a:cubicBezTo>
                    <a:pt x="624" y="318"/>
                    <a:pt x="632" y="314"/>
                    <a:pt x="639" y="310"/>
                  </a:cubicBezTo>
                  <a:cubicBezTo>
                    <a:pt x="640" y="309"/>
                    <a:pt x="640" y="309"/>
                    <a:pt x="640" y="309"/>
                  </a:cubicBezTo>
                  <a:cubicBezTo>
                    <a:pt x="641" y="318"/>
                    <a:pt x="643" y="326"/>
                    <a:pt x="644" y="334"/>
                  </a:cubicBezTo>
                  <a:cubicBezTo>
                    <a:pt x="560" y="364"/>
                    <a:pt x="479" y="402"/>
                    <a:pt x="399" y="440"/>
                  </a:cubicBezTo>
                  <a:cubicBezTo>
                    <a:pt x="398" y="441"/>
                    <a:pt x="396" y="441"/>
                    <a:pt x="394" y="442"/>
                  </a:cubicBezTo>
                  <a:cubicBezTo>
                    <a:pt x="322" y="473"/>
                    <a:pt x="249" y="502"/>
                    <a:pt x="177" y="535"/>
                  </a:cubicBezTo>
                  <a:cubicBezTo>
                    <a:pt x="157" y="545"/>
                    <a:pt x="137" y="554"/>
                    <a:pt x="117" y="562"/>
                  </a:cubicBezTo>
                  <a:cubicBezTo>
                    <a:pt x="112" y="563"/>
                    <a:pt x="102" y="567"/>
                    <a:pt x="99" y="569"/>
                  </a:cubicBezTo>
                  <a:moveTo>
                    <a:pt x="78" y="540"/>
                  </a:moveTo>
                  <a:cubicBezTo>
                    <a:pt x="85" y="535"/>
                    <a:pt x="93" y="531"/>
                    <a:pt x="100" y="527"/>
                  </a:cubicBezTo>
                  <a:cubicBezTo>
                    <a:pt x="136" y="507"/>
                    <a:pt x="175" y="491"/>
                    <a:pt x="212" y="473"/>
                  </a:cubicBezTo>
                  <a:cubicBezTo>
                    <a:pt x="292" y="435"/>
                    <a:pt x="375" y="403"/>
                    <a:pt x="458" y="371"/>
                  </a:cubicBezTo>
                  <a:cubicBezTo>
                    <a:pt x="494" y="357"/>
                    <a:pt x="530" y="342"/>
                    <a:pt x="566" y="330"/>
                  </a:cubicBezTo>
                  <a:cubicBezTo>
                    <a:pt x="580" y="325"/>
                    <a:pt x="594" y="320"/>
                    <a:pt x="607" y="313"/>
                  </a:cubicBezTo>
                  <a:cubicBezTo>
                    <a:pt x="613" y="310"/>
                    <a:pt x="618" y="307"/>
                    <a:pt x="624" y="304"/>
                  </a:cubicBezTo>
                  <a:cubicBezTo>
                    <a:pt x="629" y="302"/>
                    <a:pt x="633" y="300"/>
                    <a:pt x="637" y="298"/>
                  </a:cubicBezTo>
                  <a:cubicBezTo>
                    <a:pt x="638" y="301"/>
                    <a:pt x="638" y="303"/>
                    <a:pt x="639" y="306"/>
                  </a:cubicBezTo>
                  <a:cubicBezTo>
                    <a:pt x="639" y="306"/>
                    <a:pt x="639" y="306"/>
                    <a:pt x="638" y="306"/>
                  </a:cubicBezTo>
                  <a:cubicBezTo>
                    <a:pt x="638" y="306"/>
                    <a:pt x="638" y="306"/>
                    <a:pt x="638" y="306"/>
                  </a:cubicBezTo>
                  <a:cubicBezTo>
                    <a:pt x="630" y="309"/>
                    <a:pt x="623" y="313"/>
                    <a:pt x="615" y="317"/>
                  </a:cubicBezTo>
                  <a:cubicBezTo>
                    <a:pt x="607" y="320"/>
                    <a:pt x="599" y="323"/>
                    <a:pt x="591" y="326"/>
                  </a:cubicBezTo>
                  <a:cubicBezTo>
                    <a:pt x="519" y="350"/>
                    <a:pt x="446" y="378"/>
                    <a:pt x="378" y="412"/>
                  </a:cubicBezTo>
                  <a:cubicBezTo>
                    <a:pt x="306" y="448"/>
                    <a:pt x="231" y="475"/>
                    <a:pt x="158" y="509"/>
                  </a:cubicBezTo>
                  <a:cubicBezTo>
                    <a:pt x="139" y="518"/>
                    <a:pt x="120" y="528"/>
                    <a:pt x="100" y="534"/>
                  </a:cubicBezTo>
                  <a:cubicBezTo>
                    <a:pt x="95" y="536"/>
                    <a:pt x="81" y="537"/>
                    <a:pt x="78" y="540"/>
                  </a:cubicBezTo>
                  <a:moveTo>
                    <a:pt x="35" y="437"/>
                  </a:moveTo>
                  <a:cubicBezTo>
                    <a:pt x="33" y="431"/>
                    <a:pt x="32" y="425"/>
                    <a:pt x="31" y="420"/>
                  </a:cubicBezTo>
                  <a:cubicBezTo>
                    <a:pt x="45" y="413"/>
                    <a:pt x="57" y="406"/>
                    <a:pt x="70" y="398"/>
                  </a:cubicBezTo>
                  <a:cubicBezTo>
                    <a:pt x="91" y="385"/>
                    <a:pt x="115" y="376"/>
                    <a:pt x="138" y="365"/>
                  </a:cubicBezTo>
                  <a:cubicBezTo>
                    <a:pt x="190" y="341"/>
                    <a:pt x="243" y="322"/>
                    <a:pt x="296" y="301"/>
                  </a:cubicBezTo>
                  <a:cubicBezTo>
                    <a:pt x="302" y="298"/>
                    <a:pt x="308" y="296"/>
                    <a:pt x="314" y="294"/>
                  </a:cubicBezTo>
                  <a:cubicBezTo>
                    <a:pt x="307" y="297"/>
                    <a:pt x="300" y="300"/>
                    <a:pt x="293" y="304"/>
                  </a:cubicBezTo>
                  <a:cubicBezTo>
                    <a:pt x="245" y="327"/>
                    <a:pt x="196" y="351"/>
                    <a:pt x="148" y="374"/>
                  </a:cubicBezTo>
                  <a:cubicBezTo>
                    <a:pt x="110" y="393"/>
                    <a:pt x="69" y="412"/>
                    <a:pt x="35" y="437"/>
                  </a:cubicBezTo>
                  <a:moveTo>
                    <a:pt x="54" y="497"/>
                  </a:moveTo>
                  <a:cubicBezTo>
                    <a:pt x="52" y="493"/>
                    <a:pt x="50" y="488"/>
                    <a:pt x="48" y="484"/>
                  </a:cubicBezTo>
                  <a:cubicBezTo>
                    <a:pt x="64" y="474"/>
                    <a:pt x="81" y="465"/>
                    <a:pt x="98" y="456"/>
                  </a:cubicBezTo>
                  <a:cubicBezTo>
                    <a:pt x="128" y="443"/>
                    <a:pt x="161" y="433"/>
                    <a:pt x="191" y="420"/>
                  </a:cubicBezTo>
                  <a:cubicBezTo>
                    <a:pt x="269" y="386"/>
                    <a:pt x="346" y="350"/>
                    <a:pt x="425" y="320"/>
                  </a:cubicBezTo>
                  <a:cubicBezTo>
                    <a:pt x="456" y="308"/>
                    <a:pt x="486" y="297"/>
                    <a:pt x="517" y="285"/>
                  </a:cubicBezTo>
                  <a:cubicBezTo>
                    <a:pt x="508" y="289"/>
                    <a:pt x="499" y="293"/>
                    <a:pt x="490" y="297"/>
                  </a:cubicBezTo>
                  <a:cubicBezTo>
                    <a:pt x="438" y="323"/>
                    <a:pt x="383" y="345"/>
                    <a:pt x="329" y="367"/>
                  </a:cubicBezTo>
                  <a:cubicBezTo>
                    <a:pt x="283" y="385"/>
                    <a:pt x="238" y="407"/>
                    <a:pt x="194" y="429"/>
                  </a:cubicBezTo>
                  <a:cubicBezTo>
                    <a:pt x="173" y="440"/>
                    <a:pt x="151" y="446"/>
                    <a:pt x="130" y="455"/>
                  </a:cubicBezTo>
                  <a:cubicBezTo>
                    <a:pt x="104" y="466"/>
                    <a:pt x="79" y="481"/>
                    <a:pt x="55" y="495"/>
                  </a:cubicBezTo>
                  <a:cubicBezTo>
                    <a:pt x="54" y="496"/>
                    <a:pt x="54" y="496"/>
                    <a:pt x="54" y="497"/>
                  </a:cubicBezTo>
                  <a:moveTo>
                    <a:pt x="31" y="414"/>
                  </a:moveTo>
                  <a:cubicBezTo>
                    <a:pt x="30" y="409"/>
                    <a:pt x="30" y="403"/>
                    <a:pt x="29" y="398"/>
                  </a:cubicBezTo>
                  <a:cubicBezTo>
                    <a:pt x="66" y="388"/>
                    <a:pt x="98" y="365"/>
                    <a:pt x="131" y="347"/>
                  </a:cubicBezTo>
                  <a:cubicBezTo>
                    <a:pt x="179" y="320"/>
                    <a:pt x="234" y="303"/>
                    <a:pt x="285" y="282"/>
                  </a:cubicBezTo>
                  <a:cubicBezTo>
                    <a:pt x="286" y="282"/>
                    <a:pt x="286" y="282"/>
                    <a:pt x="286" y="282"/>
                  </a:cubicBezTo>
                  <a:cubicBezTo>
                    <a:pt x="242" y="302"/>
                    <a:pt x="200" y="324"/>
                    <a:pt x="157" y="346"/>
                  </a:cubicBezTo>
                  <a:cubicBezTo>
                    <a:pt x="114" y="367"/>
                    <a:pt x="71" y="388"/>
                    <a:pt x="31" y="414"/>
                  </a:cubicBezTo>
                  <a:moveTo>
                    <a:pt x="76" y="514"/>
                  </a:moveTo>
                  <a:cubicBezTo>
                    <a:pt x="73" y="514"/>
                    <a:pt x="75" y="511"/>
                    <a:pt x="82" y="507"/>
                  </a:cubicBezTo>
                  <a:cubicBezTo>
                    <a:pt x="89" y="502"/>
                    <a:pt x="97" y="499"/>
                    <a:pt x="105" y="495"/>
                  </a:cubicBezTo>
                  <a:cubicBezTo>
                    <a:pt x="142" y="478"/>
                    <a:pt x="175" y="454"/>
                    <a:pt x="214" y="440"/>
                  </a:cubicBezTo>
                  <a:cubicBezTo>
                    <a:pt x="286" y="412"/>
                    <a:pt x="355" y="376"/>
                    <a:pt x="427" y="346"/>
                  </a:cubicBezTo>
                  <a:cubicBezTo>
                    <a:pt x="490" y="324"/>
                    <a:pt x="555" y="305"/>
                    <a:pt x="614" y="272"/>
                  </a:cubicBezTo>
                  <a:cubicBezTo>
                    <a:pt x="619" y="272"/>
                    <a:pt x="621" y="271"/>
                    <a:pt x="621" y="269"/>
                  </a:cubicBezTo>
                  <a:cubicBezTo>
                    <a:pt x="623" y="268"/>
                    <a:pt x="625" y="266"/>
                    <a:pt x="627" y="265"/>
                  </a:cubicBezTo>
                  <a:cubicBezTo>
                    <a:pt x="631" y="275"/>
                    <a:pt x="634" y="284"/>
                    <a:pt x="636" y="294"/>
                  </a:cubicBezTo>
                  <a:cubicBezTo>
                    <a:pt x="635" y="295"/>
                    <a:pt x="633" y="295"/>
                    <a:pt x="632" y="296"/>
                  </a:cubicBezTo>
                  <a:cubicBezTo>
                    <a:pt x="631" y="296"/>
                    <a:pt x="631" y="296"/>
                    <a:pt x="631" y="296"/>
                  </a:cubicBezTo>
                  <a:cubicBezTo>
                    <a:pt x="630" y="296"/>
                    <a:pt x="628" y="297"/>
                    <a:pt x="624" y="300"/>
                  </a:cubicBezTo>
                  <a:cubicBezTo>
                    <a:pt x="623" y="300"/>
                    <a:pt x="622" y="301"/>
                    <a:pt x="621" y="301"/>
                  </a:cubicBezTo>
                  <a:cubicBezTo>
                    <a:pt x="613" y="305"/>
                    <a:pt x="604" y="308"/>
                    <a:pt x="596" y="312"/>
                  </a:cubicBezTo>
                  <a:cubicBezTo>
                    <a:pt x="575" y="321"/>
                    <a:pt x="554" y="329"/>
                    <a:pt x="533" y="337"/>
                  </a:cubicBezTo>
                  <a:cubicBezTo>
                    <a:pt x="527" y="339"/>
                    <a:pt x="520" y="342"/>
                    <a:pt x="513" y="345"/>
                  </a:cubicBezTo>
                  <a:cubicBezTo>
                    <a:pt x="510" y="346"/>
                    <a:pt x="507" y="347"/>
                    <a:pt x="504" y="348"/>
                  </a:cubicBezTo>
                  <a:cubicBezTo>
                    <a:pt x="456" y="366"/>
                    <a:pt x="409" y="383"/>
                    <a:pt x="361" y="401"/>
                  </a:cubicBezTo>
                  <a:cubicBezTo>
                    <a:pt x="283" y="429"/>
                    <a:pt x="208" y="463"/>
                    <a:pt x="131" y="492"/>
                  </a:cubicBezTo>
                  <a:cubicBezTo>
                    <a:pt x="117" y="498"/>
                    <a:pt x="104" y="503"/>
                    <a:pt x="91" y="509"/>
                  </a:cubicBezTo>
                  <a:cubicBezTo>
                    <a:pt x="84" y="513"/>
                    <a:pt x="79" y="514"/>
                    <a:pt x="76" y="514"/>
                  </a:cubicBezTo>
                  <a:moveTo>
                    <a:pt x="587" y="251"/>
                  </a:moveTo>
                  <a:cubicBezTo>
                    <a:pt x="590" y="250"/>
                    <a:pt x="593" y="248"/>
                    <a:pt x="596" y="246"/>
                  </a:cubicBezTo>
                  <a:cubicBezTo>
                    <a:pt x="600" y="243"/>
                    <a:pt x="602" y="242"/>
                    <a:pt x="602" y="242"/>
                  </a:cubicBezTo>
                  <a:cubicBezTo>
                    <a:pt x="602" y="242"/>
                    <a:pt x="591" y="249"/>
                    <a:pt x="589" y="251"/>
                  </a:cubicBezTo>
                  <a:cubicBezTo>
                    <a:pt x="588" y="251"/>
                    <a:pt x="588" y="251"/>
                    <a:pt x="587" y="251"/>
                  </a:cubicBezTo>
                  <a:moveTo>
                    <a:pt x="64" y="494"/>
                  </a:moveTo>
                  <a:cubicBezTo>
                    <a:pt x="101" y="472"/>
                    <a:pt x="140" y="455"/>
                    <a:pt x="179" y="440"/>
                  </a:cubicBezTo>
                  <a:cubicBezTo>
                    <a:pt x="219" y="424"/>
                    <a:pt x="255" y="401"/>
                    <a:pt x="294" y="385"/>
                  </a:cubicBezTo>
                  <a:cubicBezTo>
                    <a:pt x="337" y="368"/>
                    <a:pt x="379" y="351"/>
                    <a:pt x="421" y="333"/>
                  </a:cubicBezTo>
                  <a:cubicBezTo>
                    <a:pt x="463" y="315"/>
                    <a:pt x="504" y="296"/>
                    <a:pt x="544" y="276"/>
                  </a:cubicBezTo>
                  <a:cubicBezTo>
                    <a:pt x="549" y="273"/>
                    <a:pt x="554" y="271"/>
                    <a:pt x="559" y="268"/>
                  </a:cubicBezTo>
                  <a:cubicBezTo>
                    <a:pt x="579" y="260"/>
                    <a:pt x="599" y="252"/>
                    <a:pt x="615" y="238"/>
                  </a:cubicBezTo>
                  <a:cubicBezTo>
                    <a:pt x="619" y="245"/>
                    <a:pt x="623" y="253"/>
                    <a:pt x="626" y="261"/>
                  </a:cubicBezTo>
                  <a:cubicBezTo>
                    <a:pt x="576" y="287"/>
                    <a:pt x="525" y="305"/>
                    <a:pt x="473" y="324"/>
                  </a:cubicBezTo>
                  <a:cubicBezTo>
                    <a:pt x="459" y="329"/>
                    <a:pt x="445" y="334"/>
                    <a:pt x="431" y="340"/>
                  </a:cubicBezTo>
                  <a:cubicBezTo>
                    <a:pt x="414" y="345"/>
                    <a:pt x="398" y="351"/>
                    <a:pt x="382" y="357"/>
                  </a:cubicBezTo>
                  <a:cubicBezTo>
                    <a:pt x="309" y="385"/>
                    <a:pt x="238" y="416"/>
                    <a:pt x="166" y="447"/>
                  </a:cubicBezTo>
                  <a:cubicBezTo>
                    <a:pt x="133" y="461"/>
                    <a:pt x="93" y="477"/>
                    <a:pt x="64" y="494"/>
                  </a:cubicBezTo>
                  <a:moveTo>
                    <a:pt x="29" y="392"/>
                  </a:moveTo>
                  <a:cubicBezTo>
                    <a:pt x="29" y="385"/>
                    <a:pt x="29" y="379"/>
                    <a:pt x="29" y="372"/>
                  </a:cubicBezTo>
                  <a:cubicBezTo>
                    <a:pt x="65" y="359"/>
                    <a:pt x="98" y="340"/>
                    <a:pt x="132" y="321"/>
                  </a:cubicBezTo>
                  <a:cubicBezTo>
                    <a:pt x="175" y="297"/>
                    <a:pt x="221" y="278"/>
                    <a:pt x="266" y="259"/>
                  </a:cubicBezTo>
                  <a:cubicBezTo>
                    <a:pt x="285" y="251"/>
                    <a:pt x="304" y="243"/>
                    <a:pt x="323" y="235"/>
                  </a:cubicBezTo>
                  <a:cubicBezTo>
                    <a:pt x="306" y="243"/>
                    <a:pt x="288" y="251"/>
                    <a:pt x="271" y="260"/>
                  </a:cubicBezTo>
                  <a:cubicBezTo>
                    <a:pt x="227" y="280"/>
                    <a:pt x="184" y="301"/>
                    <a:pt x="142" y="325"/>
                  </a:cubicBezTo>
                  <a:cubicBezTo>
                    <a:pt x="103" y="346"/>
                    <a:pt x="67" y="371"/>
                    <a:pt x="29" y="392"/>
                  </a:cubicBezTo>
                  <a:moveTo>
                    <a:pt x="473" y="273"/>
                  </a:moveTo>
                  <a:cubicBezTo>
                    <a:pt x="498" y="261"/>
                    <a:pt x="523" y="250"/>
                    <a:pt x="547" y="239"/>
                  </a:cubicBezTo>
                  <a:cubicBezTo>
                    <a:pt x="552" y="237"/>
                    <a:pt x="556" y="235"/>
                    <a:pt x="560" y="234"/>
                  </a:cubicBezTo>
                  <a:cubicBezTo>
                    <a:pt x="554" y="237"/>
                    <a:pt x="547" y="240"/>
                    <a:pt x="541" y="243"/>
                  </a:cubicBezTo>
                  <a:cubicBezTo>
                    <a:pt x="519" y="254"/>
                    <a:pt x="496" y="263"/>
                    <a:pt x="473" y="273"/>
                  </a:cubicBezTo>
                  <a:moveTo>
                    <a:pt x="130" y="439"/>
                  </a:moveTo>
                  <a:cubicBezTo>
                    <a:pt x="195" y="405"/>
                    <a:pt x="262" y="372"/>
                    <a:pt x="327" y="339"/>
                  </a:cubicBezTo>
                  <a:cubicBezTo>
                    <a:pt x="412" y="296"/>
                    <a:pt x="504" y="270"/>
                    <a:pt x="587" y="223"/>
                  </a:cubicBezTo>
                  <a:cubicBezTo>
                    <a:pt x="590" y="223"/>
                    <a:pt x="591" y="222"/>
                    <a:pt x="592" y="221"/>
                  </a:cubicBezTo>
                  <a:cubicBezTo>
                    <a:pt x="595" y="219"/>
                    <a:pt x="598" y="217"/>
                    <a:pt x="601" y="215"/>
                  </a:cubicBezTo>
                  <a:cubicBezTo>
                    <a:pt x="602" y="215"/>
                    <a:pt x="602" y="215"/>
                    <a:pt x="602" y="215"/>
                  </a:cubicBezTo>
                  <a:cubicBezTo>
                    <a:pt x="606" y="221"/>
                    <a:pt x="610" y="228"/>
                    <a:pt x="613" y="234"/>
                  </a:cubicBezTo>
                  <a:cubicBezTo>
                    <a:pt x="596" y="239"/>
                    <a:pt x="583" y="251"/>
                    <a:pt x="567" y="259"/>
                  </a:cubicBezTo>
                  <a:cubicBezTo>
                    <a:pt x="565" y="260"/>
                    <a:pt x="563" y="261"/>
                    <a:pt x="561" y="262"/>
                  </a:cubicBezTo>
                  <a:cubicBezTo>
                    <a:pt x="559" y="263"/>
                    <a:pt x="557" y="264"/>
                    <a:pt x="555" y="265"/>
                  </a:cubicBezTo>
                  <a:cubicBezTo>
                    <a:pt x="467" y="301"/>
                    <a:pt x="378" y="333"/>
                    <a:pt x="291" y="372"/>
                  </a:cubicBezTo>
                  <a:cubicBezTo>
                    <a:pt x="247" y="391"/>
                    <a:pt x="202" y="412"/>
                    <a:pt x="157" y="429"/>
                  </a:cubicBezTo>
                  <a:cubicBezTo>
                    <a:pt x="148" y="432"/>
                    <a:pt x="139" y="435"/>
                    <a:pt x="130" y="439"/>
                  </a:cubicBezTo>
                  <a:moveTo>
                    <a:pt x="29" y="366"/>
                  </a:moveTo>
                  <a:cubicBezTo>
                    <a:pt x="29" y="361"/>
                    <a:pt x="30" y="356"/>
                    <a:pt x="30" y="351"/>
                  </a:cubicBezTo>
                  <a:cubicBezTo>
                    <a:pt x="42" y="346"/>
                    <a:pt x="52" y="338"/>
                    <a:pt x="63" y="331"/>
                  </a:cubicBezTo>
                  <a:cubicBezTo>
                    <a:pt x="82" y="321"/>
                    <a:pt x="102" y="310"/>
                    <a:pt x="121" y="301"/>
                  </a:cubicBezTo>
                  <a:cubicBezTo>
                    <a:pt x="164" y="281"/>
                    <a:pt x="206" y="259"/>
                    <a:pt x="249" y="240"/>
                  </a:cubicBezTo>
                  <a:cubicBezTo>
                    <a:pt x="279" y="227"/>
                    <a:pt x="310" y="214"/>
                    <a:pt x="340" y="201"/>
                  </a:cubicBezTo>
                  <a:cubicBezTo>
                    <a:pt x="235" y="252"/>
                    <a:pt x="127" y="300"/>
                    <a:pt x="29" y="366"/>
                  </a:cubicBezTo>
                  <a:moveTo>
                    <a:pt x="38" y="453"/>
                  </a:moveTo>
                  <a:cubicBezTo>
                    <a:pt x="38" y="451"/>
                    <a:pt x="37" y="448"/>
                    <a:pt x="36" y="446"/>
                  </a:cubicBezTo>
                  <a:cubicBezTo>
                    <a:pt x="73" y="437"/>
                    <a:pt x="105" y="416"/>
                    <a:pt x="139" y="400"/>
                  </a:cubicBezTo>
                  <a:cubicBezTo>
                    <a:pt x="189" y="377"/>
                    <a:pt x="238" y="355"/>
                    <a:pt x="287" y="333"/>
                  </a:cubicBezTo>
                  <a:cubicBezTo>
                    <a:pt x="388" y="288"/>
                    <a:pt x="489" y="243"/>
                    <a:pt x="591" y="200"/>
                  </a:cubicBezTo>
                  <a:cubicBezTo>
                    <a:pt x="594" y="204"/>
                    <a:pt x="597" y="208"/>
                    <a:pt x="600" y="212"/>
                  </a:cubicBezTo>
                  <a:cubicBezTo>
                    <a:pt x="599" y="212"/>
                    <a:pt x="599" y="212"/>
                    <a:pt x="599" y="212"/>
                  </a:cubicBezTo>
                  <a:cubicBezTo>
                    <a:pt x="500" y="258"/>
                    <a:pt x="400" y="301"/>
                    <a:pt x="300" y="341"/>
                  </a:cubicBezTo>
                  <a:cubicBezTo>
                    <a:pt x="279" y="349"/>
                    <a:pt x="260" y="361"/>
                    <a:pt x="240" y="371"/>
                  </a:cubicBezTo>
                  <a:cubicBezTo>
                    <a:pt x="216" y="382"/>
                    <a:pt x="189" y="390"/>
                    <a:pt x="164" y="399"/>
                  </a:cubicBezTo>
                  <a:cubicBezTo>
                    <a:pt x="121" y="415"/>
                    <a:pt x="78" y="431"/>
                    <a:pt x="38" y="453"/>
                  </a:cubicBezTo>
                  <a:moveTo>
                    <a:pt x="36" y="442"/>
                  </a:moveTo>
                  <a:cubicBezTo>
                    <a:pt x="36" y="442"/>
                    <a:pt x="36" y="442"/>
                    <a:pt x="36" y="442"/>
                  </a:cubicBezTo>
                  <a:cubicBezTo>
                    <a:pt x="41" y="439"/>
                    <a:pt x="49" y="432"/>
                    <a:pt x="54" y="429"/>
                  </a:cubicBezTo>
                  <a:cubicBezTo>
                    <a:pt x="61" y="424"/>
                    <a:pt x="69" y="420"/>
                    <a:pt x="77" y="416"/>
                  </a:cubicBezTo>
                  <a:cubicBezTo>
                    <a:pt x="95" y="406"/>
                    <a:pt x="113" y="396"/>
                    <a:pt x="132" y="387"/>
                  </a:cubicBezTo>
                  <a:cubicBezTo>
                    <a:pt x="207" y="349"/>
                    <a:pt x="283" y="312"/>
                    <a:pt x="359" y="276"/>
                  </a:cubicBezTo>
                  <a:cubicBezTo>
                    <a:pt x="363" y="274"/>
                    <a:pt x="366" y="273"/>
                    <a:pt x="370" y="271"/>
                  </a:cubicBezTo>
                  <a:cubicBezTo>
                    <a:pt x="416" y="253"/>
                    <a:pt x="462" y="234"/>
                    <a:pt x="508" y="215"/>
                  </a:cubicBezTo>
                  <a:cubicBezTo>
                    <a:pt x="516" y="212"/>
                    <a:pt x="524" y="210"/>
                    <a:pt x="531" y="207"/>
                  </a:cubicBezTo>
                  <a:cubicBezTo>
                    <a:pt x="537" y="204"/>
                    <a:pt x="542" y="201"/>
                    <a:pt x="548" y="199"/>
                  </a:cubicBezTo>
                  <a:cubicBezTo>
                    <a:pt x="549" y="198"/>
                    <a:pt x="551" y="197"/>
                    <a:pt x="553" y="195"/>
                  </a:cubicBezTo>
                  <a:cubicBezTo>
                    <a:pt x="561" y="192"/>
                    <a:pt x="570" y="188"/>
                    <a:pt x="578" y="185"/>
                  </a:cubicBezTo>
                  <a:cubicBezTo>
                    <a:pt x="581" y="189"/>
                    <a:pt x="585" y="193"/>
                    <a:pt x="589" y="197"/>
                  </a:cubicBezTo>
                  <a:cubicBezTo>
                    <a:pt x="437" y="260"/>
                    <a:pt x="287" y="328"/>
                    <a:pt x="137" y="397"/>
                  </a:cubicBezTo>
                  <a:cubicBezTo>
                    <a:pt x="104" y="412"/>
                    <a:pt x="71" y="432"/>
                    <a:pt x="36" y="442"/>
                  </a:cubicBezTo>
                  <a:moveTo>
                    <a:pt x="158" y="278"/>
                  </a:moveTo>
                  <a:cubicBezTo>
                    <a:pt x="216" y="247"/>
                    <a:pt x="275" y="218"/>
                    <a:pt x="332" y="186"/>
                  </a:cubicBezTo>
                  <a:cubicBezTo>
                    <a:pt x="334" y="185"/>
                    <a:pt x="335" y="184"/>
                    <a:pt x="337" y="183"/>
                  </a:cubicBezTo>
                  <a:cubicBezTo>
                    <a:pt x="346" y="185"/>
                    <a:pt x="354" y="185"/>
                    <a:pt x="363" y="185"/>
                  </a:cubicBezTo>
                  <a:cubicBezTo>
                    <a:pt x="363" y="185"/>
                    <a:pt x="364" y="185"/>
                    <a:pt x="364" y="185"/>
                  </a:cubicBezTo>
                  <a:cubicBezTo>
                    <a:pt x="296" y="217"/>
                    <a:pt x="226" y="245"/>
                    <a:pt x="158" y="278"/>
                  </a:cubicBezTo>
                  <a:moveTo>
                    <a:pt x="31" y="344"/>
                  </a:moveTo>
                  <a:cubicBezTo>
                    <a:pt x="32" y="337"/>
                    <a:pt x="34" y="329"/>
                    <a:pt x="35" y="321"/>
                  </a:cubicBezTo>
                  <a:cubicBezTo>
                    <a:pt x="61" y="312"/>
                    <a:pt x="84" y="294"/>
                    <a:pt x="108" y="281"/>
                  </a:cubicBezTo>
                  <a:cubicBezTo>
                    <a:pt x="142" y="263"/>
                    <a:pt x="177" y="246"/>
                    <a:pt x="212" y="229"/>
                  </a:cubicBezTo>
                  <a:cubicBezTo>
                    <a:pt x="247" y="213"/>
                    <a:pt x="282" y="196"/>
                    <a:pt x="316" y="179"/>
                  </a:cubicBezTo>
                  <a:cubicBezTo>
                    <a:pt x="321" y="180"/>
                    <a:pt x="326" y="181"/>
                    <a:pt x="330" y="182"/>
                  </a:cubicBezTo>
                  <a:cubicBezTo>
                    <a:pt x="298" y="200"/>
                    <a:pt x="266" y="216"/>
                    <a:pt x="233" y="233"/>
                  </a:cubicBezTo>
                  <a:cubicBezTo>
                    <a:pt x="184" y="258"/>
                    <a:pt x="136" y="285"/>
                    <a:pt x="88" y="312"/>
                  </a:cubicBezTo>
                  <a:cubicBezTo>
                    <a:pt x="78" y="318"/>
                    <a:pt x="68" y="323"/>
                    <a:pt x="58" y="330"/>
                  </a:cubicBezTo>
                  <a:cubicBezTo>
                    <a:pt x="49" y="335"/>
                    <a:pt x="40" y="340"/>
                    <a:pt x="31" y="344"/>
                  </a:cubicBezTo>
                  <a:moveTo>
                    <a:pt x="56" y="306"/>
                  </a:moveTo>
                  <a:cubicBezTo>
                    <a:pt x="57" y="305"/>
                    <a:pt x="57" y="305"/>
                    <a:pt x="57" y="305"/>
                  </a:cubicBezTo>
                  <a:cubicBezTo>
                    <a:pt x="73" y="295"/>
                    <a:pt x="90" y="286"/>
                    <a:pt x="107" y="276"/>
                  </a:cubicBezTo>
                  <a:cubicBezTo>
                    <a:pt x="142" y="257"/>
                    <a:pt x="176" y="238"/>
                    <a:pt x="211" y="220"/>
                  </a:cubicBezTo>
                  <a:cubicBezTo>
                    <a:pt x="240" y="204"/>
                    <a:pt x="268" y="189"/>
                    <a:pt x="297" y="173"/>
                  </a:cubicBezTo>
                  <a:cubicBezTo>
                    <a:pt x="302" y="175"/>
                    <a:pt x="306" y="176"/>
                    <a:pt x="311" y="178"/>
                  </a:cubicBezTo>
                  <a:cubicBezTo>
                    <a:pt x="286" y="190"/>
                    <a:pt x="262" y="202"/>
                    <a:pt x="237" y="213"/>
                  </a:cubicBezTo>
                  <a:cubicBezTo>
                    <a:pt x="176" y="242"/>
                    <a:pt x="115" y="272"/>
                    <a:pt x="56" y="306"/>
                  </a:cubicBezTo>
                  <a:moveTo>
                    <a:pt x="93" y="382"/>
                  </a:moveTo>
                  <a:cubicBezTo>
                    <a:pt x="117" y="369"/>
                    <a:pt x="142" y="357"/>
                    <a:pt x="167" y="345"/>
                  </a:cubicBezTo>
                  <a:cubicBezTo>
                    <a:pt x="226" y="316"/>
                    <a:pt x="283" y="286"/>
                    <a:pt x="343" y="261"/>
                  </a:cubicBezTo>
                  <a:cubicBezTo>
                    <a:pt x="398" y="237"/>
                    <a:pt x="453" y="215"/>
                    <a:pt x="509" y="192"/>
                  </a:cubicBezTo>
                  <a:cubicBezTo>
                    <a:pt x="526" y="185"/>
                    <a:pt x="544" y="178"/>
                    <a:pt x="562" y="170"/>
                  </a:cubicBezTo>
                  <a:cubicBezTo>
                    <a:pt x="566" y="174"/>
                    <a:pt x="570" y="178"/>
                    <a:pt x="574" y="182"/>
                  </a:cubicBezTo>
                  <a:cubicBezTo>
                    <a:pt x="565" y="185"/>
                    <a:pt x="555" y="190"/>
                    <a:pt x="546" y="194"/>
                  </a:cubicBezTo>
                  <a:cubicBezTo>
                    <a:pt x="530" y="201"/>
                    <a:pt x="514" y="208"/>
                    <a:pt x="498" y="215"/>
                  </a:cubicBezTo>
                  <a:cubicBezTo>
                    <a:pt x="479" y="221"/>
                    <a:pt x="460" y="228"/>
                    <a:pt x="442" y="235"/>
                  </a:cubicBezTo>
                  <a:cubicBezTo>
                    <a:pt x="421" y="244"/>
                    <a:pt x="400" y="253"/>
                    <a:pt x="379" y="263"/>
                  </a:cubicBezTo>
                  <a:cubicBezTo>
                    <a:pt x="361" y="270"/>
                    <a:pt x="342" y="278"/>
                    <a:pt x="323" y="285"/>
                  </a:cubicBezTo>
                  <a:cubicBezTo>
                    <a:pt x="249" y="316"/>
                    <a:pt x="174" y="345"/>
                    <a:pt x="100" y="379"/>
                  </a:cubicBezTo>
                  <a:cubicBezTo>
                    <a:pt x="98" y="380"/>
                    <a:pt x="95" y="381"/>
                    <a:pt x="93" y="382"/>
                  </a:cubicBezTo>
                  <a:moveTo>
                    <a:pt x="38" y="312"/>
                  </a:moveTo>
                  <a:cubicBezTo>
                    <a:pt x="41" y="300"/>
                    <a:pt x="45" y="288"/>
                    <a:pt x="50" y="277"/>
                  </a:cubicBezTo>
                  <a:cubicBezTo>
                    <a:pt x="68" y="271"/>
                    <a:pt x="84" y="264"/>
                    <a:pt x="102" y="254"/>
                  </a:cubicBezTo>
                  <a:cubicBezTo>
                    <a:pt x="134" y="238"/>
                    <a:pt x="167" y="223"/>
                    <a:pt x="199" y="208"/>
                  </a:cubicBezTo>
                  <a:cubicBezTo>
                    <a:pt x="228" y="195"/>
                    <a:pt x="257" y="182"/>
                    <a:pt x="287" y="168"/>
                  </a:cubicBezTo>
                  <a:cubicBezTo>
                    <a:pt x="289" y="169"/>
                    <a:pt x="291" y="170"/>
                    <a:pt x="293" y="171"/>
                  </a:cubicBezTo>
                  <a:cubicBezTo>
                    <a:pt x="208" y="218"/>
                    <a:pt x="121" y="262"/>
                    <a:pt x="38" y="312"/>
                  </a:cubicBezTo>
                  <a:moveTo>
                    <a:pt x="354" y="169"/>
                  </a:moveTo>
                  <a:cubicBezTo>
                    <a:pt x="349" y="169"/>
                    <a:pt x="344" y="169"/>
                    <a:pt x="339" y="168"/>
                  </a:cubicBezTo>
                  <a:cubicBezTo>
                    <a:pt x="346" y="165"/>
                    <a:pt x="353" y="161"/>
                    <a:pt x="360" y="158"/>
                  </a:cubicBezTo>
                  <a:cubicBezTo>
                    <a:pt x="360" y="161"/>
                    <a:pt x="360" y="163"/>
                    <a:pt x="360" y="166"/>
                  </a:cubicBezTo>
                  <a:cubicBezTo>
                    <a:pt x="358" y="167"/>
                    <a:pt x="356" y="168"/>
                    <a:pt x="354" y="169"/>
                  </a:cubicBezTo>
                  <a:moveTo>
                    <a:pt x="31" y="393"/>
                  </a:moveTo>
                  <a:cubicBezTo>
                    <a:pt x="29" y="393"/>
                    <a:pt x="52" y="383"/>
                    <a:pt x="56" y="381"/>
                  </a:cubicBezTo>
                  <a:cubicBezTo>
                    <a:pt x="69" y="373"/>
                    <a:pt x="82" y="365"/>
                    <a:pt x="95" y="357"/>
                  </a:cubicBezTo>
                  <a:cubicBezTo>
                    <a:pt x="124" y="339"/>
                    <a:pt x="154" y="322"/>
                    <a:pt x="185" y="306"/>
                  </a:cubicBezTo>
                  <a:cubicBezTo>
                    <a:pt x="244" y="275"/>
                    <a:pt x="305" y="248"/>
                    <a:pt x="365" y="220"/>
                  </a:cubicBezTo>
                  <a:cubicBezTo>
                    <a:pt x="396" y="206"/>
                    <a:pt x="427" y="192"/>
                    <a:pt x="459" y="180"/>
                  </a:cubicBezTo>
                  <a:cubicBezTo>
                    <a:pt x="483" y="171"/>
                    <a:pt x="507" y="162"/>
                    <a:pt x="529" y="147"/>
                  </a:cubicBezTo>
                  <a:cubicBezTo>
                    <a:pt x="533" y="150"/>
                    <a:pt x="537" y="152"/>
                    <a:pt x="541" y="155"/>
                  </a:cubicBezTo>
                  <a:cubicBezTo>
                    <a:pt x="547" y="159"/>
                    <a:pt x="553" y="163"/>
                    <a:pt x="558" y="167"/>
                  </a:cubicBezTo>
                  <a:cubicBezTo>
                    <a:pt x="539" y="176"/>
                    <a:pt x="519" y="184"/>
                    <a:pt x="500" y="192"/>
                  </a:cubicBezTo>
                  <a:cubicBezTo>
                    <a:pt x="494" y="194"/>
                    <a:pt x="488" y="196"/>
                    <a:pt x="482" y="199"/>
                  </a:cubicBezTo>
                  <a:cubicBezTo>
                    <a:pt x="452" y="210"/>
                    <a:pt x="422" y="220"/>
                    <a:pt x="393" y="232"/>
                  </a:cubicBezTo>
                  <a:cubicBezTo>
                    <a:pt x="328" y="258"/>
                    <a:pt x="264" y="286"/>
                    <a:pt x="200" y="312"/>
                  </a:cubicBezTo>
                  <a:cubicBezTo>
                    <a:pt x="173" y="323"/>
                    <a:pt x="147" y="334"/>
                    <a:pt x="122" y="347"/>
                  </a:cubicBezTo>
                  <a:cubicBezTo>
                    <a:pt x="94" y="363"/>
                    <a:pt x="68" y="381"/>
                    <a:pt x="38" y="392"/>
                  </a:cubicBezTo>
                  <a:cubicBezTo>
                    <a:pt x="34" y="393"/>
                    <a:pt x="32" y="393"/>
                    <a:pt x="31" y="393"/>
                  </a:cubicBezTo>
                  <a:moveTo>
                    <a:pt x="54" y="267"/>
                  </a:moveTo>
                  <a:cubicBezTo>
                    <a:pt x="55" y="266"/>
                    <a:pt x="55" y="266"/>
                    <a:pt x="55" y="266"/>
                  </a:cubicBezTo>
                  <a:cubicBezTo>
                    <a:pt x="74" y="259"/>
                    <a:pt x="91" y="247"/>
                    <a:pt x="108" y="236"/>
                  </a:cubicBezTo>
                  <a:cubicBezTo>
                    <a:pt x="134" y="219"/>
                    <a:pt x="163" y="207"/>
                    <a:pt x="189" y="192"/>
                  </a:cubicBezTo>
                  <a:cubicBezTo>
                    <a:pt x="218" y="177"/>
                    <a:pt x="247" y="162"/>
                    <a:pt x="277" y="147"/>
                  </a:cubicBezTo>
                  <a:cubicBezTo>
                    <a:pt x="250" y="161"/>
                    <a:pt x="224" y="176"/>
                    <a:pt x="198" y="190"/>
                  </a:cubicBezTo>
                  <a:cubicBezTo>
                    <a:pt x="169" y="206"/>
                    <a:pt x="140" y="220"/>
                    <a:pt x="113" y="236"/>
                  </a:cubicBezTo>
                  <a:cubicBezTo>
                    <a:pt x="97" y="246"/>
                    <a:pt x="81" y="257"/>
                    <a:pt x="64" y="263"/>
                  </a:cubicBezTo>
                  <a:cubicBezTo>
                    <a:pt x="60" y="265"/>
                    <a:pt x="57" y="266"/>
                    <a:pt x="54" y="267"/>
                  </a:cubicBezTo>
                  <a:moveTo>
                    <a:pt x="438" y="185"/>
                  </a:moveTo>
                  <a:cubicBezTo>
                    <a:pt x="449" y="180"/>
                    <a:pt x="460" y="176"/>
                    <a:pt x="470" y="171"/>
                  </a:cubicBezTo>
                  <a:cubicBezTo>
                    <a:pt x="482" y="166"/>
                    <a:pt x="495" y="161"/>
                    <a:pt x="507" y="155"/>
                  </a:cubicBezTo>
                  <a:cubicBezTo>
                    <a:pt x="510" y="154"/>
                    <a:pt x="522" y="146"/>
                    <a:pt x="525" y="145"/>
                  </a:cubicBezTo>
                  <a:cubicBezTo>
                    <a:pt x="525" y="145"/>
                    <a:pt x="525" y="145"/>
                    <a:pt x="525" y="145"/>
                  </a:cubicBezTo>
                  <a:cubicBezTo>
                    <a:pt x="524" y="146"/>
                    <a:pt x="523" y="147"/>
                    <a:pt x="519" y="149"/>
                  </a:cubicBezTo>
                  <a:cubicBezTo>
                    <a:pt x="495" y="165"/>
                    <a:pt x="466" y="175"/>
                    <a:pt x="438" y="185"/>
                  </a:cubicBezTo>
                  <a:moveTo>
                    <a:pt x="333" y="167"/>
                  </a:moveTo>
                  <a:cubicBezTo>
                    <a:pt x="327" y="166"/>
                    <a:pt x="321" y="164"/>
                    <a:pt x="315" y="163"/>
                  </a:cubicBezTo>
                  <a:cubicBezTo>
                    <a:pt x="330" y="154"/>
                    <a:pt x="345" y="146"/>
                    <a:pt x="360" y="137"/>
                  </a:cubicBezTo>
                  <a:cubicBezTo>
                    <a:pt x="359" y="143"/>
                    <a:pt x="359" y="148"/>
                    <a:pt x="360" y="154"/>
                  </a:cubicBezTo>
                  <a:cubicBezTo>
                    <a:pt x="351" y="158"/>
                    <a:pt x="342" y="163"/>
                    <a:pt x="333" y="167"/>
                  </a:cubicBezTo>
                  <a:moveTo>
                    <a:pt x="311" y="161"/>
                  </a:moveTo>
                  <a:cubicBezTo>
                    <a:pt x="309" y="161"/>
                    <a:pt x="307" y="160"/>
                    <a:pt x="306" y="159"/>
                  </a:cubicBezTo>
                  <a:cubicBezTo>
                    <a:pt x="324" y="150"/>
                    <a:pt x="342" y="141"/>
                    <a:pt x="360" y="131"/>
                  </a:cubicBezTo>
                  <a:cubicBezTo>
                    <a:pt x="360" y="132"/>
                    <a:pt x="360" y="132"/>
                    <a:pt x="360" y="132"/>
                  </a:cubicBezTo>
                  <a:cubicBezTo>
                    <a:pt x="344" y="142"/>
                    <a:pt x="327" y="152"/>
                    <a:pt x="311" y="161"/>
                  </a:cubicBezTo>
                  <a:moveTo>
                    <a:pt x="432" y="158"/>
                  </a:moveTo>
                  <a:cubicBezTo>
                    <a:pt x="436" y="156"/>
                    <a:pt x="439" y="154"/>
                    <a:pt x="442" y="152"/>
                  </a:cubicBezTo>
                  <a:cubicBezTo>
                    <a:pt x="444" y="152"/>
                    <a:pt x="445" y="151"/>
                    <a:pt x="447" y="150"/>
                  </a:cubicBezTo>
                  <a:cubicBezTo>
                    <a:pt x="456" y="145"/>
                    <a:pt x="466" y="139"/>
                    <a:pt x="475" y="134"/>
                  </a:cubicBezTo>
                  <a:cubicBezTo>
                    <a:pt x="480" y="133"/>
                    <a:pt x="482" y="132"/>
                    <a:pt x="483" y="129"/>
                  </a:cubicBezTo>
                  <a:cubicBezTo>
                    <a:pt x="484" y="128"/>
                    <a:pt x="485" y="128"/>
                    <a:pt x="486" y="127"/>
                  </a:cubicBezTo>
                  <a:cubicBezTo>
                    <a:pt x="498" y="132"/>
                    <a:pt x="511" y="138"/>
                    <a:pt x="523" y="144"/>
                  </a:cubicBezTo>
                  <a:cubicBezTo>
                    <a:pt x="446" y="177"/>
                    <a:pt x="370" y="211"/>
                    <a:pt x="292" y="244"/>
                  </a:cubicBezTo>
                  <a:cubicBezTo>
                    <a:pt x="220" y="274"/>
                    <a:pt x="150" y="308"/>
                    <a:pt x="81" y="345"/>
                  </a:cubicBezTo>
                  <a:cubicBezTo>
                    <a:pt x="65" y="353"/>
                    <a:pt x="43" y="360"/>
                    <a:pt x="31" y="369"/>
                  </a:cubicBezTo>
                  <a:cubicBezTo>
                    <a:pt x="46" y="359"/>
                    <a:pt x="62" y="349"/>
                    <a:pt x="78" y="339"/>
                  </a:cubicBezTo>
                  <a:cubicBezTo>
                    <a:pt x="112" y="318"/>
                    <a:pt x="148" y="299"/>
                    <a:pt x="184" y="281"/>
                  </a:cubicBezTo>
                  <a:cubicBezTo>
                    <a:pt x="249" y="248"/>
                    <a:pt x="316" y="217"/>
                    <a:pt x="382" y="184"/>
                  </a:cubicBezTo>
                  <a:cubicBezTo>
                    <a:pt x="409" y="182"/>
                    <a:pt x="436" y="174"/>
                    <a:pt x="463" y="164"/>
                  </a:cubicBezTo>
                  <a:cubicBezTo>
                    <a:pt x="472" y="160"/>
                    <a:pt x="469" y="148"/>
                    <a:pt x="462" y="148"/>
                  </a:cubicBezTo>
                  <a:cubicBezTo>
                    <a:pt x="461" y="148"/>
                    <a:pt x="460" y="148"/>
                    <a:pt x="459" y="148"/>
                  </a:cubicBezTo>
                  <a:cubicBezTo>
                    <a:pt x="450" y="152"/>
                    <a:pt x="441" y="155"/>
                    <a:pt x="432" y="158"/>
                  </a:cubicBezTo>
                  <a:moveTo>
                    <a:pt x="60" y="256"/>
                  </a:moveTo>
                  <a:cubicBezTo>
                    <a:pt x="64" y="248"/>
                    <a:pt x="69" y="240"/>
                    <a:pt x="74" y="233"/>
                  </a:cubicBezTo>
                  <a:cubicBezTo>
                    <a:pt x="114" y="215"/>
                    <a:pt x="152" y="193"/>
                    <a:pt x="191" y="174"/>
                  </a:cubicBezTo>
                  <a:cubicBezTo>
                    <a:pt x="215" y="162"/>
                    <a:pt x="238" y="149"/>
                    <a:pt x="261" y="138"/>
                  </a:cubicBezTo>
                  <a:cubicBezTo>
                    <a:pt x="270" y="133"/>
                    <a:pt x="278" y="130"/>
                    <a:pt x="287" y="126"/>
                  </a:cubicBezTo>
                  <a:cubicBezTo>
                    <a:pt x="209" y="166"/>
                    <a:pt x="134" y="210"/>
                    <a:pt x="60" y="256"/>
                  </a:cubicBezTo>
                  <a:moveTo>
                    <a:pt x="375" y="157"/>
                  </a:moveTo>
                  <a:cubicBezTo>
                    <a:pt x="375" y="155"/>
                    <a:pt x="375" y="153"/>
                    <a:pt x="375" y="151"/>
                  </a:cubicBezTo>
                  <a:cubicBezTo>
                    <a:pt x="395" y="141"/>
                    <a:pt x="415" y="131"/>
                    <a:pt x="435" y="122"/>
                  </a:cubicBezTo>
                  <a:cubicBezTo>
                    <a:pt x="415" y="131"/>
                    <a:pt x="395" y="144"/>
                    <a:pt x="375" y="157"/>
                  </a:cubicBezTo>
                  <a:moveTo>
                    <a:pt x="436" y="121"/>
                  </a:moveTo>
                  <a:cubicBezTo>
                    <a:pt x="436" y="121"/>
                    <a:pt x="436" y="121"/>
                    <a:pt x="436" y="121"/>
                  </a:cubicBezTo>
                  <a:cubicBezTo>
                    <a:pt x="436" y="121"/>
                    <a:pt x="436" y="121"/>
                    <a:pt x="436" y="121"/>
                  </a:cubicBezTo>
                  <a:moveTo>
                    <a:pt x="108" y="192"/>
                  </a:moveTo>
                  <a:cubicBezTo>
                    <a:pt x="135" y="165"/>
                    <a:pt x="167" y="144"/>
                    <a:pt x="204" y="131"/>
                  </a:cubicBezTo>
                  <a:cubicBezTo>
                    <a:pt x="221" y="124"/>
                    <a:pt x="238" y="119"/>
                    <a:pt x="255" y="115"/>
                  </a:cubicBezTo>
                  <a:cubicBezTo>
                    <a:pt x="241" y="121"/>
                    <a:pt x="228" y="129"/>
                    <a:pt x="214" y="136"/>
                  </a:cubicBezTo>
                  <a:cubicBezTo>
                    <a:pt x="179" y="154"/>
                    <a:pt x="143" y="172"/>
                    <a:pt x="108" y="192"/>
                  </a:cubicBezTo>
                  <a:moveTo>
                    <a:pt x="376" y="169"/>
                  </a:moveTo>
                  <a:cubicBezTo>
                    <a:pt x="376" y="167"/>
                    <a:pt x="376" y="165"/>
                    <a:pt x="376" y="163"/>
                  </a:cubicBezTo>
                  <a:cubicBezTo>
                    <a:pt x="400" y="149"/>
                    <a:pt x="424" y="135"/>
                    <a:pt x="446" y="117"/>
                  </a:cubicBezTo>
                  <a:cubicBezTo>
                    <a:pt x="446" y="116"/>
                    <a:pt x="446" y="116"/>
                    <a:pt x="446" y="115"/>
                  </a:cubicBezTo>
                  <a:cubicBezTo>
                    <a:pt x="458" y="118"/>
                    <a:pt x="469" y="121"/>
                    <a:pt x="481" y="125"/>
                  </a:cubicBezTo>
                  <a:cubicBezTo>
                    <a:pt x="468" y="133"/>
                    <a:pt x="455" y="141"/>
                    <a:pt x="442" y="148"/>
                  </a:cubicBezTo>
                  <a:cubicBezTo>
                    <a:pt x="431" y="154"/>
                    <a:pt x="420" y="159"/>
                    <a:pt x="409" y="164"/>
                  </a:cubicBezTo>
                  <a:cubicBezTo>
                    <a:pt x="398" y="167"/>
                    <a:pt x="387" y="168"/>
                    <a:pt x="376" y="169"/>
                  </a:cubicBezTo>
                  <a:moveTo>
                    <a:pt x="376" y="123"/>
                  </a:moveTo>
                  <a:cubicBezTo>
                    <a:pt x="376" y="122"/>
                    <a:pt x="376" y="122"/>
                    <a:pt x="376" y="122"/>
                  </a:cubicBezTo>
                  <a:cubicBezTo>
                    <a:pt x="383" y="119"/>
                    <a:pt x="389" y="115"/>
                    <a:pt x="395" y="111"/>
                  </a:cubicBezTo>
                  <a:cubicBezTo>
                    <a:pt x="389" y="115"/>
                    <a:pt x="382" y="119"/>
                    <a:pt x="376" y="123"/>
                  </a:cubicBezTo>
                  <a:moveTo>
                    <a:pt x="396" y="110"/>
                  </a:moveTo>
                  <a:cubicBezTo>
                    <a:pt x="396" y="110"/>
                    <a:pt x="396" y="110"/>
                    <a:pt x="396" y="110"/>
                  </a:cubicBezTo>
                  <a:cubicBezTo>
                    <a:pt x="396" y="110"/>
                    <a:pt x="396" y="110"/>
                    <a:pt x="396" y="110"/>
                  </a:cubicBezTo>
                  <a:moveTo>
                    <a:pt x="105" y="198"/>
                  </a:moveTo>
                  <a:cubicBezTo>
                    <a:pt x="105" y="198"/>
                    <a:pt x="105" y="198"/>
                    <a:pt x="106" y="198"/>
                  </a:cubicBezTo>
                  <a:cubicBezTo>
                    <a:pt x="142" y="177"/>
                    <a:pt x="179" y="158"/>
                    <a:pt x="216" y="139"/>
                  </a:cubicBezTo>
                  <a:cubicBezTo>
                    <a:pt x="233" y="130"/>
                    <a:pt x="250" y="121"/>
                    <a:pt x="268" y="114"/>
                  </a:cubicBezTo>
                  <a:cubicBezTo>
                    <a:pt x="272" y="112"/>
                    <a:pt x="277" y="111"/>
                    <a:pt x="282" y="110"/>
                  </a:cubicBezTo>
                  <a:cubicBezTo>
                    <a:pt x="283" y="110"/>
                    <a:pt x="283" y="110"/>
                    <a:pt x="284" y="109"/>
                  </a:cubicBezTo>
                  <a:cubicBezTo>
                    <a:pt x="275" y="114"/>
                    <a:pt x="265" y="119"/>
                    <a:pt x="256" y="123"/>
                  </a:cubicBezTo>
                  <a:cubicBezTo>
                    <a:pt x="198" y="151"/>
                    <a:pt x="141" y="177"/>
                    <a:pt x="89" y="213"/>
                  </a:cubicBezTo>
                  <a:cubicBezTo>
                    <a:pt x="93" y="208"/>
                    <a:pt x="98" y="202"/>
                    <a:pt x="103" y="197"/>
                  </a:cubicBezTo>
                  <a:cubicBezTo>
                    <a:pt x="103" y="198"/>
                    <a:pt x="104" y="198"/>
                    <a:pt x="105" y="198"/>
                  </a:cubicBezTo>
                  <a:moveTo>
                    <a:pt x="375" y="146"/>
                  </a:moveTo>
                  <a:cubicBezTo>
                    <a:pt x="375" y="140"/>
                    <a:pt x="375" y="134"/>
                    <a:pt x="376" y="127"/>
                  </a:cubicBezTo>
                  <a:cubicBezTo>
                    <a:pt x="386" y="121"/>
                    <a:pt x="396" y="115"/>
                    <a:pt x="407" y="108"/>
                  </a:cubicBezTo>
                  <a:cubicBezTo>
                    <a:pt x="407" y="108"/>
                    <a:pt x="407" y="108"/>
                    <a:pt x="407" y="108"/>
                  </a:cubicBezTo>
                  <a:cubicBezTo>
                    <a:pt x="419" y="109"/>
                    <a:pt x="431" y="111"/>
                    <a:pt x="442" y="114"/>
                  </a:cubicBezTo>
                  <a:cubicBezTo>
                    <a:pt x="420" y="125"/>
                    <a:pt x="397" y="135"/>
                    <a:pt x="375" y="146"/>
                  </a:cubicBezTo>
                  <a:moveTo>
                    <a:pt x="52" y="273"/>
                  </a:moveTo>
                  <a:cubicBezTo>
                    <a:pt x="52" y="272"/>
                    <a:pt x="52" y="272"/>
                    <a:pt x="52" y="272"/>
                  </a:cubicBezTo>
                  <a:cubicBezTo>
                    <a:pt x="57" y="270"/>
                    <a:pt x="63" y="268"/>
                    <a:pt x="65" y="267"/>
                  </a:cubicBezTo>
                  <a:cubicBezTo>
                    <a:pt x="77" y="263"/>
                    <a:pt x="87" y="256"/>
                    <a:pt x="98" y="250"/>
                  </a:cubicBezTo>
                  <a:cubicBezTo>
                    <a:pt x="129" y="232"/>
                    <a:pt x="160" y="215"/>
                    <a:pt x="191" y="198"/>
                  </a:cubicBezTo>
                  <a:cubicBezTo>
                    <a:pt x="249" y="168"/>
                    <a:pt x="305" y="135"/>
                    <a:pt x="363" y="106"/>
                  </a:cubicBezTo>
                  <a:cubicBezTo>
                    <a:pt x="362" y="112"/>
                    <a:pt x="361" y="118"/>
                    <a:pt x="361" y="124"/>
                  </a:cubicBezTo>
                  <a:cubicBezTo>
                    <a:pt x="349" y="130"/>
                    <a:pt x="338" y="137"/>
                    <a:pt x="327" y="143"/>
                  </a:cubicBezTo>
                  <a:cubicBezTo>
                    <a:pt x="317" y="147"/>
                    <a:pt x="308" y="152"/>
                    <a:pt x="299" y="157"/>
                  </a:cubicBezTo>
                  <a:cubicBezTo>
                    <a:pt x="295" y="155"/>
                    <a:pt x="292" y="154"/>
                    <a:pt x="288" y="152"/>
                  </a:cubicBezTo>
                  <a:cubicBezTo>
                    <a:pt x="287" y="151"/>
                    <a:pt x="286" y="151"/>
                    <a:pt x="285" y="151"/>
                  </a:cubicBezTo>
                  <a:cubicBezTo>
                    <a:pt x="277" y="151"/>
                    <a:pt x="273" y="161"/>
                    <a:pt x="280" y="165"/>
                  </a:cubicBezTo>
                  <a:cubicBezTo>
                    <a:pt x="281" y="166"/>
                    <a:pt x="281" y="166"/>
                    <a:pt x="281" y="166"/>
                  </a:cubicBezTo>
                  <a:cubicBezTo>
                    <a:pt x="265" y="173"/>
                    <a:pt x="249" y="181"/>
                    <a:pt x="234" y="188"/>
                  </a:cubicBezTo>
                  <a:cubicBezTo>
                    <a:pt x="204" y="202"/>
                    <a:pt x="174" y="216"/>
                    <a:pt x="144" y="230"/>
                  </a:cubicBezTo>
                  <a:cubicBezTo>
                    <a:pt x="114" y="244"/>
                    <a:pt x="85" y="263"/>
                    <a:pt x="53" y="273"/>
                  </a:cubicBezTo>
                  <a:cubicBezTo>
                    <a:pt x="52" y="273"/>
                    <a:pt x="52" y="273"/>
                    <a:pt x="52" y="273"/>
                  </a:cubicBezTo>
                  <a:moveTo>
                    <a:pt x="78" y="227"/>
                  </a:moveTo>
                  <a:cubicBezTo>
                    <a:pt x="79" y="226"/>
                    <a:pt x="80" y="225"/>
                    <a:pt x="81" y="223"/>
                  </a:cubicBezTo>
                  <a:cubicBezTo>
                    <a:pt x="89" y="217"/>
                    <a:pt x="98" y="211"/>
                    <a:pt x="107" y="205"/>
                  </a:cubicBezTo>
                  <a:cubicBezTo>
                    <a:pt x="127" y="192"/>
                    <a:pt x="148" y="181"/>
                    <a:pt x="169" y="170"/>
                  </a:cubicBezTo>
                  <a:cubicBezTo>
                    <a:pt x="211" y="148"/>
                    <a:pt x="254" y="129"/>
                    <a:pt x="296" y="108"/>
                  </a:cubicBezTo>
                  <a:cubicBezTo>
                    <a:pt x="305" y="106"/>
                    <a:pt x="315" y="106"/>
                    <a:pt x="324" y="105"/>
                  </a:cubicBezTo>
                  <a:cubicBezTo>
                    <a:pt x="242" y="140"/>
                    <a:pt x="164" y="185"/>
                    <a:pt x="84" y="224"/>
                  </a:cubicBezTo>
                  <a:cubicBezTo>
                    <a:pt x="83" y="224"/>
                    <a:pt x="81" y="226"/>
                    <a:pt x="78" y="227"/>
                  </a:cubicBezTo>
                  <a:moveTo>
                    <a:pt x="377" y="116"/>
                  </a:moveTo>
                  <a:cubicBezTo>
                    <a:pt x="378" y="112"/>
                    <a:pt x="378" y="108"/>
                    <a:pt x="379" y="105"/>
                  </a:cubicBezTo>
                  <a:cubicBezTo>
                    <a:pt x="386" y="105"/>
                    <a:pt x="393" y="106"/>
                    <a:pt x="400" y="107"/>
                  </a:cubicBezTo>
                  <a:cubicBezTo>
                    <a:pt x="392" y="109"/>
                    <a:pt x="384" y="112"/>
                    <a:pt x="377" y="116"/>
                  </a:cubicBezTo>
                  <a:moveTo>
                    <a:pt x="56" y="264"/>
                  </a:moveTo>
                  <a:cubicBezTo>
                    <a:pt x="57" y="263"/>
                    <a:pt x="57" y="263"/>
                    <a:pt x="57" y="263"/>
                  </a:cubicBezTo>
                  <a:cubicBezTo>
                    <a:pt x="58" y="262"/>
                    <a:pt x="60" y="261"/>
                    <a:pt x="62" y="259"/>
                  </a:cubicBezTo>
                  <a:cubicBezTo>
                    <a:pt x="74" y="251"/>
                    <a:pt x="86" y="243"/>
                    <a:pt x="99" y="235"/>
                  </a:cubicBezTo>
                  <a:cubicBezTo>
                    <a:pt x="122" y="219"/>
                    <a:pt x="147" y="206"/>
                    <a:pt x="172" y="192"/>
                  </a:cubicBezTo>
                  <a:cubicBezTo>
                    <a:pt x="226" y="161"/>
                    <a:pt x="281" y="133"/>
                    <a:pt x="336" y="104"/>
                  </a:cubicBezTo>
                  <a:cubicBezTo>
                    <a:pt x="342" y="104"/>
                    <a:pt x="348" y="104"/>
                    <a:pt x="354" y="104"/>
                  </a:cubicBezTo>
                  <a:cubicBezTo>
                    <a:pt x="355" y="104"/>
                    <a:pt x="355" y="104"/>
                    <a:pt x="356" y="104"/>
                  </a:cubicBezTo>
                  <a:cubicBezTo>
                    <a:pt x="355" y="104"/>
                    <a:pt x="355" y="105"/>
                    <a:pt x="354" y="106"/>
                  </a:cubicBezTo>
                  <a:cubicBezTo>
                    <a:pt x="258" y="148"/>
                    <a:pt x="163" y="199"/>
                    <a:pt x="73" y="254"/>
                  </a:cubicBezTo>
                  <a:cubicBezTo>
                    <a:pt x="69" y="256"/>
                    <a:pt x="61" y="261"/>
                    <a:pt x="56" y="264"/>
                  </a:cubicBezTo>
                  <a:moveTo>
                    <a:pt x="432" y="0"/>
                  </a:moveTo>
                  <a:cubicBezTo>
                    <a:pt x="431" y="0"/>
                    <a:pt x="429" y="1"/>
                    <a:pt x="428" y="1"/>
                  </a:cubicBezTo>
                  <a:cubicBezTo>
                    <a:pt x="397" y="20"/>
                    <a:pt x="377" y="53"/>
                    <a:pt x="367" y="90"/>
                  </a:cubicBezTo>
                  <a:cubicBezTo>
                    <a:pt x="361" y="90"/>
                    <a:pt x="355" y="89"/>
                    <a:pt x="350" y="89"/>
                  </a:cubicBezTo>
                  <a:cubicBezTo>
                    <a:pt x="346" y="89"/>
                    <a:pt x="342" y="89"/>
                    <a:pt x="339" y="90"/>
                  </a:cubicBezTo>
                  <a:cubicBezTo>
                    <a:pt x="233" y="92"/>
                    <a:pt x="127" y="130"/>
                    <a:pt x="64" y="218"/>
                  </a:cubicBezTo>
                  <a:cubicBezTo>
                    <a:pt x="2" y="304"/>
                    <a:pt x="0" y="419"/>
                    <a:pt x="43" y="513"/>
                  </a:cubicBezTo>
                  <a:cubicBezTo>
                    <a:pt x="68" y="567"/>
                    <a:pt x="110" y="619"/>
                    <a:pt x="159" y="653"/>
                  </a:cubicBezTo>
                  <a:cubicBezTo>
                    <a:pt x="188" y="673"/>
                    <a:pt x="218" y="681"/>
                    <a:pt x="249" y="681"/>
                  </a:cubicBezTo>
                  <a:cubicBezTo>
                    <a:pt x="274" y="681"/>
                    <a:pt x="299" y="676"/>
                    <a:pt x="325" y="669"/>
                  </a:cubicBezTo>
                  <a:cubicBezTo>
                    <a:pt x="320" y="679"/>
                    <a:pt x="316" y="689"/>
                    <a:pt x="312" y="698"/>
                  </a:cubicBezTo>
                  <a:cubicBezTo>
                    <a:pt x="309" y="705"/>
                    <a:pt x="314" y="710"/>
                    <a:pt x="319" y="710"/>
                  </a:cubicBezTo>
                  <a:cubicBezTo>
                    <a:pt x="321" y="710"/>
                    <a:pt x="324" y="709"/>
                    <a:pt x="325" y="706"/>
                  </a:cubicBezTo>
                  <a:cubicBezTo>
                    <a:pt x="328" y="703"/>
                    <a:pt x="330" y="700"/>
                    <a:pt x="332" y="696"/>
                  </a:cubicBezTo>
                  <a:cubicBezTo>
                    <a:pt x="332" y="697"/>
                    <a:pt x="332" y="697"/>
                    <a:pt x="332" y="697"/>
                  </a:cubicBezTo>
                  <a:cubicBezTo>
                    <a:pt x="333" y="700"/>
                    <a:pt x="337" y="702"/>
                    <a:pt x="340" y="702"/>
                  </a:cubicBezTo>
                  <a:cubicBezTo>
                    <a:pt x="343" y="702"/>
                    <a:pt x="346" y="700"/>
                    <a:pt x="347" y="697"/>
                  </a:cubicBezTo>
                  <a:cubicBezTo>
                    <a:pt x="347" y="696"/>
                    <a:pt x="348" y="695"/>
                    <a:pt x="348" y="695"/>
                  </a:cubicBezTo>
                  <a:cubicBezTo>
                    <a:pt x="349" y="696"/>
                    <a:pt x="351" y="697"/>
                    <a:pt x="353" y="697"/>
                  </a:cubicBezTo>
                  <a:cubicBezTo>
                    <a:pt x="357" y="697"/>
                    <a:pt x="361" y="694"/>
                    <a:pt x="361" y="689"/>
                  </a:cubicBezTo>
                  <a:cubicBezTo>
                    <a:pt x="361" y="687"/>
                    <a:pt x="361" y="686"/>
                    <a:pt x="361" y="684"/>
                  </a:cubicBezTo>
                  <a:cubicBezTo>
                    <a:pt x="365" y="684"/>
                    <a:pt x="370" y="678"/>
                    <a:pt x="368" y="672"/>
                  </a:cubicBezTo>
                  <a:cubicBezTo>
                    <a:pt x="396" y="686"/>
                    <a:pt x="427" y="694"/>
                    <a:pt x="458" y="694"/>
                  </a:cubicBezTo>
                  <a:cubicBezTo>
                    <a:pt x="479" y="694"/>
                    <a:pt x="499" y="691"/>
                    <a:pt x="519" y="682"/>
                  </a:cubicBezTo>
                  <a:cubicBezTo>
                    <a:pt x="577" y="656"/>
                    <a:pt x="609" y="605"/>
                    <a:pt x="632" y="549"/>
                  </a:cubicBezTo>
                  <a:cubicBezTo>
                    <a:pt x="675" y="443"/>
                    <a:pt x="678" y="307"/>
                    <a:pt x="616" y="208"/>
                  </a:cubicBezTo>
                  <a:cubicBezTo>
                    <a:pt x="567" y="129"/>
                    <a:pt x="473" y="97"/>
                    <a:pt x="383" y="91"/>
                  </a:cubicBezTo>
                  <a:cubicBezTo>
                    <a:pt x="392" y="59"/>
                    <a:pt x="409" y="30"/>
                    <a:pt x="436" y="15"/>
                  </a:cubicBezTo>
                  <a:cubicBezTo>
                    <a:pt x="444" y="11"/>
                    <a:pt x="439" y="0"/>
                    <a:pt x="4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392"/>
            <p:cNvSpPr>
              <a:spLocks noEditPoints="1"/>
            </p:cNvSpPr>
            <p:nvPr/>
          </p:nvSpPr>
          <p:spPr bwMode="auto">
            <a:xfrm>
              <a:off x="93" y="2202"/>
              <a:ext cx="822" cy="691"/>
            </a:xfrm>
            <a:custGeom>
              <a:avLst/>
              <a:gdLst>
                <a:gd name="T0" fmla="*/ 297 w 614"/>
                <a:gd name="T1" fmla="*/ 439 h 518"/>
                <a:gd name="T2" fmla="*/ 284 w 614"/>
                <a:gd name="T3" fmla="*/ 427 h 518"/>
                <a:gd name="T4" fmla="*/ 269 w 614"/>
                <a:gd name="T5" fmla="*/ 432 h 518"/>
                <a:gd name="T6" fmla="*/ 335 w 614"/>
                <a:gd name="T7" fmla="*/ 406 h 518"/>
                <a:gd name="T8" fmla="*/ 215 w 614"/>
                <a:gd name="T9" fmla="*/ 406 h 518"/>
                <a:gd name="T10" fmla="*/ 29 w 614"/>
                <a:gd name="T11" fmla="*/ 378 h 518"/>
                <a:gd name="T12" fmla="*/ 289 w 614"/>
                <a:gd name="T13" fmla="*/ 366 h 518"/>
                <a:gd name="T14" fmla="*/ 216 w 614"/>
                <a:gd name="T15" fmla="*/ 404 h 518"/>
                <a:gd name="T16" fmla="*/ 23 w 614"/>
                <a:gd name="T17" fmla="*/ 365 h 518"/>
                <a:gd name="T18" fmla="*/ 191 w 614"/>
                <a:gd name="T19" fmla="*/ 393 h 518"/>
                <a:gd name="T20" fmla="*/ 154 w 614"/>
                <a:gd name="T21" fmla="*/ 375 h 518"/>
                <a:gd name="T22" fmla="*/ 25 w 614"/>
                <a:gd name="T23" fmla="*/ 335 h 518"/>
                <a:gd name="T24" fmla="*/ 105 w 614"/>
                <a:gd name="T25" fmla="*/ 368 h 518"/>
                <a:gd name="T26" fmla="*/ 394 w 614"/>
                <a:gd name="T27" fmla="*/ 336 h 518"/>
                <a:gd name="T28" fmla="*/ 151 w 614"/>
                <a:gd name="T29" fmla="*/ 374 h 518"/>
                <a:gd name="T30" fmla="*/ 187 w 614"/>
                <a:gd name="T31" fmla="*/ 314 h 518"/>
                <a:gd name="T32" fmla="*/ 372 w 614"/>
                <a:gd name="T33" fmla="*/ 321 h 518"/>
                <a:gd name="T34" fmla="*/ 408 w 614"/>
                <a:gd name="T35" fmla="*/ 283 h 518"/>
                <a:gd name="T36" fmla="*/ 106 w 614"/>
                <a:gd name="T37" fmla="*/ 352 h 518"/>
                <a:gd name="T38" fmla="*/ 50 w 614"/>
                <a:gd name="T39" fmla="*/ 324 h 518"/>
                <a:gd name="T40" fmla="*/ 463 w 614"/>
                <a:gd name="T41" fmla="*/ 265 h 518"/>
                <a:gd name="T42" fmla="*/ 396 w 614"/>
                <a:gd name="T43" fmla="*/ 263 h 518"/>
                <a:gd name="T44" fmla="*/ 473 w 614"/>
                <a:gd name="T45" fmla="*/ 255 h 518"/>
                <a:gd name="T46" fmla="*/ 492 w 614"/>
                <a:gd name="T47" fmla="*/ 234 h 518"/>
                <a:gd name="T48" fmla="*/ 68 w 614"/>
                <a:gd name="T49" fmla="*/ 334 h 518"/>
                <a:gd name="T50" fmla="*/ 351 w 614"/>
                <a:gd name="T51" fmla="*/ 256 h 518"/>
                <a:gd name="T52" fmla="*/ 413 w 614"/>
                <a:gd name="T53" fmla="*/ 244 h 518"/>
                <a:gd name="T54" fmla="*/ 311 w 614"/>
                <a:gd name="T55" fmla="*/ 252 h 518"/>
                <a:gd name="T56" fmla="*/ 300 w 614"/>
                <a:gd name="T57" fmla="*/ 234 h 518"/>
                <a:gd name="T58" fmla="*/ 569 w 614"/>
                <a:gd name="T59" fmla="*/ 218 h 518"/>
                <a:gd name="T60" fmla="*/ 288 w 614"/>
                <a:gd name="T61" fmla="*/ 490 h 518"/>
                <a:gd name="T62" fmla="*/ 63 w 614"/>
                <a:gd name="T63" fmla="*/ 286 h 518"/>
                <a:gd name="T64" fmla="*/ 170 w 614"/>
                <a:gd name="T65" fmla="*/ 256 h 518"/>
                <a:gd name="T66" fmla="*/ 460 w 614"/>
                <a:gd name="T67" fmla="*/ 296 h 518"/>
                <a:gd name="T68" fmla="*/ 318 w 614"/>
                <a:gd name="T69" fmla="*/ 203 h 518"/>
                <a:gd name="T70" fmla="*/ 89 w 614"/>
                <a:gd name="T71" fmla="*/ 250 h 518"/>
                <a:gd name="T72" fmla="*/ 84 w 614"/>
                <a:gd name="T73" fmla="*/ 256 h 518"/>
                <a:gd name="T74" fmla="*/ 108 w 614"/>
                <a:gd name="T75" fmla="*/ 229 h 518"/>
                <a:gd name="T76" fmla="*/ 552 w 614"/>
                <a:gd name="T77" fmla="*/ 110 h 518"/>
                <a:gd name="T78" fmla="*/ 115 w 614"/>
                <a:gd name="T79" fmla="*/ 222 h 518"/>
                <a:gd name="T80" fmla="*/ 118 w 614"/>
                <a:gd name="T81" fmla="*/ 219 h 518"/>
                <a:gd name="T82" fmla="*/ 435 w 614"/>
                <a:gd name="T83" fmla="*/ 110 h 518"/>
                <a:gd name="T84" fmla="*/ 423 w 614"/>
                <a:gd name="T85" fmla="*/ 116 h 518"/>
                <a:gd name="T86" fmla="*/ 475 w 614"/>
                <a:gd name="T87" fmla="*/ 91 h 518"/>
                <a:gd name="T88" fmla="*/ 500 w 614"/>
                <a:gd name="T89" fmla="*/ 83 h 518"/>
                <a:gd name="T90" fmla="*/ 389 w 614"/>
                <a:gd name="T91" fmla="*/ 96 h 518"/>
                <a:gd name="T92" fmla="*/ 394 w 614"/>
                <a:gd name="T93" fmla="*/ 97 h 518"/>
                <a:gd name="T94" fmla="*/ 318 w 614"/>
                <a:gd name="T95" fmla="*/ 71 h 518"/>
                <a:gd name="T96" fmla="*/ 375 w 614"/>
                <a:gd name="T97" fmla="*/ 91 h 518"/>
                <a:gd name="T98" fmla="*/ 473 w 614"/>
                <a:gd name="T99" fmla="*/ 71 h 518"/>
                <a:gd name="T100" fmla="*/ 404 w 614"/>
                <a:gd name="T101" fmla="*/ 77 h 518"/>
                <a:gd name="T102" fmla="*/ 267 w 614"/>
                <a:gd name="T103" fmla="*/ 100 h 518"/>
                <a:gd name="T104" fmla="*/ 419 w 614"/>
                <a:gd name="T105" fmla="*/ 49 h 518"/>
                <a:gd name="T106" fmla="*/ 407 w 614"/>
                <a:gd name="T107" fmla="*/ 42 h 518"/>
                <a:gd name="T108" fmla="*/ 275 w 614"/>
                <a:gd name="T109" fmla="*/ 70 h 518"/>
                <a:gd name="T110" fmla="*/ 259 w 614"/>
                <a:gd name="T111" fmla="*/ 66 h 518"/>
                <a:gd name="T112" fmla="*/ 281 w 614"/>
                <a:gd name="T113" fmla="*/ 43 h 518"/>
                <a:gd name="T114" fmla="*/ 325 w 614"/>
                <a:gd name="T115" fmla="*/ 39 h 518"/>
                <a:gd name="T116" fmla="*/ 348 w 614"/>
                <a:gd name="T117" fmla="*/ 18 h 518"/>
                <a:gd name="T118" fmla="*/ 319 w 614"/>
                <a:gd name="T119" fmla="*/ 15 h 518"/>
                <a:gd name="T120" fmla="*/ 24 w 614"/>
                <a:gd name="T121" fmla="*/ 383 h 518"/>
                <a:gd name="T122" fmla="*/ 610 w 614"/>
                <a:gd name="T123" fmla="*/ 1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4" h="518">
                  <a:moveTo>
                    <a:pt x="285" y="441"/>
                  </a:moveTo>
                  <a:cubicBezTo>
                    <a:pt x="285" y="441"/>
                    <a:pt x="286" y="441"/>
                    <a:pt x="287" y="441"/>
                  </a:cubicBezTo>
                  <a:cubicBezTo>
                    <a:pt x="290" y="441"/>
                    <a:pt x="297" y="441"/>
                    <a:pt x="298" y="443"/>
                  </a:cubicBezTo>
                  <a:cubicBezTo>
                    <a:pt x="296" y="445"/>
                    <a:pt x="295" y="446"/>
                    <a:pt x="294" y="447"/>
                  </a:cubicBezTo>
                  <a:cubicBezTo>
                    <a:pt x="291" y="445"/>
                    <a:pt x="288" y="443"/>
                    <a:pt x="285" y="441"/>
                  </a:cubicBezTo>
                  <a:cubicBezTo>
                    <a:pt x="285" y="441"/>
                    <a:pt x="285" y="441"/>
                    <a:pt x="285" y="441"/>
                  </a:cubicBezTo>
                  <a:moveTo>
                    <a:pt x="292" y="439"/>
                  </a:moveTo>
                  <a:cubicBezTo>
                    <a:pt x="284" y="439"/>
                    <a:pt x="297" y="433"/>
                    <a:pt x="300" y="432"/>
                  </a:cubicBezTo>
                  <a:cubicBezTo>
                    <a:pt x="305" y="431"/>
                    <a:pt x="309" y="429"/>
                    <a:pt x="313" y="428"/>
                  </a:cubicBezTo>
                  <a:cubicBezTo>
                    <a:pt x="310" y="432"/>
                    <a:pt x="306" y="435"/>
                    <a:pt x="302" y="439"/>
                  </a:cubicBezTo>
                  <a:cubicBezTo>
                    <a:pt x="302" y="439"/>
                    <a:pt x="302" y="439"/>
                    <a:pt x="302" y="439"/>
                  </a:cubicBezTo>
                  <a:cubicBezTo>
                    <a:pt x="302" y="439"/>
                    <a:pt x="302" y="439"/>
                    <a:pt x="302" y="439"/>
                  </a:cubicBezTo>
                  <a:cubicBezTo>
                    <a:pt x="299" y="439"/>
                    <a:pt x="298" y="439"/>
                    <a:pt x="297" y="439"/>
                  </a:cubicBezTo>
                  <a:cubicBezTo>
                    <a:pt x="296" y="439"/>
                    <a:pt x="295" y="439"/>
                    <a:pt x="293" y="439"/>
                  </a:cubicBezTo>
                  <a:cubicBezTo>
                    <a:pt x="293" y="439"/>
                    <a:pt x="292" y="439"/>
                    <a:pt x="292" y="439"/>
                  </a:cubicBezTo>
                  <a:moveTo>
                    <a:pt x="274" y="434"/>
                  </a:moveTo>
                  <a:cubicBezTo>
                    <a:pt x="279" y="434"/>
                    <a:pt x="284" y="433"/>
                    <a:pt x="290" y="432"/>
                  </a:cubicBezTo>
                  <a:cubicBezTo>
                    <a:pt x="294" y="431"/>
                    <a:pt x="298" y="429"/>
                    <a:pt x="302" y="428"/>
                  </a:cubicBezTo>
                  <a:cubicBezTo>
                    <a:pt x="302" y="428"/>
                    <a:pt x="312" y="425"/>
                    <a:pt x="313" y="425"/>
                  </a:cubicBezTo>
                  <a:cubicBezTo>
                    <a:pt x="314" y="425"/>
                    <a:pt x="314" y="426"/>
                    <a:pt x="312" y="426"/>
                  </a:cubicBezTo>
                  <a:cubicBezTo>
                    <a:pt x="303" y="430"/>
                    <a:pt x="291" y="431"/>
                    <a:pt x="284" y="440"/>
                  </a:cubicBezTo>
                  <a:cubicBezTo>
                    <a:pt x="284" y="441"/>
                    <a:pt x="284" y="441"/>
                    <a:pt x="284" y="441"/>
                  </a:cubicBezTo>
                  <a:cubicBezTo>
                    <a:pt x="280" y="438"/>
                    <a:pt x="276" y="436"/>
                    <a:pt x="272" y="434"/>
                  </a:cubicBezTo>
                  <a:cubicBezTo>
                    <a:pt x="273" y="434"/>
                    <a:pt x="274" y="434"/>
                    <a:pt x="274" y="434"/>
                  </a:cubicBezTo>
                  <a:moveTo>
                    <a:pt x="274" y="433"/>
                  </a:moveTo>
                  <a:cubicBezTo>
                    <a:pt x="270" y="433"/>
                    <a:pt x="280" y="429"/>
                    <a:pt x="284" y="427"/>
                  </a:cubicBezTo>
                  <a:cubicBezTo>
                    <a:pt x="299" y="422"/>
                    <a:pt x="315" y="418"/>
                    <a:pt x="330" y="411"/>
                  </a:cubicBezTo>
                  <a:cubicBezTo>
                    <a:pt x="326" y="415"/>
                    <a:pt x="321" y="420"/>
                    <a:pt x="317" y="424"/>
                  </a:cubicBezTo>
                  <a:cubicBezTo>
                    <a:pt x="309" y="424"/>
                    <a:pt x="301" y="426"/>
                    <a:pt x="293" y="429"/>
                  </a:cubicBezTo>
                  <a:cubicBezTo>
                    <a:pt x="289" y="430"/>
                    <a:pt x="285" y="431"/>
                    <a:pt x="281" y="432"/>
                  </a:cubicBezTo>
                  <a:cubicBezTo>
                    <a:pt x="277" y="433"/>
                    <a:pt x="275" y="433"/>
                    <a:pt x="274" y="433"/>
                  </a:cubicBezTo>
                  <a:moveTo>
                    <a:pt x="269" y="433"/>
                  </a:moveTo>
                  <a:cubicBezTo>
                    <a:pt x="265" y="431"/>
                    <a:pt x="262" y="429"/>
                    <a:pt x="258" y="427"/>
                  </a:cubicBezTo>
                  <a:cubicBezTo>
                    <a:pt x="268" y="426"/>
                    <a:pt x="277" y="423"/>
                    <a:pt x="287" y="420"/>
                  </a:cubicBezTo>
                  <a:cubicBezTo>
                    <a:pt x="300" y="415"/>
                    <a:pt x="313" y="413"/>
                    <a:pt x="327" y="410"/>
                  </a:cubicBezTo>
                  <a:cubicBezTo>
                    <a:pt x="329" y="409"/>
                    <a:pt x="330" y="409"/>
                    <a:pt x="331" y="409"/>
                  </a:cubicBezTo>
                  <a:cubicBezTo>
                    <a:pt x="333" y="409"/>
                    <a:pt x="319" y="413"/>
                    <a:pt x="319" y="414"/>
                  </a:cubicBezTo>
                  <a:cubicBezTo>
                    <a:pt x="312" y="416"/>
                    <a:pt x="305" y="419"/>
                    <a:pt x="298" y="421"/>
                  </a:cubicBezTo>
                  <a:cubicBezTo>
                    <a:pt x="288" y="424"/>
                    <a:pt x="278" y="426"/>
                    <a:pt x="269" y="432"/>
                  </a:cubicBezTo>
                  <a:cubicBezTo>
                    <a:pt x="269" y="433"/>
                    <a:pt x="269" y="433"/>
                    <a:pt x="269" y="433"/>
                  </a:cubicBezTo>
                  <a:moveTo>
                    <a:pt x="254" y="425"/>
                  </a:moveTo>
                  <a:cubicBezTo>
                    <a:pt x="254" y="425"/>
                    <a:pt x="253" y="425"/>
                    <a:pt x="253" y="425"/>
                  </a:cubicBezTo>
                  <a:cubicBezTo>
                    <a:pt x="249" y="423"/>
                    <a:pt x="245" y="421"/>
                    <a:pt x="242" y="419"/>
                  </a:cubicBezTo>
                  <a:cubicBezTo>
                    <a:pt x="254" y="418"/>
                    <a:pt x="268" y="413"/>
                    <a:pt x="280" y="411"/>
                  </a:cubicBezTo>
                  <a:cubicBezTo>
                    <a:pt x="295" y="408"/>
                    <a:pt x="309" y="405"/>
                    <a:pt x="323" y="403"/>
                  </a:cubicBezTo>
                  <a:cubicBezTo>
                    <a:pt x="319" y="404"/>
                    <a:pt x="315" y="405"/>
                    <a:pt x="311" y="406"/>
                  </a:cubicBezTo>
                  <a:cubicBezTo>
                    <a:pt x="291" y="411"/>
                    <a:pt x="273" y="419"/>
                    <a:pt x="254" y="425"/>
                  </a:cubicBezTo>
                  <a:moveTo>
                    <a:pt x="256" y="426"/>
                  </a:moveTo>
                  <a:cubicBezTo>
                    <a:pt x="256" y="426"/>
                    <a:pt x="256" y="426"/>
                    <a:pt x="256" y="426"/>
                  </a:cubicBezTo>
                  <a:cubicBezTo>
                    <a:pt x="256" y="426"/>
                    <a:pt x="260" y="425"/>
                    <a:pt x="262" y="424"/>
                  </a:cubicBezTo>
                  <a:cubicBezTo>
                    <a:pt x="288" y="415"/>
                    <a:pt x="314" y="408"/>
                    <a:pt x="341" y="400"/>
                  </a:cubicBezTo>
                  <a:cubicBezTo>
                    <a:pt x="339" y="402"/>
                    <a:pt x="337" y="404"/>
                    <a:pt x="335" y="406"/>
                  </a:cubicBezTo>
                  <a:cubicBezTo>
                    <a:pt x="321" y="408"/>
                    <a:pt x="308" y="411"/>
                    <a:pt x="295" y="415"/>
                  </a:cubicBezTo>
                  <a:cubicBezTo>
                    <a:pt x="288" y="417"/>
                    <a:pt x="281" y="420"/>
                    <a:pt x="274" y="422"/>
                  </a:cubicBezTo>
                  <a:cubicBezTo>
                    <a:pt x="271" y="423"/>
                    <a:pt x="268" y="424"/>
                    <a:pt x="265" y="424"/>
                  </a:cubicBezTo>
                  <a:cubicBezTo>
                    <a:pt x="259" y="426"/>
                    <a:pt x="257" y="426"/>
                    <a:pt x="256" y="426"/>
                  </a:cubicBezTo>
                  <a:moveTo>
                    <a:pt x="219" y="406"/>
                  </a:moveTo>
                  <a:cubicBezTo>
                    <a:pt x="237" y="406"/>
                    <a:pt x="257" y="400"/>
                    <a:pt x="274" y="397"/>
                  </a:cubicBezTo>
                  <a:cubicBezTo>
                    <a:pt x="300" y="391"/>
                    <a:pt x="325" y="384"/>
                    <a:pt x="351" y="379"/>
                  </a:cubicBezTo>
                  <a:cubicBezTo>
                    <a:pt x="353" y="379"/>
                    <a:pt x="354" y="378"/>
                    <a:pt x="355" y="378"/>
                  </a:cubicBezTo>
                  <a:cubicBezTo>
                    <a:pt x="352" y="379"/>
                    <a:pt x="350" y="380"/>
                    <a:pt x="347" y="381"/>
                  </a:cubicBezTo>
                  <a:cubicBezTo>
                    <a:pt x="334" y="386"/>
                    <a:pt x="322" y="390"/>
                    <a:pt x="309" y="394"/>
                  </a:cubicBezTo>
                  <a:cubicBezTo>
                    <a:pt x="296" y="398"/>
                    <a:pt x="283" y="402"/>
                    <a:pt x="270" y="406"/>
                  </a:cubicBezTo>
                  <a:cubicBezTo>
                    <a:pt x="259" y="409"/>
                    <a:pt x="247" y="411"/>
                    <a:pt x="236" y="416"/>
                  </a:cubicBezTo>
                  <a:cubicBezTo>
                    <a:pt x="229" y="413"/>
                    <a:pt x="222" y="409"/>
                    <a:pt x="215" y="406"/>
                  </a:cubicBezTo>
                  <a:cubicBezTo>
                    <a:pt x="216" y="406"/>
                    <a:pt x="218" y="406"/>
                    <a:pt x="219" y="406"/>
                  </a:cubicBezTo>
                  <a:moveTo>
                    <a:pt x="239" y="417"/>
                  </a:moveTo>
                  <a:cubicBezTo>
                    <a:pt x="238" y="417"/>
                    <a:pt x="239" y="417"/>
                    <a:pt x="243" y="415"/>
                  </a:cubicBezTo>
                  <a:cubicBezTo>
                    <a:pt x="283" y="402"/>
                    <a:pt x="323" y="393"/>
                    <a:pt x="362" y="377"/>
                  </a:cubicBezTo>
                  <a:cubicBezTo>
                    <a:pt x="356" y="384"/>
                    <a:pt x="350" y="390"/>
                    <a:pt x="344" y="396"/>
                  </a:cubicBezTo>
                  <a:cubicBezTo>
                    <a:pt x="328" y="401"/>
                    <a:pt x="311" y="403"/>
                    <a:pt x="294" y="406"/>
                  </a:cubicBezTo>
                  <a:cubicBezTo>
                    <a:pt x="285" y="408"/>
                    <a:pt x="275" y="410"/>
                    <a:pt x="265" y="411"/>
                  </a:cubicBezTo>
                  <a:cubicBezTo>
                    <a:pt x="261" y="412"/>
                    <a:pt x="258" y="413"/>
                    <a:pt x="254" y="414"/>
                  </a:cubicBezTo>
                  <a:cubicBezTo>
                    <a:pt x="252" y="415"/>
                    <a:pt x="241" y="417"/>
                    <a:pt x="239" y="417"/>
                  </a:cubicBezTo>
                  <a:moveTo>
                    <a:pt x="286" y="508"/>
                  </a:moveTo>
                  <a:cubicBezTo>
                    <a:pt x="243" y="491"/>
                    <a:pt x="201" y="467"/>
                    <a:pt x="160" y="447"/>
                  </a:cubicBezTo>
                  <a:cubicBezTo>
                    <a:pt x="131" y="433"/>
                    <a:pt x="102" y="418"/>
                    <a:pt x="74" y="403"/>
                  </a:cubicBezTo>
                  <a:cubicBezTo>
                    <a:pt x="59" y="395"/>
                    <a:pt x="42" y="388"/>
                    <a:pt x="29" y="378"/>
                  </a:cubicBezTo>
                  <a:cubicBezTo>
                    <a:pt x="28" y="377"/>
                    <a:pt x="28" y="377"/>
                    <a:pt x="28" y="377"/>
                  </a:cubicBezTo>
                  <a:cubicBezTo>
                    <a:pt x="28" y="377"/>
                    <a:pt x="28" y="376"/>
                    <a:pt x="27" y="376"/>
                  </a:cubicBezTo>
                  <a:cubicBezTo>
                    <a:pt x="38" y="382"/>
                    <a:pt x="50" y="386"/>
                    <a:pt x="60" y="391"/>
                  </a:cubicBezTo>
                  <a:cubicBezTo>
                    <a:pt x="89" y="405"/>
                    <a:pt x="118" y="419"/>
                    <a:pt x="147" y="433"/>
                  </a:cubicBezTo>
                  <a:cubicBezTo>
                    <a:pt x="176" y="447"/>
                    <a:pt x="206" y="461"/>
                    <a:pt x="235" y="476"/>
                  </a:cubicBezTo>
                  <a:cubicBezTo>
                    <a:pt x="250" y="483"/>
                    <a:pt x="267" y="489"/>
                    <a:pt x="281" y="499"/>
                  </a:cubicBezTo>
                  <a:cubicBezTo>
                    <a:pt x="281" y="499"/>
                    <a:pt x="282" y="499"/>
                    <a:pt x="282" y="499"/>
                  </a:cubicBezTo>
                  <a:cubicBezTo>
                    <a:pt x="283" y="502"/>
                    <a:pt x="284" y="505"/>
                    <a:pt x="286" y="508"/>
                  </a:cubicBezTo>
                  <a:moveTo>
                    <a:pt x="188" y="392"/>
                  </a:moveTo>
                  <a:cubicBezTo>
                    <a:pt x="184" y="390"/>
                    <a:pt x="179" y="388"/>
                    <a:pt x="174" y="385"/>
                  </a:cubicBezTo>
                  <a:cubicBezTo>
                    <a:pt x="212" y="377"/>
                    <a:pt x="251" y="373"/>
                    <a:pt x="288" y="365"/>
                  </a:cubicBezTo>
                  <a:cubicBezTo>
                    <a:pt x="294" y="364"/>
                    <a:pt x="299" y="363"/>
                    <a:pt x="304" y="361"/>
                  </a:cubicBezTo>
                  <a:cubicBezTo>
                    <a:pt x="299" y="363"/>
                    <a:pt x="294" y="364"/>
                    <a:pt x="289" y="366"/>
                  </a:cubicBezTo>
                  <a:cubicBezTo>
                    <a:pt x="269" y="371"/>
                    <a:pt x="249" y="375"/>
                    <a:pt x="229" y="380"/>
                  </a:cubicBezTo>
                  <a:cubicBezTo>
                    <a:pt x="221" y="382"/>
                    <a:pt x="213" y="385"/>
                    <a:pt x="206" y="386"/>
                  </a:cubicBezTo>
                  <a:cubicBezTo>
                    <a:pt x="200" y="388"/>
                    <a:pt x="193" y="389"/>
                    <a:pt x="188" y="392"/>
                  </a:cubicBezTo>
                  <a:moveTo>
                    <a:pt x="211" y="403"/>
                  </a:moveTo>
                  <a:cubicBezTo>
                    <a:pt x="205" y="400"/>
                    <a:pt x="199" y="397"/>
                    <a:pt x="192" y="394"/>
                  </a:cubicBezTo>
                  <a:cubicBezTo>
                    <a:pt x="223" y="392"/>
                    <a:pt x="253" y="385"/>
                    <a:pt x="283" y="379"/>
                  </a:cubicBezTo>
                  <a:cubicBezTo>
                    <a:pt x="314" y="372"/>
                    <a:pt x="344" y="367"/>
                    <a:pt x="374" y="359"/>
                  </a:cubicBezTo>
                  <a:cubicBezTo>
                    <a:pt x="370" y="360"/>
                    <a:pt x="365" y="362"/>
                    <a:pt x="361" y="363"/>
                  </a:cubicBezTo>
                  <a:cubicBezTo>
                    <a:pt x="354" y="365"/>
                    <a:pt x="347" y="367"/>
                    <a:pt x="340" y="368"/>
                  </a:cubicBezTo>
                  <a:cubicBezTo>
                    <a:pt x="326" y="372"/>
                    <a:pt x="311" y="375"/>
                    <a:pt x="296" y="378"/>
                  </a:cubicBezTo>
                  <a:cubicBezTo>
                    <a:pt x="280" y="381"/>
                    <a:pt x="266" y="387"/>
                    <a:pt x="250" y="392"/>
                  </a:cubicBezTo>
                  <a:cubicBezTo>
                    <a:pt x="237" y="397"/>
                    <a:pt x="223" y="397"/>
                    <a:pt x="211" y="403"/>
                  </a:cubicBezTo>
                  <a:moveTo>
                    <a:pt x="216" y="404"/>
                  </a:moveTo>
                  <a:cubicBezTo>
                    <a:pt x="211" y="404"/>
                    <a:pt x="227" y="400"/>
                    <a:pt x="230" y="400"/>
                  </a:cubicBezTo>
                  <a:cubicBezTo>
                    <a:pt x="257" y="394"/>
                    <a:pt x="283" y="383"/>
                    <a:pt x="311" y="377"/>
                  </a:cubicBezTo>
                  <a:cubicBezTo>
                    <a:pt x="334" y="373"/>
                    <a:pt x="359" y="369"/>
                    <a:pt x="380" y="358"/>
                  </a:cubicBezTo>
                  <a:cubicBezTo>
                    <a:pt x="375" y="363"/>
                    <a:pt x="370" y="368"/>
                    <a:pt x="366" y="373"/>
                  </a:cubicBezTo>
                  <a:cubicBezTo>
                    <a:pt x="338" y="381"/>
                    <a:pt x="310" y="386"/>
                    <a:pt x="283" y="392"/>
                  </a:cubicBezTo>
                  <a:cubicBezTo>
                    <a:pt x="269" y="396"/>
                    <a:pt x="255" y="398"/>
                    <a:pt x="242" y="400"/>
                  </a:cubicBezTo>
                  <a:cubicBezTo>
                    <a:pt x="234" y="402"/>
                    <a:pt x="226" y="403"/>
                    <a:pt x="218" y="404"/>
                  </a:cubicBezTo>
                  <a:cubicBezTo>
                    <a:pt x="217" y="404"/>
                    <a:pt x="217" y="404"/>
                    <a:pt x="216" y="404"/>
                  </a:cubicBezTo>
                  <a:moveTo>
                    <a:pt x="281" y="491"/>
                  </a:moveTo>
                  <a:cubicBezTo>
                    <a:pt x="269" y="483"/>
                    <a:pt x="255" y="478"/>
                    <a:pt x="243" y="472"/>
                  </a:cubicBezTo>
                  <a:cubicBezTo>
                    <a:pt x="214" y="458"/>
                    <a:pt x="185" y="444"/>
                    <a:pt x="155" y="430"/>
                  </a:cubicBezTo>
                  <a:cubicBezTo>
                    <a:pt x="126" y="416"/>
                    <a:pt x="97" y="401"/>
                    <a:pt x="67" y="387"/>
                  </a:cubicBezTo>
                  <a:cubicBezTo>
                    <a:pt x="54" y="381"/>
                    <a:pt x="34" y="374"/>
                    <a:pt x="23" y="365"/>
                  </a:cubicBezTo>
                  <a:cubicBezTo>
                    <a:pt x="23" y="364"/>
                    <a:pt x="23" y="364"/>
                    <a:pt x="22" y="364"/>
                  </a:cubicBezTo>
                  <a:cubicBezTo>
                    <a:pt x="22" y="360"/>
                    <a:pt x="21" y="356"/>
                    <a:pt x="22" y="351"/>
                  </a:cubicBezTo>
                  <a:cubicBezTo>
                    <a:pt x="61" y="375"/>
                    <a:pt x="103" y="394"/>
                    <a:pt x="144" y="414"/>
                  </a:cubicBezTo>
                  <a:cubicBezTo>
                    <a:pt x="190" y="436"/>
                    <a:pt x="237" y="456"/>
                    <a:pt x="282" y="480"/>
                  </a:cubicBezTo>
                  <a:cubicBezTo>
                    <a:pt x="281" y="483"/>
                    <a:pt x="281" y="487"/>
                    <a:pt x="281" y="491"/>
                  </a:cubicBezTo>
                  <a:moveTo>
                    <a:pt x="130" y="364"/>
                  </a:moveTo>
                  <a:cubicBezTo>
                    <a:pt x="130" y="364"/>
                    <a:pt x="130" y="364"/>
                    <a:pt x="130" y="364"/>
                  </a:cubicBezTo>
                  <a:cubicBezTo>
                    <a:pt x="135" y="361"/>
                    <a:pt x="140" y="358"/>
                    <a:pt x="145" y="357"/>
                  </a:cubicBezTo>
                  <a:cubicBezTo>
                    <a:pt x="154" y="353"/>
                    <a:pt x="163" y="351"/>
                    <a:pt x="173" y="350"/>
                  </a:cubicBezTo>
                  <a:cubicBezTo>
                    <a:pt x="171" y="350"/>
                    <a:pt x="169" y="351"/>
                    <a:pt x="166" y="352"/>
                  </a:cubicBezTo>
                  <a:cubicBezTo>
                    <a:pt x="157" y="354"/>
                    <a:pt x="148" y="358"/>
                    <a:pt x="139" y="361"/>
                  </a:cubicBezTo>
                  <a:cubicBezTo>
                    <a:pt x="136" y="362"/>
                    <a:pt x="133" y="362"/>
                    <a:pt x="130" y="364"/>
                  </a:cubicBezTo>
                  <a:moveTo>
                    <a:pt x="191" y="393"/>
                  </a:moveTo>
                  <a:cubicBezTo>
                    <a:pt x="190" y="393"/>
                    <a:pt x="191" y="393"/>
                    <a:pt x="196" y="391"/>
                  </a:cubicBezTo>
                  <a:cubicBezTo>
                    <a:pt x="199" y="390"/>
                    <a:pt x="203" y="389"/>
                    <a:pt x="206" y="388"/>
                  </a:cubicBezTo>
                  <a:cubicBezTo>
                    <a:pt x="241" y="381"/>
                    <a:pt x="276" y="372"/>
                    <a:pt x="310" y="362"/>
                  </a:cubicBezTo>
                  <a:cubicBezTo>
                    <a:pt x="339" y="354"/>
                    <a:pt x="371" y="349"/>
                    <a:pt x="399" y="337"/>
                  </a:cubicBezTo>
                  <a:cubicBezTo>
                    <a:pt x="394" y="342"/>
                    <a:pt x="389" y="348"/>
                    <a:pt x="383" y="354"/>
                  </a:cubicBezTo>
                  <a:cubicBezTo>
                    <a:pt x="383" y="354"/>
                    <a:pt x="383" y="354"/>
                    <a:pt x="383" y="354"/>
                  </a:cubicBezTo>
                  <a:cubicBezTo>
                    <a:pt x="350" y="363"/>
                    <a:pt x="316" y="370"/>
                    <a:pt x="283" y="377"/>
                  </a:cubicBezTo>
                  <a:cubicBezTo>
                    <a:pt x="264" y="381"/>
                    <a:pt x="246" y="385"/>
                    <a:pt x="228" y="388"/>
                  </a:cubicBezTo>
                  <a:cubicBezTo>
                    <a:pt x="218" y="390"/>
                    <a:pt x="208" y="391"/>
                    <a:pt x="198" y="392"/>
                  </a:cubicBezTo>
                  <a:cubicBezTo>
                    <a:pt x="197" y="392"/>
                    <a:pt x="192" y="393"/>
                    <a:pt x="191" y="393"/>
                  </a:cubicBezTo>
                  <a:moveTo>
                    <a:pt x="171" y="383"/>
                  </a:moveTo>
                  <a:cubicBezTo>
                    <a:pt x="170" y="383"/>
                    <a:pt x="168" y="382"/>
                    <a:pt x="167" y="382"/>
                  </a:cubicBezTo>
                  <a:cubicBezTo>
                    <a:pt x="163" y="379"/>
                    <a:pt x="158" y="377"/>
                    <a:pt x="154" y="375"/>
                  </a:cubicBezTo>
                  <a:cubicBezTo>
                    <a:pt x="173" y="373"/>
                    <a:pt x="190" y="368"/>
                    <a:pt x="209" y="363"/>
                  </a:cubicBezTo>
                  <a:cubicBezTo>
                    <a:pt x="231" y="358"/>
                    <a:pt x="254" y="353"/>
                    <a:pt x="277" y="347"/>
                  </a:cubicBezTo>
                  <a:cubicBezTo>
                    <a:pt x="293" y="344"/>
                    <a:pt x="308" y="340"/>
                    <a:pt x="323" y="336"/>
                  </a:cubicBezTo>
                  <a:cubicBezTo>
                    <a:pt x="317" y="338"/>
                    <a:pt x="310" y="340"/>
                    <a:pt x="304" y="342"/>
                  </a:cubicBezTo>
                  <a:cubicBezTo>
                    <a:pt x="281" y="349"/>
                    <a:pt x="258" y="355"/>
                    <a:pt x="235" y="362"/>
                  </a:cubicBezTo>
                  <a:cubicBezTo>
                    <a:pt x="215" y="369"/>
                    <a:pt x="195" y="376"/>
                    <a:pt x="175" y="382"/>
                  </a:cubicBezTo>
                  <a:cubicBezTo>
                    <a:pt x="175" y="382"/>
                    <a:pt x="175" y="382"/>
                    <a:pt x="175" y="382"/>
                  </a:cubicBezTo>
                  <a:cubicBezTo>
                    <a:pt x="174" y="382"/>
                    <a:pt x="173" y="382"/>
                    <a:pt x="173" y="383"/>
                  </a:cubicBezTo>
                  <a:cubicBezTo>
                    <a:pt x="172" y="383"/>
                    <a:pt x="171" y="383"/>
                    <a:pt x="171" y="383"/>
                  </a:cubicBezTo>
                  <a:moveTo>
                    <a:pt x="284" y="473"/>
                  </a:moveTo>
                  <a:cubicBezTo>
                    <a:pt x="239" y="450"/>
                    <a:pt x="192" y="429"/>
                    <a:pt x="147" y="408"/>
                  </a:cubicBezTo>
                  <a:cubicBezTo>
                    <a:pt x="105" y="388"/>
                    <a:pt x="62" y="368"/>
                    <a:pt x="23" y="344"/>
                  </a:cubicBezTo>
                  <a:cubicBezTo>
                    <a:pt x="24" y="341"/>
                    <a:pt x="25" y="338"/>
                    <a:pt x="25" y="335"/>
                  </a:cubicBezTo>
                  <a:cubicBezTo>
                    <a:pt x="26" y="335"/>
                    <a:pt x="26" y="335"/>
                    <a:pt x="26" y="335"/>
                  </a:cubicBezTo>
                  <a:cubicBezTo>
                    <a:pt x="53" y="344"/>
                    <a:pt x="79" y="361"/>
                    <a:pt x="104" y="375"/>
                  </a:cubicBezTo>
                  <a:cubicBezTo>
                    <a:pt x="121" y="384"/>
                    <a:pt x="140" y="392"/>
                    <a:pt x="158" y="401"/>
                  </a:cubicBezTo>
                  <a:cubicBezTo>
                    <a:pt x="185" y="415"/>
                    <a:pt x="212" y="428"/>
                    <a:pt x="240" y="442"/>
                  </a:cubicBezTo>
                  <a:cubicBezTo>
                    <a:pt x="255" y="449"/>
                    <a:pt x="270" y="458"/>
                    <a:pt x="286" y="464"/>
                  </a:cubicBezTo>
                  <a:cubicBezTo>
                    <a:pt x="285" y="467"/>
                    <a:pt x="284" y="470"/>
                    <a:pt x="284" y="473"/>
                  </a:cubicBezTo>
                  <a:moveTo>
                    <a:pt x="15" y="358"/>
                  </a:moveTo>
                  <a:cubicBezTo>
                    <a:pt x="13" y="347"/>
                    <a:pt x="15" y="333"/>
                    <a:pt x="22" y="325"/>
                  </a:cubicBezTo>
                  <a:cubicBezTo>
                    <a:pt x="18" y="335"/>
                    <a:pt x="15" y="347"/>
                    <a:pt x="15" y="358"/>
                  </a:cubicBezTo>
                  <a:moveTo>
                    <a:pt x="288" y="458"/>
                  </a:moveTo>
                  <a:cubicBezTo>
                    <a:pt x="272" y="452"/>
                    <a:pt x="256" y="442"/>
                    <a:pt x="241" y="435"/>
                  </a:cubicBezTo>
                  <a:cubicBezTo>
                    <a:pt x="213" y="421"/>
                    <a:pt x="186" y="408"/>
                    <a:pt x="159" y="394"/>
                  </a:cubicBezTo>
                  <a:cubicBezTo>
                    <a:pt x="141" y="385"/>
                    <a:pt x="123" y="377"/>
                    <a:pt x="105" y="368"/>
                  </a:cubicBezTo>
                  <a:cubicBezTo>
                    <a:pt x="80" y="354"/>
                    <a:pt x="55" y="337"/>
                    <a:pt x="28" y="328"/>
                  </a:cubicBezTo>
                  <a:cubicBezTo>
                    <a:pt x="28" y="328"/>
                    <a:pt x="28" y="328"/>
                    <a:pt x="28" y="328"/>
                  </a:cubicBezTo>
                  <a:cubicBezTo>
                    <a:pt x="29" y="326"/>
                    <a:pt x="29" y="323"/>
                    <a:pt x="30" y="321"/>
                  </a:cubicBezTo>
                  <a:cubicBezTo>
                    <a:pt x="73" y="345"/>
                    <a:pt x="118" y="365"/>
                    <a:pt x="161" y="386"/>
                  </a:cubicBezTo>
                  <a:cubicBezTo>
                    <a:pt x="189" y="400"/>
                    <a:pt x="217" y="414"/>
                    <a:pt x="245" y="428"/>
                  </a:cubicBezTo>
                  <a:cubicBezTo>
                    <a:pt x="259" y="436"/>
                    <a:pt x="277" y="442"/>
                    <a:pt x="290" y="453"/>
                  </a:cubicBezTo>
                  <a:cubicBezTo>
                    <a:pt x="289" y="454"/>
                    <a:pt x="289" y="456"/>
                    <a:pt x="288" y="458"/>
                  </a:cubicBezTo>
                  <a:moveTo>
                    <a:pt x="422" y="310"/>
                  </a:moveTo>
                  <a:cubicBezTo>
                    <a:pt x="422" y="310"/>
                    <a:pt x="423" y="310"/>
                    <a:pt x="423" y="310"/>
                  </a:cubicBezTo>
                  <a:cubicBezTo>
                    <a:pt x="417" y="317"/>
                    <a:pt x="410" y="325"/>
                    <a:pt x="403" y="333"/>
                  </a:cubicBezTo>
                  <a:cubicBezTo>
                    <a:pt x="402" y="333"/>
                    <a:pt x="401" y="333"/>
                    <a:pt x="400" y="334"/>
                  </a:cubicBezTo>
                  <a:cubicBezTo>
                    <a:pt x="400" y="333"/>
                    <a:pt x="399" y="333"/>
                    <a:pt x="399" y="333"/>
                  </a:cubicBezTo>
                  <a:cubicBezTo>
                    <a:pt x="397" y="333"/>
                    <a:pt x="396" y="334"/>
                    <a:pt x="394" y="336"/>
                  </a:cubicBezTo>
                  <a:cubicBezTo>
                    <a:pt x="381" y="341"/>
                    <a:pt x="367" y="345"/>
                    <a:pt x="354" y="348"/>
                  </a:cubicBezTo>
                  <a:cubicBezTo>
                    <a:pt x="353" y="349"/>
                    <a:pt x="353" y="349"/>
                    <a:pt x="352" y="349"/>
                  </a:cubicBezTo>
                  <a:cubicBezTo>
                    <a:pt x="350" y="349"/>
                    <a:pt x="348" y="350"/>
                    <a:pt x="345" y="350"/>
                  </a:cubicBezTo>
                  <a:cubicBezTo>
                    <a:pt x="326" y="355"/>
                    <a:pt x="307" y="359"/>
                    <a:pt x="288" y="363"/>
                  </a:cubicBezTo>
                  <a:cubicBezTo>
                    <a:pt x="266" y="367"/>
                    <a:pt x="244" y="371"/>
                    <a:pt x="223" y="374"/>
                  </a:cubicBezTo>
                  <a:cubicBezTo>
                    <a:pt x="213" y="376"/>
                    <a:pt x="202" y="378"/>
                    <a:pt x="192" y="380"/>
                  </a:cubicBezTo>
                  <a:cubicBezTo>
                    <a:pt x="191" y="380"/>
                    <a:pt x="189" y="380"/>
                    <a:pt x="188" y="380"/>
                  </a:cubicBezTo>
                  <a:cubicBezTo>
                    <a:pt x="227" y="368"/>
                    <a:pt x="265" y="356"/>
                    <a:pt x="304" y="344"/>
                  </a:cubicBezTo>
                  <a:cubicBezTo>
                    <a:pt x="322" y="339"/>
                    <a:pt x="339" y="333"/>
                    <a:pt x="356" y="328"/>
                  </a:cubicBezTo>
                  <a:cubicBezTo>
                    <a:pt x="368" y="325"/>
                    <a:pt x="381" y="321"/>
                    <a:pt x="393" y="318"/>
                  </a:cubicBezTo>
                  <a:cubicBezTo>
                    <a:pt x="402" y="315"/>
                    <a:pt x="411" y="313"/>
                    <a:pt x="421" y="310"/>
                  </a:cubicBezTo>
                  <a:cubicBezTo>
                    <a:pt x="421" y="310"/>
                    <a:pt x="421" y="310"/>
                    <a:pt x="422" y="310"/>
                  </a:cubicBezTo>
                  <a:moveTo>
                    <a:pt x="151" y="374"/>
                  </a:moveTo>
                  <a:cubicBezTo>
                    <a:pt x="145" y="371"/>
                    <a:pt x="138" y="368"/>
                    <a:pt x="132" y="365"/>
                  </a:cubicBezTo>
                  <a:cubicBezTo>
                    <a:pt x="149" y="360"/>
                    <a:pt x="165" y="354"/>
                    <a:pt x="181" y="350"/>
                  </a:cubicBezTo>
                  <a:cubicBezTo>
                    <a:pt x="185" y="349"/>
                    <a:pt x="188" y="348"/>
                    <a:pt x="191" y="347"/>
                  </a:cubicBezTo>
                  <a:cubicBezTo>
                    <a:pt x="192" y="347"/>
                    <a:pt x="192" y="347"/>
                    <a:pt x="192" y="347"/>
                  </a:cubicBezTo>
                  <a:cubicBezTo>
                    <a:pt x="213" y="344"/>
                    <a:pt x="234" y="339"/>
                    <a:pt x="254" y="335"/>
                  </a:cubicBezTo>
                  <a:cubicBezTo>
                    <a:pt x="296" y="325"/>
                    <a:pt x="337" y="317"/>
                    <a:pt x="378" y="307"/>
                  </a:cubicBezTo>
                  <a:cubicBezTo>
                    <a:pt x="380" y="307"/>
                    <a:pt x="382" y="306"/>
                    <a:pt x="383" y="306"/>
                  </a:cubicBezTo>
                  <a:cubicBezTo>
                    <a:pt x="308" y="330"/>
                    <a:pt x="229" y="345"/>
                    <a:pt x="155" y="372"/>
                  </a:cubicBezTo>
                  <a:cubicBezTo>
                    <a:pt x="153" y="373"/>
                    <a:pt x="152" y="373"/>
                    <a:pt x="151" y="374"/>
                  </a:cubicBezTo>
                  <a:moveTo>
                    <a:pt x="87" y="343"/>
                  </a:moveTo>
                  <a:cubicBezTo>
                    <a:pt x="82" y="341"/>
                    <a:pt x="77" y="338"/>
                    <a:pt x="72" y="336"/>
                  </a:cubicBezTo>
                  <a:cubicBezTo>
                    <a:pt x="131" y="329"/>
                    <a:pt x="189" y="312"/>
                    <a:pt x="246" y="297"/>
                  </a:cubicBezTo>
                  <a:cubicBezTo>
                    <a:pt x="227" y="303"/>
                    <a:pt x="207" y="309"/>
                    <a:pt x="187" y="314"/>
                  </a:cubicBezTo>
                  <a:cubicBezTo>
                    <a:pt x="156" y="322"/>
                    <a:pt x="125" y="332"/>
                    <a:pt x="94" y="341"/>
                  </a:cubicBezTo>
                  <a:cubicBezTo>
                    <a:pt x="94" y="341"/>
                    <a:pt x="93" y="341"/>
                    <a:pt x="93" y="341"/>
                  </a:cubicBezTo>
                  <a:cubicBezTo>
                    <a:pt x="91" y="341"/>
                    <a:pt x="90" y="342"/>
                    <a:pt x="89" y="343"/>
                  </a:cubicBezTo>
                  <a:cubicBezTo>
                    <a:pt x="89" y="343"/>
                    <a:pt x="88" y="343"/>
                    <a:pt x="87" y="343"/>
                  </a:cubicBezTo>
                  <a:moveTo>
                    <a:pt x="156" y="373"/>
                  </a:moveTo>
                  <a:cubicBezTo>
                    <a:pt x="154" y="373"/>
                    <a:pt x="166" y="370"/>
                    <a:pt x="168" y="370"/>
                  </a:cubicBezTo>
                  <a:cubicBezTo>
                    <a:pt x="216" y="355"/>
                    <a:pt x="265" y="343"/>
                    <a:pt x="313" y="329"/>
                  </a:cubicBezTo>
                  <a:cubicBezTo>
                    <a:pt x="337" y="322"/>
                    <a:pt x="362" y="315"/>
                    <a:pt x="386" y="307"/>
                  </a:cubicBezTo>
                  <a:cubicBezTo>
                    <a:pt x="404" y="301"/>
                    <a:pt x="423" y="297"/>
                    <a:pt x="440" y="290"/>
                  </a:cubicBezTo>
                  <a:cubicBezTo>
                    <a:pt x="441" y="290"/>
                    <a:pt x="441" y="289"/>
                    <a:pt x="442" y="289"/>
                  </a:cubicBezTo>
                  <a:cubicBezTo>
                    <a:pt x="437" y="295"/>
                    <a:pt x="432" y="300"/>
                    <a:pt x="427" y="305"/>
                  </a:cubicBezTo>
                  <a:cubicBezTo>
                    <a:pt x="414" y="310"/>
                    <a:pt x="400" y="314"/>
                    <a:pt x="387" y="318"/>
                  </a:cubicBezTo>
                  <a:cubicBezTo>
                    <a:pt x="382" y="319"/>
                    <a:pt x="377" y="320"/>
                    <a:pt x="372" y="321"/>
                  </a:cubicBezTo>
                  <a:cubicBezTo>
                    <a:pt x="367" y="323"/>
                    <a:pt x="362" y="324"/>
                    <a:pt x="357" y="326"/>
                  </a:cubicBezTo>
                  <a:cubicBezTo>
                    <a:pt x="333" y="332"/>
                    <a:pt x="310" y="337"/>
                    <a:pt x="287" y="343"/>
                  </a:cubicBezTo>
                  <a:cubicBezTo>
                    <a:pt x="262" y="349"/>
                    <a:pt x="238" y="355"/>
                    <a:pt x="213" y="360"/>
                  </a:cubicBezTo>
                  <a:cubicBezTo>
                    <a:pt x="202" y="363"/>
                    <a:pt x="190" y="366"/>
                    <a:pt x="179" y="369"/>
                  </a:cubicBezTo>
                  <a:cubicBezTo>
                    <a:pt x="173" y="370"/>
                    <a:pt x="166" y="372"/>
                    <a:pt x="160" y="373"/>
                  </a:cubicBezTo>
                  <a:cubicBezTo>
                    <a:pt x="158" y="373"/>
                    <a:pt x="156" y="373"/>
                    <a:pt x="156" y="373"/>
                  </a:cubicBezTo>
                  <a:moveTo>
                    <a:pt x="128" y="363"/>
                  </a:moveTo>
                  <a:cubicBezTo>
                    <a:pt x="122" y="360"/>
                    <a:pt x="116" y="357"/>
                    <a:pt x="110" y="354"/>
                  </a:cubicBezTo>
                  <a:cubicBezTo>
                    <a:pt x="120" y="353"/>
                    <a:pt x="129" y="350"/>
                    <a:pt x="138" y="347"/>
                  </a:cubicBezTo>
                  <a:cubicBezTo>
                    <a:pt x="152" y="343"/>
                    <a:pt x="168" y="342"/>
                    <a:pt x="182" y="338"/>
                  </a:cubicBezTo>
                  <a:cubicBezTo>
                    <a:pt x="213" y="330"/>
                    <a:pt x="244" y="320"/>
                    <a:pt x="275" y="311"/>
                  </a:cubicBezTo>
                  <a:cubicBezTo>
                    <a:pt x="325" y="296"/>
                    <a:pt x="377" y="288"/>
                    <a:pt x="428" y="276"/>
                  </a:cubicBezTo>
                  <a:cubicBezTo>
                    <a:pt x="421" y="279"/>
                    <a:pt x="415" y="281"/>
                    <a:pt x="408" y="283"/>
                  </a:cubicBezTo>
                  <a:cubicBezTo>
                    <a:pt x="388" y="289"/>
                    <a:pt x="366" y="294"/>
                    <a:pt x="345" y="299"/>
                  </a:cubicBezTo>
                  <a:cubicBezTo>
                    <a:pt x="305" y="310"/>
                    <a:pt x="264" y="322"/>
                    <a:pt x="225" y="335"/>
                  </a:cubicBezTo>
                  <a:cubicBezTo>
                    <a:pt x="213" y="338"/>
                    <a:pt x="201" y="342"/>
                    <a:pt x="189" y="345"/>
                  </a:cubicBezTo>
                  <a:cubicBezTo>
                    <a:pt x="188" y="346"/>
                    <a:pt x="188" y="346"/>
                    <a:pt x="188" y="346"/>
                  </a:cubicBezTo>
                  <a:cubicBezTo>
                    <a:pt x="167" y="349"/>
                    <a:pt x="146" y="352"/>
                    <a:pt x="128" y="363"/>
                  </a:cubicBezTo>
                  <a:moveTo>
                    <a:pt x="106" y="352"/>
                  </a:moveTo>
                  <a:cubicBezTo>
                    <a:pt x="101" y="350"/>
                    <a:pt x="96" y="348"/>
                    <a:pt x="91" y="345"/>
                  </a:cubicBezTo>
                  <a:cubicBezTo>
                    <a:pt x="119" y="341"/>
                    <a:pt x="145" y="333"/>
                    <a:pt x="172" y="327"/>
                  </a:cubicBezTo>
                  <a:cubicBezTo>
                    <a:pt x="204" y="320"/>
                    <a:pt x="235" y="311"/>
                    <a:pt x="266" y="302"/>
                  </a:cubicBezTo>
                  <a:cubicBezTo>
                    <a:pt x="314" y="288"/>
                    <a:pt x="364" y="280"/>
                    <a:pt x="414" y="270"/>
                  </a:cubicBezTo>
                  <a:cubicBezTo>
                    <a:pt x="407" y="272"/>
                    <a:pt x="400" y="274"/>
                    <a:pt x="394" y="275"/>
                  </a:cubicBezTo>
                  <a:cubicBezTo>
                    <a:pt x="363" y="283"/>
                    <a:pt x="331" y="288"/>
                    <a:pt x="300" y="295"/>
                  </a:cubicBezTo>
                  <a:cubicBezTo>
                    <a:pt x="234" y="311"/>
                    <a:pt x="171" y="335"/>
                    <a:pt x="106" y="352"/>
                  </a:cubicBezTo>
                  <a:moveTo>
                    <a:pt x="457" y="269"/>
                  </a:moveTo>
                  <a:cubicBezTo>
                    <a:pt x="458" y="269"/>
                    <a:pt x="459" y="269"/>
                    <a:pt x="459" y="268"/>
                  </a:cubicBezTo>
                  <a:cubicBezTo>
                    <a:pt x="460" y="268"/>
                    <a:pt x="460" y="268"/>
                    <a:pt x="461" y="268"/>
                  </a:cubicBezTo>
                  <a:cubicBezTo>
                    <a:pt x="456" y="273"/>
                    <a:pt x="451" y="279"/>
                    <a:pt x="446" y="285"/>
                  </a:cubicBezTo>
                  <a:cubicBezTo>
                    <a:pt x="391" y="307"/>
                    <a:pt x="331" y="315"/>
                    <a:pt x="274" y="328"/>
                  </a:cubicBezTo>
                  <a:cubicBezTo>
                    <a:pt x="252" y="333"/>
                    <a:pt x="229" y="338"/>
                    <a:pt x="207" y="342"/>
                  </a:cubicBezTo>
                  <a:cubicBezTo>
                    <a:pt x="219" y="338"/>
                    <a:pt x="232" y="334"/>
                    <a:pt x="244" y="330"/>
                  </a:cubicBezTo>
                  <a:cubicBezTo>
                    <a:pt x="284" y="318"/>
                    <a:pt x="325" y="306"/>
                    <a:pt x="365" y="296"/>
                  </a:cubicBezTo>
                  <a:cubicBezTo>
                    <a:pt x="385" y="292"/>
                    <a:pt x="404" y="287"/>
                    <a:pt x="423" y="280"/>
                  </a:cubicBezTo>
                  <a:cubicBezTo>
                    <a:pt x="432" y="278"/>
                    <a:pt x="440" y="274"/>
                    <a:pt x="449" y="271"/>
                  </a:cubicBezTo>
                  <a:cubicBezTo>
                    <a:pt x="451" y="271"/>
                    <a:pt x="453" y="270"/>
                    <a:pt x="456" y="269"/>
                  </a:cubicBezTo>
                  <a:cubicBezTo>
                    <a:pt x="456" y="269"/>
                    <a:pt x="456" y="269"/>
                    <a:pt x="457" y="269"/>
                  </a:cubicBezTo>
                  <a:moveTo>
                    <a:pt x="50" y="324"/>
                  </a:moveTo>
                  <a:cubicBezTo>
                    <a:pt x="45" y="321"/>
                    <a:pt x="39" y="318"/>
                    <a:pt x="34" y="315"/>
                  </a:cubicBezTo>
                  <a:cubicBezTo>
                    <a:pt x="49" y="314"/>
                    <a:pt x="64" y="309"/>
                    <a:pt x="79" y="304"/>
                  </a:cubicBezTo>
                  <a:cubicBezTo>
                    <a:pt x="99" y="296"/>
                    <a:pt x="120" y="291"/>
                    <a:pt x="141" y="287"/>
                  </a:cubicBezTo>
                  <a:cubicBezTo>
                    <a:pt x="180" y="279"/>
                    <a:pt x="219" y="273"/>
                    <a:pt x="257" y="266"/>
                  </a:cubicBezTo>
                  <a:cubicBezTo>
                    <a:pt x="227" y="274"/>
                    <a:pt x="198" y="283"/>
                    <a:pt x="168" y="291"/>
                  </a:cubicBezTo>
                  <a:cubicBezTo>
                    <a:pt x="149" y="296"/>
                    <a:pt x="129" y="302"/>
                    <a:pt x="110" y="307"/>
                  </a:cubicBezTo>
                  <a:cubicBezTo>
                    <a:pt x="92" y="313"/>
                    <a:pt x="72" y="315"/>
                    <a:pt x="54" y="323"/>
                  </a:cubicBezTo>
                  <a:cubicBezTo>
                    <a:pt x="53" y="323"/>
                    <a:pt x="51" y="324"/>
                    <a:pt x="50" y="324"/>
                  </a:cubicBezTo>
                  <a:moveTo>
                    <a:pt x="466" y="259"/>
                  </a:moveTo>
                  <a:cubicBezTo>
                    <a:pt x="468" y="259"/>
                    <a:pt x="469" y="259"/>
                    <a:pt x="469" y="258"/>
                  </a:cubicBezTo>
                  <a:cubicBezTo>
                    <a:pt x="469" y="258"/>
                    <a:pt x="470" y="257"/>
                    <a:pt x="471" y="257"/>
                  </a:cubicBezTo>
                  <a:cubicBezTo>
                    <a:pt x="468" y="260"/>
                    <a:pt x="466" y="263"/>
                    <a:pt x="464" y="265"/>
                  </a:cubicBezTo>
                  <a:cubicBezTo>
                    <a:pt x="463" y="265"/>
                    <a:pt x="463" y="265"/>
                    <a:pt x="463" y="265"/>
                  </a:cubicBezTo>
                  <a:cubicBezTo>
                    <a:pt x="458" y="266"/>
                    <a:pt x="452" y="268"/>
                    <a:pt x="447" y="270"/>
                  </a:cubicBezTo>
                  <a:cubicBezTo>
                    <a:pt x="444" y="270"/>
                    <a:pt x="441" y="271"/>
                    <a:pt x="439" y="272"/>
                  </a:cubicBezTo>
                  <a:cubicBezTo>
                    <a:pt x="397" y="282"/>
                    <a:pt x="355" y="288"/>
                    <a:pt x="314" y="298"/>
                  </a:cubicBezTo>
                  <a:cubicBezTo>
                    <a:pt x="273" y="308"/>
                    <a:pt x="232" y="321"/>
                    <a:pt x="191" y="333"/>
                  </a:cubicBezTo>
                  <a:cubicBezTo>
                    <a:pt x="178" y="337"/>
                    <a:pt x="164" y="339"/>
                    <a:pt x="150" y="342"/>
                  </a:cubicBezTo>
                  <a:cubicBezTo>
                    <a:pt x="190" y="330"/>
                    <a:pt x="230" y="318"/>
                    <a:pt x="270" y="306"/>
                  </a:cubicBezTo>
                  <a:cubicBezTo>
                    <a:pt x="311" y="294"/>
                    <a:pt x="353" y="288"/>
                    <a:pt x="394" y="277"/>
                  </a:cubicBezTo>
                  <a:cubicBezTo>
                    <a:pt x="418" y="272"/>
                    <a:pt x="441" y="266"/>
                    <a:pt x="464" y="259"/>
                  </a:cubicBezTo>
                  <a:cubicBezTo>
                    <a:pt x="465" y="259"/>
                    <a:pt x="465" y="259"/>
                    <a:pt x="466" y="259"/>
                  </a:cubicBezTo>
                  <a:moveTo>
                    <a:pt x="298" y="284"/>
                  </a:moveTo>
                  <a:cubicBezTo>
                    <a:pt x="327" y="277"/>
                    <a:pt x="356" y="269"/>
                    <a:pt x="385" y="264"/>
                  </a:cubicBezTo>
                  <a:cubicBezTo>
                    <a:pt x="398" y="261"/>
                    <a:pt x="412" y="259"/>
                    <a:pt x="425" y="256"/>
                  </a:cubicBezTo>
                  <a:cubicBezTo>
                    <a:pt x="415" y="259"/>
                    <a:pt x="406" y="261"/>
                    <a:pt x="396" y="263"/>
                  </a:cubicBezTo>
                  <a:cubicBezTo>
                    <a:pt x="363" y="271"/>
                    <a:pt x="331" y="277"/>
                    <a:pt x="298" y="284"/>
                  </a:cubicBezTo>
                  <a:moveTo>
                    <a:pt x="99" y="342"/>
                  </a:moveTo>
                  <a:cubicBezTo>
                    <a:pt x="98" y="342"/>
                    <a:pt x="98" y="342"/>
                    <a:pt x="98" y="342"/>
                  </a:cubicBezTo>
                  <a:cubicBezTo>
                    <a:pt x="100" y="342"/>
                    <a:pt x="102" y="341"/>
                    <a:pt x="104" y="340"/>
                  </a:cubicBezTo>
                  <a:cubicBezTo>
                    <a:pt x="113" y="337"/>
                    <a:pt x="123" y="334"/>
                    <a:pt x="132" y="331"/>
                  </a:cubicBezTo>
                  <a:cubicBezTo>
                    <a:pt x="153" y="324"/>
                    <a:pt x="176" y="319"/>
                    <a:pt x="198" y="314"/>
                  </a:cubicBezTo>
                  <a:cubicBezTo>
                    <a:pt x="239" y="303"/>
                    <a:pt x="279" y="290"/>
                    <a:pt x="321" y="281"/>
                  </a:cubicBezTo>
                  <a:cubicBezTo>
                    <a:pt x="363" y="273"/>
                    <a:pt x="405" y="265"/>
                    <a:pt x="446" y="252"/>
                  </a:cubicBezTo>
                  <a:cubicBezTo>
                    <a:pt x="456" y="249"/>
                    <a:pt x="465" y="245"/>
                    <a:pt x="474" y="241"/>
                  </a:cubicBezTo>
                  <a:cubicBezTo>
                    <a:pt x="475" y="241"/>
                    <a:pt x="475" y="241"/>
                    <a:pt x="476" y="241"/>
                  </a:cubicBezTo>
                  <a:cubicBezTo>
                    <a:pt x="480" y="239"/>
                    <a:pt x="485" y="238"/>
                    <a:pt x="490" y="237"/>
                  </a:cubicBezTo>
                  <a:cubicBezTo>
                    <a:pt x="484" y="243"/>
                    <a:pt x="479" y="249"/>
                    <a:pt x="473" y="254"/>
                  </a:cubicBezTo>
                  <a:cubicBezTo>
                    <a:pt x="473" y="255"/>
                    <a:pt x="473" y="255"/>
                    <a:pt x="473" y="255"/>
                  </a:cubicBezTo>
                  <a:cubicBezTo>
                    <a:pt x="432" y="265"/>
                    <a:pt x="391" y="274"/>
                    <a:pt x="349" y="282"/>
                  </a:cubicBezTo>
                  <a:cubicBezTo>
                    <a:pt x="307" y="289"/>
                    <a:pt x="267" y="300"/>
                    <a:pt x="226" y="311"/>
                  </a:cubicBezTo>
                  <a:cubicBezTo>
                    <a:pt x="186" y="322"/>
                    <a:pt x="145" y="334"/>
                    <a:pt x="104" y="341"/>
                  </a:cubicBezTo>
                  <a:cubicBezTo>
                    <a:pt x="102" y="342"/>
                    <a:pt x="100" y="342"/>
                    <a:pt x="99" y="342"/>
                  </a:cubicBezTo>
                  <a:moveTo>
                    <a:pt x="73" y="335"/>
                  </a:moveTo>
                  <a:cubicBezTo>
                    <a:pt x="72" y="335"/>
                    <a:pt x="73" y="334"/>
                    <a:pt x="77" y="333"/>
                  </a:cubicBezTo>
                  <a:cubicBezTo>
                    <a:pt x="83" y="330"/>
                    <a:pt x="90" y="328"/>
                    <a:pt x="96" y="326"/>
                  </a:cubicBezTo>
                  <a:cubicBezTo>
                    <a:pt x="124" y="318"/>
                    <a:pt x="152" y="310"/>
                    <a:pt x="180" y="303"/>
                  </a:cubicBezTo>
                  <a:cubicBezTo>
                    <a:pt x="236" y="288"/>
                    <a:pt x="292" y="276"/>
                    <a:pt x="348" y="263"/>
                  </a:cubicBezTo>
                  <a:cubicBezTo>
                    <a:pt x="377" y="256"/>
                    <a:pt x="406" y="249"/>
                    <a:pt x="434" y="241"/>
                  </a:cubicBezTo>
                  <a:cubicBezTo>
                    <a:pt x="460" y="234"/>
                    <a:pt x="485" y="223"/>
                    <a:pt x="510" y="214"/>
                  </a:cubicBezTo>
                  <a:cubicBezTo>
                    <a:pt x="504" y="221"/>
                    <a:pt x="498" y="227"/>
                    <a:pt x="492" y="234"/>
                  </a:cubicBezTo>
                  <a:cubicBezTo>
                    <a:pt x="492" y="234"/>
                    <a:pt x="492" y="234"/>
                    <a:pt x="492" y="234"/>
                  </a:cubicBezTo>
                  <a:cubicBezTo>
                    <a:pt x="488" y="235"/>
                    <a:pt x="483" y="236"/>
                    <a:pt x="479" y="237"/>
                  </a:cubicBezTo>
                  <a:cubicBezTo>
                    <a:pt x="479" y="238"/>
                    <a:pt x="478" y="238"/>
                    <a:pt x="477" y="238"/>
                  </a:cubicBezTo>
                  <a:cubicBezTo>
                    <a:pt x="456" y="244"/>
                    <a:pt x="436" y="252"/>
                    <a:pt x="414" y="256"/>
                  </a:cubicBezTo>
                  <a:cubicBezTo>
                    <a:pt x="372" y="265"/>
                    <a:pt x="330" y="274"/>
                    <a:pt x="288" y="285"/>
                  </a:cubicBezTo>
                  <a:cubicBezTo>
                    <a:pt x="262" y="291"/>
                    <a:pt x="236" y="298"/>
                    <a:pt x="209" y="305"/>
                  </a:cubicBezTo>
                  <a:cubicBezTo>
                    <a:pt x="182" y="313"/>
                    <a:pt x="154" y="318"/>
                    <a:pt x="126" y="324"/>
                  </a:cubicBezTo>
                  <a:cubicBezTo>
                    <a:pt x="113" y="327"/>
                    <a:pt x="100" y="329"/>
                    <a:pt x="87" y="332"/>
                  </a:cubicBezTo>
                  <a:cubicBezTo>
                    <a:pt x="84" y="332"/>
                    <a:pt x="74" y="335"/>
                    <a:pt x="73" y="335"/>
                  </a:cubicBezTo>
                  <a:moveTo>
                    <a:pt x="127" y="209"/>
                  </a:moveTo>
                  <a:cubicBezTo>
                    <a:pt x="127" y="209"/>
                    <a:pt x="127" y="209"/>
                    <a:pt x="127" y="209"/>
                  </a:cubicBezTo>
                  <a:cubicBezTo>
                    <a:pt x="128" y="209"/>
                    <a:pt x="128" y="209"/>
                    <a:pt x="128" y="209"/>
                  </a:cubicBezTo>
                  <a:cubicBezTo>
                    <a:pt x="127" y="209"/>
                    <a:pt x="127" y="209"/>
                    <a:pt x="127" y="209"/>
                  </a:cubicBezTo>
                  <a:moveTo>
                    <a:pt x="68" y="334"/>
                  </a:moveTo>
                  <a:cubicBezTo>
                    <a:pt x="63" y="331"/>
                    <a:pt x="58" y="328"/>
                    <a:pt x="52" y="326"/>
                  </a:cubicBezTo>
                  <a:cubicBezTo>
                    <a:pt x="71" y="318"/>
                    <a:pt x="91" y="314"/>
                    <a:pt x="111" y="309"/>
                  </a:cubicBezTo>
                  <a:cubicBezTo>
                    <a:pt x="132" y="304"/>
                    <a:pt x="153" y="298"/>
                    <a:pt x="174" y="292"/>
                  </a:cubicBezTo>
                  <a:cubicBezTo>
                    <a:pt x="214" y="281"/>
                    <a:pt x="254" y="268"/>
                    <a:pt x="295" y="258"/>
                  </a:cubicBezTo>
                  <a:cubicBezTo>
                    <a:pt x="304" y="256"/>
                    <a:pt x="312" y="254"/>
                    <a:pt x="321" y="252"/>
                  </a:cubicBezTo>
                  <a:cubicBezTo>
                    <a:pt x="350" y="245"/>
                    <a:pt x="379" y="238"/>
                    <a:pt x="408" y="230"/>
                  </a:cubicBezTo>
                  <a:cubicBezTo>
                    <a:pt x="411" y="229"/>
                    <a:pt x="414" y="229"/>
                    <a:pt x="417" y="228"/>
                  </a:cubicBezTo>
                  <a:cubicBezTo>
                    <a:pt x="437" y="224"/>
                    <a:pt x="457" y="219"/>
                    <a:pt x="477" y="213"/>
                  </a:cubicBezTo>
                  <a:cubicBezTo>
                    <a:pt x="492" y="208"/>
                    <a:pt x="509" y="206"/>
                    <a:pt x="524" y="199"/>
                  </a:cubicBezTo>
                  <a:cubicBezTo>
                    <a:pt x="521" y="203"/>
                    <a:pt x="517" y="207"/>
                    <a:pt x="514" y="210"/>
                  </a:cubicBezTo>
                  <a:cubicBezTo>
                    <a:pt x="496" y="214"/>
                    <a:pt x="480" y="221"/>
                    <a:pt x="462" y="226"/>
                  </a:cubicBezTo>
                  <a:cubicBezTo>
                    <a:pt x="444" y="231"/>
                    <a:pt x="425" y="235"/>
                    <a:pt x="406" y="240"/>
                  </a:cubicBezTo>
                  <a:cubicBezTo>
                    <a:pt x="387" y="244"/>
                    <a:pt x="369" y="251"/>
                    <a:pt x="351" y="256"/>
                  </a:cubicBezTo>
                  <a:cubicBezTo>
                    <a:pt x="330" y="261"/>
                    <a:pt x="310" y="265"/>
                    <a:pt x="289" y="270"/>
                  </a:cubicBezTo>
                  <a:cubicBezTo>
                    <a:pt x="251" y="279"/>
                    <a:pt x="214" y="289"/>
                    <a:pt x="176" y="299"/>
                  </a:cubicBezTo>
                  <a:cubicBezTo>
                    <a:pt x="157" y="304"/>
                    <a:pt x="138" y="310"/>
                    <a:pt x="119" y="313"/>
                  </a:cubicBezTo>
                  <a:cubicBezTo>
                    <a:pt x="100" y="317"/>
                    <a:pt x="80" y="319"/>
                    <a:pt x="61" y="324"/>
                  </a:cubicBezTo>
                  <a:cubicBezTo>
                    <a:pt x="60" y="324"/>
                    <a:pt x="60" y="326"/>
                    <a:pt x="61" y="326"/>
                  </a:cubicBezTo>
                  <a:cubicBezTo>
                    <a:pt x="61" y="326"/>
                    <a:pt x="61" y="326"/>
                    <a:pt x="61" y="325"/>
                  </a:cubicBezTo>
                  <a:cubicBezTo>
                    <a:pt x="96" y="317"/>
                    <a:pt x="132" y="314"/>
                    <a:pt x="167" y="304"/>
                  </a:cubicBezTo>
                  <a:cubicBezTo>
                    <a:pt x="204" y="293"/>
                    <a:pt x="242" y="283"/>
                    <a:pt x="280" y="274"/>
                  </a:cubicBezTo>
                  <a:cubicBezTo>
                    <a:pt x="318" y="265"/>
                    <a:pt x="355" y="256"/>
                    <a:pt x="392" y="245"/>
                  </a:cubicBezTo>
                  <a:cubicBezTo>
                    <a:pt x="409" y="240"/>
                    <a:pt x="427" y="237"/>
                    <a:pt x="444" y="233"/>
                  </a:cubicBezTo>
                  <a:cubicBezTo>
                    <a:pt x="459" y="229"/>
                    <a:pt x="474" y="224"/>
                    <a:pt x="489" y="219"/>
                  </a:cubicBezTo>
                  <a:cubicBezTo>
                    <a:pt x="484" y="222"/>
                    <a:pt x="478" y="224"/>
                    <a:pt x="473" y="226"/>
                  </a:cubicBezTo>
                  <a:cubicBezTo>
                    <a:pt x="453" y="233"/>
                    <a:pt x="434" y="239"/>
                    <a:pt x="413" y="244"/>
                  </a:cubicBezTo>
                  <a:cubicBezTo>
                    <a:pt x="375" y="255"/>
                    <a:pt x="335" y="264"/>
                    <a:pt x="296" y="273"/>
                  </a:cubicBezTo>
                  <a:cubicBezTo>
                    <a:pt x="257" y="282"/>
                    <a:pt x="219" y="291"/>
                    <a:pt x="180" y="301"/>
                  </a:cubicBezTo>
                  <a:cubicBezTo>
                    <a:pt x="143" y="310"/>
                    <a:pt x="104" y="319"/>
                    <a:pt x="68" y="334"/>
                  </a:cubicBezTo>
                  <a:moveTo>
                    <a:pt x="33" y="314"/>
                  </a:moveTo>
                  <a:cubicBezTo>
                    <a:pt x="51" y="306"/>
                    <a:pt x="69" y="298"/>
                    <a:pt x="88" y="293"/>
                  </a:cubicBezTo>
                  <a:cubicBezTo>
                    <a:pt x="110" y="286"/>
                    <a:pt x="132" y="280"/>
                    <a:pt x="154" y="274"/>
                  </a:cubicBezTo>
                  <a:cubicBezTo>
                    <a:pt x="196" y="263"/>
                    <a:pt x="238" y="252"/>
                    <a:pt x="280" y="241"/>
                  </a:cubicBezTo>
                  <a:cubicBezTo>
                    <a:pt x="362" y="221"/>
                    <a:pt x="446" y="206"/>
                    <a:pt x="527" y="182"/>
                  </a:cubicBezTo>
                  <a:cubicBezTo>
                    <a:pt x="533" y="180"/>
                    <a:pt x="539" y="178"/>
                    <a:pt x="545" y="176"/>
                  </a:cubicBezTo>
                  <a:cubicBezTo>
                    <a:pt x="540" y="182"/>
                    <a:pt x="534" y="188"/>
                    <a:pt x="528" y="195"/>
                  </a:cubicBezTo>
                  <a:cubicBezTo>
                    <a:pt x="495" y="205"/>
                    <a:pt x="461" y="215"/>
                    <a:pt x="427" y="224"/>
                  </a:cubicBezTo>
                  <a:cubicBezTo>
                    <a:pt x="422" y="225"/>
                    <a:pt x="417" y="226"/>
                    <a:pt x="412" y="227"/>
                  </a:cubicBezTo>
                  <a:cubicBezTo>
                    <a:pt x="378" y="235"/>
                    <a:pt x="345" y="244"/>
                    <a:pt x="311" y="252"/>
                  </a:cubicBezTo>
                  <a:cubicBezTo>
                    <a:pt x="300" y="255"/>
                    <a:pt x="290" y="257"/>
                    <a:pt x="279" y="259"/>
                  </a:cubicBezTo>
                  <a:cubicBezTo>
                    <a:pt x="236" y="268"/>
                    <a:pt x="194" y="275"/>
                    <a:pt x="151" y="283"/>
                  </a:cubicBezTo>
                  <a:cubicBezTo>
                    <a:pt x="131" y="287"/>
                    <a:pt x="111" y="291"/>
                    <a:pt x="92" y="297"/>
                  </a:cubicBezTo>
                  <a:cubicBezTo>
                    <a:pt x="83" y="300"/>
                    <a:pt x="73" y="304"/>
                    <a:pt x="64" y="307"/>
                  </a:cubicBezTo>
                  <a:cubicBezTo>
                    <a:pt x="60" y="308"/>
                    <a:pt x="55" y="310"/>
                    <a:pt x="51" y="311"/>
                  </a:cubicBezTo>
                  <a:cubicBezTo>
                    <a:pt x="45" y="312"/>
                    <a:pt x="37" y="312"/>
                    <a:pt x="33" y="314"/>
                  </a:cubicBezTo>
                  <a:moveTo>
                    <a:pt x="35" y="311"/>
                  </a:moveTo>
                  <a:cubicBezTo>
                    <a:pt x="40" y="304"/>
                    <a:pt x="45" y="299"/>
                    <a:pt x="51" y="293"/>
                  </a:cubicBezTo>
                  <a:cubicBezTo>
                    <a:pt x="132" y="269"/>
                    <a:pt x="214" y="244"/>
                    <a:pt x="297" y="224"/>
                  </a:cubicBezTo>
                  <a:cubicBezTo>
                    <a:pt x="340" y="215"/>
                    <a:pt x="382" y="207"/>
                    <a:pt x="425" y="198"/>
                  </a:cubicBezTo>
                  <a:cubicBezTo>
                    <a:pt x="446" y="194"/>
                    <a:pt x="466" y="190"/>
                    <a:pt x="486" y="186"/>
                  </a:cubicBezTo>
                  <a:cubicBezTo>
                    <a:pt x="506" y="182"/>
                    <a:pt x="529" y="179"/>
                    <a:pt x="545" y="174"/>
                  </a:cubicBezTo>
                  <a:cubicBezTo>
                    <a:pt x="465" y="201"/>
                    <a:pt x="381" y="213"/>
                    <a:pt x="300" y="234"/>
                  </a:cubicBezTo>
                  <a:cubicBezTo>
                    <a:pt x="258" y="245"/>
                    <a:pt x="215" y="256"/>
                    <a:pt x="173" y="267"/>
                  </a:cubicBezTo>
                  <a:cubicBezTo>
                    <a:pt x="134" y="277"/>
                    <a:pt x="92" y="286"/>
                    <a:pt x="54" y="302"/>
                  </a:cubicBezTo>
                  <a:cubicBezTo>
                    <a:pt x="48" y="305"/>
                    <a:pt x="42" y="308"/>
                    <a:pt x="35" y="311"/>
                  </a:cubicBezTo>
                  <a:moveTo>
                    <a:pt x="295" y="508"/>
                  </a:moveTo>
                  <a:cubicBezTo>
                    <a:pt x="292" y="505"/>
                    <a:pt x="290" y="502"/>
                    <a:pt x="289" y="499"/>
                  </a:cubicBezTo>
                  <a:cubicBezTo>
                    <a:pt x="290" y="499"/>
                    <a:pt x="290" y="498"/>
                    <a:pt x="290" y="498"/>
                  </a:cubicBezTo>
                  <a:cubicBezTo>
                    <a:pt x="310" y="475"/>
                    <a:pt x="332" y="454"/>
                    <a:pt x="353" y="432"/>
                  </a:cubicBezTo>
                  <a:cubicBezTo>
                    <a:pt x="385" y="399"/>
                    <a:pt x="417" y="366"/>
                    <a:pt x="448" y="333"/>
                  </a:cubicBezTo>
                  <a:cubicBezTo>
                    <a:pt x="499" y="281"/>
                    <a:pt x="545" y="224"/>
                    <a:pt x="597" y="173"/>
                  </a:cubicBezTo>
                  <a:cubicBezTo>
                    <a:pt x="597" y="173"/>
                    <a:pt x="598" y="172"/>
                    <a:pt x="598" y="172"/>
                  </a:cubicBezTo>
                  <a:cubicBezTo>
                    <a:pt x="600" y="174"/>
                    <a:pt x="602" y="177"/>
                    <a:pt x="605" y="178"/>
                  </a:cubicBezTo>
                  <a:cubicBezTo>
                    <a:pt x="602" y="181"/>
                    <a:pt x="598" y="186"/>
                    <a:pt x="596" y="188"/>
                  </a:cubicBezTo>
                  <a:cubicBezTo>
                    <a:pt x="587" y="198"/>
                    <a:pt x="578" y="208"/>
                    <a:pt x="569" y="218"/>
                  </a:cubicBezTo>
                  <a:cubicBezTo>
                    <a:pt x="542" y="248"/>
                    <a:pt x="514" y="277"/>
                    <a:pt x="486" y="307"/>
                  </a:cubicBezTo>
                  <a:cubicBezTo>
                    <a:pt x="429" y="367"/>
                    <a:pt x="372" y="426"/>
                    <a:pt x="316" y="486"/>
                  </a:cubicBezTo>
                  <a:cubicBezTo>
                    <a:pt x="309" y="493"/>
                    <a:pt x="302" y="501"/>
                    <a:pt x="295" y="508"/>
                  </a:cubicBezTo>
                  <a:moveTo>
                    <a:pt x="288" y="491"/>
                  </a:moveTo>
                  <a:cubicBezTo>
                    <a:pt x="288" y="489"/>
                    <a:pt x="288" y="487"/>
                    <a:pt x="288" y="486"/>
                  </a:cubicBezTo>
                  <a:cubicBezTo>
                    <a:pt x="288" y="486"/>
                    <a:pt x="289" y="485"/>
                    <a:pt x="290" y="485"/>
                  </a:cubicBezTo>
                  <a:cubicBezTo>
                    <a:pt x="381" y="385"/>
                    <a:pt x="476" y="289"/>
                    <a:pt x="568" y="191"/>
                  </a:cubicBezTo>
                  <a:cubicBezTo>
                    <a:pt x="577" y="182"/>
                    <a:pt x="585" y="172"/>
                    <a:pt x="594" y="164"/>
                  </a:cubicBezTo>
                  <a:cubicBezTo>
                    <a:pt x="594" y="164"/>
                    <a:pt x="595" y="165"/>
                    <a:pt x="595" y="166"/>
                  </a:cubicBezTo>
                  <a:cubicBezTo>
                    <a:pt x="585" y="173"/>
                    <a:pt x="578" y="183"/>
                    <a:pt x="570" y="192"/>
                  </a:cubicBezTo>
                  <a:cubicBezTo>
                    <a:pt x="553" y="209"/>
                    <a:pt x="537" y="227"/>
                    <a:pt x="521" y="244"/>
                  </a:cubicBezTo>
                  <a:cubicBezTo>
                    <a:pt x="499" y="269"/>
                    <a:pt x="476" y="294"/>
                    <a:pt x="453" y="318"/>
                  </a:cubicBezTo>
                  <a:cubicBezTo>
                    <a:pt x="398" y="375"/>
                    <a:pt x="342" y="432"/>
                    <a:pt x="288" y="490"/>
                  </a:cubicBezTo>
                  <a:cubicBezTo>
                    <a:pt x="288" y="491"/>
                    <a:pt x="288" y="491"/>
                    <a:pt x="288" y="491"/>
                  </a:cubicBezTo>
                  <a:moveTo>
                    <a:pt x="54" y="289"/>
                  </a:moveTo>
                  <a:cubicBezTo>
                    <a:pt x="60" y="282"/>
                    <a:pt x="66" y="275"/>
                    <a:pt x="72" y="269"/>
                  </a:cubicBezTo>
                  <a:cubicBezTo>
                    <a:pt x="156" y="246"/>
                    <a:pt x="239" y="221"/>
                    <a:pt x="324" y="204"/>
                  </a:cubicBezTo>
                  <a:cubicBezTo>
                    <a:pt x="367" y="195"/>
                    <a:pt x="411" y="187"/>
                    <a:pt x="454" y="179"/>
                  </a:cubicBezTo>
                  <a:cubicBezTo>
                    <a:pt x="475" y="175"/>
                    <a:pt x="496" y="172"/>
                    <a:pt x="517" y="168"/>
                  </a:cubicBezTo>
                  <a:cubicBezTo>
                    <a:pt x="527" y="166"/>
                    <a:pt x="537" y="163"/>
                    <a:pt x="547" y="161"/>
                  </a:cubicBezTo>
                  <a:cubicBezTo>
                    <a:pt x="549" y="160"/>
                    <a:pt x="552" y="159"/>
                    <a:pt x="554" y="159"/>
                  </a:cubicBezTo>
                  <a:cubicBezTo>
                    <a:pt x="553" y="160"/>
                    <a:pt x="553" y="160"/>
                    <a:pt x="553" y="160"/>
                  </a:cubicBezTo>
                  <a:cubicBezTo>
                    <a:pt x="551" y="161"/>
                    <a:pt x="548" y="162"/>
                    <a:pt x="545" y="163"/>
                  </a:cubicBezTo>
                  <a:cubicBezTo>
                    <a:pt x="509" y="176"/>
                    <a:pt x="469" y="179"/>
                    <a:pt x="431" y="186"/>
                  </a:cubicBezTo>
                  <a:cubicBezTo>
                    <a:pt x="389" y="194"/>
                    <a:pt x="347" y="202"/>
                    <a:pt x="305" y="213"/>
                  </a:cubicBezTo>
                  <a:cubicBezTo>
                    <a:pt x="223" y="234"/>
                    <a:pt x="142" y="257"/>
                    <a:pt x="63" y="286"/>
                  </a:cubicBezTo>
                  <a:cubicBezTo>
                    <a:pt x="60" y="287"/>
                    <a:pt x="57" y="288"/>
                    <a:pt x="54" y="289"/>
                  </a:cubicBezTo>
                  <a:cubicBezTo>
                    <a:pt x="54" y="289"/>
                    <a:pt x="54" y="289"/>
                    <a:pt x="54" y="289"/>
                  </a:cubicBezTo>
                  <a:moveTo>
                    <a:pt x="88" y="279"/>
                  </a:moveTo>
                  <a:cubicBezTo>
                    <a:pt x="115" y="270"/>
                    <a:pt x="141" y="261"/>
                    <a:pt x="168" y="252"/>
                  </a:cubicBezTo>
                  <a:cubicBezTo>
                    <a:pt x="209" y="240"/>
                    <a:pt x="250" y="229"/>
                    <a:pt x="291" y="219"/>
                  </a:cubicBezTo>
                  <a:cubicBezTo>
                    <a:pt x="332" y="208"/>
                    <a:pt x="374" y="199"/>
                    <a:pt x="417" y="191"/>
                  </a:cubicBezTo>
                  <a:cubicBezTo>
                    <a:pt x="455" y="183"/>
                    <a:pt x="495" y="179"/>
                    <a:pt x="533" y="169"/>
                  </a:cubicBezTo>
                  <a:cubicBezTo>
                    <a:pt x="542" y="166"/>
                    <a:pt x="552" y="163"/>
                    <a:pt x="561" y="158"/>
                  </a:cubicBezTo>
                  <a:cubicBezTo>
                    <a:pt x="558" y="162"/>
                    <a:pt x="554" y="166"/>
                    <a:pt x="551" y="170"/>
                  </a:cubicBezTo>
                  <a:cubicBezTo>
                    <a:pt x="550" y="171"/>
                    <a:pt x="549" y="172"/>
                    <a:pt x="549" y="172"/>
                  </a:cubicBezTo>
                  <a:cubicBezTo>
                    <a:pt x="507" y="179"/>
                    <a:pt x="466" y="188"/>
                    <a:pt x="425" y="196"/>
                  </a:cubicBezTo>
                  <a:cubicBezTo>
                    <a:pt x="382" y="205"/>
                    <a:pt x="339" y="213"/>
                    <a:pt x="297" y="223"/>
                  </a:cubicBezTo>
                  <a:cubicBezTo>
                    <a:pt x="254" y="232"/>
                    <a:pt x="212" y="244"/>
                    <a:pt x="170" y="256"/>
                  </a:cubicBezTo>
                  <a:cubicBezTo>
                    <a:pt x="150" y="261"/>
                    <a:pt x="130" y="267"/>
                    <a:pt x="110" y="273"/>
                  </a:cubicBezTo>
                  <a:cubicBezTo>
                    <a:pt x="103" y="275"/>
                    <a:pt x="96" y="277"/>
                    <a:pt x="88" y="279"/>
                  </a:cubicBezTo>
                  <a:moveTo>
                    <a:pt x="290" y="474"/>
                  </a:moveTo>
                  <a:cubicBezTo>
                    <a:pt x="291" y="471"/>
                    <a:pt x="292" y="467"/>
                    <a:pt x="293" y="464"/>
                  </a:cubicBezTo>
                  <a:cubicBezTo>
                    <a:pt x="294" y="464"/>
                    <a:pt x="294" y="463"/>
                    <a:pt x="294" y="463"/>
                  </a:cubicBezTo>
                  <a:cubicBezTo>
                    <a:pt x="308" y="451"/>
                    <a:pt x="321" y="436"/>
                    <a:pt x="333" y="423"/>
                  </a:cubicBezTo>
                  <a:cubicBezTo>
                    <a:pt x="361" y="394"/>
                    <a:pt x="388" y="365"/>
                    <a:pt x="416" y="336"/>
                  </a:cubicBezTo>
                  <a:cubicBezTo>
                    <a:pt x="470" y="278"/>
                    <a:pt x="524" y="221"/>
                    <a:pt x="578" y="164"/>
                  </a:cubicBezTo>
                  <a:cubicBezTo>
                    <a:pt x="582" y="159"/>
                    <a:pt x="587" y="154"/>
                    <a:pt x="591" y="150"/>
                  </a:cubicBezTo>
                  <a:cubicBezTo>
                    <a:pt x="592" y="152"/>
                    <a:pt x="592" y="154"/>
                    <a:pt x="592" y="156"/>
                  </a:cubicBezTo>
                  <a:cubicBezTo>
                    <a:pt x="592" y="156"/>
                    <a:pt x="592" y="156"/>
                    <a:pt x="592" y="156"/>
                  </a:cubicBezTo>
                  <a:cubicBezTo>
                    <a:pt x="568" y="178"/>
                    <a:pt x="547" y="204"/>
                    <a:pt x="525" y="227"/>
                  </a:cubicBezTo>
                  <a:cubicBezTo>
                    <a:pt x="504" y="250"/>
                    <a:pt x="482" y="274"/>
                    <a:pt x="460" y="296"/>
                  </a:cubicBezTo>
                  <a:cubicBezTo>
                    <a:pt x="409" y="348"/>
                    <a:pt x="360" y="401"/>
                    <a:pt x="310" y="453"/>
                  </a:cubicBezTo>
                  <a:cubicBezTo>
                    <a:pt x="304" y="460"/>
                    <a:pt x="297" y="467"/>
                    <a:pt x="290" y="474"/>
                  </a:cubicBezTo>
                  <a:moveTo>
                    <a:pt x="82" y="258"/>
                  </a:moveTo>
                  <a:cubicBezTo>
                    <a:pt x="123" y="245"/>
                    <a:pt x="165" y="236"/>
                    <a:pt x="206" y="226"/>
                  </a:cubicBezTo>
                  <a:cubicBezTo>
                    <a:pt x="248" y="216"/>
                    <a:pt x="289" y="205"/>
                    <a:pt x="331" y="196"/>
                  </a:cubicBezTo>
                  <a:cubicBezTo>
                    <a:pt x="372" y="186"/>
                    <a:pt x="414" y="179"/>
                    <a:pt x="455" y="168"/>
                  </a:cubicBezTo>
                  <a:cubicBezTo>
                    <a:pt x="477" y="163"/>
                    <a:pt x="498" y="157"/>
                    <a:pt x="520" y="152"/>
                  </a:cubicBezTo>
                  <a:cubicBezTo>
                    <a:pt x="539" y="149"/>
                    <a:pt x="558" y="145"/>
                    <a:pt x="577" y="141"/>
                  </a:cubicBezTo>
                  <a:cubicBezTo>
                    <a:pt x="573" y="145"/>
                    <a:pt x="569" y="150"/>
                    <a:pt x="565" y="154"/>
                  </a:cubicBezTo>
                  <a:cubicBezTo>
                    <a:pt x="563" y="155"/>
                    <a:pt x="562" y="155"/>
                    <a:pt x="561" y="155"/>
                  </a:cubicBezTo>
                  <a:cubicBezTo>
                    <a:pt x="561" y="155"/>
                    <a:pt x="561" y="155"/>
                    <a:pt x="560" y="155"/>
                  </a:cubicBezTo>
                  <a:cubicBezTo>
                    <a:pt x="560" y="155"/>
                    <a:pt x="559" y="155"/>
                    <a:pt x="558" y="156"/>
                  </a:cubicBezTo>
                  <a:cubicBezTo>
                    <a:pt x="479" y="173"/>
                    <a:pt x="398" y="186"/>
                    <a:pt x="318" y="203"/>
                  </a:cubicBezTo>
                  <a:cubicBezTo>
                    <a:pt x="236" y="220"/>
                    <a:pt x="155" y="244"/>
                    <a:pt x="74" y="266"/>
                  </a:cubicBezTo>
                  <a:cubicBezTo>
                    <a:pt x="77" y="263"/>
                    <a:pt x="79" y="261"/>
                    <a:pt x="81" y="258"/>
                  </a:cubicBezTo>
                  <a:cubicBezTo>
                    <a:pt x="82" y="258"/>
                    <a:pt x="82" y="258"/>
                    <a:pt x="82" y="258"/>
                  </a:cubicBezTo>
                  <a:moveTo>
                    <a:pt x="463" y="276"/>
                  </a:moveTo>
                  <a:cubicBezTo>
                    <a:pt x="505" y="229"/>
                    <a:pt x="547" y="182"/>
                    <a:pt x="591" y="137"/>
                  </a:cubicBezTo>
                  <a:cubicBezTo>
                    <a:pt x="592" y="137"/>
                    <a:pt x="592" y="136"/>
                    <a:pt x="592" y="136"/>
                  </a:cubicBezTo>
                  <a:cubicBezTo>
                    <a:pt x="592" y="137"/>
                    <a:pt x="592" y="139"/>
                    <a:pt x="592" y="140"/>
                  </a:cubicBezTo>
                  <a:cubicBezTo>
                    <a:pt x="591" y="141"/>
                    <a:pt x="591" y="141"/>
                    <a:pt x="591" y="141"/>
                  </a:cubicBezTo>
                  <a:cubicBezTo>
                    <a:pt x="578" y="153"/>
                    <a:pt x="566" y="167"/>
                    <a:pt x="554" y="179"/>
                  </a:cubicBezTo>
                  <a:cubicBezTo>
                    <a:pt x="527" y="208"/>
                    <a:pt x="500" y="237"/>
                    <a:pt x="473" y="265"/>
                  </a:cubicBezTo>
                  <a:cubicBezTo>
                    <a:pt x="470" y="269"/>
                    <a:pt x="466" y="272"/>
                    <a:pt x="463" y="276"/>
                  </a:cubicBezTo>
                  <a:moveTo>
                    <a:pt x="84" y="256"/>
                  </a:moveTo>
                  <a:cubicBezTo>
                    <a:pt x="85" y="254"/>
                    <a:pt x="87" y="252"/>
                    <a:pt x="89" y="250"/>
                  </a:cubicBezTo>
                  <a:cubicBezTo>
                    <a:pt x="107" y="243"/>
                    <a:pt x="126" y="238"/>
                    <a:pt x="145" y="234"/>
                  </a:cubicBezTo>
                  <a:cubicBezTo>
                    <a:pt x="166" y="229"/>
                    <a:pt x="187" y="223"/>
                    <a:pt x="208" y="217"/>
                  </a:cubicBezTo>
                  <a:cubicBezTo>
                    <a:pt x="250" y="205"/>
                    <a:pt x="294" y="193"/>
                    <a:pt x="337" y="183"/>
                  </a:cubicBezTo>
                  <a:cubicBezTo>
                    <a:pt x="380" y="172"/>
                    <a:pt x="424" y="163"/>
                    <a:pt x="468" y="154"/>
                  </a:cubicBezTo>
                  <a:cubicBezTo>
                    <a:pt x="490" y="149"/>
                    <a:pt x="512" y="146"/>
                    <a:pt x="533" y="141"/>
                  </a:cubicBezTo>
                  <a:cubicBezTo>
                    <a:pt x="553" y="137"/>
                    <a:pt x="572" y="130"/>
                    <a:pt x="592" y="126"/>
                  </a:cubicBezTo>
                  <a:cubicBezTo>
                    <a:pt x="593" y="125"/>
                    <a:pt x="593" y="125"/>
                    <a:pt x="593" y="125"/>
                  </a:cubicBezTo>
                  <a:cubicBezTo>
                    <a:pt x="593" y="125"/>
                    <a:pt x="593" y="125"/>
                    <a:pt x="593" y="125"/>
                  </a:cubicBezTo>
                  <a:cubicBezTo>
                    <a:pt x="588" y="129"/>
                    <a:pt x="584" y="133"/>
                    <a:pt x="580" y="138"/>
                  </a:cubicBezTo>
                  <a:cubicBezTo>
                    <a:pt x="540" y="148"/>
                    <a:pt x="499" y="155"/>
                    <a:pt x="460" y="165"/>
                  </a:cubicBezTo>
                  <a:cubicBezTo>
                    <a:pt x="418" y="175"/>
                    <a:pt x="376" y="183"/>
                    <a:pt x="335" y="193"/>
                  </a:cubicBezTo>
                  <a:cubicBezTo>
                    <a:pt x="293" y="202"/>
                    <a:pt x="252" y="213"/>
                    <a:pt x="211" y="223"/>
                  </a:cubicBezTo>
                  <a:cubicBezTo>
                    <a:pt x="168" y="234"/>
                    <a:pt x="125" y="242"/>
                    <a:pt x="84" y="256"/>
                  </a:cubicBezTo>
                  <a:moveTo>
                    <a:pt x="92" y="247"/>
                  </a:moveTo>
                  <a:cubicBezTo>
                    <a:pt x="93" y="245"/>
                    <a:pt x="95" y="243"/>
                    <a:pt x="97" y="241"/>
                  </a:cubicBezTo>
                  <a:cubicBezTo>
                    <a:pt x="177" y="220"/>
                    <a:pt x="256" y="198"/>
                    <a:pt x="337" y="178"/>
                  </a:cubicBezTo>
                  <a:cubicBezTo>
                    <a:pt x="418" y="159"/>
                    <a:pt x="498" y="134"/>
                    <a:pt x="580" y="119"/>
                  </a:cubicBezTo>
                  <a:cubicBezTo>
                    <a:pt x="584" y="121"/>
                    <a:pt x="587" y="122"/>
                    <a:pt x="590" y="124"/>
                  </a:cubicBezTo>
                  <a:cubicBezTo>
                    <a:pt x="572" y="128"/>
                    <a:pt x="555" y="133"/>
                    <a:pt x="538" y="138"/>
                  </a:cubicBezTo>
                  <a:cubicBezTo>
                    <a:pt x="516" y="144"/>
                    <a:pt x="494" y="147"/>
                    <a:pt x="473" y="151"/>
                  </a:cubicBezTo>
                  <a:cubicBezTo>
                    <a:pt x="429" y="160"/>
                    <a:pt x="385" y="169"/>
                    <a:pt x="341" y="179"/>
                  </a:cubicBezTo>
                  <a:cubicBezTo>
                    <a:pt x="298" y="189"/>
                    <a:pt x="255" y="202"/>
                    <a:pt x="212" y="214"/>
                  </a:cubicBezTo>
                  <a:cubicBezTo>
                    <a:pt x="191" y="219"/>
                    <a:pt x="171" y="226"/>
                    <a:pt x="149" y="231"/>
                  </a:cubicBezTo>
                  <a:cubicBezTo>
                    <a:pt x="130" y="235"/>
                    <a:pt x="111" y="240"/>
                    <a:pt x="92" y="247"/>
                  </a:cubicBezTo>
                  <a:moveTo>
                    <a:pt x="101" y="237"/>
                  </a:moveTo>
                  <a:cubicBezTo>
                    <a:pt x="103" y="234"/>
                    <a:pt x="106" y="232"/>
                    <a:pt x="108" y="229"/>
                  </a:cubicBezTo>
                  <a:cubicBezTo>
                    <a:pt x="185" y="205"/>
                    <a:pt x="263" y="180"/>
                    <a:pt x="341" y="161"/>
                  </a:cubicBezTo>
                  <a:cubicBezTo>
                    <a:pt x="379" y="151"/>
                    <a:pt x="418" y="141"/>
                    <a:pt x="456" y="130"/>
                  </a:cubicBezTo>
                  <a:cubicBezTo>
                    <a:pt x="474" y="125"/>
                    <a:pt x="492" y="121"/>
                    <a:pt x="510" y="118"/>
                  </a:cubicBezTo>
                  <a:cubicBezTo>
                    <a:pt x="519" y="116"/>
                    <a:pt x="528" y="114"/>
                    <a:pt x="538" y="112"/>
                  </a:cubicBezTo>
                  <a:cubicBezTo>
                    <a:pt x="543" y="111"/>
                    <a:pt x="547" y="110"/>
                    <a:pt x="552" y="110"/>
                  </a:cubicBezTo>
                  <a:cubicBezTo>
                    <a:pt x="551" y="110"/>
                    <a:pt x="544" y="111"/>
                    <a:pt x="542" y="112"/>
                  </a:cubicBezTo>
                  <a:cubicBezTo>
                    <a:pt x="526" y="118"/>
                    <a:pt x="508" y="121"/>
                    <a:pt x="490" y="125"/>
                  </a:cubicBezTo>
                  <a:cubicBezTo>
                    <a:pt x="470" y="130"/>
                    <a:pt x="450" y="136"/>
                    <a:pt x="430" y="141"/>
                  </a:cubicBezTo>
                  <a:cubicBezTo>
                    <a:pt x="392" y="152"/>
                    <a:pt x="353" y="162"/>
                    <a:pt x="315" y="173"/>
                  </a:cubicBezTo>
                  <a:cubicBezTo>
                    <a:pt x="276" y="185"/>
                    <a:pt x="237" y="197"/>
                    <a:pt x="198" y="208"/>
                  </a:cubicBezTo>
                  <a:cubicBezTo>
                    <a:pt x="180" y="214"/>
                    <a:pt x="161" y="219"/>
                    <a:pt x="143" y="225"/>
                  </a:cubicBezTo>
                  <a:cubicBezTo>
                    <a:pt x="129" y="229"/>
                    <a:pt x="114" y="232"/>
                    <a:pt x="101" y="237"/>
                  </a:cubicBezTo>
                  <a:moveTo>
                    <a:pt x="552" y="110"/>
                  </a:moveTo>
                  <a:cubicBezTo>
                    <a:pt x="552" y="110"/>
                    <a:pt x="552" y="110"/>
                    <a:pt x="552" y="110"/>
                  </a:cubicBezTo>
                  <a:cubicBezTo>
                    <a:pt x="552" y="110"/>
                    <a:pt x="552" y="110"/>
                    <a:pt x="552" y="110"/>
                  </a:cubicBezTo>
                  <a:moveTo>
                    <a:pt x="125" y="232"/>
                  </a:moveTo>
                  <a:cubicBezTo>
                    <a:pt x="129" y="231"/>
                    <a:pt x="134" y="229"/>
                    <a:pt x="138" y="228"/>
                  </a:cubicBezTo>
                  <a:cubicBezTo>
                    <a:pt x="158" y="222"/>
                    <a:pt x="178" y="216"/>
                    <a:pt x="199" y="210"/>
                  </a:cubicBezTo>
                  <a:cubicBezTo>
                    <a:pt x="239" y="198"/>
                    <a:pt x="280" y="186"/>
                    <a:pt x="320" y="174"/>
                  </a:cubicBezTo>
                  <a:cubicBezTo>
                    <a:pt x="360" y="162"/>
                    <a:pt x="400" y="151"/>
                    <a:pt x="441" y="140"/>
                  </a:cubicBezTo>
                  <a:cubicBezTo>
                    <a:pt x="479" y="130"/>
                    <a:pt x="520" y="124"/>
                    <a:pt x="556" y="109"/>
                  </a:cubicBezTo>
                  <a:cubicBezTo>
                    <a:pt x="563" y="112"/>
                    <a:pt x="570" y="115"/>
                    <a:pt x="577" y="118"/>
                  </a:cubicBezTo>
                  <a:cubicBezTo>
                    <a:pt x="499" y="132"/>
                    <a:pt x="423" y="155"/>
                    <a:pt x="346" y="174"/>
                  </a:cubicBezTo>
                  <a:cubicBezTo>
                    <a:pt x="272" y="192"/>
                    <a:pt x="199" y="212"/>
                    <a:pt x="125" y="232"/>
                  </a:cubicBezTo>
                  <a:moveTo>
                    <a:pt x="111" y="226"/>
                  </a:moveTo>
                  <a:cubicBezTo>
                    <a:pt x="112" y="225"/>
                    <a:pt x="113" y="223"/>
                    <a:pt x="115" y="222"/>
                  </a:cubicBezTo>
                  <a:cubicBezTo>
                    <a:pt x="146" y="210"/>
                    <a:pt x="179" y="204"/>
                    <a:pt x="212" y="194"/>
                  </a:cubicBezTo>
                  <a:cubicBezTo>
                    <a:pt x="249" y="183"/>
                    <a:pt x="286" y="172"/>
                    <a:pt x="324" y="160"/>
                  </a:cubicBezTo>
                  <a:cubicBezTo>
                    <a:pt x="396" y="139"/>
                    <a:pt x="468" y="119"/>
                    <a:pt x="542" y="103"/>
                  </a:cubicBezTo>
                  <a:cubicBezTo>
                    <a:pt x="542" y="103"/>
                    <a:pt x="542" y="103"/>
                    <a:pt x="543" y="102"/>
                  </a:cubicBezTo>
                  <a:cubicBezTo>
                    <a:pt x="546" y="104"/>
                    <a:pt x="550" y="106"/>
                    <a:pt x="553" y="107"/>
                  </a:cubicBezTo>
                  <a:cubicBezTo>
                    <a:pt x="519" y="114"/>
                    <a:pt x="484" y="120"/>
                    <a:pt x="451" y="130"/>
                  </a:cubicBezTo>
                  <a:cubicBezTo>
                    <a:pt x="412" y="140"/>
                    <a:pt x="374" y="151"/>
                    <a:pt x="335" y="160"/>
                  </a:cubicBezTo>
                  <a:cubicBezTo>
                    <a:pt x="260" y="179"/>
                    <a:pt x="185" y="203"/>
                    <a:pt x="111" y="226"/>
                  </a:cubicBezTo>
                  <a:moveTo>
                    <a:pt x="220" y="108"/>
                  </a:moveTo>
                  <a:cubicBezTo>
                    <a:pt x="222" y="106"/>
                    <a:pt x="224" y="104"/>
                    <a:pt x="226" y="102"/>
                  </a:cubicBezTo>
                  <a:cubicBezTo>
                    <a:pt x="232" y="101"/>
                    <a:pt x="238" y="100"/>
                    <a:pt x="244" y="98"/>
                  </a:cubicBezTo>
                  <a:cubicBezTo>
                    <a:pt x="236" y="101"/>
                    <a:pt x="228" y="104"/>
                    <a:pt x="220" y="108"/>
                  </a:cubicBezTo>
                  <a:moveTo>
                    <a:pt x="118" y="219"/>
                  </a:moveTo>
                  <a:cubicBezTo>
                    <a:pt x="120" y="216"/>
                    <a:pt x="122" y="214"/>
                    <a:pt x="124" y="212"/>
                  </a:cubicBezTo>
                  <a:cubicBezTo>
                    <a:pt x="155" y="202"/>
                    <a:pt x="187" y="196"/>
                    <a:pt x="217" y="186"/>
                  </a:cubicBezTo>
                  <a:cubicBezTo>
                    <a:pt x="252" y="175"/>
                    <a:pt x="286" y="163"/>
                    <a:pt x="320" y="153"/>
                  </a:cubicBezTo>
                  <a:cubicBezTo>
                    <a:pt x="389" y="134"/>
                    <a:pt x="458" y="114"/>
                    <a:pt x="527" y="95"/>
                  </a:cubicBezTo>
                  <a:cubicBezTo>
                    <a:pt x="531" y="97"/>
                    <a:pt x="536" y="99"/>
                    <a:pt x="540" y="101"/>
                  </a:cubicBezTo>
                  <a:cubicBezTo>
                    <a:pt x="467" y="117"/>
                    <a:pt x="395" y="137"/>
                    <a:pt x="323" y="159"/>
                  </a:cubicBezTo>
                  <a:cubicBezTo>
                    <a:pt x="287" y="169"/>
                    <a:pt x="252" y="180"/>
                    <a:pt x="216" y="191"/>
                  </a:cubicBezTo>
                  <a:cubicBezTo>
                    <a:pt x="184" y="200"/>
                    <a:pt x="150" y="207"/>
                    <a:pt x="118" y="219"/>
                  </a:cubicBezTo>
                  <a:moveTo>
                    <a:pt x="129" y="207"/>
                  </a:moveTo>
                  <a:cubicBezTo>
                    <a:pt x="134" y="201"/>
                    <a:pt x="139" y="196"/>
                    <a:pt x="145" y="190"/>
                  </a:cubicBezTo>
                  <a:cubicBezTo>
                    <a:pt x="175" y="184"/>
                    <a:pt x="204" y="172"/>
                    <a:pt x="234" y="164"/>
                  </a:cubicBezTo>
                  <a:cubicBezTo>
                    <a:pt x="267" y="155"/>
                    <a:pt x="301" y="146"/>
                    <a:pt x="335" y="136"/>
                  </a:cubicBezTo>
                  <a:cubicBezTo>
                    <a:pt x="368" y="126"/>
                    <a:pt x="401" y="118"/>
                    <a:pt x="435" y="110"/>
                  </a:cubicBezTo>
                  <a:cubicBezTo>
                    <a:pt x="451" y="106"/>
                    <a:pt x="468" y="102"/>
                    <a:pt x="485" y="99"/>
                  </a:cubicBezTo>
                  <a:cubicBezTo>
                    <a:pt x="491" y="97"/>
                    <a:pt x="497" y="96"/>
                    <a:pt x="503" y="94"/>
                  </a:cubicBezTo>
                  <a:cubicBezTo>
                    <a:pt x="500" y="95"/>
                    <a:pt x="498" y="96"/>
                    <a:pt x="495" y="97"/>
                  </a:cubicBezTo>
                  <a:cubicBezTo>
                    <a:pt x="465" y="106"/>
                    <a:pt x="433" y="111"/>
                    <a:pt x="403" y="119"/>
                  </a:cubicBezTo>
                  <a:cubicBezTo>
                    <a:pt x="370" y="128"/>
                    <a:pt x="337" y="138"/>
                    <a:pt x="305" y="148"/>
                  </a:cubicBezTo>
                  <a:cubicBezTo>
                    <a:pt x="272" y="157"/>
                    <a:pt x="239" y="167"/>
                    <a:pt x="207" y="178"/>
                  </a:cubicBezTo>
                  <a:cubicBezTo>
                    <a:pt x="191" y="184"/>
                    <a:pt x="175" y="191"/>
                    <a:pt x="159" y="197"/>
                  </a:cubicBezTo>
                  <a:cubicBezTo>
                    <a:pt x="149" y="201"/>
                    <a:pt x="139" y="204"/>
                    <a:pt x="129" y="207"/>
                  </a:cubicBezTo>
                  <a:moveTo>
                    <a:pt x="144" y="204"/>
                  </a:moveTo>
                  <a:cubicBezTo>
                    <a:pt x="151" y="202"/>
                    <a:pt x="158" y="200"/>
                    <a:pt x="164" y="197"/>
                  </a:cubicBezTo>
                  <a:cubicBezTo>
                    <a:pt x="182" y="191"/>
                    <a:pt x="199" y="183"/>
                    <a:pt x="217" y="177"/>
                  </a:cubicBezTo>
                  <a:cubicBezTo>
                    <a:pt x="251" y="165"/>
                    <a:pt x="286" y="155"/>
                    <a:pt x="320" y="145"/>
                  </a:cubicBezTo>
                  <a:cubicBezTo>
                    <a:pt x="354" y="135"/>
                    <a:pt x="389" y="125"/>
                    <a:pt x="423" y="116"/>
                  </a:cubicBezTo>
                  <a:cubicBezTo>
                    <a:pt x="454" y="108"/>
                    <a:pt x="487" y="104"/>
                    <a:pt x="517" y="91"/>
                  </a:cubicBezTo>
                  <a:cubicBezTo>
                    <a:pt x="517" y="91"/>
                    <a:pt x="517" y="91"/>
                    <a:pt x="517" y="91"/>
                  </a:cubicBezTo>
                  <a:cubicBezTo>
                    <a:pt x="519" y="92"/>
                    <a:pt x="522" y="93"/>
                    <a:pt x="524" y="94"/>
                  </a:cubicBezTo>
                  <a:cubicBezTo>
                    <a:pt x="457" y="112"/>
                    <a:pt x="391" y="130"/>
                    <a:pt x="325" y="150"/>
                  </a:cubicBezTo>
                  <a:cubicBezTo>
                    <a:pt x="290" y="160"/>
                    <a:pt x="256" y="172"/>
                    <a:pt x="222" y="183"/>
                  </a:cubicBezTo>
                  <a:cubicBezTo>
                    <a:pt x="196" y="191"/>
                    <a:pt x="170" y="197"/>
                    <a:pt x="144" y="204"/>
                  </a:cubicBezTo>
                  <a:moveTo>
                    <a:pt x="152" y="183"/>
                  </a:moveTo>
                  <a:cubicBezTo>
                    <a:pt x="155" y="179"/>
                    <a:pt x="158" y="175"/>
                    <a:pt x="162" y="172"/>
                  </a:cubicBezTo>
                  <a:cubicBezTo>
                    <a:pt x="188" y="165"/>
                    <a:pt x="214" y="155"/>
                    <a:pt x="241" y="148"/>
                  </a:cubicBezTo>
                  <a:cubicBezTo>
                    <a:pt x="271" y="141"/>
                    <a:pt x="300" y="133"/>
                    <a:pt x="329" y="125"/>
                  </a:cubicBezTo>
                  <a:cubicBezTo>
                    <a:pt x="359" y="118"/>
                    <a:pt x="389" y="112"/>
                    <a:pt x="419" y="104"/>
                  </a:cubicBezTo>
                  <a:cubicBezTo>
                    <a:pt x="434" y="101"/>
                    <a:pt x="449" y="96"/>
                    <a:pt x="464" y="93"/>
                  </a:cubicBezTo>
                  <a:cubicBezTo>
                    <a:pt x="467" y="93"/>
                    <a:pt x="471" y="92"/>
                    <a:pt x="475" y="91"/>
                  </a:cubicBezTo>
                  <a:cubicBezTo>
                    <a:pt x="418" y="108"/>
                    <a:pt x="360" y="118"/>
                    <a:pt x="304" y="135"/>
                  </a:cubicBezTo>
                  <a:cubicBezTo>
                    <a:pt x="275" y="145"/>
                    <a:pt x="245" y="155"/>
                    <a:pt x="216" y="164"/>
                  </a:cubicBezTo>
                  <a:cubicBezTo>
                    <a:pt x="201" y="169"/>
                    <a:pt x="187" y="173"/>
                    <a:pt x="173" y="177"/>
                  </a:cubicBezTo>
                  <a:cubicBezTo>
                    <a:pt x="166" y="178"/>
                    <a:pt x="159" y="180"/>
                    <a:pt x="152" y="183"/>
                  </a:cubicBezTo>
                  <a:moveTo>
                    <a:pt x="147" y="188"/>
                  </a:moveTo>
                  <a:cubicBezTo>
                    <a:pt x="148" y="187"/>
                    <a:pt x="148" y="186"/>
                    <a:pt x="149" y="185"/>
                  </a:cubicBezTo>
                  <a:cubicBezTo>
                    <a:pt x="151" y="185"/>
                    <a:pt x="153" y="184"/>
                    <a:pt x="153" y="184"/>
                  </a:cubicBezTo>
                  <a:cubicBezTo>
                    <a:pt x="160" y="182"/>
                    <a:pt x="167" y="180"/>
                    <a:pt x="173" y="179"/>
                  </a:cubicBezTo>
                  <a:cubicBezTo>
                    <a:pt x="190" y="175"/>
                    <a:pt x="205" y="169"/>
                    <a:pt x="221" y="165"/>
                  </a:cubicBezTo>
                  <a:cubicBezTo>
                    <a:pt x="252" y="155"/>
                    <a:pt x="283" y="144"/>
                    <a:pt x="315" y="134"/>
                  </a:cubicBezTo>
                  <a:cubicBezTo>
                    <a:pt x="346" y="125"/>
                    <a:pt x="377" y="118"/>
                    <a:pt x="409" y="110"/>
                  </a:cubicBezTo>
                  <a:cubicBezTo>
                    <a:pt x="439" y="102"/>
                    <a:pt x="470" y="96"/>
                    <a:pt x="500" y="85"/>
                  </a:cubicBezTo>
                  <a:cubicBezTo>
                    <a:pt x="501" y="85"/>
                    <a:pt x="501" y="84"/>
                    <a:pt x="500" y="83"/>
                  </a:cubicBezTo>
                  <a:cubicBezTo>
                    <a:pt x="505" y="86"/>
                    <a:pt x="510" y="88"/>
                    <a:pt x="515" y="90"/>
                  </a:cubicBezTo>
                  <a:cubicBezTo>
                    <a:pt x="454" y="103"/>
                    <a:pt x="394" y="117"/>
                    <a:pt x="334" y="134"/>
                  </a:cubicBezTo>
                  <a:cubicBezTo>
                    <a:pt x="302" y="143"/>
                    <a:pt x="270" y="152"/>
                    <a:pt x="238" y="161"/>
                  </a:cubicBezTo>
                  <a:cubicBezTo>
                    <a:pt x="208" y="169"/>
                    <a:pt x="178" y="181"/>
                    <a:pt x="147" y="187"/>
                  </a:cubicBezTo>
                  <a:cubicBezTo>
                    <a:pt x="147" y="188"/>
                    <a:pt x="147" y="188"/>
                    <a:pt x="147" y="188"/>
                  </a:cubicBezTo>
                  <a:moveTo>
                    <a:pt x="184" y="151"/>
                  </a:moveTo>
                  <a:cubicBezTo>
                    <a:pt x="201" y="151"/>
                    <a:pt x="219" y="144"/>
                    <a:pt x="234" y="140"/>
                  </a:cubicBezTo>
                  <a:cubicBezTo>
                    <a:pt x="262" y="132"/>
                    <a:pt x="289" y="123"/>
                    <a:pt x="317" y="114"/>
                  </a:cubicBezTo>
                  <a:cubicBezTo>
                    <a:pt x="343" y="107"/>
                    <a:pt x="370" y="100"/>
                    <a:pt x="396" y="93"/>
                  </a:cubicBezTo>
                  <a:cubicBezTo>
                    <a:pt x="410" y="90"/>
                    <a:pt x="423" y="86"/>
                    <a:pt x="436" y="83"/>
                  </a:cubicBezTo>
                  <a:cubicBezTo>
                    <a:pt x="443" y="81"/>
                    <a:pt x="450" y="80"/>
                    <a:pt x="456" y="78"/>
                  </a:cubicBezTo>
                  <a:cubicBezTo>
                    <a:pt x="457" y="78"/>
                    <a:pt x="458" y="78"/>
                    <a:pt x="459" y="77"/>
                  </a:cubicBezTo>
                  <a:cubicBezTo>
                    <a:pt x="436" y="85"/>
                    <a:pt x="412" y="91"/>
                    <a:pt x="389" y="96"/>
                  </a:cubicBezTo>
                  <a:cubicBezTo>
                    <a:pt x="360" y="102"/>
                    <a:pt x="332" y="112"/>
                    <a:pt x="304" y="121"/>
                  </a:cubicBezTo>
                  <a:cubicBezTo>
                    <a:pt x="277" y="129"/>
                    <a:pt x="250" y="136"/>
                    <a:pt x="224" y="145"/>
                  </a:cubicBezTo>
                  <a:cubicBezTo>
                    <a:pt x="205" y="150"/>
                    <a:pt x="186" y="156"/>
                    <a:pt x="168" y="165"/>
                  </a:cubicBezTo>
                  <a:cubicBezTo>
                    <a:pt x="172" y="160"/>
                    <a:pt x="176" y="156"/>
                    <a:pt x="181" y="151"/>
                  </a:cubicBezTo>
                  <a:cubicBezTo>
                    <a:pt x="182" y="151"/>
                    <a:pt x="183" y="151"/>
                    <a:pt x="184" y="151"/>
                  </a:cubicBezTo>
                  <a:moveTo>
                    <a:pt x="163" y="170"/>
                  </a:moveTo>
                  <a:cubicBezTo>
                    <a:pt x="163" y="170"/>
                    <a:pt x="163" y="170"/>
                    <a:pt x="163" y="170"/>
                  </a:cubicBezTo>
                  <a:cubicBezTo>
                    <a:pt x="164" y="170"/>
                    <a:pt x="164" y="169"/>
                    <a:pt x="165" y="169"/>
                  </a:cubicBezTo>
                  <a:cubicBezTo>
                    <a:pt x="165" y="169"/>
                    <a:pt x="165" y="169"/>
                    <a:pt x="165" y="169"/>
                  </a:cubicBezTo>
                  <a:cubicBezTo>
                    <a:pt x="171" y="165"/>
                    <a:pt x="177" y="163"/>
                    <a:pt x="184" y="160"/>
                  </a:cubicBezTo>
                  <a:cubicBezTo>
                    <a:pt x="197" y="155"/>
                    <a:pt x="211" y="151"/>
                    <a:pt x="224" y="147"/>
                  </a:cubicBezTo>
                  <a:cubicBezTo>
                    <a:pt x="253" y="138"/>
                    <a:pt x="281" y="129"/>
                    <a:pt x="309" y="121"/>
                  </a:cubicBezTo>
                  <a:cubicBezTo>
                    <a:pt x="338" y="113"/>
                    <a:pt x="366" y="103"/>
                    <a:pt x="394" y="97"/>
                  </a:cubicBezTo>
                  <a:cubicBezTo>
                    <a:pt x="422" y="91"/>
                    <a:pt x="450" y="84"/>
                    <a:pt x="476" y="73"/>
                  </a:cubicBezTo>
                  <a:cubicBezTo>
                    <a:pt x="484" y="76"/>
                    <a:pt x="492" y="80"/>
                    <a:pt x="500" y="83"/>
                  </a:cubicBezTo>
                  <a:cubicBezTo>
                    <a:pt x="499" y="83"/>
                    <a:pt x="499" y="83"/>
                    <a:pt x="499" y="83"/>
                  </a:cubicBezTo>
                  <a:cubicBezTo>
                    <a:pt x="473" y="91"/>
                    <a:pt x="446" y="96"/>
                    <a:pt x="419" y="102"/>
                  </a:cubicBezTo>
                  <a:cubicBezTo>
                    <a:pt x="391" y="109"/>
                    <a:pt x="362" y="115"/>
                    <a:pt x="334" y="122"/>
                  </a:cubicBezTo>
                  <a:cubicBezTo>
                    <a:pt x="279" y="135"/>
                    <a:pt x="224" y="151"/>
                    <a:pt x="171" y="167"/>
                  </a:cubicBezTo>
                  <a:cubicBezTo>
                    <a:pt x="169" y="168"/>
                    <a:pt x="166" y="169"/>
                    <a:pt x="163" y="170"/>
                  </a:cubicBezTo>
                  <a:moveTo>
                    <a:pt x="227" y="101"/>
                  </a:moveTo>
                  <a:cubicBezTo>
                    <a:pt x="228" y="100"/>
                    <a:pt x="229" y="99"/>
                    <a:pt x="229" y="98"/>
                  </a:cubicBezTo>
                  <a:cubicBezTo>
                    <a:pt x="242" y="93"/>
                    <a:pt x="256" y="90"/>
                    <a:pt x="268" y="86"/>
                  </a:cubicBezTo>
                  <a:cubicBezTo>
                    <a:pt x="284" y="82"/>
                    <a:pt x="300" y="76"/>
                    <a:pt x="316" y="71"/>
                  </a:cubicBezTo>
                  <a:cubicBezTo>
                    <a:pt x="320" y="71"/>
                    <a:pt x="323" y="70"/>
                    <a:pt x="326" y="69"/>
                  </a:cubicBezTo>
                  <a:cubicBezTo>
                    <a:pt x="323" y="70"/>
                    <a:pt x="320" y="70"/>
                    <a:pt x="318" y="71"/>
                  </a:cubicBezTo>
                  <a:cubicBezTo>
                    <a:pt x="302" y="76"/>
                    <a:pt x="286" y="82"/>
                    <a:pt x="270" y="87"/>
                  </a:cubicBezTo>
                  <a:cubicBezTo>
                    <a:pt x="262" y="90"/>
                    <a:pt x="254" y="92"/>
                    <a:pt x="247" y="95"/>
                  </a:cubicBezTo>
                  <a:cubicBezTo>
                    <a:pt x="242" y="96"/>
                    <a:pt x="238" y="98"/>
                    <a:pt x="233" y="99"/>
                  </a:cubicBezTo>
                  <a:cubicBezTo>
                    <a:pt x="232" y="99"/>
                    <a:pt x="230" y="100"/>
                    <a:pt x="227" y="101"/>
                  </a:cubicBezTo>
                  <a:moveTo>
                    <a:pt x="188" y="144"/>
                  </a:moveTo>
                  <a:cubicBezTo>
                    <a:pt x="192" y="139"/>
                    <a:pt x="196" y="135"/>
                    <a:pt x="200" y="130"/>
                  </a:cubicBezTo>
                  <a:cubicBezTo>
                    <a:pt x="222" y="124"/>
                    <a:pt x="244" y="120"/>
                    <a:pt x="266" y="115"/>
                  </a:cubicBezTo>
                  <a:cubicBezTo>
                    <a:pt x="291" y="110"/>
                    <a:pt x="315" y="102"/>
                    <a:pt x="340" y="96"/>
                  </a:cubicBezTo>
                  <a:cubicBezTo>
                    <a:pt x="363" y="90"/>
                    <a:pt x="386" y="84"/>
                    <a:pt x="409" y="77"/>
                  </a:cubicBezTo>
                  <a:cubicBezTo>
                    <a:pt x="419" y="74"/>
                    <a:pt x="429" y="71"/>
                    <a:pt x="439" y="68"/>
                  </a:cubicBezTo>
                  <a:cubicBezTo>
                    <a:pt x="443" y="67"/>
                    <a:pt x="452" y="67"/>
                    <a:pt x="454" y="66"/>
                  </a:cubicBezTo>
                  <a:cubicBezTo>
                    <a:pt x="448" y="70"/>
                    <a:pt x="441" y="72"/>
                    <a:pt x="435" y="74"/>
                  </a:cubicBezTo>
                  <a:cubicBezTo>
                    <a:pt x="415" y="81"/>
                    <a:pt x="395" y="84"/>
                    <a:pt x="375" y="91"/>
                  </a:cubicBezTo>
                  <a:cubicBezTo>
                    <a:pt x="350" y="99"/>
                    <a:pt x="326" y="107"/>
                    <a:pt x="301" y="114"/>
                  </a:cubicBezTo>
                  <a:cubicBezTo>
                    <a:pt x="277" y="120"/>
                    <a:pt x="252" y="126"/>
                    <a:pt x="228" y="133"/>
                  </a:cubicBezTo>
                  <a:cubicBezTo>
                    <a:pt x="215" y="136"/>
                    <a:pt x="201" y="138"/>
                    <a:pt x="188" y="144"/>
                  </a:cubicBezTo>
                  <a:moveTo>
                    <a:pt x="183" y="150"/>
                  </a:moveTo>
                  <a:cubicBezTo>
                    <a:pt x="183" y="150"/>
                    <a:pt x="182" y="150"/>
                    <a:pt x="182" y="150"/>
                  </a:cubicBezTo>
                  <a:cubicBezTo>
                    <a:pt x="183" y="149"/>
                    <a:pt x="184" y="148"/>
                    <a:pt x="185" y="147"/>
                  </a:cubicBezTo>
                  <a:cubicBezTo>
                    <a:pt x="192" y="143"/>
                    <a:pt x="202" y="142"/>
                    <a:pt x="210" y="140"/>
                  </a:cubicBezTo>
                  <a:cubicBezTo>
                    <a:pt x="223" y="136"/>
                    <a:pt x="235" y="133"/>
                    <a:pt x="248" y="129"/>
                  </a:cubicBezTo>
                  <a:cubicBezTo>
                    <a:pt x="274" y="122"/>
                    <a:pt x="300" y="116"/>
                    <a:pt x="326" y="108"/>
                  </a:cubicBezTo>
                  <a:cubicBezTo>
                    <a:pt x="350" y="101"/>
                    <a:pt x="374" y="92"/>
                    <a:pt x="398" y="86"/>
                  </a:cubicBezTo>
                  <a:cubicBezTo>
                    <a:pt x="419" y="81"/>
                    <a:pt x="440" y="76"/>
                    <a:pt x="459" y="66"/>
                  </a:cubicBezTo>
                  <a:cubicBezTo>
                    <a:pt x="459" y="66"/>
                    <a:pt x="459" y="66"/>
                    <a:pt x="459" y="65"/>
                  </a:cubicBezTo>
                  <a:cubicBezTo>
                    <a:pt x="464" y="67"/>
                    <a:pt x="468" y="69"/>
                    <a:pt x="473" y="71"/>
                  </a:cubicBezTo>
                  <a:cubicBezTo>
                    <a:pt x="422" y="85"/>
                    <a:pt x="371" y="96"/>
                    <a:pt x="321" y="111"/>
                  </a:cubicBezTo>
                  <a:cubicBezTo>
                    <a:pt x="296" y="118"/>
                    <a:pt x="272" y="126"/>
                    <a:pt x="248" y="134"/>
                  </a:cubicBezTo>
                  <a:cubicBezTo>
                    <a:pt x="235" y="138"/>
                    <a:pt x="222" y="141"/>
                    <a:pt x="210" y="144"/>
                  </a:cubicBezTo>
                  <a:cubicBezTo>
                    <a:pt x="203" y="146"/>
                    <a:pt x="197" y="147"/>
                    <a:pt x="191" y="149"/>
                  </a:cubicBezTo>
                  <a:cubicBezTo>
                    <a:pt x="189" y="149"/>
                    <a:pt x="185" y="150"/>
                    <a:pt x="183" y="150"/>
                  </a:cubicBezTo>
                  <a:moveTo>
                    <a:pt x="202" y="128"/>
                  </a:moveTo>
                  <a:cubicBezTo>
                    <a:pt x="206" y="124"/>
                    <a:pt x="209" y="120"/>
                    <a:pt x="212" y="117"/>
                  </a:cubicBezTo>
                  <a:cubicBezTo>
                    <a:pt x="251" y="110"/>
                    <a:pt x="288" y="97"/>
                    <a:pt x="326" y="87"/>
                  </a:cubicBezTo>
                  <a:cubicBezTo>
                    <a:pt x="345" y="82"/>
                    <a:pt x="364" y="77"/>
                    <a:pt x="383" y="72"/>
                  </a:cubicBezTo>
                  <a:cubicBezTo>
                    <a:pt x="402" y="68"/>
                    <a:pt x="422" y="64"/>
                    <a:pt x="440" y="57"/>
                  </a:cubicBezTo>
                  <a:cubicBezTo>
                    <a:pt x="446" y="59"/>
                    <a:pt x="452" y="62"/>
                    <a:pt x="457" y="64"/>
                  </a:cubicBezTo>
                  <a:cubicBezTo>
                    <a:pt x="456" y="64"/>
                    <a:pt x="455" y="64"/>
                    <a:pt x="454" y="64"/>
                  </a:cubicBezTo>
                  <a:cubicBezTo>
                    <a:pt x="437" y="64"/>
                    <a:pt x="420" y="72"/>
                    <a:pt x="404" y="77"/>
                  </a:cubicBezTo>
                  <a:cubicBezTo>
                    <a:pt x="381" y="83"/>
                    <a:pt x="358" y="89"/>
                    <a:pt x="335" y="95"/>
                  </a:cubicBezTo>
                  <a:cubicBezTo>
                    <a:pt x="311" y="101"/>
                    <a:pt x="289" y="108"/>
                    <a:pt x="265" y="113"/>
                  </a:cubicBezTo>
                  <a:cubicBezTo>
                    <a:pt x="244" y="118"/>
                    <a:pt x="223" y="122"/>
                    <a:pt x="202" y="128"/>
                  </a:cubicBezTo>
                  <a:moveTo>
                    <a:pt x="216" y="113"/>
                  </a:moveTo>
                  <a:cubicBezTo>
                    <a:pt x="216" y="113"/>
                    <a:pt x="217" y="112"/>
                    <a:pt x="217" y="112"/>
                  </a:cubicBezTo>
                  <a:cubicBezTo>
                    <a:pt x="231" y="104"/>
                    <a:pt x="246" y="100"/>
                    <a:pt x="261" y="96"/>
                  </a:cubicBezTo>
                  <a:cubicBezTo>
                    <a:pt x="280" y="90"/>
                    <a:pt x="299" y="85"/>
                    <a:pt x="317" y="80"/>
                  </a:cubicBezTo>
                  <a:cubicBezTo>
                    <a:pt x="337" y="74"/>
                    <a:pt x="356" y="69"/>
                    <a:pt x="375" y="64"/>
                  </a:cubicBezTo>
                  <a:cubicBezTo>
                    <a:pt x="391" y="60"/>
                    <a:pt x="408" y="57"/>
                    <a:pt x="423" y="49"/>
                  </a:cubicBezTo>
                  <a:cubicBezTo>
                    <a:pt x="428" y="51"/>
                    <a:pt x="433" y="53"/>
                    <a:pt x="438" y="56"/>
                  </a:cubicBezTo>
                  <a:cubicBezTo>
                    <a:pt x="421" y="62"/>
                    <a:pt x="404" y="66"/>
                    <a:pt x="387" y="69"/>
                  </a:cubicBezTo>
                  <a:cubicBezTo>
                    <a:pt x="366" y="74"/>
                    <a:pt x="346" y="80"/>
                    <a:pt x="326" y="85"/>
                  </a:cubicBezTo>
                  <a:cubicBezTo>
                    <a:pt x="306" y="90"/>
                    <a:pt x="286" y="95"/>
                    <a:pt x="267" y="100"/>
                  </a:cubicBezTo>
                  <a:cubicBezTo>
                    <a:pt x="258" y="103"/>
                    <a:pt x="249" y="106"/>
                    <a:pt x="239" y="108"/>
                  </a:cubicBezTo>
                  <a:cubicBezTo>
                    <a:pt x="233" y="110"/>
                    <a:pt x="223" y="111"/>
                    <a:pt x="216" y="113"/>
                  </a:cubicBezTo>
                  <a:moveTo>
                    <a:pt x="264" y="93"/>
                  </a:moveTo>
                  <a:cubicBezTo>
                    <a:pt x="284" y="86"/>
                    <a:pt x="303" y="78"/>
                    <a:pt x="323" y="72"/>
                  </a:cubicBezTo>
                  <a:cubicBezTo>
                    <a:pt x="341" y="66"/>
                    <a:pt x="360" y="63"/>
                    <a:pt x="378" y="59"/>
                  </a:cubicBezTo>
                  <a:cubicBezTo>
                    <a:pt x="388" y="56"/>
                    <a:pt x="398" y="54"/>
                    <a:pt x="408" y="52"/>
                  </a:cubicBezTo>
                  <a:cubicBezTo>
                    <a:pt x="412" y="51"/>
                    <a:pt x="416" y="50"/>
                    <a:pt x="419" y="49"/>
                  </a:cubicBezTo>
                  <a:cubicBezTo>
                    <a:pt x="414" y="51"/>
                    <a:pt x="409" y="53"/>
                    <a:pt x="404" y="55"/>
                  </a:cubicBezTo>
                  <a:cubicBezTo>
                    <a:pt x="369" y="66"/>
                    <a:pt x="332" y="74"/>
                    <a:pt x="297" y="84"/>
                  </a:cubicBezTo>
                  <a:cubicBezTo>
                    <a:pt x="286" y="87"/>
                    <a:pt x="275" y="90"/>
                    <a:pt x="264" y="93"/>
                  </a:cubicBezTo>
                  <a:moveTo>
                    <a:pt x="419" y="49"/>
                  </a:moveTo>
                  <a:cubicBezTo>
                    <a:pt x="419" y="49"/>
                    <a:pt x="419" y="49"/>
                    <a:pt x="419" y="49"/>
                  </a:cubicBezTo>
                  <a:cubicBezTo>
                    <a:pt x="419" y="49"/>
                    <a:pt x="419" y="49"/>
                    <a:pt x="419" y="49"/>
                  </a:cubicBezTo>
                  <a:moveTo>
                    <a:pt x="232" y="95"/>
                  </a:moveTo>
                  <a:cubicBezTo>
                    <a:pt x="235" y="92"/>
                    <a:pt x="239" y="88"/>
                    <a:pt x="242" y="85"/>
                  </a:cubicBezTo>
                  <a:cubicBezTo>
                    <a:pt x="254" y="83"/>
                    <a:pt x="266" y="79"/>
                    <a:pt x="278" y="74"/>
                  </a:cubicBezTo>
                  <a:cubicBezTo>
                    <a:pt x="292" y="69"/>
                    <a:pt x="307" y="64"/>
                    <a:pt x="323" y="61"/>
                  </a:cubicBezTo>
                  <a:cubicBezTo>
                    <a:pt x="339" y="57"/>
                    <a:pt x="356" y="54"/>
                    <a:pt x="372" y="50"/>
                  </a:cubicBezTo>
                  <a:cubicBezTo>
                    <a:pt x="381" y="48"/>
                    <a:pt x="389" y="46"/>
                    <a:pt x="398" y="44"/>
                  </a:cubicBezTo>
                  <a:cubicBezTo>
                    <a:pt x="398" y="44"/>
                    <a:pt x="398" y="44"/>
                    <a:pt x="398" y="44"/>
                  </a:cubicBezTo>
                  <a:cubicBezTo>
                    <a:pt x="395" y="46"/>
                    <a:pt x="391" y="47"/>
                    <a:pt x="387" y="49"/>
                  </a:cubicBezTo>
                  <a:cubicBezTo>
                    <a:pt x="358" y="60"/>
                    <a:pt x="328" y="66"/>
                    <a:pt x="298" y="75"/>
                  </a:cubicBezTo>
                  <a:cubicBezTo>
                    <a:pt x="284" y="79"/>
                    <a:pt x="269" y="84"/>
                    <a:pt x="254" y="88"/>
                  </a:cubicBezTo>
                  <a:cubicBezTo>
                    <a:pt x="247" y="90"/>
                    <a:pt x="240" y="92"/>
                    <a:pt x="232" y="95"/>
                  </a:cubicBezTo>
                  <a:moveTo>
                    <a:pt x="349" y="63"/>
                  </a:moveTo>
                  <a:cubicBezTo>
                    <a:pt x="369" y="57"/>
                    <a:pt x="388" y="51"/>
                    <a:pt x="407" y="42"/>
                  </a:cubicBezTo>
                  <a:cubicBezTo>
                    <a:pt x="411" y="44"/>
                    <a:pt x="415" y="46"/>
                    <a:pt x="419" y="47"/>
                  </a:cubicBezTo>
                  <a:cubicBezTo>
                    <a:pt x="396" y="53"/>
                    <a:pt x="372" y="57"/>
                    <a:pt x="349" y="63"/>
                  </a:cubicBezTo>
                  <a:moveTo>
                    <a:pt x="247" y="80"/>
                  </a:moveTo>
                  <a:cubicBezTo>
                    <a:pt x="249" y="77"/>
                    <a:pt x="252" y="74"/>
                    <a:pt x="255" y="71"/>
                  </a:cubicBezTo>
                  <a:cubicBezTo>
                    <a:pt x="277" y="67"/>
                    <a:pt x="298" y="59"/>
                    <a:pt x="319" y="52"/>
                  </a:cubicBezTo>
                  <a:cubicBezTo>
                    <a:pt x="331" y="49"/>
                    <a:pt x="343" y="46"/>
                    <a:pt x="355" y="43"/>
                  </a:cubicBezTo>
                  <a:cubicBezTo>
                    <a:pt x="365" y="41"/>
                    <a:pt x="378" y="41"/>
                    <a:pt x="387" y="36"/>
                  </a:cubicBezTo>
                  <a:cubicBezTo>
                    <a:pt x="375" y="42"/>
                    <a:pt x="361" y="45"/>
                    <a:pt x="349" y="48"/>
                  </a:cubicBezTo>
                  <a:cubicBezTo>
                    <a:pt x="335" y="52"/>
                    <a:pt x="322" y="56"/>
                    <a:pt x="308" y="59"/>
                  </a:cubicBezTo>
                  <a:cubicBezTo>
                    <a:pt x="287" y="65"/>
                    <a:pt x="266" y="71"/>
                    <a:pt x="247" y="80"/>
                  </a:cubicBezTo>
                  <a:moveTo>
                    <a:pt x="244" y="83"/>
                  </a:moveTo>
                  <a:cubicBezTo>
                    <a:pt x="248" y="81"/>
                    <a:pt x="253" y="79"/>
                    <a:pt x="257" y="77"/>
                  </a:cubicBezTo>
                  <a:cubicBezTo>
                    <a:pt x="263" y="75"/>
                    <a:pt x="269" y="72"/>
                    <a:pt x="275" y="70"/>
                  </a:cubicBezTo>
                  <a:cubicBezTo>
                    <a:pt x="290" y="66"/>
                    <a:pt x="304" y="63"/>
                    <a:pt x="319" y="59"/>
                  </a:cubicBezTo>
                  <a:cubicBezTo>
                    <a:pt x="343" y="52"/>
                    <a:pt x="369" y="48"/>
                    <a:pt x="391" y="36"/>
                  </a:cubicBezTo>
                  <a:cubicBezTo>
                    <a:pt x="392" y="36"/>
                    <a:pt x="392" y="36"/>
                    <a:pt x="392" y="36"/>
                  </a:cubicBezTo>
                  <a:cubicBezTo>
                    <a:pt x="396" y="37"/>
                    <a:pt x="399" y="39"/>
                    <a:pt x="403" y="40"/>
                  </a:cubicBezTo>
                  <a:cubicBezTo>
                    <a:pt x="378" y="47"/>
                    <a:pt x="352" y="52"/>
                    <a:pt x="327" y="58"/>
                  </a:cubicBezTo>
                  <a:cubicBezTo>
                    <a:pt x="301" y="63"/>
                    <a:pt x="277" y="74"/>
                    <a:pt x="252" y="81"/>
                  </a:cubicBezTo>
                  <a:cubicBezTo>
                    <a:pt x="249" y="82"/>
                    <a:pt x="247" y="82"/>
                    <a:pt x="244" y="83"/>
                  </a:cubicBezTo>
                  <a:moveTo>
                    <a:pt x="259" y="66"/>
                  </a:moveTo>
                  <a:cubicBezTo>
                    <a:pt x="262" y="63"/>
                    <a:pt x="266" y="60"/>
                    <a:pt x="269" y="56"/>
                  </a:cubicBezTo>
                  <a:cubicBezTo>
                    <a:pt x="288" y="52"/>
                    <a:pt x="306" y="46"/>
                    <a:pt x="325" y="41"/>
                  </a:cubicBezTo>
                  <a:cubicBezTo>
                    <a:pt x="335" y="38"/>
                    <a:pt x="345" y="37"/>
                    <a:pt x="355" y="35"/>
                  </a:cubicBezTo>
                  <a:cubicBezTo>
                    <a:pt x="359" y="34"/>
                    <a:pt x="364" y="33"/>
                    <a:pt x="368" y="33"/>
                  </a:cubicBezTo>
                  <a:cubicBezTo>
                    <a:pt x="332" y="46"/>
                    <a:pt x="295" y="54"/>
                    <a:pt x="259" y="66"/>
                  </a:cubicBezTo>
                  <a:moveTo>
                    <a:pt x="257" y="69"/>
                  </a:moveTo>
                  <a:cubicBezTo>
                    <a:pt x="257" y="68"/>
                    <a:pt x="257" y="68"/>
                    <a:pt x="257" y="68"/>
                  </a:cubicBezTo>
                  <a:cubicBezTo>
                    <a:pt x="261" y="68"/>
                    <a:pt x="266" y="66"/>
                    <a:pt x="270" y="65"/>
                  </a:cubicBezTo>
                  <a:cubicBezTo>
                    <a:pt x="283" y="61"/>
                    <a:pt x="296" y="57"/>
                    <a:pt x="309" y="52"/>
                  </a:cubicBezTo>
                  <a:cubicBezTo>
                    <a:pt x="332" y="44"/>
                    <a:pt x="357" y="40"/>
                    <a:pt x="380" y="31"/>
                  </a:cubicBezTo>
                  <a:cubicBezTo>
                    <a:pt x="380" y="30"/>
                    <a:pt x="380" y="30"/>
                    <a:pt x="380" y="30"/>
                  </a:cubicBezTo>
                  <a:cubicBezTo>
                    <a:pt x="383" y="32"/>
                    <a:pt x="385" y="33"/>
                    <a:pt x="388" y="34"/>
                  </a:cubicBezTo>
                  <a:cubicBezTo>
                    <a:pt x="381" y="35"/>
                    <a:pt x="375" y="37"/>
                    <a:pt x="368" y="38"/>
                  </a:cubicBezTo>
                  <a:cubicBezTo>
                    <a:pt x="358" y="40"/>
                    <a:pt x="347" y="43"/>
                    <a:pt x="337" y="46"/>
                  </a:cubicBezTo>
                  <a:cubicBezTo>
                    <a:pt x="314" y="51"/>
                    <a:pt x="291" y="60"/>
                    <a:pt x="269" y="66"/>
                  </a:cubicBezTo>
                  <a:cubicBezTo>
                    <a:pt x="265" y="67"/>
                    <a:pt x="261" y="68"/>
                    <a:pt x="257" y="69"/>
                  </a:cubicBezTo>
                  <a:moveTo>
                    <a:pt x="273" y="51"/>
                  </a:moveTo>
                  <a:cubicBezTo>
                    <a:pt x="276" y="49"/>
                    <a:pt x="279" y="46"/>
                    <a:pt x="281" y="43"/>
                  </a:cubicBezTo>
                  <a:cubicBezTo>
                    <a:pt x="293" y="42"/>
                    <a:pt x="303" y="38"/>
                    <a:pt x="315" y="35"/>
                  </a:cubicBezTo>
                  <a:cubicBezTo>
                    <a:pt x="322" y="34"/>
                    <a:pt x="329" y="32"/>
                    <a:pt x="337" y="30"/>
                  </a:cubicBezTo>
                  <a:cubicBezTo>
                    <a:pt x="341" y="29"/>
                    <a:pt x="345" y="27"/>
                    <a:pt x="349" y="26"/>
                  </a:cubicBezTo>
                  <a:cubicBezTo>
                    <a:pt x="350" y="26"/>
                    <a:pt x="356" y="23"/>
                    <a:pt x="357" y="23"/>
                  </a:cubicBezTo>
                  <a:cubicBezTo>
                    <a:pt x="358" y="23"/>
                    <a:pt x="357" y="24"/>
                    <a:pt x="355" y="25"/>
                  </a:cubicBezTo>
                  <a:cubicBezTo>
                    <a:pt x="341" y="33"/>
                    <a:pt x="324" y="35"/>
                    <a:pt x="309" y="38"/>
                  </a:cubicBezTo>
                  <a:cubicBezTo>
                    <a:pt x="297" y="41"/>
                    <a:pt x="285" y="46"/>
                    <a:pt x="273" y="51"/>
                  </a:cubicBezTo>
                  <a:moveTo>
                    <a:pt x="272" y="54"/>
                  </a:moveTo>
                  <a:cubicBezTo>
                    <a:pt x="288" y="47"/>
                    <a:pt x="304" y="42"/>
                    <a:pt x="321" y="38"/>
                  </a:cubicBezTo>
                  <a:cubicBezTo>
                    <a:pt x="335" y="35"/>
                    <a:pt x="350" y="32"/>
                    <a:pt x="362" y="23"/>
                  </a:cubicBezTo>
                  <a:cubicBezTo>
                    <a:pt x="362" y="23"/>
                    <a:pt x="362" y="23"/>
                    <a:pt x="362" y="23"/>
                  </a:cubicBezTo>
                  <a:cubicBezTo>
                    <a:pt x="367" y="25"/>
                    <a:pt x="372" y="27"/>
                    <a:pt x="376" y="29"/>
                  </a:cubicBezTo>
                  <a:cubicBezTo>
                    <a:pt x="359" y="32"/>
                    <a:pt x="342" y="35"/>
                    <a:pt x="325" y="39"/>
                  </a:cubicBezTo>
                  <a:cubicBezTo>
                    <a:pt x="308" y="43"/>
                    <a:pt x="286" y="47"/>
                    <a:pt x="272" y="54"/>
                  </a:cubicBezTo>
                  <a:moveTo>
                    <a:pt x="289" y="36"/>
                  </a:moveTo>
                  <a:cubicBezTo>
                    <a:pt x="290" y="35"/>
                    <a:pt x="291" y="34"/>
                    <a:pt x="292" y="33"/>
                  </a:cubicBezTo>
                  <a:cubicBezTo>
                    <a:pt x="303" y="30"/>
                    <a:pt x="314" y="26"/>
                    <a:pt x="324" y="23"/>
                  </a:cubicBezTo>
                  <a:cubicBezTo>
                    <a:pt x="331" y="22"/>
                    <a:pt x="337" y="20"/>
                    <a:pt x="343" y="19"/>
                  </a:cubicBezTo>
                  <a:cubicBezTo>
                    <a:pt x="342" y="19"/>
                    <a:pt x="342" y="20"/>
                    <a:pt x="341" y="20"/>
                  </a:cubicBezTo>
                  <a:cubicBezTo>
                    <a:pt x="338" y="22"/>
                    <a:pt x="334" y="23"/>
                    <a:pt x="331" y="25"/>
                  </a:cubicBezTo>
                  <a:cubicBezTo>
                    <a:pt x="317" y="30"/>
                    <a:pt x="303" y="31"/>
                    <a:pt x="289" y="36"/>
                  </a:cubicBezTo>
                  <a:moveTo>
                    <a:pt x="284" y="41"/>
                  </a:moveTo>
                  <a:cubicBezTo>
                    <a:pt x="285" y="40"/>
                    <a:pt x="285" y="39"/>
                    <a:pt x="286" y="39"/>
                  </a:cubicBezTo>
                  <a:cubicBezTo>
                    <a:pt x="289" y="37"/>
                    <a:pt x="293" y="36"/>
                    <a:pt x="296" y="35"/>
                  </a:cubicBezTo>
                  <a:cubicBezTo>
                    <a:pt x="303" y="33"/>
                    <a:pt x="309" y="32"/>
                    <a:pt x="316" y="31"/>
                  </a:cubicBezTo>
                  <a:cubicBezTo>
                    <a:pt x="327" y="28"/>
                    <a:pt x="338" y="25"/>
                    <a:pt x="348" y="18"/>
                  </a:cubicBezTo>
                  <a:cubicBezTo>
                    <a:pt x="352" y="19"/>
                    <a:pt x="355" y="21"/>
                    <a:pt x="358" y="22"/>
                  </a:cubicBezTo>
                  <a:cubicBezTo>
                    <a:pt x="348" y="24"/>
                    <a:pt x="338" y="28"/>
                    <a:pt x="328" y="30"/>
                  </a:cubicBezTo>
                  <a:cubicBezTo>
                    <a:pt x="313" y="34"/>
                    <a:pt x="298" y="37"/>
                    <a:pt x="284" y="41"/>
                  </a:cubicBezTo>
                  <a:moveTo>
                    <a:pt x="303" y="28"/>
                  </a:moveTo>
                  <a:cubicBezTo>
                    <a:pt x="307" y="26"/>
                    <a:pt x="310" y="24"/>
                    <a:pt x="314" y="23"/>
                  </a:cubicBezTo>
                  <a:cubicBezTo>
                    <a:pt x="321" y="20"/>
                    <a:pt x="329" y="17"/>
                    <a:pt x="336" y="13"/>
                  </a:cubicBezTo>
                  <a:cubicBezTo>
                    <a:pt x="339" y="14"/>
                    <a:pt x="342" y="15"/>
                    <a:pt x="345" y="17"/>
                  </a:cubicBezTo>
                  <a:cubicBezTo>
                    <a:pt x="336" y="18"/>
                    <a:pt x="328" y="20"/>
                    <a:pt x="319" y="23"/>
                  </a:cubicBezTo>
                  <a:cubicBezTo>
                    <a:pt x="315" y="24"/>
                    <a:pt x="310" y="25"/>
                    <a:pt x="305" y="27"/>
                  </a:cubicBezTo>
                  <a:cubicBezTo>
                    <a:pt x="305" y="27"/>
                    <a:pt x="304" y="27"/>
                    <a:pt x="303" y="28"/>
                  </a:cubicBezTo>
                  <a:moveTo>
                    <a:pt x="296" y="29"/>
                  </a:moveTo>
                  <a:cubicBezTo>
                    <a:pt x="299" y="25"/>
                    <a:pt x="303" y="22"/>
                    <a:pt x="306" y="19"/>
                  </a:cubicBezTo>
                  <a:cubicBezTo>
                    <a:pt x="310" y="18"/>
                    <a:pt x="314" y="16"/>
                    <a:pt x="319" y="15"/>
                  </a:cubicBezTo>
                  <a:cubicBezTo>
                    <a:pt x="323" y="14"/>
                    <a:pt x="328" y="14"/>
                    <a:pt x="332" y="13"/>
                  </a:cubicBezTo>
                  <a:cubicBezTo>
                    <a:pt x="333" y="13"/>
                    <a:pt x="333" y="13"/>
                    <a:pt x="333" y="13"/>
                  </a:cubicBezTo>
                  <a:cubicBezTo>
                    <a:pt x="336" y="13"/>
                    <a:pt x="322" y="18"/>
                    <a:pt x="321" y="18"/>
                  </a:cubicBezTo>
                  <a:cubicBezTo>
                    <a:pt x="313" y="21"/>
                    <a:pt x="304" y="25"/>
                    <a:pt x="296" y="29"/>
                  </a:cubicBezTo>
                  <a:moveTo>
                    <a:pt x="309" y="16"/>
                  </a:moveTo>
                  <a:cubicBezTo>
                    <a:pt x="312" y="13"/>
                    <a:pt x="315" y="10"/>
                    <a:pt x="318" y="7"/>
                  </a:cubicBezTo>
                  <a:cubicBezTo>
                    <a:pt x="322" y="8"/>
                    <a:pt x="327" y="10"/>
                    <a:pt x="331" y="11"/>
                  </a:cubicBezTo>
                  <a:cubicBezTo>
                    <a:pt x="323" y="12"/>
                    <a:pt x="316" y="14"/>
                    <a:pt x="309" y="16"/>
                  </a:cubicBezTo>
                  <a:moveTo>
                    <a:pt x="317" y="0"/>
                  </a:moveTo>
                  <a:cubicBezTo>
                    <a:pt x="316" y="0"/>
                    <a:pt x="316" y="0"/>
                    <a:pt x="315" y="1"/>
                  </a:cubicBezTo>
                  <a:cubicBezTo>
                    <a:pt x="261" y="52"/>
                    <a:pt x="211" y="108"/>
                    <a:pt x="161" y="163"/>
                  </a:cubicBezTo>
                  <a:cubicBezTo>
                    <a:pt x="114" y="213"/>
                    <a:pt x="67" y="262"/>
                    <a:pt x="23" y="314"/>
                  </a:cubicBezTo>
                  <a:cubicBezTo>
                    <a:pt x="4" y="327"/>
                    <a:pt x="0" y="373"/>
                    <a:pt x="24" y="383"/>
                  </a:cubicBezTo>
                  <a:cubicBezTo>
                    <a:pt x="38" y="394"/>
                    <a:pt x="55" y="401"/>
                    <a:pt x="71" y="409"/>
                  </a:cubicBezTo>
                  <a:cubicBezTo>
                    <a:pt x="99" y="424"/>
                    <a:pt x="128" y="438"/>
                    <a:pt x="156" y="453"/>
                  </a:cubicBezTo>
                  <a:cubicBezTo>
                    <a:pt x="201" y="475"/>
                    <a:pt x="246" y="500"/>
                    <a:pt x="293" y="518"/>
                  </a:cubicBezTo>
                  <a:cubicBezTo>
                    <a:pt x="293" y="518"/>
                    <a:pt x="293" y="518"/>
                    <a:pt x="294" y="518"/>
                  </a:cubicBezTo>
                  <a:cubicBezTo>
                    <a:pt x="295" y="518"/>
                    <a:pt x="296" y="518"/>
                    <a:pt x="296" y="517"/>
                  </a:cubicBezTo>
                  <a:cubicBezTo>
                    <a:pt x="297" y="516"/>
                    <a:pt x="297" y="516"/>
                    <a:pt x="297" y="516"/>
                  </a:cubicBezTo>
                  <a:cubicBezTo>
                    <a:pt x="338" y="469"/>
                    <a:pt x="383" y="425"/>
                    <a:pt x="426" y="380"/>
                  </a:cubicBezTo>
                  <a:cubicBezTo>
                    <a:pt x="482" y="322"/>
                    <a:pt x="538" y="263"/>
                    <a:pt x="592" y="202"/>
                  </a:cubicBezTo>
                  <a:cubicBezTo>
                    <a:pt x="599" y="195"/>
                    <a:pt x="610" y="186"/>
                    <a:pt x="613" y="177"/>
                  </a:cubicBezTo>
                  <a:cubicBezTo>
                    <a:pt x="614" y="175"/>
                    <a:pt x="613" y="174"/>
                    <a:pt x="612" y="173"/>
                  </a:cubicBezTo>
                  <a:cubicBezTo>
                    <a:pt x="612" y="173"/>
                    <a:pt x="611" y="172"/>
                    <a:pt x="610" y="172"/>
                  </a:cubicBezTo>
                  <a:cubicBezTo>
                    <a:pt x="610" y="172"/>
                    <a:pt x="610" y="172"/>
                    <a:pt x="610" y="172"/>
                  </a:cubicBezTo>
                  <a:cubicBezTo>
                    <a:pt x="610" y="172"/>
                    <a:pt x="610" y="172"/>
                    <a:pt x="610" y="172"/>
                  </a:cubicBezTo>
                  <a:cubicBezTo>
                    <a:pt x="604" y="172"/>
                    <a:pt x="601" y="162"/>
                    <a:pt x="600" y="158"/>
                  </a:cubicBezTo>
                  <a:cubicBezTo>
                    <a:pt x="596" y="148"/>
                    <a:pt x="598" y="136"/>
                    <a:pt x="602" y="126"/>
                  </a:cubicBezTo>
                  <a:cubicBezTo>
                    <a:pt x="603" y="125"/>
                    <a:pt x="603" y="125"/>
                    <a:pt x="603" y="124"/>
                  </a:cubicBezTo>
                  <a:cubicBezTo>
                    <a:pt x="603" y="123"/>
                    <a:pt x="602" y="122"/>
                    <a:pt x="601" y="121"/>
                  </a:cubicBezTo>
                  <a:cubicBezTo>
                    <a:pt x="559" y="103"/>
                    <a:pt x="518" y="84"/>
                    <a:pt x="476" y="65"/>
                  </a:cubicBezTo>
                  <a:cubicBezTo>
                    <a:pt x="424" y="42"/>
                    <a:pt x="372" y="18"/>
                    <a:pt x="318" y="0"/>
                  </a:cubicBezTo>
                  <a:cubicBezTo>
                    <a:pt x="318" y="0"/>
                    <a:pt x="318" y="0"/>
                    <a:pt x="3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393"/>
            <p:cNvSpPr>
              <a:spLocks noEditPoints="1"/>
            </p:cNvSpPr>
            <p:nvPr/>
          </p:nvSpPr>
          <p:spPr bwMode="auto">
            <a:xfrm>
              <a:off x="5207" y="153"/>
              <a:ext cx="371" cy="386"/>
            </a:xfrm>
            <a:custGeom>
              <a:avLst/>
              <a:gdLst>
                <a:gd name="T0" fmla="*/ 126 w 277"/>
                <a:gd name="T1" fmla="*/ 268 h 289"/>
                <a:gd name="T2" fmla="*/ 109 w 277"/>
                <a:gd name="T3" fmla="*/ 213 h 289"/>
                <a:gd name="T4" fmla="*/ 181 w 277"/>
                <a:gd name="T5" fmla="*/ 213 h 289"/>
                <a:gd name="T6" fmla="*/ 155 w 277"/>
                <a:gd name="T7" fmla="*/ 279 h 289"/>
                <a:gd name="T8" fmla="*/ 108 w 277"/>
                <a:gd name="T9" fmla="*/ 207 h 289"/>
                <a:gd name="T10" fmla="*/ 122 w 277"/>
                <a:gd name="T11" fmla="*/ 186 h 289"/>
                <a:gd name="T12" fmla="*/ 108 w 277"/>
                <a:gd name="T13" fmla="*/ 207 h 289"/>
                <a:gd name="T14" fmla="*/ 152 w 277"/>
                <a:gd name="T15" fmla="*/ 195 h 289"/>
                <a:gd name="T16" fmla="*/ 186 w 277"/>
                <a:gd name="T17" fmla="*/ 176 h 289"/>
                <a:gd name="T18" fmla="*/ 49 w 277"/>
                <a:gd name="T19" fmla="*/ 220 h 289"/>
                <a:gd name="T20" fmla="*/ 63 w 277"/>
                <a:gd name="T21" fmla="*/ 149 h 289"/>
                <a:gd name="T22" fmla="*/ 102 w 277"/>
                <a:gd name="T23" fmla="*/ 209 h 289"/>
                <a:gd name="T24" fmla="*/ 49 w 277"/>
                <a:gd name="T25" fmla="*/ 220 h 289"/>
                <a:gd name="T26" fmla="*/ 241 w 277"/>
                <a:gd name="T27" fmla="*/ 220 h 289"/>
                <a:gd name="T28" fmla="*/ 188 w 277"/>
                <a:gd name="T29" fmla="*/ 209 h 289"/>
                <a:gd name="T30" fmla="*/ 226 w 277"/>
                <a:gd name="T31" fmla="*/ 148 h 289"/>
                <a:gd name="T32" fmla="*/ 269 w 277"/>
                <a:gd name="T33" fmla="*/ 201 h 289"/>
                <a:gd name="T34" fmla="*/ 98 w 277"/>
                <a:gd name="T35" fmla="*/ 166 h 289"/>
                <a:gd name="T36" fmla="*/ 71 w 277"/>
                <a:gd name="T37" fmla="*/ 142 h 289"/>
                <a:gd name="T38" fmla="*/ 97 w 277"/>
                <a:gd name="T39" fmla="*/ 145 h 289"/>
                <a:gd name="T40" fmla="*/ 192 w 277"/>
                <a:gd name="T41" fmla="*/ 166 h 289"/>
                <a:gd name="T42" fmla="*/ 192 w 277"/>
                <a:gd name="T43" fmla="*/ 123 h 289"/>
                <a:gd name="T44" fmla="*/ 192 w 277"/>
                <a:gd name="T45" fmla="*/ 166 h 289"/>
                <a:gd name="T46" fmla="*/ 125 w 277"/>
                <a:gd name="T47" fmla="*/ 181 h 289"/>
                <a:gd name="T48" fmla="*/ 103 w 277"/>
                <a:gd name="T49" fmla="*/ 145 h 289"/>
                <a:gd name="T50" fmla="*/ 145 w 277"/>
                <a:gd name="T51" fmla="*/ 97 h 289"/>
                <a:gd name="T52" fmla="*/ 187 w 277"/>
                <a:gd name="T53" fmla="*/ 169 h 289"/>
                <a:gd name="T54" fmla="*/ 145 w 277"/>
                <a:gd name="T55" fmla="*/ 191 h 289"/>
                <a:gd name="T56" fmla="*/ 108 w 277"/>
                <a:gd name="T57" fmla="*/ 82 h 289"/>
                <a:gd name="T58" fmla="*/ 105 w 277"/>
                <a:gd name="T59" fmla="*/ 113 h 289"/>
                <a:gd name="T60" fmla="*/ 186 w 277"/>
                <a:gd name="T61" fmla="*/ 113 h 289"/>
                <a:gd name="T62" fmla="*/ 182 w 277"/>
                <a:gd name="T63" fmla="*/ 82 h 289"/>
                <a:gd name="T64" fmla="*/ 64 w 277"/>
                <a:gd name="T65" fmla="*/ 141 h 289"/>
                <a:gd name="T66" fmla="*/ 23 w 277"/>
                <a:gd name="T67" fmla="*/ 94 h 289"/>
                <a:gd name="T68" fmla="*/ 100 w 277"/>
                <a:gd name="T69" fmla="*/ 80 h 289"/>
                <a:gd name="T70" fmla="*/ 98 w 277"/>
                <a:gd name="T71" fmla="*/ 117 h 289"/>
                <a:gd name="T72" fmla="*/ 227 w 277"/>
                <a:gd name="T73" fmla="*/ 141 h 289"/>
                <a:gd name="T74" fmla="*/ 187 w 277"/>
                <a:gd name="T75" fmla="*/ 80 h 289"/>
                <a:gd name="T76" fmla="*/ 243 w 277"/>
                <a:gd name="T77" fmla="*/ 69 h 289"/>
                <a:gd name="T78" fmla="*/ 256 w 277"/>
                <a:gd name="T79" fmla="*/ 111 h 289"/>
                <a:gd name="T80" fmla="*/ 145 w 277"/>
                <a:gd name="T81" fmla="*/ 91 h 289"/>
                <a:gd name="T82" fmla="*/ 111 w 277"/>
                <a:gd name="T83" fmla="*/ 64 h 289"/>
                <a:gd name="T84" fmla="*/ 145 w 277"/>
                <a:gd name="T85" fmla="*/ 5 h 289"/>
                <a:gd name="T86" fmla="*/ 181 w 277"/>
                <a:gd name="T87" fmla="*/ 77 h 289"/>
                <a:gd name="T88" fmla="*/ 145 w 277"/>
                <a:gd name="T89" fmla="*/ 91 h 289"/>
                <a:gd name="T90" fmla="*/ 141 w 277"/>
                <a:gd name="T91" fmla="*/ 0 h 289"/>
                <a:gd name="T92" fmla="*/ 102 w 277"/>
                <a:gd name="T93" fmla="*/ 74 h 289"/>
                <a:gd name="T94" fmla="*/ 48 w 277"/>
                <a:gd name="T95" fmla="*/ 64 h 289"/>
                <a:gd name="T96" fmla="*/ 28 w 277"/>
                <a:gd name="T97" fmla="*/ 113 h 289"/>
                <a:gd name="T98" fmla="*/ 47 w 277"/>
                <a:gd name="T99" fmla="*/ 155 h 289"/>
                <a:gd name="T100" fmla="*/ 20 w 277"/>
                <a:gd name="T101" fmla="*/ 217 h 289"/>
                <a:gd name="T102" fmla="*/ 49 w 277"/>
                <a:gd name="T103" fmla="*/ 225 h 289"/>
                <a:gd name="T104" fmla="*/ 105 w 277"/>
                <a:gd name="T105" fmla="*/ 222 h 289"/>
                <a:gd name="T106" fmla="*/ 145 w 277"/>
                <a:gd name="T107" fmla="*/ 289 h 289"/>
                <a:gd name="T108" fmla="*/ 170 w 277"/>
                <a:gd name="T109" fmla="*/ 267 h 289"/>
                <a:gd name="T110" fmla="*/ 196 w 277"/>
                <a:gd name="T111" fmla="*/ 217 h 289"/>
                <a:gd name="T112" fmla="*/ 252 w 277"/>
                <a:gd name="T113" fmla="*/ 225 h 289"/>
                <a:gd name="T114" fmla="*/ 262 w 277"/>
                <a:gd name="T115" fmla="*/ 176 h 289"/>
                <a:gd name="T116" fmla="*/ 268 w 277"/>
                <a:gd name="T117" fmla="*/ 104 h 289"/>
                <a:gd name="T118" fmla="*/ 241 w 277"/>
                <a:gd name="T119" fmla="*/ 64 h 289"/>
                <a:gd name="T120" fmla="*/ 187 w 277"/>
                <a:gd name="T121" fmla="*/ 75 h 289"/>
                <a:gd name="T122" fmla="*/ 164 w 277"/>
                <a:gd name="T123"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289">
                  <a:moveTo>
                    <a:pt x="145" y="283"/>
                  </a:moveTo>
                  <a:cubicBezTo>
                    <a:pt x="137" y="283"/>
                    <a:pt x="130" y="275"/>
                    <a:pt x="126" y="268"/>
                  </a:cubicBezTo>
                  <a:cubicBezTo>
                    <a:pt x="117" y="253"/>
                    <a:pt x="113" y="234"/>
                    <a:pt x="109" y="217"/>
                  </a:cubicBezTo>
                  <a:cubicBezTo>
                    <a:pt x="109" y="216"/>
                    <a:pt x="109" y="215"/>
                    <a:pt x="109" y="213"/>
                  </a:cubicBezTo>
                  <a:cubicBezTo>
                    <a:pt x="121" y="209"/>
                    <a:pt x="133" y="203"/>
                    <a:pt x="145" y="198"/>
                  </a:cubicBezTo>
                  <a:cubicBezTo>
                    <a:pt x="157" y="203"/>
                    <a:pt x="169" y="208"/>
                    <a:pt x="181" y="213"/>
                  </a:cubicBezTo>
                  <a:cubicBezTo>
                    <a:pt x="180" y="220"/>
                    <a:pt x="179" y="226"/>
                    <a:pt x="177" y="233"/>
                  </a:cubicBezTo>
                  <a:cubicBezTo>
                    <a:pt x="173" y="249"/>
                    <a:pt x="167" y="268"/>
                    <a:pt x="155" y="279"/>
                  </a:cubicBezTo>
                  <a:cubicBezTo>
                    <a:pt x="151" y="282"/>
                    <a:pt x="148" y="283"/>
                    <a:pt x="145" y="283"/>
                  </a:cubicBezTo>
                  <a:moveTo>
                    <a:pt x="108" y="207"/>
                  </a:moveTo>
                  <a:cubicBezTo>
                    <a:pt x="106" y="197"/>
                    <a:pt x="105" y="186"/>
                    <a:pt x="104" y="176"/>
                  </a:cubicBezTo>
                  <a:cubicBezTo>
                    <a:pt x="110" y="180"/>
                    <a:pt x="116" y="183"/>
                    <a:pt x="122" y="186"/>
                  </a:cubicBezTo>
                  <a:cubicBezTo>
                    <a:pt x="128" y="189"/>
                    <a:pt x="133" y="192"/>
                    <a:pt x="138" y="194"/>
                  </a:cubicBezTo>
                  <a:cubicBezTo>
                    <a:pt x="128" y="199"/>
                    <a:pt x="118" y="203"/>
                    <a:pt x="108" y="207"/>
                  </a:cubicBezTo>
                  <a:moveTo>
                    <a:pt x="182" y="207"/>
                  </a:moveTo>
                  <a:cubicBezTo>
                    <a:pt x="172" y="203"/>
                    <a:pt x="162" y="199"/>
                    <a:pt x="152" y="195"/>
                  </a:cubicBezTo>
                  <a:cubicBezTo>
                    <a:pt x="157" y="192"/>
                    <a:pt x="162" y="189"/>
                    <a:pt x="167" y="186"/>
                  </a:cubicBezTo>
                  <a:cubicBezTo>
                    <a:pt x="174" y="183"/>
                    <a:pt x="180" y="179"/>
                    <a:pt x="186" y="176"/>
                  </a:cubicBezTo>
                  <a:cubicBezTo>
                    <a:pt x="185" y="186"/>
                    <a:pt x="184" y="197"/>
                    <a:pt x="182" y="207"/>
                  </a:cubicBezTo>
                  <a:moveTo>
                    <a:pt x="49" y="220"/>
                  </a:moveTo>
                  <a:cubicBezTo>
                    <a:pt x="43" y="220"/>
                    <a:pt x="37" y="219"/>
                    <a:pt x="31" y="217"/>
                  </a:cubicBezTo>
                  <a:cubicBezTo>
                    <a:pt x="0" y="207"/>
                    <a:pt x="43" y="166"/>
                    <a:pt x="63" y="149"/>
                  </a:cubicBezTo>
                  <a:cubicBezTo>
                    <a:pt x="74" y="157"/>
                    <a:pt x="86" y="165"/>
                    <a:pt x="98" y="173"/>
                  </a:cubicBezTo>
                  <a:cubicBezTo>
                    <a:pt x="99" y="185"/>
                    <a:pt x="100" y="197"/>
                    <a:pt x="102" y="209"/>
                  </a:cubicBezTo>
                  <a:cubicBezTo>
                    <a:pt x="97" y="210"/>
                    <a:pt x="92" y="212"/>
                    <a:pt x="86" y="214"/>
                  </a:cubicBezTo>
                  <a:cubicBezTo>
                    <a:pt x="75" y="217"/>
                    <a:pt x="62" y="220"/>
                    <a:pt x="49" y="220"/>
                  </a:cubicBezTo>
                  <a:moveTo>
                    <a:pt x="241" y="220"/>
                  </a:moveTo>
                  <a:cubicBezTo>
                    <a:pt x="241" y="220"/>
                    <a:pt x="241" y="220"/>
                    <a:pt x="241" y="220"/>
                  </a:cubicBezTo>
                  <a:cubicBezTo>
                    <a:pt x="223" y="220"/>
                    <a:pt x="206" y="215"/>
                    <a:pt x="189" y="209"/>
                  </a:cubicBezTo>
                  <a:cubicBezTo>
                    <a:pt x="189" y="209"/>
                    <a:pt x="188" y="209"/>
                    <a:pt x="188" y="209"/>
                  </a:cubicBezTo>
                  <a:cubicBezTo>
                    <a:pt x="189" y="197"/>
                    <a:pt x="191" y="185"/>
                    <a:pt x="192" y="172"/>
                  </a:cubicBezTo>
                  <a:cubicBezTo>
                    <a:pt x="204" y="165"/>
                    <a:pt x="215" y="157"/>
                    <a:pt x="226" y="148"/>
                  </a:cubicBezTo>
                  <a:cubicBezTo>
                    <a:pt x="231" y="152"/>
                    <a:pt x="236" y="157"/>
                    <a:pt x="241" y="161"/>
                  </a:cubicBezTo>
                  <a:cubicBezTo>
                    <a:pt x="252" y="172"/>
                    <a:pt x="266" y="185"/>
                    <a:pt x="269" y="201"/>
                  </a:cubicBezTo>
                  <a:cubicBezTo>
                    <a:pt x="272" y="217"/>
                    <a:pt x="252" y="220"/>
                    <a:pt x="241" y="220"/>
                  </a:cubicBezTo>
                  <a:moveTo>
                    <a:pt x="98" y="166"/>
                  </a:moveTo>
                  <a:cubicBezTo>
                    <a:pt x="88" y="159"/>
                    <a:pt x="78" y="152"/>
                    <a:pt x="68" y="145"/>
                  </a:cubicBezTo>
                  <a:cubicBezTo>
                    <a:pt x="69" y="144"/>
                    <a:pt x="70" y="143"/>
                    <a:pt x="71" y="142"/>
                  </a:cubicBezTo>
                  <a:cubicBezTo>
                    <a:pt x="80" y="136"/>
                    <a:pt x="89" y="129"/>
                    <a:pt x="98" y="123"/>
                  </a:cubicBezTo>
                  <a:cubicBezTo>
                    <a:pt x="98" y="130"/>
                    <a:pt x="97" y="138"/>
                    <a:pt x="97" y="145"/>
                  </a:cubicBezTo>
                  <a:cubicBezTo>
                    <a:pt x="97" y="152"/>
                    <a:pt x="98" y="159"/>
                    <a:pt x="98" y="166"/>
                  </a:cubicBezTo>
                  <a:moveTo>
                    <a:pt x="192" y="166"/>
                  </a:moveTo>
                  <a:cubicBezTo>
                    <a:pt x="192" y="154"/>
                    <a:pt x="192" y="142"/>
                    <a:pt x="192" y="131"/>
                  </a:cubicBezTo>
                  <a:cubicBezTo>
                    <a:pt x="192" y="128"/>
                    <a:pt x="192" y="125"/>
                    <a:pt x="192" y="123"/>
                  </a:cubicBezTo>
                  <a:cubicBezTo>
                    <a:pt x="202" y="130"/>
                    <a:pt x="213" y="137"/>
                    <a:pt x="222" y="145"/>
                  </a:cubicBezTo>
                  <a:cubicBezTo>
                    <a:pt x="213" y="152"/>
                    <a:pt x="202" y="159"/>
                    <a:pt x="192" y="166"/>
                  </a:cubicBezTo>
                  <a:moveTo>
                    <a:pt x="145" y="191"/>
                  </a:moveTo>
                  <a:cubicBezTo>
                    <a:pt x="138" y="188"/>
                    <a:pt x="132" y="185"/>
                    <a:pt x="125" y="181"/>
                  </a:cubicBezTo>
                  <a:cubicBezTo>
                    <a:pt x="118" y="178"/>
                    <a:pt x="111" y="173"/>
                    <a:pt x="104" y="169"/>
                  </a:cubicBezTo>
                  <a:cubicBezTo>
                    <a:pt x="103" y="161"/>
                    <a:pt x="103" y="153"/>
                    <a:pt x="103" y="145"/>
                  </a:cubicBezTo>
                  <a:cubicBezTo>
                    <a:pt x="103" y="136"/>
                    <a:pt x="103" y="128"/>
                    <a:pt x="104" y="119"/>
                  </a:cubicBezTo>
                  <a:cubicBezTo>
                    <a:pt x="117" y="111"/>
                    <a:pt x="131" y="104"/>
                    <a:pt x="145" y="97"/>
                  </a:cubicBezTo>
                  <a:cubicBezTo>
                    <a:pt x="159" y="104"/>
                    <a:pt x="173" y="111"/>
                    <a:pt x="187" y="120"/>
                  </a:cubicBezTo>
                  <a:cubicBezTo>
                    <a:pt x="188" y="136"/>
                    <a:pt x="188" y="153"/>
                    <a:pt x="187" y="169"/>
                  </a:cubicBezTo>
                  <a:cubicBezTo>
                    <a:pt x="179" y="173"/>
                    <a:pt x="172" y="178"/>
                    <a:pt x="165" y="181"/>
                  </a:cubicBezTo>
                  <a:cubicBezTo>
                    <a:pt x="158" y="185"/>
                    <a:pt x="152" y="188"/>
                    <a:pt x="145" y="191"/>
                  </a:cubicBezTo>
                  <a:moveTo>
                    <a:pt x="104" y="113"/>
                  </a:moveTo>
                  <a:cubicBezTo>
                    <a:pt x="105" y="103"/>
                    <a:pt x="106" y="92"/>
                    <a:pt x="108" y="82"/>
                  </a:cubicBezTo>
                  <a:cubicBezTo>
                    <a:pt x="118" y="86"/>
                    <a:pt x="129" y="90"/>
                    <a:pt x="139" y="94"/>
                  </a:cubicBezTo>
                  <a:cubicBezTo>
                    <a:pt x="127" y="100"/>
                    <a:pt x="116" y="106"/>
                    <a:pt x="105" y="113"/>
                  </a:cubicBezTo>
                  <a:cubicBezTo>
                    <a:pt x="104" y="113"/>
                    <a:pt x="104" y="113"/>
                    <a:pt x="104" y="113"/>
                  </a:cubicBezTo>
                  <a:moveTo>
                    <a:pt x="186" y="113"/>
                  </a:moveTo>
                  <a:cubicBezTo>
                    <a:pt x="174" y="106"/>
                    <a:pt x="162" y="100"/>
                    <a:pt x="151" y="94"/>
                  </a:cubicBezTo>
                  <a:cubicBezTo>
                    <a:pt x="161" y="90"/>
                    <a:pt x="172" y="85"/>
                    <a:pt x="182" y="82"/>
                  </a:cubicBezTo>
                  <a:cubicBezTo>
                    <a:pt x="184" y="92"/>
                    <a:pt x="185" y="102"/>
                    <a:pt x="186" y="113"/>
                  </a:cubicBezTo>
                  <a:moveTo>
                    <a:pt x="64" y="141"/>
                  </a:moveTo>
                  <a:cubicBezTo>
                    <a:pt x="62" y="140"/>
                    <a:pt x="60" y="138"/>
                    <a:pt x="58" y="137"/>
                  </a:cubicBezTo>
                  <a:cubicBezTo>
                    <a:pt x="45" y="125"/>
                    <a:pt x="30" y="111"/>
                    <a:pt x="23" y="94"/>
                  </a:cubicBezTo>
                  <a:cubicBezTo>
                    <a:pt x="15" y="75"/>
                    <a:pt x="28" y="70"/>
                    <a:pt x="46" y="70"/>
                  </a:cubicBezTo>
                  <a:cubicBezTo>
                    <a:pt x="66" y="70"/>
                    <a:pt x="93" y="77"/>
                    <a:pt x="100" y="80"/>
                  </a:cubicBezTo>
                  <a:cubicBezTo>
                    <a:pt x="101" y="80"/>
                    <a:pt x="101" y="80"/>
                    <a:pt x="101" y="80"/>
                  </a:cubicBezTo>
                  <a:cubicBezTo>
                    <a:pt x="100" y="92"/>
                    <a:pt x="99" y="105"/>
                    <a:pt x="98" y="117"/>
                  </a:cubicBezTo>
                  <a:cubicBezTo>
                    <a:pt x="86" y="124"/>
                    <a:pt x="75" y="132"/>
                    <a:pt x="64" y="141"/>
                  </a:cubicBezTo>
                  <a:moveTo>
                    <a:pt x="227" y="141"/>
                  </a:moveTo>
                  <a:cubicBezTo>
                    <a:pt x="216" y="132"/>
                    <a:pt x="204" y="124"/>
                    <a:pt x="191" y="116"/>
                  </a:cubicBezTo>
                  <a:cubicBezTo>
                    <a:pt x="191" y="104"/>
                    <a:pt x="189" y="92"/>
                    <a:pt x="187" y="80"/>
                  </a:cubicBezTo>
                  <a:cubicBezTo>
                    <a:pt x="197" y="77"/>
                    <a:pt x="207" y="74"/>
                    <a:pt x="216" y="72"/>
                  </a:cubicBezTo>
                  <a:cubicBezTo>
                    <a:pt x="224" y="71"/>
                    <a:pt x="233" y="69"/>
                    <a:pt x="243" y="69"/>
                  </a:cubicBezTo>
                  <a:cubicBezTo>
                    <a:pt x="251" y="69"/>
                    <a:pt x="259" y="71"/>
                    <a:pt x="265" y="76"/>
                  </a:cubicBezTo>
                  <a:cubicBezTo>
                    <a:pt x="276" y="85"/>
                    <a:pt x="263" y="103"/>
                    <a:pt x="256" y="111"/>
                  </a:cubicBezTo>
                  <a:cubicBezTo>
                    <a:pt x="248" y="122"/>
                    <a:pt x="238" y="132"/>
                    <a:pt x="227" y="141"/>
                  </a:cubicBezTo>
                  <a:moveTo>
                    <a:pt x="145" y="91"/>
                  </a:moveTo>
                  <a:cubicBezTo>
                    <a:pt x="133" y="86"/>
                    <a:pt x="121" y="81"/>
                    <a:pt x="109" y="77"/>
                  </a:cubicBezTo>
                  <a:cubicBezTo>
                    <a:pt x="109" y="72"/>
                    <a:pt x="110" y="68"/>
                    <a:pt x="111" y="64"/>
                  </a:cubicBezTo>
                  <a:cubicBezTo>
                    <a:pt x="115" y="46"/>
                    <a:pt x="120" y="26"/>
                    <a:pt x="132" y="13"/>
                  </a:cubicBezTo>
                  <a:cubicBezTo>
                    <a:pt x="137" y="7"/>
                    <a:pt x="141" y="5"/>
                    <a:pt x="145" y="5"/>
                  </a:cubicBezTo>
                  <a:cubicBezTo>
                    <a:pt x="165" y="5"/>
                    <a:pt x="178" y="60"/>
                    <a:pt x="180" y="72"/>
                  </a:cubicBezTo>
                  <a:cubicBezTo>
                    <a:pt x="181" y="73"/>
                    <a:pt x="181" y="75"/>
                    <a:pt x="181" y="77"/>
                  </a:cubicBezTo>
                  <a:cubicBezTo>
                    <a:pt x="181" y="77"/>
                    <a:pt x="180" y="77"/>
                    <a:pt x="179" y="77"/>
                  </a:cubicBezTo>
                  <a:cubicBezTo>
                    <a:pt x="168" y="81"/>
                    <a:pt x="156" y="86"/>
                    <a:pt x="145" y="91"/>
                  </a:cubicBezTo>
                  <a:moveTo>
                    <a:pt x="145" y="0"/>
                  </a:moveTo>
                  <a:cubicBezTo>
                    <a:pt x="143" y="0"/>
                    <a:pt x="142" y="0"/>
                    <a:pt x="141" y="0"/>
                  </a:cubicBezTo>
                  <a:cubicBezTo>
                    <a:pt x="131" y="2"/>
                    <a:pt x="124" y="13"/>
                    <a:pt x="119" y="22"/>
                  </a:cubicBezTo>
                  <a:cubicBezTo>
                    <a:pt x="111" y="38"/>
                    <a:pt x="106" y="56"/>
                    <a:pt x="102" y="74"/>
                  </a:cubicBezTo>
                  <a:cubicBezTo>
                    <a:pt x="94" y="72"/>
                    <a:pt x="86" y="69"/>
                    <a:pt x="77" y="68"/>
                  </a:cubicBezTo>
                  <a:cubicBezTo>
                    <a:pt x="68" y="65"/>
                    <a:pt x="58" y="64"/>
                    <a:pt x="48" y="64"/>
                  </a:cubicBezTo>
                  <a:cubicBezTo>
                    <a:pt x="42" y="64"/>
                    <a:pt x="36" y="64"/>
                    <a:pt x="30" y="66"/>
                  </a:cubicBezTo>
                  <a:cubicBezTo>
                    <a:pt x="6" y="74"/>
                    <a:pt x="17" y="99"/>
                    <a:pt x="28" y="113"/>
                  </a:cubicBezTo>
                  <a:cubicBezTo>
                    <a:pt x="36" y="125"/>
                    <a:pt x="47" y="135"/>
                    <a:pt x="59" y="145"/>
                  </a:cubicBezTo>
                  <a:cubicBezTo>
                    <a:pt x="55" y="148"/>
                    <a:pt x="51" y="152"/>
                    <a:pt x="47" y="155"/>
                  </a:cubicBezTo>
                  <a:cubicBezTo>
                    <a:pt x="35" y="166"/>
                    <a:pt x="24" y="178"/>
                    <a:pt x="18" y="193"/>
                  </a:cubicBezTo>
                  <a:cubicBezTo>
                    <a:pt x="14" y="201"/>
                    <a:pt x="14" y="210"/>
                    <a:pt x="20" y="217"/>
                  </a:cubicBezTo>
                  <a:cubicBezTo>
                    <a:pt x="26" y="224"/>
                    <a:pt x="39" y="225"/>
                    <a:pt x="48" y="225"/>
                  </a:cubicBezTo>
                  <a:cubicBezTo>
                    <a:pt x="49" y="225"/>
                    <a:pt x="49" y="225"/>
                    <a:pt x="49" y="225"/>
                  </a:cubicBezTo>
                  <a:cubicBezTo>
                    <a:pt x="67" y="225"/>
                    <a:pt x="85" y="221"/>
                    <a:pt x="103" y="215"/>
                  </a:cubicBezTo>
                  <a:cubicBezTo>
                    <a:pt x="104" y="217"/>
                    <a:pt x="104" y="219"/>
                    <a:pt x="105" y="222"/>
                  </a:cubicBezTo>
                  <a:cubicBezTo>
                    <a:pt x="108" y="239"/>
                    <a:pt x="113" y="258"/>
                    <a:pt x="123" y="274"/>
                  </a:cubicBezTo>
                  <a:cubicBezTo>
                    <a:pt x="128" y="281"/>
                    <a:pt x="135" y="289"/>
                    <a:pt x="145" y="289"/>
                  </a:cubicBezTo>
                  <a:cubicBezTo>
                    <a:pt x="146" y="289"/>
                    <a:pt x="146" y="289"/>
                    <a:pt x="147" y="289"/>
                  </a:cubicBezTo>
                  <a:cubicBezTo>
                    <a:pt x="158" y="288"/>
                    <a:pt x="166" y="276"/>
                    <a:pt x="170" y="267"/>
                  </a:cubicBezTo>
                  <a:cubicBezTo>
                    <a:pt x="179" y="251"/>
                    <a:pt x="183" y="232"/>
                    <a:pt x="187" y="214"/>
                  </a:cubicBezTo>
                  <a:cubicBezTo>
                    <a:pt x="190" y="215"/>
                    <a:pt x="193" y="216"/>
                    <a:pt x="196" y="217"/>
                  </a:cubicBezTo>
                  <a:cubicBezTo>
                    <a:pt x="211" y="222"/>
                    <a:pt x="226" y="225"/>
                    <a:pt x="241" y="225"/>
                  </a:cubicBezTo>
                  <a:cubicBezTo>
                    <a:pt x="244" y="225"/>
                    <a:pt x="248" y="225"/>
                    <a:pt x="252" y="225"/>
                  </a:cubicBezTo>
                  <a:cubicBezTo>
                    <a:pt x="261" y="223"/>
                    <a:pt x="271" y="219"/>
                    <a:pt x="274" y="208"/>
                  </a:cubicBezTo>
                  <a:cubicBezTo>
                    <a:pt x="277" y="197"/>
                    <a:pt x="269" y="185"/>
                    <a:pt x="262" y="176"/>
                  </a:cubicBezTo>
                  <a:cubicBezTo>
                    <a:pt x="253" y="164"/>
                    <a:pt x="243" y="154"/>
                    <a:pt x="231" y="144"/>
                  </a:cubicBezTo>
                  <a:cubicBezTo>
                    <a:pt x="245" y="133"/>
                    <a:pt x="259" y="119"/>
                    <a:pt x="268" y="104"/>
                  </a:cubicBezTo>
                  <a:cubicBezTo>
                    <a:pt x="273" y="95"/>
                    <a:pt x="277" y="84"/>
                    <a:pt x="272" y="75"/>
                  </a:cubicBezTo>
                  <a:cubicBezTo>
                    <a:pt x="266" y="65"/>
                    <a:pt x="251" y="64"/>
                    <a:pt x="241" y="64"/>
                  </a:cubicBezTo>
                  <a:cubicBezTo>
                    <a:pt x="241" y="64"/>
                    <a:pt x="241" y="64"/>
                    <a:pt x="241" y="64"/>
                  </a:cubicBezTo>
                  <a:cubicBezTo>
                    <a:pt x="222" y="64"/>
                    <a:pt x="204" y="69"/>
                    <a:pt x="187" y="75"/>
                  </a:cubicBezTo>
                  <a:cubicBezTo>
                    <a:pt x="186" y="69"/>
                    <a:pt x="184" y="63"/>
                    <a:pt x="183" y="57"/>
                  </a:cubicBezTo>
                  <a:cubicBezTo>
                    <a:pt x="179" y="41"/>
                    <a:pt x="174" y="24"/>
                    <a:pt x="164" y="11"/>
                  </a:cubicBezTo>
                  <a:cubicBezTo>
                    <a:pt x="159" y="5"/>
                    <a:pt x="152"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394"/>
            <p:cNvSpPr/>
            <p:nvPr/>
          </p:nvSpPr>
          <p:spPr bwMode="auto">
            <a:xfrm>
              <a:off x="2624" y="1698"/>
              <a:ext cx="296" cy="760"/>
            </a:xfrm>
            <a:custGeom>
              <a:avLst/>
              <a:gdLst>
                <a:gd name="T0" fmla="*/ 132 w 221"/>
                <a:gd name="T1" fmla="*/ 0 h 570"/>
                <a:gd name="T2" fmla="*/ 42 w 221"/>
                <a:gd name="T3" fmla="*/ 66 h 570"/>
                <a:gd name="T4" fmla="*/ 15 w 221"/>
                <a:gd name="T5" fmla="*/ 170 h 570"/>
                <a:gd name="T6" fmla="*/ 0 w 221"/>
                <a:gd name="T7" fmla="*/ 315 h 570"/>
                <a:gd name="T8" fmla="*/ 8 w 221"/>
                <a:gd name="T9" fmla="*/ 324 h 570"/>
                <a:gd name="T10" fmla="*/ 19 w 221"/>
                <a:gd name="T11" fmla="*/ 315 h 570"/>
                <a:gd name="T12" fmla="*/ 58 w 221"/>
                <a:gd name="T13" fmla="*/ 75 h 570"/>
                <a:gd name="T14" fmla="*/ 134 w 221"/>
                <a:gd name="T15" fmla="*/ 19 h 570"/>
                <a:gd name="T16" fmla="*/ 135 w 221"/>
                <a:gd name="T17" fmla="*/ 19 h 570"/>
                <a:gd name="T18" fmla="*/ 197 w 221"/>
                <a:gd name="T19" fmla="*/ 105 h 570"/>
                <a:gd name="T20" fmla="*/ 197 w 221"/>
                <a:gd name="T21" fmla="*/ 320 h 570"/>
                <a:gd name="T22" fmla="*/ 189 w 221"/>
                <a:gd name="T23" fmla="*/ 433 h 570"/>
                <a:gd name="T24" fmla="*/ 146 w 221"/>
                <a:gd name="T25" fmla="*/ 545 h 570"/>
                <a:gd name="T26" fmla="*/ 123 w 221"/>
                <a:gd name="T27" fmla="*/ 554 h 570"/>
                <a:gd name="T28" fmla="*/ 83 w 221"/>
                <a:gd name="T29" fmla="*/ 479 h 570"/>
                <a:gd name="T30" fmla="*/ 73 w 221"/>
                <a:gd name="T31" fmla="*/ 368 h 570"/>
                <a:gd name="T32" fmla="*/ 84 w 221"/>
                <a:gd name="T33" fmla="*/ 216 h 570"/>
                <a:gd name="T34" fmla="*/ 94 w 221"/>
                <a:gd name="T35" fmla="*/ 189 h 570"/>
                <a:gd name="T36" fmla="*/ 111 w 221"/>
                <a:gd name="T37" fmla="*/ 178 h 570"/>
                <a:gd name="T38" fmla="*/ 151 w 221"/>
                <a:gd name="T39" fmla="*/ 221 h 570"/>
                <a:gd name="T40" fmla="*/ 151 w 221"/>
                <a:gd name="T41" fmla="*/ 272 h 570"/>
                <a:gd name="T42" fmla="*/ 136 w 221"/>
                <a:gd name="T43" fmla="*/ 418 h 570"/>
                <a:gd name="T44" fmla="*/ 145 w 221"/>
                <a:gd name="T45" fmla="*/ 429 h 570"/>
                <a:gd name="T46" fmla="*/ 154 w 221"/>
                <a:gd name="T47" fmla="*/ 423 h 570"/>
                <a:gd name="T48" fmla="*/ 169 w 221"/>
                <a:gd name="T49" fmla="*/ 272 h 570"/>
                <a:gd name="T50" fmla="*/ 128 w 221"/>
                <a:gd name="T51" fmla="*/ 165 h 570"/>
                <a:gd name="T52" fmla="*/ 113 w 221"/>
                <a:gd name="T53" fmla="*/ 163 h 570"/>
                <a:gd name="T54" fmla="*/ 60 w 221"/>
                <a:gd name="T55" fmla="*/ 251 h 570"/>
                <a:gd name="T56" fmla="*/ 62 w 221"/>
                <a:gd name="T57" fmla="*/ 448 h 570"/>
                <a:gd name="T58" fmla="*/ 120 w 221"/>
                <a:gd name="T59" fmla="*/ 570 h 570"/>
                <a:gd name="T60" fmla="*/ 120 w 221"/>
                <a:gd name="T61" fmla="*/ 570 h 570"/>
                <a:gd name="T62" fmla="*/ 207 w 221"/>
                <a:gd name="T63" fmla="*/ 433 h 570"/>
                <a:gd name="T64" fmla="*/ 219 w 221"/>
                <a:gd name="T65" fmla="*/ 180 h 570"/>
                <a:gd name="T66" fmla="*/ 164 w 221"/>
                <a:gd name="T67" fmla="*/ 10 h 570"/>
                <a:gd name="T68" fmla="*/ 132 w 221"/>
                <a:gd name="T6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570">
                  <a:moveTo>
                    <a:pt x="132" y="0"/>
                  </a:moveTo>
                  <a:cubicBezTo>
                    <a:pt x="95" y="0"/>
                    <a:pt x="60" y="36"/>
                    <a:pt x="42" y="66"/>
                  </a:cubicBezTo>
                  <a:cubicBezTo>
                    <a:pt x="24" y="96"/>
                    <a:pt x="19" y="135"/>
                    <a:pt x="15" y="170"/>
                  </a:cubicBezTo>
                  <a:cubicBezTo>
                    <a:pt x="9" y="218"/>
                    <a:pt x="6" y="267"/>
                    <a:pt x="0" y="315"/>
                  </a:cubicBezTo>
                  <a:cubicBezTo>
                    <a:pt x="0" y="321"/>
                    <a:pt x="4" y="324"/>
                    <a:pt x="8" y="324"/>
                  </a:cubicBezTo>
                  <a:cubicBezTo>
                    <a:pt x="13" y="324"/>
                    <a:pt x="18" y="321"/>
                    <a:pt x="19" y="315"/>
                  </a:cubicBezTo>
                  <a:cubicBezTo>
                    <a:pt x="28" y="238"/>
                    <a:pt x="21" y="145"/>
                    <a:pt x="58" y="75"/>
                  </a:cubicBezTo>
                  <a:cubicBezTo>
                    <a:pt x="73" y="47"/>
                    <a:pt x="100" y="19"/>
                    <a:pt x="134" y="19"/>
                  </a:cubicBezTo>
                  <a:cubicBezTo>
                    <a:pt x="134" y="19"/>
                    <a:pt x="134" y="19"/>
                    <a:pt x="135" y="19"/>
                  </a:cubicBezTo>
                  <a:cubicBezTo>
                    <a:pt x="176" y="19"/>
                    <a:pt x="191" y="73"/>
                    <a:pt x="197" y="105"/>
                  </a:cubicBezTo>
                  <a:cubicBezTo>
                    <a:pt x="208" y="175"/>
                    <a:pt x="202" y="250"/>
                    <a:pt x="197" y="320"/>
                  </a:cubicBezTo>
                  <a:cubicBezTo>
                    <a:pt x="195" y="357"/>
                    <a:pt x="193" y="395"/>
                    <a:pt x="189" y="433"/>
                  </a:cubicBezTo>
                  <a:cubicBezTo>
                    <a:pt x="185" y="472"/>
                    <a:pt x="182" y="521"/>
                    <a:pt x="146" y="545"/>
                  </a:cubicBezTo>
                  <a:cubicBezTo>
                    <a:pt x="137" y="551"/>
                    <a:pt x="130" y="554"/>
                    <a:pt x="123" y="554"/>
                  </a:cubicBezTo>
                  <a:cubicBezTo>
                    <a:pt x="94" y="554"/>
                    <a:pt x="85" y="503"/>
                    <a:pt x="83" y="479"/>
                  </a:cubicBezTo>
                  <a:cubicBezTo>
                    <a:pt x="80" y="442"/>
                    <a:pt x="75" y="405"/>
                    <a:pt x="73" y="368"/>
                  </a:cubicBezTo>
                  <a:cubicBezTo>
                    <a:pt x="71" y="317"/>
                    <a:pt x="72" y="266"/>
                    <a:pt x="84" y="216"/>
                  </a:cubicBezTo>
                  <a:cubicBezTo>
                    <a:pt x="87" y="207"/>
                    <a:pt x="90" y="198"/>
                    <a:pt x="94" y="189"/>
                  </a:cubicBezTo>
                  <a:cubicBezTo>
                    <a:pt x="99" y="181"/>
                    <a:pt x="105" y="178"/>
                    <a:pt x="111" y="178"/>
                  </a:cubicBezTo>
                  <a:cubicBezTo>
                    <a:pt x="129" y="178"/>
                    <a:pt x="150" y="206"/>
                    <a:pt x="151" y="221"/>
                  </a:cubicBezTo>
                  <a:cubicBezTo>
                    <a:pt x="153" y="238"/>
                    <a:pt x="152" y="255"/>
                    <a:pt x="151" y="272"/>
                  </a:cubicBezTo>
                  <a:cubicBezTo>
                    <a:pt x="150" y="320"/>
                    <a:pt x="149" y="372"/>
                    <a:pt x="136" y="418"/>
                  </a:cubicBezTo>
                  <a:cubicBezTo>
                    <a:pt x="134" y="425"/>
                    <a:pt x="140" y="429"/>
                    <a:pt x="145" y="429"/>
                  </a:cubicBezTo>
                  <a:cubicBezTo>
                    <a:pt x="149" y="429"/>
                    <a:pt x="152" y="427"/>
                    <a:pt x="154" y="423"/>
                  </a:cubicBezTo>
                  <a:cubicBezTo>
                    <a:pt x="167" y="375"/>
                    <a:pt x="167" y="321"/>
                    <a:pt x="169" y="272"/>
                  </a:cubicBezTo>
                  <a:cubicBezTo>
                    <a:pt x="171" y="235"/>
                    <a:pt x="175" y="178"/>
                    <a:pt x="128" y="165"/>
                  </a:cubicBezTo>
                  <a:cubicBezTo>
                    <a:pt x="123" y="163"/>
                    <a:pt x="117" y="163"/>
                    <a:pt x="113" y="163"/>
                  </a:cubicBezTo>
                  <a:cubicBezTo>
                    <a:pt x="72" y="163"/>
                    <a:pt x="65" y="216"/>
                    <a:pt x="60" y="251"/>
                  </a:cubicBezTo>
                  <a:cubicBezTo>
                    <a:pt x="50" y="316"/>
                    <a:pt x="54" y="383"/>
                    <a:pt x="62" y="448"/>
                  </a:cubicBezTo>
                  <a:cubicBezTo>
                    <a:pt x="67" y="485"/>
                    <a:pt x="64" y="570"/>
                    <a:pt x="120" y="570"/>
                  </a:cubicBezTo>
                  <a:cubicBezTo>
                    <a:pt x="120" y="570"/>
                    <a:pt x="120" y="570"/>
                    <a:pt x="120" y="570"/>
                  </a:cubicBezTo>
                  <a:cubicBezTo>
                    <a:pt x="192" y="569"/>
                    <a:pt x="202" y="487"/>
                    <a:pt x="207" y="433"/>
                  </a:cubicBezTo>
                  <a:cubicBezTo>
                    <a:pt x="216" y="349"/>
                    <a:pt x="221" y="264"/>
                    <a:pt x="219" y="180"/>
                  </a:cubicBezTo>
                  <a:cubicBezTo>
                    <a:pt x="218" y="120"/>
                    <a:pt x="219" y="47"/>
                    <a:pt x="164" y="10"/>
                  </a:cubicBezTo>
                  <a:cubicBezTo>
                    <a:pt x="154" y="3"/>
                    <a:pt x="143" y="0"/>
                    <a:pt x="1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95"/>
            <p:cNvSpPr>
              <a:spLocks noEditPoints="1"/>
            </p:cNvSpPr>
            <p:nvPr/>
          </p:nvSpPr>
          <p:spPr bwMode="auto">
            <a:xfrm>
              <a:off x="5570" y="1188"/>
              <a:ext cx="393" cy="536"/>
            </a:xfrm>
            <a:custGeom>
              <a:avLst/>
              <a:gdLst>
                <a:gd name="T0" fmla="*/ 59 w 294"/>
                <a:gd name="T1" fmla="*/ 271 h 402"/>
                <a:gd name="T2" fmla="*/ 227 w 294"/>
                <a:gd name="T3" fmla="*/ 6 h 402"/>
                <a:gd name="T4" fmla="*/ 283 w 294"/>
                <a:gd name="T5" fmla="*/ 53 h 402"/>
                <a:gd name="T6" fmla="*/ 258 w 294"/>
                <a:gd name="T7" fmla="*/ 44 h 402"/>
                <a:gd name="T8" fmla="*/ 279 w 294"/>
                <a:gd name="T9" fmla="*/ 62 h 402"/>
                <a:gd name="T10" fmla="*/ 244 w 294"/>
                <a:gd name="T11" fmla="*/ 48 h 402"/>
                <a:gd name="T12" fmla="*/ 272 w 294"/>
                <a:gd name="T13" fmla="*/ 71 h 402"/>
                <a:gd name="T14" fmla="*/ 267 w 294"/>
                <a:gd name="T15" fmla="*/ 82 h 402"/>
                <a:gd name="T16" fmla="*/ 241 w 294"/>
                <a:gd name="T17" fmla="*/ 69 h 402"/>
                <a:gd name="T18" fmla="*/ 258 w 294"/>
                <a:gd name="T19" fmla="*/ 98 h 402"/>
                <a:gd name="T20" fmla="*/ 223 w 294"/>
                <a:gd name="T21" fmla="*/ 82 h 402"/>
                <a:gd name="T22" fmla="*/ 243 w 294"/>
                <a:gd name="T23" fmla="*/ 119 h 402"/>
                <a:gd name="T24" fmla="*/ 209 w 294"/>
                <a:gd name="T25" fmla="*/ 104 h 402"/>
                <a:gd name="T26" fmla="*/ 242 w 294"/>
                <a:gd name="T27" fmla="*/ 124 h 402"/>
                <a:gd name="T28" fmla="*/ 209 w 294"/>
                <a:gd name="T29" fmla="*/ 120 h 402"/>
                <a:gd name="T30" fmla="*/ 231 w 294"/>
                <a:gd name="T31" fmla="*/ 141 h 402"/>
                <a:gd name="T32" fmla="*/ 226 w 294"/>
                <a:gd name="T33" fmla="*/ 146 h 402"/>
                <a:gd name="T34" fmla="*/ 190 w 294"/>
                <a:gd name="T35" fmla="*/ 132 h 402"/>
                <a:gd name="T36" fmla="*/ 216 w 294"/>
                <a:gd name="T37" fmla="*/ 165 h 402"/>
                <a:gd name="T38" fmla="*/ 186 w 294"/>
                <a:gd name="T39" fmla="*/ 151 h 402"/>
                <a:gd name="T40" fmla="*/ 208 w 294"/>
                <a:gd name="T41" fmla="*/ 174 h 402"/>
                <a:gd name="T42" fmla="*/ 173 w 294"/>
                <a:gd name="T43" fmla="*/ 154 h 402"/>
                <a:gd name="T44" fmla="*/ 207 w 294"/>
                <a:gd name="T45" fmla="*/ 179 h 402"/>
                <a:gd name="T46" fmla="*/ 175 w 294"/>
                <a:gd name="T47" fmla="*/ 172 h 402"/>
                <a:gd name="T48" fmla="*/ 198 w 294"/>
                <a:gd name="T49" fmla="*/ 194 h 402"/>
                <a:gd name="T50" fmla="*/ 161 w 294"/>
                <a:gd name="T51" fmla="*/ 182 h 402"/>
                <a:gd name="T52" fmla="*/ 173 w 294"/>
                <a:gd name="T53" fmla="*/ 195 h 402"/>
                <a:gd name="T54" fmla="*/ 177 w 294"/>
                <a:gd name="T55" fmla="*/ 222 h 402"/>
                <a:gd name="T56" fmla="*/ 149 w 294"/>
                <a:gd name="T57" fmla="*/ 206 h 402"/>
                <a:gd name="T58" fmla="*/ 177 w 294"/>
                <a:gd name="T59" fmla="*/ 227 h 402"/>
                <a:gd name="T60" fmla="*/ 137 w 294"/>
                <a:gd name="T61" fmla="*/ 213 h 402"/>
                <a:gd name="T62" fmla="*/ 167 w 294"/>
                <a:gd name="T63" fmla="*/ 241 h 402"/>
                <a:gd name="T64" fmla="*/ 162 w 294"/>
                <a:gd name="T65" fmla="*/ 249 h 402"/>
                <a:gd name="T66" fmla="*/ 132 w 294"/>
                <a:gd name="T67" fmla="*/ 237 h 402"/>
                <a:gd name="T68" fmla="*/ 152 w 294"/>
                <a:gd name="T69" fmla="*/ 267 h 402"/>
                <a:gd name="T70" fmla="*/ 120 w 294"/>
                <a:gd name="T71" fmla="*/ 244 h 402"/>
                <a:gd name="T72" fmla="*/ 149 w 294"/>
                <a:gd name="T73" fmla="*/ 271 h 402"/>
                <a:gd name="T74" fmla="*/ 116 w 294"/>
                <a:gd name="T75" fmla="*/ 259 h 402"/>
                <a:gd name="T76" fmla="*/ 140 w 294"/>
                <a:gd name="T77" fmla="*/ 282 h 402"/>
                <a:gd name="T78" fmla="*/ 133 w 294"/>
                <a:gd name="T79" fmla="*/ 294 h 402"/>
                <a:gd name="T80" fmla="*/ 103 w 294"/>
                <a:gd name="T81" fmla="*/ 281 h 402"/>
                <a:gd name="T82" fmla="*/ 131 w 294"/>
                <a:gd name="T83" fmla="*/ 298 h 402"/>
                <a:gd name="T84" fmla="*/ 90 w 294"/>
                <a:gd name="T85" fmla="*/ 287 h 402"/>
                <a:gd name="T86" fmla="*/ 121 w 294"/>
                <a:gd name="T87" fmla="*/ 315 h 402"/>
                <a:gd name="T88" fmla="*/ 84 w 294"/>
                <a:gd name="T89" fmla="*/ 308 h 402"/>
                <a:gd name="T90" fmla="*/ 101 w 294"/>
                <a:gd name="T91" fmla="*/ 345 h 402"/>
                <a:gd name="T92" fmla="*/ 72 w 294"/>
                <a:gd name="T93" fmla="*/ 325 h 402"/>
                <a:gd name="T94" fmla="*/ 91 w 294"/>
                <a:gd name="T95" fmla="*/ 360 h 402"/>
                <a:gd name="T96" fmla="*/ 62 w 294"/>
                <a:gd name="T97" fmla="*/ 349 h 402"/>
                <a:gd name="T98" fmla="*/ 50 w 294"/>
                <a:gd name="T99" fmla="*/ 361 h 402"/>
                <a:gd name="T100" fmla="*/ 78 w 294"/>
                <a:gd name="T101" fmla="*/ 382 h 402"/>
                <a:gd name="T102" fmla="*/ 224 w 294"/>
                <a:gd name="T103" fmla="*/ 1 h 402"/>
                <a:gd name="T104" fmla="*/ 57 w 294"/>
                <a:gd name="T105" fmla="*/ 265 h 402"/>
                <a:gd name="T106" fmla="*/ 1 w 294"/>
                <a:gd name="T107" fmla="*/ 361 h 402"/>
                <a:gd name="T108" fmla="*/ 73 w 294"/>
                <a:gd name="T109" fmla="*/ 401 h 402"/>
                <a:gd name="T110" fmla="*/ 121 w 294"/>
                <a:gd name="T111" fmla="*/ 325 h 402"/>
                <a:gd name="T112" fmla="*/ 282 w 294"/>
                <a:gd name="T113" fmla="*/ 68 h 402"/>
                <a:gd name="T114" fmla="*/ 230 w 294"/>
                <a:gd name="T115" fmla="*/ 1 h 402"/>
                <a:gd name="T116" fmla="*/ 226 w 294"/>
                <a:gd name="T11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 h="402">
                  <a:moveTo>
                    <a:pt x="71" y="396"/>
                  </a:moveTo>
                  <a:cubicBezTo>
                    <a:pt x="50" y="382"/>
                    <a:pt x="28" y="370"/>
                    <a:pt x="6" y="358"/>
                  </a:cubicBezTo>
                  <a:cubicBezTo>
                    <a:pt x="24" y="329"/>
                    <a:pt x="42" y="300"/>
                    <a:pt x="59" y="271"/>
                  </a:cubicBezTo>
                  <a:cubicBezTo>
                    <a:pt x="78" y="241"/>
                    <a:pt x="98" y="213"/>
                    <a:pt x="118" y="184"/>
                  </a:cubicBezTo>
                  <a:cubicBezTo>
                    <a:pt x="137" y="155"/>
                    <a:pt x="153" y="125"/>
                    <a:pt x="171" y="95"/>
                  </a:cubicBezTo>
                  <a:cubicBezTo>
                    <a:pt x="189" y="65"/>
                    <a:pt x="208" y="36"/>
                    <a:pt x="227" y="6"/>
                  </a:cubicBezTo>
                  <a:cubicBezTo>
                    <a:pt x="248" y="19"/>
                    <a:pt x="267" y="34"/>
                    <a:pt x="287" y="47"/>
                  </a:cubicBezTo>
                  <a:cubicBezTo>
                    <a:pt x="286" y="49"/>
                    <a:pt x="285" y="52"/>
                    <a:pt x="284" y="54"/>
                  </a:cubicBezTo>
                  <a:cubicBezTo>
                    <a:pt x="283" y="53"/>
                    <a:pt x="283" y="53"/>
                    <a:pt x="283" y="53"/>
                  </a:cubicBezTo>
                  <a:cubicBezTo>
                    <a:pt x="275" y="49"/>
                    <a:pt x="268" y="42"/>
                    <a:pt x="260" y="39"/>
                  </a:cubicBezTo>
                  <a:cubicBezTo>
                    <a:pt x="259" y="39"/>
                    <a:pt x="259" y="38"/>
                    <a:pt x="259" y="38"/>
                  </a:cubicBezTo>
                  <a:cubicBezTo>
                    <a:pt x="256" y="38"/>
                    <a:pt x="255" y="43"/>
                    <a:pt x="258" y="44"/>
                  </a:cubicBezTo>
                  <a:cubicBezTo>
                    <a:pt x="266" y="47"/>
                    <a:pt x="272" y="54"/>
                    <a:pt x="280" y="58"/>
                  </a:cubicBezTo>
                  <a:cubicBezTo>
                    <a:pt x="281" y="58"/>
                    <a:pt x="281" y="58"/>
                    <a:pt x="281" y="58"/>
                  </a:cubicBezTo>
                  <a:cubicBezTo>
                    <a:pt x="280" y="60"/>
                    <a:pt x="280" y="61"/>
                    <a:pt x="279" y="62"/>
                  </a:cubicBezTo>
                  <a:cubicBezTo>
                    <a:pt x="278" y="64"/>
                    <a:pt x="277" y="66"/>
                    <a:pt x="276" y="67"/>
                  </a:cubicBezTo>
                  <a:cubicBezTo>
                    <a:pt x="276" y="67"/>
                    <a:pt x="276" y="66"/>
                    <a:pt x="275" y="66"/>
                  </a:cubicBezTo>
                  <a:cubicBezTo>
                    <a:pt x="265" y="59"/>
                    <a:pt x="255" y="53"/>
                    <a:pt x="244" y="48"/>
                  </a:cubicBezTo>
                  <a:cubicBezTo>
                    <a:pt x="243" y="48"/>
                    <a:pt x="243" y="48"/>
                    <a:pt x="243" y="48"/>
                  </a:cubicBezTo>
                  <a:cubicBezTo>
                    <a:pt x="240" y="48"/>
                    <a:pt x="239" y="53"/>
                    <a:pt x="242" y="54"/>
                  </a:cubicBezTo>
                  <a:cubicBezTo>
                    <a:pt x="253" y="58"/>
                    <a:pt x="262" y="64"/>
                    <a:pt x="272" y="71"/>
                  </a:cubicBezTo>
                  <a:cubicBezTo>
                    <a:pt x="273" y="71"/>
                    <a:pt x="273" y="71"/>
                    <a:pt x="274" y="71"/>
                  </a:cubicBezTo>
                  <a:cubicBezTo>
                    <a:pt x="274" y="71"/>
                    <a:pt x="274" y="71"/>
                    <a:pt x="274" y="71"/>
                  </a:cubicBezTo>
                  <a:cubicBezTo>
                    <a:pt x="272" y="75"/>
                    <a:pt x="270" y="78"/>
                    <a:pt x="267" y="82"/>
                  </a:cubicBezTo>
                  <a:cubicBezTo>
                    <a:pt x="260" y="75"/>
                    <a:pt x="253" y="67"/>
                    <a:pt x="242" y="64"/>
                  </a:cubicBezTo>
                  <a:cubicBezTo>
                    <a:pt x="242" y="64"/>
                    <a:pt x="242" y="64"/>
                    <a:pt x="242" y="64"/>
                  </a:cubicBezTo>
                  <a:cubicBezTo>
                    <a:pt x="239" y="64"/>
                    <a:pt x="238" y="68"/>
                    <a:pt x="241" y="69"/>
                  </a:cubicBezTo>
                  <a:cubicBezTo>
                    <a:pt x="250" y="73"/>
                    <a:pt x="257" y="81"/>
                    <a:pt x="265" y="87"/>
                  </a:cubicBezTo>
                  <a:cubicBezTo>
                    <a:pt x="263" y="89"/>
                    <a:pt x="261" y="92"/>
                    <a:pt x="260" y="95"/>
                  </a:cubicBezTo>
                  <a:cubicBezTo>
                    <a:pt x="259" y="96"/>
                    <a:pt x="259" y="97"/>
                    <a:pt x="258" y="98"/>
                  </a:cubicBezTo>
                  <a:cubicBezTo>
                    <a:pt x="249" y="88"/>
                    <a:pt x="237" y="84"/>
                    <a:pt x="226" y="77"/>
                  </a:cubicBezTo>
                  <a:cubicBezTo>
                    <a:pt x="226" y="77"/>
                    <a:pt x="225" y="77"/>
                    <a:pt x="225" y="77"/>
                  </a:cubicBezTo>
                  <a:cubicBezTo>
                    <a:pt x="222" y="77"/>
                    <a:pt x="221" y="80"/>
                    <a:pt x="223" y="82"/>
                  </a:cubicBezTo>
                  <a:cubicBezTo>
                    <a:pt x="234" y="88"/>
                    <a:pt x="246" y="93"/>
                    <a:pt x="255" y="103"/>
                  </a:cubicBezTo>
                  <a:cubicBezTo>
                    <a:pt x="251" y="109"/>
                    <a:pt x="248" y="115"/>
                    <a:pt x="244" y="121"/>
                  </a:cubicBezTo>
                  <a:cubicBezTo>
                    <a:pt x="244" y="120"/>
                    <a:pt x="243" y="120"/>
                    <a:pt x="243" y="119"/>
                  </a:cubicBezTo>
                  <a:cubicBezTo>
                    <a:pt x="232" y="113"/>
                    <a:pt x="222" y="107"/>
                    <a:pt x="212" y="100"/>
                  </a:cubicBezTo>
                  <a:cubicBezTo>
                    <a:pt x="211" y="99"/>
                    <a:pt x="211" y="99"/>
                    <a:pt x="210" y="99"/>
                  </a:cubicBezTo>
                  <a:cubicBezTo>
                    <a:pt x="208" y="99"/>
                    <a:pt x="207" y="103"/>
                    <a:pt x="209" y="104"/>
                  </a:cubicBezTo>
                  <a:cubicBezTo>
                    <a:pt x="219" y="112"/>
                    <a:pt x="229" y="117"/>
                    <a:pt x="240" y="124"/>
                  </a:cubicBezTo>
                  <a:cubicBezTo>
                    <a:pt x="240" y="124"/>
                    <a:pt x="241" y="124"/>
                    <a:pt x="241" y="124"/>
                  </a:cubicBezTo>
                  <a:cubicBezTo>
                    <a:pt x="241" y="124"/>
                    <a:pt x="241" y="124"/>
                    <a:pt x="242" y="124"/>
                  </a:cubicBezTo>
                  <a:cubicBezTo>
                    <a:pt x="239" y="128"/>
                    <a:pt x="237" y="132"/>
                    <a:pt x="234" y="136"/>
                  </a:cubicBezTo>
                  <a:cubicBezTo>
                    <a:pt x="234" y="136"/>
                    <a:pt x="234" y="136"/>
                    <a:pt x="234" y="136"/>
                  </a:cubicBezTo>
                  <a:cubicBezTo>
                    <a:pt x="225" y="131"/>
                    <a:pt x="218" y="124"/>
                    <a:pt x="209" y="120"/>
                  </a:cubicBezTo>
                  <a:cubicBezTo>
                    <a:pt x="209" y="120"/>
                    <a:pt x="208" y="120"/>
                    <a:pt x="208" y="120"/>
                  </a:cubicBezTo>
                  <a:cubicBezTo>
                    <a:pt x="206" y="120"/>
                    <a:pt x="205" y="124"/>
                    <a:pt x="208" y="125"/>
                  </a:cubicBezTo>
                  <a:cubicBezTo>
                    <a:pt x="216" y="129"/>
                    <a:pt x="223" y="136"/>
                    <a:pt x="231" y="141"/>
                  </a:cubicBezTo>
                  <a:cubicBezTo>
                    <a:pt x="231" y="141"/>
                    <a:pt x="231" y="141"/>
                    <a:pt x="231" y="141"/>
                  </a:cubicBezTo>
                  <a:cubicBezTo>
                    <a:pt x="230" y="143"/>
                    <a:pt x="229" y="145"/>
                    <a:pt x="227" y="147"/>
                  </a:cubicBezTo>
                  <a:cubicBezTo>
                    <a:pt x="227" y="147"/>
                    <a:pt x="227" y="147"/>
                    <a:pt x="226" y="146"/>
                  </a:cubicBezTo>
                  <a:cubicBezTo>
                    <a:pt x="215" y="139"/>
                    <a:pt x="204" y="132"/>
                    <a:pt x="192" y="127"/>
                  </a:cubicBezTo>
                  <a:cubicBezTo>
                    <a:pt x="191" y="127"/>
                    <a:pt x="191" y="126"/>
                    <a:pt x="191" y="126"/>
                  </a:cubicBezTo>
                  <a:cubicBezTo>
                    <a:pt x="188" y="126"/>
                    <a:pt x="187" y="131"/>
                    <a:pt x="190" y="132"/>
                  </a:cubicBezTo>
                  <a:cubicBezTo>
                    <a:pt x="202" y="137"/>
                    <a:pt x="213" y="144"/>
                    <a:pt x="223" y="151"/>
                  </a:cubicBezTo>
                  <a:cubicBezTo>
                    <a:pt x="224" y="151"/>
                    <a:pt x="224" y="151"/>
                    <a:pt x="225" y="151"/>
                  </a:cubicBezTo>
                  <a:cubicBezTo>
                    <a:pt x="222" y="156"/>
                    <a:pt x="219" y="161"/>
                    <a:pt x="216" y="165"/>
                  </a:cubicBezTo>
                  <a:cubicBezTo>
                    <a:pt x="207" y="158"/>
                    <a:pt x="198" y="150"/>
                    <a:pt x="187" y="146"/>
                  </a:cubicBezTo>
                  <a:cubicBezTo>
                    <a:pt x="187" y="146"/>
                    <a:pt x="187" y="146"/>
                    <a:pt x="186" y="146"/>
                  </a:cubicBezTo>
                  <a:cubicBezTo>
                    <a:pt x="184" y="146"/>
                    <a:pt x="183" y="150"/>
                    <a:pt x="186" y="151"/>
                  </a:cubicBezTo>
                  <a:cubicBezTo>
                    <a:pt x="196" y="155"/>
                    <a:pt x="204" y="163"/>
                    <a:pt x="213" y="170"/>
                  </a:cubicBezTo>
                  <a:cubicBezTo>
                    <a:pt x="212" y="171"/>
                    <a:pt x="211" y="173"/>
                    <a:pt x="210" y="175"/>
                  </a:cubicBezTo>
                  <a:cubicBezTo>
                    <a:pt x="210" y="174"/>
                    <a:pt x="209" y="174"/>
                    <a:pt x="208" y="174"/>
                  </a:cubicBezTo>
                  <a:cubicBezTo>
                    <a:pt x="202" y="172"/>
                    <a:pt x="198" y="168"/>
                    <a:pt x="193" y="165"/>
                  </a:cubicBezTo>
                  <a:cubicBezTo>
                    <a:pt x="187" y="161"/>
                    <a:pt x="180" y="158"/>
                    <a:pt x="174" y="154"/>
                  </a:cubicBezTo>
                  <a:cubicBezTo>
                    <a:pt x="174" y="154"/>
                    <a:pt x="173" y="154"/>
                    <a:pt x="173" y="154"/>
                  </a:cubicBezTo>
                  <a:cubicBezTo>
                    <a:pt x="170" y="154"/>
                    <a:pt x="169" y="157"/>
                    <a:pt x="171" y="159"/>
                  </a:cubicBezTo>
                  <a:cubicBezTo>
                    <a:pt x="177" y="162"/>
                    <a:pt x="184" y="166"/>
                    <a:pt x="190" y="169"/>
                  </a:cubicBezTo>
                  <a:cubicBezTo>
                    <a:pt x="195" y="173"/>
                    <a:pt x="200" y="177"/>
                    <a:pt x="207" y="179"/>
                  </a:cubicBezTo>
                  <a:cubicBezTo>
                    <a:pt x="207" y="179"/>
                    <a:pt x="207" y="179"/>
                    <a:pt x="207" y="179"/>
                  </a:cubicBezTo>
                  <a:cubicBezTo>
                    <a:pt x="205" y="182"/>
                    <a:pt x="203" y="186"/>
                    <a:pt x="201" y="189"/>
                  </a:cubicBezTo>
                  <a:cubicBezTo>
                    <a:pt x="192" y="184"/>
                    <a:pt x="184" y="178"/>
                    <a:pt x="175" y="172"/>
                  </a:cubicBezTo>
                  <a:cubicBezTo>
                    <a:pt x="174" y="172"/>
                    <a:pt x="174" y="172"/>
                    <a:pt x="173" y="172"/>
                  </a:cubicBezTo>
                  <a:cubicBezTo>
                    <a:pt x="171" y="172"/>
                    <a:pt x="169" y="175"/>
                    <a:pt x="172" y="177"/>
                  </a:cubicBezTo>
                  <a:cubicBezTo>
                    <a:pt x="181" y="182"/>
                    <a:pt x="189" y="189"/>
                    <a:pt x="198" y="194"/>
                  </a:cubicBezTo>
                  <a:cubicBezTo>
                    <a:pt x="196" y="197"/>
                    <a:pt x="194" y="200"/>
                    <a:pt x="192" y="203"/>
                  </a:cubicBezTo>
                  <a:cubicBezTo>
                    <a:pt x="187" y="200"/>
                    <a:pt x="183" y="196"/>
                    <a:pt x="178" y="192"/>
                  </a:cubicBezTo>
                  <a:cubicBezTo>
                    <a:pt x="173" y="188"/>
                    <a:pt x="167" y="185"/>
                    <a:pt x="161" y="182"/>
                  </a:cubicBezTo>
                  <a:cubicBezTo>
                    <a:pt x="160" y="182"/>
                    <a:pt x="160" y="181"/>
                    <a:pt x="159" y="181"/>
                  </a:cubicBezTo>
                  <a:cubicBezTo>
                    <a:pt x="157" y="181"/>
                    <a:pt x="155" y="185"/>
                    <a:pt x="158" y="187"/>
                  </a:cubicBezTo>
                  <a:cubicBezTo>
                    <a:pt x="163" y="190"/>
                    <a:pt x="168" y="192"/>
                    <a:pt x="173" y="195"/>
                  </a:cubicBezTo>
                  <a:cubicBezTo>
                    <a:pt x="179" y="199"/>
                    <a:pt x="183" y="204"/>
                    <a:pt x="189" y="207"/>
                  </a:cubicBezTo>
                  <a:cubicBezTo>
                    <a:pt x="186" y="213"/>
                    <a:pt x="182" y="219"/>
                    <a:pt x="179" y="224"/>
                  </a:cubicBezTo>
                  <a:cubicBezTo>
                    <a:pt x="179" y="223"/>
                    <a:pt x="178" y="223"/>
                    <a:pt x="177" y="222"/>
                  </a:cubicBezTo>
                  <a:cubicBezTo>
                    <a:pt x="169" y="216"/>
                    <a:pt x="161" y="209"/>
                    <a:pt x="153" y="202"/>
                  </a:cubicBezTo>
                  <a:cubicBezTo>
                    <a:pt x="153" y="202"/>
                    <a:pt x="152" y="202"/>
                    <a:pt x="151" y="202"/>
                  </a:cubicBezTo>
                  <a:cubicBezTo>
                    <a:pt x="149" y="202"/>
                    <a:pt x="147" y="204"/>
                    <a:pt x="149" y="206"/>
                  </a:cubicBezTo>
                  <a:cubicBezTo>
                    <a:pt x="157" y="214"/>
                    <a:pt x="165" y="221"/>
                    <a:pt x="174" y="227"/>
                  </a:cubicBezTo>
                  <a:cubicBezTo>
                    <a:pt x="175" y="227"/>
                    <a:pt x="175" y="227"/>
                    <a:pt x="176" y="227"/>
                  </a:cubicBezTo>
                  <a:cubicBezTo>
                    <a:pt x="176" y="227"/>
                    <a:pt x="176" y="227"/>
                    <a:pt x="177" y="227"/>
                  </a:cubicBezTo>
                  <a:cubicBezTo>
                    <a:pt x="175" y="230"/>
                    <a:pt x="173" y="234"/>
                    <a:pt x="171" y="237"/>
                  </a:cubicBezTo>
                  <a:cubicBezTo>
                    <a:pt x="170" y="236"/>
                    <a:pt x="170" y="236"/>
                    <a:pt x="170" y="236"/>
                  </a:cubicBezTo>
                  <a:cubicBezTo>
                    <a:pt x="158" y="229"/>
                    <a:pt x="147" y="222"/>
                    <a:pt x="137" y="213"/>
                  </a:cubicBezTo>
                  <a:cubicBezTo>
                    <a:pt x="136" y="212"/>
                    <a:pt x="136" y="212"/>
                    <a:pt x="135" y="212"/>
                  </a:cubicBezTo>
                  <a:cubicBezTo>
                    <a:pt x="133" y="212"/>
                    <a:pt x="132" y="216"/>
                    <a:pt x="134" y="218"/>
                  </a:cubicBezTo>
                  <a:cubicBezTo>
                    <a:pt x="144" y="226"/>
                    <a:pt x="155" y="233"/>
                    <a:pt x="167" y="241"/>
                  </a:cubicBezTo>
                  <a:cubicBezTo>
                    <a:pt x="167" y="241"/>
                    <a:pt x="167" y="241"/>
                    <a:pt x="168" y="241"/>
                  </a:cubicBezTo>
                  <a:cubicBezTo>
                    <a:pt x="166" y="244"/>
                    <a:pt x="164" y="246"/>
                    <a:pt x="163" y="249"/>
                  </a:cubicBezTo>
                  <a:cubicBezTo>
                    <a:pt x="162" y="249"/>
                    <a:pt x="162" y="249"/>
                    <a:pt x="162" y="249"/>
                  </a:cubicBezTo>
                  <a:cubicBezTo>
                    <a:pt x="153" y="243"/>
                    <a:pt x="144" y="236"/>
                    <a:pt x="134" y="232"/>
                  </a:cubicBezTo>
                  <a:cubicBezTo>
                    <a:pt x="133" y="232"/>
                    <a:pt x="133" y="232"/>
                    <a:pt x="133" y="232"/>
                  </a:cubicBezTo>
                  <a:cubicBezTo>
                    <a:pt x="130" y="232"/>
                    <a:pt x="129" y="236"/>
                    <a:pt x="132" y="237"/>
                  </a:cubicBezTo>
                  <a:cubicBezTo>
                    <a:pt x="142" y="241"/>
                    <a:pt x="151" y="248"/>
                    <a:pt x="159" y="254"/>
                  </a:cubicBezTo>
                  <a:cubicBezTo>
                    <a:pt x="160" y="254"/>
                    <a:pt x="160" y="254"/>
                    <a:pt x="160" y="254"/>
                  </a:cubicBezTo>
                  <a:cubicBezTo>
                    <a:pt x="157" y="258"/>
                    <a:pt x="154" y="262"/>
                    <a:pt x="152" y="267"/>
                  </a:cubicBezTo>
                  <a:cubicBezTo>
                    <a:pt x="151" y="266"/>
                    <a:pt x="151" y="266"/>
                    <a:pt x="151" y="266"/>
                  </a:cubicBezTo>
                  <a:cubicBezTo>
                    <a:pt x="141" y="259"/>
                    <a:pt x="131" y="252"/>
                    <a:pt x="122" y="244"/>
                  </a:cubicBezTo>
                  <a:cubicBezTo>
                    <a:pt x="122" y="244"/>
                    <a:pt x="121" y="244"/>
                    <a:pt x="120" y="244"/>
                  </a:cubicBezTo>
                  <a:cubicBezTo>
                    <a:pt x="118" y="244"/>
                    <a:pt x="116" y="246"/>
                    <a:pt x="118" y="248"/>
                  </a:cubicBezTo>
                  <a:cubicBezTo>
                    <a:pt x="127" y="256"/>
                    <a:pt x="137" y="264"/>
                    <a:pt x="148" y="270"/>
                  </a:cubicBezTo>
                  <a:cubicBezTo>
                    <a:pt x="149" y="271"/>
                    <a:pt x="149" y="271"/>
                    <a:pt x="149" y="271"/>
                  </a:cubicBezTo>
                  <a:cubicBezTo>
                    <a:pt x="147" y="273"/>
                    <a:pt x="146" y="276"/>
                    <a:pt x="144" y="278"/>
                  </a:cubicBezTo>
                  <a:cubicBezTo>
                    <a:pt x="143" y="278"/>
                    <a:pt x="143" y="278"/>
                    <a:pt x="143" y="278"/>
                  </a:cubicBezTo>
                  <a:cubicBezTo>
                    <a:pt x="134" y="272"/>
                    <a:pt x="125" y="265"/>
                    <a:pt x="116" y="259"/>
                  </a:cubicBezTo>
                  <a:cubicBezTo>
                    <a:pt x="116" y="259"/>
                    <a:pt x="115" y="259"/>
                    <a:pt x="115" y="259"/>
                  </a:cubicBezTo>
                  <a:cubicBezTo>
                    <a:pt x="112" y="259"/>
                    <a:pt x="111" y="262"/>
                    <a:pt x="113" y="264"/>
                  </a:cubicBezTo>
                  <a:cubicBezTo>
                    <a:pt x="122" y="270"/>
                    <a:pt x="131" y="276"/>
                    <a:pt x="140" y="282"/>
                  </a:cubicBezTo>
                  <a:cubicBezTo>
                    <a:pt x="141" y="283"/>
                    <a:pt x="141" y="283"/>
                    <a:pt x="141" y="283"/>
                  </a:cubicBezTo>
                  <a:cubicBezTo>
                    <a:pt x="139" y="287"/>
                    <a:pt x="136" y="291"/>
                    <a:pt x="133" y="295"/>
                  </a:cubicBezTo>
                  <a:cubicBezTo>
                    <a:pt x="133" y="294"/>
                    <a:pt x="133" y="294"/>
                    <a:pt x="133" y="294"/>
                  </a:cubicBezTo>
                  <a:cubicBezTo>
                    <a:pt x="124" y="287"/>
                    <a:pt x="115" y="282"/>
                    <a:pt x="106" y="276"/>
                  </a:cubicBezTo>
                  <a:cubicBezTo>
                    <a:pt x="105" y="275"/>
                    <a:pt x="105" y="275"/>
                    <a:pt x="104" y="275"/>
                  </a:cubicBezTo>
                  <a:cubicBezTo>
                    <a:pt x="102" y="275"/>
                    <a:pt x="100" y="279"/>
                    <a:pt x="103" y="281"/>
                  </a:cubicBezTo>
                  <a:cubicBezTo>
                    <a:pt x="112" y="286"/>
                    <a:pt x="121" y="291"/>
                    <a:pt x="128" y="298"/>
                  </a:cubicBezTo>
                  <a:cubicBezTo>
                    <a:pt x="129" y="298"/>
                    <a:pt x="130" y="298"/>
                    <a:pt x="130" y="298"/>
                  </a:cubicBezTo>
                  <a:cubicBezTo>
                    <a:pt x="131" y="298"/>
                    <a:pt x="131" y="298"/>
                    <a:pt x="131" y="298"/>
                  </a:cubicBezTo>
                  <a:cubicBezTo>
                    <a:pt x="129" y="301"/>
                    <a:pt x="128" y="304"/>
                    <a:pt x="126" y="306"/>
                  </a:cubicBezTo>
                  <a:cubicBezTo>
                    <a:pt x="125" y="308"/>
                    <a:pt x="124" y="309"/>
                    <a:pt x="124" y="310"/>
                  </a:cubicBezTo>
                  <a:cubicBezTo>
                    <a:pt x="112" y="303"/>
                    <a:pt x="102" y="293"/>
                    <a:pt x="90" y="287"/>
                  </a:cubicBezTo>
                  <a:cubicBezTo>
                    <a:pt x="90" y="286"/>
                    <a:pt x="89" y="286"/>
                    <a:pt x="89" y="286"/>
                  </a:cubicBezTo>
                  <a:cubicBezTo>
                    <a:pt x="86" y="286"/>
                    <a:pt x="84" y="290"/>
                    <a:pt x="87" y="291"/>
                  </a:cubicBezTo>
                  <a:cubicBezTo>
                    <a:pt x="99" y="298"/>
                    <a:pt x="109" y="307"/>
                    <a:pt x="121" y="315"/>
                  </a:cubicBezTo>
                  <a:cubicBezTo>
                    <a:pt x="118" y="319"/>
                    <a:pt x="116" y="323"/>
                    <a:pt x="113" y="327"/>
                  </a:cubicBezTo>
                  <a:cubicBezTo>
                    <a:pt x="104" y="320"/>
                    <a:pt x="95" y="311"/>
                    <a:pt x="84" y="308"/>
                  </a:cubicBezTo>
                  <a:cubicBezTo>
                    <a:pt x="84" y="308"/>
                    <a:pt x="84" y="308"/>
                    <a:pt x="84" y="308"/>
                  </a:cubicBezTo>
                  <a:cubicBezTo>
                    <a:pt x="81" y="308"/>
                    <a:pt x="79" y="313"/>
                    <a:pt x="83" y="314"/>
                  </a:cubicBezTo>
                  <a:cubicBezTo>
                    <a:pt x="93" y="316"/>
                    <a:pt x="101" y="325"/>
                    <a:pt x="110" y="331"/>
                  </a:cubicBezTo>
                  <a:cubicBezTo>
                    <a:pt x="107" y="336"/>
                    <a:pt x="104" y="340"/>
                    <a:pt x="101" y="345"/>
                  </a:cubicBezTo>
                  <a:cubicBezTo>
                    <a:pt x="101" y="344"/>
                    <a:pt x="101" y="344"/>
                    <a:pt x="101" y="344"/>
                  </a:cubicBezTo>
                  <a:cubicBezTo>
                    <a:pt x="91" y="340"/>
                    <a:pt x="82" y="333"/>
                    <a:pt x="74" y="326"/>
                  </a:cubicBezTo>
                  <a:cubicBezTo>
                    <a:pt x="73" y="326"/>
                    <a:pt x="72" y="325"/>
                    <a:pt x="72" y="325"/>
                  </a:cubicBezTo>
                  <a:cubicBezTo>
                    <a:pt x="70" y="325"/>
                    <a:pt x="68" y="328"/>
                    <a:pt x="70" y="330"/>
                  </a:cubicBezTo>
                  <a:cubicBezTo>
                    <a:pt x="78" y="338"/>
                    <a:pt x="88" y="345"/>
                    <a:pt x="98" y="349"/>
                  </a:cubicBezTo>
                  <a:cubicBezTo>
                    <a:pt x="96" y="353"/>
                    <a:pt x="94" y="357"/>
                    <a:pt x="91" y="360"/>
                  </a:cubicBezTo>
                  <a:cubicBezTo>
                    <a:pt x="83" y="355"/>
                    <a:pt x="73" y="350"/>
                    <a:pt x="65" y="344"/>
                  </a:cubicBezTo>
                  <a:cubicBezTo>
                    <a:pt x="64" y="344"/>
                    <a:pt x="64" y="344"/>
                    <a:pt x="63" y="344"/>
                  </a:cubicBezTo>
                  <a:cubicBezTo>
                    <a:pt x="61" y="344"/>
                    <a:pt x="59" y="347"/>
                    <a:pt x="62" y="349"/>
                  </a:cubicBezTo>
                  <a:cubicBezTo>
                    <a:pt x="70" y="355"/>
                    <a:pt x="80" y="360"/>
                    <a:pt x="89" y="365"/>
                  </a:cubicBezTo>
                  <a:cubicBezTo>
                    <a:pt x="86" y="369"/>
                    <a:pt x="84" y="373"/>
                    <a:pt x="81" y="377"/>
                  </a:cubicBezTo>
                  <a:cubicBezTo>
                    <a:pt x="71" y="371"/>
                    <a:pt x="62" y="364"/>
                    <a:pt x="50" y="361"/>
                  </a:cubicBezTo>
                  <a:cubicBezTo>
                    <a:pt x="50" y="361"/>
                    <a:pt x="50" y="360"/>
                    <a:pt x="49" y="360"/>
                  </a:cubicBezTo>
                  <a:cubicBezTo>
                    <a:pt x="46" y="360"/>
                    <a:pt x="45" y="365"/>
                    <a:pt x="48" y="366"/>
                  </a:cubicBezTo>
                  <a:cubicBezTo>
                    <a:pt x="59" y="369"/>
                    <a:pt x="68" y="376"/>
                    <a:pt x="78" y="382"/>
                  </a:cubicBezTo>
                  <a:cubicBezTo>
                    <a:pt x="75" y="386"/>
                    <a:pt x="73" y="391"/>
                    <a:pt x="71" y="396"/>
                  </a:cubicBezTo>
                  <a:moveTo>
                    <a:pt x="226" y="0"/>
                  </a:moveTo>
                  <a:cubicBezTo>
                    <a:pt x="225" y="0"/>
                    <a:pt x="224" y="1"/>
                    <a:pt x="224" y="1"/>
                  </a:cubicBezTo>
                  <a:cubicBezTo>
                    <a:pt x="205" y="31"/>
                    <a:pt x="186" y="59"/>
                    <a:pt x="168" y="89"/>
                  </a:cubicBezTo>
                  <a:cubicBezTo>
                    <a:pt x="150" y="119"/>
                    <a:pt x="134" y="149"/>
                    <a:pt x="115" y="178"/>
                  </a:cubicBezTo>
                  <a:cubicBezTo>
                    <a:pt x="95" y="207"/>
                    <a:pt x="75" y="235"/>
                    <a:pt x="57" y="265"/>
                  </a:cubicBezTo>
                  <a:cubicBezTo>
                    <a:pt x="38" y="296"/>
                    <a:pt x="19" y="327"/>
                    <a:pt x="0" y="357"/>
                  </a:cubicBezTo>
                  <a:cubicBezTo>
                    <a:pt x="0" y="358"/>
                    <a:pt x="0" y="359"/>
                    <a:pt x="0" y="359"/>
                  </a:cubicBezTo>
                  <a:cubicBezTo>
                    <a:pt x="0" y="360"/>
                    <a:pt x="0" y="361"/>
                    <a:pt x="1" y="361"/>
                  </a:cubicBezTo>
                  <a:cubicBezTo>
                    <a:pt x="24" y="375"/>
                    <a:pt x="47" y="387"/>
                    <a:pt x="69" y="401"/>
                  </a:cubicBezTo>
                  <a:cubicBezTo>
                    <a:pt x="70" y="402"/>
                    <a:pt x="70" y="402"/>
                    <a:pt x="71" y="402"/>
                  </a:cubicBezTo>
                  <a:cubicBezTo>
                    <a:pt x="72" y="402"/>
                    <a:pt x="72" y="401"/>
                    <a:pt x="73" y="401"/>
                  </a:cubicBezTo>
                  <a:cubicBezTo>
                    <a:pt x="73" y="401"/>
                    <a:pt x="73" y="401"/>
                    <a:pt x="73" y="401"/>
                  </a:cubicBezTo>
                  <a:cubicBezTo>
                    <a:pt x="74" y="401"/>
                    <a:pt x="74" y="400"/>
                    <a:pt x="75" y="399"/>
                  </a:cubicBezTo>
                  <a:cubicBezTo>
                    <a:pt x="87" y="373"/>
                    <a:pt x="105" y="349"/>
                    <a:pt x="121" y="325"/>
                  </a:cubicBezTo>
                  <a:cubicBezTo>
                    <a:pt x="137" y="299"/>
                    <a:pt x="154" y="273"/>
                    <a:pt x="171" y="247"/>
                  </a:cubicBezTo>
                  <a:cubicBezTo>
                    <a:pt x="200" y="201"/>
                    <a:pt x="229" y="156"/>
                    <a:pt x="257" y="110"/>
                  </a:cubicBezTo>
                  <a:cubicBezTo>
                    <a:pt x="266" y="96"/>
                    <a:pt x="274" y="82"/>
                    <a:pt x="282" y="68"/>
                  </a:cubicBezTo>
                  <a:cubicBezTo>
                    <a:pt x="285" y="62"/>
                    <a:pt x="290" y="56"/>
                    <a:pt x="292" y="49"/>
                  </a:cubicBezTo>
                  <a:cubicBezTo>
                    <a:pt x="294" y="48"/>
                    <a:pt x="294" y="45"/>
                    <a:pt x="292" y="44"/>
                  </a:cubicBezTo>
                  <a:cubicBezTo>
                    <a:pt x="271" y="30"/>
                    <a:pt x="251" y="15"/>
                    <a:pt x="230" y="1"/>
                  </a:cubicBezTo>
                  <a:cubicBezTo>
                    <a:pt x="230" y="1"/>
                    <a:pt x="229" y="1"/>
                    <a:pt x="229" y="1"/>
                  </a:cubicBezTo>
                  <a:cubicBezTo>
                    <a:pt x="228" y="1"/>
                    <a:pt x="228" y="1"/>
                    <a:pt x="228" y="1"/>
                  </a:cubicBezTo>
                  <a:cubicBezTo>
                    <a:pt x="227" y="0"/>
                    <a:pt x="227" y="0"/>
                    <a:pt x="2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396"/>
            <p:cNvSpPr/>
            <p:nvPr/>
          </p:nvSpPr>
          <p:spPr bwMode="auto">
            <a:xfrm>
              <a:off x="5863" y="1311"/>
              <a:ext cx="43" cy="29"/>
            </a:xfrm>
            <a:custGeom>
              <a:avLst/>
              <a:gdLst>
                <a:gd name="T0" fmla="*/ 4 w 32"/>
                <a:gd name="T1" fmla="*/ 0 h 22"/>
                <a:gd name="T2" fmla="*/ 2 w 32"/>
                <a:gd name="T3" fmla="*/ 5 h 22"/>
                <a:gd name="T4" fmla="*/ 26 w 32"/>
                <a:gd name="T5" fmla="*/ 21 h 22"/>
                <a:gd name="T6" fmla="*/ 28 w 32"/>
                <a:gd name="T7" fmla="*/ 22 h 22"/>
                <a:gd name="T8" fmla="*/ 29 w 32"/>
                <a:gd name="T9" fmla="*/ 16 h 22"/>
                <a:gd name="T10" fmla="*/ 5 w 32"/>
                <a:gd name="T11" fmla="*/ 0 h 22"/>
                <a:gd name="T12" fmla="*/ 4 w 3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2" h="22">
                  <a:moveTo>
                    <a:pt x="4" y="0"/>
                  </a:moveTo>
                  <a:cubicBezTo>
                    <a:pt x="2" y="0"/>
                    <a:pt x="0" y="3"/>
                    <a:pt x="2" y="5"/>
                  </a:cubicBezTo>
                  <a:cubicBezTo>
                    <a:pt x="10" y="10"/>
                    <a:pt x="18" y="16"/>
                    <a:pt x="26" y="21"/>
                  </a:cubicBezTo>
                  <a:cubicBezTo>
                    <a:pt x="27" y="21"/>
                    <a:pt x="27" y="22"/>
                    <a:pt x="28" y="22"/>
                  </a:cubicBezTo>
                  <a:cubicBezTo>
                    <a:pt x="30" y="22"/>
                    <a:pt x="32" y="18"/>
                    <a:pt x="29" y="16"/>
                  </a:cubicBezTo>
                  <a:cubicBezTo>
                    <a:pt x="21" y="11"/>
                    <a:pt x="13" y="5"/>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397"/>
            <p:cNvSpPr>
              <a:spLocks noEditPoints="1"/>
            </p:cNvSpPr>
            <p:nvPr/>
          </p:nvSpPr>
          <p:spPr bwMode="auto">
            <a:xfrm>
              <a:off x="1126" y="3529"/>
              <a:ext cx="447" cy="208"/>
            </a:xfrm>
            <a:custGeom>
              <a:avLst/>
              <a:gdLst>
                <a:gd name="T0" fmla="*/ 13 w 334"/>
                <a:gd name="T1" fmla="*/ 142 h 156"/>
                <a:gd name="T2" fmla="*/ 39 w 334"/>
                <a:gd name="T3" fmla="*/ 144 h 156"/>
                <a:gd name="T4" fmla="*/ 53 w 334"/>
                <a:gd name="T5" fmla="*/ 132 h 156"/>
                <a:gd name="T6" fmla="*/ 14 w 334"/>
                <a:gd name="T7" fmla="*/ 134 h 156"/>
                <a:gd name="T8" fmla="*/ 17 w 334"/>
                <a:gd name="T9" fmla="*/ 130 h 156"/>
                <a:gd name="T10" fmla="*/ 21 w 334"/>
                <a:gd name="T11" fmla="*/ 127 h 156"/>
                <a:gd name="T12" fmla="*/ 41 w 334"/>
                <a:gd name="T13" fmla="*/ 137 h 156"/>
                <a:gd name="T14" fmla="*/ 82 w 334"/>
                <a:gd name="T15" fmla="*/ 135 h 156"/>
                <a:gd name="T16" fmla="*/ 142 w 334"/>
                <a:gd name="T17" fmla="*/ 118 h 156"/>
                <a:gd name="T18" fmla="*/ 204 w 334"/>
                <a:gd name="T19" fmla="*/ 65 h 156"/>
                <a:gd name="T20" fmla="*/ 210 w 334"/>
                <a:gd name="T21" fmla="*/ 78 h 156"/>
                <a:gd name="T22" fmla="*/ 181 w 334"/>
                <a:gd name="T23" fmla="*/ 72 h 156"/>
                <a:gd name="T24" fmla="*/ 166 w 334"/>
                <a:gd name="T25" fmla="*/ 77 h 156"/>
                <a:gd name="T26" fmla="*/ 152 w 334"/>
                <a:gd name="T27" fmla="*/ 78 h 156"/>
                <a:gd name="T28" fmla="*/ 146 w 334"/>
                <a:gd name="T29" fmla="*/ 82 h 156"/>
                <a:gd name="T30" fmla="*/ 160 w 334"/>
                <a:gd name="T31" fmla="*/ 102 h 156"/>
                <a:gd name="T32" fmla="*/ 138 w 334"/>
                <a:gd name="T33" fmla="*/ 100 h 156"/>
                <a:gd name="T34" fmla="*/ 101 w 334"/>
                <a:gd name="T35" fmla="*/ 92 h 156"/>
                <a:gd name="T36" fmla="*/ 127 w 334"/>
                <a:gd name="T37" fmla="*/ 119 h 156"/>
                <a:gd name="T38" fmla="*/ 76 w 334"/>
                <a:gd name="T39" fmla="*/ 102 h 156"/>
                <a:gd name="T40" fmla="*/ 62 w 334"/>
                <a:gd name="T41" fmla="*/ 110 h 156"/>
                <a:gd name="T42" fmla="*/ 53 w 334"/>
                <a:gd name="T43" fmla="*/ 115 h 156"/>
                <a:gd name="T44" fmla="*/ 41 w 334"/>
                <a:gd name="T45" fmla="*/ 119 h 156"/>
                <a:gd name="T46" fmla="*/ 30 w 334"/>
                <a:gd name="T47" fmla="*/ 126 h 156"/>
                <a:gd name="T48" fmla="*/ 14 w 334"/>
                <a:gd name="T49" fmla="*/ 127 h 156"/>
                <a:gd name="T50" fmla="*/ 21 w 334"/>
                <a:gd name="T51" fmla="*/ 144 h 156"/>
                <a:gd name="T52" fmla="*/ 212 w 334"/>
                <a:gd name="T53" fmla="*/ 63 h 156"/>
                <a:gd name="T54" fmla="*/ 243 w 334"/>
                <a:gd name="T55" fmla="*/ 63 h 156"/>
                <a:gd name="T56" fmla="*/ 52 w 334"/>
                <a:gd name="T57" fmla="*/ 124 h 156"/>
                <a:gd name="T58" fmla="*/ 51 w 334"/>
                <a:gd name="T59" fmla="*/ 119 h 156"/>
                <a:gd name="T60" fmla="*/ 58 w 334"/>
                <a:gd name="T61" fmla="*/ 117 h 156"/>
                <a:gd name="T62" fmla="*/ 96 w 334"/>
                <a:gd name="T63" fmla="*/ 136 h 156"/>
                <a:gd name="T64" fmla="*/ 77 w 334"/>
                <a:gd name="T65" fmla="*/ 115 h 156"/>
                <a:gd name="T66" fmla="*/ 81 w 334"/>
                <a:gd name="T67" fmla="*/ 112 h 156"/>
                <a:gd name="T68" fmla="*/ 94 w 334"/>
                <a:gd name="T69" fmla="*/ 117 h 156"/>
                <a:gd name="T70" fmla="*/ 120 w 334"/>
                <a:gd name="T71" fmla="*/ 125 h 156"/>
                <a:gd name="T72" fmla="*/ 96 w 334"/>
                <a:gd name="T73" fmla="*/ 104 h 156"/>
                <a:gd name="T74" fmla="*/ 144 w 334"/>
                <a:gd name="T75" fmla="*/ 120 h 156"/>
                <a:gd name="T76" fmla="*/ 140 w 334"/>
                <a:gd name="T77" fmla="*/ 110 h 156"/>
                <a:gd name="T78" fmla="*/ 118 w 334"/>
                <a:gd name="T79" fmla="*/ 93 h 156"/>
                <a:gd name="T80" fmla="*/ 132 w 334"/>
                <a:gd name="T81" fmla="*/ 91 h 156"/>
                <a:gd name="T82" fmla="*/ 145 w 334"/>
                <a:gd name="T83" fmla="*/ 90 h 156"/>
                <a:gd name="T84" fmla="*/ 185 w 334"/>
                <a:gd name="T85" fmla="*/ 101 h 156"/>
                <a:gd name="T86" fmla="*/ 192 w 334"/>
                <a:gd name="T87" fmla="*/ 97 h 156"/>
                <a:gd name="T88" fmla="*/ 205 w 334"/>
                <a:gd name="T89" fmla="*/ 92 h 156"/>
                <a:gd name="T90" fmla="*/ 199 w 334"/>
                <a:gd name="T91" fmla="*/ 79 h 156"/>
                <a:gd name="T92" fmla="*/ 219 w 334"/>
                <a:gd name="T93" fmla="*/ 81 h 156"/>
                <a:gd name="T94" fmla="*/ 210 w 334"/>
                <a:gd name="T95" fmla="*/ 67 h 156"/>
                <a:gd name="T96" fmla="*/ 236 w 334"/>
                <a:gd name="T97" fmla="*/ 72 h 156"/>
                <a:gd name="T98" fmla="*/ 239 w 334"/>
                <a:gd name="T99" fmla="*/ 69 h 156"/>
                <a:gd name="T100" fmla="*/ 240 w 334"/>
                <a:gd name="T101" fmla="*/ 56 h 156"/>
                <a:gd name="T102" fmla="*/ 233 w 334"/>
                <a:gd name="T103" fmla="*/ 58 h 156"/>
                <a:gd name="T104" fmla="*/ 228 w 334"/>
                <a:gd name="T105" fmla="*/ 62 h 156"/>
                <a:gd name="T106" fmla="*/ 233 w 334"/>
                <a:gd name="T107" fmla="*/ 72 h 156"/>
                <a:gd name="T108" fmla="*/ 252 w 334"/>
                <a:gd name="T109" fmla="*/ 64 h 156"/>
                <a:gd name="T110" fmla="*/ 284 w 334"/>
                <a:gd name="T111" fmla="*/ 59 h 156"/>
                <a:gd name="T112" fmla="*/ 257 w 334"/>
                <a:gd name="T113" fmla="*/ 52 h 156"/>
                <a:gd name="T114" fmla="*/ 276 w 334"/>
                <a:gd name="T115" fmla="*/ 48 h 156"/>
                <a:gd name="T116" fmla="*/ 273 w 334"/>
                <a:gd name="T117" fmla="*/ 11 h 156"/>
                <a:gd name="T118" fmla="*/ 302 w 334"/>
                <a:gd name="T119" fmla="*/ 2 h 156"/>
                <a:gd name="T120" fmla="*/ 4 w 334"/>
                <a:gd name="T121" fmla="*/ 137 h 156"/>
                <a:gd name="T122" fmla="*/ 316 w 334"/>
                <a:gd name="T123" fmla="*/ 54 h 156"/>
                <a:gd name="T124" fmla="*/ 330 w 334"/>
                <a:gd name="T1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4" h="156">
                  <a:moveTo>
                    <a:pt x="25" y="148"/>
                  </a:moveTo>
                  <a:cubicBezTo>
                    <a:pt x="24" y="148"/>
                    <a:pt x="24" y="147"/>
                    <a:pt x="24" y="147"/>
                  </a:cubicBezTo>
                  <a:cubicBezTo>
                    <a:pt x="24" y="147"/>
                    <a:pt x="24" y="147"/>
                    <a:pt x="24" y="147"/>
                  </a:cubicBezTo>
                  <a:cubicBezTo>
                    <a:pt x="25" y="148"/>
                    <a:pt x="25" y="148"/>
                    <a:pt x="25" y="148"/>
                  </a:cubicBezTo>
                  <a:moveTo>
                    <a:pt x="21" y="147"/>
                  </a:moveTo>
                  <a:cubicBezTo>
                    <a:pt x="20" y="146"/>
                    <a:pt x="19" y="146"/>
                    <a:pt x="18" y="145"/>
                  </a:cubicBezTo>
                  <a:cubicBezTo>
                    <a:pt x="16" y="144"/>
                    <a:pt x="14" y="143"/>
                    <a:pt x="13" y="142"/>
                  </a:cubicBezTo>
                  <a:cubicBezTo>
                    <a:pt x="11" y="141"/>
                    <a:pt x="10" y="139"/>
                    <a:pt x="9" y="138"/>
                  </a:cubicBezTo>
                  <a:cubicBezTo>
                    <a:pt x="13" y="141"/>
                    <a:pt x="17" y="144"/>
                    <a:pt x="21" y="147"/>
                  </a:cubicBezTo>
                  <a:moveTo>
                    <a:pt x="39" y="144"/>
                  </a:moveTo>
                  <a:cubicBezTo>
                    <a:pt x="35" y="142"/>
                    <a:pt x="31" y="138"/>
                    <a:pt x="28" y="135"/>
                  </a:cubicBezTo>
                  <a:cubicBezTo>
                    <a:pt x="28" y="135"/>
                    <a:pt x="28" y="135"/>
                    <a:pt x="28" y="135"/>
                  </a:cubicBezTo>
                  <a:cubicBezTo>
                    <a:pt x="31" y="137"/>
                    <a:pt x="34" y="140"/>
                    <a:pt x="36" y="142"/>
                  </a:cubicBezTo>
                  <a:cubicBezTo>
                    <a:pt x="37" y="143"/>
                    <a:pt x="38" y="143"/>
                    <a:pt x="39" y="144"/>
                  </a:cubicBezTo>
                  <a:moveTo>
                    <a:pt x="64" y="148"/>
                  </a:moveTo>
                  <a:cubicBezTo>
                    <a:pt x="65" y="148"/>
                    <a:pt x="65" y="148"/>
                    <a:pt x="65" y="147"/>
                  </a:cubicBezTo>
                  <a:cubicBezTo>
                    <a:pt x="59" y="143"/>
                    <a:pt x="54" y="139"/>
                    <a:pt x="48" y="135"/>
                  </a:cubicBezTo>
                  <a:cubicBezTo>
                    <a:pt x="48" y="135"/>
                    <a:pt x="48" y="135"/>
                    <a:pt x="47" y="135"/>
                  </a:cubicBezTo>
                  <a:cubicBezTo>
                    <a:pt x="46" y="133"/>
                    <a:pt x="39" y="126"/>
                    <a:pt x="40" y="126"/>
                  </a:cubicBezTo>
                  <a:cubicBezTo>
                    <a:pt x="40" y="126"/>
                    <a:pt x="40" y="126"/>
                    <a:pt x="40" y="126"/>
                  </a:cubicBezTo>
                  <a:cubicBezTo>
                    <a:pt x="44" y="127"/>
                    <a:pt x="49" y="130"/>
                    <a:pt x="53" y="132"/>
                  </a:cubicBezTo>
                  <a:cubicBezTo>
                    <a:pt x="60" y="137"/>
                    <a:pt x="66" y="143"/>
                    <a:pt x="74" y="148"/>
                  </a:cubicBezTo>
                  <a:cubicBezTo>
                    <a:pt x="72" y="148"/>
                    <a:pt x="70" y="148"/>
                    <a:pt x="68" y="148"/>
                  </a:cubicBezTo>
                  <a:cubicBezTo>
                    <a:pt x="61" y="149"/>
                    <a:pt x="55" y="150"/>
                    <a:pt x="48" y="150"/>
                  </a:cubicBezTo>
                  <a:cubicBezTo>
                    <a:pt x="43" y="150"/>
                    <a:pt x="39" y="150"/>
                    <a:pt x="34" y="149"/>
                  </a:cubicBezTo>
                  <a:cubicBezTo>
                    <a:pt x="33" y="149"/>
                    <a:pt x="31" y="149"/>
                    <a:pt x="30" y="149"/>
                  </a:cubicBezTo>
                  <a:cubicBezTo>
                    <a:pt x="27" y="147"/>
                    <a:pt x="24" y="144"/>
                    <a:pt x="21" y="142"/>
                  </a:cubicBezTo>
                  <a:cubicBezTo>
                    <a:pt x="20" y="141"/>
                    <a:pt x="15" y="135"/>
                    <a:pt x="14" y="134"/>
                  </a:cubicBezTo>
                  <a:cubicBezTo>
                    <a:pt x="22" y="137"/>
                    <a:pt x="28" y="144"/>
                    <a:pt x="35" y="149"/>
                  </a:cubicBezTo>
                  <a:cubicBezTo>
                    <a:pt x="35" y="149"/>
                    <a:pt x="35" y="149"/>
                    <a:pt x="35" y="149"/>
                  </a:cubicBezTo>
                  <a:cubicBezTo>
                    <a:pt x="36" y="149"/>
                    <a:pt x="36" y="148"/>
                    <a:pt x="36" y="148"/>
                  </a:cubicBezTo>
                  <a:cubicBezTo>
                    <a:pt x="35" y="147"/>
                    <a:pt x="34" y="146"/>
                    <a:pt x="34" y="146"/>
                  </a:cubicBezTo>
                  <a:cubicBezTo>
                    <a:pt x="33" y="145"/>
                    <a:pt x="33" y="145"/>
                    <a:pt x="33" y="145"/>
                  </a:cubicBezTo>
                  <a:cubicBezTo>
                    <a:pt x="31" y="143"/>
                    <a:pt x="28" y="141"/>
                    <a:pt x="26" y="139"/>
                  </a:cubicBezTo>
                  <a:cubicBezTo>
                    <a:pt x="24" y="137"/>
                    <a:pt x="14" y="130"/>
                    <a:pt x="17" y="130"/>
                  </a:cubicBezTo>
                  <a:cubicBezTo>
                    <a:pt x="17" y="130"/>
                    <a:pt x="19" y="130"/>
                    <a:pt x="21" y="131"/>
                  </a:cubicBezTo>
                  <a:cubicBezTo>
                    <a:pt x="21" y="131"/>
                    <a:pt x="22" y="132"/>
                    <a:pt x="23" y="132"/>
                  </a:cubicBezTo>
                  <a:cubicBezTo>
                    <a:pt x="29" y="139"/>
                    <a:pt x="37" y="145"/>
                    <a:pt x="45" y="148"/>
                  </a:cubicBezTo>
                  <a:cubicBezTo>
                    <a:pt x="45" y="148"/>
                    <a:pt x="45" y="148"/>
                    <a:pt x="45" y="148"/>
                  </a:cubicBezTo>
                  <a:cubicBezTo>
                    <a:pt x="46" y="148"/>
                    <a:pt x="46" y="148"/>
                    <a:pt x="46" y="147"/>
                  </a:cubicBezTo>
                  <a:cubicBezTo>
                    <a:pt x="38" y="142"/>
                    <a:pt x="32" y="135"/>
                    <a:pt x="24" y="131"/>
                  </a:cubicBezTo>
                  <a:cubicBezTo>
                    <a:pt x="23" y="130"/>
                    <a:pt x="22" y="129"/>
                    <a:pt x="21" y="127"/>
                  </a:cubicBezTo>
                  <a:cubicBezTo>
                    <a:pt x="21" y="127"/>
                    <a:pt x="21" y="127"/>
                    <a:pt x="21" y="127"/>
                  </a:cubicBezTo>
                  <a:cubicBezTo>
                    <a:pt x="22" y="127"/>
                    <a:pt x="27" y="130"/>
                    <a:pt x="28" y="130"/>
                  </a:cubicBezTo>
                  <a:cubicBezTo>
                    <a:pt x="33" y="133"/>
                    <a:pt x="37" y="136"/>
                    <a:pt x="41" y="139"/>
                  </a:cubicBezTo>
                  <a:cubicBezTo>
                    <a:pt x="45" y="142"/>
                    <a:pt x="49" y="145"/>
                    <a:pt x="53" y="147"/>
                  </a:cubicBezTo>
                  <a:cubicBezTo>
                    <a:pt x="53" y="147"/>
                    <a:pt x="53" y="147"/>
                    <a:pt x="53" y="147"/>
                  </a:cubicBezTo>
                  <a:cubicBezTo>
                    <a:pt x="53" y="147"/>
                    <a:pt x="54" y="146"/>
                    <a:pt x="53" y="146"/>
                  </a:cubicBezTo>
                  <a:cubicBezTo>
                    <a:pt x="49" y="143"/>
                    <a:pt x="45" y="140"/>
                    <a:pt x="41" y="137"/>
                  </a:cubicBezTo>
                  <a:cubicBezTo>
                    <a:pt x="39" y="135"/>
                    <a:pt x="37" y="133"/>
                    <a:pt x="35" y="131"/>
                  </a:cubicBezTo>
                  <a:cubicBezTo>
                    <a:pt x="33" y="129"/>
                    <a:pt x="33" y="129"/>
                    <a:pt x="34" y="129"/>
                  </a:cubicBezTo>
                  <a:cubicBezTo>
                    <a:pt x="35" y="129"/>
                    <a:pt x="42" y="133"/>
                    <a:pt x="44" y="134"/>
                  </a:cubicBezTo>
                  <a:cubicBezTo>
                    <a:pt x="45" y="135"/>
                    <a:pt x="46" y="136"/>
                    <a:pt x="48" y="137"/>
                  </a:cubicBezTo>
                  <a:cubicBezTo>
                    <a:pt x="53" y="141"/>
                    <a:pt x="58" y="145"/>
                    <a:pt x="64" y="148"/>
                  </a:cubicBezTo>
                  <a:cubicBezTo>
                    <a:pt x="64" y="148"/>
                    <a:pt x="64" y="148"/>
                    <a:pt x="64" y="148"/>
                  </a:cubicBezTo>
                  <a:moveTo>
                    <a:pt x="82" y="135"/>
                  </a:moveTo>
                  <a:cubicBezTo>
                    <a:pt x="82" y="135"/>
                    <a:pt x="79" y="133"/>
                    <a:pt x="78" y="133"/>
                  </a:cubicBezTo>
                  <a:cubicBezTo>
                    <a:pt x="72" y="130"/>
                    <a:pt x="67" y="126"/>
                    <a:pt x="62" y="122"/>
                  </a:cubicBezTo>
                  <a:cubicBezTo>
                    <a:pt x="62" y="121"/>
                    <a:pt x="62" y="121"/>
                    <a:pt x="62" y="121"/>
                  </a:cubicBezTo>
                  <a:cubicBezTo>
                    <a:pt x="64" y="122"/>
                    <a:pt x="65" y="123"/>
                    <a:pt x="67" y="124"/>
                  </a:cubicBezTo>
                  <a:cubicBezTo>
                    <a:pt x="71" y="127"/>
                    <a:pt x="76" y="130"/>
                    <a:pt x="80" y="133"/>
                  </a:cubicBezTo>
                  <a:cubicBezTo>
                    <a:pt x="82" y="134"/>
                    <a:pt x="82" y="135"/>
                    <a:pt x="82" y="135"/>
                  </a:cubicBezTo>
                  <a:moveTo>
                    <a:pt x="142" y="118"/>
                  </a:moveTo>
                  <a:cubicBezTo>
                    <a:pt x="135" y="116"/>
                    <a:pt x="129" y="113"/>
                    <a:pt x="124" y="109"/>
                  </a:cubicBezTo>
                  <a:cubicBezTo>
                    <a:pt x="130" y="112"/>
                    <a:pt x="137" y="116"/>
                    <a:pt x="142" y="118"/>
                  </a:cubicBezTo>
                  <a:moveTo>
                    <a:pt x="9" y="136"/>
                  </a:moveTo>
                  <a:cubicBezTo>
                    <a:pt x="4" y="121"/>
                    <a:pt x="32" y="111"/>
                    <a:pt x="42" y="108"/>
                  </a:cubicBezTo>
                  <a:cubicBezTo>
                    <a:pt x="59" y="101"/>
                    <a:pt x="77" y="96"/>
                    <a:pt x="95" y="91"/>
                  </a:cubicBezTo>
                  <a:cubicBezTo>
                    <a:pt x="131" y="80"/>
                    <a:pt x="168" y="73"/>
                    <a:pt x="204" y="65"/>
                  </a:cubicBezTo>
                  <a:cubicBezTo>
                    <a:pt x="204" y="65"/>
                    <a:pt x="204" y="65"/>
                    <a:pt x="204" y="65"/>
                  </a:cubicBezTo>
                  <a:cubicBezTo>
                    <a:pt x="210" y="69"/>
                    <a:pt x="217" y="75"/>
                    <a:pt x="223" y="76"/>
                  </a:cubicBezTo>
                  <a:cubicBezTo>
                    <a:pt x="214" y="74"/>
                    <a:pt x="207" y="68"/>
                    <a:pt x="198" y="67"/>
                  </a:cubicBezTo>
                  <a:cubicBezTo>
                    <a:pt x="198" y="67"/>
                    <a:pt x="198" y="67"/>
                    <a:pt x="198" y="67"/>
                  </a:cubicBezTo>
                  <a:cubicBezTo>
                    <a:pt x="197" y="67"/>
                    <a:pt x="197" y="68"/>
                    <a:pt x="197" y="68"/>
                  </a:cubicBezTo>
                  <a:cubicBezTo>
                    <a:pt x="201" y="70"/>
                    <a:pt x="204" y="73"/>
                    <a:pt x="208" y="75"/>
                  </a:cubicBezTo>
                  <a:cubicBezTo>
                    <a:pt x="210" y="76"/>
                    <a:pt x="217" y="80"/>
                    <a:pt x="216" y="80"/>
                  </a:cubicBezTo>
                  <a:cubicBezTo>
                    <a:pt x="215" y="80"/>
                    <a:pt x="214" y="79"/>
                    <a:pt x="210" y="78"/>
                  </a:cubicBezTo>
                  <a:cubicBezTo>
                    <a:pt x="204" y="75"/>
                    <a:pt x="197" y="72"/>
                    <a:pt x="190" y="70"/>
                  </a:cubicBezTo>
                  <a:cubicBezTo>
                    <a:pt x="190" y="70"/>
                    <a:pt x="190" y="70"/>
                    <a:pt x="190" y="70"/>
                  </a:cubicBezTo>
                  <a:cubicBezTo>
                    <a:pt x="190" y="70"/>
                    <a:pt x="189" y="71"/>
                    <a:pt x="190" y="71"/>
                  </a:cubicBezTo>
                  <a:cubicBezTo>
                    <a:pt x="193" y="74"/>
                    <a:pt x="197" y="76"/>
                    <a:pt x="200" y="78"/>
                  </a:cubicBezTo>
                  <a:cubicBezTo>
                    <a:pt x="194" y="75"/>
                    <a:pt x="188" y="72"/>
                    <a:pt x="181" y="71"/>
                  </a:cubicBezTo>
                  <a:cubicBezTo>
                    <a:pt x="181" y="71"/>
                    <a:pt x="181" y="71"/>
                    <a:pt x="181" y="71"/>
                  </a:cubicBezTo>
                  <a:cubicBezTo>
                    <a:pt x="180" y="71"/>
                    <a:pt x="180" y="71"/>
                    <a:pt x="181" y="72"/>
                  </a:cubicBezTo>
                  <a:cubicBezTo>
                    <a:pt x="190" y="79"/>
                    <a:pt x="201" y="84"/>
                    <a:pt x="211" y="90"/>
                  </a:cubicBezTo>
                  <a:cubicBezTo>
                    <a:pt x="202" y="84"/>
                    <a:pt x="189" y="79"/>
                    <a:pt x="178" y="76"/>
                  </a:cubicBezTo>
                  <a:cubicBezTo>
                    <a:pt x="178" y="76"/>
                    <a:pt x="178" y="76"/>
                    <a:pt x="178" y="76"/>
                  </a:cubicBezTo>
                  <a:cubicBezTo>
                    <a:pt x="177" y="76"/>
                    <a:pt x="177" y="77"/>
                    <a:pt x="177" y="78"/>
                  </a:cubicBezTo>
                  <a:cubicBezTo>
                    <a:pt x="182" y="81"/>
                    <a:pt x="186" y="83"/>
                    <a:pt x="191" y="86"/>
                  </a:cubicBezTo>
                  <a:cubicBezTo>
                    <a:pt x="191" y="86"/>
                    <a:pt x="192" y="86"/>
                    <a:pt x="193" y="87"/>
                  </a:cubicBezTo>
                  <a:cubicBezTo>
                    <a:pt x="184" y="83"/>
                    <a:pt x="176" y="78"/>
                    <a:pt x="166" y="77"/>
                  </a:cubicBezTo>
                  <a:cubicBezTo>
                    <a:pt x="166" y="77"/>
                    <a:pt x="166" y="77"/>
                    <a:pt x="166" y="77"/>
                  </a:cubicBezTo>
                  <a:cubicBezTo>
                    <a:pt x="165" y="77"/>
                    <a:pt x="164" y="78"/>
                    <a:pt x="165" y="78"/>
                  </a:cubicBezTo>
                  <a:cubicBezTo>
                    <a:pt x="169" y="81"/>
                    <a:pt x="173" y="84"/>
                    <a:pt x="177" y="86"/>
                  </a:cubicBezTo>
                  <a:cubicBezTo>
                    <a:pt x="179" y="88"/>
                    <a:pt x="182" y="89"/>
                    <a:pt x="184" y="90"/>
                  </a:cubicBezTo>
                  <a:cubicBezTo>
                    <a:pt x="184" y="90"/>
                    <a:pt x="191" y="95"/>
                    <a:pt x="190" y="95"/>
                  </a:cubicBezTo>
                  <a:cubicBezTo>
                    <a:pt x="190" y="95"/>
                    <a:pt x="189" y="95"/>
                    <a:pt x="188" y="94"/>
                  </a:cubicBezTo>
                  <a:cubicBezTo>
                    <a:pt x="175" y="89"/>
                    <a:pt x="165" y="81"/>
                    <a:pt x="152" y="78"/>
                  </a:cubicBezTo>
                  <a:cubicBezTo>
                    <a:pt x="152" y="78"/>
                    <a:pt x="152" y="78"/>
                    <a:pt x="152" y="78"/>
                  </a:cubicBezTo>
                  <a:cubicBezTo>
                    <a:pt x="151" y="78"/>
                    <a:pt x="151" y="79"/>
                    <a:pt x="151" y="79"/>
                  </a:cubicBezTo>
                  <a:cubicBezTo>
                    <a:pt x="159" y="87"/>
                    <a:pt x="170" y="90"/>
                    <a:pt x="179" y="96"/>
                  </a:cubicBezTo>
                  <a:cubicBezTo>
                    <a:pt x="183" y="98"/>
                    <a:pt x="184" y="99"/>
                    <a:pt x="183" y="99"/>
                  </a:cubicBezTo>
                  <a:cubicBezTo>
                    <a:pt x="183" y="99"/>
                    <a:pt x="178" y="97"/>
                    <a:pt x="177" y="96"/>
                  </a:cubicBezTo>
                  <a:cubicBezTo>
                    <a:pt x="173" y="94"/>
                    <a:pt x="170" y="92"/>
                    <a:pt x="166" y="90"/>
                  </a:cubicBezTo>
                  <a:cubicBezTo>
                    <a:pt x="160" y="87"/>
                    <a:pt x="153" y="84"/>
                    <a:pt x="146" y="82"/>
                  </a:cubicBezTo>
                  <a:cubicBezTo>
                    <a:pt x="146" y="82"/>
                    <a:pt x="146" y="82"/>
                    <a:pt x="146" y="82"/>
                  </a:cubicBezTo>
                  <a:cubicBezTo>
                    <a:pt x="146" y="82"/>
                    <a:pt x="145" y="83"/>
                    <a:pt x="146" y="83"/>
                  </a:cubicBezTo>
                  <a:cubicBezTo>
                    <a:pt x="150" y="88"/>
                    <a:pt x="156" y="93"/>
                    <a:pt x="162" y="96"/>
                  </a:cubicBezTo>
                  <a:cubicBezTo>
                    <a:pt x="155" y="93"/>
                    <a:pt x="148" y="89"/>
                    <a:pt x="140" y="88"/>
                  </a:cubicBezTo>
                  <a:cubicBezTo>
                    <a:pt x="140" y="88"/>
                    <a:pt x="140" y="88"/>
                    <a:pt x="140" y="88"/>
                  </a:cubicBezTo>
                  <a:cubicBezTo>
                    <a:pt x="139" y="88"/>
                    <a:pt x="139" y="89"/>
                    <a:pt x="140" y="89"/>
                  </a:cubicBezTo>
                  <a:cubicBezTo>
                    <a:pt x="146" y="93"/>
                    <a:pt x="153" y="98"/>
                    <a:pt x="160" y="102"/>
                  </a:cubicBezTo>
                  <a:cubicBezTo>
                    <a:pt x="162" y="103"/>
                    <a:pt x="164" y="105"/>
                    <a:pt x="166" y="106"/>
                  </a:cubicBezTo>
                  <a:cubicBezTo>
                    <a:pt x="167" y="106"/>
                    <a:pt x="167" y="106"/>
                    <a:pt x="167" y="106"/>
                  </a:cubicBezTo>
                  <a:cubicBezTo>
                    <a:pt x="164" y="105"/>
                    <a:pt x="161" y="104"/>
                    <a:pt x="158" y="102"/>
                  </a:cubicBezTo>
                  <a:cubicBezTo>
                    <a:pt x="148" y="96"/>
                    <a:pt x="138" y="89"/>
                    <a:pt x="125" y="89"/>
                  </a:cubicBezTo>
                  <a:cubicBezTo>
                    <a:pt x="125" y="89"/>
                    <a:pt x="125" y="89"/>
                    <a:pt x="125" y="89"/>
                  </a:cubicBezTo>
                  <a:cubicBezTo>
                    <a:pt x="124" y="89"/>
                    <a:pt x="124" y="89"/>
                    <a:pt x="125" y="90"/>
                  </a:cubicBezTo>
                  <a:cubicBezTo>
                    <a:pt x="129" y="94"/>
                    <a:pt x="133" y="97"/>
                    <a:pt x="138" y="100"/>
                  </a:cubicBezTo>
                  <a:cubicBezTo>
                    <a:pt x="131" y="96"/>
                    <a:pt x="124" y="93"/>
                    <a:pt x="116" y="91"/>
                  </a:cubicBezTo>
                  <a:cubicBezTo>
                    <a:pt x="116" y="91"/>
                    <a:pt x="116" y="91"/>
                    <a:pt x="116" y="91"/>
                  </a:cubicBezTo>
                  <a:cubicBezTo>
                    <a:pt x="115" y="91"/>
                    <a:pt x="115" y="92"/>
                    <a:pt x="116" y="92"/>
                  </a:cubicBezTo>
                  <a:cubicBezTo>
                    <a:pt x="120" y="96"/>
                    <a:pt x="125" y="100"/>
                    <a:pt x="130" y="104"/>
                  </a:cubicBezTo>
                  <a:cubicBezTo>
                    <a:pt x="127" y="103"/>
                    <a:pt x="125" y="101"/>
                    <a:pt x="123" y="100"/>
                  </a:cubicBezTo>
                  <a:cubicBezTo>
                    <a:pt x="116" y="96"/>
                    <a:pt x="109" y="92"/>
                    <a:pt x="101" y="92"/>
                  </a:cubicBezTo>
                  <a:cubicBezTo>
                    <a:pt x="101" y="92"/>
                    <a:pt x="101" y="92"/>
                    <a:pt x="101" y="92"/>
                  </a:cubicBezTo>
                  <a:cubicBezTo>
                    <a:pt x="100" y="92"/>
                    <a:pt x="100" y="93"/>
                    <a:pt x="101" y="93"/>
                  </a:cubicBezTo>
                  <a:cubicBezTo>
                    <a:pt x="103" y="96"/>
                    <a:pt x="106" y="98"/>
                    <a:pt x="109" y="100"/>
                  </a:cubicBezTo>
                  <a:cubicBezTo>
                    <a:pt x="104" y="97"/>
                    <a:pt x="100" y="95"/>
                    <a:pt x="95" y="93"/>
                  </a:cubicBezTo>
                  <a:cubicBezTo>
                    <a:pt x="95" y="93"/>
                    <a:pt x="95" y="93"/>
                    <a:pt x="95" y="93"/>
                  </a:cubicBezTo>
                  <a:cubicBezTo>
                    <a:pt x="94" y="93"/>
                    <a:pt x="94" y="94"/>
                    <a:pt x="94" y="94"/>
                  </a:cubicBezTo>
                  <a:cubicBezTo>
                    <a:pt x="107" y="107"/>
                    <a:pt x="124" y="113"/>
                    <a:pt x="138" y="124"/>
                  </a:cubicBezTo>
                  <a:cubicBezTo>
                    <a:pt x="136" y="122"/>
                    <a:pt x="130" y="120"/>
                    <a:pt x="127" y="119"/>
                  </a:cubicBezTo>
                  <a:cubicBezTo>
                    <a:pt x="122" y="117"/>
                    <a:pt x="117" y="114"/>
                    <a:pt x="113" y="111"/>
                  </a:cubicBezTo>
                  <a:cubicBezTo>
                    <a:pt x="104" y="106"/>
                    <a:pt x="95" y="101"/>
                    <a:pt x="85" y="97"/>
                  </a:cubicBezTo>
                  <a:cubicBezTo>
                    <a:pt x="85" y="97"/>
                    <a:pt x="85" y="97"/>
                    <a:pt x="85" y="97"/>
                  </a:cubicBezTo>
                  <a:cubicBezTo>
                    <a:pt x="84" y="97"/>
                    <a:pt x="84" y="98"/>
                    <a:pt x="84" y="98"/>
                  </a:cubicBezTo>
                  <a:cubicBezTo>
                    <a:pt x="86" y="102"/>
                    <a:pt x="89" y="105"/>
                    <a:pt x="92" y="107"/>
                  </a:cubicBezTo>
                  <a:cubicBezTo>
                    <a:pt x="87" y="105"/>
                    <a:pt x="82" y="103"/>
                    <a:pt x="77" y="102"/>
                  </a:cubicBezTo>
                  <a:cubicBezTo>
                    <a:pt x="77" y="102"/>
                    <a:pt x="77" y="102"/>
                    <a:pt x="76" y="102"/>
                  </a:cubicBezTo>
                  <a:cubicBezTo>
                    <a:pt x="76" y="102"/>
                    <a:pt x="76" y="102"/>
                    <a:pt x="76" y="103"/>
                  </a:cubicBezTo>
                  <a:cubicBezTo>
                    <a:pt x="78" y="106"/>
                    <a:pt x="81" y="109"/>
                    <a:pt x="84" y="112"/>
                  </a:cubicBezTo>
                  <a:cubicBezTo>
                    <a:pt x="80" y="110"/>
                    <a:pt x="75" y="108"/>
                    <a:pt x="70" y="107"/>
                  </a:cubicBezTo>
                  <a:cubicBezTo>
                    <a:pt x="70" y="107"/>
                    <a:pt x="70" y="107"/>
                    <a:pt x="70" y="107"/>
                  </a:cubicBezTo>
                  <a:cubicBezTo>
                    <a:pt x="70" y="107"/>
                    <a:pt x="69" y="108"/>
                    <a:pt x="70" y="109"/>
                  </a:cubicBezTo>
                  <a:cubicBezTo>
                    <a:pt x="71" y="110"/>
                    <a:pt x="72" y="111"/>
                    <a:pt x="73" y="112"/>
                  </a:cubicBezTo>
                  <a:cubicBezTo>
                    <a:pt x="70" y="111"/>
                    <a:pt x="66" y="110"/>
                    <a:pt x="62" y="110"/>
                  </a:cubicBezTo>
                  <a:cubicBezTo>
                    <a:pt x="62" y="110"/>
                    <a:pt x="62" y="110"/>
                    <a:pt x="62" y="110"/>
                  </a:cubicBezTo>
                  <a:cubicBezTo>
                    <a:pt x="61" y="110"/>
                    <a:pt x="61" y="110"/>
                    <a:pt x="61" y="111"/>
                  </a:cubicBezTo>
                  <a:cubicBezTo>
                    <a:pt x="63" y="113"/>
                    <a:pt x="65" y="116"/>
                    <a:pt x="68" y="118"/>
                  </a:cubicBezTo>
                  <a:cubicBezTo>
                    <a:pt x="62" y="115"/>
                    <a:pt x="56" y="112"/>
                    <a:pt x="50" y="110"/>
                  </a:cubicBezTo>
                  <a:cubicBezTo>
                    <a:pt x="50" y="110"/>
                    <a:pt x="50" y="110"/>
                    <a:pt x="50" y="110"/>
                  </a:cubicBezTo>
                  <a:cubicBezTo>
                    <a:pt x="49" y="110"/>
                    <a:pt x="49" y="110"/>
                    <a:pt x="49" y="111"/>
                  </a:cubicBezTo>
                  <a:cubicBezTo>
                    <a:pt x="51" y="112"/>
                    <a:pt x="52" y="114"/>
                    <a:pt x="53" y="115"/>
                  </a:cubicBezTo>
                  <a:cubicBezTo>
                    <a:pt x="50" y="114"/>
                    <a:pt x="46" y="112"/>
                    <a:pt x="43" y="111"/>
                  </a:cubicBezTo>
                  <a:cubicBezTo>
                    <a:pt x="43" y="111"/>
                    <a:pt x="43" y="111"/>
                    <a:pt x="42" y="111"/>
                  </a:cubicBezTo>
                  <a:cubicBezTo>
                    <a:pt x="42" y="111"/>
                    <a:pt x="42" y="112"/>
                    <a:pt x="42" y="112"/>
                  </a:cubicBezTo>
                  <a:cubicBezTo>
                    <a:pt x="46" y="116"/>
                    <a:pt x="50" y="120"/>
                    <a:pt x="54" y="123"/>
                  </a:cubicBezTo>
                  <a:cubicBezTo>
                    <a:pt x="50" y="121"/>
                    <a:pt x="46" y="120"/>
                    <a:pt x="42" y="118"/>
                  </a:cubicBezTo>
                  <a:cubicBezTo>
                    <a:pt x="42" y="118"/>
                    <a:pt x="42" y="118"/>
                    <a:pt x="42" y="118"/>
                  </a:cubicBezTo>
                  <a:cubicBezTo>
                    <a:pt x="42" y="118"/>
                    <a:pt x="41" y="119"/>
                    <a:pt x="41" y="119"/>
                  </a:cubicBezTo>
                  <a:cubicBezTo>
                    <a:pt x="44" y="123"/>
                    <a:pt x="47" y="126"/>
                    <a:pt x="50" y="128"/>
                  </a:cubicBezTo>
                  <a:cubicBezTo>
                    <a:pt x="46" y="126"/>
                    <a:pt x="41" y="124"/>
                    <a:pt x="37" y="124"/>
                  </a:cubicBezTo>
                  <a:cubicBezTo>
                    <a:pt x="37" y="124"/>
                    <a:pt x="37" y="124"/>
                    <a:pt x="37" y="124"/>
                  </a:cubicBezTo>
                  <a:cubicBezTo>
                    <a:pt x="36" y="124"/>
                    <a:pt x="36" y="125"/>
                    <a:pt x="36" y="125"/>
                  </a:cubicBezTo>
                  <a:cubicBezTo>
                    <a:pt x="38" y="128"/>
                    <a:pt x="41" y="130"/>
                    <a:pt x="43" y="132"/>
                  </a:cubicBezTo>
                  <a:cubicBezTo>
                    <a:pt x="39" y="130"/>
                    <a:pt x="35" y="128"/>
                    <a:pt x="31" y="127"/>
                  </a:cubicBezTo>
                  <a:cubicBezTo>
                    <a:pt x="31" y="126"/>
                    <a:pt x="30" y="126"/>
                    <a:pt x="30" y="126"/>
                  </a:cubicBezTo>
                  <a:cubicBezTo>
                    <a:pt x="30" y="126"/>
                    <a:pt x="29" y="127"/>
                    <a:pt x="30" y="128"/>
                  </a:cubicBezTo>
                  <a:cubicBezTo>
                    <a:pt x="31" y="129"/>
                    <a:pt x="32" y="130"/>
                    <a:pt x="34" y="132"/>
                  </a:cubicBezTo>
                  <a:cubicBezTo>
                    <a:pt x="29" y="129"/>
                    <a:pt x="25" y="126"/>
                    <a:pt x="19" y="125"/>
                  </a:cubicBezTo>
                  <a:cubicBezTo>
                    <a:pt x="19" y="125"/>
                    <a:pt x="19" y="125"/>
                    <a:pt x="19" y="125"/>
                  </a:cubicBezTo>
                  <a:cubicBezTo>
                    <a:pt x="19" y="125"/>
                    <a:pt x="18" y="126"/>
                    <a:pt x="19" y="126"/>
                  </a:cubicBezTo>
                  <a:cubicBezTo>
                    <a:pt x="19" y="127"/>
                    <a:pt x="20" y="129"/>
                    <a:pt x="21" y="130"/>
                  </a:cubicBezTo>
                  <a:cubicBezTo>
                    <a:pt x="19" y="129"/>
                    <a:pt x="16" y="128"/>
                    <a:pt x="14" y="127"/>
                  </a:cubicBezTo>
                  <a:cubicBezTo>
                    <a:pt x="14" y="127"/>
                    <a:pt x="14" y="127"/>
                    <a:pt x="14" y="127"/>
                  </a:cubicBezTo>
                  <a:cubicBezTo>
                    <a:pt x="13" y="127"/>
                    <a:pt x="13" y="128"/>
                    <a:pt x="13" y="128"/>
                  </a:cubicBezTo>
                  <a:cubicBezTo>
                    <a:pt x="15" y="131"/>
                    <a:pt x="18" y="134"/>
                    <a:pt x="20" y="136"/>
                  </a:cubicBezTo>
                  <a:cubicBezTo>
                    <a:pt x="18" y="135"/>
                    <a:pt x="15" y="133"/>
                    <a:pt x="12" y="132"/>
                  </a:cubicBezTo>
                  <a:cubicBezTo>
                    <a:pt x="12" y="132"/>
                    <a:pt x="12" y="132"/>
                    <a:pt x="12" y="132"/>
                  </a:cubicBezTo>
                  <a:cubicBezTo>
                    <a:pt x="12" y="132"/>
                    <a:pt x="11" y="133"/>
                    <a:pt x="11" y="133"/>
                  </a:cubicBezTo>
                  <a:cubicBezTo>
                    <a:pt x="14" y="137"/>
                    <a:pt x="17" y="141"/>
                    <a:pt x="21" y="144"/>
                  </a:cubicBezTo>
                  <a:cubicBezTo>
                    <a:pt x="17" y="141"/>
                    <a:pt x="13" y="139"/>
                    <a:pt x="10" y="136"/>
                  </a:cubicBezTo>
                  <a:cubicBezTo>
                    <a:pt x="10" y="136"/>
                    <a:pt x="10" y="136"/>
                    <a:pt x="9" y="136"/>
                  </a:cubicBezTo>
                  <a:cubicBezTo>
                    <a:pt x="9" y="136"/>
                    <a:pt x="9" y="136"/>
                    <a:pt x="9" y="136"/>
                  </a:cubicBezTo>
                  <a:moveTo>
                    <a:pt x="229" y="75"/>
                  </a:moveTo>
                  <a:cubicBezTo>
                    <a:pt x="229" y="75"/>
                    <a:pt x="220" y="71"/>
                    <a:pt x="219" y="70"/>
                  </a:cubicBezTo>
                  <a:cubicBezTo>
                    <a:pt x="215" y="68"/>
                    <a:pt x="210" y="66"/>
                    <a:pt x="206" y="64"/>
                  </a:cubicBezTo>
                  <a:cubicBezTo>
                    <a:pt x="208" y="64"/>
                    <a:pt x="210" y="63"/>
                    <a:pt x="212" y="63"/>
                  </a:cubicBezTo>
                  <a:cubicBezTo>
                    <a:pt x="216" y="68"/>
                    <a:pt x="222" y="70"/>
                    <a:pt x="228" y="74"/>
                  </a:cubicBezTo>
                  <a:cubicBezTo>
                    <a:pt x="229" y="74"/>
                    <a:pt x="230" y="75"/>
                    <a:pt x="229" y="75"/>
                  </a:cubicBezTo>
                  <a:moveTo>
                    <a:pt x="239" y="65"/>
                  </a:moveTo>
                  <a:cubicBezTo>
                    <a:pt x="240" y="65"/>
                    <a:pt x="240" y="65"/>
                    <a:pt x="240" y="64"/>
                  </a:cubicBezTo>
                  <a:cubicBezTo>
                    <a:pt x="239" y="62"/>
                    <a:pt x="239" y="61"/>
                    <a:pt x="240" y="61"/>
                  </a:cubicBezTo>
                  <a:cubicBezTo>
                    <a:pt x="240" y="61"/>
                    <a:pt x="241" y="62"/>
                    <a:pt x="242" y="63"/>
                  </a:cubicBezTo>
                  <a:cubicBezTo>
                    <a:pt x="243" y="63"/>
                    <a:pt x="243" y="63"/>
                    <a:pt x="243" y="63"/>
                  </a:cubicBezTo>
                  <a:cubicBezTo>
                    <a:pt x="244" y="65"/>
                    <a:pt x="246" y="67"/>
                    <a:pt x="248" y="68"/>
                  </a:cubicBezTo>
                  <a:cubicBezTo>
                    <a:pt x="218" y="97"/>
                    <a:pt x="181" y="116"/>
                    <a:pt x="143" y="130"/>
                  </a:cubicBezTo>
                  <a:cubicBezTo>
                    <a:pt x="121" y="138"/>
                    <a:pt x="98" y="144"/>
                    <a:pt x="76" y="147"/>
                  </a:cubicBezTo>
                  <a:cubicBezTo>
                    <a:pt x="66" y="140"/>
                    <a:pt x="55" y="132"/>
                    <a:pt x="47" y="123"/>
                  </a:cubicBezTo>
                  <a:cubicBezTo>
                    <a:pt x="46" y="122"/>
                    <a:pt x="46" y="122"/>
                    <a:pt x="46" y="122"/>
                  </a:cubicBezTo>
                  <a:cubicBezTo>
                    <a:pt x="47" y="122"/>
                    <a:pt x="49" y="123"/>
                    <a:pt x="50" y="123"/>
                  </a:cubicBezTo>
                  <a:cubicBezTo>
                    <a:pt x="51" y="124"/>
                    <a:pt x="52" y="124"/>
                    <a:pt x="52" y="124"/>
                  </a:cubicBezTo>
                  <a:cubicBezTo>
                    <a:pt x="52" y="124"/>
                    <a:pt x="52" y="124"/>
                    <a:pt x="52" y="124"/>
                  </a:cubicBezTo>
                  <a:cubicBezTo>
                    <a:pt x="56" y="126"/>
                    <a:pt x="59" y="128"/>
                    <a:pt x="63" y="131"/>
                  </a:cubicBezTo>
                  <a:cubicBezTo>
                    <a:pt x="68" y="134"/>
                    <a:pt x="72" y="138"/>
                    <a:pt x="77" y="141"/>
                  </a:cubicBezTo>
                  <a:cubicBezTo>
                    <a:pt x="77" y="141"/>
                    <a:pt x="78" y="141"/>
                    <a:pt x="78" y="141"/>
                  </a:cubicBezTo>
                  <a:cubicBezTo>
                    <a:pt x="78" y="141"/>
                    <a:pt x="79" y="140"/>
                    <a:pt x="78" y="140"/>
                  </a:cubicBezTo>
                  <a:cubicBezTo>
                    <a:pt x="72" y="136"/>
                    <a:pt x="67" y="131"/>
                    <a:pt x="61" y="127"/>
                  </a:cubicBezTo>
                  <a:cubicBezTo>
                    <a:pt x="58" y="125"/>
                    <a:pt x="54" y="122"/>
                    <a:pt x="51" y="119"/>
                  </a:cubicBezTo>
                  <a:cubicBezTo>
                    <a:pt x="50" y="118"/>
                    <a:pt x="44" y="114"/>
                    <a:pt x="45" y="114"/>
                  </a:cubicBezTo>
                  <a:cubicBezTo>
                    <a:pt x="46" y="114"/>
                    <a:pt x="47" y="114"/>
                    <a:pt x="48" y="114"/>
                  </a:cubicBezTo>
                  <a:cubicBezTo>
                    <a:pt x="50" y="115"/>
                    <a:pt x="53" y="117"/>
                    <a:pt x="56" y="118"/>
                  </a:cubicBezTo>
                  <a:cubicBezTo>
                    <a:pt x="64" y="126"/>
                    <a:pt x="74" y="134"/>
                    <a:pt x="85" y="137"/>
                  </a:cubicBezTo>
                  <a:cubicBezTo>
                    <a:pt x="85" y="137"/>
                    <a:pt x="85" y="137"/>
                    <a:pt x="85" y="137"/>
                  </a:cubicBezTo>
                  <a:cubicBezTo>
                    <a:pt x="85" y="137"/>
                    <a:pt x="86" y="136"/>
                    <a:pt x="85" y="136"/>
                  </a:cubicBezTo>
                  <a:cubicBezTo>
                    <a:pt x="77" y="129"/>
                    <a:pt x="67" y="122"/>
                    <a:pt x="58" y="117"/>
                  </a:cubicBezTo>
                  <a:cubicBezTo>
                    <a:pt x="57" y="117"/>
                    <a:pt x="56" y="116"/>
                    <a:pt x="55" y="115"/>
                  </a:cubicBezTo>
                  <a:cubicBezTo>
                    <a:pt x="53" y="113"/>
                    <a:pt x="51" y="112"/>
                    <a:pt x="52" y="112"/>
                  </a:cubicBezTo>
                  <a:cubicBezTo>
                    <a:pt x="52" y="112"/>
                    <a:pt x="53" y="112"/>
                    <a:pt x="55" y="113"/>
                  </a:cubicBezTo>
                  <a:cubicBezTo>
                    <a:pt x="62" y="116"/>
                    <a:pt x="69" y="120"/>
                    <a:pt x="76" y="124"/>
                  </a:cubicBezTo>
                  <a:cubicBezTo>
                    <a:pt x="78" y="125"/>
                    <a:pt x="80" y="126"/>
                    <a:pt x="82" y="128"/>
                  </a:cubicBezTo>
                  <a:cubicBezTo>
                    <a:pt x="87" y="131"/>
                    <a:pt x="91" y="134"/>
                    <a:pt x="96" y="136"/>
                  </a:cubicBezTo>
                  <a:cubicBezTo>
                    <a:pt x="96" y="136"/>
                    <a:pt x="96" y="136"/>
                    <a:pt x="96" y="136"/>
                  </a:cubicBezTo>
                  <a:cubicBezTo>
                    <a:pt x="97" y="136"/>
                    <a:pt x="97" y="135"/>
                    <a:pt x="97" y="135"/>
                  </a:cubicBezTo>
                  <a:cubicBezTo>
                    <a:pt x="96" y="134"/>
                    <a:pt x="95" y="134"/>
                    <a:pt x="94" y="133"/>
                  </a:cubicBezTo>
                  <a:cubicBezTo>
                    <a:pt x="93" y="133"/>
                    <a:pt x="93" y="133"/>
                    <a:pt x="93" y="133"/>
                  </a:cubicBezTo>
                  <a:cubicBezTo>
                    <a:pt x="84" y="127"/>
                    <a:pt x="74" y="122"/>
                    <a:pt x="66" y="114"/>
                  </a:cubicBezTo>
                  <a:cubicBezTo>
                    <a:pt x="64" y="113"/>
                    <a:pt x="65" y="112"/>
                    <a:pt x="66" y="112"/>
                  </a:cubicBezTo>
                  <a:cubicBezTo>
                    <a:pt x="68" y="112"/>
                    <a:pt x="73" y="114"/>
                    <a:pt x="74" y="114"/>
                  </a:cubicBezTo>
                  <a:cubicBezTo>
                    <a:pt x="75" y="114"/>
                    <a:pt x="76" y="115"/>
                    <a:pt x="77" y="115"/>
                  </a:cubicBezTo>
                  <a:cubicBezTo>
                    <a:pt x="86" y="123"/>
                    <a:pt x="96" y="128"/>
                    <a:pt x="106" y="135"/>
                  </a:cubicBezTo>
                  <a:cubicBezTo>
                    <a:pt x="106" y="135"/>
                    <a:pt x="106" y="135"/>
                    <a:pt x="106" y="135"/>
                  </a:cubicBezTo>
                  <a:cubicBezTo>
                    <a:pt x="107" y="135"/>
                    <a:pt x="107" y="134"/>
                    <a:pt x="107" y="133"/>
                  </a:cubicBezTo>
                  <a:cubicBezTo>
                    <a:pt x="97" y="127"/>
                    <a:pt x="88" y="119"/>
                    <a:pt x="77" y="114"/>
                  </a:cubicBezTo>
                  <a:cubicBezTo>
                    <a:pt x="76" y="113"/>
                    <a:pt x="74" y="111"/>
                    <a:pt x="73" y="110"/>
                  </a:cubicBezTo>
                  <a:cubicBezTo>
                    <a:pt x="72" y="109"/>
                    <a:pt x="72" y="109"/>
                    <a:pt x="73" y="109"/>
                  </a:cubicBezTo>
                  <a:cubicBezTo>
                    <a:pt x="74" y="109"/>
                    <a:pt x="79" y="111"/>
                    <a:pt x="81" y="112"/>
                  </a:cubicBezTo>
                  <a:cubicBezTo>
                    <a:pt x="84" y="113"/>
                    <a:pt x="88" y="115"/>
                    <a:pt x="91" y="117"/>
                  </a:cubicBezTo>
                  <a:cubicBezTo>
                    <a:pt x="92" y="118"/>
                    <a:pt x="92" y="118"/>
                    <a:pt x="92" y="118"/>
                  </a:cubicBezTo>
                  <a:cubicBezTo>
                    <a:pt x="96" y="120"/>
                    <a:pt x="99" y="122"/>
                    <a:pt x="103" y="124"/>
                  </a:cubicBezTo>
                  <a:cubicBezTo>
                    <a:pt x="106" y="126"/>
                    <a:pt x="109" y="127"/>
                    <a:pt x="112" y="129"/>
                  </a:cubicBezTo>
                  <a:cubicBezTo>
                    <a:pt x="112" y="129"/>
                    <a:pt x="112" y="129"/>
                    <a:pt x="112" y="129"/>
                  </a:cubicBezTo>
                  <a:cubicBezTo>
                    <a:pt x="113" y="129"/>
                    <a:pt x="113" y="128"/>
                    <a:pt x="113" y="128"/>
                  </a:cubicBezTo>
                  <a:cubicBezTo>
                    <a:pt x="106" y="124"/>
                    <a:pt x="100" y="121"/>
                    <a:pt x="94" y="117"/>
                  </a:cubicBezTo>
                  <a:cubicBezTo>
                    <a:pt x="90" y="115"/>
                    <a:pt x="87" y="112"/>
                    <a:pt x="83" y="109"/>
                  </a:cubicBezTo>
                  <a:cubicBezTo>
                    <a:pt x="80" y="106"/>
                    <a:pt x="77" y="104"/>
                    <a:pt x="79" y="104"/>
                  </a:cubicBezTo>
                  <a:cubicBezTo>
                    <a:pt x="80" y="104"/>
                    <a:pt x="82" y="104"/>
                    <a:pt x="84" y="106"/>
                  </a:cubicBezTo>
                  <a:cubicBezTo>
                    <a:pt x="89" y="107"/>
                    <a:pt x="93" y="109"/>
                    <a:pt x="97" y="111"/>
                  </a:cubicBezTo>
                  <a:cubicBezTo>
                    <a:pt x="104" y="116"/>
                    <a:pt x="111" y="120"/>
                    <a:pt x="118" y="124"/>
                  </a:cubicBezTo>
                  <a:cubicBezTo>
                    <a:pt x="119" y="124"/>
                    <a:pt x="120" y="125"/>
                    <a:pt x="120" y="125"/>
                  </a:cubicBezTo>
                  <a:cubicBezTo>
                    <a:pt x="120" y="125"/>
                    <a:pt x="120" y="125"/>
                    <a:pt x="120" y="125"/>
                  </a:cubicBezTo>
                  <a:cubicBezTo>
                    <a:pt x="121" y="125"/>
                    <a:pt x="122" y="126"/>
                    <a:pt x="123" y="126"/>
                  </a:cubicBezTo>
                  <a:cubicBezTo>
                    <a:pt x="123" y="126"/>
                    <a:pt x="123" y="126"/>
                    <a:pt x="123" y="126"/>
                  </a:cubicBezTo>
                  <a:cubicBezTo>
                    <a:pt x="124" y="126"/>
                    <a:pt x="124" y="125"/>
                    <a:pt x="124" y="125"/>
                  </a:cubicBezTo>
                  <a:cubicBezTo>
                    <a:pt x="116" y="120"/>
                    <a:pt x="108" y="115"/>
                    <a:pt x="100" y="111"/>
                  </a:cubicBezTo>
                  <a:cubicBezTo>
                    <a:pt x="98" y="110"/>
                    <a:pt x="97" y="109"/>
                    <a:pt x="95" y="108"/>
                  </a:cubicBezTo>
                  <a:cubicBezTo>
                    <a:pt x="92" y="105"/>
                    <a:pt x="89" y="103"/>
                    <a:pt x="86" y="99"/>
                  </a:cubicBezTo>
                  <a:cubicBezTo>
                    <a:pt x="88" y="101"/>
                    <a:pt x="94" y="103"/>
                    <a:pt x="96" y="104"/>
                  </a:cubicBezTo>
                  <a:cubicBezTo>
                    <a:pt x="111" y="111"/>
                    <a:pt x="125" y="121"/>
                    <a:pt x="141" y="125"/>
                  </a:cubicBezTo>
                  <a:cubicBezTo>
                    <a:pt x="141" y="125"/>
                    <a:pt x="141" y="125"/>
                    <a:pt x="141" y="125"/>
                  </a:cubicBezTo>
                  <a:cubicBezTo>
                    <a:pt x="142" y="125"/>
                    <a:pt x="142" y="125"/>
                    <a:pt x="142" y="124"/>
                  </a:cubicBezTo>
                  <a:cubicBezTo>
                    <a:pt x="127" y="114"/>
                    <a:pt x="110" y="108"/>
                    <a:pt x="97" y="95"/>
                  </a:cubicBezTo>
                  <a:cubicBezTo>
                    <a:pt x="100" y="98"/>
                    <a:pt x="106" y="99"/>
                    <a:pt x="109" y="101"/>
                  </a:cubicBezTo>
                  <a:cubicBezTo>
                    <a:pt x="113" y="104"/>
                    <a:pt x="117" y="106"/>
                    <a:pt x="121" y="109"/>
                  </a:cubicBezTo>
                  <a:cubicBezTo>
                    <a:pt x="129" y="113"/>
                    <a:pt x="136" y="117"/>
                    <a:pt x="144" y="120"/>
                  </a:cubicBezTo>
                  <a:cubicBezTo>
                    <a:pt x="144" y="120"/>
                    <a:pt x="144" y="120"/>
                    <a:pt x="145" y="120"/>
                  </a:cubicBezTo>
                  <a:cubicBezTo>
                    <a:pt x="145" y="120"/>
                    <a:pt x="145" y="119"/>
                    <a:pt x="145" y="118"/>
                  </a:cubicBezTo>
                  <a:cubicBezTo>
                    <a:pt x="132" y="111"/>
                    <a:pt x="117" y="105"/>
                    <a:pt x="105" y="96"/>
                  </a:cubicBezTo>
                  <a:cubicBezTo>
                    <a:pt x="103" y="94"/>
                    <a:pt x="103" y="93"/>
                    <a:pt x="104" y="93"/>
                  </a:cubicBezTo>
                  <a:cubicBezTo>
                    <a:pt x="106" y="93"/>
                    <a:pt x="110" y="95"/>
                    <a:pt x="110" y="95"/>
                  </a:cubicBezTo>
                  <a:cubicBezTo>
                    <a:pt x="114" y="96"/>
                    <a:pt x="117" y="98"/>
                    <a:pt x="120" y="100"/>
                  </a:cubicBezTo>
                  <a:cubicBezTo>
                    <a:pt x="127" y="104"/>
                    <a:pt x="133" y="107"/>
                    <a:pt x="140" y="110"/>
                  </a:cubicBezTo>
                  <a:cubicBezTo>
                    <a:pt x="144" y="112"/>
                    <a:pt x="148" y="114"/>
                    <a:pt x="152" y="115"/>
                  </a:cubicBezTo>
                  <a:cubicBezTo>
                    <a:pt x="153" y="116"/>
                    <a:pt x="153" y="116"/>
                    <a:pt x="153" y="116"/>
                  </a:cubicBezTo>
                  <a:cubicBezTo>
                    <a:pt x="153" y="116"/>
                    <a:pt x="154" y="114"/>
                    <a:pt x="153" y="114"/>
                  </a:cubicBezTo>
                  <a:cubicBezTo>
                    <a:pt x="149" y="113"/>
                    <a:pt x="145" y="111"/>
                    <a:pt x="142" y="109"/>
                  </a:cubicBezTo>
                  <a:cubicBezTo>
                    <a:pt x="141" y="109"/>
                    <a:pt x="140" y="108"/>
                    <a:pt x="139" y="108"/>
                  </a:cubicBezTo>
                  <a:cubicBezTo>
                    <a:pt x="135" y="106"/>
                    <a:pt x="130" y="102"/>
                    <a:pt x="126" y="99"/>
                  </a:cubicBezTo>
                  <a:cubicBezTo>
                    <a:pt x="124" y="98"/>
                    <a:pt x="120" y="93"/>
                    <a:pt x="118" y="93"/>
                  </a:cubicBezTo>
                  <a:cubicBezTo>
                    <a:pt x="134" y="97"/>
                    <a:pt x="148" y="108"/>
                    <a:pt x="163" y="115"/>
                  </a:cubicBezTo>
                  <a:cubicBezTo>
                    <a:pt x="163" y="115"/>
                    <a:pt x="163" y="115"/>
                    <a:pt x="163" y="115"/>
                  </a:cubicBezTo>
                  <a:cubicBezTo>
                    <a:pt x="163" y="115"/>
                    <a:pt x="164" y="114"/>
                    <a:pt x="163" y="114"/>
                  </a:cubicBezTo>
                  <a:cubicBezTo>
                    <a:pt x="158" y="110"/>
                    <a:pt x="151" y="106"/>
                    <a:pt x="145" y="103"/>
                  </a:cubicBezTo>
                  <a:cubicBezTo>
                    <a:pt x="141" y="100"/>
                    <a:pt x="137" y="97"/>
                    <a:pt x="133" y="95"/>
                  </a:cubicBezTo>
                  <a:cubicBezTo>
                    <a:pt x="130" y="93"/>
                    <a:pt x="127" y="90"/>
                    <a:pt x="130" y="90"/>
                  </a:cubicBezTo>
                  <a:cubicBezTo>
                    <a:pt x="130" y="90"/>
                    <a:pt x="131" y="90"/>
                    <a:pt x="132" y="91"/>
                  </a:cubicBezTo>
                  <a:cubicBezTo>
                    <a:pt x="147" y="93"/>
                    <a:pt x="158" y="106"/>
                    <a:pt x="172" y="110"/>
                  </a:cubicBezTo>
                  <a:cubicBezTo>
                    <a:pt x="172" y="110"/>
                    <a:pt x="172" y="110"/>
                    <a:pt x="172" y="110"/>
                  </a:cubicBezTo>
                  <a:cubicBezTo>
                    <a:pt x="173" y="110"/>
                    <a:pt x="173" y="109"/>
                    <a:pt x="172" y="108"/>
                  </a:cubicBezTo>
                  <a:cubicBezTo>
                    <a:pt x="166" y="105"/>
                    <a:pt x="161" y="101"/>
                    <a:pt x="155" y="97"/>
                  </a:cubicBezTo>
                  <a:cubicBezTo>
                    <a:pt x="152" y="95"/>
                    <a:pt x="149" y="93"/>
                    <a:pt x="146" y="92"/>
                  </a:cubicBezTo>
                  <a:cubicBezTo>
                    <a:pt x="144" y="90"/>
                    <a:pt x="143" y="90"/>
                    <a:pt x="143" y="90"/>
                  </a:cubicBezTo>
                  <a:cubicBezTo>
                    <a:pt x="143" y="90"/>
                    <a:pt x="144" y="90"/>
                    <a:pt x="145" y="90"/>
                  </a:cubicBezTo>
                  <a:cubicBezTo>
                    <a:pt x="158" y="94"/>
                    <a:pt x="169" y="102"/>
                    <a:pt x="180" y="107"/>
                  </a:cubicBezTo>
                  <a:cubicBezTo>
                    <a:pt x="180" y="107"/>
                    <a:pt x="180" y="107"/>
                    <a:pt x="180" y="107"/>
                  </a:cubicBezTo>
                  <a:cubicBezTo>
                    <a:pt x="181" y="107"/>
                    <a:pt x="181" y="107"/>
                    <a:pt x="181" y="106"/>
                  </a:cubicBezTo>
                  <a:cubicBezTo>
                    <a:pt x="170" y="99"/>
                    <a:pt x="158" y="93"/>
                    <a:pt x="148" y="84"/>
                  </a:cubicBezTo>
                  <a:cubicBezTo>
                    <a:pt x="149" y="85"/>
                    <a:pt x="155" y="86"/>
                    <a:pt x="157" y="87"/>
                  </a:cubicBezTo>
                  <a:cubicBezTo>
                    <a:pt x="161" y="89"/>
                    <a:pt x="165" y="91"/>
                    <a:pt x="168" y="93"/>
                  </a:cubicBezTo>
                  <a:cubicBezTo>
                    <a:pt x="174" y="96"/>
                    <a:pt x="179" y="99"/>
                    <a:pt x="185" y="101"/>
                  </a:cubicBezTo>
                  <a:cubicBezTo>
                    <a:pt x="185" y="101"/>
                    <a:pt x="185" y="101"/>
                    <a:pt x="185" y="101"/>
                  </a:cubicBezTo>
                  <a:cubicBezTo>
                    <a:pt x="186" y="101"/>
                    <a:pt x="186" y="100"/>
                    <a:pt x="186" y="99"/>
                  </a:cubicBezTo>
                  <a:cubicBezTo>
                    <a:pt x="177" y="91"/>
                    <a:pt x="165" y="88"/>
                    <a:pt x="156" y="81"/>
                  </a:cubicBezTo>
                  <a:cubicBezTo>
                    <a:pt x="154" y="80"/>
                    <a:pt x="154" y="80"/>
                    <a:pt x="154" y="80"/>
                  </a:cubicBezTo>
                  <a:cubicBezTo>
                    <a:pt x="155" y="80"/>
                    <a:pt x="156" y="80"/>
                    <a:pt x="157" y="81"/>
                  </a:cubicBezTo>
                  <a:cubicBezTo>
                    <a:pt x="162" y="82"/>
                    <a:pt x="167" y="85"/>
                    <a:pt x="171" y="87"/>
                  </a:cubicBezTo>
                  <a:cubicBezTo>
                    <a:pt x="178" y="90"/>
                    <a:pt x="185" y="94"/>
                    <a:pt x="192" y="97"/>
                  </a:cubicBezTo>
                  <a:cubicBezTo>
                    <a:pt x="192" y="97"/>
                    <a:pt x="193" y="97"/>
                    <a:pt x="193" y="97"/>
                  </a:cubicBezTo>
                  <a:cubicBezTo>
                    <a:pt x="193" y="97"/>
                    <a:pt x="194" y="97"/>
                    <a:pt x="193" y="96"/>
                  </a:cubicBezTo>
                  <a:cubicBezTo>
                    <a:pt x="190" y="93"/>
                    <a:pt x="186" y="90"/>
                    <a:pt x="182" y="88"/>
                  </a:cubicBezTo>
                  <a:cubicBezTo>
                    <a:pt x="179" y="86"/>
                    <a:pt x="171" y="79"/>
                    <a:pt x="168" y="79"/>
                  </a:cubicBezTo>
                  <a:cubicBezTo>
                    <a:pt x="181" y="80"/>
                    <a:pt x="192" y="89"/>
                    <a:pt x="204" y="93"/>
                  </a:cubicBezTo>
                  <a:cubicBezTo>
                    <a:pt x="204" y="93"/>
                    <a:pt x="205" y="93"/>
                    <a:pt x="205" y="93"/>
                  </a:cubicBezTo>
                  <a:cubicBezTo>
                    <a:pt x="205" y="93"/>
                    <a:pt x="205" y="92"/>
                    <a:pt x="205" y="92"/>
                  </a:cubicBezTo>
                  <a:cubicBezTo>
                    <a:pt x="200" y="89"/>
                    <a:pt x="196" y="87"/>
                    <a:pt x="191" y="84"/>
                  </a:cubicBezTo>
                  <a:cubicBezTo>
                    <a:pt x="188" y="83"/>
                    <a:pt x="184" y="79"/>
                    <a:pt x="180" y="78"/>
                  </a:cubicBezTo>
                  <a:cubicBezTo>
                    <a:pt x="192" y="81"/>
                    <a:pt x="203" y="87"/>
                    <a:pt x="213" y="92"/>
                  </a:cubicBezTo>
                  <a:cubicBezTo>
                    <a:pt x="214" y="92"/>
                    <a:pt x="214" y="92"/>
                    <a:pt x="214" y="92"/>
                  </a:cubicBezTo>
                  <a:cubicBezTo>
                    <a:pt x="214" y="92"/>
                    <a:pt x="215" y="91"/>
                    <a:pt x="214" y="90"/>
                  </a:cubicBezTo>
                  <a:cubicBezTo>
                    <a:pt x="204" y="84"/>
                    <a:pt x="194" y="79"/>
                    <a:pt x="184" y="73"/>
                  </a:cubicBezTo>
                  <a:cubicBezTo>
                    <a:pt x="188" y="75"/>
                    <a:pt x="194" y="77"/>
                    <a:pt x="199" y="79"/>
                  </a:cubicBezTo>
                  <a:cubicBezTo>
                    <a:pt x="205" y="81"/>
                    <a:pt x="211" y="84"/>
                    <a:pt x="217" y="87"/>
                  </a:cubicBezTo>
                  <a:cubicBezTo>
                    <a:pt x="217" y="87"/>
                    <a:pt x="217" y="87"/>
                    <a:pt x="217" y="87"/>
                  </a:cubicBezTo>
                  <a:cubicBezTo>
                    <a:pt x="218" y="87"/>
                    <a:pt x="218" y="86"/>
                    <a:pt x="218" y="85"/>
                  </a:cubicBezTo>
                  <a:cubicBezTo>
                    <a:pt x="210" y="81"/>
                    <a:pt x="201" y="77"/>
                    <a:pt x="193" y="72"/>
                  </a:cubicBezTo>
                  <a:cubicBezTo>
                    <a:pt x="200" y="76"/>
                    <a:pt x="210" y="80"/>
                    <a:pt x="219" y="82"/>
                  </a:cubicBezTo>
                  <a:cubicBezTo>
                    <a:pt x="219" y="82"/>
                    <a:pt x="219" y="82"/>
                    <a:pt x="219" y="82"/>
                  </a:cubicBezTo>
                  <a:cubicBezTo>
                    <a:pt x="219" y="82"/>
                    <a:pt x="220" y="81"/>
                    <a:pt x="219" y="81"/>
                  </a:cubicBezTo>
                  <a:cubicBezTo>
                    <a:pt x="214" y="77"/>
                    <a:pt x="206" y="69"/>
                    <a:pt x="200" y="69"/>
                  </a:cubicBezTo>
                  <a:cubicBezTo>
                    <a:pt x="209" y="70"/>
                    <a:pt x="217" y="76"/>
                    <a:pt x="226" y="78"/>
                  </a:cubicBezTo>
                  <a:cubicBezTo>
                    <a:pt x="226" y="78"/>
                    <a:pt x="226" y="78"/>
                    <a:pt x="226" y="78"/>
                  </a:cubicBezTo>
                  <a:cubicBezTo>
                    <a:pt x="227" y="78"/>
                    <a:pt x="227" y="77"/>
                    <a:pt x="226" y="77"/>
                  </a:cubicBezTo>
                  <a:cubicBezTo>
                    <a:pt x="223" y="74"/>
                    <a:pt x="219" y="73"/>
                    <a:pt x="216" y="71"/>
                  </a:cubicBezTo>
                  <a:cubicBezTo>
                    <a:pt x="215" y="70"/>
                    <a:pt x="207" y="66"/>
                    <a:pt x="208" y="66"/>
                  </a:cubicBezTo>
                  <a:cubicBezTo>
                    <a:pt x="208" y="66"/>
                    <a:pt x="208" y="67"/>
                    <a:pt x="210" y="67"/>
                  </a:cubicBezTo>
                  <a:cubicBezTo>
                    <a:pt x="218" y="71"/>
                    <a:pt x="224" y="75"/>
                    <a:pt x="232" y="77"/>
                  </a:cubicBezTo>
                  <a:cubicBezTo>
                    <a:pt x="232" y="77"/>
                    <a:pt x="232" y="77"/>
                    <a:pt x="232" y="77"/>
                  </a:cubicBezTo>
                  <a:cubicBezTo>
                    <a:pt x="233" y="77"/>
                    <a:pt x="233" y="76"/>
                    <a:pt x="233" y="75"/>
                  </a:cubicBezTo>
                  <a:cubicBezTo>
                    <a:pt x="229" y="72"/>
                    <a:pt x="225" y="70"/>
                    <a:pt x="220" y="68"/>
                  </a:cubicBezTo>
                  <a:cubicBezTo>
                    <a:pt x="225" y="70"/>
                    <a:pt x="230" y="72"/>
                    <a:pt x="235" y="74"/>
                  </a:cubicBezTo>
                  <a:cubicBezTo>
                    <a:pt x="235" y="74"/>
                    <a:pt x="235" y="74"/>
                    <a:pt x="235" y="74"/>
                  </a:cubicBezTo>
                  <a:cubicBezTo>
                    <a:pt x="236" y="74"/>
                    <a:pt x="236" y="73"/>
                    <a:pt x="236" y="72"/>
                  </a:cubicBezTo>
                  <a:cubicBezTo>
                    <a:pt x="233" y="69"/>
                    <a:pt x="229" y="67"/>
                    <a:pt x="226" y="65"/>
                  </a:cubicBezTo>
                  <a:cubicBezTo>
                    <a:pt x="229" y="67"/>
                    <a:pt x="235" y="69"/>
                    <a:pt x="238" y="71"/>
                  </a:cubicBezTo>
                  <a:cubicBezTo>
                    <a:pt x="238" y="71"/>
                    <a:pt x="239" y="71"/>
                    <a:pt x="239" y="71"/>
                  </a:cubicBezTo>
                  <a:cubicBezTo>
                    <a:pt x="239" y="71"/>
                    <a:pt x="240" y="70"/>
                    <a:pt x="239" y="70"/>
                  </a:cubicBezTo>
                  <a:cubicBezTo>
                    <a:pt x="239" y="69"/>
                    <a:pt x="238" y="68"/>
                    <a:pt x="237" y="67"/>
                  </a:cubicBezTo>
                  <a:cubicBezTo>
                    <a:pt x="238" y="68"/>
                    <a:pt x="238" y="68"/>
                    <a:pt x="239" y="69"/>
                  </a:cubicBezTo>
                  <a:cubicBezTo>
                    <a:pt x="239" y="69"/>
                    <a:pt x="239" y="69"/>
                    <a:pt x="239" y="69"/>
                  </a:cubicBezTo>
                  <a:cubicBezTo>
                    <a:pt x="240" y="69"/>
                    <a:pt x="240" y="68"/>
                    <a:pt x="240" y="68"/>
                  </a:cubicBezTo>
                  <a:cubicBezTo>
                    <a:pt x="240" y="67"/>
                    <a:pt x="240" y="66"/>
                    <a:pt x="239" y="65"/>
                  </a:cubicBezTo>
                  <a:cubicBezTo>
                    <a:pt x="239" y="65"/>
                    <a:pt x="239" y="65"/>
                    <a:pt x="239" y="65"/>
                  </a:cubicBezTo>
                  <a:moveTo>
                    <a:pt x="233" y="72"/>
                  </a:moveTo>
                  <a:cubicBezTo>
                    <a:pt x="233" y="72"/>
                    <a:pt x="232" y="71"/>
                    <a:pt x="230" y="71"/>
                  </a:cubicBezTo>
                  <a:cubicBezTo>
                    <a:pt x="224" y="68"/>
                    <a:pt x="219" y="65"/>
                    <a:pt x="214" y="62"/>
                  </a:cubicBezTo>
                  <a:cubicBezTo>
                    <a:pt x="223" y="60"/>
                    <a:pt x="231" y="58"/>
                    <a:pt x="240" y="56"/>
                  </a:cubicBezTo>
                  <a:cubicBezTo>
                    <a:pt x="240" y="58"/>
                    <a:pt x="241" y="59"/>
                    <a:pt x="241" y="60"/>
                  </a:cubicBezTo>
                  <a:cubicBezTo>
                    <a:pt x="240" y="60"/>
                    <a:pt x="240" y="59"/>
                    <a:pt x="238" y="59"/>
                  </a:cubicBezTo>
                  <a:cubicBezTo>
                    <a:pt x="238" y="59"/>
                    <a:pt x="238" y="59"/>
                    <a:pt x="238" y="59"/>
                  </a:cubicBezTo>
                  <a:cubicBezTo>
                    <a:pt x="238" y="59"/>
                    <a:pt x="237" y="60"/>
                    <a:pt x="237" y="60"/>
                  </a:cubicBezTo>
                  <a:cubicBezTo>
                    <a:pt x="238" y="61"/>
                    <a:pt x="238" y="62"/>
                    <a:pt x="238" y="62"/>
                  </a:cubicBezTo>
                  <a:cubicBezTo>
                    <a:pt x="237" y="62"/>
                    <a:pt x="235" y="59"/>
                    <a:pt x="234" y="59"/>
                  </a:cubicBezTo>
                  <a:cubicBezTo>
                    <a:pt x="234" y="59"/>
                    <a:pt x="234" y="58"/>
                    <a:pt x="233" y="58"/>
                  </a:cubicBezTo>
                  <a:cubicBezTo>
                    <a:pt x="233" y="58"/>
                    <a:pt x="232" y="59"/>
                    <a:pt x="233" y="59"/>
                  </a:cubicBezTo>
                  <a:cubicBezTo>
                    <a:pt x="234" y="61"/>
                    <a:pt x="236" y="65"/>
                    <a:pt x="238" y="66"/>
                  </a:cubicBezTo>
                  <a:cubicBezTo>
                    <a:pt x="236" y="65"/>
                    <a:pt x="234" y="63"/>
                    <a:pt x="232" y="62"/>
                  </a:cubicBezTo>
                  <a:cubicBezTo>
                    <a:pt x="231" y="62"/>
                    <a:pt x="231" y="62"/>
                    <a:pt x="231" y="62"/>
                  </a:cubicBezTo>
                  <a:cubicBezTo>
                    <a:pt x="230" y="62"/>
                    <a:pt x="229" y="61"/>
                    <a:pt x="228" y="61"/>
                  </a:cubicBezTo>
                  <a:cubicBezTo>
                    <a:pt x="228" y="61"/>
                    <a:pt x="228" y="61"/>
                    <a:pt x="228" y="61"/>
                  </a:cubicBezTo>
                  <a:cubicBezTo>
                    <a:pt x="227" y="61"/>
                    <a:pt x="227" y="61"/>
                    <a:pt x="228" y="62"/>
                  </a:cubicBezTo>
                  <a:cubicBezTo>
                    <a:pt x="229" y="63"/>
                    <a:pt x="237" y="68"/>
                    <a:pt x="236" y="68"/>
                  </a:cubicBezTo>
                  <a:cubicBezTo>
                    <a:pt x="236" y="68"/>
                    <a:pt x="235" y="67"/>
                    <a:pt x="234" y="67"/>
                  </a:cubicBezTo>
                  <a:cubicBezTo>
                    <a:pt x="231" y="65"/>
                    <a:pt x="227" y="64"/>
                    <a:pt x="224" y="63"/>
                  </a:cubicBezTo>
                  <a:cubicBezTo>
                    <a:pt x="223" y="63"/>
                    <a:pt x="223" y="63"/>
                    <a:pt x="223" y="63"/>
                  </a:cubicBezTo>
                  <a:cubicBezTo>
                    <a:pt x="223" y="63"/>
                    <a:pt x="222" y="63"/>
                    <a:pt x="223" y="64"/>
                  </a:cubicBezTo>
                  <a:cubicBezTo>
                    <a:pt x="225" y="66"/>
                    <a:pt x="227" y="67"/>
                    <a:pt x="229" y="69"/>
                  </a:cubicBezTo>
                  <a:cubicBezTo>
                    <a:pt x="230" y="70"/>
                    <a:pt x="234" y="72"/>
                    <a:pt x="233" y="72"/>
                  </a:cubicBezTo>
                  <a:moveTo>
                    <a:pt x="252" y="64"/>
                  </a:moveTo>
                  <a:cubicBezTo>
                    <a:pt x="251" y="64"/>
                    <a:pt x="251" y="64"/>
                    <a:pt x="251" y="64"/>
                  </a:cubicBezTo>
                  <a:cubicBezTo>
                    <a:pt x="248" y="62"/>
                    <a:pt x="246" y="58"/>
                    <a:pt x="245" y="55"/>
                  </a:cubicBezTo>
                  <a:cubicBezTo>
                    <a:pt x="247" y="54"/>
                    <a:pt x="249" y="54"/>
                    <a:pt x="251" y="53"/>
                  </a:cubicBezTo>
                  <a:cubicBezTo>
                    <a:pt x="251" y="53"/>
                    <a:pt x="251" y="53"/>
                    <a:pt x="251" y="53"/>
                  </a:cubicBezTo>
                  <a:cubicBezTo>
                    <a:pt x="252" y="56"/>
                    <a:pt x="254" y="58"/>
                    <a:pt x="256" y="60"/>
                  </a:cubicBezTo>
                  <a:cubicBezTo>
                    <a:pt x="255" y="61"/>
                    <a:pt x="253" y="63"/>
                    <a:pt x="252" y="64"/>
                  </a:cubicBezTo>
                  <a:moveTo>
                    <a:pt x="280" y="53"/>
                  </a:moveTo>
                  <a:cubicBezTo>
                    <a:pt x="281" y="53"/>
                    <a:pt x="282" y="53"/>
                    <a:pt x="283" y="53"/>
                  </a:cubicBezTo>
                  <a:cubicBezTo>
                    <a:pt x="289" y="51"/>
                    <a:pt x="295" y="46"/>
                    <a:pt x="300" y="42"/>
                  </a:cubicBezTo>
                  <a:cubicBezTo>
                    <a:pt x="305" y="38"/>
                    <a:pt x="309" y="33"/>
                    <a:pt x="312" y="28"/>
                  </a:cubicBezTo>
                  <a:cubicBezTo>
                    <a:pt x="312" y="31"/>
                    <a:pt x="311" y="34"/>
                    <a:pt x="310" y="37"/>
                  </a:cubicBezTo>
                  <a:cubicBezTo>
                    <a:pt x="304" y="48"/>
                    <a:pt x="292" y="52"/>
                    <a:pt x="280" y="53"/>
                  </a:cubicBezTo>
                  <a:moveTo>
                    <a:pt x="284" y="59"/>
                  </a:moveTo>
                  <a:cubicBezTo>
                    <a:pt x="282" y="59"/>
                    <a:pt x="280" y="59"/>
                    <a:pt x="278" y="59"/>
                  </a:cubicBezTo>
                  <a:cubicBezTo>
                    <a:pt x="288" y="58"/>
                    <a:pt x="297" y="55"/>
                    <a:pt x="305" y="49"/>
                  </a:cubicBezTo>
                  <a:cubicBezTo>
                    <a:pt x="310" y="45"/>
                    <a:pt x="314" y="41"/>
                    <a:pt x="317" y="35"/>
                  </a:cubicBezTo>
                  <a:cubicBezTo>
                    <a:pt x="318" y="31"/>
                    <a:pt x="318" y="26"/>
                    <a:pt x="319" y="21"/>
                  </a:cubicBezTo>
                  <a:cubicBezTo>
                    <a:pt x="319" y="27"/>
                    <a:pt x="318" y="32"/>
                    <a:pt x="318" y="38"/>
                  </a:cubicBezTo>
                  <a:cubicBezTo>
                    <a:pt x="315" y="55"/>
                    <a:pt x="300" y="59"/>
                    <a:pt x="284" y="59"/>
                  </a:cubicBezTo>
                  <a:moveTo>
                    <a:pt x="257" y="52"/>
                  </a:moveTo>
                  <a:cubicBezTo>
                    <a:pt x="257" y="52"/>
                    <a:pt x="257" y="52"/>
                    <a:pt x="257" y="52"/>
                  </a:cubicBezTo>
                  <a:cubicBezTo>
                    <a:pt x="257" y="51"/>
                    <a:pt x="258" y="51"/>
                    <a:pt x="258" y="50"/>
                  </a:cubicBezTo>
                  <a:cubicBezTo>
                    <a:pt x="257" y="36"/>
                    <a:pt x="276" y="34"/>
                    <a:pt x="285" y="30"/>
                  </a:cubicBezTo>
                  <a:cubicBezTo>
                    <a:pt x="297" y="26"/>
                    <a:pt x="307" y="17"/>
                    <a:pt x="318" y="12"/>
                  </a:cubicBezTo>
                  <a:cubicBezTo>
                    <a:pt x="317" y="12"/>
                    <a:pt x="317" y="12"/>
                    <a:pt x="317" y="12"/>
                  </a:cubicBezTo>
                  <a:cubicBezTo>
                    <a:pt x="310" y="20"/>
                    <a:pt x="306" y="30"/>
                    <a:pt x="297" y="37"/>
                  </a:cubicBezTo>
                  <a:cubicBezTo>
                    <a:pt x="291" y="42"/>
                    <a:pt x="285" y="47"/>
                    <a:pt x="276" y="48"/>
                  </a:cubicBezTo>
                  <a:cubicBezTo>
                    <a:pt x="269" y="49"/>
                    <a:pt x="263" y="49"/>
                    <a:pt x="257" y="52"/>
                  </a:cubicBezTo>
                  <a:moveTo>
                    <a:pt x="258" y="37"/>
                  </a:moveTo>
                  <a:cubicBezTo>
                    <a:pt x="261" y="27"/>
                    <a:pt x="268" y="19"/>
                    <a:pt x="278" y="15"/>
                  </a:cubicBezTo>
                  <a:cubicBezTo>
                    <a:pt x="288" y="10"/>
                    <a:pt x="298" y="11"/>
                    <a:pt x="308" y="10"/>
                  </a:cubicBezTo>
                  <a:cubicBezTo>
                    <a:pt x="297" y="16"/>
                    <a:pt x="287" y="24"/>
                    <a:pt x="275" y="28"/>
                  </a:cubicBezTo>
                  <a:cubicBezTo>
                    <a:pt x="269" y="30"/>
                    <a:pt x="262" y="32"/>
                    <a:pt x="258" y="37"/>
                  </a:cubicBezTo>
                  <a:moveTo>
                    <a:pt x="273" y="11"/>
                  </a:moveTo>
                  <a:cubicBezTo>
                    <a:pt x="275" y="10"/>
                    <a:pt x="277" y="9"/>
                    <a:pt x="280" y="8"/>
                  </a:cubicBezTo>
                  <a:cubicBezTo>
                    <a:pt x="284" y="7"/>
                    <a:pt x="289" y="6"/>
                    <a:pt x="294" y="6"/>
                  </a:cubicBezTo>
                  <a:cubicBezTo>
                    <a:pt x="287" y="7"/>
                    <a:pt x="280" y="8"/>
                    <a:pt x="273" y="11"/>
                  </a:cubicBezTo>
                  <a:moveTo>
                    <a:pt x="330" y="0"/>
                  </a:moveTo>
                  <a:cubicBezTo>
                    <a:pt x="330" y="0"/>
                    <a:pt x="330" y="0"/>
                    <a:pt x="330" y="0"/>
                  </a:cubicBezTo>
                  <a:cubicBezTo>
                    <a:pt x="324" y="2"/>
                    <a:pt x="318" y="2"/>
                    <a:pt x="312" y="2"/>
                  </a:cubicBezTo>
                  <a:cubicBezTo>
                    <a:pt x="309" y="2"/>
                    <a:pt x="306" y="2"/>
                    <a:pt x="302" y="2"/>
                  </a:cubicBezTo>
                  <a:cubicBezTo>
                    <a:pt x="299" y="2"/>
                    <a:pt x="296" y="2"/>
                    <a:pt x="293" y="2"/>
                  </a:cubicBezTo>
                  <a:cubicBezTo>
                    <a:pt x="284" y="2"/>
                    <a:pt x="275" y="3"/>
                    <a:pt x="267" y="7"/>
                  </a:cubicBezTo>
                  <a:cubicBezTo>
                    <a:pt x="255" y="14"/>
                    <a:pt x="244" y="34"/>
                    <a:pt x="249" y="48"/>
                  </a:cubicBezTo>
                  <a:cubicBezTo>
                    <a:pt x="249" y="48"/>
                    <a:pt x="249" y="48"/>
                    <a:pt x="249" y="48"/>
                  </a:cubicBezTo>
                  <a:cubicBezTo>
                    <a:pt x="191" y="63"/>
                    <a:pt x="133" y="73"/>
                    <a:pt x="76" y="91"/>
                  </a:cubicBezTo>
                  <a:cubicBezTo>
                    <a:pt x="60" y="96"/>
                    <a:pt x="42" y="100"/>
                    <a:pt x="26" y="108"/>
                  </a:cubicBezTo>
                  <a:cubicBezTo>
                    <a:pt x="16" y="113"/>
                    <a:pt x="0" y="124"/>
                    <a:pt x="4" y="137"/>
                  </a:cubicBezTo>
                  <a:cubicBezTo>
                    <a:pt x="8" y="153"/>
                    <a:pt x="27" y="154"/>
                    <a:pt x="40" y="155"/>
                  </a:cubicBezTo>
                  <a:cubicBezTo>
                    <a:pt x="44" y="156"/>
                    <a:pt x="47" y="156"/>
                    <a:pt x="51" y="156"/>
                  </a:cubicBezTo>
                  <a:cubicBezTo>
                    <a:pt x="74" y="156"/>
                    <a:pt x="99" y="149"/>
                    <a:pt x="120" y="143"/>
                  </a:cubicBezTo>
                  <a:cubicBezTo>
                    <a:pt x="167" y="130"/>
                    <a:pt x="213" y="109"/>
                    <a:pt x="249" y="75"/>
                  </a:cubicBezTo>
                  <a:cubicBezTo>
                    <a:pt x="253" y="71"/>
                    <a:pt x="257" y="67"/>
                    <a:pt x="261" y="62"/>
                  </a:cubicBezTo>
                  <a:cubicBezTo>
                    <a:pt x="269" y="64"/>
                    <a:pt x="276" y="65"/>
                    <a:pt x="284" y="65"/>
                  </a:cubicBezTo>
                  <a:cubicBezTo>
                    <a:pt x="295" y="65"/>
                    <a:pt x="306" y="62"/>
                    <a:pt x="316" y="54"/>
                  </a:cubicBezTo>
                  <a:cubicBezTo>
                    <a:pt x="329" y="42"/>
                    <a:pt x="321" y="22"/>
                    <a:pt x="329" y="9"/>
                  </a:cubicBezTo>
                  <a:cubicBezTo>
                    <a:pt x="330" y="8"/>
                    <a:pt x="330" y="8"/>
                    <a:pt x="330" y="8"/>
                  </a:cubicBezTo>
                  <a:cubicBezTo>
                    <a:pt x="330" y="8"/>
                    <a:pt x="331" y="7"/>
                    <a:pt x="331" y="6"/>
                  </a:cubicBezTo>
                  <a:cubicBezTo>
                    <a:pt x="331" y="6"/>
                    <a:pt x="332" y="5"/>
                    <a:pt x="332" y="5"/>
                  </a:cubicBezTo>
                  <a:cubicBezTo>
                    <a:pt x="333" y="4"/>
                    <a:pt x="333" y="4"/>
                    <a:pt x="333" y="4"/>
                  </a:cubicBezTo>
                  <a:cubicBezTo>
                    <a:pt x="334" y="3"/>
                    <a:pt x="333" y="2"/>
                    <a:pt x="332" y="1"/>
                  </a:cubicBezTo>
                  <a:cubicBezTo>
                    <a:pt x="332" y="0"/>
                    <a:pt x="331" y="0"/>
                    <a:pt x="3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398"/>
            <p:cNvSpPr>
              <a:spLocks noEditPoints="1"/>
            </p:cNvSpPr>
            <p:nvPr/>
          </p:nvSpPr>
          <p:spPr bwMode="auto">
            <a:xfrm>
              <a:off x="4064" y="344"/>
              <a:ext cx="499" cy="127"/>
            </a:xfrm>
            <a:custGeom>
              <a:avLst/>
              <a:gdLst>
                <a:gd name="T0" fmla="*/ 209 w 373"/>
                <a:gd name="T1" fmla="*/ 57 h 95"/>
                <a:gd name="T2" fmla="*/ 9 w 373"/>
                <a:gd name="T3" fmla="*/ 40 h 95"/>
                <a:gd name="T4" fmla="*/ 280 w 373"/>
                <a:gd name="T5" fmla="*/ 88 h 95"/>
                <a:gd name="T6" fmla="*/ 309 w 373"/>
                <a:gd name="T7" fmla="*/ 56 h 95"/>
                <a:gd name="T8" fmla="*/ 341 w 373"/>
                <a:gd name="T9" fmla="*/ 78 h 95"/>
                <a:gd name="T10" fmla="*/ 293 w 373"/>
                <a:gd name="T11" fmla="*/ 77 h 95"/>
                <a:gd name="T12" fmla="*/ 305 w 373"/>
                <a:gd name="T13" fmla="*/ 77 h 95"/>
                <a:gd name="T14" fmla="*/ 307 w 373"/>
                <a:gd name="T15" fmla="*/ 56 h 95"/>
                <a:gd name="T16" fmla="*/ 156 w 373"/>
                <a:gd name="T17" fmla="*/ 37 h 95"/>
                <a:gd name="T18" fmla="*/ 226 w 373"/>
                <a:gd name="T19" fmla="*/ 58 h 95"/>
                <a:gd name="T20" fmla="*/ 244 w 373"/>
                <a:gd name="T21" fmla="*/ 61 h 95"/>
                <a:gd name="T22" fmla="*/ 258 w 373"/>
                <a:gd name="T23" fmla="*/ 64 h 95"/>
                <a:gd name="T24" fmla="*/ 270 w 373"/>
                <a:gd name="T25" fmla="*/ 66 h 95"/>
                <a:gd name="T26" fmla="*/ 278 w 373"/>
                <a:gd name="T27" fmla="*/ 67 h 95"/>
                <a:gd name="T28" fmla="*/ 279 w 373"/>
                <a:gd name="T29" fmla="*/ 61 h 95"/>
                <a:gd name="T30" fmla="*/ 272 w 373"/>
                <a:gd name="T31" fmla="*/ 53 h 95"/>
                <a:gd name="T32" fmla="*/ 263 w 373"/>
                <a:gd name="T33" fmla="*/ 54 h 95"/>
                <a:gd name="T34" fmla="*/ 250 w 373"/>
                <a:gd name="T35" fmla="*/ 52 h 95"/>
                <a:gd name="T36" fmla="*/ 239 w 373"/>
                <a:gd name="T37" fmla="*/ 52 h 95"/>
                <a:gd name="T38" fmla="*/ 219 w 373"/>
                <a:gd name="T39" fmla="*/ 50 h 95"/>
                <a:gd name="T40" fmla="*/ 207 w 373"/>
                <a:gd name="T41" fmla="*/ 51 h 95"/>
                <a:gd name="T42" fmla="*/ 192 w 373"/>
                <a:gd name="T43" fmla="*/ 50 h 95"/>
                <a:gd name="T44" fmla="*/ 175 w 373"/>
                <a:gd name="T45" fmla="*/ 45 h 95"/>
                <a:gd name="T46" fmla="*/ 156 w 373"/>
                <a:gd name="T47" fmla="*/ 38 h 95"/>
                <a:gd name="T48" fmla="*/ 144 w 373"/>
                <a:gd name="T49" fmla="*/ 37 h 95"/>
                <a:gd name="T50" fmla="*/ 132 w 373"/>
                <a:gd name="T51" fmla="*/ 36 h 95"/>
                <a:gd name="T52" fmla="*/ 119 w 373"/>
                <a:gd name="T53" fmla="*/ 35 h 95"/>
                <a:gd name="T54" fmla="*/ 106 w 373"/>
                <a:gd name="T55" fmla="*/ 33 h 95"/>
                <a:gd name="T56" fmla="*/ 97 w 373"/>
                <a:gd name="T57" fmla="*/ 40 h 95"/>
                <a:gd name="T58" fmla="*/ 75 w 373"/>
                <a:gd name="T59" fmla="*/ 28 h 95"/>
                <a:gd name="T60" fmla="*/ 65 w 373"/>
                <a:gd name="T61" fmla="*/ 28 h 95"/>
                <a:gd name="T62" fmla="*/ 54 w 373"/>
                <a:gd name="T63" fmla="*/ 29 h 95"/>
                <a:gd name="T64" fmla="*/ 44 w 373"/>
                <a:gd name="T65" fmla="*/ 32 h 95"/>
                <a:gd name="T66" fmla="*/ 28 w 373"/>
                <a:gd name="T67" fmla="*/ 25 h 95"/>
                <a:gd name="T68" fmla="*/ 22 w 373"/>
                <a:gd name="T69" fmla="*/ 31 h 95"/>
                <a:gd name="T70" fmla="*/ 15 w 373"/>
                <a:gd name="T71" fmla="*/ 32 h 95"/>
                <a:gd name="T72" fmla="*/ 18 w 373"/>
                <a:gd name="T73" fmla="*/ 34 h 95"/>
                <a:gd name="T74" fmla="*/ 22 w 373"/>
                <a:gd name="T75" fmla="*/ 25 h 95"/>
                <a:gd name="T76" fmla="*/ 37 w 373"/>
                <a:gd name="T77" fmla="*/ 35 h 95"/>
                <a:gd name="T78" fmla="*/ 46 w 373"/>
                <a:gd name="T79" fmla="*/ 35 h 95"/>
                <a:gd name="T80" fmla="*/ 58 w 373"/>
                <a:gd name="T81" fmla="*/ 35 h 95"/>
                <a:gd name="T82" fmla="*/ 69 w 373"/>
                <a:gd name="T83" fmla="*/ 41 h 95"/>
                <a:gd name="T84" fmla="*/ 77 w 373"/>
                <a:gd name="T85" fmla="*/ 31 h 95"/>
                <a:gd name="T86" fmla="*/ 98 w 373"/>
                <a:gd name="T87" fmla="*/ 43 h 95"/>
                <a:gd name="T88" fmla="*/ 112 w 373"/>
                <a:gd name="T89" fmla="*/ 44 h 95"/>
                <a:gd name="T90" fmla="*/ 123 w 373"/>
                <a:gd name="T91" fmla="*/ 45 h 95"/>
                <a:gd name="T92" fmla="*/ 138 w 373"/>
                <a:gd name="T93" fmla="*/ 46 h 95"/>
                <a:gd name="T94" fmla="*/ 147 w 373"/>
                <a:gd name="T95" fmla="*/ 41 h 95"/>
                <a:gd name="T96" fmla="*/ 160 w 373"/>
                <a:gd name="T97" fmla="*/ 43 h 95"/>
                <a:gd name="T98" fmla="*/ 183 w 373"/>
                <a:gd name="T99" fmla="*/ 52 h 95"/>
                <a:gd name="T100" fmla="*/ 196 w 373"/>
                <a:gd name="T101" fmla="*/ 55 h 95"/>
                <a:gd name="T102" fmla="*/ 157 w 373"/>
                <a:gd name="T103" fmla="*/ 32 h 95"/>
                <a:gd name="T104" fmla="*/ 224 w 373"/>
                <a:gd name="T105" fmla="*/ 28 h 95"/>
                <a:gd name="T106" fmla="*/ 13 w 373"/>
                <a:gd name="T107" fmla="*/ 1 h 95"/>
                <a:gd name="T108" fmla="*/ 9 w 373"/>
                <a:gd name="T109" fmla="*/ 59 h 95"/>
                <a:gd name="T110" fmla="*/ 293 w 373"/>
                <a:gd name="T111" fmla="*/ 95 h 95"/>
                <a:gd name="T112" fmla="*/ 298 w 373"/>
                <a:gd name="T113" fmla="*/ 34 h 95"/>
                <a:gd name="T114" fmla="*/ 144 w 373"/>
                <a:gd name="T115"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3" h="95">
                  <a:moveTo>
                    <a:pt x="347" y="77"/>
                  </a:moveTo>
                  <a:cubicBezTo>
                    <a:pt x="347" y="72"/>
                    <a:pt x="347" y="68"/>
                    <a:pt x="348" y="63"/>
                  </a:cubicBezTo>
                  <a:cubicBezTo>
                    <a:pt x="354" y="66"/>
                    <a:pt x="359" y="69"/>
                    <a:pt x="364" y="73"/>
                  </a:cubicBezTo>
                  <a:cubicBezTo>
                    <a:pt x="358" y="75"/>
                    <a:pt x="353" y="76"/>
                    <a:pt x="347" y="77"/>
                  </a:cubicBezTo>
                  <a:moveTo>
                    <a:pt x="224" y="59"/>
                  </a:moveTo>
                  <a:cubicBezTo>
                    <a:pt x="219" y="58"/>
                    <a:pt x="214" y="58"/>
                    <a:pt x="209" y="57"/>
                  </a:cubicBezTo>
                  <a:cubicBezTo>
                    <a:pt x="210" y="56"/>
                    <a:pt x="210" y="56"/>
                    <a:pt x="210" y="56"/>
                  </a:cubicBezTo>
                  <a:cubicBezTo>
                    <a:pt x="209" y="52"/>
                    <a:pt x="206" y="49"/>
                    <a:pt x="207" y="49"/>
                  </a:cubicBezTo>
                  <a:cubicBezTo>
                    <a:pt x="208" y="49"/>
                    <a:pt x="210" y="49"/>
                    <a:pt x="213" y="52"/>
                  </a:cubicBezTo>
                  <a:cubicBezTo>
                    <a:pt x="216" y="54"/>
                    <a:pt x="220" y="57"/>
                    <a:pt x="224" y="59"/>
                  </a:cubicBezTo>
                  <a:moveTo>
                    <a:pt x="10" y="53"/>
                  </a:moveTo>
                  <a:cubicBezTo>
                    <a:pt x="9" y="49"/>
                    <a:pt x="8" y="44"/>
                    <a:pt x="9" y="40"/>
                  </a:cubicBezTo>
                  <a:cubicBezTo>
                    <a:pt x="30" y="47"/>
                    <a:pt x="52" y="48"/>
                    <a:pt x="74" y="49"/>
                  </a:cubicBezTo>
                  <a:cubicBezTo>
                    <a:pt x="97" y="51"/>
                    <a:pt x="121" y="53"/>
                    <a:pt x="144" y="56"/>
                  </a:cubicBezTo>
                  <a:cubicBezTo>
                    <a:pt x="169" y="59"/>
                    <a:pt x="193" y="61"/>
                    <a:pt x="218" y="64"/>
                  </a:cubicBezTo>
                  <a:cubicBezTo>
                    <a:pt x="239" y="66"/>
                    <a:pt x="261" y="71"/>
                    <a:pt x="282" y="75"/>
                  </a:cubicBezTo>
                  <a:cubicBezTo>
                    <a:pt x="281" y="76"/>
                    <a:pt x="280" y="77"/>
                    <a:pt x="279" y="78"/>
                  </a:cubicBezTo>
                  <a:cubicBezTo>
                    <a:pt x="276" y="82"/>
                    <a:pt x="278" y="86"/>
                    <a:pt x="280" y="88"/>
                  </a:cubicBezTo>
                  <a:cubicBezTo>
                    <a:pt x="262" y="86"/>
                    <a:pt x="244" y="86"/>
                    <a:pt x="226" y="83"/>
                  </a:cubicBezTo>
                  <a:cubicBezTo>
                    <a:pt x="202" y="80"/>
                    <a:pt x="178" y="77"/>
                    <a:pt x="154" y="74"/>
                  </a:cubicBezTo>
                  <a:cubicBezTo>
                    <a:pt x="106" y="67"/>
                    <a:pt x="58" y="60"/>
                    <a:pt x="10" y="53"/>
                  </a:cubicBezTo>
                  <a:cubicBezTo>
                    <a:pt x="10" y="53"/>
                    <a:pt x="10" y="53"/>
                    <a:pt x="10" y="53"/>
                  </a:cubicBezTo>
                  <a:moveTo>
                    <a:pt x="307" y="56"/>
                  </a:moveTo>
                  <a:cubicBezTo>
                    <a:pt x="308" y="56"/>
                    <a:pt x="309" y="56"/>
                    <a:pt x="309" y="56"/>
                  </a:cubicBezTo>
                  <a:cubicBezTo>
                    <a:pt x="312" y="56"/>
                    <a:pt x="312" y="51"/>
                    <a:pt x="309" y="51"/>
                  </a:cubicBezTo>
                  <a:cubicBezTo>
                    <a:pt x="306" y="50"/>
                    <a:pt x="303" y="50"/>
                    <a:pt x="300" y="49"/>
                  </a:cubicBezTo>
                  <a:cubicBezTo>
                    <a:pt x="297" y="48"/>
                    <a:pt x="288" y="40"/>
                    <a:pt x="296" y="39"/>
                  </a:cubicBezTo>
                  <a:cubicBezTo>
                    <a:pt x="311" y="48"/>
                    <a:pt x="327" y="54"/>
                    <a:pt x="343" y="61"/>
                  </a:cubicBezTo>
                  <a:cubicBezTo>
                    <a:pt x="342" y="62"/>
                    <a:pt x="342" y="62"/>
                    <a:pt x="342" y="62"/>
                  </a:cubicBezTo>
                  <a:cubicBezTo>
                    <a:pt x="342" y="67"/>
                    <a:pt x="341" y="72"/>
                    <a:pt x="341" y="78"/>
                  </a:cubicBezTo>
                  <a:cubicBezTo>
                    <a:pt x="337" y="78"/>
                    <a:pt x="333" y="79"/>
                    <a:pt x="328" y="80"/>
                  </a:cubicBezTo>
                  <a:cubicBezTo>
                    <a:pt x="316" y="82"/>
                    <a:pt x="305" y="88"/>
                    <a:pt x="292" y="90"/>
                  </a:cubicBezTo>
                  <a:cubicBezTo>
                    <a:pt x="292" y="89"/>
                    <a:pt x="292" y="89"/>
                    <a:pt x="291" y="88"/>
                  </a:cubicBezTo>
                  <a:cubicBezTo>
                    <a:pt x="289" y="88"/>
                    <a:pt x="287" y="87"/>
                    <a:pt x="285" y="86"/>
                  </a:cubicBezTo>
                  <a:cubicBezTo>
                    <a:pt x="277" y="80"/>
                    <a:pt x="291" y="77"/>
                    <a:pt x="292" y="77"/>
                  </a:cubicBezTo>
                  <a:cubicBezTo>
                    <a:pt x="293" y="77"/>
                    <a:pt x="293" y="77"/>
                    <a:pt x="293" y="77"/>
                  </a:cubicBezTo>
                  <a:cubicBezTo>
                    <a:pt x="293" y="77"/>
                    <a:pt x="294" y="77"/>
                    <a:pt x="294" y="77"/>
                  </a:cubicBezTo>
                  <a:cubicBezTo>
                    <a:pt x="294" y="77"/>
                    <a:pt x="295" y="77"/>
                    <a:pt x="295" y="77"/>
                  </a:cubicBezTo>
                  <a:cubicBezTo>
                    <a:pt x="295" y="77"/>
                    <a:pt x="296" y="77"/>
                    <a:pt x="296" y="77"/>
                  </a:cubicBezTo>
                  <a:cubicBezTo>
                    <a:pt x="299" y="77"/>
                    <a:pt x="301" y="77"/>
                    <a:pt x="304" y="77"/>
                  </a:cubicBezTo>
                  <a:cubicBezTo>
                    <a:pt x="304" y="77"/>
                    <a:pt x="304" y="77"/>
                    <a:pt x="304" y="77"/>
                  </a:cubicBezTo>
                  <a:cubicBezTo>
                    <a:pt x="305" y="77"/>
                    <a:pt x="305" y="77"/>
                    <a:pt x="305" y="77"/>
                  </a:cubicBezTo>
                  <a:cubicBezTo>
                    <a:pt x="308" y="77"/>
                    <a:pt x="308" y="72"/>
                    <a:pt x="305" y="71"/>
                  </a:cubicBezTo>
                  <a:cubicBezTo>
                    <a:pt x="299" y="71"/>
                    <a:pt x="292" y="69"/>
                    <a:pt x="287" y="64"/>
                  </a:cubicBezTo>
                  <a:cubicBezTo>
                    <a:pt x="282" y="58"/>
                    <a:pt x="296" y="56"/>
                    <a:pt x="298" y="56"/>
                  </a:cubicBezTo>
                  <a:cubicBezTo>
                    <a:pt x="300" y="56"/>
                    <a:pt x="301" y="56"/>
                    <a:pt x="302" y="56"/>
                  </a:cubicBezTo>
                  <a:cubicBezTo>
                    <a:pt x="303" y="56"/>
                    <a:pt x="304" y="56"/>
                    <a:pt x="304" y="56"/>
                  </a:cubicBezTo>
                  <a:cubicBezTo>
                    <a:pt x="305" y="56"/>
                    <a:pt x="306" y="56"/>
                    <a:pt x="307" y="56"/>
                  </a:cubicBezTo>
                  <a:moveTo>
                    <a:pt x="209" y="57"/>
                  </a:moveTo>
                  <a:cubicBezTo>
                    <a:pt x="190" y="55"/>
                    <a:pt x="171" y="53"/>
                    <a:pt x="152" y="51"/>
                  </a:cubicBezTo>
                  <a:cubicBezTo>
                    <a:pt x="128" y="48"/>
                    <a:pt x="105" y="45"/>
                    <a:pt x="81" y="44"/>
                  </a:cubicBezTo>
                  <a:cubicBezTo>
                    <a:pt x="57" y="43"/>
                    <a:pt x="32" y="42"/>
                    <a:pt x="9" y="34"/>
                  </a:cubicBezTo>
                  <a:cubicBezTo>
                    <a:pt x="10" y="29"/>
                    <a:pt x="11" y="24"/>
                    <a:pt x="12" y="19"/>
                  </a:cubicBezTo>
                  <a:cubicBezTo>
                    <a:pt x="60" y="26"/>
                    <a:pt x="108" y="31"/>
                    <a:pt x="156" y="37"/>
                  </a:cubicBezTo>
                  <a:cubicBezTo>
                    <a:pt x="180" y="40"/>
                    <a:pt x="204" y="44"/>
                    <a:pt x="228" y="48"/>
                  </a:cubicBezTo>
                  <a:cubicBezTo>
                    <a:pt x="248" y="52"/>
                    <a:pt x="267" y="51"/>
                    <a:pt x="287" y="53"/>
                  </a:cubicBezTo>
                  <a:cubicBezTo>
                    <a:pt x="284" y="55"/>
                    <a:pt x="282" y="57"/>
                    <a:pt x="281" y="61"/>
                  </a:cubicBezTo>
                  <a:cubicBezTo>
                    <a:pt x="281" y="65"/>
                    <a:pt x="282" y="67"/>
                    <a:pt x="284" y="70"/>
                  </a:cubicBezTo>
                  <a:cubicBezTo>
                    <a:pt x="265" y="66"/>
                    <a:pt x="246" y="62"/>
                    <a:pt x="226" y="59"/>
                  </a:cubicBezTo>
                  <a:cubicBezTo>
                    <a:pt x="226" y="58"/>
                    <a:pt x="226" y="58"/>
                    <a:pt x="226" y="58"/>
                  </a:cubicBezTo>
                  <a:cubicBezTo>
                    <a:pt x="225" y="56"/>
                    <a:pt x="223" y="54"/>
                    <a:pt x="221" y="51"/>
                  </a:cubicBezTo>
                  <a:cubicBezTo>
                    <a:pt x="222" y="51"/>
                    <a:pt x="223" y="51"/>
                    <a:pt x="224" y="51"/>
                  </a:cubicBezTo>
                  <a:cubicBezTo>
                    <a:pt x="225" y="51"/>
                    <a:pt x="226" y="51"/>
                    <a:pt x="228" y="52"/>
                  </a:cubicBezTo>
                  <a:cubicBezTo>
                    <a:pt x="230" y="53"/>
                    <a:pt x="232" y="55"/>
                    <a:pt x="234" y="56"/>
                  </a:cubicBezTo>
                  <a:cubicBezTo>
                    <a:pt x="237" y="58"/>
                    <a:pt x="240" y="60"/>
                    <a:pt x="244" y="61"/>
                  </a:cubicBezTo>
                  <a:cubicBezTo>
                    <a:pt x="244" y="61"/>
                    <a:pt x="244" y="61"/>
                    <a:pt x="244" y="61"/>
                  </a:cubicBezTo>
                  <a:cubicBezTo>
                    <a:pt x="245" y="61"/>
                    <a:pt x="245" y="61"/>
                    <a:pt x="245" y="60"/>
                  </a:cubicBezTo>
                  <a:cubicBezTo>
                    <a:pt x="244" y="59"/>
                    <a:pt x="243" y="57"/>
                    <a:pt x="242" y="56"/>
                  </a:cubicBezTo>
                  <a:cubicBezTo>
                    <a:pt x="241" y="54"/>
                    <a:pt x="241" y="53"/>
                    <a:pt x="242" y="53"/>
                  </a:cubicBezTo>
                  <a:cubicBezTo>
                    <a:pt x="242" y="53"/>
                    <a:pt x="245" y="56"/>
                    <a:pt x="246" y="56"/>
                  </a:cubicBezTo>
                  <a:cubicBezTo>
                    <a:pt x="250" y="59"/>
                    <a:pt x="253" y="62"/>
                    <a:pt x="258" y="64"/>
                  </a:cubicBezTo>
                  <a:cubicBezTo>
                    <a:pt x="258" y="64"/>
                    <a:pt x="258" y="64"/>
                    <a:pt x="258" y="64"/>
                  </a:cubicBezTo>
                  <a:cubicBezTo>
                    <a:pt x="258" y="64"/>
                    <a:pt x="259" y="63"/>
                    <a:pt x="259" y="63"/>
                  </a:cubicBezTo>
                  <a:cubicBezTo>
                    <a:pt x="258" y="61"/>
                    <a:pt x="258" y="60"/>
                    <a:pt x="257" y="59"/>
                  </a:cubicBezTo>
                  <a:cubicBezTo>
                    <a:pt x="256" y="58"/>
                    <a:pt x="251" y="53"/>
                    <a:pt x="253" y="53"/>
                  </a:cubicBezTo>
                  <a:cubicBezTo>
                    <a:pt x="253" y="53"/>
                    <a:pt x="253" y="53"/>
                    <a:pt x="254" y="54"/>
                  </a:cubicBezTo>
                  <a:cubicBezTo>
                    <a:pt x="260" y="56"/>
                    <a:pt x="264" y="62"/>
                    <a:pt x="270" y="66"/>
                  </a:cubicBezTo>
                  <a:cubicBezTo>
                    <a:pt x="270" y="66"/>
                    <a:pt x="270" y="66"/>
                    <a:pt x="270" y="66"/>
                  </a:cubicBezTo>
                  <a:cubicBezTo>
                    <a:pt x="270" y="66"/>
                    <a:pt x="271" y="65"/>
                    <a:pt x="271" y="65"/>
                  </a:cubicBezTo>
                  <a:cubicBezTo>
                    <a:pt x="270" y="63"/>
                    <a:pt x="269" y="61"/>
                    <a:pt x="268" y="59"/>
                  </a:cubicBezTo>
                  <a:cubicBezTo>
                    <a:pt x="267" y="58"/>
                    <a:pt x="266" y="56"/>
                    <a:pt x="266" y="56"/>
                  </a:cubicBezTo>
                  <a:cubicBezTo>
                    <a:pt x="266" y="56"/>
                    <a:pt x="267" y="56"/>
                    <a:pt x="268" y="57"/>
                  </a:cubicBezTo>
                  <a:cubicBezTo>
                    <a:pt x="272" y="60"/>
                    <a:pt x="274" y="64"/>
                    <a:pt x="278" y="67"/>
                  </a:cubicBezTo>
                  <a:cubicBezTo>
                    <a:pt x="278" y="67"/>
                    <a:pt x="278" y="67"/>
                    <a:pt x="278" y="67"/>
                  </a:cubicBezTo>
                  <a:cubicBezTo>
                    <a:pt x="279" y="67"/>
                    <a:pt x="279" y="66"/>
                    <a:pt x="279" y="66"/>
                  </a:cubicBezTo>
                  <a:cubicBezTo>
                    <a:pt x="278" y="64"/>
                    <a:pt x="278" y="63"/>
                    <a:pt x="277" y="61"/>
                  </a:cubicBezTo>
                  <a:cubicBezTo>
                    <a:pt x="276" y="59"/>
                    <a:pt x="275" y="58"/>
                    <a:pt x="275" y="58"/>
                  </a:cubicBezTo>
                  <a:cubicBezTo>
                    <a:pt x="275" y="58"/>
                    <a:pt x="276" y="59"/>
                    <a:pt x="277" y="61"/>
                  </a:cubicBezTo>
                  <a:cubicBezTo>
                    <a:pt x="278" y="61"/>
                    <a:pt x="278" y="61"/>
                    <a:pt x="278" y="61"/>
                  </a:cubicBezTo>
                  <a:cubicBezTo>
                    <a:pt x="278" y="61"/>
                    <a:pt x="279" y="61"/>
                    <a:pt x="279" y="61"/>
                  </a:cubicBezTo>
                  <a:cubicBezTo>
                    <a:pt x="279" y="57"/>
                    <a:pt x="279" y="59"/>
                    <a:pt x="278" y="56"/>
                  </a:cubicBezTo>
                  <a:cubicBezTo>
                    <a:pt x="278" y="55"/>
                    <a:pt x="278" y="55"/>
                    <a:pt x="278" y="55"/>
                  </a:cubicBezTo>
                  <a:cubicBezTo>
                    <a:pt x="277" y="55"/>
                    <a:pt x="277" y="55"/>
                    <a:pt x="277" y="56"/>
                  </a:cubicBezTo>
                  <a:cubicBezTo>
                    <a:pt x="277" y="57"/>
                    <a:pt x="277" y="58"/>
                    <a:pt x="277" y="58"/>
                  </a:cubicBezTo>
                  <a:cubicBezTo>
                    <a:pt x="276" y="58"/>
                    <a:pt x="274" y="55"/>
                    <a:pt x="273" y="53"/>
                  </a:cubicBezTo>
                  <a:cubicBezTo>
                    <a:pt x="273" y="53"/>
                    <a:pt x="272" y="53"/>
                    <a:pt x="272" y="53"/>
                  </a:cubicBezTo>
                  <a:cubicBezTo>
                    <a:pt x="272" y="53"/>
                    <a:pt x="271" y="54"/>
                    <a:pt x="272" y="54"/>
                  </a:cubicBezTo>
                  <a:cubicBezTo>
                    <a:pt x="273" y="57"/>
                    <a:pt x="277" y="63"/>
                    <a:pt x="276" y="63"/>
                  </a:cubicBezTo>
                  <a:cubicBezTo>
                    <a:pt x="276" y="63"/>
                    <a:pt x="275" y="63"/>
                    <a:pt x="273" y="60"/>
                  </a:cubicBezTo>
                  <a:cubicBezTo>
                    <a:pt x="270" y="57"/>
                    <a:pt x="268" y="55"/>
                    <a:pt x="264" y="53"/>
                  </a:cubicBezTo>
                  <a:cubicBezTo>
                    <a:pt x="264" y="53"/>
                    <a:pt x="264" y="53"/>
                    <a:pt x="264" y="53"/>
                  </a:cubicBezTo>
                  <a:cubicBezTo>
                    <a:pt x="263" y="53"/>
                    <a:pt x="263" y="54"/>
                    <a:pt x="263" y="54"/>
                  </a:cubicBezTo>
                  <a:cubicBezTo>
                    <a:pt x="264" y="55"/>
                    <a:pt x="269" y="63"/>
                    <a:pt x="268" y="63"/>
                  </a:cubicBezTo>
                  <a:cubicBezTo>
                    <a:pt x="268" y="63"/>
                    <a:pt x="267" y="62"/>
                    <a:pt x="267" y="62"/>
                  </a:cubicBezTo>
                  <a:cubicBezTo>
                    <a:pt x="265" y="60"/>
                    <a:pt x="263" y="59"/>
                    <a:pt x="261" y="57"/>
                  </a:cubicBezTo>
                  <a:cubicBezTo>
                    <a:pt x="258" y="54"/>
                    <a:pt x="255" y="52"/>
                    <a:pt x="250" y="51"/>
                  </a:cubicBezTo>
                  <a:cubicBezTo>
                    <a:pt x="250" y="51"/>
                    <a:pt x="250" y="51"/>
                    <a:pt x="250" y="51"/>
                  </a:cubicBezTo>
                  <a:cubicBezTo>
                    <a:pt x="250" y="51"/>
                    <a:pt x="249" y="52"/>
                    <a:pt x="250" y="52"/>
                  </a:cubicBezTo>
                  <a:cubicBezTo>
                    <a:pt x="251" y="54"/>
                    <a:pt x="253" y="56"/>
                    <a:pt x="254" y="58"/>
                  </a:cubicBezTo>
                  <a:cubicBezTo>
                    <a:pt x="257" y="61"/>
                    <a:pt x="257" y="62"/>
                    <a:pt x="257" y="62"/>
                  </a:cubicBezTo>
                  <a:cubicBezTo>
                    <a:pt x="256" y="62"/>
                    <a:pt x="252" y="59"/>
                    <a:pt x="251" y="58"/>
                  </a:cubicBezTo>
                  <a:cubicBezTo>
                    <a:pt x="247" y="56"/>
                    <a:pt x="244" y="53"/>
                    <a:pt x="240" y="51"/>
                  </a:cubicBezTo>
                  <a:cubicBezTo>
                    <a:pt x="240" y="51"/>
                    <a:pt x="240" y="51"/>
                    <a:pt x="240" y="51"/>
                  </a:cubicBezTo>
                  <a:cubicBezTo>
                    <a:pt x="239" y="51"/>
                    <a:pt x="239" y="51"/>
                    <a:pt x="239" y="52"/>
                  </a:cubicBezTo>
                  <a:cubicBezTo>
                    <a:pt x="240" y="53"/>
                    <a:pt x="243" y="59"/>
                    <a:pt x="241" y="59"/>
                  </a:cubicBezTo>
                  <a:cubicBezTo>
                    <a:pt x="241" y="59"/>
                    <a:pt x="241" y="59"/>
                    <a:pt x="240" y="58"/>
                  </a:cubicBezTo>
                  <a:cubicBezTo>
                    <a:pt x="237" y="57"/>
                    <a:pt x="234" y="54"/>
                    <a:pt x="230" y="52"/>
                  </a:cubicBezTo>
                  <a:cubicBezTo>
                    <a:pt x="227" y="50"/>
                    <a:pt x="224" y="49"/>
                    <a:pt x="221" y="49"/>
                  </a:cubicBezTo>
                  <a:cubicBezTo>
                    <a:pt x="220" y="49"/>
                    <a:pt x="220" y="49"/>
                    <a:pt x="219" y="49"/>
                  </a:cubicBezTo>
                  <a:cubicBezTo>
                    <a:pt x="219" y="49"/>
                    <a:pt x="219" y="50"/>
                    <a:pt x="219" y="50"/>
                  </a:cubicBezTo>
                  <a:cubicBezTo>
                    <a:pt x="221" y="54"/>
                    <a:pt x="224" y="57"/>
                    <a:pt x="223" y="57"/>
                  </a:cubicBezTo>
                  <a:cubicBezTo>
                    <a:pt x="222" y="57"/>
                    <a:pt x="221" y="56"/>
                    <a:pt x="217" y="54"/>
                  </a:cubicBezTo>
                  <a:cubicBezTo>
                    <a:pt x="213" y="51"/>
                    <a:pt x="210" y="48"/>
                    <a:pt x="205" y="46"/>
                  </a:cubicBezTo>
                  <a:cubicBezTo>
                    <a:pt x="205" y="46"/>
                    <a:pt x="205" y="46"/>
                    <a:pt x="205" y="46"/>
                  </a:cubicBezTo>
                  <a:cubicBezTo>
                    <a:pt x="204" y="46"/>
                    <a:pt x="204" y="46"/>
                    <a:pt x="204" y="47"/>
                  </a:cubicBezTo>
                  <a:cubicBezTo>
                    <a:pt x="205" y="48"/>
                    <a:pt x="206" y="50"/>
                    <a:pt x="207" y="51"/>
                  </a:cubicBezTo>
                  <a:cubicBezTo>
                    <a:pt x="208" y="54"/>
                    <a:pt x="208" y="54"/>
                    <a:pt x="207" y="54"/>
                  </a:cubicBezTo>
                  <a:cubicBezTo>
                    <a:pt x="206" y="54"/>
                    <a:pt x="203" y="51"/>
                    <a:pt x="202" y="51"/>
                  </a:cubicBezTo>
                  <a:cubicBezTo>
                    <a:pt x="198" y="47"/>
                    <a:pt x="194" y="45"/>
                    <a:pt x="190" y="43"/>
                  </a:cubicBezTo>
                  <a:cubicBezTo>
                    <a:pt x="189" y="43"/>
                    <a:pt x="189" y="43"/>
                    <a:pt x="189" y="43"/>
                  </a:cubicBezTo>
                  <a:cubicBezTo>
                    <a:pt x="189" y="43"/>
                    <a:pt x="188" y="43"/>
                    <a:pt x="189" y="44"/>
                  </a:cubicBezTo>
                  <a:cubicBezTo>
                    <a:pt x="190" y="46"/>
                    <a:pt x="194" y="50"/>
                    <a:pt x="192" y="50"/>
                  </a:cubicBezTo>
                  <a:cubicBezTo>
                    <a:pt x="192" y="50"/>
                    <a:pt x="191" y="50"/>
                    <a:pt x="189" y="48"/>
                  </a:cubicBezTo>
                  <a:cubicBezTo>
                    <a:pt x="186" y="46"/>
                    <a:pt x="182" y="43"/>
                    <a:pt x="179" y="41"/>
                  </a:cubicBezTo>
                  <a:cubicBezTo>
                    <a:pt x="178" y="41"/>
                    <a:pt x="178" y="41"/>
                    <a:pt x="178" y="41"/>
                  </a:cubicBezTo>
                  <a:cubicBezTo>
                    <a:pt x="178" y="41"/>
                    <a:pt x="177" y="42"/>
                    <a:pt x="178" y="42"/>
                  </a:cubicBezTo>
                  <a:cubicBezTo>
                    <a:pt x="179" y="44"/>
                    <a:pt x="180" y="47"/>
                    <a:pt x="181" y="49"/>
                  </a:cubicBezTo>
                  <a:cubicBezTo>
                    <a:pt x="181" y="49"/>
                    <a:pt x="175" y="46"/>
                    <a:pt x="175" y="45"/>
                  </a:cubicBezTo>
                  <a:cubicBezTo>
                    <a:pt x="172" y="43"/>
                    <a:pt x="169" y="41"/>
                    <a:pt x="165" y="40"/>
                  </a:cubicBezTo>
                  <a:cubicBezTo>
                    <a:pt x="165" y="40"/>
                    <a:pt x="165" y="40"/>
                    <a:pt x="165" y="40"/>
                  </a:cubicBezTo>
                  <a:cubicBezTo>
                    <a:pt x="165" y="40"/>
                    <a:pt x="164" y="41"/>
                    <a:pt x="165" y="42"/>
                  </a:cubicBezTo>
                  <a:cubicBezTo>
                    <a:pt x="168" y="45"/>
                    <a:pt x="168" y="46"/>
                    <a:pt x="167" y="46"/>
                  </a:cubicBezTo>
                  <a:cubicBezTo>
                    <a:pt x="166" y="46"/>
                    <a:pt x="165" y="45"/>
                    <a:pt x="163" y="44"/>
                  </a:cubicBezTo>
                  <a:cubicBezTo>
                    <a:pt x="161" y="42"/>
                    <a:pt x="158" y="40"/>
                    <a:pt x="156" y="38"/>
                  </a:cubicBezTo>
                  <a:cubicBezTo>
                    <a:pt x="155" y="38"/>
                    <a:pt x="155" y="38"/>
                    <a:pt x="155" y="38"/>
                  </a:cubicBezTo>
                  <a:cubicBezTo>
                    <a:pt x="155" y="38"/>
                    <a:pt x="154" y="38"/>
                    <a:pt x="155" y="39"/>
                  </a:cubicBezTo>
                  <a:cubicBezTo>
                    <a:pt x="155" y="41"/>
                    <a:pt x="156" y="42"/>
                    <a:pt x="156" y="43"/>
                  </a:cubicBezTo>
                  <a:cubicBezTo>
                    <a:pt x="157" y="45"/>
                    <a:pt x="157" y="46"/>
                    <a:pt x="157" y="46"/>
                  </a:cubicBezTo>
                  <a:cubicBezTo>
                    <a:pt x="156" y="46"/>
                    <a:pt x="154" y="44"/>
                    <a:pt x="153" y="43"/>
                  </a:cubicBezTo>
                  <a:cubicBezTo>
                    <a:pt x="150" y="41"/>
                    <a:pt x="148" y="39"/>
                    <a:pt x="144" y="37"/>
                  </a:cubicBezTo>
                  <a:cubicBezTo>
                    <a:pt x="144" y="37"/>
                    <a:pt x="144" y="37"/>
                    <a:pt x="144" y="37"/>
                  </a:cubicBezTo>
                  <a:cubicBezTo>
                    <a:pt x="144" y="37"/>
                    <a:pt x="143" y="38"/>
                    <a:pt x="143" y="38"/>
                  </a:cubicBezTo>
                  <a:cubicBezTo>
                    <a:pt x="144" y="40"/>
                    <a:pt x="145" y="42"/>
                    <a:pt x="146" y="44"/>
                  </a:cubicBezTo>
                  <a:cubicBezTo>
                    <a:pt x="144" y="43"/>
                    <a:pt x="142" y="42"/>
                    <a:pt x="140" y="40"/>
                  </a:cubicBezTo>
                  <a:cubicBezTo>
                    <a:pt x="138" y="38"/>
                    <a:pt x="135" y="37"/>
                    <a:pt x="132" y="36"/>
                  </a:cubicBezTo>
                  <a:cubicBezTo>
                    <a:pt x="132" y="36"/>
                    <a:pt x="132" y="36"/>
                    <a:pt x="132" y="36"/>
                  </a:cubicBezTo>
                  <a:cubicBezTo>
                    <a:pt x="132" y="36"/>
                    <a:pt x="131" y="36"/>
                    <a:pt x="131" y="37"/>
                  </a:cubicBezTo>
                  <a:cubicBezTo>
                    <a:pt x="132" y="38"/>
                    <a:pt x="135" y="43"/>
                    <a:pt x="133" y="43"/>
                  </a:cubicBezTo>
                  <a:cubicBezTo>
                    <a:pt x="133" y="43"/>
                    <a:pt x="132" y="43"/>
                    <a:pt x="131" y="42"/>
                  </a:cubicBezTo>
                  <a:cubicBezTo>
                    <a:pt x="128" y="39"/>
                    <a:pt x="125" y="36"/>
                    <a:pt x="120" y="34"/>
                  </a:cubicBezTo>
                  <a:cubicBezTo>
                    <a:pt x="120" y="34"/>
                    <a:pt x="120" y="34"/>
                    <a:pt x="120" y="34"/>
                  </a:cubicBezTo>
                  <a:cubicBezTo>
                    <a:pt x="120" y="34"/>
                    <a:pt x="119" y="35"/>
                    <a:pt x="119" y="35"/>
                  </a:cubicBezTo>
                  <a:cubicBezTo>
                    <a:pt x="120" y="37"/>
                    <a:pt x="121" y="39"/>
                    <a:pt x="122" y="41"/>
                  </a:cubicBezTo>
                  <a:cubicBezTo>
                    <a:pt x="123" y="42"/>
                    <a:pt x="123" y="42"/>
                    <a:pt x="122" y="42"/>
                  </a:cubicBezTo>
                  <a:cubicBezTo>
                    <a:pt x="121" y="42"/>
                    <a:pt x="118" y="39"/>
                    <a:pt x="118" y="39"/>
                  </a:cubicBezTo>
                  <a:cubicBezTo>
                    <a:pt x="114" y="36"/>
                    <a:pt x="111" y="33"/>
                    <a:pt x="106" y="32"/>
                  </a:cubicBezTo>
                  <a:cubicBezTo>
                    <a:pt x="106" y="32"/>
                    <a:pt x="106" y="32"/>
                    <a:pt x="106" y="32"/>
                  </a:cubicBezTo>
                  <a:cubicBezTo>
                    <a:pt x="106" y="32"/>
                    <a:pt x="105" y="33"/>
                    <a:pt x="106" y="33"/>
                  </a:cubicBezTo>
                  <a:cubicBezTo>
                    <a:pt x="107" y="35"/>
                    <a:pt x="110" y="42"/>
                    <a:pt x="111" y="42"/>
                  </a:cubicBezTo>
                  <a:cubicBezTo>
                    <a:pt x="108" y="41"/>
                    <a:pt x="105" y="38"/>
                    <a:pt x="103" y="36"/>
                  </a:cubicBezTo>
                  <a:cubicBezTo>
                    <a:pt x="100" y="33"/>
                    <a:pt x="97" y="31"/>
                    <a:pt x="93" y="30"/>
                  </a:cubicBezTo>
                  <a:cubicBezTo>
                    <a:pt x="93" y="30"/>
                    <a:pt x="93" y="30"/>
                    <a:pt x="93" y="30"/>
                  </a:cubicBezTo>
                  <a:cubicBezTo>
                    <a:pt x="93" y="30"/>
                    <a:pt x="93" y="31"/>
                    <a:pt x="93" y="31"/>
                  </a:cubicBezTo>
                  <a:cubicBezTo>
                    <a:pt x="93" y="33"/>
                    <a:pt x="96" y="40"/>
                    <a:pt x="97" y="40"/>
                  </a:cubicBezTo>
                  <a:cubicBezTo>
                    <a:pt x="93" y="37"/>
                    <a:pt x="90" y="33"/>
                    <a:pt x="86" y="30"/>
                  </a:cubicBezTo>
                  <a:cubicBezTo>
                    <a:pt x="86" y="30"/>
                    <a:pt x="86" y="30"/>
                    <a:pt x="86" y="30"/>
                  </a:cubicBezTo>
                  <a:cubicBezTo>
                    <a:pt x="85" y="30"/>
                    <a:pt x="85" y="31"/>
                    <a:pt x="85" y="31"/>
                  </a:cubicBezTo>
                  <a:cubicBezTo>
                    <a:pt x="86" y="33"/>
                    <a:pt x="89" y="37"/>
                    <a:pt x="88" y="37"/>
                  </a:cubicBezTo>
                  <a:cubicBezTo>
                    <a:pt x="88" y="37"/>
                    <a:pt x="87" y="37"/>
                    <a:pt x="85" y="35"/>
                  </a:cubicBezTo>
                  <a:cubicBezTo>
                    <a:pt x="82" y="33"/>
                    <a:pt x="79" y="30"/>
                    <a:pt x="75" y="28"/>
                  </a:cubicBezTo>
                  <a:cubicBezTo>
                    <a:pt x="75" y="28"/>
                    <a:pt x="75" y="28"/>
                    <a:pt x="75" y="28"/>
                  </a:cubicBezTo>
                  <a:cubicBezTo>
                    <a:pt x="74" y="28"/>
                    <a:pt x="74" y="28"/>
                    <a:pt x="74" y="29"/>
                  </a:cubicBezTo>
                  <a:cubicBezTo>
                    <a:pt x="74" y="29"/>
                    <a:pt x="78" y="37"/>
                    <a:pt x="76" y="37"/>
                  </a:cubicBezTo>
                  <a:cubicBezTo>
                    <a:pt x="76" y="37"/>
                    <a:pt x="76" y="37"/>
                    <a:pt x="75" y="37"/>
                  </a:cubicBezTo>
                  <a:cubicBezTo>
                    <a:pt x="72" y="34"/>
                    <a:pt x="69" y="31"/>
                    <a:pt x="65" y="28"/>
                  </a:cubicBezTo>
                  <a:cubicBezTo>
                    <a:pt x="65" y="28"/>
                    <a:pt x="65" y="28"/>
                    <a:pt x="65" y="28"/>
                  </a:cubicBezTo>
                  <a:cubicBezTo>
                    <a:pt x="64" y="28"/>
                    <a:pt x="64" y="29"/>
                    <a:pt x="64" y="29"/>
                  </a:cubicBezTo>
                  <a:cubicBezTo>
                    <a:pt x="64" y="31"/>
                    <a:pt x="68" y="39"/>
                    <a:pt x="67" y="39"/>
                  </a:cubicBezTo>
                  <a:cubicBezTo>
                    <a:pt x="67" y="39"/>
                    <a:pt x="66" y="38"/>
                    <a:pt x="64" y="36"/>
                  </a:cubicBezTo>
                  <a:cubicBezTo>
                    <a:pt x="61" y="33"/>
                    <a:pt x="59" y="29"/>
                    <a:pt x="55" y="28"/>
                  </a:cubicBezTo>
                  <a:cubicBezTo>
                    <a:pt x="54" y="28"/>
                    <a:pt x="54" y="28"/>
                    <a:pt x="54" y="28"/>
                  </a:cubicBezTo>
                  <a:cubicBezTo>
                    <a:pt x="54" y="28"/>
                    <a:pt x="53" y="28"/>
                    <a:pt x="54" y="29"/>
                  </a:cubicBezTo>
                  <a:cubicBezTo>
                    <a:pt x="54" y="30"/>
                    <a:pt x="58" y="37"/>
                    <a:pt x="56" y="37"/>
                  </a:cubicBezTo>
                  <a:cubicBezTo>
                    <a:pt x="56" y="37"/>
                    <a:pt x="55" y="36"/>
                    <a:pt x="54" y="35"/>
                  </a:cubicBezTo>
                  <a:cubicBezTo>
                    <a:pt x="50" y="32"/>
                    <a:pt x="47" y="29"/>
                    <a:pt x="43" y="26"/>
                  </a:cubicBezTo>
                  <a:cubicBezTo>
                    <a:pt x="42" y="26"/>
                    <a:pt x="42" y="26"/>
                    <a:pt x="42" y="26"/>
                  </a:cubicBezTo>
                  <a:cubicBezTo>
                    <a:pt x="42" y="26"/>
                    <a:pt x="41" y="27"/>
                    <a:pt x="42" y="27"/>
                  </a:cubicBezTo>
                  <a:cubicBezTo>
                    <a:pt x="44" y="31"/>
                    <a:pt x="44" y="32"/>
                    <a:pt x="44" y="32"/>
                  </a:cubicBezTo>
                  <a:cubicBezTo>
                    <a:pt x="42" y="32"/>
                    <a:pt x="37" y="27"/>
                    <a:pt x="36" y="26"/>
                  </a:cubicBezTo>
                  <a:cubicBezTo>
                    <a:pt x="36" y="26"/>
                    <a:pt x="36" y="26"/>
                    <a:pt x="36" y="26"/>
                  </a:cubicBezTo>
                  <a:cubicBezTo>
                    <a:pt x="35" y="26"/>
                    <a:pt x="35" y="27"/>
                    <a:pt x="35" y="27"/>
                  </a:cubicBezTo>
                  <a:cubicBezTo>
                    <a:pt x="36" y="30"/>
                    <a:pt x="36" y="31"/>
                    <a:pt x="36" y="31"/>
                  </a:cubicBezTo>
                  <a:cubicBezTo>
                    <a:pt x="35" y="31"/>
                    <a:pt x="30" y="26"/>
                    <a:pt x="29" y="25"/>
                  </a:cubicBezTo>
                  <a:cubicBezTo>
                    <a:pt x="29" y="25"/>
                    <a:pt x="29" y="25"/>
                    <a:pt x="28" y="25"/>
                  </a:cubicBezTo>
                  <a:cubicBezTo>
                    <a:pt x="28" y="25"/>
                    <a:pt x="27" y="26"/>
                    <a:pt x="28" y="26"/>
                  </a:cubicBezTo>
                  <a:cubicBezTo>
                    <a:pt x="29" y="29"/>
                    <a:pt x="30" y="30"/>
                    <a:pt x="29" y="30"/>
                  </a:cubicBezTo>
                  <a:cubicBezTo>
                    <a:pt x="28" y="30"/>
                    <a:pt x="23" y="24"/>
                    <a:pt x="21" y="22"/>
                  </a:cubicBezTo>
                  <a:cubicBezTo>
                    <a:pt x="21" y="22"/>
                    <a:pt x="20" y="22"/>
                    <a:pt x="20" y="22"/>
                  </a:cubicBezTo>
                  <a:cubicBezTo>
                    <a:pt x="20" y="22"/>
                    <a:pt x="20" y="22"/>
                    <a:pt x="20" y="23"/>
                  </a:cubicBezTo>
                  <a:cubicBezTo>
                    <a:pt x="19" y="26"/>
                    <a:pt x="20" y="28"/>
                    <a:pt x="22" y="31"/>
                  </a:cubicBezTo>
                  <a:cubicBezTo>
                    <a:pt x="20" y="28"/>
                    <a:pt x="18" y="25"/>
                    <a:pt x="15" y="23"/>
                  </a:cubicBezTo>
                  <a:cubicBezTo>
                    <a:pt x="15" y="23"/>
                    <a:pt x="15" y="23"/>
                    <a:pt x="15" y="23"/>
                  </a:cubicBezTo>
                  <a:cubicBezTo>
                    <a:pt x="14" y="23"/>
                    <a:pt x="14" y="24"/>
                    <a:pt x="14" y="24"/>
                  </a:cubicBezTo>
                  <a:cubicBezTo>
                    <a:pt x="14" y="26"/>
                    <a:pt x="18" y="32"/>
                    <a:pt x="17" y="32"/>
                  </a:cubicBezTo>
                  <a:cubicBezTo>
                    <a:pt x="16" y="32"/>
                    <a:pt x="16" y="32"/>
                    <a:pt x="16" y="32"/>
                  </a:cubicBezTo>
                  <a:cubicBezTo>
                    <a:pt x="15" y="32"/>
                    <a:pt x="15" y="32"/>
                    <a:pt x="15" y="32"/>
                  </a:cubicBezTo>
                  <a:cubicBezTo>
                    <a:pt x="14" y="34"/>
                    <a:pt x="14" y="33"/>
                    <a:pt x="14" y="35"/>
                  </a:cubicBezTo>
                  <a:cubicBezTo>
                    <a:pt x="14" y="36"/>
                    <a:pt x="15" y="36"/>
                    <a:pt x="15" y="36"/>
                  </a:cubicBezTo>
                  <a:cubicBezTo>
                    <a:pt x="15" y="36"/>
                    <a:pt x="16" y="36"/>
                    <a:pt x="16" y="35"/>
                  </a:cubicBezTo>
                  <a:cubicBezTo>
                    <a:pt x="16" y="35"/>
                    <a:pt x="16" y="34"/>
                    <a:pt x="16" y="34"/>
                  </a:cubicBezTo>
                  <a:cubicBezTo>
                    <a:pt x="17" y="34"/>
                    <a:pt x="17" y="34"/>
                    <a:pt x="17" y="34"/>
                  </a:cubicBezTo>
                  <a:cubicBezTo>
                    <a:pt x="17" y="34"/>
                    <a:pt x="18" y="34"/>
                    <a:pt x="18" y="34"/>
                  </a:cubicBezTo>
                  <a:cubicBezTo>
                    <a:pt x="17" y="31"/>
                    <a:pt x="18" y="32"/>
                    <a:pt x="17" y="29"/>
                  </a:cubicBezTo>
                  <a:cubicBezTo>
                    <a:pt x="16" y="27"/>
                    <a:pt x="16" y="26"/>
                    <a:pt x="17" y="26"/>
                  </a:cubicBezTo>
                  <a:cubicBezTo>
                    <a:pt x="18" y="26"/>
                    <a:pt x="22" y="32"/>
                    <a:pt x="23" y="33"/>
                  </a:cubicBezTo>
                  <a:cubicBezTo>
                    <a:pt x="23" y="33"/>
                    <a:pt x="23" y="33"/>
                    <a:pt x="24" y="33"/>
                  </a:cubicBezTo>
                  <a:cubicBezTo>
                    <a:pt x="24" y="33"/>
                    <a:pt x="25" y="33"/>
                    <a:pt x="24" y="32"/>
                  </a:cubicBezTo>
                  <a:cubicBezTo>
                    <a:pt x="24" y="32"/>
                    <a:pt x="22" y="25"/>
                    <a:pt x="22" y="25"/>
                  </a:cubicBezTo>
                  <a:cubicBezTo>
                    <a:pt x="22" y="25"/>
                    <a:pt x="22" y="25"/>
                    <a:pt x="22" y="25"/>
                  </a:cubicBezTo>
                  <a:cubicBezTo>
                    <a:pt x="25" y="27"/>
                    <a:pt x="27" y="30"/>
                    <a:pt x="30" y="33"/>
                  </a:cubicBezTo>
                  <a:cubicBezTo>
                    <a:pt x="30" y="33"/>
                    <a:pt x="30" y="33"/>
                    <a:pt x="30" y="33"/>
                  </a:cubicBezTo>
                  <a:cubicBezTo>
                    <a:pt x="31" y="33"/>
                    <a:pt x="31" y="33"/>
                    <a:pt x="31" y="33"/>
                  </a:cubicBezTo>
                  <a:cubicBezTo>
                    <a:pt x="31" y="31"/>
                    <a:pt x="31" y="29"/>
                    <a:pt x="30" y="28"/>
                  </a:cubicBezTo>
                  <a:cubicBezTo>
                    <a:pt x="32" y="30"/>
                    <a:pt x="35" y="33"/>
                    <a:pt x="37" y="35"/>
                  </a:cubicBezTo>
                  <a:cubicBezTo>
                    <a:pt x="37" y="35"/>
                    <a:pt x="37" y="35"/>
                    <a:pt x="38" y="35"/>
                  </a:cubicBezTo>
                  <a:cubicBezTo>
                    <a:pt x="38" y="35"/>
                    <a:pt x="38" y="35"/>
                    <a:pt x="38" y="35"/>
                  </a:cubicBezTo>
                  <a:cubicBezTo>
                    <a:pt x="38" y="33"/>
                    <a:pt x="38" y="31"/>
                    <a:pt x="38" y="29"/>
                  </a:cubicBezTo>
                  <a:cubicBezTo>
                    <a:pt x="38" y="31"/>
                    <a:pt x="43" y="34"/>
                    <a:pt x="45" y="35"/>
                  </a:cubicBezTo>
                  <a:cubicBezTo>
                    <a:pt x="45" y="35"/>
                    <a:pt x="45" y="35"/>
                    <a:pt x="45" y="35"/>
                  </a:cubicBezTo>
                  <a:cubicBezTo>
                    <a:pt x="45" y="35"/>
                    <a:pt x="46" y="35"/>
                    <a:pt x="46" y="35"/>
                  </a:cubicBezTo>
                  <a:cubicBezTo>
                    <a:pt x="46" y="32"/>
                    <a:pt x="44" y="29"/>
                    <a:pt x="45" y="29"/>
                  </a:cubicBezTo>
                  <a:cubicBezTo>
                    <a:pt x="45" y="29"/>
                    <a:pt x="46" y="30"/>
                    <a:pt x="47" y="30"/>
                  </a:cubicBezTo>
                  <a:cubicBezTo>
                    <a:pt x="51" y="33"/>
                    <a:pt x="54" y="37"/>
                    <a:pt x="58" y="40"/>
                  </a:cubicBezTo>
                  <a:cubicBezTo>
                    <a:pt x="58" y="40"/>
                    <a:pt x="58" y="40"/>
                    <a:pt x="58" y="40"/>
                  </a:cubicBezTo>
                  <a:cubicBezTo>
                    <a:pt x="59" y="40"/>
                    <a:pt x="59" y="40"/>
                    <a:pt x="59" y="39"/>
                  </a:cubicBezTo>
                  <a:cubicBezTo>
                    <a:pt x="59" y="36"/>
                    <a:pt x="59" y="38"/>
                    <a:pt x="58" y="35"/>
                  </a:cubicBezTo>
                  <a:cubicBezTo>
                    <a:pt x="58" y="35"/>
                    <a:pt x="58" y="35"/>
                    <a:pt x="58" y="35"/>
                  </a:cubicBezTo>
                  <a:cubicBezTo>
                    <a:pt x="58" y="35"/>
                    <a:pt x="57" y="34"/>
                    <a:pt x="56" y="32"/>
                  </a:cubicBezTo>
                  <a:cubicBezTo>
                    <a:pt x="56" y="31"/>
                    <a:pt x="55" y="30"/>
                    <a:pt x="56" y="30"/>
                  </a:cubicBezTo>
                  <a:cubicBezTo>
                    <a:pt x="56" y="30"/>
                    <a:pt x="57" y="30"/>
                    <a:pt x="57" y="31"/>
                  </a:cubicBezTo>
                  <a:cubicBezTo>
                    <a:pt x="62" y="33"/>
                    <a:pt x="64" y="39"/>
                    <a:pt x="68" y="41"/>
                  </a:cubicBezTo>
                  <a:cubicBezTo>
                    <a:pt x="68" y="41"/>
                    <a:pt x="68" y="41"/>
                    <a:pt x="69" y="41"/>
                  </a:cubicBezTo>
                  <a:cubicBezTo>
                    <a:pt x="69" y="41"/>
                    <a:pt x="69" y="41"/>
                    <a:pt x="69" y="41"/>
                  </a:cubicBezTo>
                  <a:cubicBezTo>
                    <a:pt x="69" y="38"/>
                    <a:pt x="68" y="32"/>
                    <a:pt x="66" y="31"/>
                  </a:cubicBezTo>
                  <a:cubicBezTo>
                    <a:pt x="71" y="34"/>
                    <a:pt x="74" y="38"/>
                    <a:pt x="79" y="40"/>
                  </a:cubicBezTo>
                  <a:cubicBezTo>
                    <a:pt x="79" y="40"/>
                    <a:pt x="79" y="40"/>
                    <a:pt x="79" y="40"/>
                  </a:cubicBezTo>
                  <a:cubicBezTo>
                    <a:pt x="79" y="40"/>
                    <a:pt x="80" y="40"/>
                    <a:pt x="80" y="39"/>
                  </a:cubicBezTo>
                  <a:cubicBezTo>
                    <a:pt x="80" y="36"/>
                    <a:pt x="78" y="34"/>
                    <a:pt x="77" y="31"/>
                  </a:cubicBezTo>
                  <a:cubicBezTo>
                    <a:pt x="79" y="32"/>
                    <a:pt x="80" y="33"/>
                    <a:pt x="82" y="34"/>
                  </a:cubicBezTo>
                  <a:cubicBezTo>
                    <a:pt x="84" y="36"/>
                    <a:pt x="87" y="38"/>
                    <a:pt x="89" y="40"/>
                  </a:cubicBezTo>
                  <a:cubicBezTo>
                    <a:pt x="89" y="41"/>
                    <a:pt x="89" y="41"/>
                    <a:pt x="89" y="41"/>
                  </a:cubicBezTo>
                  <a:cubicBezTo>
                    <a:pt x="90" y="41"/>
                    <a:pt x="90" y="40"/>
                    <a:pt x="90" y="40"/>
                  </a:cubicBezTo>
                  <a:cubicBezTo>
                    <a:pt x="90" y="38"/>
                    <a:pt x="88" y="33"/>
                    <a:pt x="88" y="33"/>
                  </a:cubicBezTo>
                  <a:cubicBezTo>
                    <a:pt x="91" y="36"/>
                    <a:pt x="94" y="40"/>
                    <a:pt x="98" y="43"/>
                  </a:cubicBezTo>
                  <a:cubicBezTo>
                    <a:pt x="98" y="43"/>
                    <a:pt x="98" y="43"/>
                    <a:pt x="98" y="43"/>
                  </a:cubicBezTo>
                  <a:cubicBezTo>
                    <a:pt x="99" y="43"/>
                    <a:pt x="99" y="42"/>
                    <a:pt x="99" y="42"/>
                  </a:cubicBezTo>
                  <a:cubicBezTo>
                    <a:pt x="99" y="39"/>
                    <a:pt x="99" y="40"/>
                    <a:pt x="98" y="37"/>
                  </a:cubicBezTo>
                  <a:cubicBezTo>
                    <a:pt x="97" y="35"/>
                    <a:pt x="97" y="34"/>
                    <a:pt x="98" y="34"/>
                  </a:cubicBezTo>
                  <a:cubicBezTo>
                    <a:pt x="99" y="34"/>
                    <a:pt x="100" y="35"/>
                    <a:pt x="101" y="36"/>
                  </a:cubicBezTo>
                  <a:cubicBezTo>
                    <a:pt x="105" y="39"/>
                    <a:pt x="107" y="42"/>
                    <a:pt x="112" y="44"/>
                  </a:cubicBezTo>
                  <a:cubicBezTo>
                    <a:pt x="112" y="44"/>
                    <a:pt x="112" y="44"/>
                    <a:pt x="112" y="44"/>
                  </a:cubicBezTo>
                  <a:cubicBezTo>
                    <a:pt x="113" y="44"/>
                    <a:pt x="113" y="43"/>
                    <a:pt x="113" y="43"/>
                  </a:cubicBezTo>
                  <a:cubicBezTo>
                    <a:pt x="112" y="41"/>
                    <a:pt x="108" y="35"/>
                    <a:pt x="109" y="35"/>
                  </a:cubicBezTo>
                  <a:cubicBezTo>
                    <a:pt x="110" y="35"/>
                    <a:pt x="111" y="36"/>
                    <a:pt x="112" y="37"/>
                  </a:cubicBezTo>
                  <a:cubicBezTo>
                    <a:pt x="116" y="39"/>
                    <a:pt x="119" y="42"/>
                    <a:pt x="123" y="45"/>
                  </a:cubicBezTo>
                  <a:cubicBezTo>
                    <a:pt x="123" y="45"/>
                    <a:pt x="123" y="45"/>
                    <a:pt x="123" y="45"/>
                  </a:cubicBezTo>
                  <a:cubicBezTo>
                    <a:pt x="124" y="45"/>
                    <a:pt x="124" y="45"/>
                    <a:pt x="124" y="45"/>
                  </a:cubicBezTo>
                  <a:cubicBezTo>
                    <a:pt x="124" y="42"/>
                    <a:pt x="121" y="37"/>
                    <a:pt x="122" y="37"/>
                  </a:cubicBezTo>
                  <a:cubicBezTo>
                    <a:pt x="123" y="37"/>
                    <a:pt x="123" y="37"/>
                    <a:pt x="124" y="38"/>
                  </a:cubicBezTo>
                  <a:cubicBezTo>
                    <a:pt x="129" y="41"/>
                    <a:pt x="132" y="45"/>
                    <a:pt x="137" y="47"/>
                  </a:cubicBezTo>
                  <a:cubicBezTo>
                    <a:pt x="137" y="47"/>
                    <a:pt x="137" y="47"/>
                    <a:pt x="137" y="47"/>
                  </a:cubicBezTo>
                  <a:cubicBezTo>
                    <a:pt x="138" y="47"/>
                    <a:pt x="138" y="47"/>
                    <a:pt x="138" y="46"/>
                  </a:cubicBezTo>
                  <a:cubicBezTo>
                    <a:pt x="138" y="46"/>
                    <a:pt x="134" y="39"/>
                    <a:pt x="136" y="39"/>
                  </a:cubicBezTo>
                  <a:cubicBezTo>
                    <a:pt x="136" y="39"/>
                    <a:pt x="137" y="39"/>
                    <a:pt x="137" y="40"/>
                  </a:cubicBezTo>
                  <a:cubicBezTo>
                    <a:pt x="140" y="42"/>
                    <a:pt x="144" y="45"/>
                    <a:pt x="147" y="47"/>
                  </a:cubicBezTo>
                  <a:cubicBezTo>
                    <a:pt x="147" y="47"/>
                    <a:pt x="148" y="47"/>
                    <a:pt x="148" y="47"/>
                  </a:cubicBezTo>
                  <a:cubicBezTo>
                    <a:pt x="148" y="47"/>
                    <a:pt x="148" y="46"/>
                    <a:pt x="148" y="46"/>
                  </a:cubicBezTo>
                  <a:cubicBezTo>
                    <a:pt x="147" y="43"/>
                    <a:pt x="146" y="41"/>
                    <a:pt x="147" y="41"/>
                  </a:cubicBezTo>
                  <a:cubicBezTo>
                    <a:pt x="148" y="41"/>
                    <a:pt x="149" y="41"/>
                    <a:pt x="150" y="43"/>
                  </a:cubicBezTo>
                  <a:cubicBezTo>
                    <a:pt x="153" y="45"/>
                    <a:pt x="156" y="47"/>
                    <a:pt x="159" y="48"/>
                  </a:cubicBezTo>
                  <a:cubicBezTo>
                    <a:pt x="159" y="48"/>
                    <a:pt x="159" y="48"/>
                    <a:pt x="160" y="48"/>
                  </a:cubicBezTo>
                  <a:cubicBezTo>
                    <a:pt x="160" y="48"/>
                    <a:pt x="160" y="48"/>
                    <a:pt x="160" y="48"/>
                  </a:cubicBezTo>
                  <a:cubicBezTo>
                    <a:pt x="159" y="45"/>
                    <a:pt x="156" y="41"/>
                    <a:pt x="157" y="41"/>
                  </a:cubicBezTo>
                  <a:cubicBezTo>
                    <a:pt x="157" y="41"/>
                    <a:pt x="158" y="42"/>
                    <a:pt x="160" y="43"/>
                  </a:cubicBezTo>
                  <a:cubicBezTo>
                    <a:pt x="163" y="46"/>
                    <a:pt x="167" y="48"/>
                    <a:pt x="170" y="50"/>
                  </a:cubicBezTo>
                  <a:cubicBezTo>
                    <a:pt x="170" y="50"/>
                    <a:pt x="171" y="50"/>
                    <a:pt x="171" y="50"/>
                  </a:cubicBezTo>
                  <a:cubicBezTo>
                    <a:pt x="171" y="50"/>
                    <a:pt x="171" y="50"/>
                    <a:pt x="171" y="49"/>
                  </a:cubicBezTo>
                  <a:cubicBezTo>
                    <a:pt x="171" y="46"/>
                    <a:pt x="170" y="44"/>
                    <a:pt x="167" y="42"/>
                  </a:cubicBezTo>
                  <a:cubicBezTo>
                    <a:pt x="171" y="46"/>
                    <a:pt x="178" y="50"/>
                    <a:pt x="182" y="52"/>
                  </a:cubicBezTo>
                  <a:cubicBezTo>
                    <a:pt x="182" y="52"/>
                    <a:pt x="183" y="52"/>
                    <a:pt x="183" y="52"/>
                  </a:cubicBezTo>
                  <a:cubicBezTo>
                    <a:pt x="183" y="52"/>
                    <a:pt x="183" y="51"/>
                    <a:pt x="183" y="51"/>
                  </a:cubicBezTo>
                  <a:cubicBezTo>
                    <a:pt x="183" y="49"/>
                    <a:pt x="182" y="48"/>
                    <a:pt x="181" y="46"/>
                  </a:cubicBezTo>
                  <a:cubicBezTo>
                    <a:pt x="181" y="44"/>
                    <a:pt x="180" y="44"/>
                    <a:pt x="181" y="44"/>
                  </a:cubicBezTo>
                  <a:cubicBezTo>
                    <a:pt x="182" y="44"/>
                    <a:pt x="184" y="47"/>
                    <a:pt x="186" y="47"/>
                  </a:cubicBezTo>
                  <a:cubicBezTo>
                    <a:pt x="189" y="50"/>
                    <a:pt x="192" y="52"/>
                    <a:pt x="196" y="54"/>
                  </a:cubicBezTo>
                  <a:cubicBezTo>
                    <a:pt x="196" y="54"/>
                    <a:pt x="196" y="55"/>
                    <a:pt x="196" y="55"/>
                  </a:cubicBezTo>
                  <a:cubicBezTo>
                    <a:pt x="197" y="55"/>
                    <a:pt x="197" y="54"/>
                    <a:pt x="197" y="54"/>
                  </a:cubicBezTo>
                  <a:cubicBezTo>
                    <a:pt x="196" y="51"/>
                    <a:pt x="193" y="46"/>
                    <a:pt x="192" y="45"/>
                  </a:cubicBezTo>
                  <a:cubicBezTo>
                    <a:pt x="198" y="47"/>
                    <a:pt x="203" y="54"/>
                    <a:pt x="209" y="57"/>
                  </a:cubicBezTo>
                  <a:moveTo>
                    <a:pt x="290" y="48"/>
                  </a:moveTo>
                  <a:cubicBezTo>
                    <a:pt x="270" y="45"/>
                    <a:pt x="249" y="47"/>
                    <a:pt x="229" y="43"/>
                  </a:cubicBezTo>
                  <a:cubicBezTo>
                    <a:pt x="205" y="39"/>
                    <a:pt x="181" y="35"/>
                    <a:pt x="157" y="32"/>
                  </a:cubicBezTo>
                  <a:cubicBezTo>
                    <a:pt x="109" y="25"/>
                    <a:pt x="61" y="20"/>
                    <a:pt x="14" y="13"/>
                  </a:cubicBezTo>
                  <a:cubicBezTo>
                    <a:pt x="14" y="11"/>
                    <a:pt x="15" y="9"/>
                    <a:pt x="15" y="7"/>
                  </a:cubicBezTo>
                  <a:cubicBezTo>
                    <a:pt x="20" y="6"/>
                    <a:pt x="24" y="6"/>
                    <a:pt x="29" y="6"/>
                  </a:cubicBezTo>
                  <a:cubicBezTo>
                    <a:pt x="45" y="6"/>
                    <a:pt x="63" y="11"/>
                    <a:pt x="79" y="13"/>
                  </a:cubicBezTo>
                  <a:cubicBezTo>
                    <a:pt x="103" y="16"/>
                    <a:pt x="126" y="19"/>
                    <a:pt x="150" y="21"/>
                  </a:cubicBezTo>
                  <a:cubicBezTo>
                    <a:pt x="175" y="24"/>
                    <a:pt x="200" y="26"/>
                    <a:pt x="224" y="28"/>
                  </a:cubicBezTo>
                  <a:cubicBezTo>
                    <a:pt x="246" y="31"/>
                    <a:pt x="267" y="35"/>
                    <a:pt x="288" y="38"/>
                  </a:cubicBezTo>
                  <a:cubicBezTo>
                    <a:pt x="287" y="40"/>
                    <a:pt x="287" y="42"/>
                    <a:pt x="288" y="44"/>
                  </a:cubicBezTo>
                  <a:cubicBezTo>
                    <a:pt x="289" y="46"/>
                    <a:pt x="290" y="47"/>
                    <a:pt x="290" y="48"/>
                  </a:cubicBezTo>
                  <a:moveTo>
                    <a:pt x="27" y="0"/>
                  </a:moveTo>
                  <a:cubicBezTo>
                    <a:pt x="23" y="0"/>
                    <a:pt x="19" y="1"/>
                    <a:pt x="15" y="2"/>
                  </a:cubicBezTo>
                  <a:cubicBezTo>
                    <a:pt x="14" y="1"/>
                    <a:pt x="13" y="1"/>
                    <a:pt x="13" y="1"/>
                  </a:cubicBezTo>
                  <a:cubicBezTo>
                    <a:pt x="11" y="1"/>
                    <a:pt x="10" y="2"/>
                    <a:pt x="10" y="3"/>
                  </a:cubicBezTo>
                  <a:cubicBezTo>
                    <a:pt x="10" y="4"/>
                    <a:pt x="10" y="4"/>
                    <a:pt x="10" y="4"/>
                  </a:cubicBezTo>
                  <a:cubicBezTo>
                    <a:pt x="10" y="4"/>
                    <a:pt x="10" y="4"/>
                    <a:pt x="10" y="4"/>
                  </a:cubicBezTo>
                  <a:cubicBezTo>
                    <a:pt x="7" y="21"/>
                    <a:pt x="0" y="38"/>
                    <a:pt x="4" y="55"/>
                  </a:cubicBezTo>
                  <a:cubicBezTo>
                    <a:pt x="5" y="56"/>
                    <a:pt x="6" y="57"/>
                    <a:pt x="7" y="57"/>
                  </a:cubicBezTo>
                  <a:cubicBezTo>
                    <a:pt x="7" y="58"/>
                    <a:pt x="8" y="58"/>
                    <a:pt x="9" y="59"/>
                  </a:cubicBezTo>
                  <a:cubicBezTo>
                    <a:pt x="56" y="65"/>
                    <a:pt x="103" y="72"/>
                    <a:pt x="150" y="79"/>
                  </a:cubicBezTo>
                  <a:cubicBezTo>
                    <a:pt x="174" y="82"/>
                    <a:pt x="198" y="85"/>
                    <a:pt x="222" y="88"/>
                  </a:cubicBezTo>
                  <a:cubicBezTo>
                    <a:pt x="245" y="91"/>
                    <a:pt x="268" y="92"/>
                    <a:pt x="291" y="95"/>
                  </a:cubicBezTo>
                  <a:cubicBezTo>
                    <a:pt x="291" y="95"/>
                    <a:pt x="291" y="95"/>
                    <a:pt x="291" y="95"/>
                  </a:cubicBezTo>
                  <a:cubicBezTo>
                    <a:pt x="292" y="95"/>
                    <a:pt x="292" y="95"/>
                    <a:pt x="292" y="95"/>
                  </a:cubicBezTo>
                  <a:cubicBezTo>
                    <a:pt x="292" y="95"/>
                    <a:pt x="292" y="95"/>
                    <a:pt x="293" y="95"/>
                  </a:cubicBezTo>
                  <a:cubicBezTo>
                    <a:pt x="305" y="94"/>
                    <a:pt x="317" y="88"/>
                    <a:pt x="329" y="85"/>
                  </a:cubicBezTo>
                  <a:cubicBezTo>
                    <a:pt x="343" y="82"/>
                    <a:pt x="357" y="81"/>
                    <a:pt x="371" y="77"/>
                  </a:cubicBezTo>
                  <a:cubicBezTo>
                    <a:pt x="373" y="76"/>
                    <a:pt x="373" y="74"/>
                    <a:pt x="371" y="72"/>
                  </a:cubicBezTo>
                  <a:cubicBezTo>
                    <a:pt x="371" y="72"/>
                    <a:pt x="371" y="71"/>
                    <a:pt x="370" y="71"/>
                  </a:cubicBezTo>
                  <a:cubicBezTo>
                    <a:pt x="349" y="54"/>
                    <a:pt x="322" y="49"/>
                    <a:pt x="299" y="35"/>
                  </a:cubicBezTo>
                  <a:cubicBezTo>
                    <a:pt x="299" y="34"/>
                    <a:pt x="298" y="34"/>
                    <a:pt x="298" y="34"/>
                  </a:cubicBezTo>
                  <a:cubicBezTo>
                    <a:pt x="297" y="34"/>
                    <a:pt x="297" y="34"/>
                    <a:pt x="297" y="34"/>
                  </a:cubicBezTo>
                  <a:cubicBezTo>
                    <a:pt x="297" y="34"/>
                    <a:pt x="297" y="34"/>
                    <a:pt x="296" y="34"/>
                  </a:cubicBezTo>
                  <a:cubicBezTo>
                    <a:pt x="296" y="34"/>
                    <a:pt x="296" y="34"/>
                    <a:pt x="296" y="34"/>
                  </a:cubicBezTo>
                  <a:cubicBezTo>
                    <a:pt x="295" y="34"/>
                    <a:pt x="295" y="34"/>
                    <a:pt x="295" y="34"/>
                  </a:cubicBezTo>
                  <a:cubicBezTo>
                    <a:pt x="271" y="30"/>
                    <a:pt x="246" y="25"/>
                    <a:pt x="222" y="23"/>
                  </a:cubicBezTo>
                  <a:cubicBezTo>
                    <a:pt x="196" y="20"/>
                    <a:pt x="170" y="18"/>
                    <a:pt x="144" y="15"/>
                  </a:cubicBezTo>
                  <a:cubicBezTo>
                    <a:pt x="119" y="12"/>
                    <a:pt x="94" y="9"/>
                    <a:pt x="70" y="6"/>
                  </a:cubicBezTo>
                  <a:cubicBezTo>
                    <a:pt x="56" y="4"/>
                    <a:pt x="41"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399"/>
            <p:cNvSpPr>
              <a:spLocks noEditPoints="1"/>
            </p:cNvSpPr>
            <p:nvPr/>
          </p:nvSpPr>
          <p:spPr bwMode="auto">
            <a:xfrm>
              <a:off x="5152" y="904"/>
              <a:ext cx="475" cy="427"/>
            </a:xfrm>
            <a:custGeom>
              <a:avLst/>
              <a:gdLst>
                <a:gd name="T0" fmla="*/ 310 w 355"/>
                <a:gd name="T1" fmla="*/ 306 h 320"/>
                <a:gd name="T2" fmla="*/ 317 w 355"/>
                <a:gd name="T3" fmla="*/ 303 h 320"/>
                <a:gd name="T4" fmla="*/ 327 w 355"/>
                <a:gd name="T5" fmla="*/ 283 h 320"/>
                <a:gd name="T6" fmla="*/ 329 w 355"/>
                <a:gd name="T7" fmla="*/ 273 h 320"/>
                <a:gd name="T8" fmla="*/ 137 w 355"/>
                <a:gd name="T9" fmla="*/ 257 h 320"/>
                <a:gd name="T10" fmla="*/ 329 w 355"/>
                <a:gd name="T11" fmla="*/ 254 h 320"/>
                <a:gd name="T12" fmla="*/ 263 w 355"/>
                <a:gd name="T13" fmla="*/ 311 h 320"/>
                <a:gd name="T14" fmla="*/ 319 w 355"/>
                <a:gd name="T15" fmla="*/ 229 h 320"/>
                <a:gd name="T16" fmla="*/ 326 w 355"/>
                <a:gd name="T17" fmla="*/ 240 h 320"/>
                <a:gd name="T18" fmla="*/ 233 w 355"/>
                <a:gd name="T19" fmla="*/ 310 h 320"/>
                <a:gd name="T20" fmla="*/ 265 w 355"/>
                <a:gd name="T21" fmla="*/ 251 h 320"/>
                <a:gd name="T22" fmla="*/ 292 w 355"/>
                <a:gd name="T23" fmla="*/ 237 h 320"/>
                <a:gd name="T24" fmla="*/ 20 w 355"/>
                <a:gd name="T25" fmla="*/ 286 h 320"/>
                <a:gd name="T26" fmla="*/ 316 w 355"/>
                <a:gd name="T27" fmla="*/ 212 h 320"/>
                <a:gd name="T28" fmla="*/ 330 w 355"/>
                <a:gd name="T29" fmla="*/ 282 h 320"/>
                <a:gd name="T30" fmla="*/ 336 w 355"/>
                <a:gd name="T31" fmla="*/ 260 h 320"/>
                <a:gd name="T32" fmla="*/ 332 w 355"/>
                <a:gd name="T33" fmla="*/ 250 h 320"/>
                <a:gd name="T34" fmla="*/ 259 w 355"/>
                <a:gd name="T35" fmla="*/ 304 h 320"/>
                <a:gd name="T36" fmla="*/ 32 w 355"/>
                <a:gd name="T37" fmla="*/ 297 h 320"/>
                <a:gd name="T38" fmla="*/ 41 w 355"/>
                <a:gd name="T39" fmla="*/ 301 h 320"/>
                <a:gd name="T40" fmla="*/ 150 w 355"/>
                <a:gd name="T41" fmla="*/ 206 h 320"/>
                <a:gd name="T42" fmla="*/ 84 w 355"/>
                <a:gd name="T43" fmla="*/ 286 h 320"/>
                <a:gd name="T44" fmla="*/ 80 w 355"/>
                <a:gd name="T45" fmla="*/ 270 h 320"/>
                <a:gd name="T46" fmla="*/ 145 w 355"/>
                <a:gd name="T47" fmla="*/ 253 h 320"/>
                <a:gd name="T48" fmla="*/ 75 w 355"/>
                <a:gd name="T49" fmla="*/ 307 h 320"/>
                <a:gd name="T50" fmla="*/ 66 w 355"/>
                <a:gd name="T51" fmla="*/ 303 h 320"/>
                <a:gd name="T52" fmla="*/ 140 w 355"/>
                <a:gd name="T53" fmla="*/ 250 h 320"/>
                <a:gd name="T54" fmla="*/ 286 w 355"/>
                <a:gd name="T55" fmla="*/ 205 h 320"/>
                <a:gd name="T56" fmla="*/ 40 w 355"/>
                <a:gd name="T57" fmla="*/ 283 h 320"/>
                <a:gd name="T58" fmla="*/ 163 w 355"/>
                <a:gd name="T59" fmla="*/ 232 h 320"/>
                <a:gd name="T60" fmla="*/ 128 w 355"/>
                <a:gd name="T61" fmla="*/ 286 h 320"/>
                <a:gd name="T62" fmla="*/ 132 w 355"/>
                <a:gd name="T63" fmla="*/ 303 h 320"/>
                <a:gd name="T64" fmla="*/ 219 w 355"/>
                <a:gd name="T65" fmla="*/ 245 h 320"/>
                <a:gd name="T66" fmla="*/ 133 w 355"/>
                <a:gd name="T67" fmla="*/ 305 h 320"/>
                <a:gd name="T68" fmla="*/ 157 w 355"/>
                <a:gd name="T69" fmla="*/ 303 h 320"/>
                <a:gd name="T70" fmla="*/ 192 w 355"/>
                <a:gd name="T71" fmla="*/ 244 h 320"/>
                <a:gd name="T72" fmla="*/ 162 w 355"/>
                <a:gd name="T73" fmla="*/ 275 h 320"/>
                <a:gd name="T74" fmla="*/ 212 w 355"/>
                <a:gd name="T75" fmla="*/ 246 h 320"/>
                <a:gd name="T76" fmla="*/ 99 w 355"/>
                <a:gd name="T77" fmla="*/ 204 h 320"/>
                <a:gd name="T78" fmla="*/ 19 w 355"/>
                <a:gd name="T79" fmla="*/ 283 h 320"/>
                <a:gd name="T80" fmla="*/ 244 w 355"/>
                <a:gd name="T81" fmla="*/ 281 h 320"/>
                <a:gd name="T82" fmla="*/ 297 w 355"/>
                <a:gd name="T83" fmla="*/ 195 h 320"/>
                <a:gd name="T84" fmla="*/ 160 w 355"/>
                <a:gd name="T85" fmla="*/ 253 h 320"/>
                <a:gd name="T86" fmla="*/ 110 w 355"/>
                <a:gd name="T87" fmla="*/ 301 h 320"/>
                <a:gd name="T88" fmla="*/ 132 w 355"/>
                <a:gd name="T89" fmla="*/ 194 h 320"/>
                <a:gd name="T90" fmla="*/ 18 w 355"/>
                <a:gd name="T91" fmla="*/ 266 h 320"/>
                <a:gd name="T92" fmla="*/ 65 w 355"/>
                <a:gd name="T93" fmla="*/ 186 h 320"/>
                <a:gd name="T94" fmla="*/ 102 w 355"/>
                <a:gd name="T95" fmla="*/ 184 h 320"/>
                <a:gd name="T96" fmla="*/ 34 w 355"/>
                <a:gd name="T97" fmla="*/ 236 h 320"/>
                <a:gd name="T98" fmla="*/ 46 w 355"/>
                <a:gd name="T99" fmla="*/ 212 h 320"/>
                <a:gd name="T100" fmla="*/ 30 w 355"/>
                <a:gd name="T101" fmla="*/ 237 h 320"/>
                <a:gd name="T102" fmla="*/ 107 w 355"/>
                <a:gd name="T103" fmla="*/ 11 h 320"/>
                <a:gd name="T104" fmla="*/ 279 w 355"/>
                <a:gd name="T105" fmla="*/ 176 h 320"/>
                <a:gd name="T106" fmla="*/ 127 w 355"/>
                <a:gd name="T107" fmla="*/ 171 h 320"/>
                <a:gd name="T108" fmla="*/ 120 w 355"/>
                <a:gd name="T109" fmla="*/ 70 h 320"/>
                <a:gd name="T110" fmla="*/ 134 w 355"/>
                <a:gd name="T111" fmla="*/ 313 h 320"/>
                <a:gd name="T112" fmla="*/ 193 w 355"/>
                <a:gd name="T113" fmla="*/ 58 h 320"/>
                <a:gd name="T114" fmla="*/ 151 w 355"/>
                <a:gd name="T115"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320">
                  <a:moveTo>
                    <a:pt x="299" y="306"/>
                  </a:moveTo>
                  <a:cubicBezTo>
                    <a:pt x="299" y="306"/>
                    <a:pt x="310" y="295"/>
                    <a:pt x="313" y="292"/>
                  </a:cubicBezTo>
                  <a:cubicBezTo>
                    <a:pt x="316" y="289"/>
                    <a:pt x="319" y="285"/>
                    <a:pt x="323" y="282"/>
                  </a:cubicBezTo>
                  <a:cubicBezTo>
                    <a:pt x="317" y="289"/>
                    <a:pt x="311" y="296"/>
                    <a:pt x="304" y="302"/>
                  </a:cubicBezTo>
                  <a:cubicBezTo>
                    <a:pt x="301" y="305"/>
                    <a:pt x="299" y="306"/>
                    <a:pt x="299" y="306"/>
                  </a:cubicBezTo>
                  <a:moveTo>
                    <a:pt x="309" y="306"/>
                  </a:moveTo>
                  <a:cubicBezTo>
                    <a:pt x="310" y="306"/>
                    <a:pt x="310" y="306"/>
                    <a:pt x="310" y="306"/>
                  </a:cubicBezTo>
                  <a:cubicBezTo>
                    <a:pt x="310" y="305"/>
                    <a:pt x="310" y="305"/>
                    <a:pt x="310" y="305"/>
                  </a:cubicBezTo>
                  <a:cubicBezTo>
                    <a:pt x="311" y="304"/>
                    <a:pt x="311" y="304"/>
                    <a:pt x="311" y="304"/>
                  </a:cubicBezTo>
                  <a:cubicBezTo>
                    <a:pt x="318" y="298"/>
                    <a:pt x="325" y="291"/>
                    <a:pt x="331" y="284"/>
                  </a:cubicBezTo>
                  <a:cubicBezTo>
                    <a:pt x="333" y="282"/>
                    <a:pt x="337" y="276"/>
                    <a:pt x="338" y="276"/>
                  </a:cubicBezTo>
                  <a:cubicBezTo>
                    <a:pt x="339" y="276"/>
                    <a:pt x="338" y="278"/>
                    <a:pt x="336" y="283"/>
                  </a:cubicBezTo>
                  <a:cubicBezTo>
                    <a:pt x="332" y="291"/>
                    <a:pt x="325" y="298"/>
                    <a:pt x="318" y="303"/>
                  </a:cubicBezTo>
                  <a:cubicBezTo>
                    <a:pt x="317" y="303"/>
                    <a:pt x="317" y="303"/>
                    <a:pt x="317" y="303"/>
                  </a:cubicBezTo>
                  <a:cubicBezTo>
                    <a:pt x="315" y="304"/>
                    <a:pt x="312" y="305"/>
                    <a:pt x="309" y="306"/>
                  </a:cubicBezTo>
                  <a:moveTo>
                    <a:pt x="299" y="308"/>
                  </a:moveTo>
                  <a:cubicBezTo>
                    <a:pt x="311" y="299"/>
                    <a:pt x="323" y="288"/>
                    <a:pt x="331" y="274"/>
                  </a:cubicBezTo>
                  <a:cubicBezTo>
                    <a:pt x="332" y="273"/>
                    <a:pt x="332" y="273"/>
                    <a:pt x="333" y="272"/>
                  </a:cubicBezTo>
                  <a:cubicBezTo>
                    <a:pt x="335" y="270"/>
                    <a:pt x="336" y="269"/>
                    <a:pt x="336" y="269"/>
                  </a:cubicBezTo>
                  <a:cubicBezTo>
                    <a:pt x="336" y="269"/>
                    <a:pt x="335" y="270"/>
                    <a:pt x="334" y="272"/>
                  </a:cubicBezTo>
                  <a:cubicBezTo>
                    <a:pt x="332" y="276"/>
                    <a:pt x="329" y="280"/>
                    <a:pt x="327" y="283"/>
                  </a:cubicBezTo>
                  <a:cubicBezTo>
                    <a:pt x="321" y="292"/>
                    <a:pt x="313" y="300"/>
                    <a:pt x="305" y="307"/>
                  </a:cubicBezTo>
                  <a:cubicBezTo>
                    <a:pt x="303" y="308"/>
                    <a:pt x="301" y="308"/>
                    <a:pt x="299" y="308"/>
                  </a:cubicBezTo>
                  <a:moveTo>
                    <a:pt x="288" y="310"/>
                  </a:moveTo>
                  <a:cubicBezTo>
                    <a:pt x="302" y="298"/>
                    <a:pt x="314" y="284"/>
                    <a:pt x="327" y="271"/>
                  </a:cubicBezTo>
                  <a:cubicBezTo>
                    <a:pt x="327" y="271"/>
                    <a:pt x="332" y="264"/>
                    <a:pt x="333" y="264"/>
                  </a:cubicBezTo>
                  <a:cubicBezTo>
                    <a:pt x="334" y="264"/>
                    <a:pt x="333" y="265"/>
                    <a:pt x="333" y="266"/>
                  </a:cubicBezTo>
                  <a:cubicBezTo>
                    <a:pt x="332" y="269"/>
                    <a:pt x="330" y="271"/>
                    <a:pt x="329" y="273"/>
                  </a:cubicBezTo>
                  <a:cubicBezTo>
                    <a:pt x="317" y="284"/>
                    <a:pt x="306" y="296"/>
                    <a:pt x="295" y="308"/>
                  </a:cubicBezTo>
                  <a:cubicBezTo>
                    <a:pt x="295" y="309"/>
                    <a:pt x="295" y="309"/>
                    <a:pt x="295" y="309"/>
                  </a:cubicBezTo>
                  <a:cubicBezTo>
                    <a:pt x="293" y="309"/>
                    <a:pt x="291" y="310"/>
                    <a:pt x="288" y="310"/>
                  </a:cubicBezTo>
                  <a:moveTo>
                    <a:pt x="95" y="293"/>
                  </a:moveTo>
                  <a:cubicBezTo>
                    <a:pt x="96" y="293"/>
                    <a:pt x="97" y="292"/>
                    <a:pt x="98" y="291"/>
                  </a:cubicBezTo>
                  <a:cubicBezTo>
                    <a:pt x="108" y="281"/>
                    <a:pt x="119" y="272"/>
                    <a:pt x="130" y="262"/>
                  </a:cubicBezTo>
                  <a:cubicBezTo>
                    <a:pt x="133" y="260"/>
                    <a:pt x="135" y="259"/>
                    <a:pt x="137" y="257"/>
                  </a:cubicBezTo>
                  <a:cubicBezTo>
                    <a:pt x="127" y="266"/>
                    <a:pt x="117" y="276"/>
                    <a:pt x="106" y="285"/>
                  </a:cubicBezTo>
                  <a:cubicBezTo>
                    <a:pt x="103" y="288"/>
                    <a:pt x="99" y="291"/>
                    <a:pt x="95" y="293"/>
                  </a:cubicBezTo>
                  <a:moveTo>
                    <a:pt x="271" y="310"/>
                  </a:moveTo>
                  <a:cubicBezTo>
                    <a:pt x="272" y="310"/>
                    <a:pt x="273" y="309"/>
                    <a:pt x="274" y="307"/>
                  </a:cubicBezTo>
                  <a:cubicBezTo>
                    <a:pt x="278" y="304"/>
                    <a:pt x="281" y="301"/>
                    <a:pt x="284" y="298"/>
                  </a:cubicBezTo>
                  <a:cubicBezTo>
                    <a:pt x="295" y="287"/>
                    <a:pt x="304" y="276"/>
                    <a:pt x="315" y="265"/>
                  </a:cubicBezTo>
                  <a:cubicBezTo>
                    <a:pt x="317" y="264"/>
                    <a:pt x="327" y="254"/>
                    <a:pt x="329" y="254"/>
                  </a:cubicBezTo>
                  <a:cubicBezTo>
                    <a:pt x="329" y="254"/>
                    <a:pt x="329" y="254"/>
                    <a:pt x="327" y="257"/>
                  </a:cubicBezTo>
                  <a:cubicBezTo>
                    <a:pt x="323" y="264"/>
                    <a:pt x="317" y="270"/>
                    <a:pt x="311" y="275"/>
                  </a:cubicBezTo>
                  <a:cubicBezTo>
                    <a:pt x="301" y="286"/>
                    <a:pt x="294" y="299"/>
                    <a:pt x="285" y="310"/>
                  </a:cubicBezTo>
                  <a:cubicBezTo>
                    <a:pt x="279" y="311"/>
                    <a:pt x="274" y="311"/>
                    <a:pt x="269" y="311"/>
                  </a:cubicBezTo>
                  <a:cubicBezTo>
                    <a:pt x="270" y="311"/>
                    <a:pt x="270" y="310"/>
                    <a:pt x="271" y="310"/>
                  </a:cubicBezTo>
                  <a:cubicBezTo>
                    <a:pt x="271" y="310"/>
                    <a:pt x="271" y="310"/>
                    <a:pt x="271" y="310"/>
                  </a:cubicBezTo>
                  <a:moveTo>
                    <a:pt x="263" y="311"/>
                  </a:moveTo>
                  <a:cubicBezTo>
                    <a:pt x="257" y="311"/>
                    <a:pt x="251" y="311"/>
                    <a:pt x="247" y="311"/>
                  </a:cubicBezTo>
                  <a:cubicBezTo>
                    <a:pt x="243" y="311"/>
                    <a:pt x="239" y="310"/>
                    <a:pt x="236" y="310"/>
                  </a:cubicBezTo>
                  <a:cubicBezTo>
                    <a:pt x="236" y="310"/>
                    <a:pt x="237" y="309"/>
                    <a:pt x="237" y="309"/>
                  </a:cubicBezTo>
                  <a:cubicBezTo>
                    <a:pt x="244" y="301"/>
                    <a:pt x="251" y="293"/>
                    <a:pt x="259" y="286"/>
                  </a:cubicBezTo>
                  <a:cubicBezTo>
                    <a:pt x="273" y="272"/>
                    <a:pt x="289" y="259"/>
                    <a:pt x="303" y="244"/>
                  </a:cubicBezTo>
                  <a:cubicBezTo>
                    <a:pt x="306" y="241"/>
                    <a:pt x="309" y="237"/>
                    <a:pt x="313" y="234"/>
                  </a:cubicBezTo>
                  <a:cubicBezTo>
                    <a:pt x="314" y="233"/>
                    <a:pt x="318" y="229"/>
                    <a:pt x="319" y="229"/>
                  </a:cubicBezTo>
                  <a:cubicBezTo>
                    <a:pt x="319" y="229"/>
                    <a:pt x="318" y="230"/>
                    <a:pt x="316" y="233"/>
                  </a:cubicBezTo>
                  <a:cubicBezTo>
                    <a:pt x="310" y="242"/>
                    <a:pt x="303" y="251"/>
                    <a:pt x="296" y="259"/>
                  </a:cubicBezTo>
                  <a:cubicBezTo>
                    <a:pt x="283" y="275"/>
                    <a:pt x="268" y="290"/>
                    <a:pt x="255" y="306"/>
                  </a:cubicBezTo>
                  <a:cubicBezTo>
                    <a:pt x="254" y="306"/>
                    <a:pt x="255" y="307"/>
                    <a:pt x="255" y="307"/>
                  </a:cubicBezTo>
                  <a:cubicBezTo>
                    <a:pt x="255" y="307"/>
                    <a:pt x="256" y="307"/>
                    <a:pt x="256" y="307"/>
                  </a:cubicBezTo>
                  <a:cubicBezTo>
                    <a:pt x="278" y="290"/>
                    <a:pt x="297" y="269"/>
                    <a:pt x="317" y="249"/>
                  </a:cubicBezTo>
                  <a:cubicBezTo>
                    <a:pt x="320" y="247"/>
                    <a:pt x="325" y="243"/>
                    <a:pt x="326" y="240"/>
                  </a:cubicBezTo>
                  <a:cubicBezTo>
                    <a:pt x="322" y="248"/>
                    <a:pt x="316" y="255"/>
                    <a:pt x="310" y="261"/>
                  </a:cubicBezTo>
                  <a:cubicBezTo>
                    <a:pt x="300" y="273"/>
                    <a:pt x="291" y="285"/>
                    <a:pt x="281" y="297"/>
                  </a:cubicBezTo>
                  <a:cubicBezTo>
                    <a:pt x="280" y="298"/>
                    <a:pt x="279" y="300"/>
                    <a:pt x="278" y="301"/>
                  </a:cubicBezTo>
                  <a:cubicBezTo>
                    <a:pt x="274" y="304"/>
                    <a:pt x="270" y="308"/>
                    <a:pt x="266" y="311"/>
                  </a:cubicBezTo>
                  <a:cubicBezTo>
                    <a:pt x="266" y="311"/>
                    <a:pt x="266" y="311"/>
                    <a:pt x="266" y="311"/>
                  </a:cubicBezTo>
                  <a:cubicBezTo>
                    <a:pt x="265" y="311"/>
                    <a:pt x="264" y="311"/>
                    <a:pt x="263" y="311"/>
                  </a:cubicBezTo>
                  <a:moveTo>
                    <a:pt x="233" y="310"/>
                  </a:moveTo>
                  <a:cubicBezTo>
                    <a:pt x="222" y="309"/>
                    <a:pt x="211" y="309"/>
                    <a:pt x="199" y="308"/>
                  </a:cubicBezTo>
                  <a:cubicBezTo>
                    <a:pt x="211" y="295"/>
                    <a:pt x="224" y="282"/>
                    <a:pt x="236" y="268"/>
                  </a:cubicBezTo>
                  <a:cubicBezTo>
                    <a:pt x="252" y="252"/>
                    <a:pt x="269" y="237"/>
                    <a:pt x="287" y="223"/>
                  </a:cubicBezTo>
                  <a:cubicBezTo>
                    <a:pt x="291" y="220"/>
                    <a:pt x="294" y="217"/>
                    <a:pt x="298" y="215"/>
                  </a:cubicBezTo>
                  <a:cubicBezTo>
                    <a:pt x="301" y="213"/>
                    <a:pt x="302" y="212"/>
                    <a:pt x="302" y="212"/>
                  </a:cubicBezTo>
                  <a:cubicBezTo>
                    <a:pt x="303" y="212"/>
                    <a:pt x="296" y="218"/>
                    <a:pt x="294" y="220"/>
                  </a:cubicBezTo>
                  <a:cubicBezTo>
                    <a:pt x="284" y="230"/>
                    <a:pt x="275" y="240"/>
                    <a:pt x="265" y="251"/>
                  </a:cubicBezTo>
                  <a:cubicBezTo>
                    <a:pt x="258" y="259"/>
                    <a:pt x="251" y="267"/>
                    <a:pt x="245" y="275"/>
                  </a:cubicBezTo>
                  <a:cubicBezTo>
                    <a:pt x="237" y="287"/>
                    <a:pt x="226" y="295"/>
                    <a:pt x="217" y="306"/>
                  </a:cubicBezTo>
                  <a:cubicBezTo>
                    <a:pt x="216" y="306"/>
                    <a:pt x="217" y="307"/>
                    <a:pt x="218" y="307"/>
                  </a:cubicBezTo>
                  <a:cubicBezTo>
                    <a:pt x="218" y="307"/>
                    <a:pt x="218" y="307"/>
                    <a:pt x="218" y="307"/>
                  </a:cubicBezTo>
                  <a:cubicBezTo>
                    <a:pt x="246" y="287"/>
                    <a:pt x="268" y="258"/>
                    <a:pt x="293" y="233"/>
                  </a:cubicBezTo>
                  <a:cubicBezTo>
                    <a:pt x="299" y="227"/>
                    <a:pt x="305" y="221"/>
                    <a:pt x="311" y="215"/>
                  </a:cubicBezTo>
                  <a:cubicBezTo>
                    <a:pt x="304" y="222"/>
                    <a:pt x="298" y="230"/>
                    <a:pt x="292" y="237"/>
                  </a:cubicBezTo>
                  <a:cubicBezTo>
                    <a:pt x="278" y="254"/>
                    <a:pt x="265" y="272"/>
                    <a:pt x="252" y="288"/>
                  </a:cubicBezTo>
                  <a:cubicBezTo>
                    <a:pt x="249" y="292"/>
                    <a:pt x="245" y="296"/>
                    <a:pt x="242" y="300"/>
                  </a:cubicBezTo>
                  <a:cubicBezTo>
                    <a:pt x="241" y="301"/>
                    <a:pt x="240" y="302"/>
                    <a:pt x="239" y="304"/>
                  </a:cubicBezTo>
                  <a:cubicBezTo>
                    <a:pt x="236" y="305"/>
                    <a:pt x="235" y="306"/>
                    <a:pt x="236" y="307"/>
                  </a:cubicBezTo>
                  <a:cubicBezTo>
                    <a:pt x="235" y="308"/>
                    <a:pt x="234" y="309"/>
                    <a:pt x="233" y="310"/>
                  </a:cubicBezTo>
                  <a:moveTo>
                    <a:pt x="28" y="295"/>
                  </a:moveTo>
                  <a:cubicBezTo>
                    <a:pt x="24" y="292"/>
                    <a:pt x="22" y="289"/>
                    <a:pt x="20" y="286"/>
                  </a:cubicBezTo>
                  <a:cubicBezTo>
                    <a:pt x="40" y="270"/>
                    <a:pt x="60" y="255"/>
                    <a:pt x="81" y="239"/>
                  </a:cubicBezTo>
                  <a:cubicBezTo>
                    <a:pt x="90" y="231"/>
                    <a:pt x="100" y="224"/>
                    <a:pt x="109" y="216"/>
                  </a:cubicBezTo>
                  <a:cubicBezTo>
                    <a:pt x="111" y="215"/>
                    <a:pt x="113" y="214"/>
                    <a:pt x="114" y="212"/>
                  </a:cubicBezTo>
                  <a:cubicBezTo>
                    <a:pt x="102" y="225"/>
                    <a:pt x="89" y="237"/>
                    <a:pt x="76" y="249"/>
                  </a:cubicBezTo>
                  <a:cubicBezTo>
                    <a:pt x="60" y="264"/>
                    <a:pt x="41" y="277"/>
                    <a:pt x="28" y="295"/>
                  </a:cubicBezTo>
                  <a:moveTo>
                    <a:pt x="257" y="285"/>
                  </a:moveTo>
                  <a:cubicBezTo>
                    <a:pt x="277" y="260"/>
                    <a:pt x="295" y="235"/>
                    <a:pt x="316" y="212"/>
                  </a:cubicBezTo>
                  <a:cubicBezTo>
                    <a:pt x="316" y="212"/>
                    <a:pt x="316" y="212"/>
                    <a:pt x="316" y="212"/>
                  </a:cubicBezTo>
                  <a:cubicBezTo>
                    <a:pt x="330" y="228"/>
                    <a:pt x="340" y="246"/>
                    <a:pt x="342" y="265"/>
                  </a:cubicBezTo>
                  <a:cubicBezTo>
                    <a:pt x="343" y="280"/>
                    <a:pt x="337" y="290"/>
                    <a:pt x="328" y="297"/>
                  </a:cubicBezTo>
                  <a:cubicBezTo>
                    <a:pt x="335" y="291"/>
                    <a:pt x="340" y="282"/>
                    <a:pt x="342" y="273"/>
                  </a:cubicBezTo>
                  <a:cubicBezTo>
                    <a:pt x="342" y="272"/>
                    <a:pt x="341" y="272"/>
                    <a:pt x="341" y="272"/>
                  </a:cubicBezTo>
                  <a:cubicBezTo>
                    <a:pt x="340" y="272"/>
                    <a:pt x="340" y="272"/>
                    <a:pt x="340" y="272"/>
                  </a:cubicBezTo>
                  <a:cubicBezTo>
                    <a:pt x="336" y="275"/>
                    <a:pt x="333" y="279"/>
                    <a:pt x="330" y="282"/>
                  </a:cubicBezTo>
                  <a:cubicBezTo>
                    <a:pt x="334" y="277"/>
                    <a:pt x="337" y="271"/>
                    <a:pt x="340" y="265"/>
                  </a:cubicBezTo>
                  <a:cubicBezTo>
                    <a:pt x="340" y="264"/>
                    <a:pt x="340" y="263"/>
                    <a:pt x="339" y="263"/>
                  </a:cubicBezTo>
                  <a:cubicBezTo>
                    <a:pt x="339" y="263"/>
                    <a:pt x="339" y="263"/>
                    <a:pt x="338" y="264"/>
                  </a:cubicBezTo>
                  <a:cubicBezTo>
                    <a:pt x="337" y="265"/>
                    <a:pt x="336" y="266"/>
                    <a:pt x="334" y="268"/>
                  </a:cubicBezTo>
                  <a:cubicBezTo>
                    <a:pt x="335" y="265"/>
                    <a:pt x="336" y="263"/>
                    <a:pt x="337" y="261"/>
                  </a:cubicBezTo>
                  <a:cubicBezTo>
                    <a:pt x="338" y="260"/>
                    <a:pt x="337" y="259"/>
                    <a:pt x="336" y="259"/>
                  </a:cubicBezTo>
                  <a:cubicBezTo>
                    <a:pt x="336" y="259"/>
                    <a:pt x="336" y="259"/>
                    <a:pt x="336" y="260"/>
                  </a:cubicBezTo>
                  <a:cubicBezTo>
                    <a:pt x="326" y="268"/>
                    <a:pt x="317" y="278"/>
                    <a:pt x="309" y="287"/>
                  </a:cubicBezTo>
                  <a:cubicBezTo>
                    <a:pt x="304" y="292"/>
                    <a:pt x="299" y="297"/>
                    <a:pt x="295" y="301"/>
                  </a:cubicBezTo>
                  <a:cubicBezTo>
                    <a:pt x="294" y="302"/>
                    <a:pt x="293" y="304"/>
                    <a:pt x="291" y="305"/>
                  </a:cubicBezTo>
                  <a:cubicBezTo>
                    <a:pt x="299" y="296"/>
                    <a:pt x="305" y="286"/>
                    <a:pt x="313" y="277"/>
                  </a:cubicBezTo>
                  <a:cubicBezTo>
                    <a:pt x="320" y="269"/>
                    <a:pt x="328" y="261"/>
                    <a:pt x="333" y="251"/>
                  </a:cubicBezTo>
                  <a:cubicBezTo>
                    <a:pt x="333" y="250"/>
                    <a:pt x="333" y="249"/>
                    <a:pt x="332" y="249"/>
                  </a:cubicBezTo>
                  <a:cubicBezTo>
                    <a:pt x="332" y="249"/>
                    <a:pt x="332" y="249"/>
                    <a:pt x="332" y="250"/>
                  </a:cubicBezTo>
                  <a:cubicBezTo>
                    <a:pt x="318" y="259"/>
                    <a:pt x="306" y="272"/>
                    <a:pt x="294" y="284"/>
                  </a:cubicBezTo>
                  <a:cubicBezTo>
                    <a:pt x="295" y="283"/>
                    <a:pt x="296" y="282"/>
                    <a:pt x="297" y="281"/>
                  </a:cubicBezTo>
                  <a:cubicBezTo>
                    <a:pt x="307" y="266"/>
                    <a:pt x="321" y="253"/>
                    <a:pt x="330" y="237"/>
                  </a:cubicBezTo>
                  <a:cubicBezTo>
                    <a:pt x="331" y="236"/>
                    <a:pt x="330" y="235"/>
                    <a:pt x="329" y="235"/>
                  </a:cubicBezTo>
                  <a:cubicBezTo>
                    <a:pt x="329" y="235"/>
                    <a:pt x="329" y="236"/>
                    <a:pt x="329" y="236"/>
                  </a:cubicBezTo>
                  <a:cubicBezTo>
                    <a:pt x="317" y="246"/>
                    <a:pt x="306" y="257"/>
                    <a:pt x="295" y="268"/>
                  </a:cubicBezTo>
                  <a:cubicBezTo>
                    <a:pt x="284" y="280"/>
                    <a:pt x="270" y="291"/>
                    <a:pt x="259" y="304"/>
                  </a:cubicBezTo>
                  <a:cubicBezTo>
                    <a:pt x="282" y="279"/>
                    <a:pt x="305" y="254"/>
                    <a:pt x="323" y="226"/>
                  </a:cubicBezTo>
                  <a:cubicBezTo>
                    <a:pt x="324" y="225"/>
                    <a:pt x="323" y="224"/>
                    <a:pt x="322" y="224"/>
                  </a:cubicBezTo>
                  <a:cubicBezTo>
                    <a:pt x="322" y="224"/>
                    <a:pt x="322" y="224"/>
                    <a:pt x="322" y="224"/>
                  </a:cubicBezTo>
                  <a:cubicBezTo>
                    <a:pt x="306" y="235"/>
                    <a:pt x="294" y="250"/>
                    <a:pt x="281" y="263"/>
                  </a:cubicBezTo>
                  <a:cubicBezTo>
                    <a:pt x="273" y="270"/>
                    <a:pt x="265" y="277"/>
                    <a:pt x="257" y="285"/>
                  </a:cubicBezTo>
                  <a:moveTo>
                    <a:pt x="41" y="302"/>
                  </a:moveTo>
                  <a:cubicBezTo>
                    <a:pt x="38" y="300"/>
                    <a:pt x="35" y="299"/>
                    <a:pt x="32" y="297"/>
                  </a:cubicBezTo>
                  <a:cubicBezTo>
                    <a:pt x="31" y="297"/>
                    <a:pt x="31" y="297"/>
                    <a:pt x="30" y="296"/>
                  </a:cubicBezTo>
                  <a:cubicBezTo>
                    <a:pt x="68" y="271"/>
                    <a:pt x="98" y="236"/>
                    <a:pt x="138" y="213"/>
                  </a:cubicBezTo>
                  <a:cubicBezTo>
                    <a:pt x="138" y="213"/>
                    <a:pt x="145" y="208"/>
                    <a:pt x="145" y="208"/>
                  </a:cubicBezTo>
                  <a:cubicBezTo>
                    <a:pt x="145" y="208"/>
                    <a:pt x="145" y="208"/>
                    <a:pt x="145" y="208"/>
                  </a:cubicBezTo>
                  <a:cubicBezTo>
                    <a:pt x="140" y="213"/>
                    <a:pt x="135" y="218"/>
                    <a:pt x="130" y="222"/>
                  </a:cubicBezTo>
                  <a:cubicBezTo>
                    <a:pt x="121" y="231"/>
                    <a:pt x="111" y="241"/>
                    <a:pt x="101" y="249"/>
                  </a:cubicBezTo>
                  <a:cubicBezTo>
                    <a:pt x="81" y="266"/>
                    <a:pt x="59" y="282"/>
                    <a:pt x="41" y="301"/>
                  </a:cubicBezTo>
                  <a:cubicBezTo>
                    <a:pt x="41" y="302"/>
                    <a:pt x="41" y="302"/>
                    <a:pt x="41" y="302"/>
                  </a:cubicBezTo>
                  <a:moveTo>
                    <a:pt x="45" y="300"/>
                  </a:moveTo>
                  <a:cubicBezTo>
                    <a:pt x="45" y="300"/>
                    <a:pt x="48" y="297"/>
                    <a:pt x="49" y="296"/>
                  </a:cubicBezTo>
                  <a:cubicBezTo>
                    <a:pt x="54" y="291"/>
                    <a:pt x="59" y="286"/>
                    <a:pt x="64" y="282"/>
                  </a:cubicBezTo>
                  <a:cubicBezTo>
                    <a:pt x="74" y="273"/>
                    <a:pt x="85" y="265"/>
                    <a:pt x="95" y="257"/>
                  </a:cubicBezTo>
                  <a:cubicBezTo>
                    <a:pt x="115" y="241"/>
                    <a:pt x="132" y="223"/>
                    <a:pt x="150" y="207"/>
                  </a:cubicBezTo>
                  <a:cubicBezTo>
                    <a:pt x="150" y="206"/>
                    <a:pt x="150" y="206"/>
                    <a:pt x="150" y="206"/>
                  </a:cubicBezTo>
                  <a:cubicBezTo>
                    <a:pt x="156" y="210"/>
                    <a:pt x="162" y="213"/>
                    <a:pt x="170" y="213"/>
                  </a:cubicBezTo>
                  <a:cubicBezTo>
                    <a:pt x="171" y="213"/>
                    <a:pt x="173" y="213"/>
                    <a:pt x="175" y="213"/>
                  </a:cubicBezTo>
                  <a:cubicBezTo>
                    <a:pt x="161" y="223"/>
                    <a:pt x="148" y="232"/>
                    <a:pt x="135" y="243"/>
                  </a:cubicBezTo>
                  <a:cubicBezTo>
                    <a:pt x="117" y="260"/>
                    <a:pt x="98" y="276"/>
                    <a:pt x="80" y="292"/>
                  </a:cubicBezTo>
                  <a:cubicBezTo>
                    <a:pt x="79" y="293"/>
                    <a:pt x="71" y="301"/>
                    <a:pt x="70" y="301"/>
                  </a:cubicBezTo>
                  <a:cubicBezTo>
                    <a:pt x="70" y="301"/>
                    <a:pt x="70" y="301"/>
                    <a:pt x="71" y="301"/>
                  </a:cubicBezTo>
                  <a:cubicBezTo>
                    <a:pt x="75" y="295"/>
                    <a:pt x="79" y="291"/>
                    <a:pt x="84" y="286"/>
                  </a:cubicBezTo>
                  <a:cubicBezTo>
                    <a:pt x="93" y="277"/>
                    <a:pt x="103" y="269"/>
                    <a:pt x="112" y="260"/>
                  </a:cubicBezTo>
                  <a:cubicBezTo>
                    <a:pt x="121" y="252"/>
                    <a:pt x="128" y="243"/>
                    <a:pt x="136" y="236"/>
                  </a:cubicBezTo>
                  <a:cubicBezTo>
                    <a:pt x="144" y="228"/>
                    <a:pt x="152" y="221"/>
                    <a:pt x="157" y="212"/>
                  </a:cubicBezTo>
                  <a:cubicBezTo>
                    <a:pt x="157" y="211"/>
                    <a:pt x="157" y="210"/>
                    <a:pt x="156" y="210"/>
                  </a:cubicBezTo>
                  <a:cubicBezTo>
                    <a:pt x="156" y="210"/>
                    <a:pt x="156" y="210"/>
                    <a:pt x="156" y="210"/>
                  </a:cubicBezTo>
                  <a:cubicBezTo>
                    <a:pt x="137" y="222"/>
                    <a:pt x="122" y="236"/>
                    <a:pt x="106" y="250"/>
                  </a:cubicBezTo>
                  <a:cubicBezTo>
                    <a:pt x="97" y="257"/>
                    <a:pt x="88" y="263"/>
                    <a:pt x="80" y="270"/>
                  </a:cubicBezTo>
                  <a:cubicBezTo>
                    <a:pt x="69" y="278"/>
                    <a:pt x="60" y="289"/>
                    <a:pt x="49" y="297"/>
                  </a:cubicBezTo>
                  <a:cubicBezTo>
                    <a:pt x="46" y="299"/>
                    <a:pt x="45" y="300"/>
                    <a:pt x="45" y="300"/>
                  </a:cubicBezTo>
                  <a:moveTo>
                    <a:pt x="83" y="305"/>
                  </a:moveTo>
                  <a:cubicBezTo>
                    <a:pt x="84" y="305"/>
                    <a:pt x="84" y="305"/>
                    <a:pt x="84" y="304"/>
                  </a:cubicBezTo>
                  <a:cubicBezTo>
                    <a:pt x="85" y="303"/>
                    <a:pt x="87" y="302"/>
                    <a:pt x="88" y="301"/>
                  </a:cubicBezTo>
                  <a:cubicBezTo>
                    <a:pt x="89" y="301"/>
                    <a:pt x="89" y="301"/>
                    <a:pt x="89" y="301"/>
                  </a:cubicBezTo>
                  <a:cubicBezTo>
                    <a:pt x="109" y="286"/>
                    <a:pt x="128" y="270"/>
                    <a:pt x="145" y="253"/>
                  </a:cubicBezTo>
                  <a:cubicBezTo>
                    <a:pt x="157" y="242"/>
                    <a:pt x="168" y="230"/>
                    <a:pt x="181" y="220"/>
                  </a:cubicBezTo>
                  <a:cubicBezTo>
                    <a:pt x="189" y="214"/>
                    <a:pt x="196" y="208"/>
                    <a:pt x="203" y="201"/>
                  </a:cubicBezTo>
                  <a:cubicBezTo>
                    <a:pt x="202" y="202"/>
                    <a:pt x="201" y="204"/>
                    <a:pt x="199" y="205"/>
                  </a:cubicBezTo>
                  <a:cubicBezTo>
                    <a:pt x="189" y="217"/>
                    <a:pt x="180" y="229"/>
                    <a:pt x="169" y="241"/>
                  </a:cubicBezTo>
                  <a:cubicBezTo>
                    <a:pt x="149" y="264"/>
                    <a:pt x="125" y="282"/>
                    <a:pt x="104" y="304"/>
                  </a:cubicBezTo>
                  <a:cubicBezTo>
                    <a:pt x="103" y="305"/>
                    <a:pt x="103" y="305"/>
                    <a:pt x="104" y="305"/>
                  </a:cubicBezTo>
                  <a:cubicBezTo>
                    <a:pt x="94" y="306"/>
                    <a:pt x="85" y="307"/>
                    <a:pt x="75" y="307"/>
                  </a:cubicBezTo>
                  <a:cubicBezTo>
                    <a:pt x="64" y="307"/>
                    <a:pt x="54" y="306"/>
                    <a:pt x="43" y="302"/>
                  </a:cubicBezTo>
                  <a:cubicBezTo>
                    <a:pt x="62" y="294"/>
                    <a:pt x="76" y="275"/>
                    <a:pt x="92" y="263"/>
                  </a:cubicBezTo>
                  <a:cubicBezTo>
                    <a:pt x="110" y="250"/>
                    <a:pt x="127" y="234"/>
                    <a:pt x="145" y="220"/>
                  </a:cubicBezTo>
                  <a:cubicBezTo>
                    <a:pt x="146" y="219"/>
                    <a:pt x="153" y="216"/>
                    <a:pt x="153" y="214"/>
                  </a:cubicBezTo>
                  <a:cubicBezTo>
                    <a:pt x="150" y="221"/>
                    <a:pt x="143" y="226"/>
                    <a:pt x="138" y="231"/>
                  </a:cubicBezTo>
                  <a:cubicBezTo>
                    <a:pt x="130" y="239"/>
                    <a:pt x="122" y="247"/>
                    <a:pt x="114" y="255"/>
                  </a:cubicBezTo>
                  <a:cubicBezTo>
                    <a:pt x="98" y="271"/>
                    <a:pt x="81" y="285"/>
                    <a:pt x="66" y="303"/>
                  </a:cubicBezTo>
                  <a:cubicBezTo>
                    <a:pt x="65" y="304"/>
                    <a:pt x="66" y="305"/>
                    <a:pt x="67" y="305"/>
                  </a:cubicBezTo>
                  <a:cubicBezTo>
                    <a:pt x="67" y="305"/>
                    <a:pt x="67" y="305"/>
                    <a:pt x="67" y="304"/>
                  </a:cubicBezTo>
                  <a:cubicBezTo>
                    <a:pt x="85" y="293"/>
                    <a:pt x="101" y="276"/>
                    <a:pt x="117" y="262"/>
                  </a:cubicBezTo>
                  <a:cubicBezTo>
                    <a:pt x="137" y="245"/>
                    <a:pt x="158" y="228"/>
                    <a:pt x="179" y="212"/>
                  </a:cubicBezTo>
                  <a:cubicBezTo>
                    <a:pt x="180" y="212"/>
                    <a:pt x="180" y="212"/>
                    <a:pt x="180" y="212"/>
                  </a:cubicBezTo>
                  <a:cubicBezTo>
                    <a:pt x="176" y="215"/>
                    <a:pt x="173" y="218"/>
                    <a:pt x="170" y="222"/>
                  </a:cubicBezTo>
                  <a:cubicBezTo>
                    <a:pt x="160" y="231"/>
                    <a:pt x="150" y="241"/>
                    <a:pt x="140" y="250"/>
                  </a:cubicBezTo>
                  <a:cubicBezTo>
                    <a:pt x="121" y="268"/>
                    <a:pt x="101" y="284"/>
                    <a:pt x="83" y="303"/>
                  </a:cubicBezTo>
                  <a:cubicBezTo>
                    <a:pt x="82" y="303"/>
                    <a:pt x="83" y="305"/>
                    <a:pt x="83" y="305"/>
                  </a:cubicBezTo>
                  <a:moveTo>
                    <a:pt x="197" y="308"/>
                  </a:moveTo>
                  <a:cubicBezTo>
                    <a:pt x="189" y="307"/>
                    <a:pt x="182" y="307"/>
                    <a:pt x="175" y="306"/>
                  </a:cubicBezTo>
                  <a:cubicBezTo>
                    <a:pt x="192" y="294"/>
                    <a:pt x="206" y="278"/>
                    <a:pt x="222" y="264"/>
                  </a:cubicBezTo>
                  <a:cubicBezTo>
                    <a:pt x="240" y="248"/>
                    <a:pt x="257" y="231"/>
                    <a:pt x="276" y="215"/>
                  </a:cubicBezTo>
                  <a:cubicBezTo>
                    <a:pt x="279" y="211"/>
                    <a:pt x="283" y="208"/>
                    <a:pt x="286" y="205"/>
                  </a:cubicBezTo>
                  <a:cubicBezTo>
                    <a:pt x="289" y="203"/>
                    <a:pt x="291" y="201"/>
                    <a:pt x="293" y="199"/>
                  </a:cubicBezTo>
                  <a:cubicBezTo>
                    <a:pt x="291" y="202"/>
                    <a:pt x="289" y="204"/>
                    <a:pt x="287" y="207"/>
                  </a:cubicBezTo>
                  <a:cubicBezTo>
                    <a:pt x="280" y="216"/>
                    <a:pt x="271" y="223"/>
                    <a:pt x="264" y="231"/>
                  </a:cubicBezTo>
                  <a:cubicBezTo>
                    <a:pt x="250" y="247"/>
                    <a:pt x="237" y="262"/>
                    <a:pt x="224" y="277"/>
                  </a:cubicBezTo>
                  <a:cubicBezTo>
                    <a:pt x="215" y="287"/>
                    <a:pt x="206" y="297"/>
                    <a:pt x="197" y="308"/>
                  </a:cubicBezTo>
                  <a:moveTo>
                    <a:pt x="31" y="293"/>
                  </a:moveTo>
                  <a:cubicBezTo>
                    <a:pt x="30" y="293"/>
                    <a:pt x="39" y="285"/>
                    <a:pt x="40" y="283"/>
                  </a:cubicBezTo>
                  <a:cubicBezTo>
                    <a:pt x="44" y="279"/>
                    <a:pt x="49" y="275"/>
                    <a:pt x="53" y="272"/>
                  </a:cubicBezTo>
                  <a:cubicBezTo>
                    <a:pt x="63" y="264"/>
                    <a:pt x="72" y="255"/>
                    <a:pt x="81" y="247"/>
                  </a:cubicBezTo>
                  <a:cubicBezTo>
                    <a:pt x="101" y="230"/>
                    <a:pt x="118" y="211"/>
                    <a:pt x="137" y="193"/>
                  </a:cubicBezTo>
                  <a:cubicBezTo>
                    <a:pt x="140" y="198"/>
                    <a:pt x="144" y="202"/>
                    <a:pt x="148" y="205"/>
                  </a:cubicBezTo>
                  <a:cubicBezTo>
                    <a:pt x="105" y="227"/>
                    <a:pt x="73" y="263"/>
                    <a:pt x="34" y="291"/>
                  </a:cubicBezTo>
                  <a:cubicBezTo>
                    <a:pt x="32" y="292"/>
                    <a:pt x="31" y="293"/>
                    <a:pt x="31" y="293"/>
                  </a:cubicBezTo>
                  <a:moveTo>
                    <a:pt x="163" y="232"/>
                  </a:moveTo>
                  <a:cubicBezTo>
                    <a:pt x="170" y="225"/>
                    <a:pt x="177" y="217"/>
                    <a:pt x="185" y="210"/>
                  </a:cubicBezTo>
                  <a:cubicBezTo>
                    <a:pt x="195" y="205"/>
                    <a:pt x="202" y="195"/>
                    <a:pt x="211" y="189"/>
                  </a:cubicBezTo>
                  <a:cubicBezTo>
                    <a:pt x="207" y="194"/>
                    <a:pt x="202" y="199"/>
                    <a:pt x="197" y="204"/>
                  </a:cubicBezTo>
                  <a:cubicBezTo>
                    <a:pt x="188" y="212"/>
                    <a:pt x="178" y="219"/>
                    <a:pt x="169" y="227"/>
                  </a:cubicBezTo>
                  <a:cubicBezTo>
                    <a:pt x="167" y="229"/>
                    <a:pt x="165" y="230"/>
                    <a:pt x="163" y="232"/>
                  </a:cubicBezTo>
                  <a:moveTo>
                    <a:pt x="106" y="305"/>
                  </a:moveTo>
                  <a:cubicBezTo>
                    <a:pt x="115" y="301"/>
                    <a:pt x="121" y="294"/>
                    <a:pt x="128" y="286"/>
                  </a:cubicBezTo>
                  <a:cubicBezTo>
                    <a:pt x="137" y="276"/>
                    <a:pt x="149" y="268"/>
                    <a:pt x="159" y="258"/>
                  </a:cubicBezTo>
                  <a:cubicBezTo>
                    <a:pt x="180" y="240"/>
                    <a:pt x="200" y="219"/>
                    <a:pt x="221" y="199"/>
                  </a:cubicBezTo>
                  <a:cubicBezTo>
                    <a:pt x="224" y="197"/>
                    <a:pt x="233" y="191"/>
                    <a:pt x="234" y="188"/>
                  </a:cubicBezTo>
                  <a:cubicBezTo>
                    <a:pt x="231" y="196"/>
                    <a:pt x="224" y="202"/>
                    <a:pt x="218" y="208"/>
                  </a:cubicBezTo>
                  <a:cubicBezTo>
                    <a:pt x="208" y="218"/>
                    <a:pt x="201" y="228"/>
                    <a:pt x="193" y="239"/>
                  </a:cubicBezTo>
                  <a:cubicBezTo>
                    <a:pt x="185" y="250"/>
                    <a:pt x="174" y="258"/>
                    <a:pt x="165" y="268"/>
                  </a:cubicBezTo>
                  <a:cubicBezTo>
                    <a:pt x="155" y="280"/>
                    <a:pt x="145" y="293"/>
                    <a:pt x="132" y="303"/>
                  </a:cubicBezTo>
                  <a:cubicBezTo>
                    <a:pt x="131" y="303"/>
                    <a:pt x="131" y="304"/>
                    <a:pt x="132" y="305"/>
                  </a:cubicBezTo>
                  <a:cubicBezTo>
                    <a:pt x="132" y="305"/>
                    <a:pt x="131" y="305"/>
                    <a:pt x="131" y="305"/>
                  </a:cubicBezTo>
                  <a:cubicBezTo>
                    <a:pt x="126" y="305"/>
                    <a:pt x="120" y="305"/>
                    <a:pt x="115" y="305"/>
                  </a:cubicBezTo>
                  <a:cubicBezTo>
                    <a:pt x="112" y="305"/>
                    <a:pt x="109" y="305"/>
                    <a:pt x="106" y="305"/>
                  </a:cubicBezTo>
                  <a:moveTo>
                    <a:pt x="162" y="301"/>
                  </a:moveTo>
                  <a:cubicBezTo>
                    <a:pt x="163" y="301"/>
                    <a:pt x="164" y="299"/>
                    <a:pt x="165" y="296"/>
                  </a:cubicBezTo>
                  <a:cubicBezTo>
                    <a:pt x="181" y="277"/>
                    <a:pt x="200" y="261"/>
                    <a:pt x="219" y="245"/>
                  </a:cubicBezTo>
                  <a:cubicBezTo>
                    <a:pt x="241" y="225"/>
                    <a:pt x="262" y="205"/>
                    <a:pt x="284" y="186"/>
                  </a:cubicBezTo>
                  <a:cubicBezTo>
                    <a:pt x="276" y="192"/>
                    <a:pt x="266" y="206"/>
                    <a:pt x="257" y="215"/>
                  </a:cubicBezTo>
                  <a:cubicBezTo>
                    <a:pt x="248" y="225"/>
                    <a:pt x="239" y="236"/>
                    <a:pt x="229" y="247"/>
                  </a:cubicBezTo>
                  <a:cubicBezTo>
                    <a:pt x="219" y="258"/>
                    <a:pt x="210" y="268"/>
                    <a:pt x="200" y="280"/>
                  </a:cubicBezTo>
                  <a:cubicBezTo>
                    <a:pt x="192" y="290"/>
                    <a:pt x="182" y="297"/>
                    <a:pt x="172" y="306"/>
                  </a:cubicBezTo>
                  <a:cubicBezTo>
                    <a:pt x="172" y="306"/>
                    <a:pt x="172" y="306"/>
                    <a:pt x="172" y="306"/>
                  </a:cubicBezTo>
                  <a:cubicBezTo>
                    <a:pt x="159" y="305"/>
                    <a:pt x="146" y="305"/>
                    <a:pt x="133" y="305"/>
                  </a:cubicBezTo>
                  <a:cubicBezTo>
                    <a:pt x="133" y="304"/>
                    <a:pt x="133" y="304"/>
                    <a:pt x="133" y="304"/>
                  </a:cubicBezTo>
                  <a:cubicBezTo>
                    <a:pt x="143" y="299"/>
                    <a:pt x="150" y="291"/>
                    <a:pt x="158" y="282"/>
                  </a:cubicBezTo>
                  <a:cubicBezTo>
                    <a:pt x="168" y="272"/>
                    <a:pt x="179" y="262"/>
                    <a:pt x="189" y="253"/>
                  </a:cubicBezTo>
                  <a:cubicBezTo>
                    <a:pt x="211" y="233"/>
                    <a:pt x="233" y="214"/>
                    <a:pt x="254" y="193"/>
                  </a:cubicBezTo>
                  <a:cubicBezTo>
                    <a:pt x="247" y="200"/>
                    <a:pt x="239" y="214"/>
                    <a:pt x="232" y="223"/>
                  </a:cubicBezTo>
                  <a:cubicBezTo>
                    <a:pt x="223" y="232"/>
                    <a:pt x="214" y="241"/>
                    <a:pt x="205" y="250"/>
                  </a:cubicBezTo>
                  <a:cubicBezTo>
                    <a:pt x="188" y="267"/>
                    <a:pt x="171" y="283"/>
                    <a:pt x="157" y="303"/>
                  </a:cubicBezTo>
                  <a:cubicBezTo>
                    <a:pt x="156" y="304"/>
                    <a:pt x="157" y="305"/>
                    <a:pt x="158" y="305"/>
                  </a:cubicBezTo>
                  <a:cubicBezTo>
                    <a:pt x="158" y="305"/>
                    <a:pt x="158" y="305"/>
                    <a:pt x="158" y="304"/>
                  </a:cubicBezTo>
                  <a:cubicBezTo>
                    <a:pt x="159" y="303"/>
                    <a:pt x="160" y="302"/>
                    <a:pt x="161" y="301"/>
                  </a:cubicBezTo>
                  <a:cubicBezTo>
                    <a:pt x="161" y="301"/>
                    <a:pt x="161" y="301"/>
                    <a:pt x="162" y="301"/>
                  </a:cubicBezTo>
                  <a:moveTo>
                    <a:pt x="162" y="275"/>
                  </a:moveTo>
                  <a:cubicBezTo>
                    <a:pt x="163" y="275"/>
                    <a:pt x="163" y="274"/>
                    <a:pt x="164" y="273"/>
                  </a:cubicBezTo>
                  <a:cubicBezTo>
                    <a:pt x="173" y="263"/>
                    <a:pt x="183" y="254"/>
                    <a:pt x="192" y="244"/>
                  </a:cubicBezTo>
                  <a:cubicBezTo>
                    <a:pt x="200" y="234"/>
                    <a:pt x="207" y="222"/>
                    <a:pt x="216" y="213"/>
                  </a:cubicBezTo>
                  <a:cubicBezTo>
                    <a:pt x="224" y="204"/>
                    <a:pt x="233" y="196"/>
                    <a:pt x="238" y="185"/>
                  </a:cubicBezTo>
                  <a:cubicBezTo>
                    <a:pt x="238" y="185"/>
                    <a:pt x="238" y="185"/>
                    <a:pt x="238" y="185"/>
                  </a:cubicBezTo>
                  <a:cubicBezTo>
                    <a:pt x="243" y="187"/>
                    <a:pt x="248" y="190"/>
                    <a:pt x="252" y="192"/>
                  </a:cubicBezTo>
                  <a:cubicBezTo>
                    <a:pt x="243" y="200"/>
                    <a:pt x="235" y="210"/>
                    <a:pt x="225" y="218"/>
                  </a:cubicBezTo>
                  <a:cubicBezTo>
                    <a:pt x="213" y="227"/>
                    <a:pt x="203" y="238"/>
                    <a:pt x="191" y="248"/>
                  </a:cubicBezTo>
                  <a:cubicBezTo>
                    <a:pt x="181" y="257"/>
                    <a:pt x="171" y="266"/>
                    <a:pt x="162" y="275"/>
                  </a:cubicBezTo>
                  <a:moveTo>
                    <a:pt x="261" y="193"/>
                  </a:moveTo>
                  <a:cubicBezTo>
                    <a:pt x="264" y="193"/>
                    <a:pt x="267" y="193"/>
                    <a:pt x="269" y="192"/>
                  </a:cubicBezTo>
                  <a:cubicBezTo>
                    <a:pt x="272" y="191"/>
                    <a:pt x="278" y="185"/>
                    <a:pt x="282" y="185"/>
                  </a:cubicBezTo>
                  <a:cubicBezTo>
                    <a:pt x="282" y="185"/>
                    <a:pt x="282" y="185"/>
                    <a:pt x="283" y="185"/>
                  </a:cubicBezTo>
                  <a:cubicBezTo>
                    <a:pt x="261" y="202"/>
                    <a:pt x="242" y="221"/>
                    <a:pt x="221" y="240"/>
                  </a:cubicBezTo>
                  <a:cubicBezTo>
                    <a:pt x="210" y="250"/>
                    <a:pt x="199" y="260"/>
                    <a:pt x="188" y="270"/>
                  </a:cubicBezTo>
                  <a:cubicBezTo>
                    <a:pt x="196" y="262"/>
                    <a:pt x="204" y="254"/>
                    <a:pt x="212" y="246"/>
                  </a:cubicBezTo>
                  <a:cubicBezTo>
                    <a:pt x="229" y="229"/>
                    <a:pt x="244" y="213"/>
                    <a:pt x="256" y="193"/>
                  </a:cubicBezTo>
                  <a:cubicBezTo>
                    <a:pt x="257" y="193"/>
                    <a:pt x="258" y="193"/>
                    <a:pt x="259" y="193"/>
                  </a:cubicBezTo>
                  <a:cubicBezTo>
                    <a:pt x="260" y="193"/>
                    <a:pt x="260" y="193"/>
                    <a:pt x="261" y="193"/>
                  </a:cubicBezTo>
                  <a:moveTo>
                    <a:pt x="19" y="283"/>
                  </a:moveTo>
                  <a:cubicBezTo>
                    <a:pt x="17" y="279"/>
                    <a:pt x="17" y="273"/>
                    <a:pt x="18" y="268"/>
                  </a:cubicBezTo>
                  <a:cubicBezTo>
                    <a:pt x="36" y="258"/>
                    <a:pt x="50" y="243"/>
                    <a:pt x="65" y="230"/>
                  </a:cubicBezTo>
                  <a:cubicBezTo>
                    <a:pt x="76" y="220"/>
                    <a:pt x="88" y="212"/>
                    <a:pt x="99" y="204"/>
                  </a:cubicBezTo>
                  <a:cubicBezTo>
                    <a:pt x="105" y="199"/>
                    <a:pt x="111" y="195"/>
                    <a:pt x="116" y="191"/>
                  </a:cubicBezTo>
                  <a:cubicBezTo>
                    <a:pt x="119" y="189"/>
                    <a:pt x="122" y="187"/>
                    <a:pt x="125" y="185"/>
                  </a:cubicBezTo>
                  <a:cubicBezTo>
                    <a:pt x="125" y="184"/>
                    <a:pt x="125" y="184"/>
                    <a:pt x="125" y="184"/>
                  </a:cubicBezTo>
                  <a:cubicBezTo>
                    <a:pt x="125" y="184"/>
                    <a:pt x="124" y="187"/>
                    <a:pt x="122" y="189"/>
                  </a:cubicBezTo>
                  <a:cubicBezTo>
                    <a:pt x="120" y="191"/>
                    <a:pt x="117" y="194"/>
                    <a:pt x="117" y="194"/>
                  </a:cubicBezTo>
                  <a:cubicBezTo>
                    <a:pt x="117" y="194"/>
                    <a:pt x="117" y="193"/>
                    <a:pt x="118" y="193"/>
                  </a:cubicBezTo>
                  <a:cubicBezTo>
                    <a:pt x="89" y="228"/>
                    <a:pt x="47" y="248"/>
                    <a:pt x="19" y="283"/>
                  </a:cubicBezTo>
                  <a:moveTo>
                    <a:pt x="207" y="275"/>
                  </a:moveTo>
                  <a:cubicBezTo>
                    <a:pt x="207" y="275"/>
                    <a:pt x="207" y="274"/>
                    <a:pt x="208" y="274"/>
                  </a:cubicBezTo>
                  <a:cubicBezTo>
                    <a:pt x="217" y="262"/>
                    <a:pt x="227" y="252"/>
                    <a:pt x="237" y="241"/>
                  </a:cubicBezTo>
                  <a:cubicBezTo>
                    <a:pt x="253" y="223"/>
                    <a:pt x="274" y="205"/>
                    <a:pt x="287" y="185"/>
                  </a:cubicBezTo>
                  <a:cubicBezTo>
                    <a:pt x="288" y="184"/>
                    <a:pt x="288" y="184"/>
                    <a:pt x="288" y="184"/>
                  </a:cubicBezTo>
                  <a:cubicBezTo>
                    <a:pt x="297" y="192"/>
                    <a:pt x="306" y="201"/>
                    <a:pt x="315" y="210"/>
                  </a:cubicBezTo>
                  <a:cubicBezTo>
                    <a:pt x="288" y="230"/>
                    <a:pt x="267" y="257"/>
                    <a:pt x="244" y="281"/>
                  </a:cubicBezTo>
                  <a:cubicBezTo>
                    <a:pt x="248" y="276"/>
                    <a:pt x="252" y="269"/>
                    <a:pt x="257" y="264"/>
                  </a:cubicBezTo>
                  <a:cubicBezTo>
                    <a:pt x="273" y="245"/>
                    <a:pt x="290" y="227"/>
                    <a:pt x="306" y="209"/>
                  </a:cubicBezTo>
                  <a:cubicBezTo>
                    <a:pt x="307" y="209"/>
                    <a:pt x="306" y="207"/>
                    <a:pt x="306" y="207"/>
                  </a:cubicBezTo>
                  <a:cubicBezTo>
                    <a:pt x="305" y="207"/>
                    <a:pt x="305" y="208"/>
                    <a:pt x="305" y="208"/>
                  </a:cubicBezTo>
                  <a:cubicBezTo>
                    <a:pt x="286" y="220"/>
                    <a:pt x="268" y="235"/>
                    <a:pt x="251" y="250"/>
                  </a:cubicBezTo>
                  <a:cubicBezTo>
                    <a:pt x="253" y="248"/>
                    <a:pt x="254" y="246"/>
                    <a:pt x="256" y="244"/>
                  </a:cubicBezTo>
                  <a:cubicBezTo>
                    <a:pt x="269" y="228"/>
                    <a:pt x="289" y="214"/>
                    <a:pt x="297" y="195"/>
                  </a:cubicBezTo>
                  <a:cubicBezTo>
                    <a:pt x="297" y="194"/>
                    <a:pt x="296" y="194"/>
                    <a:pt x="296" y="194"/>
                  </a:cubicBezTo>
                  <a:cubicBezTo>
                    <a:pt x="296" y="194"/>
                    <a:pt x="295" y="194"/>
                    <a:pt x="295" y="194"/>
                  </a:cubicBezTo>
                  <a:cubicBezTo>
                    <a:pt x="276" y="213"/>
                    <a:pt x="256" y="232"/>
                    <a:pt x="235" y="250"/>
                  </a:cubicBezTo>
                  <a:cubicBezTo>
                    <a:pt x="226" y="258"/>
                    <a:pt x="216" y="266"/>
                    <a:pt x="207" y="275"/>
                  </a:cubicBezTo>
                  <a:moveTo>
                    <a:pt x="109" y="301"/>
                  </a:moveTo>
                  <a:cubicBezTo>
                    <a:pt x="115" y="296"/>
                    <a:pt x="121" y="290"/>
                    <a:pt x="127" y="285"/>
                  </a:cubicBezTo>
                  <a:cubicBezTo>
                    <a:pt x="138" y="274"/>
                    <a:pt x="149" y="264"/>
                    <a:pt x="160" y="253"/>
                  </a:cubicBezTo>
                  <a:cubicBezTo>
                    <a:pt x="182" y="233"/>
                    <a:pt x="200" y="208"/>
                    <a:pt x="219" y="185"/>
                  </a:cubicBezTo>
                  <a:cubicBezTo>
                    <a:pt x="222" y="184"/>
                    <a:pt x="225" y="183"/>
                    <a:pt x="228" y="183"/>
                  </a:cubicBezTo>
                  <a:cubicBezTo>
                    <a:pt x="230" y="183"/>
                    <a:pt x="231" y="183"/>
                    <a:pt x="232" y="184"/>
                  </a:cubicBezTo>
                  <a:cubicBezTo>
                    <a:pt x="234" y="184"/>
                    <a:pt x="235" y="184"/>
                    <a:pt x="236" y="184"/>
                  </a:cubicBezTo>
                  <a:cubicBezTo>
                    <a:pt x="215" y="199"/>
                    <a:pt x="198" y="219"/>
                    <a:pt x="180" y="236"/>
                  </a:cubicBezTo>
                  <a:cubicBezTo>
                    <a:pt x="160" y="256"/>
                    <a:pt x="138" y="273"/>
                    <a:pt x="119" y="293"/>
                  </a:cubicBezTo>
                  <a:cubicBezTo>
                    <a:pt x="116" y="296"/>
                    <a:pt x="113" y="299"/>
                    <a:pt x="110" y="301"/>
                  </a:cubicBezTo>
                  <a:cubicBezTo>
                    <a:pt x="110" y="301"/>
                    <a:pt x="110" y="301"/>
                    <a:pt x="109" y="301"/>
                  </a:cubicBezTo>
                  <a:moveTo>
                    <a:pt x="21" y="283"/>
                  </a:moveTo>
                  <a:cubicBezTo>
                    <a:pt x="25" y="280"/>
                    <a:pt x="28" y="275"/>
                    <a:pt x="32" y="272"/>
                  </a:cubicBezTo>
                  <a:cubicBezTo>
                    <a:pt x="61" y="239"/>
                    <a:pt x="102" y="220"/>
                    <a:pt x="128" y="183"/>
                  </a:cubicBezTo>
                  <a:cubicBezTo>
                    <a:pt x="130" y="186"/>
                    <a:pt x="133" y="188"/>
                    <a:pt x="135" y="191"/>
                  </a:cubicBezTo>
                  <a:cubicBezTo>
                    <a:pt x="135" y="192"/>
                    <a:pt x="135" y="192"/>
                    <a:pt x="135" y="192"/>
                  </a:cubicBezTo>
                  <a:cubicBezTo>
                    <a:pt x="134" y="192"/>
                    <a:pt x="133" y="193"/>
                    <a:pt x="132" y="194"/>
                  </a:cubicBezTo>
                  <a:cubicBezTo>
                    <a:pt x="132" y="194"/>
                    <a:pt x="132" y="194"/>
                    <a:pt x="132" y="194"/>
                  </a:cubicBezTo>
                  <a:cubicBezTo>
                    <a:pt x="131" y="194"/>
                    <a:pt x="130" y="195"/>
                    <a:pt x="129" y="197"/>
                  </a:cubicBezTo>
                  <a:cubicBezTo>
                    <a:pt x="109" y="214"/>
                    <a:pt x="88" y="231"/>
                    <a:pt x="67" y="247"/>
                  </a:cubicBezTo>
                  <a:cubicBezTo>
                    <a:pt x="57" y="254"/>
                    <a:pt x="47" y="262"/>
                    <a:pt x="37" y="270"/>
                  </a:cubicBezTo>
                  <a:cubicBezTo>
                    <a:pt x="32" y="274"/>
                    <a:pt x="27" y="278"/>
                    <a:pt x="21" y="283"/>
                  </a:cubicBezTo>
                  <a:moveTo>
                    <a:pt x="18" y="266"/>
                  </a:moveTo>
                  <a:cubicBezTo>
                    <a:pt x="18" y="266"/>
                    <a:pt x="18" y="266"/>
                    <a:pt x="18" y="266"/>
                  </a:cubicBezTo>
                  <a:cubicBezTo>
                    <a:pt x="50" y="233"/>
                    <a:pt x="89" y="210"/>
                    <a:pt x="120" y="177"/>
                  </a:cubicBezTo>
                  <a:cubicBezTo>
                    <a:pt x="122" y="178"/>
                    <a:pt x="124" y="180"/>
                    <a:pt x="126" y="181"/>
                  </a:cubicBezTo>
                  <a:cubicBezTo>
                    <a:pt x="107" y="195"/>
                    <a:pt x="88" y="208"/>
                    <a:pt x="71" y="223"/>
                  </a:cubicBezTo>
                  <a:cubicBezTo>
                    <a:pt x="61" y="230"/>
                    <a:pt x="53" y="238"/>
                    <a:pt x="44" y="246"/>
                  </a:cubicBezTo>
                  <a:cubicBezTo>
                    <a:pt x="36" y="253"/>
                    <a:pt x="23" y="260"/>
                    <a:pt x="18" y="266"/>
                  </a:cubicBezTo>
                  <a:moveTo>
                    <a:pt x="56" y="198"/>
                  </a:moveTo>
                  <a:cubicBezTo>
                    <a:pt x="59" y="194"/>
                    <a:pt x="62" y="190"/>
                    <a:pt x="65" y="186"/>
                  </a:cubicBezTo>
                  <a:cubicBezTo>
                    <a:pt x="67" y="185"/>
                    <a:pt x="68" y="184"/>
                    <a:pt x="69" y="183"/>
                  </a:cubicBezTo>
                  <a:cubicBezTo>
                    <a:pt x="74" y="181"/>
                    <a:pt x="79" y="178"/>
                    <a:pt x="84" y="176"/>
                  </a:cubicBezTo>
                  <a:cubicBezTo>
                    <a:pt x="75" y="183"/>
                    <a:pt x="66" y="191"/>
                    <a:pt x="56" y="198"/>
                  </a:cubicBezTo>
                  <a:moveTo>
                    <a:pt x="19" y="262"/>
                  </a:moveTo>
                  <a:cubicBezTo>
                    <a:pt x="20" y="257"/>
                    <a:pt x="22" y="252"/>
                    <a:pt x="24" y="247"/>
                  </a:cubicBezTo>
                  <a:cubicBezTo>
                    <a:pt x="40" y="233"/>
                    <a:pt x="57" y="219"/>
                    <a:pt x="74" y="206"/>
                  </a:cubicBezTo>
                  <a:cubicBezTo>
                    <a:pt x="83" y="198"/>
                    <a:pt x="92" y="191"/>
                    <a:pt x="102" y="184"/>
                  </a:cubicBezTo>
                  <a:cubicBezTo>
                    <a:pt x="105" y="182"/>
                    <a:pt x="109" y="179"/>
                    <a:pt x="113" y="177"/>
                  </a:cubicBezTo>
                  <a:cubicBezTo>
                    <a:pt x="114" y="176"/>
                    <a:pt x="116" y="175"/>
                    <a:pt x="117" y="175"/>
                  </a:cubicBezTo>
                  <a:cubicBezTo>
                    <a:pt x="118" y="175"/>
                    <a:pt x="118" y="175"/>
                    <a:pt x="118" y="176"/>
                  </a:cubicBezTo>
                  <a:cubicBezTo>
                    <a:pt x="117" y="177"/>
                    <a:pt x="115" y="179"/>
                    <a:pt x="114" y="180"/>
                  </a:cubicBezTo>
                  <a:cubicBezTo>
                    <a:pt x="85" y="211"/>
                    <a:pt x="49" y="233"/>
                    <a:pt x="19" y="262"/>
                  </a:cubicBezTo>
                  <a:moveTo>
                    <a:pt x="31" y="238"/>
                  </a:moveTo>
                  <a:cubicBezTo>
                    <a:pt x="32" y="237"/>
                    <a:pt x="33" y="236"/>
                    <a:pt x="34" y="236"/>
                  </a:cubicBezTo>
                  <a:cubicBezTo>
                    <a:pt x="41" y="226"/>
                    <a:pt x="50" y="219"/>
                    <a:pt x="60" y="212"/>
                  </a:cubicBezTo>
                  <a:cubicBezTo>
                    <a:pt x="78" y="200"/>
                    <a:pt x="95" y="187"/>
                    <a:pt x="110" y="172"/>
                  </a:cubicBezTo>
                  <a:cubicBezTo>
                    <a:pt x="112" y="173"/>
                    <a:pt x="113" y="173"/>
                    <a:pt x="115" y="174"/>
                  </a:cubicBezTo>
                  <a:cubicBezTo>
                    <a:pt x="103" y="180"/>
                    <a:pt x="93" y="188"/>
                    <a:pt x="83" y="196"/>
                  </a:cubicBezTo>
                  <a:cubicBezTo>
                    <a:pt x="66" y="210"/>
                    <a:pt x="48" y="224"/>
                    <a:pt x="31" y="238"/>
                  </a:cubicBezTo>
                  <a:moveTo>
                    <a:pt x="30" y="237"/>
                  </a:moveTo>
                  <a:cubicBezTo>
                    <a:pt x="35" y="227"/>
                    <a:pt x="41" y="219"/>
                    <a:pt x="46" y="212"/>
                  </a:cubicBezTo>
                  <a:cubicBezTo>
                    <a:pt x="56" y="205"/>
                    <a:pt x="65" y="197"/>
                    <a:pt x="74" y="190"/>
                  </a:cubicBezTo>
                  <a:cubicBezTo>
                    <a:pt x="80" y="185"/>
                    <a:pt x="86" y="182"/>
                    <a:pt x="92" y="178"/>
                  </a:cubicBezTo>
                  <a:cubicBezTo>
                    <a:pt x="97" y="175"/>
                    <a:pt x="102" y="174"/>
                    <a:pt x="107" y="172"/>
                  </a:cubicBezTo>
                  <a:cubicBezTo>
                    <a:pt x="107" y="172"/>
                    <a:pt x="107" y="172"/>
                    <a:pt x="107" y="172"/>
                  </a:cubicBezTo>
                  <a:cubicBezTo>
                    <a:pt x="105" y="173"/>
                    <a:pt x="101" y="178"/>
                    <a:pt x="100" y="179"/>
                  </a:cubicBezTo>
                  <a:cubicBezTo>
                    <a:pt x="85" y="193"/>
                    <a:pt x="68" y="205"/>
                    <a:pt x="51" y="216"/>
                  </a:cubicBezTo>
                  <a:cubicBezTo>
                    <a:pt x="43" y="222"/>
                    <a:pt x="36" y="229"/>
                    <a:pt x="30" y="237"/>
                  </a:cubicBezTo>
                  <a:moveTo>
                    <a:pt x="73" y="189"/>
                  </a:moveTo>
                  <a:cubicBezTo>
                    <a:pt x="79" y="183"/>
                    <a:pt x="85" y="178"/>
                    <a:pt x="91" y="174"/>
                  </a:cubicBezTo>
                  <a:cubicBezTo>
                    <a:pt x="94" y="173"/>
                    <a:pt x="98" y="172"/>
                    <a:pt x="101" y="172"/>
                  </a:cubicBezTo>
                  <a:cubicBezTo>
                    <a:pt x="91" y="176"/>
                    <a:pt x="82" y="182"/>
                    <a:pt x="73" y="189"/>
                  </a:cubicBezTo>
                  <a:moveTo>
                    <a:pt x="77" y="170"/>
                  </a:moveTo>
                  <a:cubicBezTo>
                    <a:pt x="90" y="152"/>
                    <a:pt x="104" y="135"/>
                    <a:pt x="116" y="116"/>
                  </a:cubicBezTo>
                  <a:cubicBezTo>
                    <a:pt x="138" y="82"/>
                    <a:pt x="126" y="44"/>
                    <a:pt x="107" y="11"/>
                  </a:cubicBezTo>
                  <a:cubicBezTo>
                    <a:pt x="122" y="9"/>
                    <a:pt x="136" y="8"/>
                    <a:pt x="151" y="8"/>
                  </a:cubicBezTo>
                  <a:cubicBezTo>
                    <a:pt x="157" y="8"/>
                    <a:pt x="164" y="8"/>
                    <a:pt x="170" y="8"/>
                  </a:cubicBezTo>
                  <a:cubicBezTo>
                    <a:pt x="176" y="9"/>
                    <a:pt x="182" y="9"/>
                    <a:pt x="189" y="9"/>
                  </a:cubicBezTo>
                  <a:cubicBezTo>
                    <a:pt x="193" y="9"/>
                    <a:pt x="197" y="9"/>
                    <a:pt x="201" y="8"/>
                  </a:cubicBezTo>
                  <a:cubicBezTo>
                    <a:pt x="185" y="35"/>
                    <a:pt x="178" y="63"/>
                    <a:pt x="194" y="92"/>
                  </a:cubicBezTo>
                  <a:cubicBezTo>
                    <a:pt x="211" y="125"/>
                    <a:pt x="248" y="149"/>
                    <a:pt x="276" y="173"/>
                  </a:cubicBezTo>
                  <a:cubicBezTo>
                    <a:pt x="277" y="174"/>
                    <a:pt x="278" y="175"/>
                    <a:pt x="279" y="176"/>
                  </a:cubicBezTo>
                  <a:cubicBezTo>
                    <a:pt x="276" y="176"/>
                    <a:pt x="273" y="178"/>
                    <a:pt x="270" y="181"/>
                  </a:cubicBezTo>
                  <a:cubicBezTo>
                    <a:pt x="268" y="183"/>
                    <a:pt x="265" y="184"/>
                    <a:pt x="262" y="184"/>
                  </a:cubicBezTo>
                  <a:cubicBezTo>
                    <a:pt x="253" y="184"/>
                    <a:pt x="242" y="177"/>
                    <a:pt x="235" y="175"/>
                  </a:cubicBezTo>
                  <a:cubicBezTo>
                    <a:pt x="232" y="175"/>
                    <a:pt x="229" y="175"/>
                    <a:pt x="227" y="175"/>
                  </a:cubicBezTo>
                  <a:cubicBezTo>
                    <a:pt x="209" y="175"/>
                    <a:pt x="198" y="191"/>
                    <a:pt x="183" y="201"/>
                  </a:cubicBezTo>
                  <a:cubicBezTo>
                    <a:pt x="178" y="204"/>
                    <a:pt x="174" y="205"/>
                    <a:pt x="170" y="205"/>
                  </a:cubicBezTo>
                  <a:cubicBezTo>
                    <a:pt x="152" y="205"/>
                    <a:pt x="141" y="181"/>
                    <a:pt x="127" y="171"/>
                  </a:cubicBezTo>
                  <a:cubicBezTo>
                    <a:pt x="119" y="166"/>
                    <a:pt x="111" y="164"/>
                    <a:pt x="104" y="164"/>
                  </a:cubicBezTo>
                  <a:cubicBezTo>
                    <a:pt x="95" y="164"/>
                    <a:pt x="86" y="166"/>
                    <a:pt x="77" y="170"/>
                  </a:cubicBezTo>
                  <a:moveTo>
                    <a:pt x="151" y="0"/>
                  </a:moveTo>
                  <a:cubicBezTo>
                    <a:pt x="135" y="0"/>
                    <a:pt x="118" y="1"/>
                    <a:pt x="102" y="4"/>
                  </a:cubicBezTo>
                  <a:cubicBezTo>
                    <a:pt x="98" y="4"/>
                    <a:pt x="98" y="7"/>
                    <a:pt x="99" y="10"/>
                  </a:cubicBezTo>
                  <a:cubicBezTo>
                    <a:pt x="98" y="11"/>
                    <a:pt x="98" y="12"/>
                    <a:pt x="99" y="14"/>
                  </a:cubicBezTo>
                  <a:cubicBezTo>
                    <a:pt x="110" y="31"/>
                    <a:pt x="119" y="49"/>
                    <a:pt x="120" y="70"/>
                  </a:cubicBezTo>
                  <a:cubicBezTo>
                    <a:pt x="122" y="94"/>
                    <a:pt x="107" y="114"/>
                    <a:pt x="94" y="133"/>
                  </a:cubicBezTo>
                  <a:cubicBezTo>
                    <a:pt x="72" y="162"/>
                    <a:pt x="50" y="191"/>
                    <a:pt x="30" y="220"/>
                  </a:cubicBezTo>
                  <a:cubicBezTo>
                    <a:pt x="17" y="241"/>
                    <a:pt x="0" y="270"/>
                    <a:pt x="16" y="293"/>
                  </a:cubicBezTo>
                  <a:cubicBezTo>
                    <a:pt x="28" y="313"/>
                    <a:pt x="58" y="315"/>
                    <a:pt x="79" y="315"/>
                  </a:cubicBezTo>
                  <a:cubicBezTo>
                    <a:pt x="79" y="315"/>
                    <a:pt x="79" y="315"/>
                    <a:pt x="80" y="315"/>
                  </a:cubicBezTo>
                  <a:cubicBezTo>
                    <a:pt x="93" y="315"/>
                    <a:pt x="107" y="314"/>
                    <a:pt x="120" y="313"/>
                  </a:cubicBezTo>
                  <a:cubicBezTo>
                    <a:pt x="125" y="313"/>
                    <a:pt x="129" y="313"/>
                    <a:pt x="134" y="313"/>
                  </a:cubicBezTo>
                  <a:cubicBezTo>
                    <a:pt x="152" y="313"/>
                    <a:pt x="171" y="314"/>
                    <a:pt x="189" y="315"/>
                  </a:cubicBezTo>
                  <a:cubicBezTo>
                    <a:pt x="213" y="317"/>
                    <a:pt x="238" y="320"/>
                    <a:pt x="262" y="320"/>
                  </a:cubicBezTo>
                  <a:cubicBezTo>
                    <a:pt x="275" y="320"/>
                    <a:pt x="289" y="319"/>
                    <a:pt x="302" y="317"/>
                  </a:cubicBezTo>
                  <a:cubicBezTo>
                    <a:pt x="329" y="311"/>
                    <a:pt x="355" y="291"/>
                    <a:pt x="350" y="260"/>
                  </a:cubicBezTo>
                  <a:cubicBezTo>
                    <a:pt x="345" y="228"/>
                    <a:pt x="319" y="202"/>
                    <a:pt x="296" y="180"/>
                  </a:cubicBezTo>
                  <a:cubicBezTo>
                    <a:pt x="271" y="156"/>
                    <a:pt x="243" y="136"/>
                    <a:pt x="218" y="111"/>
                  </a:cubicBezTo>
                  <a:cubicBezTo>
                    <a:pt x="204" y="96"/>
                    <a:pt x="193" y="79"/>
                    <a:pt x="193" y="58"/>
                  </a:cubicBezTo>
                  <a:cubicBezTo>
                    <a:pt x="192" y="40"/>
                    <a:pt x="201" y="23"/>
                    <a:pt x="211" y="8"/>
                  </a:cubicBezTo>
                  <a:cubicBezTo>
                    <a:pt x="212" y="6"/>
                    <a:pt x="211" y="3"/>
                    <a:pt x="209" y="2"/>
                  </a:cubicBezTo>
                  <a:cubicBezTo>
                    <a:pt x="208" y="1"/>
                    <a:pt x="207" y="0"/>
                    <a:pt x="205" y="0"/>
                  </a:cubicBezTo>
                  <a:cubicBezTo>
                    <a:pt x="205" y="0"/>
                    <a:pt x="205" y="0"/>
                    <a:pt x="205" y="0"/>
                  </a:cubicBezTo>
                  <a:cubicBezTo>
                    <a:pt x="199" y="0"/>
                    <a:pt x="193" y="0"/>
                    <a:pt x="187" y="0"/>
                  </a:cubicBezTo>
                  <a:cubicBezTo>
                    <a:pt x="181" y="0"/>
                    <a:pt x="175" y="0"/>
                    <a:pt x="169" y="0"/>
                  </a:cubicBezTo>
                  <a:cubicBezTo>
                    <a:pt x="163" y="0"/>
                    <a:pt x="157"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400"/>
            <p:cNvSpPr>
              <a:spLocks noEditPoints="1"/>
            </p:cNvSpPr>
            <p:nvPr/>
          </p:nvSpPr>
          <p:spPr bwMode="auto">
            <a:xfrm>
              <a:off x="3763" y="3248"/>
              <a:ext cx="961" cy="866"/>
            </a:xfrm>
            <a:custGeom>
              <a:avLst/>
              <a:gdLst>
                <a:gd name="T0" fmla="*/ 627 w 718"/>
                <a:gd name="T1" fmla="*/ 620 h 649"/>
                <a:gd name="T2" fmla="*/ 643 w 718"/>
                <a:gd name="T3" fmla="*/ 614 h 649"/>
                <a:gd name="T4" fmla="*/ 662 w 718"/>
                <a:gd name="T5" fmla="*/ 574 h 649"/>
                <a:gd name="T6" fmla="*/ 666 w 718"/>
                <a:gd name="T7" fmla="*/ 554 h 649"/>
                <a:gd name="T8" fmla="*/ 277 w 718"/>
                <a:gd name="T9" fmla="*/ 520 h 649"/>
                <a:gd name="T10" fmla="*/ 665 w 718"/>
                <a:gd name="T11" fmla="*/ 514 h 649"/>
                <a:gd name="T12" fmla="*/ 532 w 718"/>
                <a:gd name="T13" fmla="*/ 631 h 649"/>
                <a:gd name="T14" fmla="*/ 645 w 718"/>
                <a:gd name="T15" fmla="*/ 463 h 649"/>
                <a:gd name="T16" fmla="*/ 661 w 718"/>
                <a:gd name="T17" fmla="*/ 486 h 649"/>
                <a:gd name="T18" fmla="*/ 403 w 718"/>
                <a:gd name="T19" fmla="*/ 624 h 649"/>
                <a:gd name="T20" fmla="*/ 497 w 718"/>
                <a:gd name="T21" fmla="*/ 558 h 649"/>
                <a:gd name="T22" fmla="*/ 510 w 718"/>
                <a:gd name="T23" fmla="*/ 585 h 649"/>
                <a:gd name="T24" fmla="*/ 163 w 718"/>
                <a:gd name="T25" fmla="*/ 485 h 649"/>
                <a:gd name="T26" fmla="*/ 640 w 718"/>
                <a:gd name="T27" fmla="*/ 430 h 649"/>
                <a:gd name="T28" fmla="*/ 689 w 718"/>
                <a:gd name="T29" fmla="*/ 537 h 649"/>
                <a:gd name="T30" fmla="*/ 625 w 718"/>
                <a:gd name="T31" fmla="*/ 582 h 649"/>
                <a:gd name="T32" fmla="*/ 596 w 718"/>
                <a:gd name="T33" fmla="*/ 576 h 649"/>
                <a:gd name="T34" fmla="*/ 655 w 718"/>
                <a:gd name="T35" fmla="*/ 458 h 649"/>
                <a:gd name="T36" fmla="*/ 60 w 718"/>
                <a:gd name="T37" fmla="*/ 601 h 649"/>
                <a:gd name="T38" fmla="*/ 82 w 718"/>
                <a:gd name="T39" fmla="*/ 611 h 649"/>
                <a:gd name="T40" fmla="*/ 344 w 718"/>
                <a:gd name="T41" fmla="*/ 432 h 649"/>
                <a:gd name="T42" fmla="*/ 227 w 718"/>
                <a:gd name="T43" fmla="*/ 527 h 649"/>
                <a:gd name="T44" fmla="*/ 98 w 718"/>
                <a:gd name="T45" fmla="*/ 603 h 649"/>
                <a:gd name="T46" fmla="*/ 365 w 718"/>
                <a:gd name="T47" fmla="*/ 446 h 649"/>
                <a:gd name="T48" fmla="*/ 87 w 718"/>
                <a:gd name="T49" fmla="*/ 613 h 649"/>
                <a:gd name="T50" fmla="*/ 134 w 718"/>
                <a:gd name="T51" fmla="*/ 618 h 649"/>
                <a:gd name="T52" fmla="*/ 167 w 718"/>
                <a:gd name="T53" fmla="*/ 614 h 649"/>
                <a:gd name="T54" fmla="*/ 594 w 718"/>
                <a:gd name="T55" fmla="*/ 403 h 649"/>
                <a:gd name="T56" fmla="*/ 107 w 718"/>
                <a:gd name="T57" fmla="*/ 551 h 649"/>
                <a:gd name="T58" fmla="*/ 373 w 718"/>
                <a:gd name="T59" fmla="*/ 425 h 649"/>
                <a:gd name="T60" fmla="*/ 322 w 718"/>
                <a:gd name="T61" fmla="*/ 524 h 649"/>
                <a:gd name="T62" fmla="*/ 267 w 718"/>
                <a:gd name="T63" fmla="*/ 618 h 649"/>
                <a:gd name="T64" fmla="*/ 576 w 718"/>
                <a:gd name="T65" fmla="*/ 377 h 649"/>
                <a:gd name="T66" fmla="*/ 269 w 718"/>
                <a:gd name="T67" fmla="*/ 617 h 649"/>
                <a:gd name="T68" fmla="*/ 319 w 718"/>
                <a:gd name="T69" fmla="*/ 618 h 649"/>
                <a:gd name="T70" fmla="*/ 437 w 718"/>
                <a:gd name="T71" fmla="*/ 431 h 649"/>
                <a:gd name="T72" fmla="*/ 529 w 718"/>
                <a:gd name="T73" fmla="*/ 392 h 649"/>
                <a:gd name="T74" fmla="*/ 518 w 718"/>
                <a:gd name="T75" fmla="*/ 391 h 649"/>
                <a:gd name="T76" fmla="*/ 235 w 718"/>
                <a:gd name="T77" fmla="*/ 387 h 649"/>
                <a:gd name="T78" fmla="*/ 418 w 718"/>
                <a:gd name="T79" fmla="*/ 558 h 649"/>
                <a:gd name="T80" fmla="*/ 520 w 718"/>
                <a:gd name="T81" fmla="*/ 536 h 649"/>
                <a:gd name="T82" fmla="*/ 599 w 718"/>
                <a:gd name="T83" fmla="*/ 393 h 649"/>
                <a:gd name="T84" fmla="*/ 444 w 718"/>
                <a:gd name="T85" fmla="*/ 375 h 649"/>
                <a:gd name="T86" fmla="*/ 221 w 718"/>
                <a:gd name="T87" fmla="*/ 611 h 649"/>
                <a:gd name="T88" fmla="*/ 266 w 718"/>
                <a:gd name="T89" fmla="*/ 394 h 649"/>
                <a:gd name="T90" fmla="*/ 243 w 718"/>
                <a:gd name="T91" fmla="*/ 358 h 649"/>
                <a:gd name="T92" fmla="*/ 139 w 718"/>
                <a:gd name="T93" fmla="*/ 371 h 649"/>
                <a:gd name="T94" fmla="*/ 228 w 718"/>
                <a:gd name="T95" fmla="*/ 359 h 649"/>
                <a:gd name="T96" fmla="*/ 122 w 718"/>
                <a:gd name="T97" fmla="*/ 430 h 649"/>
                <a:gd name="T98" fmla="*/ 150 w 718"/>
                <a:gd name="T99" fmla="*/ 385 h 649"/>
                <a:gd name="T100" fmla="*/ 147 w 718"/>
                <a:gd name="T101" fmla="*/ 383 h 649"/>
                <a:gd name="T102" fmla="*/ 306 w 718"/>
                <a:gd name="T103" fmla="*/ 17 h 649"/>
                <a:gd name="T104" fmla="*/ 547 w 718"/>
                <a:gd name="T105" fmla="*/ 367 h 649"/>
                <a:gd name="T106" fmla="*/ 209 w 718"/>
                <a:gd name="T107" fmla="*/ 332 h 649"/>
                <a:gd name="T108" fmla="*/ 189 w 718"/>
                <a:gd name="T109" fmla="*/ 270 h 649"/>
                <a:gd name="T110" fmla="*/ 382 w 718"/>
                <a:gd name="T111" fmla="*/ 639 h 649"/>
                <a:gd name="T112" fmla="*/ 426 w 718"/>
                <a:gd name="T113" fmla="*/ 17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649">
                  <a:moveTo>
                    <a:pt x="605" y="620"/>
                  </a:moveTo>
                  <a:cubicBezTo>
                    <a:pt x="604" y="620"/>
                    <a:pt x="628" y="597"/>
                    <a:pt x="633" y="593"/>
                  </a:cubicBezTo>
                  <a:cubicBezTo>
                    <a:pt x="640" y="585"/>
                    <a:pt x="647" y="578"/>
                    <a:pt x="654" y="571"/>
                  </a:cubicBezTo>
                  <a:cubicBezTo>
                    <a:pt x="643" y="586"/>
                    <a:pt x="630" y="600"/>
                    <a:pt x="616" y="612"/>
                  </a:cubicBezTo>
                  <a:cubicBezTo>
                    <a:pt x="609" y="618"/>
                    <a:pt x="606" y="620"/>
                    <a:pt x="605" y="620"/>
                  </a:cubicBezTo>
                  <a:moveTo>
                    <a:pt x="627" y="620"/>
                  </a:moveTo>
                  <a:cubicBezTo>
                    <a:pt x="627" y="620"/>
                    <a:pt x="627" y="620"/>
                    <a:pt x="627" y="620"/>
                  </a:cubicBezTo>
                  <a:cubicBezTo>
                    <a:pt x="628" y="619"/>
                    <a:pt x="628" y="619"/>
                    <a:pt x="629" y="618"/>
                  </a:cubicBezTo>
                  <a:cubicBezTo>
                    <a:pt x="629" y="618"/>
                    <a:pt x="629" y="617"/>
                    <a:pt x="630" y="617"/>
                  </a:cubicBezTo>
                  <a:cubicBezTo>
                    <a:pt x="644" y="604"/>
                    <a:pt x="657" y="590"/>
                    <a:pt x="671" y="576"/>
                  </a:cubicBezTo>
                  <a:cubicBezTo>
                    <a:pt x="675" y="571"/>
                    <a:pt x="683" y="560"/>
                    <a:pt x="685" y="560"/>
                  </a:cubicBezTo>
                  <a:cubicBezTo>
                    <a:pt x="686" y="560"/>
                    <a:pt x="685" y="563"/>
                    <a:pt x="681" y="574"/>
                  </a:cubicBezTo>
                  <a:cubicBezTo>
                    <a:pt x="673" y="590"/>
                    <a:pt x="658" y="604"/>
                    <a:pt x="643" y="614"/>
                  </a:cubicBezTo>
                  <a:cubicBezTo>
                    <a:pt x="643" y="614"/>
                    <a:pt x="643" y="614"/>
                    <a:pt x="643" y="614"/>
                  </a:cubicBezTo>
                  <a:cubicBezTo>
                    <a:pt x="637" y="617"/>
                    <a:pt x="632" y="619"/>
                    <a:pt x="627" y="620"/>
                  </a:cubicBezTo>
                  <a:moveTo>
                    <a:pt x="605" y="625"/>
                  </a:moveTo>
                  <a:cubicBezTo>
                    <a:pt x="630" y="607"/>
                    <a:pt x="654" y="583"/>
                    <a:pt x="670" y="556"/>
                  </a:cubicBezTo>
                  <a:cubicBezTo>
                    <a:pt x="671" y="554"/>
                    <a:pt x="673" y="553"/>
                    <a:pt x="675" y="551"/>
                  </a:cubicBezTo>
                  <a:cubicBezTo>
                    <a:pt x="678" y="548"/>
                    <a:pt x="680" y="546"/>
                    <a:pt x="681" y="545"/>
                  </a:cubicBezTo>
                  <a:cubicBezTo>
                    <a:pt x="680" y="546"/>
                    <a:pt x="678" y="548"/>
                    <a:pt x="677" y="552"/>
                  </a:cubicBezTo>
                  <a:cubicBezTo>
                    <a:pt x="672" y="560"/>
                    <a:pt x="667" y="567"/>
                    <a:pt x="662" y="574"/>
                  </a:cubicBezTo>
                  <a:cubicBezTo>
                    <a:pt x="649" y="592"/>
                    <a:pt x="634" y="608"/>
                    <a:pt x="618" y="623"/>
                  </a:cubicBezTo>
                  <a:cubicBezTo>
                    <a:pt x="614" y="624"/>
                    <a:pt x="609" y="625"/>
                    <a:pt x="605" y="625"/>
                  </a:cubicBezTo>
                  <a:moveTo>
                    <a:pt x="584" y="628"/>
                  </a:moveTo>
                  <a:cubicBezTo>
                    <a:pt x="612" y="604"/>
                    <a:pt x="636" y="576"/>
                    <a:pt x="662" y="549"/>
                  </a:cubicBezTo>
                  <a:cubicBezTo>
                    <a:pt x="663" y="549"/>
                    <a:pt x="673" y="536"/>
                    <a:pt x="675" y="536"/>
                  </a:cubicBezTo>
                  <a:cubicBezTo>
                    <a:pt x="675" y="536"/>
                    <a:pt x="675" y="537"/>
                    <a:pt x="674" y="540"/>
                  </a:cubicBezTo>
                  <a:cubicBezTo>
                    <a:pt x="672" y="545"/>
                    <a:pt x="669" y="549"/>
                    <a:pt x="666" y="554"/>
                  </a:cubicBezTo>
                  <a:cubicBezTo>
                    <a:pt x="642" y="577"/>
                    <a:pt x="619" y="600"/>
                    <a:pt x="598" y="625"/>
                  </a:cubicBezTo>
                  <a:cubicBezTo>
                    <a:pt x="597" y="626"/>
                    <a:pt x="597" y="626"/>
                    <a:pt x="597" y="627"/>
                  </a:cubicBezTo>
                  <a:cubicBezTo>
                    <a:pt x="593" y="627"/>
                    <a:pt x="588" y="628"/>
                    <a:pt x="584" y="628"/>
                  </a:cubicBezTo>
                  <a:moveTo>
                    <a:pt x="193" y="595"/>
                  </a:moveTo>
                  <a:cubicBezTo>
                    <a:pt x="194" y="594"/>
                    <a:pt x="196" y="592"/>
                    <a:pt x="197" y="590"/>
                  </a:cubicBezTo>
                  <a:cubicBezTo>
                    <a:pt x="219" y="570"/>
                    <a:pt x="241" y="551"/>
                    <a:pt x="263" y="532"/>
                  </a:cubicBezTo>
                  <a:cubicBezTo>
                    <a:pt x="268" y="528"/>
                    <a:pt x="273" y="524"/>
                    <a:pt x="277" y="520"/>
                  </a:cubicBezTo>
                  <a:cubicBezTo>
                    <a:pt x="257" y="540"/>
                    <a:pt x="237" y="560"/>
                    <a:pt x="215" y="578"/>
                  </a:cubicBezTo>
                  <a:cubicBezTo>
                    <a:pt x="208" y="584"/>
                    <a:pt x="200" y="589"/>
                    <a:pt x="193" y="595"/>
                  </a:cubicBezTo>
                  <a:moveTo>
                    <a:pt x="549" y="629"/>
                  </a:moveTo>
                  <a:cubicBezTo>
                    <a:pt x="551" y="629"/>
                    <a:pt x="553" y="627"/>
                    <a:pt x="555" y="623"/>
                  </a:cubicBezTo>
                  <a:cubicBezTo>
                    <a:pt x="562" y="617"/>
                    <a:pt x="568" y="610"/>
                    <a:pt x="575" y="604"/>
                  </a:cubicBezTo>
                  <a:cubicBezTo>
                    <a:pt x="597" y="582"/>
                    <a:pt x="617" y="559"/>
                    <a:pt x="639" y="538"/>
                  </a:cubicBezTo>
                  <a:cubicBezTo>
                    <a:pt x="642" y="535"/>
                    <a:pt x="662" y="514"/>
                    <a:pt x="665" y="514"/>
                  </a:cubicBezTo>
                  <a:cubicBezTo>
                    <a:pt x="666" y="514"/>
                    <a:pt x="666" y="516"/>
                    <a:pt x="663" y="521"/>
                  </a:cubicBezTo>
                  <a:cubicBezTo>
                    <a:pt x="654" y="535"/>
                    <a:pt x="642" y="547"/>
                    <a:pt x="630" y="559"/>
                  </a:cubicBezTo>
                  <a:cubicBezTo>
                    <a:pt x="610" y="580"/>
                    <a:pt x="595" y="606"/>
                    <a:pt x="576" y="629"/>
                  </a:cubicBezTo>
                  <a:cubicBezTo>
                    <a:pt x="566" y="630"/>
                    <a:pt x="555" y="631"/>
                    <a:pt x="545" y="631"/>
                  </a:cubicBezTo>
                  <a:cubicBezTo>
                    <a:pt x="546" y="630"/>
                    <a:pt x="547" y="629"/>
                    <a:pt x="548" y="628"/>
                  </a:cubicBezTo>
                  <a:cubicBezTo>
                    <a:pt x="548" y="629"/>
                    <a:pt x="549" y="629"/>
                    <a:pt x="549" y="629"/>
                  </a:cubicBezTo>
                  <a:moveTo>
                    <a:pt x="532" y="631"/>
                  </a:moveTo>
                  <a:cubicBezTo>
                    <a:pt x="520" y="631"/>
                    <a:pt x="509" y="631"/>
                    <a:pt x="499" y="630"/>
                  </a:cubicBezTo>
                  <a:cubicBezTo>
                    <a:pt x="492" y="630"/>
                    <a:pt x="485" y="630"/>
                    <a:pt x="477" y="629"/>
                  </a:cubicBezTo>
                  <a:cubicBezTo>
                    <a:pt x="478" y="628"/>
                    <a:pt x="479" y="627"/>
                    <a:pt x="480" y="626"/>
                  </a:cubicBezTo>
                  <a:cubicBezTo>
                    <a:pt x="494" y="610"/>
                    <a:pt x="509" y="595"/>
                    <a:pt x="524" y="580"/>
                  </a:cubicBezTo>
                  <a:cubicBezTo>
                    <a:pt x="554" y="551"/>
                    <a:pt x="586" y="525"/>
                    <a:pt x="614" y="495"/>
                  </a:cubicBezTo>
                  <a:cubicBezTo>
                    <a:pt x="620" y="488"/>
                    <a:pt x="627" y="481"/>
                    <a:pt x="633" y="475"/>
                  </a:cubicBezTo>
                  <a:cubicBezTo>
                    <a:pt x="635" y="473"/>
                    <a:pt x="644" y="463"/>
                    <a:pt x="645" y="463"/>
                  </a:cubicBezTo>
                  <a:cubicBezTo>
                    <a:pt x="646" y="463"/>
                    <a:pt x="645" y="466"/>
                    <a:pt x="641" y="472"/>
                  </a:cubicBezTo>
                  <a:cubicBezTo>
                    <a:pt x="628" y="491"/>
                    <a:pt x="614" y="508"/>
                    <a:pt x="599" y="526"/>
                  </a:cubicBezTo>
                  <a:cubicBezTo>
                    <a:pt x="573" y="558"/>
                    <a:pt x="543" y="588"/>
                    <a:pt x="515" y="620"/>
                  </a:cubicBezTo>
                  <a:cubicBezTo>
                    <a:pt x="514" y="621"/>
                    <a:pt x="515" y="624"/>
                    <a:pt x="517" y="624"/>
                  </a:cubicBezTo>
                  <a:cubicBezTo>
                    <a:pt x="517" y="624"/>
                    <a:pt x="518" y="623"/>
                    <a:pt x="518" y="623"/>
                  </a:cubicBezTo>
                  <a:cubicBezTo>
                    <a:pt x="563" y="589"/>
                    <a:pt x="600" y="545"/>
                    <a:pt x="641" y="506"/>
                  </a:cubicBezTo>
                  <a:cubicBezTo>
                    <a:pt x="647" y="500"/>
                    <a:pt x="658" y="492"/>
                    <a:pt x="661" y="486"/>
                  </a:cubicBezTo>
                  <a:cubicBezTo>
                    <a:pt x="652" y="502"/>
                    <a:pt x="640" y="516"/>
                    <a:pt x="628" y="530"/>
                  </a:cubicBezTo>
                  <a:cubicBezTo>
                    <a:pt x="608" y="553"/>
                    <a:pt x="590" y="579"/>
                    <a:pt x="570" y="602"/>
                  </a:cubicBezTo>
                  <a:cubicBezTo>
                    <a:pt x="567" y="605"/>
                    <a:pt x="565" y="607"/>
                    <a:pt x="562" y="610"/>
                  </a:cubicBezTo>
                  <a:cubicBezTo>
                    <a:pt x="554" y="617"/>
                    <a:pt x="546" y="625"/>
                    <a:pt x="538" y="631"/>
                  </a:cubicBezTo>
                  <a:cubicBezTo>
                    <a:pt x="536" y="631"/>
                    <a:pt x="534" y="631"/>
                    <a:pt x="532" y="631"/>
                  </a:cubicBezTo>
                  <a:moveTo>
                    <a:pt x="472" y="629"/>
                  </a:moveTo>
                  <a:cubicBezTo>
                    <a:pt x="449" y="628"/>
                    <a:pt x="426" y="626"/>
                    <a:pt x="403" y="624"/>
                  </a:cubicBezTo>
                  <a:cubicBezTo>
                    <a:pt x="428" y="598"/>
                    <a:pt x="453" y="571"/>
                    <a:pt x="477" y="544"/>
                  </a:cubicBezTo>
                  <a:cubicBezTo>
                    <a:pt x="510" y="511"/>
                    <a:pt x="544" y="480"/>
                    <a:pt x="581" y="452"/>
                  </a:cubicBezTo>
                  <a:cubicBezTo>
                    <a:pt x="588" y="446"/>
                    <a:pt x="596" y="441"/>
                    <a:pt x="604" y="435"/>
                  </a:cubicBezTo>
                  <a:cubicBezTo>
                    <a:pt x="609" y="432"/>
                    <a:pt x="611" y="430"/>
                    <a:pt x="612" y="430"/>
                  </a:cubicBezTo>
                  <a:cubicBezTo>
                    <a:pt x="613" y="430"/>
                    <a:pt x="598" y="442"/>
                    <a:pt x="595" y="445"/>
                  </a:cubicBezTo>
                  <a:cubicBezTo>
                    <a:pt x="576" y="466"/>
                    <a:pt x="557" y="487"/>
                    <a:pt x="537" y="509"/>
                  </a:cubicBezTo>
                  <a:cubicBezTo>
                    <a:pt x="523" y="525"/>
                    <a:pt x="509" y="541"/>
                    <a:pt x="497" y="558"/>
                  </a:cubicBezTo>
                  <a:cubicBezTo>
                    <a:pt x="479" y="582"/>
                    <a:pt x="458" y="598"/>
                    <a:pt x="439" y="620"/>
                  </a:cubicBezTo>
                  <a:cubicBezTo>
                    <a:pt x="438" y="621"/>
                    <a:pt x="439" y="624"/>
                    <a:pt x="440" y="624"/>
                  </a:cubicBezTo>
                  <a:cubicBezTo>
                    <a:pt x="441" y="624"/>
                    <a:pt x="441" y="623"/>
                    <a:pt x="441" y="623"/>
                  </a:cubicBezTo>
                  <a:cubicBezTo>
                    <a:pt x="499" y="582"/>
                    <a:pt x="543" y="523"/>
                    <a:pt x="593" y="473"/>
                  </a:cubicBezTo>
                  <a:cubicBezTo>
                    <a:pt x="605" y="460"/>
                    <a:pt x="618" y="448"/>
                    <a:pt x="630" y="435"/>
                  </a:cubicBezTo>
                  <a:cubicBezTo>
                    <a:pt x="617" y="450"/>
                    <a:pt x="604" y="466"/>
                    <a:pt x="591" y="481"/>
                  </a:cubicBezTo>
                  <a:cubicBezTo>
                    <a:pt x="564" y="515"/>
                    <a:pt x="537" y="551"/>
                    <a:pt x="510" y="585"/>
                  </a:cubicBezTo>
                  <a:cubicBezTo>
                    <a:pt x="503" y="593"/>
                    <a:pt x="497" y="601"/>
                    <a:pt x="490" y="608"/>
                  </a:cubicBezTo>
                  <a:cubicBezTo>
                    <a:pt x="488" y="611"/>
                    <a:pt x="486" y="613"/>
                    <a:pt x="484" y="616"/>
                  </a:cubicBezTo>
                  <a:cubicBezTo>
                    <a:pt x="478" y="619"/>
                    <a:pt x="476" y="621"/>
                    <a:pt x="477" y="624"/>
                  </a:cubicBezTo>
                  <a:cubicBezTo>
                    <a:pt x="475" y="625"/>
                    <a:pt x="474" y="627"/>
                    <a:pt x="472" y="629"/>
                  </a:cubicBezTo>
                  <a:moveTo>
                    <a:pt x="56" y="598"/>
                  </a:moveTo>
                  <a:cubicBezTo>
                    <a:pt x="49" y="592"/>
                    <a:pt x="44" y="587"/>
                    <a:pt x="41" y="580"/>
                  </a:cubicBezTo>
                  <a:cubicBezTo>
                    <a:pt x="81" y="548"/>
                    <a:pt x="122" y="516"/>
                    <a:pt x="163" y="485"/>
                  </a:cubicBezTo>
                  <a:cubicBezTo>
                    <a:pt x="182" y="469"/>
                    <a:pt x="202" y="454"/>
                    <a:pt x="221" y="438"/>
                  </a:cubicBezTo>
                  <a:cubicBezTo>
                    <a:pt x="224" y="436"/>
                    <a:pt x="227" y="433"/>
                    <a:pt x="231" y="430"/>
                  </a:cubicBezTo>
                  <a:cubicBezTo>
                    <a:pt x="206" y="456"/>
                    <a:pt x="180" y="481"/>
                    <a:pt x="154" y="505"/>
                  </a:cubicBezTo>
                  <a:cubicBezTo>
                    <a:pt x="120" y="535"/>
                    <a:pt x="82" y="562"/>
                    <a:pt x="56" y="598"/>
                  </a:cubicBezTo>
                  <a:moveTo>
                    <a:pt x="521" y="577"/>
                  </a:moveTo>
                  <a:cubicBezTo>
                    <a:pt x="561" y="528"/>
                    <a:pt x="598" y="477"/>
                    <a:pt x="640" y="430"/>
                  </a:cubicBezTo>
                  <a:cubicBezTo>
                    <a:pt x="640" y="430"/>
                    <a:pt x="640" y="430"/>
                    <a:pt x="640" y="430"/>
                  </a:cubicBezTo>
                  <a:cubicBezTo>
                    <a:pt x="668" y="462"/>
                    <a:pt x="689" y="498"/>
                    <a:pt x="692" y="538"/>
                  </a:cubicBezTo>
                  <a:cubicBezTo>
                    <a:pt x="695" y="568"/>
                    <a:pt x="683" y="589"/>
                    <a:pt x="664" y="603"/>
                  </a:cubicBezTo>
                  <a:cubicBezTo>
                    <a:pt x="677" y="589"/>
                    <a:pt x="688" y="573"/>
                    <a:pt x="692" y="554"/>
                  </a:cubicBezTo>
                  <a:cubicBezTo>
                    <a:pt x="692" y="552"/>
                    <a:pt x="691" y="551"/>
                    <a:pt x="690" y="551"/>
                  </a:cubicBezTo>
                  <a:cubicBezTo>
                    <a:pt x="689" y="551"/>
                    <a:pt x="689" y="551"/>
                    <a:pt x="688" y="552"/>
                  </a:cubicBezTo>
                  <a:cubicBezTo>
                    <a:pt x="681" y="559"/>
                    <a:pt x="675" y="565"/>
                    <a:pt x="668" y="572"/>
                  </a:cubicBezTo>
                  <a:cubicBezTo>
                    <a:pt x="676" y="561"/>
                    <a:pt x="683" y="550"/>
                    <a:pt x="689" y="537"/>
                  </a:cubicBezTo>
                  <a:cubicBezTo>
                    <a:pt x="689" y="536"/>
                    <a:pt x="688" y="534"/>
                    <a:pt x="687" y="534"/>
                  </a:cubicBezTo>
                  <a:cubicBezTo>
                    <a:pt x="686" y="534"/>
                    <a:pt x="686" y="534"/>
                    <a:pt x="685" y="535"/>
                  </a:cubicBezTo>
                  <a:cubicBezTo>
                    <a:pt x="682" y="538"/>
                    <a:pt x="680" y="540"/>
                    <a:pt x="677" y="543"/>
                  </a:cubicBezTo>
                  <a:cubicBezTo>
                    <a:pt x="679" y="538"/>
                    <a:pt x="681" y="533"/>
                    <a:pt x="683" y="528"/>
                  </a:cubicBezTo>
                  <a:cubicBezTo>
                    <a:pt x="684" y="527"/>
                    <a:pt x="682" y="526"/>
                    <a:pt x="681" y="526"/>
                  </a:cubicBezTo>
                  <a:cubicBezTo>
                    <a:pt x="681" y="526"/>
                    <a:pt x="680" y="526"/>
                    <a:pt x="680" y="526"/>
                  </a:cubicBezTo>
                  <a:cubicBezTo>
                    <a:pt x="661" y="544"/>
                    <a:pt x="643" y="563"/>
                    <a:pt x="625" y="582"/>
                  </a:cubicBezTo>
                  <a:cubicBezTo>
                    <a:pt x="616" y="592"/>
                    <a:pt x="606" y="602"/>
                    <a:pt x="597" y="611"/>
                  </a:cubicBezTo>
                  <a:cubicBezTo>
                    <a:pt x="595" y="613"/>
                    <a:pt x="593" y="616"/>
                    <a:pt x="590" y="619"/>
                  </a:cubicBezTo>
                  <a:cubicBezTo>
                    <a:pt x="605" y="600"/>
                    <a:pt x="617" y="579"/>
                    <a:pt x="633" y="562"/>
                  </a:cubicBezTo>
                  <a:cubicBezTo>
                    <a:pt x="649" y="545"/>
                    <a:pt x="664" y="529"/>
                    <a:pt x="675" y="509"/>
                  </a:cubicBezTo>
                  <a:cubicBezTo>
                    <a:pt x="675" y="508"/>
                    <a:pt x="674" y="506"/>
                    <a:pt x="673" y="506"/>
                  </a:cubicBezTo>
                  <a:cubicBezTo>
                    <a:pt x="672" y="506"/>
                    <a:pt x="672" y="506"/>
                    <a:pt x="672" y="506"/>
                  </a:cubicBezTo>
                  <a:cubicBezTo>
                    <a:pt x="643" y="526"/>
                    <a:pt x="619" y="551"/>
                    <a:pt x="596" y="576"/>
                  </a:cubicBezTo>
                  <a:cubicBezTo>
                    <a:pt x="597" y="574"/>
                    <a:pt x="599" y="572"/>
                    <a:pt x="601" y="569"/>
                  </a:cubicBezTo>
                  <a:cubicBezTo>
                    <a:pt x="622" y="539"/>
                    <a:pt x="651" y="514"/>
                    <a:pt x="669" y="481"/>
                  </a:cubicBezTo>
                  <a:cubicBezTo>
                    <a:pt x="670" y="479"/>
                    <a:pt x="668" y="478"/>
                    <a:pt x="667" y="478"/>
                  </a:cubicBezTo>
                  <a:cubicBezTo>
                    <a:pt x="666" y="478"/>
                    <a:pt x="666" y="478"/>
                    <a:pt x="665" y="478"/>
                  </a:cubicBezTo>
                  <a:cubicBezTo>
                    <a:pt x="642" y="498"/>
                    <a:pt x="620" y="521"/>
                    <a:pt x="598" y="543"/>
                  </a:cubicBezTo>
                  <a:cubicBezTo>
                    <a:pt x="574" y="568"/>
                    <a:pt x="547" y="590"/>
                    <a:pt x="525" y="616"/>
                  </a:cubicBezTo>
                  <a:cubicBezTo>
                    <a:pt x="570" y="565"/>
                    <a:pt x="618" y="516"/>
                    <a:pt x="655" y="458"/>
                  </a:cubicBezTo>
                  <a:cubicBezTo>
                    <a:pt x="656" y="457"/>
                    <a:pt x="654" y="455"/>
                    <a:pt x="653" y="455"/>
                  </a:cubicBezTo>
                  <a:cubicBezTo>
                    <a:pt x="652" y="455"/>
                    <a:pt x="652" y="455"/>
                    <a:pt x="652" y="455"/>
                  </a:cubicBezTo>
                  <a:cubicBezTo>
                    <a:pt x="620" y="477"/>
                    <a:pt x="596" y="508"/>
                    <a:pt x="568" y="533"/>
                  </a:cubicBezTo>
                  <a:cubicBezTo>
                    <a:pt x="552" y="547"/>
                    <a:pt x="536" y="562"/>
                    <a:pt x="521" y="577"/>
                  </a:cubicBezTo>
                  <a:moveTo>
                    <a:pt x="82" y="611"/>
                  </a:moveTo>
                  <a:cubicBezTo>
                    <a:pt x="76" y="609"/>
                    <a:pt x="69" y="606"/>
                    <a:pt x="63" y="603"/>
                  </a:cubicBezTo>
                  <a:cubicBezTo>
                    <a:pt x="62" y="602"/>
                    <a:pt x="61" y="601"/>
                    <a:pt x="60" y="601"/>
                  </a:cubicBezTo>
                  <a:cubicBezTo>
                    <a:pt x="137" y="550"/>
                    <a:pt x="199" y="479"/>
                    <a:pt x="279" y="432"/>
                  </a:cubicBezTo>
                  <a:cubicBezTo>
                    <a:pt x="279" y="432"/>
                    <a:pt x="292" y="422"/>
                    <a:pt x="293" y="422"/>
                  </a:cubicBezTo>
                  <a:cubicBezTo>
                    <a:pt x="293" y="422"/>
                    <a:pt x="293" y="422"/>
                    <a:pt x="293" y="423"/>
                  </a:cubicBezTo>
                  <a:cubicBezTo>
                    <a:pt x="283" y="432"/>
                    <a:pt x="273" y="441"/>
                    <a:pt x="264" y="451"/>
                  </a:cubicBezTo>
                  <a:cubicBezTo>
                    <a:pt x="244" y="469"/>
                    <a:pt x="225" y="488"/>
                    <a:pt x="205" y="505"/>
                  </a:cubicBezTo>
                  <a:cubicBezTo>
                    <a:pt x="163" y="540"/>
                    <a:pt x="119" y="571"/>
                    <a:pt x="82" y="611"/>
                  </a:cubicBezTo>
                  <a:cubicBezTo>
                    <a:pt x="82" y="611"/>
                    <a:pt x="82" y="611"/>
                    <a:pt x="82" y="611"/>
                  </a:cubicBezTo>
                  <a:moveTo>
                    <a:pt x="91" y="608"/>
                  </a:moveTo>
                  <a:cubicBezTo>
                    <a:pt x="90" y="608"/>
                    <a:pt x="96" y="602"/>
                    <a:pt x="99" y="600"/>
                  </a:cubicBezTo>
                  <a:cubicBezTo>
                    <a:pt x="108" y="590"/>
                    <a:pt x="118" y="581"/>
                    <a:pt x="129" y="572"/>
                  </a:cubicBezTo>
                  <a:cubicBezTo>
                    <a:pt x="149" y="553"/>
                    <a:pt x="171" y="537"/>
                    <a:pt x="192" y="521"/>
                  </a:cubicBezTo>
                  <a:cubicBezTo>
                    <a:pt x="232" y="489"/>
                    <a:pt x="266" y="453"/>
                    <a:pt x="303" y="419"/>
                  </a:cubicBezTo>
                  <a:cubicBezTo>
                    <a:pt x="304" y="418"/>
                    <a:pt x="304" y="418"/>
                    <a:pt x="304" y="418"/>
                  </a:cubicBezTo>
                  <a:cubicBezTo>
                    <a:pt x="315" y="427"/>
                    <a:pt x="328" y="432"/>
                    <a:pt x="344" y="432"/>
                  </a:cubicBezTo>
                  <a:cubicBezTo>
                    <a:pt x="347" y="432"/>
                    <a:pt x="350" y="432"/>
                    <a:pt x="353" y="431"/>
                  </a:cubicBezTo>
                  <a:cubicBezTo>
                    <a:pt x="326" y="452"/>
                    <a:pt x="299" y="471"/>
                    <a:pt x="273" y="494"/>
                  </a:cubicBezTo>
                  <a:cubicBezTo>
                    <a:pt x="236" y="527"/>
                    <a:pt x="198" y="559"/>
                    <a:pt x="161" y="593"/>
                  </a:cubicBezTo>
                  <a:cubicBezTo>
                    <a:pt x="159" y="595"/>
                    <a:pt x="143" y="610"/>
                    <a:pt x="142" y="610"/>
                  </a:cubicBezTo>
                  <a:cubicBezTo>
                    <a:pt x="142" y="610"/>
                    <a:pt x="142" y="610"/>
                    <a:pt x="142" y="609"/>
                  </a:cubicBezTo>
                  <a:cubicBezTo>
                    <a:pt x="151" y="599"/>
                    <a:pt x="160" y="590"/>
                    <a:pt x="170" y="580"/>
                  </a:cubicBezTo>
                  <a:cubicBezTo>
                    <a:pt x="188" y="562"/>
                    <a:pt x="208" y="545"/>
                    <a:pt x="227" y="527"/>
                  </a:cubicBezTo>
                  <a:cubicBezTo>
                    <a:pt x="244" y="511"/>
                    <a:pt x="259" y="494"/>
                    <a:pt x="276" y="478"/>
                  </a:cubicBezTo>
                  <a:cubicBezTo>
                    <a:pt x="291" y="463"/>
                    <a:pt x="307" y="449"/>
                    <a:pt x="318" y="430"/>
                  </a:cubicBezTo>
                  <a:cubicBezTo>
                    <a:pt x="318" y="428"/>
                    <a:pt x="317" y="427"/>
                    <a:pt x="316" y="427"/>
                  </a:cubicBezTo>
                  <a:cubicBezTo>
                    <a:pt x="315" y="427"/>
                    <a:pt x="315" y="427"/>
                    <a:pt x="315" y="427"/>
                  </a:cubicBezTo>
                  <a:cubicBezTo>
                    <a:pt x="278" y="449"/>
                    <a:pt x="246" y="479"/>
                    <a:pt x="214" y="507"/>
                  </a:cubicBezTo>
                  <a:cubicBezTo>
                    <a:pt x="197" y="521"/>
                    <a:pt x="178" y="533"/>
                    <a:pt x="161" y="547"/>
                  </a:cubicBezTo>
                  <a:cubicBezTo>
                    <a:pt x="139" y="564"/>
                    <a:pt x="121" y="586"/>
                    <a:pt x="98" y="603"/>
                  </a:cubicBezTo>
                  <a:cubicBezTo>
                    <a:pt x="93" y="606"/>
                    <a:pt x="91" y="608"/>
                    <a:pt x="91" y="608"/>
                  </a:cubicBezTo>
                  <a:moveTo>
                    <a:pt x="169" y="618"/>
                  </a:moveTo>
                  <a:cubicBezTo>
                    <a:pt x="169" y="618"/>
                    <a:pt x="169" y="618"/>
                    <a:pt x="170" y="617"/>
                  </a:cubicBezTo>
                  <a:cubicBezTo>
                    <a:pt x="172" y="615"/>
                    <a:pt x="175" y="613"/>
                    <a:pt x="178" y="611"/>
                  </a:cubicBezTo>
                  <a:cubicBezTo>
                    <a:pt x="179" y="611"/>
                    <a:pt x="179" y="610"/>
                    <a:pt x="180" y="610"/>
                  </a:cubicBezTo>
                  <a:cubicBezTo>
                    <a:pt x="220" y="580"/>
                    <a:pt x="258" y="548"/>
                    <a:pt x="294" y="513"/>
                  </a:cubicBezTo>
                  <a:cubicBezTo>
                    <a:pt x="318" y="490"/>
                    <a:pt x="339" y="466"/>
                    <a:pt x="365" y="446"/>
                  </a:cubicBezTo>
                  <a:cubicBezTo>
                    <a:pt x="381" y="434"/>
                    <a:pt x="397" y="422"/>
                    <a:pt x="411" y="408"/>
                  </a:cubicBezTo>
                  <a:cubicBezTo>
                    <a:pt x="408" y="411"/>
                    <a:pt x="406" y="413"/>
                    <a:pt x="403" y="416"/>
                  </a:cubicBezTo>
                  <a:cubicBezTo>
                    <a:pt x="383" y="441"/>
                    <a:pt x="363" y="465"/>
                    <a:pt x="342" y="488"/>
                  </a:cubicBezTo>
                  <a:cubicBezTo>
                    <a:pt x="301" y="535"/>
                    <a:pt x="252" y="572"/>
                    <a:pt x="209" y="617"/>
                  </a:cubicBezTo>
                  <a:cubicBezTo>
                    <a:pt x="209" y="618"/>
                    <a:pt x="209" y="619"/>
                    <a:pt x="209" y="619"/>
                  </a:cubicBezTo>
                  <a:cubicBezTo>
                    <a:pt x="191" y="621"/>
                    <a:pt x="171" y="622"/>
                    <a:pt x="152" y="622"/>
                  </a:cubicBezTo>
                  <a:cubicBezTo>
                    <a:pt x="130" y="622"/>
                    <a:pt x="108" y="620"/>
                    <a:pt x="87" y="613"/>
                  </a:cubicBezTo>
                  <a:cubicBezTo>
                    <a:pt x="125" y="595"/>
                    <a:pt x="152" y="557"/>
                    <a:pt x="186" y="533"/>
                  </a:cubicBezTo>
                  <a:cubicBezTo>
                    <a:pt x="223" y="506"/>
                    <a:pt x="256" y="474"/>
                    <a:pt x="292" y="447"/>
                  </a:cubicBezTo>
                  <a:cubicBezTo>
                    <a:pt x="295" y="445"/>
                    <a:pt x="309" y="437"/>
                    <a:pt x="310" y="435"/>
                  </a:cubicBezTo>
                  <a:cubicBezTo>
                    <a:pt x="303" y="448"/>
                    <a:pt x="290" y="458"/>
                    <a:pt x="280" y="468"/>
                  </a:cubicBezTo>
                  <a:cubicBezTo>
                    <a:pt x="263" y="484"/>
                    <a:pt x="247" y="501"/>
                    <a:pt x="231" y="517"/>
                  </a:cubicBezTo>
                  <a:cubicBezTo>
                    <a:pt x="199" y="550"/>
                    <a:pt x="163" y="578"/>
                    <a:pt x="133" y="614"/>
                  </a:cubicBezTo>
                  <a:cubicBezTo>
                    <a:pt x="132" y="616"/>
                    <a:pt x="133" y="618"/>
                    <a:pt x="134" y="618"/>
                  </a:cubicBezTo>
                  <a:cubicBezTo>
                    <a:pt x="135" y="618"/>
                    <a:pt x="135" y="618"/>
                    <a:pt x="136" y="617"/>
                  </a:cubicBezTo>
                  <a:cubicBezTo>
                    <a:pt x="172" y="595"/>
                    <a:pt x="204" y="561"/>
                    <a:pt x="236" y="532"/>
                  </a:cubicBezTo>
                  <a:cubicBezTo>
                    <a:pt x="277" y="496"/>
                    <a:pt x="319" y="462"/>
                    <a:pt x="363" y="429"/>
                  </a:cubicBezTo>
                  <a:cubicBezTo>
                    <a:pt x="364" y="429"/>
                    <a:pt x="364" y="429"/>
                    <a:pt x="364" y="429"/>
                  </a:cubicBezTo>
                  <a:cubicBezTo>
                    <a:pt x="357" y="436"/>
                    <a:pt x="350" y="443"/>
                    <a:pt x="344" y="449"/>
                  </a:cubicBezTo>
                  <a:cubicBezTo>
                    <a:pt x="324" y="469"/>
                    <a:pt x="304" y="489"/>
                    <a:pt x="284" y="508"/>
                  </a:cubicBezTo>
                  <a:cubicBezTo>
                    <a:pt x="246" y="544"/>
                    <a:pt x="205" y="577"/>
                    <a:pt x="167" y="614"/>
                  </a:cubicBezTo>
                  <a:cubicBezTo>
                    <a:pt x="166" y="615"/>
                    <a:pt x="167" y="618"/>
                    <a:pt x="169" y="618"/>
                  </a:cubicBezTo>
                  <a:moveTo>
                    <a:pt x="398" y="624"/>
                  </a:moveTo>
                  <a:cubicBezTo>
                    <a:pt x="383" y="623"/>
                    <a:pt x="369" y="622"/>
                    <a:pt x="354" y="621"/>
                  </a:cubicBezTo>
                  <a:cubicBezTo>
                    <a:pt x="389" y="596"/>
                    <a:pt x="417" y="563"/>
                    <a:pt x="449" y="536"/>
                  </a:cubicBezTo>
                  <a:cubicBezTo>
                    <a:pt x="487" y="503"/>
                    <a:pt x="521" y="468"/>
                    <a:pt x="558" y="435"/>
                  </a:cubicBezTo>
                  <a:cubicBezTo>
                    <a:pt x="565" y="429"/>
                    <a:pt x="573" y="422"/>
                    <a:pt x="580" y="416"/>
                  </a:cubicBezTo>
                  <a:cubicBezTo>
                    <a:pt x="585" y="412"/>
                    <a:pt x="589" y="407"/>
                    <a:pt x="594" y="403"/>
                  </a:cubicBezTo>
                  <a:cubicBezTo>
                    <a:pt x="590" y="409"/>
                    <a:pt x="585" y="415"/>
                    <a:pt x="581" y="420"/>
                  </a:cubicBezTo>
                  <a:cubicBezTo>
                    <a:pt x="567" y="438"/>
                    <a:pt x="549" y="453"/>
                    <a:pt x="534" y="469"/>
                  </a:cubicBezTo>
                  <a:cubicBezTo>
                    <a:pt x="507" y="500"/>
                    <a:pt x="481" y="531"/>
                    <a:pt x="454" y="562"/>
                  </a:cubicBezTo>
                  <a:cubicBezTo>
                    <a:pt x="435" y="582"/>
                    <a:pt x="416" y="603"/>
                    <a:pt x="398" y="624"/>
                  </a:cubicBezTo>
                  <a:moveTo>
                    <a:pt x="62" y="594"/>
                  </a:moveTo>
                  <a:cubicBezTo>
                    <a:pt x="60" y="594"/>
                    <a:pt x="78" y="578"/>
                    <a:pt x="80" y="575"/>
                  </a:cubicBezTo>
                  <a:cubicBezTo>
                    <a:pt x="89" y="566"/>
                    <a:pt x="98" y="559"/>
                    <a:pt x="107" y="551"/>
                  </a:cubicBezTo>
                  <a:cubicBezTo>
                    <a:pt x="127" y="535"/>
                    <a:pt x="145" y="518"/>
                    <a:pt x="164" y="501"/>
                  </a:cubicBezTo>
                  <a:cubicBezTo>
                    <a:pt x="203" y="467"/>
                    <a:pt x="238" y="428"/>
                    <a:pt x="276" y="392"/>
                  </a:cubicBezTo>
                  <a:cubicBezTo>
                    <a:pt x="284" y="401"/>
                    <a:pt x="292" y="409"/>
                    <a:pt x="300" y="416"/>
                  </a:cubicBezTo>
                  <a:cubicBezTo>
                    <a:pt x="213" y="459"/>
                    <a:pt x="148" y="534"/>
                    <a:pt x="69" y="590"/>
                  </a:cubicBezTo>
                  <a:cubicBezTo>
                    <a:pt x="65" y="593"/>
                    <a:pt x="63" y="594"/>
                    <a:pt x="62" y="594"/>
                  </a:cubicBezTo>
                  <a:moveTo>
                    <a:pt x="330" y="470"/>
                  </a:moveTo>
                  <a:cubicBezTo>
                    <a:pt x="344" y="455"/>
                    <a:pt x="359" y="440"/>
                    <a:pt x="373" y="425"/>
                  </a:cubicBezTo>
                  <a:cubicBezTo>
                    <a:pt x="394" y="415"/>
                    <a:pt x="409" y="396"/>
                    <a:pt x="427" y="383"/>
                  </a:cubicBezTo>
                  <a:cubicBezTo>
                    <a:pt x="418" y="393"/>
                    <a:pt x="409" y="404"/>
                    <a:pt x="399" y="413"/>
                  </a:cubicBezTo>
                  <a:cubicBezTo>
                    <a:pt x="381" y="430"/>
                    <a:pt x="360" y="444"/>
                    <a:pt x="341" y="460"/>
                  </a:cubicBezTo>
                  <a:cubicBezTo>
                    <a:pt x="337" y="464"/>
                    <a:pt x="333" y="467"/>
                    <a:pt x="330" y="470"/>
                  </a:cubicBezTo>
                  <a:moveTo>
                    <a:pt x="214" y="619"/>
                  </a:moveTo>
                  <a:cubicBezTo>
                    <a:pt x="233" y="611"/>
                    <a:pt x="245" y="596"/>
                    <a:pt x="259" y="581"/>
                  </a:cubicBezTo>
                  <a:cubicBezTo>
                    <a:pt x="278" y="560"/>
                    <a:pt x="301" y="543"/>
                    <a:pt x="322" y="524"/>
                  </a:cubicBezTo>
                  <a:cubicBezTo>
                    <a:pt x="365" y="486"/>
                    <a:pt x="405" y="444"/>
                    <a:pt x="446" y="404"/>
                  </a:cubicBezTo>
                  <a:cubicBezTo>
                    <a:pt x="453" y="399"/>
                    <a:pt x="471" y="387"/>
                    <a:pt x="474" y="381"/>
                  </a:cubicBezTo>
                  <a:cubicBezTo>
                    <a:pt x="467" y="397"/>
                    <a:pt x="453" y="409"/>
                    <a:pt x="441" y="421"/>
                  </a:cubicBezTo>
                  <a:cubicBezTo>
                    <a:pt x="421" y="441"/>
                    <a:pt x="407" y="463"/>
                    <a:pt x="390" y="485"/>
                  </a:cubicBezTo>
                  <a:cubicBezTo>
                    <a:pt x="373" y="507"/>
                    <a:pt x="352" y="524"/>
                    <a:pt x="334" y="544"/>
                  </a:cubicBezTo>
                  <a:cubicBezTo>
                    <a:pt x="313" y="569"/>
                    <a:pt x="293" y="594"/>
                    <a:pt x="267" y="614"/>
                  </a:cubicBezTo>
                  <a:cubicBezTo>
                    <a:pt x="265" y="615"/>
                    <a:pt x="266" y="617"/>
                    <a:pt x="267" y="618"/>
                  </a:cubicBezTo>
                  <a:cubicBezTo>
                    <a:pt x="266" y="618"/>
                    <a:pt x="265" y="618"/>
                    <a:pt x="264" y="618"/>
                  </a:cubicBezTo>
                  <a:cubicBezTo>
                    <a:pt x="254" y="618"/>
                    <a:pt x="243" y="618"/>
                    <a:pt x="232" y="618"/>
                  </a:cubicBezTo>
                  <a:cubicBezTo>
                    <a:pt x="226" y="618"/>
                    <a:pt x="220" y="619"/>
                    <a:pt x="214" y="619"/>
                  </a:cubicBezTo>
                  <a:moveTo>
                    <a:pt x="327" y="611"/>
                  </a:moveTo>
                  <a:cubicBezTo>
                    <a:pt x="329" y="611"/>
                    <a:pt x="332" y="607"/>
                    <a:pt x="334" y="601"/>
                  </a:cubicBezTo>
                  <a:cubicBezTo>
                    <a:pt x="367" y="562"/>
                    <a:pt x="406" y="530"/>
                    <a:pt x="443" y="496"/>
                  </a:cubicBezTo>
                  <a:cubicBezTo>
                    <a:pt x="488" y="457"/>
                    <a:pt x="530" y="415"/>
                    <a:pt x="576" y="377"/>
                  </a:cubicBezTo>
                  <a:cubicBezTo>
                    <a:pt x="559" y="391"/>
                    <a:pt x="538" y="417"/>
                    <a:pt x="521" y="436"/>
                  </a:cubicBezTo>
                  <a:cubicBezTo>
                    <a:pt x="502" y="457"/>
                    <a:pt x="483" y="479"/>
                    <a:pt x="464" y="501"/>
                  </a:cubicBezTo>
                  <a:cubicBezTo>
                    <a:pt x="444" y="523"/>
                    <a:pt x="424" y="544"/>
                    <a:pt x="406" y="567"/>
                  </a:cubicBezTo>
                  <a:cubicBezTo>
                    <a:pt x="389" y="588"/>
                    <a:pt x="368" y="602"/>
                    <a:pt x="348" y="620"/>
                  </a:cubicBezTo>
                  <a:cubicBezTo>
                    <a:pt x="348" y="620"/>
                    <a:pt x="348" y="620"/>
                    <a:pt x="348" y="620"/>
                  </a:cubicBezTo>
                  <a:cubicBezTo>
                    <a:pt x="321" y="619"/>
                    <a:pt x="295" y="618"/>
                    <a:pt x="268" y="618"/>
                  </a:cubicBezTo>
                  <a:cubicBezTo>
                    <a:pt x="269" y="617"/>
                    <a:pt x="269" y="617"/>
                    <a:pt x="269" y="617"/>
                  </a:cubicBezTo>
                  <a:cubicBezTo>
                    <a:pt x="289" y="606"/>
                    <a:pt x="304" y="590"/>
                    <a:pt x="320" y="573"/>
                  </a:cubicBezTo>
                  <a:cubicBezTo>
                    <a:pt x="339" y="552"/>
                    <a:pt x="361" y="532"/>
                    <a:pt x="383" y="513"/>
                  </a:cubicBezTo>
                  <a:cubicBezTo>
                    <a:pt x="427" y="472"/>
                    <a:pt x="472" y="433"/>
                    <a:pt x="514" y="391"/>
                  </a:cubicBezTo>
                  <a:cubicBezTo>
                    <a:pt x="500" y="405"/>
                    <a:pt x="484" y="433"/>
                    <a:pt x="469" y="451"/>
                  </a:cubicBezTo>
                  <a:cubicBezTo>
                    <a:pt x="452" y="471"/>
                    <a:pt x="433" y="489"/>
                    <a:pt x="415" y="507"/>
                  </a:cubicBezTo>
                  <a:cubicBezTo>
                    <a:pt x="380" y="541"/>
                    <a:pt x="345" y="575"/>
                    <a:pt x="317" y="615"/>
                  </a:cubicBezTo>
                  <a:cubicBezTo>
                    <a:pt x="316" y="616"/>
                    <a:pt x="317" y="618"/>
                    <a:pt x="319" y="618"/>
                  </a:cubicBezTo>
                  <a:cubicBezTo>
                    <a:pt x="319" y="618"/>
                    <a:pt x="320" y="618"/>
                    <a:pt x="320" y="617"/>
                  </a:cubicBezTo>
                  <a:cubicBezTo>
                    <a:pt x="322" y="615"/>
                    <a:pt x="324" y="613"/>
                    <a:pt x="326" y="610"/>
                  </a:cubicBezTo>
                  <a:cubicBezTo>
                    <a:pt x="326" y="611"/>
                    <a:pt x="327" y="611"/>
                    <a:pt x="327" y="611"/>
                  </a:cubicBezTo>
                  <a:moveTo>
                    <a:pt x="328" y="559"/>
                  </a:moveTo>
                  <a:cubicBezTo>
                    <a:pt x="329" y="557"/>
                    <a:pt x="330" y="556"/>
                    <a:pt x="331" y="554"/>
                  </a:cubicBezTo>
                  <a:cubicBezTo>
                    <a:pt x="349" y="533"/>
                    <a:pt x="370" y="516"/>
                    <a:pt x="388" y="495"/>
                  </a:cubicBezTo>
                  <a:cubicBezTo>
                    <a:pt x="405" y="475"/>
                    <a:pt x="419" y="451"/>
                    <a:pt x="437" y="431"/>
                  </a:cubicBezTo>
                  <a:cubicBezTo>
                    <a:pt x="454" y="414"/>
                    <a:pt x="471" y="398"/>
                    <a:pt x="482" y="376"/>
                  </a:cubicBezTo>
                  <a:cubicBezTo>
                    <a:pt x="482" y="375"/>
                    <a:pt x="482" y="375"/>
                    <a:pt x="482" y="375"/>
                  </a:cubicBezTo>
                  <a:cubicBezTo>
                    <a:pt x="492" y="379"/>
                    <a:pt x="501" y="385"/>
                    <a:pt x="511" y="389"/>
                  </a:cubicBezTo>
                  <a:cubicBezTo>
                    <a:pt x="493" y="406"/>
                    <a:pt x="476" y="425"/>
                    <a:pt x="456" y="441"/>
                  </a:cubicBezTo>
                  <a:cubicBezTo>
                    <a:pt x="432" y="461"/>
                    <a:pt x="410" y="482"/>
                    <a:pt x="387" y="503"/>
                  </a:cubicBezTo>
                  <a:cubicBezTo>
                    <a:pt x="367" y="521"/>
                    <a:pt x="347" y="539"/>
                    <a:pt x="328" y="559"/>
                  </a:cubicBezTo>
                  <a:moveTo>
                    <a:pt x="529" y="392"/>
                  </a:moveTo>
                  <a:cubicBezTo>
                    <a:pt x="534" y="392"/>
                    <a:pt x="540" y="392"/>
                    <a:pt x="544" y="390"/>
                  </a:cubicBezTo>
                  <a:cubicBezTo>
                    <a:pt x="550" y="387"/>
                    <a:pt x="563" y="374"/>
                    <a:pt x="571" y="374"/>
                  </a:cubicBezTo>
                  <a:cubicBezTo>
                    <a:pt x="571" y="374"/>
                    <a:pt x="572" y="374"/>
                    <a:pt x="572" y="374"/>
                  </a:cubicBezTo>
                  <a:cubicBezTo>
                    <a:pt x="529" y="410"/>
                    <a:pt x="489" y="449"/>
                    <a:pt x="448" y="487"/>
                  </a:cubicBezTo>
                  <a:cubicBezTo>
                    <a:pt x="425" y="507"/>
                    <a:pt x="402" y="527"/>
                    <a:pt x="380" y="547"/>
                  </a:cubicBezTo>
                  <a:cubicBezTo>
                    <a:pt x="396" y="531"/>
                    <a:pt x="413" y="515"/>
                    <a:pt x="430" y="498"/>
                  </a:cubicBezTo>
                  <a:cubicBezTo>
                    <a:pt x="463" y="465"/>
                    <a:pt x="494" y="431"/>
                    <a:pt x="518" y="391"/>
                  </a:cubicBezTo>
                  <a:cubicBezTo>
                    <a:pt x="520" y="391"/>
                    <a:pt x="522" y="392"/>
                    <a:pt x="524" y="392"/>
                  </a:cubicBezTo>
                  <a:cubicBezTo>
                    <a:pt x="526" y="392"/>
                    <a:pt x="527" y="392"/>
                    <a:pt x="529" y="392"/>
                  </a:cubicBezTo>
                  <a:moveTo>
                    <a:pt x="38" y="575"/>
                  </a:moveTo>
                  <a:cubicBezTo>
                    <a:pt x="34" y="565"/>
                    <a:pt x="34" y="554"/>
                    <a:pt x="35" y="543"/>
                  </a:cubicBezTo>
                  <a:cubicBezTo>
                    <a:pt x="72" y="523"/>
                    <a:pt x="101" y="493"/>
                    <a:pt x="132" y="466"/>
                  </a:cubicBezTo>
                  <a:cubicBezTo>
                    <a:pt x="154" y="447"/>
                    <a:pt x="178" y="430"/>
                    <a:pt x="201" y="413"/>
                  </a:cubicBezTo>
                  <a:cubicBezTo>
                    <a:pt x="212" y="404"/>
                    <a:pt x="223" y="396"/>
                    <a:pt x="235" y="387"/>
                  </a:cubicBezTo>
                  <a:cubicBezTo>
                    <a:pt x="240" y="383"/>
                    <a:pt x="246" y="379"/>
                    <a:pt x="252" y="375"/>
                  </a:cubicBezTo>
                  <a:cubicBezTo>
                    <a:pt x="252" y="374"/>
                    <a:pt x="253" y="374"/>
                    <a:pt x="253" y="374"/>
                  </a:cubicBezTo>
                  <a:cubicBezTo>
                    <a:pt x="254" y="374"/>
                    <a:pt x="250" y="379"/>
                    <a:pt x="246" y="383"/>
                  </a:cubicBezTo>
                  <a:cubicBezTo>
                    <a:pt x="242" y="388"/>
                    <a:pt x="237" y="393"/>
                    <a:pt x="237" y="393"/>
                  </a:cubicBezTo>
                  <a:cubicBezTo>
                    <a:pt x="237" y="393"/>
                    <a:pt x="237" y="392"/>
                    <a:pt x="238" y="392"/>
                  </a:cubicBezTo>
                  <a:cubicBezTo>
                    <a:pt x="180" y="462"/>
                    <a:pt x="94" y="502"/>
                    <a:pt x="38" y="575"/>
                  </a:cubicBezTo>
                  <a:moveTo>
                    <a:pt x="418" y="558"/>
                  </a:moveTo>
                  <a:cubicBezTo>
                    <a:pt x="419" y="557"/>
                    <a:pt x="420" y="556"/>
                    <a:pt x="421" y="555"/>
                  </a:cubicBezTo>
                  <a:cubicBezTo>
                    <a:pt x="439" y="532"/>
                    <a:pt x="460" y="512"/>
                    <a:pt x="479" y="489"/>
                  </a:cubicBezTo>
                  <a:cubicBezTo>
                    <a:pt x="512" y="451"/>
                    <a:pt x="554" y="417"/>
                    <a:pt x="581" y="374"/>
                  </a:cubicBezTo>
                  <a:cubicBezTo>
                    <a:pt x="582" y="374"/>
                    <a:pt x="583" y="373"/>
                    <a:pt x="583" y="373"/>
                  </a:cubicBezTo>
                  <a:cubicBezTo>
                    <a:pt x="602" y="389"/>
                    <a:pt x="621" y="407"/>
                    <a:pt x="638" y="427"/>
                  </a:cubicBezTo>
                  <a:cubicBezTo>
                    <a:pt x="583" y="467"/>
                    <a:pt x="541" y="522"/>
                    <a:pt x="494" y="571"/>
                  </a:cubicBezTo>
                  <a:cubicBezTo>
                    <a:pt x="503" y="559"/>
                    <a:pt x="510" y="546"/>
                    <a:pt x="520" y="536"/>
                  </a:cubicBezTo>
                  <a:cubicBezTo>
                    <a:pt x="552" y="498"/>
                    <a:pt x="586" y="461"/>
                    <a:pt x="620" y="425"/>
                  </a:cubicBezTo>
                  <a:cubicBezTo>
                    <a:pt x="622" y="423"/>
                    <a:pt x="621" y="421"/>
                    <a:pt x="619" y="421"/>
                  </a:cubicBezTo>
                  <a:cubicBezTo>
                    <a:pt x="619" y="421"/>
                    <a:pt x="618" y="421"/>
                    <a:pt x="618" y="421"/>
                  </a:cubicBezTo>
                  <a:cubicBezTo>
                    <a:pt x="578" y="446"/>
                    <a:pt x="542" y="476"/>
                    <a:pt x="508" y="508"/>
                  </a:cubicBezTo>
                  <a:cubicBezTo>
                    <a:pt x="512" y="503"/>
                    <a:pt x="515" y="499"/>
                    <a:pt x="518" y="495"/>
                  </a:cubicBezTo>
                  <a:cubicBezTo>
                    <a:pt x="544" y="462"/>
                    <a:pt x="585" y="434"/>
                    <a:pt x="601" y="395"/>
                  </a:cubicBezTo>
                  <a:cubicBezTo>
                    <a:pt x="602" y="394"/>
                    <a:pt x="600" y="393"/>
                    <a:pt x="599" y="393"/>
                  </a:cubicBezTo>
                  <a:cubicBezTo>
                    <a:pt x="598" y="393"/>
                    <a:pt x="598" y="393"/>
                    <a:pt x="598" y="393"/>
                  </a:cubicBezTo>
                  <a:cubicBezTo>
                    <a:pt x="558" y="432"/>
                    <a:pt x="518" y="471"/>
                    <a:pt x="476" y="507"/>
                  </a:cubicBezTo>
                  <a:cubicBezTo>
                    <a:pt x="457" y="524"/>
                    <a:pt x="437" y="540"/>
                    <a:pt x="418" y="558"/>
                  </a:cubicBezTo>
                  <a:moveTo>
                    <a:pt x="221" y="611"/>
                  </a:moveTo>
                  <a:cubicBezTo>
                    <a:pt x="232" y="599"/>
                    <a:pt x="244" y="588"/>
                    <a:pt x="256" y="577"/>
                  </a:cubicBezTo>
                  <a:cubicBezTo>
                    <a:pt x="278" y="556"/>
                    <a:pt x="302" y="536"/>
                    <a:pt x="324" y="514"/>
                  </a:cubicBezTo>
                  <a:cubicBezTo>
                    <a:pt x="368" y="472"/>
                    <a:pt x="404" y="421"/>
                    <a:pt x="444" y="375"/>
                  </a:cubicBezTo>
                  <a:cubicBezTo>
                    <a:pt x="450" y="373"/>
                    <a:pt x="456" y="372"/>
                    <a:pt x="462" y="372"/>
                  </a:cubicBezTo>
                  <a:cubicBezTo>
                    <a:pt x="465" y="372"/>
                    <a:pt x="468" y="372"/>
                    <a:pt x="470" y="372"/>
                  </a:cubicBezTo>
                  <a:cubicBezTo>
                    <a:pt x="473" y="373"/>
                    <a:pt x="475" y="373"/>
                    <a:pt x="478" y="374"/>
                  </a:cubicBezTo>
                  <a:cubicBezTo>
                    <a:pt x="435" y="403"/>
                    <a:pt x="400" y="444"/>
                    <a:pt x="364" y="480"/>
                  </a:cubicBezTo>
                  <a:cubicBezTo>
                    <a:pt x="323" y="519"/>
                    <a:pt x="279" y="554"/>
                    <a:pt x="240" y="595"/>
                  </a:cubicBezTo>
                  <a:cubicBezTo>
                    <a:pt x="235" y="601"/>
                    <a:pt x="229" y="606"/>
                    <a:pt x="223" y="610"/>
                  </a:cubicBezTo>
                  <a:cubicBezTo>
                    <a:pt x="222" y="610"/>
                    <a:pt x="222" y="611"/>
                    <a:pt x="221" y="611"/>
                  </a:cubicBezTo>
                  <a:moveTo>
                    <a:pt x="42" y="573"/>
                  </a:moveTo>
                  <a:cubicBezTo>
                    <a:pt x="50" y="567"/>
                    <a:pt x="56" y="558"/>
                    <a:pt x="63" y="551"/>
                  </a:cubicBezTo>
                  <a:cubicBezTo>
                    <a:pt x="124" y="485"/>
                    <a:pt x="207" y="445"/>
                    <a:pt x="258" y="371"/>
                  </a:cubicBezTo>
                  <a:cubicBezTo>
                    <a:pt x="263" y="377"/>
                    <a:pt x="268" y="382"/>
                    <a:pt x="273" y="388"/>
                  </a:cubicBezTo>
                  <a:cubicBezTo>
                    <a:pt x="273" y="389"/>
                    <a:pt x="273" y="389"/>
                    <a:pt x="273" y="389"/>
                  </a:cubicBezTo>
                  <a:cubicBezTo>
                    <a:pt x="271" y="390"/>
                    <a:pt x="269" y="392"/>
                    <a:pt x="267" y="394"/>
                  </a:cubicBezTo>
                  <a:cubicBezTo>
                    <a:pt x="267" y="394"/>
                    <a:pt x="267" y="394"/>
                    <a:pt x="266" y="394"/>
                  </a:cubicBezTo>
                  <a:cubicBezTo>
                    <a:pt x="265" y="394"/>
                    <a:pt x="263" y="395"/>
                    <a:pt x="262" y="399"/>
                  </a:cubicBezTo>
                  <a:cubicBezTo>
                    <a:pt x="220" y="434"/>
                    <a:pt x="178" y="468"/>
                    <a:pt x="135" y="501"/>
                  </a:cubicBezTo>
                  <a:cubicBezTo>
                    <a:pt x="115" y="516"/>
                    <a:pt x="95" y="531"/>
                    <a:pt x="75" y="547"/>
                  </a:cubicBezTo>
                  <a:cubicBezTo>
                    <a:pt x="64" y="556"/>
                    <a:pt x="53" y="564"/>
                    <a:pt x="42" y="573"/>
                  </a:cubicBezTo>
                  <a:moveTo>
                    <a:pt x="36" y="539"/>
                  </a:moveTo>
                  <a:cubicBezTo>
                    <a:pt x="36" y="539"/>
                    <a:pt x="36" y="539"/>
                    <a:pt x="36" y="539"/>
                  </a:cubicBezTo>
                  <a:cubicBezTo>
                    <a:pt x="100" y="473"/>
                    <a:pt x="180" y="426"/>
                    <a:pt x="243" y="358"/>
                  </a:cubicBezTo>
                  <a:cubicBezTo>
                    <a:pt x="247" y="361"/>
                    <a:pt x="251" y="364"/>
                    <a:pt x="254" y="368"/>
                  </a:cubicBezTo>
                  <a:cubicBezTo>
                    <a:pt x="217" y="395"/>
                    <a:pt x="179" y="423"/>
                    <a:pt x="142" y="452"/>
                  </a:cubicBezTo>
                  <a:cubicBezTo>
                    <a:pt x="123" y="467"/>
                    <a:pt x="106" y="484"/>
                    <a:pt x="88" y="500"/>
                  </a:cubicBezTo>
                  <a:cubicBezTo>
                    <a:pt x="73" y="513"/>
                    <a:pt x="47" y="528"/>
                    <a:pt x="36" y="539"/>
                  </a:cubicBezTo>
                  <a:moveTo>
                    <a:pt x="114" y="402"/>
                  </a:moveTo>
                  <a:cubicBezTo>
                    <a:pt x="120" y="394"/>
                    <a:pt x="126" y="386"/>
                    <a:pt x="132" y="378"/>
                  </a:cubicBezTo>
                  <a:cubicBezTo>
                    <a:pt x="134" y="375"/>
                    <a:pt x="137" y="373"/>
                    <a:pt x="139" y="371"/>
                  </a:cubicBezTo>
                  <a:cubicBezTo>
                    <a:pt x="150" y="366"/>
                    <a:pt x="160" y="361"/>
                    <a:pt x="170" y="357"/>
                  </a:cubicBezTo>
                  <a:cubicBezTo>
                    <a:pt x="152" y="372"/>
                    <a:pt x="132" y="386"/>
                    <a:pt x="114" y="402"/>
                  </a:cubicBezTo>
                  <a:moveTo>
                    <a:pt x="38" y="531"/>
                  </a:moveTo>
                  <a:cubicBezTo>
                    <a:pt x="40" y="522"/>
                    <a:pt x="44" y="512"/>
                    <a:pt x="48" y="502"/>
                  </a:cubicBezTo>
                  <a:cubicBezTo>
                    <a:pt x="81" y="472"/>
                    <a:pt x="116" y="445"/>
                    <a:pt x="150" y="417"/>
                  </a:cubicBezTo>
                  <a:cubicBezTo>
                    <a:pt x="169" y="402"/>
                    <a:pt x="187" y="388"/>
                    <a:pt x="205" y="374"/>
                  </a:cubicBezTo>
                  <a:cubicBezTo>
                    <a:pt x="213" y="368"/>
                    <a:pt x="220" y="364"/>
                    <a:pt x="228" y="359"/>
                  </a:cubicBezTo>
                  <a:cubicBezTo>
                    <a:pt x="231" y="357"/>
                    <a:pt x="234" y="356"/>
                    <a:pt x="237" y="355"/>
                  </a:cubicBezTo>
                  <a:cubicBezTo>
                    <a:pt x="238" y="355"/>
                    <a:pt x="238" y="356"/>
                    <a:pt x="239" y="356"/>
                  </a:cubicBezTo>
                  <a:cubicBezTo>
                    <a:pt x="236" y="359"/>
                    <a:pt x="233" y="363"/>
                    <a:pt x="230" y="366"/>
                  </a:cubicBezTo>
                  <a:cubicBezTo>
                    <a:pt x="172" y="428"/>
                    <a:pt x="99" y="473"/>
                    <a:pt x="38" y="531"/>
                  </a:cubicBezTo>
                  <a:moveTo>
                    <a:pt x="63" y="483"/>
                  </a:moveTo>
                  <a:cubicBezTo>
                    <a:pt x="64" y="481"/>
                    <a:pt x="66" y="479"/>
                    <a:pt x="67" y="478"/>
                  </a:cubicBezTo>
                  <a:cubicBezTo>
                    <a:pt x="83" y="459"/>
                    <a:pt x="101" y="444"/>
                    <a:pt x="122" y="430"/>
                  </a:cubicBezTo>
                  <a:cubicBezTo>
                    <a:pt x="157" y="406"/>
                    <a:pt x="191" y="379"/>
                    <a:pt x="222" y="349"/>
                  </a:cubicBezTo>
                  <a:cubicBezTo>
                    <a:pt x="226" y="350"/>
                    <a:pt x="229" y="351"/>
                    <a:pt x="232" y="353"/>
                  </a:cubicBezTo>
                  <a:cubicBezTo>
                    <a:pt x="209" y="364"/>
                    <a:pt x="188" y="381"/>
                    <a:pt x="168" y="397"/>
                  </a:cubicBezTo>
                  <a:cubicBezTo>
                    <a:pt x="133" y="426"/>
                    <a:pt x="97" y="454"/>
                    <a:pt x="63" y="483"/>
                  </a:cubicBezTo>
                  <a:moveTo>
                    <a:pt x="60" y="480"/>
                  </a:moveTo>
                  <a:cubicBezTo>
                    <a:pt x="71" y="461"/>
                    <a:pt x="83" y="444"/>
                    <a:pt x="92" y="431"/>
                  </a:cubicBezTo>
                  <a:cubicBezTo>
                    <a:pt x="112" y="416"/>
                    <a:pt x="131" y="400"/>
                    <a:pt x="150" y="385"/>
                  </a:cubicBezTo>
                  <a:cubicBezTo>
                    <a:pt x="162" y="376"/>
                    <a:pt x="174" y="368"/>
                    <a:pt x="186" y="361"/>
                  </a:cubicBezTo>
                  <a:cubicBezTo>
                    <a:pt x="196" y="356"/>
                    <a:pt x="206" y="352"/>
                    <a:pt x="216" y="349"/>
                  </a:cubicBezTo>
                  <a:cubicBezTo>
                    <a:pt x="216" y="349"/>
                    <a:pt x="216" y="349"/>
                    <a:pt x="216" y="349"/>
                  </a:cubicBezTo>
                  <a:cubicBezTo>
                    <a:pt x="213" y="351"/>
                    <a:pt x="203" y="361"/>
                    <a:pt x="202" y="363"/>
                  </a:cubicBezTo>
                  <a:cubicBezTo>
                    <a:pt x="171" y="391"/>
                    <a:pt x="137" y="415"/>
                    <a:pt x="102" y="438"/>
                  </a:cubicBezTo>
                  <a:cubicBezTo>
                    <a:pt x="86" y="449"/>
                    <a:pt x="73" y="465"/>
                    <a:pt x="60" y="480"/>
                  </a:cubicBezTo>
                  <a:moveTo>
                    <a:pt x="147" y="383"/>
                  </a:moveTo>
                  <a:cubicBezTo>
                    <a:pt x="159" y="372"/>
                    <a:pt x="171" y="361"/>
                    <a:pt x="184" y="352"/>
                  </a:cubicBezTo>
                  <a:cubicBezTo>
                    <a:pt x="191" y="350"/>
                    <a:pt x="197" y="349"/>
                    <a:pt x="205" y="348"/>
                  </a:cubicBezTo>
                  <a:cubicBezTo>
                    <a:pt x="184" y="357"/>
                    <a:pt x="165" y="369"/>
                    <a:pt x="147" y="383"/>
                  </a:cubicBezTo>
                  <a:moveTo>
                    <a:pt x="156" y="345"/>
                  </a:moveTo>
                  <a:cubicBezTo>
                    <a:pt x="183" y="309"/>
                    <a:pt x="209" y="273"/>
                    <a:pt x="234" y="236"/>
                  </a:cubicBezTo>
                  <a:cubicBezTo>
                    <a:pt x="279" y="166"/>
                    <a:pt x="256" y="89"/>
                    <a:pt x="217" y="23"/>
                  </a:cubicBezTo>
                  <a:cubicBezTo>
                    <a:pt x="246" y="18"/>
                    <a:pt x="276" y="17"/>
                    <a:pt x="306" y="17"/>
                  </a:cubicBezTo>
                  <a:cubicBezTo>
                    <a:pt x="318" y="17"/>
                    <a:pt x="331" y="17"/>
                    <a:pt x="344" y="17"/>
                  </a:cubicBezTo>
                  <a:cubicBezTo>
                    <a:pt x="356" y="18"/>
                    <a:pt x="369" y="18"/>
                    <a:pt x="382" y="18"/>
                  </a:cubicBezTo>
                  <a:cubicBezTo>
                    <a:pt x="390" y="18"/>
                    <a:pt x="398" y="18"/>
                    <a:pt x="406" y="17"/>
                  </a:cubicBezTo>
                  <a:cubicBezTo>
                    <a:pt x="375" y="72"/>
                    <a:pt x="361" y="128"/>
                    <a:pt x="392" y="187"/>
                  </a:cubicBezTo>
                  <a:cubicBezTo>
                    <a:pt x="427" y="254"/>
                    <a:pt x="503" y="303"/>
                    <a:pt x="559" y="352"/>
                  </a:cubicBezTo>
                  <a:cubicBezTo>
                    <a:pt x="561" y="354"/>
                    <a:pt x="563" y="355"/>
                    <a:pt x="565" y="357"/>
                  </a:cubicBezTo>
                  <a:cubicBezTo>
                    <a:pt x="559" y="358"/>
                    <a:pt x="553" y="361"/>
                    <a:pt x="547" y="367"/>
                  </a:cubicBezTo>
                  <a:cubicBezTo>
                    <a:pt x="543" y="372"/>
                    <a:pt x="537" y="374"/>
                    <a:pt x="530" y="374"/>
                  </a:cubicBezTo>
                  <a:cubicBezTo>
                    <a:pt x="512" y="374"/>
                    <a:pt x="491" y="360"/>
                    <a:pt x="475" y="356"/>
                  </a:cubicBezTo>
                  <a:cubicBezTo>
                    <a:pt x="470" y="355"/>
                    <a:pt x="465" y="354"/>
                    <a:pt x="460" y="354"/>
                  </a:cubicBezTo>
                  <a:cubicBezTo>
                    <a:pt x="423" y="354"/>
                    <a:pt x="400" y="388"/>
                    <a:pt x="370" y="407"/>
                  </a:cubicBezTo>
                  <a:cubicBezTo>
                    <a:pt x="360" y="413"/>
                    <a:pt x="351" y="416"/>
                    <a:pt x="343" y="416"/>
                  </a:cubicBezTo>
                  <a:cubicBezTo>
                    <a:pt x="307" y="416"/>
                    <a:pt x="284" y="367"/>
                    <a:pt x="256" y="347"/>
                  </a:cubicBezTo>
                  <a:cubicBezTo>
                    <a:pt x="240" y="336"/>
                    <a:pt x="225" y="332"/>
                    <a:pt x="209" y="332"/>
                  </a:cubicBezTo>
                  <a:cubicBezTo>
                    <a:pt x="191" y="332"/>
                    <a:pt x="174" y="338"/>
                    <a:pt x="156" y="345"/>
                  </a:cubicBezTo>
                  <a:moveTo>
                    <a:pt x="306" y="0"/>
                  </a:moveTo>
                  <a:cubicBezTo>
                    <a:pt x="272" y="0"/>
                    <a:pt x="239" y="1"/>
                    <a:pt x="205" y="8"/>
                  </a:cubicBezTo>
                  <a:cubicBezTo>
                    <a:pt x="199" y="9"/>
                    <a:pt x="198" y="15"/>
                    <a:pt x="200" y="20"/>
                  </a:cubicBezTo>
                  <a:cubicBezTo>
                    <a:pt x="199" y="22"/>
                    <a:pt x="198" y="25"/>
                    <a:pt x="200" y="28"/>
                  </a:cubicBezTo>
                  <a:cubicBezTo>
                    <a:pt x="221" y="63"/>
                    <a:pt x="240" y="100"/>
                    <a:pt x="243" y="142"/>
                  </a:cubicBezTo>
                  <a:cubicBezTo>
                    <a:pt x="246" y="191"/>
                    <a:pt x="217" y="232"/>
                    <a:pt x="189" y="270"/>
                  </a:cubicBezTo>
                  <a:cubicBezTo>
                    <a:pt x="146" y="329"/>
                    <a:pt x="101" y="386"/>
                    <a:pt x="60" y="447"/>
                  </a:cubicBezTo>
                  <a:cubicBezTo>
                    <a:pt x="33" y="488"/>
                    <a:pt x="0" y="548"/>
                    <a:pt x="31" y="595"/>
                  </a:cubicBezTo>
                  <a:cubicBezTo>
                    <a:pt x="56" y="635"/>
                    <a:pt x="117" y="639"/>
                    <a:pt x="159" y="639"/>
                  </a:cubicBezTo>
                  <a:cubicBezTo>
                    <a:pt x="159" y="639"/>
                    <a:pt x="160" y="639"/>
                    <a:pt x="160" y="639"/>
                  </a:cubicBezTo>
                  <a:cubicBezTo>
                    <a:pt x="188" y="639"/>
                    <a:pt x="215" y="636"/>
                    <a:pt x="243" y="635"/>
                  </a:cubicBezTo>
                  <a:cubicBezTo>
                    <a:pt x="252" y="634"/>
                    <a:pt x="262" y="634"/>
                    <a:pt x="271" y="634"/>
                  </a:cubicBezTo>
                  <a:cubicBezTo>
                    <a:pt x="308" y="634"/>
                    <a:pt x="345" y="637"/>
                    <a:pt x="382" y="639"/>
                  </a:cubicBezTo>
                  <a:cubicBezTo>
                    <a:pt x="430" y="643"/>
                    <a:pt x="481" y="649"/>
                    <a:pt x="530" y="649"/>
                  </a:cubicBezTo>
                  <a:cubicBezTo>
                    <a:pt x="558" y="649"/>
                    <a:pt x="584" y="647"/>
                    <a:pt x="611" y="642"/>
                  </a:cubicBezTo>
                  <a:cubicBezTo>
                    <a:pt x="665" y="631"/>
                    <a:pt x="718" y="590"/>
                    <a:pt x="708" y="528"/>
                  </a:cubicBezTo>
                  <a:cubicBezTo>
                    <a:pt x="698" y="462"/>
                    <a:pt x="646" y="409"/>
                    <a:pt x="600" y="366"/>
                  </a:cubicBezTo>
                  <a:cubicBezTo>
                    <a:pt x="548" y="317"/>
                    <a:pt x="491" y="275"/>
                    <a:pt x="442" y="224"/>
                  </a:cubicBezTo>
                  <a:cubicBezTo>
                    <a:pt x="413" y="195"/>
                    <a:pt x="391" y="160"/>
                    <a:pt x="390" y="118"/>
                  </a:cubicBezTo>
                  <a:cubicBezTo>
                    <a:pt x="388" y="82"/>
                    <a:pt x="408" y="47"/>
                    <a:pt x="426" y="17"/>
                  </a:cubicBezTo>
                  <a:cubicBezTo>
                    <a:pt x="429" y="12"/>
                    <a:pt x="427" y="7"/>
                    <a:pt x="423" y="5"/>
                  </a:cubicBezTo>
                  <a:cubicBezTo>
                    <a:pt x="422" y="2"/>
                    <a:pt x="419" y="0"/>
                    <a:pt x="416" y="0"/>
                  </a:cubicBezTo>
                  <a:cubicBezTo>
                    <a:pt x="415" y="0"/>
                    <a:pt x="415" y="0"/>
                    <a:pt x="415" y="0"/>
                  </a:cubicBezTo>
                  <a:cubicBezTo>
                    <a:pt x="403" y="1"/>
                    <a:pt x="391" y="1"/>
                    <a:pt x="379" y="1"/>
                  </a:cubicBezTo>
                  <a:cubicBezTo>
                    <a:pt x="367" y="1"/>
                    <a:pt x="355" y="1"/>
                    <a:pt x="343" y="0"/>
                  </a:cubicBezTo>
                  <a:cubicBezTo>
                    <a:pt x="330" y="0"/>
                    <a:pt x="318" y="0"/>
                    <a:pt x="30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01"/>
            <p:cNvSpPr>
              <a:spLocks noEditPoints="1"/>
            </p:cNvSpPr>
            <p:nvPr/>
          </p:nvSpPr>
          <p:spPr bwMode="auto">
            <a:xfrm>
              <a:off x="2458" y="2596"/>
              <a:ext cx="456" cy="412"/>
            </a:xfrm>
            <a:custGeom>
              <a:avLst/>
              <a:gdLst>
                <a:gd name="T0" fmla="*/ 298 w 341"/>
                <a:gd name="T1" fmla="*/ 294 h 309"/>
                <a:gd name="T2" fmla="*/ 305 w 341"/>
                <a:gd name="T3" fmla="*/ 292 h 309"/>
                <a:gd name="T4" fmla="*/ 314 w 341"/>
                <a:gd name="T5" fmla="*/ 273 h 309"/>
                <a:gd name="T6" fmla="*/ 316 w 341"/>
                <a:gd name="T7" fmla="*/ 263 h 309"/>
                <a:gd name="T8" fmla="*/ 131 w 341"/>
                <a:gd name="T9" fmla="*/ 247 h 309"/>
                <a:gd name="T10" fmla="*/ 316 w 341"/>
                <a:gd name="T11" fmla="*/ 244 h 309"/>
                <a:gd name="T12" fmla="*/ 252 w 341"/>
                <a:gd name="T13" fmla="*/ 300 h 309"/>
                <a:gd name="T14" fmla="*/ 306 w 341"/>
                <a:gd name="T15" fmla="*/ 220 h 309"/>
                <a:gd name="T16" fmla="*/ 314 w 341"/>
                <a:gd name="T17" fmla="*/ 231 h 309"/>
                <a:gd name="T18" fmla="*/ 224 w 341"/>
                <a:gd name="T19" fmla="*/ 299 h 309"/>
                <a:gd name="T20" fmla="*/ 255 w 341"/>
                <a:gd name="T21" fmla="*/ 242 h 309"/>
                <a:gd name="T22" fmla="*/ 280 w 341"/>
                <a:gd name="T23" fmla="*/ 229 h 309"/>
                <a:gd name="T24" fmla="*/ 19 w 341"/>
                <a:gd name="T25" fmla="*/ 276 h 309"/>
                <a:gd name="T26" fmla="*/ 304 w 341"/>
                <a:gd name="T27" fmla="*/ 204 h 309"/>
                <a:gd name="T28" fmla="*/ 317 w 341"/>
                <a:gd name="T29" fmla="*/ 272 h 309"/>
                <a:gd name="T30" fmla="*/ 323 w 341"/>
                <a:gd name="T31" fmla="*/ 250 h 309"/>
                <a:gd name="T32" fmla="*/ 319 w 341"/>
                <a:gd name="T33" fmla="*/ 240 h 309"/>
                <a:gd name="T34" fmla="*/ 249 w 341"/>
                <a:gd name="T35" fmla="*/ 293 h 309"/>
                <a:gd name="T36" fmla="*/ 30 w 341"/>
                <a:gd name="T37" fmla="*/ 286 h 309"/>
                <a:gd name="T38" fmla="*/ 39 w 341"/>
                <a:gd name="T39" fmla="*/ 290 h 309"/>
                <a:gd name="T40" fmla="*/ 144 w 341"/>
                <a:gd name="T41" fmla="*/ 199 h 309"/>
                <a:gd name="T42" fmla="*/ 80 w 341"/>
                <a:gd name="T43" fmla="*/ 276 h 309"/>
                <a:gd name="T44" fmla="*/ 76 w 341"/>
                <a:gd name="T45" fmla="*/ 260 h 309"/>
                <a:gd name="T46" fmla="*/ 139 w 341"/>
                <a:gd name="T47" fmla="*/ 244 h 309"/>
                <a:gd name="T48" fmla="*/ 72 w 341"/>
                <a:gd name="T49" fmla="*/ 296 h 309"/>
                <a:gd name="T50" fmla="*/ 63 w 341"/>
                <a:gd name="T51" fmla="*/ 292 h 309"/>
                <a:gd name="T52" fmla="*/ 135 w 341"/>
                <a:gd name="T53" fmla="*/ 241 h 309"/>
                <a:gd name="T54" fmla="*/ 275 w 341"/>
                <a:gd name="T55" fmla="*/ 198 h 309"/>
                <a:gd name="T56" fmla="*/ 38 w 341"/>
                <a:gd name="T57" fmla="*/ 273 h 309"/>
                <a:gd name="T58" fmla="*/ 156 w 341"/>
                <a:gd name="T59" fmla="*/ 223 h 309"/>
                <a:gd name="T60" fmla="*/ 123 w 341"/>
                <a:gd name="T61" fmla="*/ 276 h 309"/>
                <a:gd name="T62" fmla="*/ 126 w 341"/>
                <a:gd name="T63" fmla="*/ 292 h 309"/>
                <a:gd name="T64" fmla="*/ 210 w 341"/>
                <a:gd name="T65" fmla="*/ 236 h 309"/>
                <a:gd name="T66" fmla="*/ 127 w 341"/>
                <a:gd name="T67" fmla="*/ 293 h 309"/>
                <a:gd name="T68" fmla="*/ 150 w 341"/>
                <a:gd name="T69" fmla="*/ 292 h 309"/>
                <a:gd name="T70" fmla="*/ 184 w 341"/>
                <a:gd name="T71" fmla="*/ 235 h 309"/>
                <a:gd name="T72" fmla="*/ 155 w 341"/>
                <a:gd name="T73" fmla="*/ 265 h 309"/>
                <a:gd name="T74" fmla="*/ 204 w 341"/>
                <a:gd name="T75" fmla="*/ 237 h 309"/>
                <a:gd name="T76" fmla="*/ 95 w 341"/>
                <a:gd name="T77" fmla="*/ 196 h 309"/>
                <a:gd name="T78" fmla="*/ 18 w 341"/>
                <a:gd name="T79" fmla="*/ 273 h 309"/>
                <a:gd name="T80" fmla="*/ 234 w 341"/>
                <a:gd name="T81" fmla="*/ 271 h 309"/>
                <a:gd name="T82" fmla="*/ 285 w 341"/>
                <a:gd name="T83" fmla="*/ 188 h 309"/>
                <a:gd name="T84" fmla="*/ 154 w 341"/>
                <a:gd name="T85" fmla="*/ 244 h 309"/>
                <a:gd name="T86" fmla="*/ 106 w 341"/>
                <a:gd name="T87" fmla="*/ 290 h 309"/>
                <a:gd name="T88" fmla="*/ 126 w 341"/>
                <a:gd name="T89" fmla="*/ 187 h 309"/>
                <a:gd name="T90" fmla="*/ 17 w 341"/>
                <a:gd name="T91" fmla="*/ 256 h 309"/>
                <a:gd name="T92" fmla="*/ 62 w 341"/>
                <a:gd name="T93" fmla="*/ 179 h 309"/>
                <a:gd name="T94" fmla="*/ 97 w 341"/>
                <a:gd name="T95" fmla="*/ 177 h 309"/>
                <a:gd name="T96" fmla="*/ 32 w 341"/>
                <a:gd name="T97" fmla="*/ 227 h 309"/>
                <a:gd name="T98" fmla="*/ 43 w 341"/>
                <a:gd name="T99" fmla="*/ 205 h 309"/>
                <a:gd name="T100" fmla="*/ 28 w 341"/>
                <a:gd name="T101" fmla="*/ 228 h 309"/>
                <a:gd name="T102" fmla="*/ 103 w 341"/>
                <a:gd name="T103" fmla="*/ 11 h 309"/>
                <a:gd name="T104" fmla="*/ 268 w 341"/>
                <a:gd name="T105" fmla="*/ 170 h 309"/>
                <a:gd name="T106" fmla="*/ 121 w 341"/>
                <a:gd name="T107" fmla="*/ 165 h 309"/>
                <a:gd name="T108" fmla="*/ 115 w 341"/>
                <a:gd name="T109" fmla="*/ 67 h 309"/>
                <a:gd name="T110" fmla="*/ 128 w 341"/>
                <a:gd name="T111" fmla="*/ 301 h 309"/>
                <a:gd name="T112" fmla="*/ 185 w 341"/>
                <a:gd name="T113" fmla="*/ 56 h 309"/>
                <a:gd name="T114" fmla="*/ 145 w 341"/>
                <a:gd name="T11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1" h="309">
                  <a:moveTo>
                    <a:pt x="287" y="295"/>
                  </a:moveTo>
                  <a:cubicBezTo>
                    <a:pt x="287" y="295"/>
                    <a:pt x="298" y="284"/>
                    <a:pt x="300" y="282"/>
                  </a:cubicBezTo>
                  <a:cubicBezTo>
                    <a:pt x="304" y="278"/>
                    <a:pt x="307" y="275"/>
                    <a:pt x="310" y="271"/>
                  </a:cubicBezTo>
                  <a:cubicBezTo>
                    <a:pt x="305" y="279"/>
                    <a:pt x="299" y="285"/>
                    <a:pt x="292" y="291"/>
                  </a:cubicBezTo>
                  <a:cubicBezTo>
                    <a:pt x="289" y="294"/>
                    <a:pt x="287" y="295"/>
                    <a:pt x="287" y="295"/>
                  </a:cubicBezTo>
                  <a:moveTo>
                    <a:pt x="297" y="295"/>
                  </a:moveTo>
                  <a:cubicBezTo>
                    <a:pt x="298" y="294"/>
                    <a:pt x="298" y="294"/>
                    <a:pt x="298" y="294"/>
                  </a:cubicBezTo>
                  <a:cubicBezTo>
                    <a:pt x="298" y="294"/>
                    <a:pt x="298" y="294"/>
                    <a:pt x="298" y="294"/>
                  </a:cubicBezTo>
                  <a:cubicBezTo>
                    <a:pt x="299" y="293"/>
                    <a:pt x="299" y="293"/>
                    <a:pt x="299" y="293"/>
                  </a:cubicBezTo>
                  <a:cubicBezTo>
                    <a:pt x="305" y="287"/>
                    <a:pt x="312" y="280"/>
                    <a:pt x="318" y="273"/>
                  </a:cubicBezTo>
                  <a:cubicBezTo>
                    <a:pt x="320" y="271"/>
                    <a:pt x="324" y="266"/>
                    <a:pt x="325" y="266"/>
                  </a:cubicBezTo>
                  <a:cubicBezTo>
                    <a:pt x="326" y="266"/>
                    <a:pt x="325" y="268"/>
                    <a:pt x="323" y="272"/>
                  </a:cubicBezTo>
                  <a:cubicBezTo>
                    <a:pt x="319" y="280"/>
                    <a:pt x="312" y="287"/>
                    <a:pt x="305" y="292"/>
                  </a:cubicBezTo>
                  <a:cubicBezTo>
                    <a:pt x="305" y="292"/>
                    <a:pt x="305" y="292"/>
                    <a:pt x="305" y="292"/>
                  </a:cubicBezTo>
                  <a:cubicBezTo>
                    <a:pt x="302" y="293"/>
                    <a:pt x="300" y="294"/>
                    <a:pt x="297" y="295"/>
                  </a:cubicBezTo>
                  <a:moveTo>
                    <a:pt x="287" y="297"/>
                  </a:moveTo>
                  <a:cubicBezTo>
                    <a:pt x="299" y="289"/>
                    <a:pt x="310" y="277"/>
                    <a:pt x="318" y="264"/>
                  </a:cubicBezTo>
                  <a:cubicBezTo>
                    <a:pt x="319" y="263"/>
                    <a:pt x="319" y="263"/>
                    <a:pt x="320" y="262"/>
                  </a:cubicBezTo>
                  <a:cubicBezTo>
                    <a:pt x="322" y="260"/>
                    <a:pt x="323" y="259"/>
                    <a:pt x="323" y="259"/>
                  </a:cubicBezTo>
                  <a:cubicBezTo>
                    <a:pt x="323" y="259"/>
                    <a:pt x="322" y="260"/>
                    <a:pt x="321" y="262"/>
                  </a:cubicBezTo>
                  <a:cubicBezTo>
                    <a:pt x="319" y="266"/>
                    <a:pt x="316" y="269"/>
                    <a:pt x="314" y="273"/>
                  </a:cubicBezTo>
                  <a:cubicBezTo>
                    <a:pt x="308" y="281"/>
                    <a:pt x="301" y="289"/>
                    <a:pt x="293" y="296"/>
                  </a:cubicBezTo>
                  <a:cubicBezTo>
                    <a:pt x="291" y="296"/>
                    <a:pt x="289" y="297"/>
                    <a:pt x="287" y="297"/>
                  </a:cubicBezTo>
                  <a:moveTo>
                    <a:pt x="277" y="299"/>
                  </a:moveTo>
                  <a:cubicBezTo>
                    <a:pt x="290" y="287"/>
                    <a:pt x="302" y="274"/>
                    <a:pt x="314" y="261"/>
                  </a:cubicBezTo>
                  <a:cubicBezTo>
                    <a:pt x="315" y="261"/>
                    <a:pt x="319" y="254"/>
                    <a:pt x="320" y="254"/>
                  </a:cubicBezTo>
                  <a:cubicBezTo>
                    <a:pt x="321" y="254"/>
                    <a:pt x="320" y="255"/>
                    <a:pt x="320" y="257"/>
                  </a:cubicBezTo>
                  <a:cubicBezTo>
                    <a:pt x="319" y="259"/>
                    <a:pt x="317" y="261"/>
                    <a:pt x="316" y="263"/>
                  </a:cubicBezTo>
                  <a:cubicBezTo>
                    <a:pt x="305" y="274"/>
                    <a:pt x="294" y="285"/>
                    <a:pt x="283" y="297"/>
                  </a:cubicBezTo>
                  <a:cubicBezTo>
                    <a:pt x="283" y="298"/>
                    <a:pt x="283" y="298"/>
                    <a:pt x="283" y="298"/>
                  </a:cubicBezTo>
                  <a:cubicBezTo>
                    <a:pt x="281" y="298"/>
                    <a:pt x="279" y="298"/>
                    <a:pt x="277" y="299"/>
                  </a:cubicBezTo>
                  <a:moveTo>
                    <a:pt x="91" y="283"/>
                  </a:moveTo>
                  <a:cubicBezTo>
                    <a:pt x="92" y="282"/>
                    <a:pt x="93" y="281"/>
                    <a:pt x="93" y="280"/>
                  </a:cubicBezTo>
                  <a:cubicBezTo>
                    <a:pt x="104" y="271"/>
                    <a:pt x="114" y="262"/>
                    <a:pt x="125" y="253"/>
                  </a:cubicBezTo>
                  <a:cubicBezTo>
                    <a:pt x="127" y="251"/>
                    <a:pt x="129" y="249"/>
                    <a:pt x="131" y="247"/>
                  </a:cubicBezTo>
                  <a:cubicBezTo>
                    <a:pt x="122" y="257"/>
                    <a:pt x="112" y="266"/>
                    <a:pt x="102" y="274"/>
                  </a:cubicBezTo>
                  <a:cubicBezTo>
                    <a:pt x="98" y="277"/>
                    <a:pt x="95" y="280"/>
                    <a:pt x="91" y="283"/>
                  </a:cubicBezTo>
                  <a:moveTo>
                    <a:pt x="261" y="299"/>
                  </a:moveTo>
                  <a:cubicBezTo>
                    <a:pt x="261" y="299"/>
                    <a:pt x="262" y="298"/>
                    <a:pt x="263" y="296"/>
                  </a:cubicBezTo>
                  <a:cubicBezTo>
                    <a:pt x="267" y="293"/>
                    <a:pt x="270" y="290"/>
                    <a:pt x="273" y="287"/>
                  </a:cubicBezTo>
                  <a:cubicBezTo>
                    <a:pt x="283" y="277"/>
                    <a:pt x="293" y="266"/>
                    <a:pt x="303" y="256"/>
                  </a:cubicBezTo>
                  <a:cubicBezTo>
                    <a:pt x="305" y="254"/>
                    <a:pt x="314" y="244"/>
                    <a:pt x="316" y="244"/>
                  </a:cubicBezTo>
                  <a:cubicBezTo>
                    <a:pt x="316" y="244"/>
                    <a:pt x="316" y="245"/>
                    <a:pt x="315" y="247"/>
                  </a:cubicBezTo>
                  <a:cubicBezTo>
                    <a:pt x="311" y="254"/>
                    <a:pt x="304" y="260"/>
                    <a:pt x="299" y="265"/>
                  </a:cubicBezTo>
                  <a:cubicBezTo>
                    <a:pt x="290" y="276"/>
                    <a:pt x="282" y="288"/>
                    <a:pt x="273" y="299"/>
                  </a:cubicBezTo>
                  <a:cubicBezTo>
                    <a:pt x="268" y="299"/>
                    <a:pt x="263" y="300"/>
                    <a:pt x="258" y="300"/>
                  </a:cubicBezTo>
                  <a:cubicBezTo>
                    <a:pt x="259" y="299"/>
                    <a:pt x="259" y="299"/>
                    <a:pt x="260" y="299"/>
                  </a:cubicBezTo>
                  <a:cubicBezTo>
                    <a:pt x="260" y="299"/>
                    <a:pt x="260" y="299"/>
                    <a:pt x="261" y="299"/>
                  </a:cubicBezTo>
                  <a:moveTo>
                    <a:pt x="252" y="300"/>
                  </a:moveTo>
                  <a:cubicBezTo>
                    <a:pt x="246" y="300"/>
                    <a:pt x="241" y="300"/>
                    <a:pt x="237" y="299"/>
                  </a:cubicBezTo>
                  <a:cubicBezTo>
                    <a:pt x="233" y="299"/>
                    <a:pt x="230" y="299"/>
                    <a:pt x="226" y="299"/>
                  </a:cubicBezTo>
                  <a:cubicBezTo>
                    <a:pt x="227" y="298"/>
                    <a:pt x="227" y="298"/>
                    <a:pt x="228" y="297"/>
                  </a:cubicBezTo>
                  <a:cubicBezTo>
                    <a:pt x="234" y="290"/>
                    <a:pt x="241" y="283"/>
                    <a:pt x="249" y="276"/>
                  </a:cubicBezTo>
                  <a:cubicBezTo>
                    <a:pt x="263" y="262"/>
                    <a:pt x="278" y="249"/>
                    <a:pt x="291" y="235"/>
                  </a:cubicBezTo>
                  <a:cubicBezTo>
                    <a:pt x="294" y="232"/>
                    <a:pt x="297" y="229"/>
                    <a:pt x="300" y="226"/>
                  </a:cubicBezTo>
                  <a:cubicBezTo>
                    <a:pt x="302" y="225"/>
                    <a:pt x="306" y="220"/>
                    <a:pt x="306" y="220"/>
                  </a:cubicBezTo>
                  <a:cubicBezTo>
                    <a:pt x="306" y="220"/>
                    <a:pt x="306" y="221"/>
                    <a:pt x="304" y="224"/>
                  </a:cubicBezTo>
                  <a:cubicBezTo>
                    <a:pt x="298" y="233"/>
                    <a:pt x="291" y="242"/>
                    <a:pt x="284" y="250"/>
                  </a:cubicBezTo>
                  <a:cubicBezTo>
                    <a:pt x="272" y="265"/>
                    <a:pt x="258" y="280"/>
                    <a:pt x="244" y="294"/>
                  </a:cubicBezTo>
                  <a:cubicBezTo>
                    <a:pt x="244" y="295"/>
                    <a:pt x="244" y="296"/>
                    <a:pt x="245" y="296"/>
                  </a:cubicBezTo>
                  <a:cubicBezTo>
                    <a:pt x="245" y="296"/>
                    <a:pt x="246" y="296"/>
                    <a:pt x="246" y="296"/>
                  </a:cubicBezTo>
                  <a:cubicBezTo>
                    <a:pt x="267" y="280"/>
                    <a:pt x="285" y="259"/>
                    <a:pt x="304" y="240"/>
                  </a:cubicBezTo>
                  <a:cubicBezTo>
                    <a:pt x="307" y="238"/>
                    <a:pt x="312" y="234"/>
                    <a:pt x="314" y="231"/>
                  </a:cubicBezTo>
                  <a:cubicBezTo>
                    <a:pt x="310" y="239"/>
                    <a:pt x="303" y="245"/>
                    <a:pt x="298" y="252"/>
                  </a:cubicBezTo>
                  <a:cubicBezTo>
                    <a:pt x="288" y="263"/>
                    <a:pt x="280" y="275"/>
                    <a:pt x="270" y="286"/>
                  </a:cubicBezTo>
                  <a:cubicBezTo>
                    <a:pt x="269" y="287"/>
                    <a:pt x="268" y="289"/>
                    <a:pt x="267" y="290"/>
                  </a:cubicBezTo>
                  <a:cubicBezTo>
                    <a:pt x="263" y="293"/>
                    <a:pt x="259" y="297"/>
                    <a:pt x="255" y="300"/>
                  </a:cubicBezTo>
                  <a:cubicBezTo>
                    <a:pt x="255" y="300"/>
                    <a:pt x="255" y="300"/>
                    <a:pt x="255" y="300"/>
                  </a:cubicBezTo>
                  <a:cubicBezTo>
                    <a:pt x="254" y="300"/>
                    <a:pt x="253" y="300"/>
                    <a:pt x="252" y="300"/>
                  </a:cubicBezTo>
                  <a:moveTo>
                    <a:pt x="224" y="299"/>
                  </a:moveTo>
                  <a:cubicBezTo>
                    <a:pt x="213" y="298"/>
                    <a:pt x="202" y="297"/>
                    <a:pt x="191" y="297"/>
                  </a:cubicBezTo>
                  <a:cubicBezTo>
                    <a:pt x="203" y="284"/>
                    <a:pt x="215" y="271"/>
                    <a:pt x="226" y="258"/>
                  </a:cubicBezTo>
                  <a:cubicBezTo>
                    <a:pt x="242" y="243"/>
                    <a:pt x="258" y="228"/>
                    <a:pt x="275" y="215"/>
                  </a:cubicBezTo>
                  <a:cubicBezTo>
                    <a:pt x="279" y="212"/>
                    <a:pt x="283" y="209"/>
                    <a:pt x="287" y="207"/>
                  </a:cubicBezTo>
                  <a:cubicBezTo>
                    <a:pt x="289" y="205"/>
                    <a:pt x="290" y="204"/>
                    <a:pt x="290" y="204"/>
                  </a:cubicBezTo>
                  <a:cubicBezTo>
                    <a:pt x="291" y="204"/>
                    <a:pt x="284" y="210"/>
                    <a:pt x="282" y="212"/>
                  </a:cubicBezTo>
                  <a:cubicBezTo>
                    <a:pt x="273" y="221"/>
                    <a:pt x="264" y="232"/>
                    <a:pt x="255" y="242"/>
                  </a:cubicBezTo>
                  <a:cubicBezTo>
                    <a:pt x="248" y="249"/>
                    <a:pt x="241" y="257"/>
                    <a:pt x="236" y="265"/>
                  </a:cubicBezTo>
                  <a:cubicBezTo>
                    <a:pt x="227" y="276"/>
                    <a:pt x="217" y="284"/>
                    <a:pt x="208" y="294"/>
                  </a:cubicBezTo>
                  <a:cubicBezTo>
                    <a:pt x="208" y="295"/>
                    <a:pt x="208" y="296"/>
                    <a:pt x="209" y="296"/>
                  </a:cubicBezTo>
                  <a:cubicBezTo>
                    <a:pt x="209" y="296"/>
                    <a:pt x="209" y="296"/>
                    <a:pt x="209" y="296"/>
                  </a:cubicBezTo>
                  <a:cubicBezTo>
                    <a:pt x="237" y="277"/>
                    <a:pt x="258" y="248"/>
                    <a:pt x="281" y="225"/>
                  </a:cubicBezTo>
                  <a:cubicBezTo>
                    <a:pt x="287" y="219"/>
                    <a:pt x="293" y="213"/>
                    <a:pt x="299" y="207"/>
                  </a:cubicBezTo>
                  <a:cubicBezTo>
                    <a:pt x="293" y="214"/>
                    <a:pt x="287" y="221"/>
                    <a:pt x="280" y="229"/>
                  </a:cubicBezTo>
                  <a:cubicBezTo>
                    <a:pt x="267" y="245"/>
                    <a:pt x="255" y="262"/>
                    <a:pt x="242" y="278"/>
                  </a:cubicBezTo>
                  <a:cubicBezTo>
                    <a:pt x="239" y="282"/>
                    <a:pt x="236" y="285"/>
                    <a:pt x="233" y="289"/>
                  </a:cubicBezTo>
                  <a:cubicBezTo>
                    <a:pt x="231" y="290"/>
                    <a:pt x="230" y="291"/>
                    <a:pt x="229" y="293"/>
                  </a:cubicBezTo>
                  <a:cubicBezTo>
                    <a:pt x="227" y="294"/>
                    <a:pt x="226" y="295"/>
                    <a:pt x="226" y="296"/>
                  </a:cubicBezTo>
                  <a:cubicBezTo>
                    <a:pt x="225" y="297"/>
                    <a:pt x="225" y="298"/>
                    <a:pt x="224" y="299"/>
                  </a:cubicBezTo>
                  <a:moveTo>
                    <a:pt x="26" y="284"/>
                  </a:moveTo>
                  <a:cubicBezTo>
                    <a:pt x="23" y="281"/>
                    <a:pt x="20" y="279"/>
                    <a:pt x="19" y="276"/>
                  </a:cubicBezTo>
                  <a:cubicBezTo>
                    <a:pt x="38" y="260"/>
                    <a:pt x="57" y="245"/>
                    <a:pt x="77" y="230"/>
                  </a:cubicBezTo>
                  <a:cubicBezTo>
                    <a:pt x="86" y="223"/>
                    <a:pt x="95" y="216"/>
                    <a:pt x="105" y="208"/>
                  </a:cubicBezTo>
                  <a:cubicBezTo>
                    <a:pt x="106" y="207"/>
                    <a:pt x="108" y="206"/>
                    <a:pt x="109" y="204"/>
                  </a:cubicBezTo>
                  <a:cubicBezTo>
                    <a:pt x="97" y="216"/>
                    <a:pt x="85" y="229"/>
                    <a:pt x="73" y="240"/>
                  </a:cubicBezTo>
                  <a:cubicBezTo>
                    <a:pt x="57" y="254"/>
                    <a:pt x="39" y="267"/>
                    <a:pt x="26" y="284"/>
                  </a:cubicBezTo>
                  <a:moveTo>
                    <a:pt x="247" y="274"/>
                  </a:moveTo>
                  <a:cubicBezTo>
                    <a:pt x="266" y="251"/>
                    <a:pt x="284" y="227"/>
                    <a:pt x="304" y="204"/>
                  </a:cubicBezTo>
                  <a:cubicBezTo>
                    <a:pt x="304" y="204"/>
                    <a:pt x="304" y="204"/>
                    <a:pt x="304" y="204"/>
                  </a:cubicBezTo>
                  <a:cubicBezTo>
                    <a:pt x="317" y="220"/>
                    <a:pt x="327" y="237"/>
                    <a:pt x="329" y="256"/>
                  </a:cubicBezTo>
                  <a:cubicBezTo>
                    <a:pt x="330" y="270"/>
                    <a:pt x="324" y="280"/>
                    <a:pt x="315" y="286"/>
                  </a:cubicBezTo>
                  <a:cubicBezTo>
                    <a:pt x="321" y="280"/>
                    <a:pt x="326" y="272"/>
                    <a:pt x="328" y="263"/>
                  </a:cubicBezTo>
                  <a:cubicBezTo>
                    <a:pt x="328" y="262"/>
                    <a:pt x="328" y="262"/>
                    <a:pt x="327" y="262"/>
                  </a:cubicBezTo>
                  <a:cubicBezTo>
                    <a:pt x="327" y="262"/>
                    <a:pt x="327" y="262"/>
                    <a:pt x="327" y="262"/>
                  </a:cubicBezTo>
                  <a:cubicBezTo>
                    <a:pt x="323" y="265"/>
                    <a:pt x="320" y="269"/>
                    <a:pt x="317" y="272"/>
                  </a:cubicBezTo>
                  <a:cubicBezTo>
                    <a:pt x="321" y="267"/>
                    <a:pt x="324" y="261"/>
                    <a:pt x="327" y="255"/>
                  </a:cubicBezTo>
                  <a:cubicBezTo>
                    <a:pt x="327" y="255"/>
                    <a:pt x="327" y="254"/>
                    <a:pt x="326" y="254"/>
                  </a:cubicBezTo>
                  <a:cubicBezTo>
                    <a:pt x="326" y="254"/>
                    <a:pt x="325" y="254"/>
                    <a:pt x="325" y="254"/>
                  </a:cubicBezTo>
                  <a:cubicBezTo>
                    <a:pt x="324" y="255"/>
                    <a:pt x="323" y="257"/>
                    <a:pt x="321" y="258"/>
                  </a:cubicBezTo>
                  <a:cubicBezTo>
                    <a:pt x="322" y="256"/>
                    <a:pt x="323" y="253"/>
                    <a:pt x="324" y="251"/>
                  </a:cubicBezTo>
                  <a:cubicBezTo>
                    <a:pt x="324" y="250"/>
                    <a:pt x="324" y="250"/>
                    <a:pt x="323" y="250"/>
                  </a:cubicBezTo>
                  <a:cubicBezTo>
                    <a:pt x="323" y="250"/>
                    <a:pt x="323" y="250"/>
                    <a:pt x="323" y="250"/>
                  </a:cubicBezTo>
                  <a:cubicBezTo>
                    <a:pt x="313" y="259"/>
                    <a:pt x="305" y="268"/>
                    <a:pt x="296" y="277"/>
                  </a:cubicBezTo>
                  <a:cubicBezTo>
                    <a:pt x="292" y="281"/>
                    <a:pt x="288" y="286"/>
                    <a:pt x="283" y="290"/>
                  </a:cubicBezTo>
                  <a:cubicBezTo>
                    <a:pt x="282" y="291"/>
                    <a:pt x="281" y="292"/>
                    <a:pt x="280" y="294"/>
                  </a:cubicBezTo>
                  <a:cubicBezTo>
                    <a:pt x="287" y="285"/>
                    <a:pt x="293" y="275"/>
                    <a:pt x="301" y="267"/>
                  </a:cubicBezTo>
                  <a:cubicBezTo>
                    <a:pt x="308" y="259"/>
                    <a:pt x="315" y="251"/>
                    <a:pt x="320" y="242"/>
                  </a:cubicBezTo>
                  <a:cubicBezTo>
                    <a:pt x="320" y="241"/>
                    <a:pt x="320" y="240"/>
                    <a:pt x="319" y="240"/>
                  </a:cubicBezTo>
                  <a:cubicBezTo>
                    <a:pt x="319" y="240"/>
                    <a:pt x="319" y="240"/>
                    <a:pt x="319" y="240"/>
                  </a:cubicBezTo>
                  <a:cubicBezTo>
                    <a:pt x="305" y="250"/>
                    <a:pt x="294" y="262"/>
                    <a:pt x="283" y="274"/>
                  </a:cubicBezTo>
                  <a:cubicBezTo>
                    <a:pt x="283" y="273"/>
                    <a:pt x="284" y="272"/>
                    <a:pt x="285" y="270"/>
                  </a:cubicBezTo>
                  <a:cubicBezTo>
                    <a:pt x="295" y="256"/>
                    <a:pt x="309" y="244"/>
                    <a:pt x="317" y="228"/>
                  </a:cubicBezTo>
                  <a:cubicBezTo>
                    <a:pt x="318" y="228"/>
                    <a:pt x="317" y="227"/>
                    <a:pt x="316" y="227"/>
                  </a:cubicBezTo>
                  <a:cubicBezTo>
                    <a:pt x="316" y="227"/>
                    <a:pt x="316" y="227"/>
                    <a:pt x="316" y="227"/>
                  </a:cubicBezTo>
                  <a:cubicBezTo>
                    <a:pt x="304" y="237"/>
                    <a:pt x="294" y="247"/>
                    <a:pt x="284" y="258"/>
                  </a:cubicBezTo>
                  <a:cubicBezTo>
                    <a:pt x="272" y="270"/>
                    <a:pt x="260" y="280"/>
                    <a:pt x="249" y="293"/>
                  </a:cubicBezTo>
                  <a:cubicBezTo>
                    <a:pt x="270" y="268"/>
                    <a:pt x="293" y="245"/>
                    <a:pt x="311" y="218"/>
                  </a:cubicBezTo>
                  <a:cubicBezTo>
                    <a:pt x="311" y="217"/>
                    <a:pt x="310" y="216"/>
                    <a:pt x="310" y="216"/>
                  </a:cubicBezTo>
                  <a:cubicBezTo>
                    <a:pt x="310" y="216"/>
                    <a:pt x="309" y="216"/>
                    <a:pt x="309" y="216"/>
                  </a:cubicBezTo>
                  <a:cubicBezTo>
                    <a:pt x="294" y="226"/>
                    <a:pt x="283" y="241"/>
                    <a:pt x="269" y="253"/>
                  </a:cubicBezTo>
                  <a:cubicBezTo>
                    <a:pt x="262" y="260"/>
                    <a:pt x="254" y="267"/>
                    <a:pt x="247" y="274"/>
                  </a:cubicBezTo>
                  <a:moveTo>
                    <a:pt x="38" y="290"/>
                  </a:moveTo>
                  <a:cubicBezTo>
                    <a:pt x="35" y="289"/>
                    <a:pt x="33" y="288"/>
                    <a:pt x="30" y="286"/>
                  </a:cubicBezTo>
                  <a:cubicBezTo>
                    <a:pt x="29" y="286"/>
                    <a:pt x="29" y="286"/>
                    <a:pt x="28" y="285"/>
                  </a:cubicBezTo>
                  <a:cubicBezTo>
                    <a:pt x="65" y="261"/>
                    <a:pt x="94" y="228"/>
                    <a:pt x="132" y="205"/>
                  </a:cubicBezTo>
                  <a:cubicBezTo>
                    <a:pt x="132" y="205"/>
                    <a:pt x="138" y="201"/>
                    <a:pt x="139" y="201"/>
                  </a:cubicBezTo>
                  <a:cubicBezTo>
                    <a:pt x="139" y="201"/>
                    <a:pt x="139" y="201"/>
                    <a:pt x="139" y="201"/>
                  </a:cubicBezTo>
                  <a:cubicBezTo>
                    <a:pt x="134" y="205"/>
                    <a:pt x="129" y="210"/>
                    <a:pt x="125" y="214"/>
                  </a:cubicBezTo>
                  <a:cubicBezTo>
                    <a:pt x="116" y="223"/>
                    <a:pt x="106" y="232"/>
                    <a:pt x="97" y="240"/>
                  </a:cubicBezTo>
                  <a:cubicBezTo>
                    <a:pt x="77" y="257"/>
                    <a:pt x="56" y="271"/>
                    <a:pt x="39" y="290"/>
                  </a:cubicBezTo>
                  <a:cubicBezTo>
                    <a:pt x="38" y="290"/>
                    <a:pt x="38" y="290"/>
                    <a:pt x="38" y="290"/>
                  </a:cubicBezTo>
                  <a:moveTo>
                    <a:pt x="43" y="289"/>
                  </a:moveTo>
                  <a:cubicBezTo>
                    <a:pt x="42" y="289"/>
                    <a:pt x="45" y="286"/>
                    <a:pt x="46" y="285"/>
                  </a:cubicBezTo>
                  <a:cubicBezTo>
                    <a:pt x="51" y="280"/>
                    <a:pt x="56" y="276"/>
                    <a:pt x="61" y="272"/>
                  </a:cubicBezTo>
                  <a:cubicBezTo>
                    <a:pt x="70" y="263"/>
                    <a:pt x="81" y="255"/>
                    <a:pt x="91" y="247"/>
                  </a:cubicBezTo>
                  <a:cubicBezTo>
                    <a:pt x="110" y="233"/>
                    <a:pt x="126" y="215"/>
                    <a:pt x="144" y="199"/>
                  </a:cubicBezTo>
                  <a:cubicBezTo>
                    <a:pt x="144" y="199"/>
                    <a:pt x="144" y="199"/>
                    <a:pt x="144" y="199"/>
                  </a:cubicBezTo>
                  <a:cubicBezTo>
                    <a:pt x="149" y="203"/>
                    <a:pt x="155" y="205"/>
                    <a:pt x="163" y="205"/>
                  </a:cubicBezTo>
                  <a:cubicBezTo>
                    <a:pt x="164" y="205"/>
                    <a:pt x="166" y="205"/>
                    <a:pt x="167" y="205"/>
                  </a:cubicBezTo>
                  <a:cubicBezTo>
                    <a:pt x="155" y="214"/>
                    <a:pt x="142" y="224"/>
                    <a:pt x="130" y="235"/>
                  </a:cubicBezTo>
                  <a:cubicBezTo>
                    <a:pt x="112" y="250"/>
                    <a:pt x="94" y="266"/>
                    <a:pt x="76" y="282"/>
                  </a:cubicBezTo>
                  <a:cubicBezTo>
                    <a:pt x="75" y="283"/>
                    <a:pt x="67" y="290"/>
                    <a:pt x="67" y="290"/>
                  </a:cubicBezTo>
                  <a:cubicBezTo>
                    <a:pt x="67" y="290"/>
                    <a:pt x="67" y="290"/>
                    <a:pt x="67" y="290"/>
                  </a:cubicBezTo>
                  <a:cubicBezTo>
                    <a:pt x="71" y="285"/>
                    <a:pt x="76" y="280"/>
                    <a:pt x="80" y="276"/>
                  </a:cubicBezTo>
                  <a:cubicBezTo>
                    <a:pt x="89" y="267"/>
                    <a:pt x="98" y="259"/>
                    <a:pt x="107" y="251"/>
                  </a:cubicBezTo>
                  <a:cubicBezTo>
                    <a:pt x="115" y="243"/>
                    <a:pt x="123" y="235"/>
                    <a:pt x="131" y="227"/>
                  </a:cubicBezTo>
                  <a:cubicBezTo>
                    <a:pt x="138" y="220"/>
                    <a:pt x="146" y="213"/>
                    <a:pt x="150" y="204"/>
                  </a:cubicBezTo>
                  <a:cubicBezTo>
                    <a:pt x="151" y="203"/>
                    <a:pt x="150" y="203"/>
                    <a:pt x="150" y="203"/>
                  </a:cubicBezTo>
                  <a:cubicBezTo>
                    <a:pt x="149" y="203"/>
                    <a:pt x="149" y="203"/>
                    <a:pt x="149" y="203"/>
                  </a:cubicBezTo>
                  <a:cubicBezTo>
                    <a:pt x="132" y="213"/>
                    <a:pt x="117" y="228"/>
                    <a:pt x="101" y="241"/>
                  </a:cubicBezTo>
                  <a:cubicBezTo>
                    <a:pt x="93" y="248"/>
                    <a:pt x="84" y="253"/>
                    <a:pt x="76" y="260"/>
                  </a:cubicBezTo>
                  <a:cubicBezTo>
                    <a:pt x="66" y="268"/>
                    <a:pt x="57" y="279"/>
                    <a:pt x="46" y="286"/>
                  </a:cubicBezTo>
                  <a:cubicBezTo>
                    <a:pt x="44" y="288"/>
                    <a:pt x="43" y="289"/>
                    <a:pt x="43" y="289"/>
                  </a:cubicBezTo>
                  <a:moveTo>
                    <a:pt x="80" y="294"/>
                  </a:moveTo>
                  <a:cubicBezTo>
                    <a:pt x="80" y="294"/>
                    <a:pt x="80" y="293"/>
                    <a:pt x="80" y="293"/>
                  </a:cubicBezTo>
                  <a:cubicBezTo>
                    <a:pt x="82" y="292"/>
                    <a:pt x="83" y="291"/>
                    <a:pt x="84" y="290"/>
                  </a:cubicBezTo>
                  <a:cubicBezTo>
                    <a:pt x="85" y="290"/>
                    <a:pt x="85" y="290"/>
                    <a:pt x="85" y="290"/>
                  </a:cubicBezTo>
                  <a:cubicBezTo>
                    <a:pt x="104" y="276"/>
                    <a:pt x="122" y="260"/>
                    <a:pt x="139" y="244"/>
                  </a:cubicBezTo>
                  <a:cubicBezTo>
                    <a:pt x="151" y="233"/>
                    <a:pt x="161" y="221"/>
                    <a:pt x="173" y="212"/>
                  </a:cubicBezTo>
                  <a:cubicBezTo>
                    <a:pt x="181" y="206"/>
                    <a:pt x="188" y="200"/>
                    <a:pt x="195" y="194"/>
                  </a:cubicBezTo>
                  <a:cubicBezTo>
                    <a:pt x="194" y="195"/>
                    <a:pt x="192" y="196"/>
                    <a:pt x="191" y="198"/>
                  </a:cubicBezTo>
                  <a:cubicBezTo>
                    <a:pt x="182" y="209"/>
                    <a:pt x="172" y="221"/>
                    <a:pt x="162" y="232"/>
                  </a:cubicBezTo>
                  <a:cubicBezTo>
                    <a:pt x="143" y="254"/>
                    <a:pt x="119" y="272"/>
                    <a:pt x="99" y="293"/>
                  </a:cubicBezTo>
                  <a:cubicBezTo>
                    <a:pt x="99" y="293"/>
                    <a:pt x="99" y="294"/>
                    <a:pt x="99" y="294"/>
                  </a:cubicBezTo>
                  <a:cubicBezTo>
                    <a:pt x="90" y="295"/>
                    <a:pt x="81" y="296"/>
                    <a:pt x="72" y="296"/>
                  </a:cubicBezTo>
                  <a:cubicBezTo>
                    <a:pt x="61" y="296"/>
                    <a:pt x="51" y="295"/>
                    <a:pt x="41" y="291"/>
                  </a:cubicBezTo>
                  <a:cubicBezTo>
                    <a:pt x="59" y="283"/>
                    <a:pt x="72" y="265"/>
                    <a:pt x="88" y="253"/>
                  </a:cubicBezTo>
                  <a:cubicBezTo>
                    <a:pt x="106" y="240"/>
                    <a:pt x="121" y="225"/>
                    <a:pt x="138" y="212"/>
                  </a:cubicBezTo>
                  <a:cubicBezTo>
                    <a:pt x="140" y="211"/>
                    <a:pt x="146" y="208"/>
                    <a:pt x="147" y="207"/>
                  </a:cubicBezTo>
                  <a:cubicBezTo>
                    <a:pt x="144" y="213"/>
                    <a:pt x="137" y="218"/>
                    <a:pt x="132" y="222"/>
                  </a:cubicBezTo>
                  <a:cubicBezTo>
                    <a:pt x="124" y="230"/>
                    <a:pt x="117" y="238"/>
                    <a:pt x="109" y="246"/>
                  </a:cubicBezTo>
                  <a:cubicBezTo>
                    <a:pt x="94" y="261"/>
                    <a:pt x="77" y="275"/>
                    <a:pt x="63" y="292"/>
                  </a:cubicBezTo>
                  <a:cubicBezTo>
                    <a:pt x="62" y="292"/>
                    <a:pt x="63" y="293"/>
                    <a:pt x="63" y="293"/>
                  </a:cubicBezTo>
                  <a:cubicBezTo>
                    <a:pt x="64" y="293"/>
                    <a:pt x="64" y="293"/>
                    <a:pt x="64" y="293"/>
                  </a:cubicBezTo>
                  <a:cubicBezTo>
                    <a:pt x="82" y="283"/>
                    <a:pt x="96" y="266"/>
                    <a:pt x="112" y="253"/>
                  </a:cubicBezTo>
                  <a:cubicBezTo>
                    <a:pt x="131" y="236"/>
                    <a:pt x="151" y="220"/>
                    <a:pt x="172" y="204"/>
                  </a:cubicBezTo>
                  <a:cubicBezTo>
                    <a:pt x="172" y="204"/>
                    <a:pt x="172" y="204"/>
                    <a:pt x="172" y="204"/>
                  </a:cubicBezTo>
                  <a:cubicBezTo>
                    <a:pt x="169" y="207"/>
                    <a:pt x="166" y="210"/>
                    <a:pt x="163" y="213"/>
                  </a:cubicBezTo>
                  <a:cubicBezTo>
                    <a:pt x="154" y="223"/>
                    <a:pt x="144" y="232"/>
                    <a:pt x="135" y="241"/>
                  </a:cubicBezTo>
                  <a:cubicBezTo>
                    <a:pt x="116" y="258"/>
                    <a:pt x="97" y="274"/>
                    <a:pt x="79" y="292"/>
                  </a:cubicBezTo>
                  <a:cubicBezTo>
                    <a:pt x="78" y="292"/>
                    <a:pt x="79" y="294"/>
                    <a:pt x="80" y="294"/>
                  </a:cubicBezTo>
                  <a:moveTo>
                    <a:pt x="189" y="296"/>
                  </a:moveTo>
                  <a:cubicBezTo>
                    <a:pt x="182" y="296"/>
                    <a:pt x="175" y="295"/>
                    <a:pt x="168" y="295"/>
                  </a:cubicBezTo>
                  <a:cubicBezTo>
                    <a:pt x="185" y="283"/>
                    <a:pt x="198" y="268"/>
                    <a:pt x="213" y="254"/>
                  </a:cubicBezTo>
                  <a:cubicBezTo>
                    <a:pt x="231" y="239"/>
                    <a:pt x="247" y="223"/>
                    <a:pt x="265" y="207"/>
                  </a:cubicBezTo>
                  <a:cubicBezTo>
                    <a:pt x="268" y="204"/>
                    <a:pt x="272" y="201"/>
                    <a:pt x="275" y="198"/>
                  </a:cubicBezTo>
                  <a:cubicBezTo>
                    <a:pt x="277" y="196"/>
                    <a:pt x="280" y="193"/>
                    <a:pt x="282" y="191"/>
                  </a:cubicBezTo>
                  <a:cubicBezTo>
                    <a:pt x="280" y="194"/>
                    <a:pt x="278" y="197"/>
                    <a:pt x="276" y="200"/>
                  </a:cubicBezTo>
                  <a:cubicBezTo>
                    <a:pt x="269" y="208"/>
                    <a:pt x="260" y="215"/>
                    <a:pt x="253" y="223"/>
                  </a:cubicBezTo>
                  <a:cubicBezTo>
                    <a:pt x="240" y="238"/>
                    <a:pt x="228" y="252"/>
                    <a:pt x="215" y="267"/>
                  </a:cubicBezTo>
                  <a:cubicBezTo>
                    <a:pt x="206" y="277"/>
                    <a:pt x="197" y="287"/>
                    <a:pt x="189" y="296"/>
                  </a:cubicBezTo>
                  <a:moveTo>
                    <a:pt x="29" y="282"/>
                  </a:moveTo>
                  <a:cubicBezTo>
                    <a:pt x="28" y="282"/>
                    <a:pt x="37" y="274"/>
                    <a:pt x="38" y="273"/>
                  </a:cubicBezTo>
                  <a:cubicBezTo>
                    <a:pt x="42" y="269"/>
                    <a:pt x="46" y="265"/>
                    <a:pt x="51" y="262"/>
                  </a:cubicBezTo>
                  <a:cubicBezTo>
                    <a:pt x="60" y="254"/>
                    <a:pt x="69" y="246"/>
                    <a:pt x="78" y="238"/>
                  </a:cubicBezTo>
                  <a:cubicBezTo>
                    <a:pt x="96" y="222"/>
                    <a:pt x="113" y="203"/>
                    <a:pt x="131" y="186"/>
                  </a:cubicBezTo>
                  <a:cubicBezTo>
                    <a:pt x="135" y="190"/>
                    <a:pt x="138" y="194"/>
                    <a:pt x="142" y="197"/>
                  </a:cubicBezTo>
                  <a:cubicBezTo>
                    <a:pt x="101" y="218"/>
                    <a:pt x="70" y="254"/>
                    <a:pt x="32" y="280"/>
                  </a:cubicBezTo>
                  <a:cubicBezTo>
                    <a:pt x="30" y="282"/>
                    <a:pt x="30" y="282"/>
                    <a:pt x="29" y="282"/>
                  </a:cubicBezTo>
                  <a:moveTo>
                    <a:pt x="156" y="223"/>
                  </a:moveTo>
                  <a:cubicBezTo>
                    <a:pt x="163" y="216"/>
                    <a:pt x="170" y="209"/>
                    <a:pt x="177" y="202"/>
                  </a:cubicBezTo>
                  <a:cubicBezTo>
                    <a:pt x="187" y="197"/>
                    <a:pt x="194" y="188"/>
                    <a:pt x="203" y="182"/>
                  </a:cubicBezTo>
                  <a:cubicBezTo>
                    <a:pt x="198" y="187"/>
                    <a:pt x="194" y="192"/>
                    <a:pt x="189" y="196"/>
                  </a:cubicBezTo>
                  <a:cubicBezTo>
                    <a:pt x="180" y="204"/>
                    <a:pt x="171" y="211"/>
                    <a:pt x="162" y="219"/>
                  </a:cubicBezTo>
                  <a:cubicBezTo>
                    <a:pt x="160" y="220"/>
                    <a:pt x="158" y="222"/>
                    <a:pt x="156" y="223"/>
                  </a:cubicBezTo>
                  <a:moveTo>
                    <a:pt x="101" y="294"/>
                  </a:moveTo>
                  <a:cubicBezTo>
                    <a:pt x="110" y="290"/>
                    <a:pt x="116" y="283"/>
                    <a:pt x="123" y="276"/>
                  </a:cubicBezTo>
                  <a:cubicBezTo>
                    <a:pt x="132" y="266"/>
                    <a:pt x="143" y="258"/>
                    <a:pt x="152" y="249"/>
                  </a:cubicBezTo>
                  <a:cubicBezTo>
                    <a:pt x="173" y="231"/>
                    <a:pt x="192" y="211"/>
                    <a:pt x="212" y="192"/>
                  </a:cubicBezTo>
                  <a:cubicBezTo>
                    <a:pt x="215" y="189"/>
                    <a:pt x="224" y="184"/>
                    <a:pt x="225" y="181"/>
                  </a:cubicBezTo>
                  <a:cubicBezTo>
                    <a:pt x="221" y="188"/>
                    <a:pt x="215" y="194"/>
                    <a:pt x="209" y="200"/>
                  </a:cubicBezTo>
                  <a:cubicBezTo>
                    <a:pt x="200" y="210"/>
                    <a:pt x="193" y="220"/>
                    <a:pt x="185" y="230"/>
                  </a:cubicBezTo>
                  <a:cubicBezTo>
                    <a:pt x="177" y="241"/>
                    <a:pt x="167" y="249"/>
                    <a:pt x="158" y="258"/>
                  </a:cubicBezTo>
                  <a:cubicBezTo>
                    <a:pt x="148" y="270"/>
                    <a:pt x="139" y="282"/>
                    <a:pt x="126" y="292"/>
                  </a:cubicBezTo>
                  <a:cubicBezTo>
                    <a:pt x="125" y="292"/>
                    <a:pt x="126" y="293"/>
                    <a:pt x="126" y="293"/>
                  </a:cubicBezTo>
                  <a:cubicBezTo>
                    <a:pt x="126" y="293"/>
                    <a:pt x="126" y="293"/>
                    <a:pt x="125" y="293"/>
                  </a:cubicBezTo>
                  <a:cubicBezTo>
                    <a:pt x="120" y="293"/>
                    <a:pt x="115" y="293"/>
                    <a:pt x="110" y="294"/>
                  </a:cubicBezTo>
                  <a:cubicBezTo>
                    <a:pt x="107" y="294"/>
                    <a:pt x="104" y="294"/>
                    <a:pt x="101" y="294"/>
                  </a:cubicBezTo>
                  <a:moveTo>
                    <a:pt x="155" y="290"/>
                  </a:moveTo>
                  <a:cubicBezTo>
                    <a:pt x="156" y="290"/>
                    <a:pt x="157" y="288"/>
                    <a:pt x="158" y="285"/>
                  </a:cubicBezTo>
                  <a:cubicBezTo>
                    <a:pt x="174" y="267"/>
                    <a:pt x="192" y="252"/>
                    <a:pt x="210" y="236"/>
                  </a:cubicBezTo>
                  <a:cubicBezTo>
                    <a:pt x="231" y="217"/>
                    <a:pt x="251" y="197"/>
                    <a:pt x="273" y="179"/>
                  </a:cubicBezTo>
                  <a:cubicBezTo>
                    <a:pt x="265" y="185"/>
                    <a:pt x="255" y="198"/>
                    <a:pt x="247" y="207"/>
                  </a:cubicBezTo>
                  <a:cubicBezTo>
                    <a:pt x="238" y="217"/>
                    <a:pt x="229" y="228"/>
                    <a:pt x="220" y="238"/>
                  </a:cubicBezTo>
                  <a:cubicBezTo>
                    <a:pt x="211" y="248"/>
                    <a:pt x="201" y="259"/>
                    <a:pt x="192" y="269"/>
                  </a:cubicBezTo>
                  <a:cubicBezTo>
                    <a:pt x="184" y="279"/>
                    <a:pt x="174" y="286"/>
                    <a:pt x="165" y="294"/>
                  </a:cubicBezTo>
                  <a:cubicBezTo>
                    <a:pt x="165" y="295"/>
                    <a:pt x="165" y="295"/>
                    <a:pt x="165" y="295"/>
                  </a:cubicBezTo>
                  <a:cubicBezTo>
                    <a:pt x="152" y="294"/>
                    <a:pt x="140" y="293"/>
                    <a:pt x="127" y="293"/>
                  </a:cubicBezTo>
                  <a:cubicBezTo>
                    <a:pt x="127" y="293"/>
                    <a:pt x="127" y="293"/>
                    <a:pt x="127" y="293"/>
                  </a:cubicBezTo>
                  <a:cubicBezTo>
                    <a:pt x="137" y="288"/>
                    <a:pt x="144" y="280"/>
                    <a:pt x="151" y="272"/>
                  </a:cubicBezTo>
                  <a:cubicBezTo>
                    <a:pt x="161" y="262"/>
                    <a:pt x="171" y="253"/>
                    <a:pt x="181" y="244"/>
                  </a:cubicBezTo>
                  <a:cubicBezTo>
                    <a:pt x="203" y="224"/>
                    <a:pt x="224" y="206"/>
                    <a:pt x="244" y="186"/>
                  </a:cubicBezTo>
                  <a:cubicBezTo>
                    <a:pt x="237" y="192"/>
                    <a:pt x="230" y="206"/>
                    <a:pt x="222" y="214"/>
                  </a:cubicBezTo>
                  <a:cubicBezTo>
                    <a:pt x="214" y="224"/>
                    <a:pt x="205" y="232"/>
                    <a:pt x="197" y="241"/>
                  </a:cubicBezTo>
                  <a:cubicBezTo>
                    <a:pt x="180" y="257"/>
                    <a:pt x="163" y="273"/>
                    <a:pt x="150" y="292"/>
                  </a:cubicBezTo>
                  <a:cubicBezTo>
                    <a:pt x="150" y="293"/>
                    <a:pt x="150" y="293"/>
                    <a:pt x="151" y="293"/>
                  </a:cubicBezTo>
                  <a:cubicBezTo>
                    <a:pt x="151" y="293"/>
                    <a:pt x="152" y="293"/>
                    <a:pt x="152" y="293"/>
                  </a:cubicBezTo>
                  <a:cubicBezTo>
                    <a:pt x="153" y="292"/>
                    <a:pt x="153" y="291"/>
                    <a:pt x="154" y="290"/>
                  </a:cubicBezTo>
                  <a:cubicBezTo>
                    <a:pt x="155" y="290"/>
                    <a:pt x="155" y="290"/>
                    <a:pt x="155" y="290"/>
                  </a:cubicBezTo>
                  <a:moveTo>
                    <a:pt x="155" y="265"/>
                  </a:moveTo>
                  <a:cubicBezTo>
                    <a:pt x="156" y="265"/>
                    <a:pt x="156" y="264"/>
                    <a:pt x="157" y="263"/>
                  </a:cubicBezTo>
                  <a:cubicBezTo>
                    <a:pt x="165" y="253"/>
                    <a:pt x="175" y="245"/>
                    <a:pt x="184" y="235"/>
                  </a:cubicBezTo>
                  <a:cubicBezTo>
                    <a:pt x="192" y="225"/>
                    <a:pt x="198" y="214"/>
                    <a:pt x="207" y="205"/>
                  </a:cubicBezTo>
                  <a:cubicBezTo>
                    <a:pt x="215" y="196"/>
                    <a:pt x="223" y="189"/>
                    <a:pt x="229" y="179"/>
                  </a:cubicBezTo>
                  <a:cubicBezTo>
                    <a:pt x="229" y="178"/>
                    <a:pt x="229" y="178"/>
                    <a:pt x="229" y="178"/>
                  </a:cubicBezTo>
                  <a:cubicBezTo>
                    <a:pt x="233" y="180"/>
                    <a:pt x="238" y="183"/>
                    <a:pt x="242" y="185"/>
                  </a:cubicBezTo>
                  <a:cubicBezTo>
                    <a:pt x="234" y="193"/>
                    <a:pt x="226" y="202"/>
                    <a:pt x="216" y="210"/>
                  </a:cubicBezTo>
                  <a:cubicBezTo>
                    <a:pt x="205" y="219"/>
                    <a:pt x="194" y="229"/>
                    <a:pt x="184" y="239"/>
                  </a:cubicBezTo>
                  <a:cubicBezTo>
                    <a:pt x="174" y="248"/>
                    <a:pt x="164" y="256"/>
                    <a:pt x="155" y="265"/>
                  </a:cubicBezTo>
                  <a:moveTo>
                    <a:pt x="251" y="186"/>
                  </a:moveTo>
                  <a:cubicBezTo>
                    <a:pt x="253" y="186"/>
                    <a:pt x="256" y="186"/>
                    <a:pt x="258" y="185"/>
                  </a:cubicBezTo>
                  <a:cubicBezTo>
                    <a:pt x="261" y="184"/>
                    <a:pt x="267" y="178"/>
                    <a:pt x="271" y="178"/>
                  </a:cubicBezTo>
                  <a:cubicBezTo>
                    <a:pt x="271" y="178"/>
                    <a:pt x="271" y="178"/>
                    <a:pt x="272" y="178"/>
                  </a:cubicBezTo>
                  <a:cubicBezTo>
                    <a:pt x="251" y="195"/>
                    <a:pt x="232" y="213"/>
                    <a:pt x="212" y="231"/>
                  </a:cubicBezTo>
                  <a:cubicBezTo>
                    <a:pt x="202" y="241"/>
                    <a:pt x="191" y="250"/>
                    <a:pt x="180" y="260"/>
                  </a:cubicBezTo>
                  <a:cubicBezTo>
                    <a:pt x="188" y="252"/>
                    <a:pt x="196" y="244"/>
                    <a:pt x="204" y="237"/>
                  </a:cubicBezTo>
                  <a:cubicBezTo>
                    <a:pt x="220" y="221"/>
                    <a:pt x="234" y="205"/>
                    <a:pt x="246" y="186"/>
                  </a:cubicBezTo>
                  <a:cubicBezTo>
                    <a:pt x="247" y="186"/>
                    <a:pt x="248" y="186"/>
                    <a:pt x="249" y="186"/>
                  </a:cubicBezTo>
                  <a:cubicBezTo>
                    <a:pt x="249" y="186"/>
                    <a:pt x="250" y="186"/>
                    <a:pt x="251" y="186"/>
                  </a:cubicBezTo>
                  <a:moveTo>
                    <a:pt x="18" y="273"/>
                  </a:moveTo>
                  <a:cubicBezTo>
                    <a:pt x="16" y="268"/>
                    <a:pt x="16" y="263"/>
                    <a:pt x="16" y="258"/>
                  </a:cubicBezTo>
                  <a:cubicBezTo>
                    <a:pt x="34" y="249"/>
                    <a:pt x="48" y="234"/>
                    <a:pt x="62" y="221"/>
                  </a:cubicBezTo>
                  <a:cubicBezTo>
                    <a:pt x="73" y="212"/>
                    <a:pt x="84" y="204"/>
                    <a:pt x="95" y="196"/>
                  </a:cubicBezTo>
                  <a:cubicBezTo>
                    <a:pt x="100" y="192"/>
                    <a:pt x="106" y="188"/>
                    <a:pt x="111" y="184"/>
                  </a:cubicBezTo>
                  <a:cubicBezTo>
                    <a:pt x="114" y="182"/>
                    <a:pt x="116" y="180"/>
                    <a:pt x="119" y="178"/>
                  </a:cubicBezTo>
                  <a:cubicBezTo>
                    <a:pt x="119" y="178"/>
                    <a:pt x="120" y="178"/>
                    <a:pt x="120" y="178"/>
                  </a:cubicBezTo>
                  <a:cubicBezTo>
                    <a:pt x="120" y="178"/>
                    <a:pt x="118" y="180"/>
                    <a:pt x="116" y="182"/>
                  </a:cubicBezTo>
                  <a:cubicBezTo>
                    <a:pt x="114" y="184"/>
                    <a:pt x="112" y="186"/>
                    <a:pt x="112" y="186"/>
                  </a:cubicBezTo>
                  <a:cubicBezTo>
                    <a:pt x="112" y="186"/>
                    <a:pt x="112" y="186"/>
                    <a:pt x="112" y="186"/>
                  </a:cubicBezTo>
                  <a:cubicBezTo>
                    <a:pt x="85" y="220"/>
                    <a:pt x="44" y="239"/>
                    <a:pt x="18" y="273"/>
                  </a:cubicBezTo>
                  <a:moveTo>
                    <a:pt x="198" y="265"/>
                  </a:moveTo>
                  <a:cubicBezTo>
                    <a:pt x="199" y="265"/>
                    <a:pt x="199" y="264"/>
                    <a:pt x="199" y="264"/>
                  </a:cubicBezTo>
                  <a:cubicBezTo>
                    <a:pt x="208" y="253"/>
                    <a:pt x="218" y="243"/>
                    <a:pt x="227" y="232"/>
                  </a:cubicBezTo>
                  <a:cubicBezTo>
                    <a:pt x="243" y="214"/>
                    <a:pt x="263" y="198"/>
                    <a:pt x="276" y="178"/>
                  </a:cubicBezTo>
                  <a:cubicBezTo>
                    <a:pt x="277" y="177"/>
                    <a:pt x="277" y="177"/>
                    <a:pt x="277" y="177"/>
                  </a:cubicBezTo>
                  <a:cubicBezTo>
                    <a:pt x="285" y="185"/>
                    <a:pt x="294" y="193"/>
                    <a:pt x="303" y="203"/>
                  </a:cubicBezTo>
                  <a:cubicBezTo>
                    <a:pt x="277" y="222"/>
                    <a:pt x="257" y="248"/>
                    <a:pt x="234" y="271"/>
                  </a:cubicBezTo>
                  <a:cubicBezTo>
                    <a:pt x="238" y="265"/>
                    <a:pt x="242" y="259"/>
                    <a:pt x="246" y="254"/>
                  </a:cubicBezTo>
                  <a:cubicBezTo>
                    <a:pt x="262" y="236"/>
                    <a:pt x="278" y="219"/>
                    <a:pt x="294" y="202"/>
                  </a:cubicBezTo>
                  <a:cubicBezTo>
                    <a:pt x="295" y="201"/>
                    <a:pt x="294" y="200"/>
                    <a:pt x="294" y="200"/>
                  </a:cubicBezTo>
                  <a:cubicBezTo>
                    <a:pt x="293" y="200"/>
                    <a:pt x="293" y="200"/>
                    <a:pt x="293" y="200"/>
                  </a:cubicBezTo>
                  <a:cubicBezTo>
                    <a:pt x="274" y="212"/>
                    <a:pt x="257" y="226"/>
                    <a:pt x="241" y="241"/>
                  </a:cubicBezTo>
                  <a:cubicBezTo>
                    <a:pt x="243" y="239"/>
                    <a:pt x="244" y="237"/>
                    <a:pt x="246" y="235"/>
                  </a:cubicBezTo>
                  <a:cubicBezTo>
                    <a:pt x="258" y="220"/>
                    <a:pt x="278" y="206"/>
                    <a:pt x="285" y="188"/>
                  </a:cubicBezTo>
                  <a:cubicBezTo>
                    <a:pt x="285" y="187"/>
                    <a:pt x="285" y="186"/>
                    <a:pt x="284" y="186"/>
                  </a:cubicBezTo>
                  <a:cubicBezTo>
                    <a:pt x="284" y="186"/>
                    <a:pt x="284" y="187"/>
                    <a:pt x="283" y="187"/>
                  </a:cubicBezTo>
                  <a:cubicBezTo>
                    <a:pt x="265" y="205"/>
                    <a:pt x="246" y="224"/>
                    <a:pt x="226" y="241"/>
                  </a:cubicBezTo>
                  <a:cubicBezTo>
                    <a:pt x="217" y="249"/>
                    <a:pt x="207" y="256"/>
                    <a:pt x="198" y="265"/>
                  </a:cubicBezTo>
                  <a:moveTo>
                    <a:pt x="105" y="290"/>
                  </a:moveTo>
                  <a:cubicBezTo>
                    <a:pt x="110" y="285"/>
                    <a:pt x="116" y="279"/>
                    <a:pt x="121" y="274"/>
                  </a:cubicBezTo>
                  <a:cubicBezTo>
                    <a:pt x="132" y="264"/>
                    <a:pt x="143" y="254"/>
                    <a:pt x="154" y="244"/>
                  </a:cubicBezTo>
                  <a:cubicBezTo>
                    <a:pt x="174" y="224"/>
                    <a:pt x="192" y="200"/>
                    <a:pt x="211" y="178"/>
                  </a:cubicBezTo>
                  <a:cubicBezTo>
                    <a:pt x="213" y="177"/>
                    <a:pt x="216" y="177"/>
                    <a:pt x="219" y="177"/>
                  </a:cubicBezTo>
                  <a:cubicBezTo>
                    <a:pt x="220" y="177"/>
                    <a:pt x="222" y="177"/>
                    <a:pt x="223" y="177"/>
                  </a:cubicBezTo>
                  <a:cubicBezTo>
                    <a:pt x="224" y="177"/>
                    <a:pt x="225" y="177"/>
                    <a:pt x="227" y="178"/>
                  </a:cubicBezTo>
                  <a:cubicBezTo>
                    <a:pt x="206" y="191"/>
                    <a:pt x="190" y="211"/>
                    <a:pt x="172" y="228"/>
                  </a:cubicBezTo>
                  <a:cubicBezTo>
                    <a:pt x="153" y="247"/>
                    <a:pt x="132" y="263"/>
                    <a:pt x="114" y="283"/>
                  </a:cubicBezTo>
                  <a:cubicBezTo>
                    <a:pt x="111" y="285"/>
                    <a:pt x="108" y="288"/>
                    <a:pt x="106" y="290"/>
                  </a:cubicBezTo>
                  <a:cubicBezTo>
                    <a:pt x="105" y="290"/>
                    <a:pt x="105" y="290"/>
                    <a:pt x="105" y="290"/>
                  </a:cubicBezTo>
                  <a:moveTo>
                    <a:pt x="20" y="272"/>
                  </a:moveTo>
                  <a:cubicBezTo>
                    <a:pt x="23" y="269"/>
                    <a:pt x="26" y="265"/>
                    <a:pt x="30" y="262"/>
                  </a:cubicBezTo>
                  <a:cubicBezTo>
                    <a:pt x="58" y="231"/>
                    <a:pt x="98" y="212"/>
                    <a:pt x="122" y="176"/>
                  </a:cubicBezTo>
                  <a:cubicBezTo>
                    <a:pt x="125" y="179"/>
                    <a:pt x="127" y="182"/>
                    <a:pt x="129" y="184"/>
                  </a:cubicBezTo>
                  <a:cubicBezTo>
                    <a:pt x="130" y="185"/>
                    <a:pt x="130" y="185"/>
                    <a:pt x="130" y="185"/>
                  </a:cubicBezTo>
                  <a:cubicBezTo>
                    <a:pt x="128" y="185"/>
                    <a:pt x="127" y="186"/>
                    <a:pt x="126" y="187"/>
                  </a:cubicBezTo>
                  <a:cubicBezTo>
                    <a:pt x="126" y="187"/>
                    <a:pt x="126" y="187"/>
                    <a:pt x="126" y="187"/>
                  </a:cubicBezTo>
                  <a:cubicBezTo>
                    <a:pt x="125" y="187"/>
                    <a:pt x="125" y="188"/>
                    <a:pt x="124" y="189"/>
                  </a:cubicBezTo>
                  <a:cubicBezTo>
                    <a:pt x="104" y="206"/>
                    <a:pt x="84" y="222"/>
                    <a:pt x="64" y="238"/>
                  </a:cubicBezTo>
                  <a:cubicBezTo>
                    <a:pt x="54" y="245"/>
                    <a:pt x="45" y="252"/>
                    <a:pt x="35" y="260"/>
                  </a:cubicBezTo>
                  <a:cubicBezTo>
                    <a:pt x="30" y="264"/>
                    <a:pt x="25" y="268"/>
                    <a:pt x="20" y="272"/>
                  </a:cubicBezTo>
                  <a:moveTo>
                    <a:pt x="17" y="256"/>
                  </a:moveTo>
                  <a:cubicBezTo>
                    <a:pt x="17" y="256"/>
                    <a:pt x="17" y="256"/>
                    <a:pt x="17" y="256"/>
                  </a:cubicBezTo>
                  <a:cubicBezTo>
                    <a:pt x="47" y="225"/>
                    <a:pt x="85" y="202"/>
                    <a:pt x="115" y="170"/>
                  </a:cubicBezTo>
                  <a:cubicBezTo>
                    <a:pt x="117" y="172"/>
                    <a:pt x="119" y="173"/>
                    <a:pt x="120" y="175"/>
                  </a:cubicBezTo>
                  <a:cubicBezTo>
                    <a:pt x="103" y="188"/>
                    <a:pt x="84" y="201"/>
                    <a:pt x="67" y="215"/>
                  </a:cubicBezTo>
                  <a:cubicBezTo>
                    <a:pt x="58" y="222"/>
                    <a:pt x="50" y="230"/>
                    <a:pt x="41" y="237"/>
                  </a:cubicBezTo>
                  <a:cubicBezTo>
                    <a:pt x="34" y="244"/>
                    <a:pt x="22" y="251"/>
                    <a:pt x="17" y="256"/>
                  </a:cubicBezTo>
                  <a:moveTo>
                    <a:pt x="54" y="191"/>
                  </a:moveTo>
                  <a:cubicBezTo>
                    <a:pt x="56" y="187"/>
                    <a:pt x="59" y="183"/>
                    <a:pt x="62" y="179"/>
                  </a:cubicBezTo>
                  <a:cubicBezTo>
                    <a:pt x="63" y="178"/>
                    <a:pt x="65" y="177"/>
                    <a:pt x="66" y="176"/>
                  </a:cubicBezTo>
                  <a:cubicBezTo>
                    <a:pt x="71" y="174"/>
                    <a:pt x="76" y="172"/>
                    <a:pt x="80" y="169"/>
                  </a:cubicBezTo>
                  <a:cubicBezTo>
                    <a:pt x="72" y="177"/>
                    <a:pt x="62" y="184"/>
                    <a:pt x="54" y="191"/>
                  </a:cubicBezTo>
                  <a:moveTo>
                    <a:pt x="17" y="252"/>
                  </a:moveTo>
                  <a:cubicBezTo>
                    <a:pt x="19" y="248"/>
                    <a:pt x="20" y="243"/>
                    <a:pt x="22" y="238"/>
                  </a:cubicBezTo>
                  <a:cubicBezTo>
                    <a:pt x="38" y="224"/>
                    <a:pt x="55" y="211"/>
                    <a:pt x="71" y="198"/>
                  </a:cubicBezTo>
                  <a:cubicBezTo>
                    <a:pt x="80" y="191"/>
                    <a:pt x="88" y="184"/>
                    <a:pt x="97" y="177"/>
                  </a:cubicBezTo>
                  <a:cubicBezTo>
                    <a:pt x="101" y="175"/>
                    <a:pt x="104" y="173"/>
                    <a:pt x="108" y="171"/>
                  </a:cubicBezTo>
                  <a:cubicBezTo>
                    <a:pt x="109" y="170"/>
                    <a:pt x="111" y="169"/>
                    <a:pt x="112" y="168"/>
                  </a:cubicBezTo>
                  <a:cubicBezTo>
                    <a:pt x="112" y="169"/>
                    <a:pt x="113" y="169"/>
                    <a:pt x="113" y="169"/>
                  </a:cubicBezTo>
                  <a:cubicBezTo>
                    <a:pt x="112" y="171"/>
                    <a:pt x="110" y="172"/>
                    <a:pt x="109" y="174"/>
                  </a:cubicBezTo>
                  <a:cubicBezTo>
                    <a:pt x="81" y="203"/>
                    <a:pt x="46" y="224"/>
                    <a:pt x="17" y="252"/>
                  </a:cubicBezTo>
                  <a:moveTo>
                    <a:pt x="29" y="230"/>
                  </a:moveTo>
                  <a:cubicBezTo>
                    <a:pt x="30" y="229"/>
                    <a:pt x="31" y="228"/>
                    <a:pt x="32" y="227"/>
                  </a:cubicBezTo>
                  <a:cubicBezTo>
                    <a:pt x="39" y="218"/>
                    <a:pt x="48" y="211"/>
                    <a:pt x="57" y="204"/>
                  </a:cubicBezTo>
                  <a:cubicBezTo>
                    <a:pt x="74" y="193"/>
                    <a:pt x="90" y="180"/>
                    <a:pt x="105" y="166"/>
                  </a:cubicBezTo>
                  <a:cubicBezTo>
                    <a:pt x="107" y="166"/>
                    <a:pt x="108" y="167"/>
                    <a:pt x="110" y="167"/>
                  </a:cubicBezTo>
                  <a:cubicBezTo>
                    <a:pt x="99" y="173"/>
                    <a:pt x="89" y="181"/>
                    <a:pt x="79" y="189"/>
                  </a:cubicBezTo>
                  <a:cubicBezTo>
                    <a:pt x="63" y="202"/>
                    <a:pt x="46" y="216"/>
                    <a:pt x="29" y="230"/>
                  </a:cubicBezTo>
                  <a:moveTo>
                    <a:pt x="28" y="228"/>
                  </a:moveTo>
                  <a:cubicBezTo>
                    <a:pt x="33" y="219"/>
                    <a:pt x="39" y="211"/>
                    <a:pt x="43" y="205"/>
                  </a:cubicBezTo>
                  <a:cubicBezTo>
                    <a:pt x="53" y="198"/>
                    <a:pt x="62" y="190"/>
                    <a:pt x="71" y="183"/>
                  </a:cubicBezTo>
                  <a:cubicBezTo>
                    <a:pt x="76" y="179"/>
                    <a:pt x="82" y="175"/>
                    <a:pt x="88" y="172"/>
                  </a:cubicBezTo>
                  <a:cubicBezTo>
                    <a:pt x="92" y="169"/>
                    <a:pt x="97" y="167"/>
                    <a:pt x="102" y="166"/>
                  </a:cubicBezTo>
                  <a:cubicBezTo>
                    <a:pt x="102" y="166"/>
                    <a:pt x="102" y="166"/>
                    <a:pt x="102" y="166"/>
                  </a:cubicBezTo>
                  <a:cubicBezTo>
                    <a:pt x="101" y="167"/>
                    <a:pt x="96" y="172"/>
                    <a:pt x="96" y="172"/>
                  </a:cubicBezTo>
                  <a:cubicBezTo>
                    <a:pt x="81" y="186"/>
                    <a:pt x="65" y="197"/>
                    <a:pt x="48" y="208"/>
                  </a:cubicBezTo>
                  <a:cubicBezTo>
                    <a:pt x="40" y="213"/>
                    <a:pt x="34" y="221"/>
                    <a:pt x="28" y="228"/>
                  </a:cubicBezTo>
                  <a:moveTo>
                    <a:pt x="69" y="182"/>
                  </a:moveTo>
                  <a:cubicBezTo>
                    <a:pt x="75" y="177"/>
                    <a:pt x="81" y="172"/>
                    <a:pt x="87" y="167"/>
                  </a:cubicBezTo>
                  <a:cubicBezTo>
                    <a:pt x="90" y="166"/>
                    <a:pt x="93" y="166"/>
                    <a:pt x="97" y="165"/>
                  </a:cubicBezTo>
                  <a:cubicBezTo>
                    <a:pt x="87" y="170"/>
                    <a:pt x="78" y="175"/>
                    <a:pt x="69" y="182"/>
                  </a:cubicBezTo>
                  <a:moveTo>
                    <a:pt x="74" y="164"/>
                  </a:moveTo>
                  <a:cubicBezTo>
                    <a:pt x="86" y="147"/>
                    <a:pt x="99" y="130"/>
                    <a:pt x="111" y="112"/>
                  </a:cubicBezTo>
                  <a:cubicBezTo>
                    <a:pt x="132" y="79"/>
                    <a:pt x="121" y="42"/>
                    <a:pt x="103" y="11"/>
                  </a:cubicBezTo>
                  <a:cubicBezTo>
                    <a:pt x="117" y="9"/>
                    <a:pt x="131" y="8"/>
                    <a:pt x="145" y="8"/>
                  </a:cubicBezTo>
                  <a:cubicBezTo>
                    <a:pt x="151" y="8"/>
                    <a:pt x="157" y="8"/>
                    <a:pt x="163" y="8"/>
                  </a:cubicBezTo>
                  <a:cubicBezTo>
                    <a:pt x="169" y="8"/>
                    <a:pt x="175" y="8"/>
                    <a:pt x="181" y="8"/>
                  </a:cubicBezTo>
                  <a:cubicBezTo>
                    <a:pt x="185" y="8"/>
                    <a:pt x="189" y="8"/>
                    <a:pt x="193" y="8"/>
                  </a:cubicBezTo>
                  <a:cubicBezTo>
                    <a:pt x="178" y="34"/>
                    <a:pt x="171" y="61"/>
                    <a:pt x="186" y="89"/>
                  </a:cubicBezTo>
                  <a:cubicBezTo>
                    <a:pt x="202" y="121"/>
                    <a:pt x="239" y="144"/>
                    <a:pt x="265" y="167"/>
                  </a:cubicBezTo>
                  <a:cubicBezTo>
                    <a:pt x="266" y="168"/>
                    <a:pt x="267" y="169"/>
                    <a:pt x="268" y="170"/>
                  </a:cubicBezTo>
                  <a:cubicBezTo>
                    <a:pt x="265" y="170"/>
                    <a:pt x="263" y="172"/>
                    <a:pt x="260" y="174"/>
                  </a:cubicBezTo>
                  <a:cubicBezTo>
                    <a:pt x="257" y="177"/>
                    <a:pt x="255" y="177"/>
                    <a:pt x="252" y="177"/>
                  </a:cubicBezTo>
                  <a:cubicBezTo>
                    <a:pt x="243" y="177"/>
                    <a:pt x="233" y="171"/>
                    <a:pt x="225" y="169"/>
                  </a:cubicBezTo>
                  <a:cubicBezTo>
                    <a:pt x="223" y="168"/>
                    <a:pt x="220" y="168"/>
                    <a:pt x="218" y="168"/>
                  </a:cubicBezTo>
                  <a:cubicBezTo>
                    <a:pt x="200" y="168"/>
                    <a:pt x="190" y="184"/>
                    <a:pt x="175" y="194"/>
                  </a:cubicBezTo>
                  <a:cubicBezTo>
                    <a:pt x="171" y="196"/>
                    <a:pt x="166" y="198"/>
                    <a:pt x="163" y="198"/>
                  </a:cubicBezTo>
                  <a:cubicBezTo>
                    <a:pt x="146" y="198"/>
                    <a:pt x="135" y="174"/>
                    <a:pt x="121" y="165"/>
                  </a:cubicBezTo>
                  <a:cubicBezTo>
                    <a:pt x="114" y="160"/>
                    <a:pt x="106" y="158"/>
                    <a:pt x="99" y="158"/>
                  </a:cubicBezTo>
                  <a:cubicBezTo>
                    <a:pt x="90" y="158"/>
                    <a:pt x="82" y="160"/>
                    <a:pt x="74" y="164"/>
                  </a:cubicBezTo>
                  <a:moveTo>
                    <a:pt x="145" y="0"/>
                  </a:moveTo>
                  <a:cubicBezTo>
                    <a:pt x="129" y="0"/>
                    <a:pt x="113" y="1"/>
                    <a:pt x="97" y="4"/>
                  </a:cubicBezTo>
                  <a:cubicBezTo>
                    <a:pt x="94" y="4"/>
                    <a:pt x="94" y="7"/>
                    <a:pt x="95" y="9"/>
                  </a:cubicBezTo>
                  <a:cubicBezTo>
                    <a:pt x="94" y="10"/>
                    <a:pt x="94" y="12"/>
                    <a:pt x="95" y="13"/>
                  </a:cubicBezTo>
                  <a:cubicBezTo>
                    <a:pt x="105" y="30"/>
                    <a:pt x="113" y="47"/>
                    <a:pt x="115" y="67"/>
                  </a:cubicBezTo>
                  <a:cubicBezTo>
                    <a:pt x="116" y="91"/>
                    <a:pt x="103" y="110"/>
                    <a:pt x="89" y="128"/>
                  </a:cubicBezTo>
                  <a:cubicBezTo>
                    <a:pt x="69" y="156"/>
                    <a:pt x="48" y="184"/>
                    <a:pt x="28" y="212"/>
                  </a:cubicBezTo>
                  <a:cubicBezTo>
                    <a:pt x="15" y="232"/>
                    <a:pt x="0" y="260"/>
                    <a:pt x="14" y="283"/>
                  </a:cubicBezTo>
                  <a:cubicBezTo>
                    <a:pt x="26" y="302"/>
                    <a:pt x="55" y="303"/>
                    <a:pt x="75" y="303"/>
                  </a:cubicBezTo>
                  <a:cubicBezTo>
                    <a:pt x="75" y="303"/>
                    <a:pt x="76" y="303"/>
                    <a:pt x="76" y="303"/>
                  </a:cubicBezTo>
                  <a:cubicBezTo>
                    <a:pt x="89" y="303"/>
                    <a:pt x="102" y="302"/>
                    <a:pt x="115" y="302"/>
                  </a:cubicBezTo>
                  <a:cubicBezTo>
                    <a:pt x="119" y="301"/>
                    <a:pt x="124" y="301"/>
                    <a:pt x="128" y="301"/>
                  </a:cubicBezTo>
                  <a:cubicBezTo>
                    <a:pt x="146" y="301"/>
                    <a:pt x="163" y="303"/>
                    <a:pt x="181" y="304"/>
                  </a:cubicBezTo>
                  <a:cubicBezTo>
                    <a:pt x="204" y="305"/>
                    <a:pt x="228" y="309"/>
                    <a:pt x="252" y="309"/>
                  </a:cubicBezTo>
                  <a:cubicBezTo>
                    <a:pt x="265" y="309"/>
                    <a:pt x="277" y="308"/>
                    <a:pt x="290" y="305"/>
                  </a:cubicBezTo>
                  <a:cubicBezTo>
                    <a:pt x="316" y="300"/>
                    <a:pt x="341" y="280"/>
                    <a:pt x="336" y="251"/>
                  </a:cubicBezTo>
                  <a:cubicBezTo>
                    <a:pt x="331" y="220"/>
                    <a:pt x="307" y="194"/>
                    <a:pt x="285" y="174"/>
                  </a:cubicBezTo>
                  <a:cubicBezTo>
                    <a:pt x="260" y="151"/>
                    <a:pt x="233" y="131"/>
                    <a:pt x="209" y="107"/>
                  </a:cubicBezTo>
                  <a:cubicBezTo>
                    <a:pt x="196" y="93"/>
                    <a:pt x="185" y="76"/>
                    <a:pt x="185" y="56"/>
                  </a:cubicBezTo>
                  <a:cubicBezTo>
                    <a:pt x="184" y="39"/>
                    <a:pt x="193" y="22"/>
                    <a:pt x="202" y="8"/>
                  </a:cubicBezTo>
                  <a:cubicBezTo>
                    <a:pt x="204" y="6"/>
                    <a:pt x="202" y="3"/>
                    <a:pt x="200" y="2"/>
                  </a:cubicBezTo>
                  <a:cubicBezTo>
                    <a:pt x="200" y="1"/>
                    <a:pt x="199" y="0"/>
                    <a:pt x="197" y="0"/>
                  </a:cubicBezTo>
                  <a:cubicBezTo>
                    <a:pt x="197" y="0"/>
                    <a:pt x="197" y="0"/>
                    <a:pt x="197" y="0"/>
                  </a:cubicBezTo>
                  <a:cubicBezTo>
                    <a:pt x="191" y="0"/>
                    <a:pt x="185" y="0"/>
                    <a:pt x="180" y="0"/>
                  </a:cubicBezTo>
                  <a:cubicBezTo>
                    <a:pt x="174" y="0"/>
                    <a:pt x="168" y="0"/>
                    <a:pt x="162" y="0"/>
                  </a:cubicBezTo>
                  <a:cubicBezTo>
                    <a:pt x="157" y="0"/>
                    <a:pt x="151"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02"/>
            <p:cNvSpPr>
              <a:spLocks noEditPoints="1"/>
            </p:cNvSpPr>
            <p:nvPr/>
          </p:nvSpPr>
          <p:spPr bwMode="auto">
            <a:xfrm>
              <a:off x="3036" y="3212"/>
              <a:ext cx="550" cy="633"/>
            </a:xfrm>
            <a:custGeom>
              <a:avLst/>
              <a:gdLst>
                <a:gd name="T0" fmla="*/ 186 w 411"/>
                <a:gd name="T1" fmla="*/ 417 h 474"/>
                <a:gd name="T2" fmla="*/ 267 w 411"/>
                <a:gd name="T3" fmla="*/ 349 h 474"/>
                <a:gd name="T4" fmla="*/ 267 w 411"/>
                <a:gd name="T5" fmla="*/ 332 h 474"/>
                <a:gd name="T6" fmla="*/ 175 w 411"/>
                <a:gd name="T7" fmla="*/ 423 h 474"/>
                <a:gd name="T8" fmla="*/ 154 w 411"/>
                <a:gd name="T9" fmla="*/ 446 h 474"/>
                <a:gd name="T10" fmla="*/ 335 w 411"/>
                <a:gd name="T11" fmla="*/ 298 h 474"/>
                <a:gd name="T12" fmla="*/ 344 w 411"/>
                <a:gd name="T13" fmla="*/ 318 h 474"/>
                <a:gd name="T14" fmla="*/ 196 w 411"/>
                <a:gd name="T15" fmla="*/ 459 h 474"/>
                <a:gd name="T16" fmla="*/ 230 w 411"/>
                <a:gd name="T17" fmla="*/ 455 h 474"/>
                <a:gd name="T18" fmla="*/ 333 w 411"/>
                <a:gd name="T19" fmla="*/ 373 h 474"/>
                <a:gd name="T20" fmla="*/ 371 w 411"/>
                <a:gd name="T21" fmla="*/ 360 h 474"/>
                <a:gd name="T22" fmla="*/ 207 w 411"/>
                <a:gd name="T23" fmla="*/ 460 h 474"/>
                <a:gd name="T24" fmla="*/ 48 w 411"/>
                <a:gd name="T25" fmla="*/ 400 h 474"/>
                <a:gd name="T26" fmla="*/ 158 w 411"/>
                <a:gd name="T27" fmla="*/ 290 h 474"/>
                <a:gd name="T28" fmla="*/ 32 w 411"/>
                <a:gd name="T29" fmla="*/ 372 h 474"/>
                <a:gd name="T30" fmla="*/ 71 w 411"/>
                <a:gd name="T31" fmla="*/ 348 h 474"/>
                <a:gd name="T32" fmla="*/ 349 w 411"/>
                <a:gd name="T33" fmla="*/ 293 h 474"/>
                <a:gd name="T34" fmla="*/ 373 w 411"/>
                <a:gd name="T35" fmla="*/ 355 h 474"/>
                <a:gd name="T36" fmla="*/ 340 w 411"/>
                <a:gd name="T37" fmla="*/ 371 h 474"/>
                <a:gd name="T38" fmla="*/ 274 w 411"/>
                <a:gd name="T39" fmla="*/ 416 h 474"/>
                <a:gd name="T40" fmla="*/ 383 w 411"/>
                <a:gd name="T41" fmla="*/ 301 h 474"/>
                <a:gd name="T42" fmla="*/ 291 w 411"/>
                <a:gd name="T43" fmla="*/ 372 h 474"/>
                <a:gd name="T44" fmla="*/ 218 w 411"/>
                <a:gd name="T45" fmla="*/ 417 h 474"/>
                <a:gd name="T46" fmla="*/ 78 w 411"/>
                <a:gd name="T47" fmla="*/ 347 h 474"/>
                <a:gd name="T48" fmla="*/ 53 w 411"/>
                <a:gd name="T49" fmla="*/ 372 h 474"/>
                <a:gd name="T50" fmla="*/ 195 w 411"/>
                <a:gd name="T51" fmla="*/ 289 h 474"/>
                <a:gd name="T52" fmla="*/ 66 w 411"/>
                <a:gd name="T53" fmla="*/ 419 h 474"/>
                <a:gd name="T54" fmla="*/ 221 w 411"/>
                <a:gd name="T55" fmla="*/ 307 h 474"/>
                <a:gd name="T56" fmla="*/ 93 w 411"/>
                <a:gd name="T57" fmla="*/ 436 h 474"/>
                <a:gd name="T58" fmla="*/ 139 w 411"/>
                <a:gd name="T59" fmla="*/ 420 h 474"/>
                <a:gd name="T60" fmla="*/ 67 w 411"/>
                <a:gd name="T61" fmla="*/ 299 h 474"/>
                <a:gd name="T62" fmla="*/ 66 w 411"/>
                <a:gd name="T63" fmla="*/ 319 h 474"/>
                <a:gd name="T64" fmla="*/ 83 w 411"/>
                <a:gd name="T65" fmla="*/ 279 h 474"/>
                <a:gd name="T66" fmla="*/ 158 w 411"/>
                <a:gd name="T67" fmla="*/ 345 h 474"/>
                <a:gd name="T68" fmla="*/ 157 w 411"/>
                <a:gd name="T69" fmla="*/ 353 h 474"/>
                <a:gd name="T70" fmla="*/ 111 w 411"/>
                <a:gd name="T71" fmla="*/ 278 h 474"/>
                <a:gd name="T72" fmla="*/ 98 w 411"/>
                <a:gd name="T73" fmla="*/ 427 h 474"/>
                <a:gd name="T74" fmla="*/ 270 w 411"/>
                <a:gd name="T75" fmla="*/ 275 h 474"/>
                <a:gd name="T76" fmla="*/ 291 w 411"/>
                <a:gd name="T77" fmla="*/ 290 h 474"/>
                <a:gd name="T78" fmla="*/ 98 w 411"/>
                <a:gd name="T79" fmla="*/ 427 h 474"/>
                <a:gd name="T80" fmla="*/ 61 w 411"/>
                <a:gd name="T81" fmla="*/ 274 h 474"/>
                <a:gd name="T82" fmla="*/ 253 w 411"/>
                <a:gd name="T83" fmla="*/ 273 h 474"/>
                <a:gd name="T84" fmla="*/ 52 w 411"/>
                <a:gd name="T85" fmla="*/ 401 h 474"/>
                <a:gd name="T86" fmla="*/ 245 w 411"/>
                <a:gd name="T87" fmla="*/ 272 h 474"/>
                <a:gd name="T88" fmla="*/ 131 w 411"/>
                <a:gd name="T89" fmla="*/ 356 h 474"/>
                <a:gd name="T90" fmla="*/ 52 w 411"/>
                <a:gd name="T91" fmla="*/ 401 h 474"/>
                <a:gd name="T92" fmla="*/ 44 w 411"/>
                <a:gd name="T93" fmla="*/ 270 h 474"/>
                <a:gd name="T94" fmla="*/ 35 w 411"/>
                <a:gd name="T95" fmla="*/ 272 h 474"/>
                <a:gd name="T96" fmla="*/ 41 w 411"/>
                <a:gd name="T97" fmla="*/ 300 h 474"/>
                <a:gd name="T98" fmla="*/ 74 w 411"/>
                <a:gd name="T99" fmla="*/ 305 h 474"/>
                <a:gd name="T100" fmla="*/ 88 w 411"/>
                <a:gd name="T101" fmla="*/ 273 h 474"/>
                <a:gd name="T102" fmla="*/ 33 w 411"/>
                <a:gd name="T103" fmla="*/ 290 h 474"/>
                <a:gd name="T104" fmla="*/ 195 w 411"/>
                <a:gd name="T105" fmla="*/ 16 h 474"/>
                <a:gd name="T106" fmla="*/ 245 w 411"/>
                <a:gd name="T107" fmla="*/ 131 h 474"/>
                <a:gd name="T108" fmla="*/ 327 w 411"/>
                <a:gd name="T109" fmla="*/ 284 h 474"/>
                <a:gd name="T110" fmla="*/ 122 w 411"/>
                <a:gd name="T111" fmla="*/ 266 h 474"/>
                <a:gd name="T112" fmla="*/ 165 w 411"/>
                <a:gd name="T113" fmla="*/ 131 h 474"/>
                <a:gd name="T114" fmla="*/ 176 w 411"/>
                <a:gd name="T115" fmla="*/ 15 h 474"/>
                <a:gd name="T116" fmla="*/ 174 w 411"/>
                <a:gd name="T117" fmla="*/ 0 h 474"/>
                <a:gd name="T118" fmla="*/ 156 w 411"/>
                <a:gd name="T119" fmla="*/ 117 h 474"/>
                <a:gd name="T120" fmla="*/ 204 w 411"/>
                <a:gd name="T121" fmla="*/ 474 h 474"/>
                <a:gd name="T122" fmla="*/ 248 w 411"/>
                <a:gd name="T123" fmla="*/ 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1" h="474">
                  <a:moveTo>
                    <a:pt x="311" y="428"/>
                  </a:moveTo>
                  <a:cubicBezTo>
                    <a:pt x="322" y="417"/>
                    <a:pt x="333" y="405"/>
                    <a:pt x="344" y="392"/>
                  </a:cubicBezTo>
                  <a:cubicBezTo>
                    <a:pt x="350" y="385"/>
                    <a:pt x="357" y="379"/>
                    <a:pt x="365" y="373"/>
                  </a:cubicBezTo>
                  <a:cubicBezTo>
                    <a:pt x="351" y="395"/>
                    <a:pt x="333" y="414"/>
                    <a:pt x="311" y="428"/>
                  </a:cubicBezTo>
                  <a:moveTo>
                    <a:pt x="186" y="417"/>
                  </a:moveTo>
                  <a:cubicBezTo>
                    <a:pt x="202" y="401"/>
                    <a:pt x="217" y="385"/>
                    <a:pt x="234" y="372"/>
                  </a:cubicBezTo>
                  <a:cubicBezTo>
                    <a:pt x="262" y="349"/>
                    <a:pt x="293" y="328"/>
                    <a:pt x="315" y="299"/>
                  </a:cubicBezTo>
                  <a:cubicBezTo>
                    <a:pt x="318" y="299"/>
                    <a:pt x="320" y="300"/>
                    <a:pt x="323" y="300"/>
                  </a:cubicBezTo>
                  <a:cubicBezTo>
                    <a:pt x="323" y="300"/>
                    <a:pt x="324" y="300"/>
                    <a:pt x="324" y="300"/>
                  </a:cubicBezTo>
                  <a:cubicBezTo>
                    <a:pt x="304" y="315"/>
                    <a:pt x="286" y="334"/>
                    <a:pt x="267" y="349"/>
                  </a:cubicBezTo>
                  <a:cubicBezTo>
                    <a:pt x="240" y="371"/>
                    <a:pt x="214" y="395"/>
                    <a:pt x="186" y="417"/>
                  </a:cubicBezTo>
                  <a:moveTo>
                    <a:pt x="138" y="453"/>
                  </a:moveTo>
                  <a:cubicBezTo>
                    <a:pt x="130" y="451"/>
                    <a:pt x="121" y="449"/>
                    <a:pt x="113" y="446"/>
                  </a:cubicBezTo>
                  <a:cubicBezTo>
                    <a:pt x="149" y="416"/>
                    <a:pt x="187" y="389"/>
                    <a:pt x="226" y="363"/>
                  </a:cubicBezTo>
                  <a:cubicBezTo>
                    <a:pt x="240" y="353"/>
                    <a:pt x="254" y="343"/>
                    <a:pt x="267" y="332"/>
                  </a:cubicBezTo>
                  <a:cubicBezTo>
                    <a:pt x="277" y="323"/>
                    <a:pt x="288" y="315"/>
                    <a:pt x="299" y="306"/>
                  </a:cubicBezTo>
                  <a:cubicBezTo>
                    <a:pt x="304" y="302"/>
                    <a:pt x="309" y="298"/>
                    <a:pt x="310" y="298"/>
                  </a:cubicBezTo>
                  <a:cubicBezTo>
                    <a:pt x="311" y="298"/>
                    <a:pt x="310" y="300"/>
                    <a:pt x="304" y="306"/>
                  </a:cubicBezTo>
                  <a:cubicBezTo>
                    <a:pt x="281" y="334"/>
                    <a:pt x="249" y="355"/>
                    <a:pt x="220" y="378"/>
                  </a:cubicBezTo>
                  <a:cubicBezTo>
                    <a:pt x="204" y="392"/>
                    <a:pt x="190" y="408"/>
                    <a:pt x="175" y="423"/>
                  </a:cubicBezTo>
                  <a:cubicBezTo>
                    <a:pt x="168" y="430"/>
                    <a:pt x="160" y="437"/>
                    <a:pt x="152" y="443"/>
                  </a:cubicBezTo>
                  <a:cubicBezTo>
                    <a:pt x="148" y="446"/>
                    <a:pt x="143" y="449"/>
                    <a:pt x="139" y="451"/>
                  </a:cubicBezTo>
                  <a:cubicBezTo>
                    <a:pt x="139" y="452"/>
                    <a:pt x="138" y="453"/>
                    <a:pt x="138" y="453"/>
                  </a:cubicBezTo>
                  <a:moveTo>
                    <a:pt x="149" y="450"/>
                  </a:moveTo>
                  <a:cubicBezTo>
                    <a:pt x="150" y="450"/>
                    <a:pt x="152" y="449"/>
                    <a:pt x="154" y="446"/>
                  </a:cubicBezTo>
                  <a:cubicBezTo>
                    <a:pt x="159" y="443"/>
                    <a:pt x="163" y="439"/>
                    <a:pt x="168" y="436"/>
                  </a:cubicBezTo>
                  <a:cubicBezTo>
                    <a:pt x="199" y="413"/>
                    <a:pt x="227" y="387"/>
                    <a:pt x="257" y="362"/>
                  </a:cubicBezTo>
                  <a:cubicBezTo>
                    <a:pt x="272" y="350"/>
                    <a:pt x="287" y="338"/>
                    <a:pt x="301" y="325"/>
                  </a:cubicBezTo>
                  <a:cubicBezTo>
                    <a:pt x="308" y="318"/>
                    <a:pt x="315" y="312"/>
                    <a:pt x="323" y="306"/>
                  </a:cubicBezTo>
                  <a:cubicBezTo>
                    <a:pt x="325" y="304"/>
                    <a:pt x="330" y="301"/>
                    <a:pt x="335" y="298"/>
                  </a:cubicBezTo>
                  <a:cubicBezTo>
                    <a:pt x="338" y="297"/>
                    <a:pt x="340" y="296"/>
                    <a:pt x="343" y="295"/>
                  </a:cubicBezTo>
                  <a:cubicBezTo>
                    <a:pt x="293" y="356"/>
                    <a:pt x="221" y="397"/>
                    <a:pt x="167" y="454"/>
                  </a:cubicBezTo>
                  <a:cubicBezTo>
                    <a:pt x="166" y="455"/>
                    <a:pt x="167" y="457"/>
                    <a:pt x="169" y="457"/>
                  </a:cubicBezTo>
                  <a:cubicBezTo>
                    <a:pt x="169" y="457"/>
                    <a:pt x="169" y="457"/>
                    <a:pt x="170" y="457"/>
                  </a:cubicBezTo>
                  <a:cubicBezTo>
                    <a:pt x="230" y="413"/>
                    <a:pt x="288" y="367"/>
                    <a:pt x="344" y="318"/>
                  </a:cubicBezTo>
                  <a:cubicBezTo>
                    <a:pt x="340" y="322"/>
                    <a:pt x="335" y="327"/>
                    <a:pt x="330" y="331"/>
                  </a:cubicBezTo>
                  <a:cubicBezTo>
                    <a:pt x="314" y="346"/>
                    <a:pt x="298" y="360"/>
                    <a:pt x="282" y="375"/>
                  </a:cubicBezTo>
                  <a:cubicBezTo>
                    <a:pt x="253" y="403"/>
                    <a:pt x="222" y="429"/>
                    <a:pt x="194" y="457"/>
                  </a:cubicBezTo>
                  <a:cubicBezTo>
                    <a:pt x="192" y="458"/>
                    <a:pt x="193" y="460"/>
                    <a:pt x="195" y="460"/>
                  </a:cubicBezTo>
                  <a:cubicBezTo>
                    <a:pt x="195" y="460"/>
                    <a:pt x="195" y="460"/>
                    <a:pt x="196" y="459"/>
                  </a:cubicBezTo>
                  <a:cubicBezTo>
                    <a:pt x="253" y="420"/>
                    <a:pt x="305" y="372"/>
                    <a:pt x="358" y="326"/>
                  </a:cubicBezTo>
                  <a:cubicBezTo>
                    <a:pt x="357" y="327"/>
                    <a:pt x="357" y="327"/>
                    <a:pt x="356" y="328"/>
                  </a:cubicBezTo>
                  <a:cubicBezTo>
                    <a:pt x="342" y="342"/>
                    <a:pt x="327" y="357"/>
                    <a:pt x="313" y="372"/>
                  </a:cubicBezTo>
                  <a:cubicBezTo>
                    <a:pt x="285" y="399"/>
                    <a:pt x="257" y="425"/>
                    <a:pt x="229" y="452"/>
                  </a:cubicBezTo>
                  <a:cubicBezTo>
                    <a:pt x="228" y="453"/>
                    <a:pt x="229" y="455"/>
                    <a:pt x="230" y="455"/>
                  </a:cubicBezTo>
                  <a:cubicBezTo>
                    <a:pt x="231" y="455"/>
                    <a:pt x="231" y="455"/>
                    <a:pt x="231" y="455"/>
                  </a:cubicBezTo>
                  <a:cubicBezTo>
                    <a:pt x="280" y="423"/>
                    <a:pt x="318" y="378"/>
                    <a:pt x="363" y="342"/>
                  </a:cubicBezTo>
                  <a:cubicBezTo>
                    <a:pt x="367" y="339"/>
                    <a:pt x="371" y="335"/>
                    <a:pt x="375" y="332"/>
                  </a:cubicBezTo>
                  <a:cubicBezTo>
                    <a:pt x="370" y="336"/>
                    <a:pt x="367" y="343"/>
                    <a:pt x="362" y="348"/>
                  </a:cubicBezTo>
                  <a:cubicBezTo>
                    <a:pt x="354" y="357"/>
                    <a:pt x="343" y="365"/>
                    <a:pt x="333" y="373"/>
                  </a:cubicBezTo>
                  <a:cubicBezTo>
                    <a:pt x="309" y="392"/>
                    <a:pt x="286" y="417"/>
                    <a:pt x="265" y="440"/>
                  </a:cubicBezTo>
                  <a:cubicBezTo>
                    <a:pt x="264" y="441"/>
                    <a:pt x="265" y="443"/>
                    <a:pt x="266" y="443"/>
                  </a:cubicBezTo>
                  <a:cubicBezTo>
                    <a:pt x="266" y="443"/>
                    <a:pt x="267" y="443"/>
                    <a:pt x="267" y="443"/>
                  </a:cubicBezTo>
                  <a:cubicBezTo>
                    <a:pt x="302" y="427"/>
                    <a:pt x="328" y="399"/>
                    <a:pt x="356" y="373"/>
                  </a:cubicBezTo>
                  <a:cubicBezTo>
                    <a:pt x="358" y="372"/>
                    <a:pt x="366" y="364"/>
                    <a:pt x="371" y="360"/>
                  </a:cubicBezTo>
                  <a:cubicBezTo>
                    <a:pt x="370" y="362"/>
                    <a:pt x="370" y="363"/>
                    <a:pt x="369" y="365"/>
                  </a:cubicBezTo>
                  <a:cubicBezTo>
                    <a:pt x="362" y="372"/>
                    <a:pt x="353" y="378"/>
                    <a:pt x="346" y="385"/>
                  </a:cubicBezTo>
                  <a:cubicBezTo>
                    <a:pt x="329" y="400"/>
                    <a:pt x="316" y="420"/>
                    <a:pt x="298" y="435"/>
                  </a:cubicBezTo>
                  <a:cubicBezTo>
                    <a:pt x="298" y="436"/>
                    <a:pt x="298" y="436"/>
                    <a:pt x="298" y="436"/>
                  </a:cubicBezTo>
                  <a:cubicBezTo>
                    <a:pt x="271" y="450"/>
                    <a:pt x="240" y="458"/>
                    <a:pt x="207" y="460"/>
                  </a:cubicBezTo>
                  <a:cubicBezTo>
                    <a:pt x="204" y="460"/>
                    <a:pt x="200" y="460"/>
                    <a:pt x="197" y="460"/>
                  </a:cubicBezTo>
                  <a:cubicBezTo>
                    <a:pt x="179" y="460"/>
                    <a:pt x="160" y="458"/>
                    <a:pt x="142" y="454"/>
                  </a:cubicBezTo>
                  <a:cubicBezTo>
                    <a:pt x="144" y="453"/>
                    <a:pt x="146" y="451"/>
                    <a:pt x="148" y="450"/>
                  </a:cubicBezTo>
                  <a:cubicBezTo>
                    <a:pt x="148" y="450"/>
                    <a:pt x="148" y="450"/>
                    <a:pt x="149" y="450"/>
                  </a:cubicBezTo>
                  <a:moveTo>
                    <a:pt x="48" y="400"/>
                  </a:moveTo>
                  <a:cubicBezTo>
                    <a:pt x="45" y="395"/>
                    <a:pt x="41" y="390"/>
                    <a:pt x="38" y="385"/>
                  </a:cubicBezTo>
                  <a:cubicBezTo>
                    <a:pt x="61" y="372"/>
                    <a:pt x="82" y="355"/>
                    <a:pt x="101" y="338"/>
                  </a:cubicBezTo>
                  <a:cubicBezTo>
                    <a:pt x="112" y="328"/>
                    <a:pt x="123" y="318"/>
                    <a:pt x="135" y="308"/>
                  </a:cubicBezTo>
                  <a:cubicBezTo>
                    <a:pt x="142" y="302"/>
                    <a:pt x="150" y="296"/>
                    <a:pt x="158" y="290"/>
                  </a:cubicBezTo>
                  <a:cubicBezTo>
                    <a:pt x="158" y="290"/>
                    <a:pt x="158" y="290"/>
                    <a:pt x="158" y="290"/>
                  </a:cubicBezTo>
                  <a:cubicBezTo>
                    <a:pt x="160" y="290"/>
                    <a:pt x="162" y="290"/>
                    <a:pt x="164" y="290"/>
                  </a:cubicBezTo>
                  <a:cubicBezTo>
                    <a:pt x="163" y="290"/>
                    <a:pt x="163" y="290"/>
                    <a:pt x="163" y="290"/>
                  </a:cubicBezTo>
                  <a:cubicBezTo>
                    <a:pt x="129" y="331"/>
                    <a:pt x="76" y="353"/>
                    <a:pt x="48" y="400"/>
                  </a:cubicBezTo>
                  <a:moveTo>
                    <a:pt x="36" y="380"/>
                  </a:moveTo>
                  <a:cubicBezTo>
                    <a:pt x="34" y="378"/>
                    <a:pt x="33" y="375"/>
                    <a:pt x="32" y="372"/>
                  </a:cubicBezTo>
                  <a:cubicBezTo>
                    <a:pt x="47" y="359"/>
                    <a:pt x="61" y="345"/>
                    <a:pt x="75" y="332"/>
                  </a:cubicBezTo>
                  <a:cubicBezTo>
                    <a:pt x="82" y="324"/>
                    <a:pt x="90" y="317"/>
                    <a:pt x="98" y="309"/>
                  </a:cubicBezTo>
                  <a:cubicBezTo>
                    <a:pt x="103" y="304"/>
                    <a:pt x="119" y="289"/>
                    <a:pt x="121" y="289"/>
                  </a:cubicBezTo>
                  <a:cubicBezTo>
                    <a:pt x="121" y="289"/>
                    <a:pt x="119" y="293"/>
                    <a:pt x="112" y="302"/>
                  </a:cubicBezTo>
                  <a:cubicBezTo>
                    <a:pt x="99" y="319"/>
                    <a:pt x="86" y="334"/>
                    <a:pt x="71" y="348"/>
                  </a:cubicBezTo>
                  <a:cubicBezTo>
                    <a:pt x="59" y="359"/>
                    <a:pt x="46" y="367"/>
                    <a:pt x="36" y="380"/>
                  </a:cubicBezTo>
                  <a:moveTo>
                    <a:pt x="177" y="449"/>
                  </a:moveTo>
                  <a:cubicBezTo>
                    <a:pt x="178" y="448"/>
                    <a:pt x="179" y="447"/>
                    <a:pt x="181" y="445"/>
                  </a:cubicBezTo>
                  <a:cubicBezTo>
                    <a:pt x="210" y="417"/>
                    <a:pt x="243" y="393"/>
                    <a:pt x="273" y="366"/>
                  </a:cubicBezTo>
                  <a:cubicBezTo>
                    <a:pt x="299" y="342"/>
                    <a:pt x="326" y="320"/>
                    <a:pt x="349" y="293"/>
                  </a:cubicBezTo>
                  <a:cubicBezTo>
                    <a:pt x="358" y="289"/>
                    <a:pt x="367" y="285"/>
                    <a:pt x="376" y="285"/>
                  </a:cubicBezTo>
                  <a:cubicBezTo>
                    <a:pt x="379" y="285"/>
                    <a:pt x="383" y="286"/>
                    <a:pt x="386" y="286"/>
                  </a:cubicBezTo>
                  <a:cubicBezTo>
                    <a:pt x="386" y="287"/>
                    <a:pt x="386" y="287"/>
                    <a:pt x="386" y="287"/>
                  </a:cubicBezTo>
                  <a:cubicBezTo>
                    <a:pt x="386" y="292"/>
                    <a:pt x="386" y="297"/>
                    <a:pt x="386" y="302"/>
                  </a:cubicBezTo>
                  <a:cubicBezTo>
                    <a:pt x="384" y="322"/>
                    <a:pt x="380" y="339"/>
                    <a:pt x="373" y="355"/>
                  </a:cubicBezTo>
                  <a:cubicBezTo>
                    <a:pt x="357" y="367"/>
                    <a:pt x="342" y="381"/>
                    <a:pt x="328" y="395"/>
                  </a:cubicBezTo>
                  <a:cubicBezTo>
                    <a:pt x="317" y="405"/>
                    <a:pt x="307" y="414"/>
                    <a:pt x="295" y="422"/>
                  </a:cubicBezTo>
                  <a:cubicBezTo>
                    <a:pt x="292" y="425"/>
                    <a:pt x="276" y="437"/>
                    <a:pt x="274" y="437"/>
                  </a:cubicBezTo>
                  <a:cubicBezTo>
                    <a:pt x="273" y="437"/>
                    <a:pt x="274" y="435"/>
                    <a:pt x="279" y="430"/>
                  </a:cubicBezTo>
                  <a:cubicBezTo>
                    <a:pt x="298" y="410"/>
                    <a:pt x="319" y="389"/>
                    <a:pt x="340" y="371"/>
                  </a:cubicBezTo>
                  <a:cubicBezTo>
                    <a:pt x="357" y="358"/>
                    <a:pt x="374" y="346"/>
                    <a:pt x="382" y="325"/>
                  </a:cubicBezTo>
                  <a:cubicBezTo>
                    <a:pt x="383" y="324"/>
                    <a:pt x="381" y="323"/>
                    <a:pt x="380" y="323"/>
                  </a:cubicBezTo>
                  <a:cubicBezTo>
                    <a:pt x="380" y="323"/>
                    <a:pt x="379" y="323"/>
                    <a:pt x="379" y="323"/>
                  </a:cubicBezTo>
                  <a:cubicBezTo>
                    <a:pt x="358" y="344"/>
                    <a:pt x="333" y="361"/>
                    <a:pt x="311" y="381"/>
                  </a:cubicBezTo>
                  <a:cubicBezTo>
                    <a:pt x="299" y="393"/>
                    <a:pt x="287" y="405"/>
                    <a:pt x="274" y="416"/>
                  </a:cubicBezTo>
                  <a:cubicBezTo>
                    <a:pt x="264" y="426"/>
                    <a:pt x="244" y="442"/>
                    <a:pt x="238" y="448"/>
                  </a:cubicBezTo>
                  <a:cubicBezTo>
                    <a:pt x="284" y="404"/>
                    <a:pt x="330" y="360"/>
                    <a:pt x="375" y="314"/>
                  </a:cubicBezTo>
                  <a:cubicBezTo>
                    <a:pt x="376" y="313"/>
                    <a:pt x="377" y="312"/>
                    <a:pt x="377" y="311"/>
                  </a:cubicBezTo>
                  <a:cubicBezTo>
                    <a:pt x="380" y="309"/>
                    <a:pt x="382" y="307"/>
                    <a:pt x="384" y="304"/>
                  </a:cubicBezTo>
                  <a:cubicBezTo>
                    <a:pt x="385" y="303"/>
                    <a:pt x="384" y="301"/>
                    <a:pt x="383" y="301"/>
                  </a:cubicBezTo>
                  <a:cubicBezTo>
                    <a:pt x="382" y="301"/>
                    <a:pt x="382" y="302"/>
                    <a:pt x="381" y="302"/>
                  </a:cubicBezTo>
                  <a:cubicBezTo>
                    <a:pt x="350" y="328"/>
                    <a:pt x="319" y="355"/>
                    <a:pt x="288" y="382"/>
                  </a:cubicBezTo>
                  <a:cubicBezTo>
                    <a:pt x="273" y="395"/>
                    <a:pt x="258" y="408"/>
                    <a:pt x="242" y="421"/>
                  </a:cubicBezTo>
                  <a:cubicBezTo>
                    <a:pt x="233" y="428"/>
                    <a:pt x="225" y="434"/>
                    <a:pt x="216" y="441"/>
                  </a:cubicBezTo>
                  <a:cubicBezTo>
                    <a:pt x="241" y="418"/>
                    <a:pt x="266" y="395"/>
                    <a:pt x="291" y="372"/>
                  </a:cubicBezTo>
                  <a:cubicBezTo>
                    <a:pt x="318" y="346"/>
                    <a:pt x="348" y="322"/>
                    <a:pt x="372" y="293"/>
                  </a:cubicBezTo>
                  <a:cubicBezTo>
                    <a:pt x="373" y="291"/>
                    <a:pt x="372" y="289"/>
                    <a:pt x="371" y="289"/>
                  </a:cubicBezTo>
                  <a:cubicBezTo>
                    <a:pt x="370" y="289"/>
                    <a:pt x="370" y="290"/>
                    <a:pt x="370" y="290"/>
                  </a:cubicBezTo>
                  <a:cubicBezTo>
                    <a:pt x="339" y="318"/>
                    <a:pt x="307" y="345"/>
                    <a:pt x="275" y="372"/>
                  </a:cubicBezTo>
                  <a:cubicBezTo>
                    <a:pt x="256" y="387"/>
                    <a:pt x="237" y="402"/>
                    <a:pt x="218" y="417"/>
                  </a:cubicBezTo>
                  <a:cubicBezTo>
                    <a:pt x="208" y="424"/>
                    <a:pt x="199" y="431"/>
                    <a:pt x="189" y="438"/>
                  </a:cubicBezTo>
                  <a:cubicBezTo>
                    <a:pt x="187" y="440"/>
                    <a:pt x="180" y="446"/>
                    <a:pt x="177" y="449"/>
                  </a:cubicBezTo>
                  <a:moveTo>
                    <a:pt x="41" y="379"/>
                  </a:moveTo>
                  <a:cubicBezTo>
                    <a:pt x="45" y="377"/>
                    <a:pt x="50" y="370"/>
                    <a:pt x="53" y="367"/>
                  </a:cubicBezTo>
                  <a:cubicBezTo>
                    <a:pt x="61" y="360"/>
                    <a:pt x="70" y="354"/>
                    <a:pt x="78" y="347"/>
                  </a:cubicBezTo>
                  <a:cubicBezTo>
                    <a:pt x="98" y="329"/>
                    <a:pt x="114" y="306"/>
                    <a:pt x="130" y="285"/>
                  </a:cubicBezTo>
                  <a:cubicBezTo>
                    <a:pt x="130" y="284"/>
                    <a:pt x="130" y="284"/>
                    <a:pt x="129" y="283"/>
                  </a:cubicBezTo>
                  <a:cubicBezTo>
                    <a:pt x="136" y="286"/>
                    <a:pt x="143" y="288"/>
                    <a:pt x="150" y="289"/>
                  </a:cubicBezTo>
                  <a:cubicBezTo>
                    <a:pt x="151" y="289"/>
                    <a:pt x="152" y="289"/>
                    <a:pt x="153" y="290"/>
                  </a:cubicBezTo>
                  <a:cubicBezTo>
                    <a:pt x="118" y="315"/>
                    <a:pt x="89" y="347"/>
                    <a:pt x="53" y="372"/>
                  </a:cubicBezTo>
                  <a:cubicBezTo>
                    <a:pt x="49" y="374"/>
                    <a:pt x="45" y="377"/>
                    <a:pt x="41" y="379"/>
                  </a:cubicBezTo>
                  <a:moveTo>
                    <a:pt x="66" y="419"/>
                  </a:moveTo>
                  <a:cubicBezTo>
                    <a:pt x="66" y="419"/>
                    <a:pt x="66" y="419"/>
                    <a:pt x="65" y="418"/>
                  </a:cubicBezTo>
                  <a:cubicBezTo>
                    <a:pt x="60" y="414"/>
                    <a:pt x="56" y="409"/>
                    <a:pt x="52" y="405"/>
                  </a:cubicBezTo>
                  <a:cubicBezTo>
                    <a:pt x="103" y="371"/>
                    <a:pt x="141" y="319"/>
                    <a:pt x="195" y="289"/>
                  </a:cubicBezTo>
                  <a:cubicBezTo>
                    <a:pt x="196" y="288"/>
                    <a:pt x="211" y="280"/>
                    <a:pt x="212" y="280"/>
                  </a:cubicBezTo>
                  <a:cubicBezTo>
                    <a:pt x="212" y="280"/>
                    <a:pt x="212" y="280"/>
                    <a:pt x="211" y="281"/>
                  </a:cubicBezTo>
                  <a:cubicBezTo>
                    <a:pt x="204" y="287"/>
                    <a:pt x="198" y="292"/>
                    <a:pt x="191" y="297"/>
                  </a:cubicBezTo>
                  <a:cubicBezTo>
                    <a:pt x="176" y="310"/>
                    <a:pt x="161" y="323"/>
                    <a:pt x="147" y="336"/>
                  </a:cubicBezTo>
                  <a:cubicBezTo>
                    <a:pt x="118" y="362"/>
                    <a:pt x="91" y="390"/>
                    <a:pt x="66" y="419"/>
                  </a:cubicBezTo>
                  <a:moveTo>
                    <a:pt x="108" y="444"/>
                  </a:moveTo>
                  <a:cubicBezTo>
                    <a:pt x="99" y="440"/>
                    <a:pt x="90" y="436"/>
                    <a:pt x="82" y="431"/>
                  </a:cubicBezTo>
                  <a:cubicBezTo>
                    <a:pt x="82" y="431"/>
                    <a:pt x="82" y="431"/>
                    <a:pt x="82" y="431"/>
                  </a:cubicBezTo>
                  <a:cubicBezTo>
                    <a:pt x="110" y="403"/>
                    <a:pt x="138" y="375"/>
                    <a:pt x="168" y="349"/>
                  </a:cubicBezTo>
                  <a:cubicBezTo>
                    <a:pt x="185" y="334"/>
                    <a:pt x="203" y="320"/>
                    <a:pt x="221" y="307"/>
                  </a:cubicBezTo>
                  <a:cubicBezTo>
                    <a:pt x="233" y="298"/>
                    <a:pt x="253" y="287"/>
                    <a:pt x="261" y="279"/>
                  </a:cubicBezTo>
                  <a:cubicBezTo>
                    <a:pt x="229" y="308"/>
                    <a:pt x="196" y="336"/>
                    <a:pt x="164" y="364"/>
                  </a:cubicBezTo>
                  <a:cubicBezTo>
                    <a:pt x="139" y="386"/>
                    <a:pt x="111" y="405"/>
                    <a:pt x="91" y="433"/>
                  </a:cubicBezTo>
                  <a:cubicBezTo>
                    <a:pt x="90" y="434"/>
                    <a:pt x="91" y="436"/>
                    <a:pt x="93" y="436"/>
                  </a:cubicBezTo>
                  <a:cubicBezTo>
                    <a:pt x="93" y="436"/>
                    <a:pt x="93" y="436"/>
                    <a:pt x="93" y="436"/>
                  </a:cubicBezTo>
                  <a:cubicBezTo>
                    <a:pt x="124" y="415"/>
                    <a:pt x="154" y="392"/>
                    <a:pt x="184" y="369"/>
                  </a:cubicBezTo>
                  <a:cubicBezTo>
                    <a:pt x="216" y="344"/>
                    <a:pt x="249" y="313"/>
                    <a:pt x="284" y="294"/>
                  </a:cubicBezTo>
                  <a:cubicBezTo>
                    <a:pt x="269" y="302"/>
                    <a:pt x="255" y="316"/>
                    <a:pt x="241" y="328"/>
                  </a:cubicBezTo>
                  <a:cubicBezTo>
                    <a:pt x="223" y="343"/>
                    <a:pt x="204" y="358"/>
                    <a:pt x="186" y="373"/>
                  </a:cubicBezTo>
                  <a:cubicBezTo>
                    <a:pt x="170" y="388"/>
                    <a:pt x="156" y="407"/>
                    <a:pt x="139" y="420"/>
                  </a:cubicBezTo>
                  <a:cubicBezTo>
                    <a:pt x="128" y="428"/>
                    <a:pt x="117" y="433"/>
                    <a:pt x="108" y="444"/>
                  </a:cubicBezTo>
                  <a:moveTo>
                    <a:pt x="29" y="366"/>
                  </a:moveTo>
                  <a:cubicBezTo>
                    <a:pt x="25" y="355"/>
                    <a:pt x="21" y="344"/>
                    <a:pt x="19" y="332"/>
                  </a:cubicBezTo>
                  <a:cubicBezTo>
                    <a:pt x="41" y="315"/>
                    <a:pt x="58" y="293"/>
                    <a:pt x="83" y="279"/>
                  </a:cubicBezTo>
                  <a:cubicBezTo>
                    <a:pt x="80" y="281"/>
                    <a:pt x="71" y="295"/>
                    <a:pt x="67" y="299"/>
                  </a:cubicBezTo>
                  <a:cubicBezTo>
                    <a:pt x="60" y="304"/>
                    <a:pt x="55" y="310"/>
                    <a:pt x="49" y="316"/>
                  </a:cubicBezTo>
                  <a:cubicBezTo>
                    <a:pt x="39" y="326"/>
                    <a:pt x="32" y="338"/>
                    <a:pt x="24" y="350"/>
                  </a:cubicBezTo>
                  <a:cubicBezTo>
                    <a:pt x="24" y="351"/>
                    <a:pt x="25" y="353"/>
                    <a:pt x="26" y="353"/>
                  </a:cubicBezTo>
                  <a:cubicBezTo>
                    <a:pt x="26" y="353"/>
                    <a:pt x="26" y="352"/>
                    <a:pt x="27" y="352"/>
                  </a:cubicBezTo>
                  <a:cubicBezTo>
                    <a:pt x="41" y="343"/>
                    <a:pt x="54" y="331"/>
                    <a:pt x="66" y="319"/>
                  </a:cubicBezTo>
                  <a:cubicBezTo>
                    <a:pt x="73" y="312"/>
                    <a:pt x="80" y="304"/>
                    <a:pt x="87" y="297"/>
                  </a:cubicBezTo>
                  <a:cubicBezTo>
                    <a:pt x="89" y="295"/>
                    <a:pt x="101" y="283"/>
                    <a:pt x="103" y="283"/>
                  </a:cubicBezTo>
                  <a:cubicBezTo>
                    <a:pt x="103" y="283"/>
                    <a:pt x="102" y="284"/>
                    <a:pt x="100" y="288"/>
                  </a:cubicBezTo>
                  <a:cubicBezTo>
                    <a:pt x="80" y="318"/>
                    <a:pt x="50" y="338"/>
                    <a:pt x="29" y="366"/>
                  </a:cubicBezTo>
                  <a:moveTo>
                    <a:pt x="83" y="279"/>
                  </a:moveTo>
                  <a:cubicBezTo>
                    <a:pt x="83" y="279"/>
                    <a:pt x="83" y="279"/>
                    <a:pt x="83" y="279"/>
                  </a:cubicBezTo>
                  <a:cubicBezTo>
                    <a:pt x="83" y="279"/>
                    <a:pt x="83" y="279"/>
                    <a:pt x="83" y="279"/>
                  </a:cubicBezTo>
                  <a:moveTo>
                    <a:pt x="79" y="429"/>
                  </a:moveTo>
                  <a:cubicBezTo>
                    <a:pt x="76" y="427"/>
                    <a:pt x="72" y="424"/>
                    <a:pt x="69" y="422"/>
                  </a:cubicBezTo>
                  <a:cubicBezTo>
                    <a:pt x="99" y="396"/>
                    <a:pt x="128" y="370"/>
                    <a:pt x="158" y="345"/>
                  </a:cubicBezTo>
                  <a:cubicBezTo>
                    <a:pt x="175" y="330"/>
                    <a:pt x="192" y="316"/>
                    <a:pt x="210" y="303"/>
                  </a:cubicBezTo>
                  <a:cubicBezTo>
                    <a:pt x="219" y="296"/>
                    <a:pt x="229" y="290"/>
                    <a:pt x="238" y="283"/>
                  </a:cubicBezTo>
                  <a:cubicBezTo>
                    <a:pt x="244" y="279"/>
                    <a:pt x="246" y="278"/>
                    <a:pt x="246" y="278"/>
                  </a:cubicBezTo>
                  <a:cubicBezTo>
                    <a:pt x="247" y="278"/>
                    <a:pt x="234" y="287"/>
                    <a:pt x="231" y="290"/>
                  </a:cubicBezTo>
                  <a:cubicBezTo>
                    <a:pt x="205" y="309"/>
                    <a:pt x="180" y="330"/>
                    <a:pt x="157" y="353"/>
                  </a:cubicBezTo>
                  <a:cubicBezTo>
                    <a:pt x="131" y="378"/>
                    <a:pt x="101" y="399"/>
                    <a:pt x="79" y="428"/>
                  </a:cubicBezTo>
                  <a:cubicBezTo>
                    <a:pt x="79" y="429"/>
                    <a:pt x="79" y="429"/>
                    <a:pt x="79" y="429"/>
                  </a:cubicBezTo>
                  <a:moveTo>
                    <a:pt x="31" y="368"/>
                  </a:moveTo>
                  <a:cubicBezTo>
                    <a:pt x="43" y="358"/>
                    <a:pt x="60" y="337"/>
                    <a:pt x="74" y="323"/>
                  </a:cubicBezTo>
                  <a:cubicBezTo>
                    <a:pt x="88" y="309"/>
                    <a:pt x="101" y="295"/>
                    <a:pt x="111" y="278"/>
                  </a:cubicBezTo>
                  <a:cubicBezTo>
                    <a:pt x="111" y="277"/>
                    <a:pt x="111" y="277"/>
                    <a:pt x="111" y="276"/>
                  </a:cubicBezTo>
                  <a:cubicBezTo>
                    <a:pt x="117" y="278"/>
                    <a:pt x="122" y="280"/>
                    <a:pt x="128" y="282"/>
                  </a:cubicBezTo>
                  <a:cubicBezTo>
                    <a:pt x="127" y="283"/>
                    <a:pt x="127" y="283"/>
                    <a:pt x="127" y="283"/>
                  </a:cubicBezTo>
                  <a:cubicBezTo>
                    <a:pt x="91" y="306"/>
                    <a:pt x="63" y="340"/>
                    <a:pt x="31" y="368"/>
                  </a:cubicBezTo>
                  <a:moveTo>
                    <a:pt x="98" y="427"/>
                  </a:moveTo>
                  <a:cubicBezTo>
                    <a:pt x="97" y="427"/>
                    <a:pt x="106" y="420"/>
                    <a:pt x="108" y="418"/>
                  </a:cubicBezTo>
                  <a:cubicBezTo>
                    <a:pt x="115" y="410"/>
                    <a:pt x="123" y="403"/>
                    <a:pt x="130" y="397"/>
                  </a:cubicBezTo>
                  <a:cubicBezTo>
                    <a:pt x="144" y="385"/>
                    <a:pt x="159" y="374"/>
                    <a:pt x="172" y="362"/>
                  </a:cubicBezTo>
                  <a:cubicBezTo>
                    <a:pt x="205" y="333"/>
                    <a:pt x="238" y="305"/>
                    <a:pt x="270" y="276"/>
                  </a:cubicBezTo>
                  <a:cubicBezTo>
                    <a:pt x="270" y="275"/>
                    <a:pt x="270" y="275"/>
                    <a:pt x="270" y="275"/>
                  </a:cubicBezTo>
                  <a:cubicBezTo>
                    <a:pt x="284" y="280"/>
                    <a:pt x="295" y="290"/>
                    <a:pt x="308" y="296"/>
                  </a:cubicBezTo>
                  <a:cubicBezTo>
                    <a:pt x="279" y="316"/>
                    <a:pt x="253" y="340"/>
                    <a:pt x="224" y="360"/>
                  </a:cubicBezTo>
                  <a:cubicBezTo>
                    <a:pt x="203" y="374"/>
                    <a:pt x="181" y="389"/>
                    <a:pt x="160" y="405"/>
                  </a:cubicBezTo>
                  <a:cubicBezTo>
                    <a:pt x="170" y="395"/>
                    <a:pt x="179" y="385"/>
                    <a:pt x="189" y="376"/>
                  </a:cubicBezTo>
                  <a:cubicBezTo>
                    <a:pt x="220" y="345"/>
                    <a:pt x="258" y="319"/>
                    <a:pt x="291" y="290"/>
                  </a:cubicBezTo>
                  <a:cubicBezTo>
                    <a:pt x="293" y="289"/>
                    <a:pt x="291" y="287"/>
                    <a:pt x="290" y="287"/>
                  </a:cubicBezTo>
                  <a:cubicBezTo>
                    <a:pt x="290" y="287"/>
                    <a:pt x="289" y="287"/>
                    <a:pt x="289" y="287"/>
                  </a:cubicBezTo>
                  <a:cubicBezTo>
                    <a:pt x="259" y="301"/>
                    <a:pt x="234" y="325"/>
                    <a:pt x="208" y="345"/>
                  </a:cubicBezTo>
                  <a:cubicBezTo>
                    <a:pt x="174" y="371"/>
                    <a:pt x="141" y="398"/>
                    <a:pt x="106" y="423"/>
                  </a:cubicBezTo>
                  <a:cubicBezTo>
                    <a:pt x="101" y="426"/>
                    <a:pt x="99" y="427"/>
                    <a:pt x="98" y="427"/>
                  </a:cubicBezTo>
                  <a:moveTo>
                    <a:pt x="17" y="323"/>
                  </a:moveTo>
                  <a:cubicBezTo>
                    <a:pt x="17" y="320"/>
                    <a:pt x="16" y="317"/>
                    <a:pt x="16" y="314"/>
                  </a:cubicBezTo>
                  <a:cubicBezTo>
                    <a:pt x="22" y="307"/>
                    <a:pt x="29" y="301"/>
                    <a:pt x="35" y="295"/>
                  </a:cubicBezTo>
                  <a:cubicBezTo>
                    <a:pt x="41" y="288"/>
                    <a:pt x="48" y="283"/>
                    <a:pt x="55" y="278"/>
                  </a:cubicBezTo>
                  <a:cubicBezTo>
                    <a:pt x="59" y="275"/>
                    <a:pt x="60" y="274"/>
                    <a:pt x="61" y="274"/>
                  </a:cubicBezTo>
                  <a:cubicBezTo>
                    <a:pt x="63" y="274"/>
                    <a:pt x="54" y="282"/>
                    <a:pt x="53" y="284"/>
                  </a:cubicBezTo>
                  <a:cubicBezTo>
                    <a:pt x="41" y="297"/>
                    <a:pt x="26" y="308"/>
                    <a:pt x="17" y="323"/>
                  </a:cubicBezTo>
                  <a:moveTo>
                    <a:pt x="195" y="322"/>
                  </a:moveTo>
                  <a:cubicBezTo>
                    <a:pt x="201" y="316"/>
                    <a:pt x="207" y="310"/>
                    <a:pt x="214" y="305"/>
                  </a:cubicBezTo>
                  <a:cubicBezTo>
                    <a:pt x="228" y="295"/>
                    <a:pt x="242" y="287"/>
                    <a:pt x="253" y="273"/>
                  </a:cubicBezTo>
                  <a:cubicBezTo>
                    <a:pt x="254" y="273"/>
                    <a:pt x="254" y="272"/>
                    <a:pt x="254" y="272"/>
                  </a:cubicBezTo>
                  <a:cubicBezTo>
                    <a:pt x="255" y="272"/>
                    <a:pt x="257" y="272"/>
                    <a:pt x="259" y="272"/>
                  </a:cubicBezTo>
                  <a:cubicBezTo>
                    <a:pt x="262" y="273"/>
                    <a:pt x="264" y="273"/>
                    <a:pt x="266" y="274"/>
                  </a:cubicBezTo>
                  <a:cubicBezTo>
                    <a:pt x="241" y="288"/>
                    <a:pt x="217" y="305"/>
                    <a:pt x="195" y="322"/>
                  </a:cubicBezTo>
                  <a:moveTo>
                    <a:pt x="52" y="401"/>
                  </a:moveTo>
                  <a:cubicBezTo>
                    <a:pt x="57" y="392"/>
                    <a:pt x="64" y="384"/>
                    <a:pt x="71" y="376"/>
                  </a:cubicBezTo>
                  <a:cubicBezTo>
                    <a:pt x="83" y="363"/>
                    <a:pt x="97" y="352"/>
                    <a:pt x="111" y="341"/>
                  </a:cubicBezTo>
                  <a:cubicBezTo>
                    <a:pt x="131" y="325"/>
                    <a:pt x="152" y="309"/>
                    <a:pt x="169" y="289"/>
                  </a:cubicBezTo>
                  <a:cubicBezTo>
                    <a:pt x="177" y="287"/>
                    <a:pt x="185" y="284"/>
                    <a:pt x="193" y="282"/>
                  </a:cubicBezTo>
                  <a:cubicBezTo>
                    <a:pt x="209" y="276"/>
                    <a:pt x="227" y="272"/>
                    <a:pt x="245" y="272"/>
                  </a:cubicBezTo>
                  <a:cubicBezTo>
                    <a:pt x="247" y="272"/>
                    <a:pt x="248" y="272"/>
                    <a:pt x="250" y="272"/>
                  </a:cubicBezTo>
                  <a:cubicBezTo>
                    <a:pt x="190" y="310"/>
                    <a:pt x="138" y="358"/>
                    <a:pt x="85" y="404"/>
                  </a:cubicBezTo>
                  <a:cubicBezTo>
                    <a:pt x="83" y="405"/>
                    <a:pt x="80" y="408"/>
                    <a:pt x="78" y="411"/>
                  </a:cubicBezTo>
                  <a:cubicBezTo>
                    <a:pt x="82" y="407"/>
                    <a:pt x="86" y="402"/>
                    <a:pt x="90" y="398"/>
                  </a:cubicBezTo>
                  <a:cubicBezTo>
                    <a:pt x="103" y="383"/>
                    <a:pt x="117" y="369"/>
                    <a:pt x="131" y="356"/>
                  </a:cubicBezTo>
                  <a:cubicBezTo>
                    <a:pt x="159" y="329"/>
                    <a:pt x="190" y="303"/>
                    <a:pt x="220" y="278"/>
                  </a:cubicBezTo>
                  <a:cubicBezTo>
                    <a:pt x="221" y="277"/>
                    <a:pt x="220" y="275"/>
                    <a:pt x="219" y="275"/>
                  </a:cubicBezTo>
                  <a:cubicBezTo>
                    <a:pt x="218" y="275"/>
                    <a:pt x="218" y="275"/>
                    <a:pt x="218" y="275"/>
                  </a:cubicBezTo>
                  <a:cubicBezTo>
                    <a:pt x="155" y="297"/>
                    <a:pt x="115" y="354"/>
                    <a:pt x="63" y="393"/>
                  </a:cubicBezTo>
                  <a:cubicBezTo>
                    <a:pt x="62" y="394"/>
                    <a:pt x="53" y="399"/>
                    <a:pt x="52" y="401"/>
                  </a:cubicBezTo>
                  <a:moveTo>
                    <a:pt x="16" y="293"/>
                  </a:moveTo>
                  <a:cubicBezTo>
                    <a:pt x="17" y="293"/>
                    <a:pt x="17" y="293"/>
                    <a:pt x="18" y="293"/>
                  </a:cubicBezTo>
                  <a:cubicBezTo>
                    <a:pt x="23" y="287"/>
                    <a:pt x="29" y="282"/>
                    <a:pt x="35" y="276"/>
                  </a:cubicBezTo>
                  <a:cubicBezTo>
                    <a:pt x="37" y="274"/>
                    <a:pt x="39" y="272"/>
                    <a:pt x="41" y="270"/>
                  </a:cubicBezTo>
                  <a:cubicBezTo>
                    <a:pt x="42" y="270"/>
                    <a:pt x="43" y="270"/>
                    <a:pt x="44" y="270"/>
                  </a:cubicBezTo>
                  <a:cubicBezTo>
                    <a:pt x="41" y="274"/>
                    <a:pt x="38" y="278"/>
                    <a:pt x="35" y="282"/>
                  </a:cubicBezTo>
                  <a:cubicBezTo>
                    <a:pt x="28" y="290"/>
                    <a:pt x="21" y="298"/>
                    <a:pt x="15" y="306"/>
                  </a:cubicBezTo>
                  <a:cubicBezTo>
                    <a:pt x="15" y="304"/>
                    <a:pt x="15" y="302"/>
                    <a:pt x="14" y="299"/>
                  </a:cubicBezTo>
                  <a:cubicBezTo>
                    <a:pt x="14" y="294"/>
                    <a:pt x="14" y="288"/>
                    <a:pt x="14" y="283"/>
                  </a:cubicBezTo>
                  <a:cubicBezTo>
                    <a:pt x="20" y="277"/>
                    <a:pt x="27" y="274"/>
                    <a:pt x="35" y="272"/>
                  </a:cubicBezTo>
                  <a:cubicBezTo>
                    <a:pt x="28" y="278"/>
                    <a:pt x="21" y="284"/>
                    <a:pt x="15" y="290"/>
                  </a:cubicBezTo>
                  <a:cubicBezTo>
                    <a:pt x="14" y="291"/>
                    <a:pt x="15" y="293"/>
                    <a:pt x="16" y="293"/>
                  </a:cubicBezTo>
                  <a:moveTo>
                    <a:pt x="22" y="325"/>
                  </a:moveTo>
                  <a:cubicBezTo>
                    <a:pt x="20" y="325"/>
                    <a:pt x="23" y="320"/>
                    <a:pt x="27" y="314"/>
                  </a:cubicBezTo>
                  <a:cubicBezTo>
                    <a:pt x="31" y="309"/>
                    <a:pt x="36" y="305"/>
                    <a:pt x="41" y="300"/>
                  </a:cubicBezTo>
                  <a:cubicBezTo>
                    <a:pt x="51" y="291"/>
                    <a:pt x="60" y="282"/>
                    <a:pt x="68" y="271"/>
                  </a:cubicBezTo>
                  <a:cubicBezTo>
                    <a:pt x="68" y="270"/>
                    <a:pt x="68" y="270"/>
                    <a:pt x="68" y="269"/>
                  </a:cubicBezTo>
                  <a:cubicBezTo>
                    <a:pt x="82" y="270"/>
                    <a:pt x="95" y="273"/>
                    <a:pt x="106" y="275"/>
                  </a:cubicBezTo>
                  <a:cubicBezTo>
                    <a:pt x="107" y="275"/>
                    <a:pt x="107" y="275"/>
                    <a:pt x="108" y="276"/>
                  </a:cubicBezTo>
                  <a:cubicBezTo>
                    <a:pt x="96" y="285"/>
                    <a:pt x="85" y="295"/>
                    <a:pt x="74" y="305"/>
                  </a:cubicBezTo>
                  <a:cubicBezTo>
                    <a:pt x="67" y="313"/>
                    <a:pt x="60" y="320"/>
                    <a:pt x="53" y="327"/>
                  </a:cubicBezTo>
                  <a:cubicBezTo>
                    <a:pt x="47" y="333"/>
                    <a:pt x="35" y="340"/>
                    <a:pt x="31" y="346"/>
                  </a:cubicBezTo>
                  <a:cubicBezTo>
                    <a:pt x="40" y="331"/>
                    <a:pt x="51" y="317"/>
                    <a:pt x="64" y="305"/>
                  </a:cubicBezTo>
                  <a:cubicBezTo>
                    <a:pt x="75" y="296"/>
                    <a:pt x="84" y="288"/>
                    <a:pt x="89" y="275"/>
                  </a:cubicBezTo>
                  <a:cubicBezTo>
                    <a:pt x="90" y="274"/>
                    <a:pt x="89" y="273"/>
                    <a:pt x="88" y="273"/>
                  </a:cubicBezTo>
                  <a:cubicBezTo>
                    <a:pt x="87" y="273"/>
                    <a:pt x="87" y="273"/>
                    <a:pt x="87" y="273"/>
                  </a:cubicBezTo>
                  <a:cubicBezTo>
                    <a:pt x="63" y="284"/>
                    <a:pt x="46" y="303"/>
                    <a:pt x="28" y="320"/>
                  </a:cubicBezTo>
                  <a:cubicBezTo>
                    <a:pt x="25" y="323"/>
                    <a:pt x="23" y="325"/>
                    <a:pt x="22" y="325"/>
                  </a:cubicBezTo>
                  <a:moveTo>
                    <a:pt x="23" y="301"/>
                  </a:moveTo>
                  <a:cubicBezTo>
                    <a:pt x="26" y="298"/>
                    <a:pt x="30" y="294"/>
                    <a:pt x="33" y="290"/>
                  </a:cubicBezTo>
                  <a:cubicBezTo>
                    <a:pt x="39" y="283"/>
                    <a:pt x="44" y="277"/>
                    <a:pt x="49" y="269"/>
                  </a:cubicBezTo>
                  <a:cubicBezTo>
                    <a:pt x="52" y="269"/>
                    <a:pt x="56" y="269"/>
                    <a:pt x="59" y="269"/>
                  </a:cubicBezTo>
                  <a:cubicBezTo>
                    <a:pt x="61" y="269"/>
                    <a:pt x="63" y="269"/>
                    <a:pt x="64" y="269"/>
                  </a:cubicBezTo>
                  <a:cubicBezTo>
                    <a:pt x="48" y="277"/>
                    <a:pt x="36" y="289"/>
                    <a:pt x="23" y="301"/>
                  </a:cubicBezTo>
                  <a:moveTo>
                    <a:pt x="195" y="16"/>
                  </a:moveTo>
                  <a:cubicBezTo>
                    <a:pt x="208" y="16"/>
                    <a:pt x="222" y="15"/>
                    <a:pt x="235" y="14"/>
                  </a:cubicBezTo>
                  <a:cubicBezTo>
                    <a:pt x="243" y="50"/>
                    <a:pt x="238" y="87"/>
                    <a:pt x="238" y="124"/>
                  </a:cubicBezTo>
                  <a:cubicBezTo>
                    <a:pt x="238" y="126"/>
                    <a:pt x="238" y="127"/>
                    <a:pt x="239" y="128"/>
                  </a:cubicBezTo>
                  <a:cubicBezTo>
                    <a:pt x="240" y="130"/>
                    <a:pt x="242" y="131"/>
                    <a:pt x="244" y="131"/>
                  </a:cubicBezTo>
                  <a:cubicBezTo>
                    <a:pt x="245" y="131"/>
                    <a:pt x="245" y="131"/>
                    <a:pt x="245" y="131"/>
                  </a:cubicBezTo>
                  <a:cubicBezTo>
                    <a:pt x="247" y="131"/>
                    <a:pt x="249" y="131"/>
                    <a:pt x="251" y="131"/>
                  </a:cubicBezTo>
                  <a:cubicBezTo>
                    <a:pt x="331" y="131"/>
                    <a:pt x="379" y="198"/>
                    <a:pt x="386" y="272"/>
                  </a:cubicBezTo>
                  <a:cubicBezTo>
                    <a:pt x="382" y="271"/>
                    <a:pt x="380" y="271"/>
                    <a:pt x="377" y="271"/>
                  </a:cubicBezTo>
                  <a:cubicBezTo>
                    <a:pt x="370" y="271"/>
                    <a:pt x="363" y="273"/>
                    <a:pt x="355" y="276"/>
                  </a:cubicBezTo>
                  <a:cubicBezTo>
                    <a:pt x="345" y="281"/>
                    <a:pt x="336" y="284"/>
                    <a:pt x="327" y="284"/>
                  </a:cubicBezTo>
                  <a:cubicBezTo>
                    <a:pt x="316" y="284"/>
                    <a:pt x="306" y="279"/>
                    <a:pt x="293" y="271"/>
                  </a:cubicBezTo>
                  <a:cubicBezTo>
                    <a:pt x="278" y="261"/>
                    <a:pt x="261" y="257"/>
                    <a:pt x="245" y="257"/>
                  </a:cubicBezTo>
                  <a:cubicBezTo>
                    <a:pt x="226" y="257"/>
                    <a:pt x="207" y="262"/>
                    <a:pt x="189" y="268"/>
                  </a:cubicBezTo>
                  <a:cubicBezTo>
                    <a:pt x="177" y="272"/>
                    <a:pt x="168" y="274"/>
                    <a:pt x="158" y="274"/>
                  </a:cubicBezTo>
                  <a:cubicBezTo>
                    <a:pt x="147" y="274"/>
                    <a:pt x="136" y="271"/>
                    <a:pt x="122" y="266"/>
                  </a:cubicBezTo>
                  <a:cubicBezTo>
                    <a:pt x="109" y="260"/>
                    <a:pt x="94" y="258"/>
                    <a:pt x="79" y="256"/>
                  </a:cubicBezTo>
                  <a:cubicBezTo>
                    <a:pt x="73" y="255"/>
                    <a:pt x="66" y="255"/>
                    <a:pt x="60" y="255"/>
                  </a:cubicBezTo>
                  <a:cubicBezTo>
                    <a:pt x="45" y="255"/>
                    <a:pt x="30" y="257"/>
                    <a:pt x="17" y="264"/>
                  </a:cubicBezTo>
                  <a:cubicBezTo>
                    <a:pt x="29" y="197"/>
                    <a:pt x="88" y="131"/>
                    <a:pt x="156" y="131"/>
                  </a:cubicBezTo>
                  <a:cubicBezTo>
                    <a:pt x="159" y="131"/>
                    <a:pt x="162" y="131"/>
                    <a:pt x="165" y="131"/>
                  </a:cubicBezTo>
                  <a:cubicBezTo>
                    <a:pt x="166" y="131"/>
                    <a:pt x="166" y="131"/>
                    <a:pt x="166" y="131"/>
                  </a:cubicBezTo>
                  <a:cubicBezTo>
                    <a:pt x="167" y="131"/>
                    <a:pt x="167" y="131"/>
                    <a:pt x="168" y="131"/>
                  </a:cubicBezTo>
                  <a:cubicBezTo>
                    <a:pt x="168" y="131"/>
                    <a:pt x="169" y="131"/>
                    <a:pt x="169" y="131"/>
                  </a:cubicBezTo>
                  <a:cubicBezTo>
                    <a:pt x="172" y="131"/>
                    <a:pt x="175" y="130"/>
                    <a:pt x="176" y="126"/>
                  </a:cubicBezTo>
                  <a:cubicBezTo>
                    <a:pt x="183" y="89"/>
                    <a:pt x="174" y="52"/>
                    <a:pt x="176" y="15"/>
                  </a:cubicBezTo>
                  <a:cubicBezTo>
                    <a:pt x="182" y="16"/>
                    <a:pt x="188" y="16"/>
                    <a:pt x="195" y="16"/>
                  </a:cubicBezTo>
                  <a:moveTo>
                    <a:pt x="238" y="0"/>
                  </a:moveTo>
                  <a:cubicBezTo>
                    <a:pt x="238" y="0"/>
                    <a:pt x="238" y="0"/>
                    <a:pt x="238" y="0"/>
                  </a:cubicBezTo>
                  <a:cubicBezTo>
                    <a:pt x="224" y="0"/>
                    <a:pt x="209" y="2"/>
                    <a:pt x="195" y="2"/>
                  </a:cubicBezTo>
                  <a:cubicBezTo>
                    <a:pt x="188" y="2"/>
                    <a:pt x="181" y="2"/>
                    <a:pt x="174" y="0"/>
                  </a:cubicBezTo>
                  <a:cubicBezTo>
                    <a:pt x="173" y="0"/>
                    <a:pt x="172" y="0"/>
                    <a:pt x="172" y="0"/>
                  </a:cubicBezTo>
                  <a:cubicBezTo>
                    <a:pt x="169" y="0"/>
                    <a:pt x="167" y="2"/>
                    <a:pt x="166" y="4"/>
                  </a:cubicBezTo>
                  <a:cubicBezTo>
                    <a:pt x="163" y="5"/>
                    <a:pt x="162" y="7"/>
                    <a:pt x="161" y="10"/>
                  </a:cubicBezTo>
                  <a:cubicBezTo>
                    <a:pt x="159" y="46"/>
                    <a:pt x="169" y="81"/>
                    <a:pt x="163" y="117"/>
                  </a:cubicBezTo>
                  <a:cubicBezTo>
                    <a:pt x="160" y="117"/>
                    <a:pt x="158" y="117"/>
                    <a:pt x="156" y="117"/>
                  </a:cubicBezTo>
                  <a:cubicBezTo>
                    <a:pt x="75" y="117"/>
                    <a:pt x="8" y="199"/>
                    <a:pt x="1" y="276"/>
                  </a:cubicBezTo>
                  <a:cubicBezTo>
                    <a:pt x="0" y="278"/>
                    <a:pt x="0" y="280"/>
                    <a:pt x="0" y="282"/>
                  </a:cubicBezTo>
                  <a:cubicBezTo>
                    <a:pt x="0" y="285"/>
                    <a:pt x="0" y="289"/>
                    <a:pt x="0" y="293"/>
                  </a:cubicBezTo>
                  <a:cubicBezTo>
                    <a:pt x="0" y="341"/>
                    <a:pt x="17" y="389"/>
                    <a:pt x="50" y="424"/>
                  </a:cubicBezTo>
                  <a:cubicBezTo>
                    <a:pt x="88" y="464"/>
                    <a:pt x="152" y="474"/>
                    <a:pt x="204" y="474"/>
                  </a:cubicBezTo>
                  <a:cubicBezTo>
                    <a:pt x="205" y="474"/>
                    <a:pt x="206" y="474"/>
                    <a:pt x="207" y="474"/>
                  </a:cubicBezTo>
                  <a:cubicBezTo>
                    <a:pt x="258" y="474"/>
                    <a:pt x="309" y="453"/>
                    <a:pt x="348" y="420"/>
                  </a:cubicBezTo>
                  <a:cubicBezTo>
                    <a:pt x="380" y="392"/>
                    <a:pt x="394" y="350"/>
                    <a:pt x="400" y="309"/>
                  </a:cubicBezTo>
                  <a:cubicBezTo>
                    <a:pt x="411" y="216"/>
                    <a:pt x="351" y="117"/>
                    <a:pt x="252" y="117"/>
                  </a:cubicBezTo>
                  <a:cubicBezTo>
                    <a:pt x="253" y="80"/>
                    <a:pt x="257" y="44"/>
                    <a:pt x="248" y="8"/>
                  </a:cubicBezTo>
                  <a:cubicBezTo>
                    <a:pt x="248" y="6"/>
                    <a:pt x="246" y="4"/>
                    <a:pt x="245" y="3"/>
                  </a:cubicBezTo>
                  <a:cubicBezTo>
                    <a:pt x="244" y="1"/>
                    <a:pt x="242" y="0"/>
                    <a:pt x="2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403"/>
            <p:cNvSpPr>
              <a:spLocks noEditPoints="1"/>
            </p:cNvSpPr>
            <p:nvPr/>
          </p:nvSpPr>
          <p:spPr bwMode="auto">
            <a:xfrm>
              <a:off x="6232" y="408"/>
              <a:ext cx="288" cy="427"/>
            </a:xfrm>
            <a:custGeom>
              <a:avLst/>
              <a:gdLst>
                <a:gd name="T0" fmla="*/ 76 w 215"/>
                <a:gd name="T1" fmla="*/ 311 h 320"/>
                <a:gd name="T2" fmla="*/ 93 w 215"/>
                <a:gd name="T3" fmla="*/ 304 h 320"/>
                <a:gd name="T4" fmla="*/ 82 w 215"/>
                <a:gd name="T5" fmla="*/ 310 h 320"/>
                <a:gd name="T6" fmla="*/ 71 w 215"/>
                <a:gd name="T7" fmla="*/ 311 h 320"/>
                <a:gd name="T8" fmla="*/ 114 w 215"/>
                <a:gd name="T9" fmla="*/ 292 h 320"/>
                <a:gd name="T10" fmla="*/ 113 w 215"/>
                <a:gd name="T11" fmla="*/ 280 h 320"/>
                <a:gd name="T12" fmla="*/ 109 w 215"/>
                <a:gd name="T13" fmla="*/ 275 h 320"/>
                <a:gd name="T14" fmla="*/ 73 w 215"/>
                <a:gd name="T15" fmla="*/ 311 h 320"/>
                <a:gd name="T16" fmla="*/ 113 w 215"/>
                <a:gd name="T17" fmla="*/ 258 h 320"/>
                <a:gd name="T18" fmla="*/ 77 w 215"/>
                <a:gd name="T19" fmla="*/ 279 h 320"/>
                <a:gd name="T20" fmla="*/ 82 w 215"/>
                <a:gd name="T21" fmla="*/ 276 h 320"/>
                <a:gd name="T22" fmla="*/ 44 w 215"/>
                <a:gd name="T23" fmla="*/ 244 h 320"/>
                <a:gd name="T24" fmla="*/ 88 w 215"/>
                <a:gd name="T25" fmla="*/ 242 h 320"/>
                <a:gd name="T26" fmla="*/ 58 w 215"/>
                <a:gd name="T27" fmla="*/ 310 h 320"/>
                <a:gd name="T28" fmla="*/ 60 w 215"/>
                <a:gd name="T29" fmla="*/ 245 h 320"/>
                <a:gd name="T30" fmla="*/ 24 w 215"/>
                <a:gd name="T31" fmla="*/ 294 h 320"/>
                <a:gd name="T32" fmla="*/ 45 w 215"/>
                <a:gd name="T33" fmla="*/ 270 h 320"/>
                <a:gd name="T34" fmla="*/ 78 w 215"/>
                <a:gd name="T35" fmla="*/ 250 h 320"/>
                <a:gd name="T36" fmla="*/ 40 w 215"/>
                <a:gd name="T37" fmla="*/ 303 h 320"/>
                <a:gd name="T38" fmla="*/ 78 w 215"/>
                <a:gd name="T39" fmla="*/ 274 h 320"/>
                <a:gd name="T40" fmla="*/ 104 w 215"/>
                <a:gd name="T41" fmla="*/ 253 h 320"/>
                <a:gd name="T42" fmla="*/ 44 w 215"/>
                <a:gd name="T43" fmla="*/ 247 h 320"/>
                <a:gd name="T44" fmla="*/ 29 w 215"/>
                <a:gd name="T45" fmla="*/ 259 h 320"/>
                <a:gd name="T46" fmla="*/ 61 w 215"/>
                <a:gd name="T47" fmla="*/ 241 h 320"/>
                <a:gd name="T48" fmla="*/ 74 w 215"/>
                <a:gd name="T49" fmla="*/ 242 h 320"/>
                <a:gd name="T50" fmla="*/ 51 w 215"/>
                <a:gd name="T51" fmla="*/ 260 h 320"/>
                <a:gd name="T52" fmla="*/ 51 w 215"/>
                <a:gd name="T53" fmla="*/ 260 h 320"/>
                <a:gd name="T54" fmla="*/ 182 w 215"/>
                <a:gd name="T55" fmla="*/ 56 h 320"/>
                <a:gd name="T56" fmla="*/ 182 w 215"/>
                <a:gd name="T57" fmla="*/ 56 h 320"/>
                <a:gd name="T58" fmla="*/ 171 w 215"/>
                <a:gd name="T59" fmla="*/ 56 h 320"/>
                <a:gd name="T60" fmla="*/ 169 w 215"/>
                <a:gd name="T61" fmla="*/ 24 h 320"/>
                <a:gd name="T62" fmla="*/ 128 w 215"/>
                <a:gd name="T63" fmla="*/ 23 h 320"/>
                <a:gd name="T64" fmla="*/ 186 w 215"/>
                <a:gd name="T65" fmla="*/ 18 h 320"/>
                <a:gd name="T66" fmla="*/ 123 w 215"/>
                <a:gd name="T67" fmla="*/ 53 h 320"/>
                <a:gd name="T68" fmla="*/ 131 w 215"/>
                <a:gd name="T69" fmla="*/ 55 h 320"/>
                <a:gd name="T70" fmla="*/ 196 w 215"/>
                <a:gd name="T71" fmla="*/ 54 h 320"/>
                <a:gd name="T72" fmla="*/ 187 w 215"/>
                <a:gd name="T73" fmla="*/ 53 h 320"/>
                <a:gd name="T74" fmla="*/ 122 w 215"/>
                <a:gd name="T75" fmla="*/ 20 h 320"/>
                <a:gd name="T76" fmla="*/ 122 w 215"/>
                <a:gd name="T77" fmla="*/ 41 h 320"/>
                <a:gd name="T78" fmla="*/ 123 w 215"/>
                <a:gd name="T79" fmla="*/ 49 h 320"/>
                <a:gd name="T80" fmla="*/ 122 w 215"/>
                <a:gd name="T81" fmla="*/ 26 h 320"/>
                <a:gd name="T82" fmla="*/ 157 w 215"/>
                <a:gd name="T83" fmla="*/ 10 h 320"/>
                <a:gd name="T84" fmla="*/ 189 w 215"/>
                <a:gd name="T85" fmla="*/ 13 h 320"/>
                <a:gd name="T86" fmla="*/ 179 w 215"/>
                <a:gd name="T87" fmla="*/ 13 h 320"/>
                <a:gd name="T88" fmla="*/ 167 w 215"/>
                <a:gd name="T89" fmla="*/ 11 h 320"/>
                <a:gd name="T90" fmla="*/ 154 w 215"/>
                <a:gd name="T91" fmla="*/ 10 h 320"/>
                <a:gd name="T92" fmla="*/ 125 w 215"/>
                <a:gd name="T93" fmla="*/ 32 h 320"/>
                <a:gd name="T94" fmla="*/ 122 w 215"/>
                <a:gd name="T95" fmla="*/ 26 h 320"/>
                <a:gd name="T96" fmla="*/ 114 w 215"/>
                <a:gd name="T97" fmla="*/ 57 h 320"/>
                <a:gd name="T98" fmla="*/ 19 w 215"/>
                <a:gd name="T99" fmla="*/ 250 h 320"/>
                <a:gd name="T100" fmla="*/ 122 w 215"/>
                <a:gd name="T101" fmla="*/ 257 h 320"/>
                <a:gd name="T102" fmla="*/ 200 w 215"/>
                <a:gd name="T103" fmla="*/ 67 h 320"/>
                <a:gd name="T104" fmla="*/ 210 w 215"/>
                <a:gd name="T105" fmla="*/ 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5" h="320">
                  <a:moveTo>
                    <a:pt x="76" y="311"/>
                  </a:moveTo>
                  <a:cubicBezTo>
                    <a:pt x="78" y="308"/>
                    <a:pt x="80" y="306"/>
                    <a:pt x="83" y="304"/>
                  </a:cubicBezTo>
                  <a:cubicBezTo>
                    <a:pt x="82" y="306"/>
                    <a:pt x="81" y="307"/>
                    <a:pt x="80" y="309"/>
                  </a:cubicBezTo>
                  <a:cubicBezTo>
                    <a:pt x="79" y="309"/>
                    <a:pt x="80" y="310"/>
                    <a:pt x="80" y="310"/>
                  </a:cubicBezTo>
                  <a:cubicBezTo>
                    <a:pt x="79" y="310"/>
                    <a:pt x="77" y="310"/>
                    <a:pt x="76" y="311"/>
                  </a:cubicBezTo>
                  <a:moveTo>
                    <a:pt x="82" y="310"/>
                  </a:moveTo>
                  <a:cubicBezTo>
                    <a:pt x="89" y="304"/>
                    <a:pt x="96" y="297"/>
                    <a:pt x="103" y="291"/>
                  </a:cubicBezTo>
                  <a:cubicBezTo>
                    <a:pt x="105" y="289"/>
                    <a:pt x="110" y="284"/>
                    <a:pt x="111" y="284"/>
                  </a:cubicBezTo>
                  <a:cubicBezTo>
                    <a:pt x="111" y="284"/>
                    <a:pt x="110" y="286"/>
                    <a:pt x="105" y="291"/>
                  </a:cubicBezTo>
                  <a:cubicBezTo>
                    <a:pt x="102" y="296"/>
                    <a:pt x="97" y="300"/>
                    <a:pt x="93" y="304"/>
                  </a:cubicBezTo>
                  <a:cubicBezTo>
                    <a:pt x="93" y="305"/>
                    <a:pt x="93" y="306"/>
                    <a:pt x="94" y="306"/>
                  </a:cubicBezTo>
                  <a:cubicBezTo>
                    <a:pt x="94" y="306"/>
                    <a:pt x="94" y="306"/>
                    <a:pt x="95" y="306"/>
                  </a:cubicBezTo>
                  <a:cubicBezTo>
                    <a:pt x="101" y="301"/>
                    <a:pt x="107" y="297"/>
                    <a:pt x="113" y="293"/>
                  </a:cubicBezTo>
                  <a:cubicBezTo>
                    <a:pt x="107" y="301"/>
                    <a:pt x="97" y="307"/>
                    <a:pt x="87" y="309"/>
                  </a:cubicBezTo>
                  <a:cubicBezTo>
                    <a:pt x="85" y="309"/>
                    <a:pt x="83" y="310"/>
                    <a:pt x="82" y="310"/>
                  </a:cubicBezTo>
                  <a:moveTo>
                    <a:pt x="70" y="311"/>
                  </a:moveTo>
                  <a:cubicBezTo>
                    <a:pt x="66" y="311"/>
                    <a:pt x="63" y="310"/>
                    <a:pt x="59" y="310"/>
                  </a:cubicBezTo>
                  <a:cubicBezTo>
                    <a:pt x="72" y="302"/>
                    <a:pt x="82" y="291"/>
                    <a:pt x="93" y="281"/>
                  </a:cubicBezTo>
                  <a:cubicBezTo>
                    <a:pt x="92" y="282"/>
                    <a:pt x="91" y="283"/>
                    <a:pt x="90" y="284"/>
                  </a:cubicBezTo>
                  <a:cubicBezTo>
                    <a:pt x="83" y="293"/>
                    <a:pt x="77" y="302"/>
                    <a:pt x="71" y="311"/>
                  </a:cubicBezTo>
                  <a:cubicBezTo>
                    <a:pt x="70" y="311"/>
                    <a:pt x="70" y="311"/>
                    <a:pt x="70" y="311"/>
                  </a:cubicBezTo>
                  <a:moveTo>
                    <a:pt x="73" y="311"/>
                  </a:moveTo>
                  <a:cubicBezTo>
                    <a:pt x="85" y="292"/>
                    <a:pt x="99" y="276"/>
                    <a:pt x="114" y="260"/>
                  </a:cubicBezTo>
                  <a:cubicBezTo>
                    <a:pt x="118" y="267"/>
                    <a:pt x="120" y="275"/>
                    <a:pt x="118" y="284"/>
                  </a:cubicBezTo>
                  <a:cubicBezTo>
                    <a:pt x="117" y="286"/>
                    <a:pt x="116" y="289"/>
                    <a:pt x="114" y="292"/>
                  </a:cubicBezTo>
                  <a:cubicBezTo>
                    <a:pt x="114" y="291"/>
                    <a:pt x="114" y="290"/>
                    <a:pt x="113" y="290"/>
                  </a:cubicBezTo>
                  <a:cubicBezTo>
                    <a:pt x="113" y="290"/>
                    <a:pt x="113" y="290"/>
                    <a:pt x="113" y="291"/>
                  </a:cubicBezTo>
                  <a:cubicBezTo>
                    <a:pt x="109" y="293"/>
                    <a:pt x="105" y="296"/>
                    <a:pt x="102" y="298"/>
                  </a:cubicBezTo>
                  <a:cubicBezTo>
                    <a:pt x="107" y="293"/>
                    <a:pt x="111" y="288"/>
                    <a:pt x="114" y="282"/>
                  </a:cubicBezTo>
                  <a:cubicBezTo>
                    <a:pt x="114" y="281"/>
                    <a:pt x="114" y="280"/>
                    <a:pt x="113" y="280"/>
                  </a:cubicBezTo>
                  <a:cubicBezTo>
                    <a:pt x="113" y="280"/>
                    <a:pt x="113" y="280"/>
                    <a:pt x="113" y="280"/>
                  </a:cubicBezTo>
                  <a:cubicBezTo>
                    <a:pt x="102" y="287"/>
                    <a:pt x="93" y="297"/>
                    <a:pt x="84" y="305"/>
                  </a:cubicBezTo>
                  <a:cubicBezTo>
                    <a:pt x="92" y="298"/>
                    <a:pt x="102" y="286"/>
                    <a:pt x="111" y="276"/>
                  </a:cubicBezTo>
                  <a:cubicBezTo>
                    <a:pt x="112" y="275"/>
                    <a:pt x="111" y="274"/>
                    <a:pt x="110" y="274"/>
                  </a:cubicBezTo>
                  <a:cubicBezTo>
                    <a:pt x="110" y="274"/>
                    <a:pt x="110" y="274"/>
                    <a:pt x="109" y="275"/>
                  </a:cubicBezTo>
                  <a:cubicBezTo>
                    <a:pt x="108" y="276"/>
                    <a:pt x="107" y="277"/>
                    <a:pt x="106" y="278"/>
                  </a:cubicBezTo>
                  <a:cubicBezTo>
                    <a:pt x="106" y="278"/>
                    <a:pt x="106" y="278"/>
                    <a:pt x="106" y="278"/>
                  </a:cubicBezTo>
                  <a:cubicBezTo>
                    <a:pt x="105" y="278"/>
                    <a:pt x="105" y="278"/>
                    <a:pt x="104" y="280"/>
                  </a:cubicBezTo>
                  <a:cubicBezTo>
                    <a:pt x="93" y="291"/>
                    <a:pt x="79" y="302"/>
                    <a:pt x="73" y="311"/>
                  </a:cubicBezTo>
                  <a:cubicBezTo>
                    <a:pt x="73" y="311"/>
                    <a:pt x="73" y="311"/>
                    <a:pt x="73" y="311"/>
                  </a:cubicBezTo>
                  <a:moveTo>
                    <a:pt x="63" y="306"/>
                  </a:moveTo>
                  <a:cubicBezTo>
                    <a:pt x="63" y="306"/>
                    <a:pt x="63" y="305"/>
                    <a:pt x="65" y="303"/>
                  </a:cubicBezTo>
                  <a:cubicBezTo>
                    <a:pt x="79" y="285"/>
                    <a:pt x="97" y="270"/>
                    <a:pt x="107" y="249"/>
                  </a:cubicBezTo>
                  <a:cubicBezTo>
                    <a:pt x="107" y="249"/>
                    <a:pt x="107" y="249"/>
                    <a:pt x="107" y="249"/>
                  </a:cubicBezTo>
                  <a:cubicBezTo>
                    <a:pt x="109" y="252"/>
                    <a:pt x="111" y="255"/>
                    <a:pt x="113" y="258"/>
                  </a:cubicBezTo>
                  <a:cubicBezTo>
                    <a:pt x="105" y="265"/>
                    <a:pt x="98" y="273"/>
                    <a:pt x="90" y="280"/>
                  </a:cubicBezTo>
                  <a:cubicBezTo>
                    <a:pt x="86" y="285"/>
                    <a:pt x="81" y="289"/>
                    <a:pt x="76" y="294"/>
                  </a:cubicBezTo>
                  <a:cubicBezTo>
                    <a:pt x="75" y="295"/>
                    <a:pt x="64" y="306"/>
                    <a:pt x="63" y="306"/>
                  </a:cubicBezTo>
                  <a:moveTo>
                    <a:pt x="52" y="304"/>
                  </a:moveTo>
                  <a:cubicBezTo>
                    <a:pt x="59" y="294"/>
                    <a:pt x="70" y="288"/>
                    <a:pt x="77" y="279"/>
                  </a:cubicBezTo>
                  <a:cubicBezTo>
                    <a:pt x="86" y="268"/>
                    <a:pt x="94" y="257"/>
                    <a:pt x="101" y="245"/>
                  </a:cubicBezTo>
                  <a:cubicBezTo>
                    <a:pt x="102" y="245"/>
                    <a:pt x="103" y="246"/>
                    <a:pt x="103" y="246"/>
                  </a:cubicBezTo>
                  <a:cubicBezTo>
                    <a:pt x="104" y="247"/>
                    <a:pt x="105" y="247"/>
                    <a:pt x="105" y="248"/>
                  </a:cubicBezTo>
                  <a:cubicBezTo>
                    <a:pt x="105" y="248"/>
                    <a:pt x="105" y="248"/>
                    <a:pt x="105" y="248"/>
                  </a:cubicBezTo>
                  <a:cubicBezTo>
                    <a:pt x="97" y="257"/>
                    <a:pt x="89" y="266"/>
                    <a:pt x="82" y="276"/>
                  </a:cubicBezTo>
                  <a:cubicBezTo>
                    <a:pt x="78" y="280"/>
                    <a:pt x="73" y="285"/>
                    <a:pt x="69" y="289"/>
                  </a:cubicBezTo>
                  <a:cubicBezTo>
                    <a:pt x="64" y="294"/>
                    <a:pt x="56" y="299"/>
                    <a:pt x="52" y="304"/>
                  </a:cubicBezTo>
                  <a:moveTo>
                    <a:pt x="18" y="267"/>
                  </a:moveTo>
                  <a:cubicBezTo>
                    <a:pt x="21" y="260"/>
                    <a:pt x="26" y="254"/>
                    <a:pt x="33" y="250"/>
                  </a:cubicBezTo>
                  <a:cubicBezTo>
                    <a:pt x="36" y="248"/>
                    <a:pt x="40" y="246"/>
                    <a:pt x="44" y="244"/>
                  </a:cubicBezTo>
                  <a:cubicBezTo>
                    <a:pt x="34" y="251"/>
                    <a:pt x="26" y="258"/>
                    <a:pt x="18" y="267"/>
                  </a:cubicBezTo>
                  <a:moveTo>
                    <a:pt x="42" y="299"/>
                  </a:moveTo>
                  <a:cubicBezTo>
                    <a:pt x="42" y="299"/>
                    <a:pt x="43" y="299"/>
                    <a:pt x="44" y="298"/>
                  </a:cubicBezTo>
                  <a:cubicBezTo>
                    <a:pt x="49" y="291"/>
                    <a:pt x="55" y="283"/>
                    <a:pt x="61" y="276"/>
                  </a:cubicBezTo>
                  <a:cubicBezTo>
                    <a:pt x="70" y="265"/>
                    <a:pt x="79" y="254"/>
                    <a:pt x="88" y="242"/>
                  </a:cubicBezTo>
                  <a:cubicBezTo>
                    <a:pt x="91" y="243"/>
                    <a:pt x="95" y="244"/>
                    <a:pt x="98" y="244"/>
                  </a:cubicBezTo>
                  <a:cubicBezTo>
                    <a:pt x="82" y="257"/>
                    <a:pt x="70" y="275"/>
                    <a:pt x="55" y="289"/>
                  </a:cubicBezTo>
                  <a:cubicBezTo>
                    <a:pt x="52" y="292"/>
                    <a:pt x="49" y="295"/>
                    <a:pt x="46" y="297"/>
                  </a:cubicBezTo>
                  <a:cubicBezTo>
                    <a:pt x="44" y="298"/>
                    <a:pt x="43" y="299"/>
                    <a:pt x="42" y="299"/>
                  </a:cubicBezTo>
                  <a:moveTo>
                    <a:pt x="58" y="310"/>
                  </a:moveTo>
                  <a:cubicBezTo>
                    <a:pt x="48" y="308"/>
                    <a:pt x="37" y="305"/>
                    <a:pt x="29" y="300"/>
                  </a:cubicBezTo>
                  <a:cubicBezTo>
                    <a:pt x="22" y="296"/>
                    <a:pt x="18" y="291"/>
                    <a:pt x="16" y="285"/>
                  </a:cubicBezTo>
                  <a:cubicBezTo>
                    <a:pt x="32" y="273"/>
                    <a:pt x="43" y="256"/>
                    <a:pt x="59" y="244"/>
                  </a:cubicBezTo>
                  <a:cubicBezTo>
                    <a:pt x="60" y="243"/>
                    <a:pt x="61" y="243"/>
                    <a:pt x="62" y="242"/>
                  </a:cubicBezTo>
                  <a:cubicBezTo>
                    <a:pt x="61" y="243"/>
                    <a:pt x="60" y="243"/>
                    <a:pt x="60" y="245"/>
                  </a:cubicBezTo>
                  <a:cubicBezTo>
                    <a:pt x="57" y="248"/>
                    <a:pt x="54" y="252"/>
                    <a:pt x="51" y="256"/>
                  </a:cubicBezTo>
                  <a:cubicBezTo>
                    <a:pt x="45" y="264"/>
                    <a:pt x="40" y="272"/>
                    <a:pt x="34" y="279"/>
                  </a:cubicBezTo>
                  <a:cubicBezTo>
                    <a:pt x="30" y="284"/>
                    <a:pt x="27" y="288"/>
                    <a:pt x="23" y="292"/>
                  </a:cubicBezTo>
                  <a:cubicBezTo>
                    <a:pt x="22" y="293"/>
                    <a:pt x="23" y="294"/>
                    <a:pt x="23" y="294"/>
                  </a:cubicBezTo>
                  <a:cubicBezTo>
                    <a:pt x="24" y="294"/>
                    <a:pt x="24" y="294"/>
                    <a:pt x="24" y="294"/>
                  </a:cubicBezTo>
                  <a:cubicBezTo>
                    <a:pt x="25" y="293"/>
                    <a:pt x="26" y="292"/>
                    <a:pt x="27" y="291"/>
                  </a:cubicBezTo>
                  <a:cubicBezTo>
                    <a:pt x="27" y="291"/>
                    <a:pt x="27" y="291"/>
                    <a:pt x="27" y="291"/>
                  </a:cubicBezTo>
                  <a:cubicBezTo>
                    <a:pt x="27" y="290"/>
                    <a:pt x="27" y="290"/>
                    <a:pt x="27" y="290"/>
                  </a:cubicBezTo>
                  <a:cubicBezTo>
                    <a:pt x="30" y="287"/>
                    <a:pt x="33" y="284"/>
                    <a:pt x="36" y="281"/>
                  </a:cubicBezTo>
                  <a:cubicBezTo>
                    <a:pt x="39" y="277"/>
                    <a:pt x="42" y="274"/>
                    <a:pt x="45" y="270"/>
                  </a:cubicBezTo>
                  <a:cubicBezTo>
                    <a:pt x="52" y="261"/>
                    <a:pt x="63" y="253"/>
                    <a:pt x="70" y="245"/>
                  </a:cubicBezTo>
                  <a:cubicBezTo>
                    <a:pt x="56" y="262"/>
                    <a:pt x="39" y="277"/>
                    <a:pt x="28" y="297"/>
                  </a:cubicBezTo>
                  <a:cubicBezTo>
                    <a:pt x="28" y="298"/>
                    <a:pt x="29" y="299"/>
                    <a:pt x="29" y="299"/>
                  </a:cubicBezTo>
                  <a:cubicBezTo>
                    <a:pt x="29" y="299"/>
                    <a:pt x="30" y="298"/>
                    <a:pt x="30" y="298"/>
                  </a:cubicBezTo>
                  <a:cubicBezTo>
                    <a:pt x="48" y="284"/>
                    <a:pt x="62" y="265"/>
                    <a:pt x="78" y="250"/>
                  </a:cubicBezTo>
                  <a:cubicBezTo>
                    <a:pt x="79" y="249"/>
                    <a:pt x="80" y="248"/>
                    <a:pt x="81" y="247"/>
                  </a:cubicBezTo>
                  <a:cubicBezTo>
                    <a:pt x="79" y="249"/>
                    <a:pt x="78" y="251"/>
                    <a:pt x="77" y="253"/>
                  </a:cubicBezTo>
                  <a:cubicBezTo>
                    <a:pt x="72" y="258"/>
                    <a:pt x="67" y="264"/>
                    <a:pt x="62" y="270"/>
                  </a:cubicBezTo>
                  <a:cubicBezTo>
                    <a:pt x="54" y="280"/>
                    <a:pt x="46" y="291"/>
                    <a:pt x="39" y="301"/>
                  </a:cubicBezTo>
                  <a:cubicBezTo>
                    <a:pt x="38" y="302"/>
                    <a:pt x="39" y="303"/>
                    <a:pt x="40" y="303"/>
                  </a:cubicBezTo>
                  <a:cubicBezTo>
                    <a:pt x="40" y="303"/>
                    <a:pt x="40" y="303"/>
                    <a:pt x="40" y="303"/>
                  </a:cubicBezTo>
                  <a:cubicBezTo>
                    <a:pt x="61" y="291"/>
                    <a:pt x="74" y="270"/>
                    <a:pt x="91" y="253"/>
                  </a:cubicBezTo>
                  <a:cubicBezTo>
                    <a:pt x="93" y="251"/>
                    <a:pt x="96" y="248"/>
                    <a:pt x="96" y="248"/>
                  </a:cubicBezTo>
                  <a:cubicBezTo>
                    <a:pt x="97" y="248"/>
                    <a:pt x="96" y="249"/>
                    <a:pt x="94" y="253"/>
                  </a:cubicBezTo>
                  <a:cubicBezTo>
                    <a:pt x="89" y="260"/>
                    <a:pt x="84" y="267"/>
                    <a:pt x="78" y="274"/>
                  </a:cubicBezTo>
                  <a:cubicBezTo>
                    <a:pt x="69" y="286"/>
                    <a:pt x="57" y="294"/>
                    <a:pt x="48" y="305"/>
                  </a:cubicBezTo>
                  <a:cubicBezTo>
                    <a:pt x="47" y="306"/>
                    <a:pt x="48" y="307"/>
                    <a:pt x="48" y="307"/>
                  </a:cubicBezTo>
                  <a:cubicBezTo>
                    <a:pt x="49" y="307"/>
                    <a:pt x="49" y="307"/>
                    <a:pt x="49" y="307"/>
                  </a:cubicBezTo>
                  <a:cubicBezTo>
                    <a:pt x="70" y="294"/>
                    <a:pt x="85" y="275"/>
                    <a:pt x="101" y="256"/>
                  </a:cubicBezTo>
                  <a:cubicBezTo>
                    <a:pt x="103" y="254"/>
                    <a:pt x="104" y="253"/>
                    <a:pt x="104" y="253"/>
                  </a:cubicBezTo>
                  <a:cubicBezTo>
                    <a:pt x="104" y="253"/>
                    <a:pt x="99" y="258"/>
                    <a:pt x="98" y="260"/>
                  </a:cubicBezTo>
                  <a:cubicBezTo>
                    <a:pt x="94" y="268"/>
                    <a:pt x="88" y="274"/>
                    <a:pt x="82" y="281"/>
                  </a:cubicBezTo>
                  <a:cubicBezTo>
                    <a:pt x="73" y="290"/>
                    <a:pt x="65" y="299"/>
                    <a:pt x="58" y="309"/>
                  </a:cubicBezTo>
                  <a:cubicBezTo>
                    <a:pt x="57" y="309"/>
                    <a:pt x="58" y="309"/>
                    <a:pt x="58" y="310"/>
                  </a:cubicBezTo>
                  <a:moveTo>
                    <a:pt x="44" y="247"/>
                  </a:moveTo>
                  <a:cubicBezTo>
                    <a:pt x="44" y="247"/>
                    <a:pt x="49" y="243"/>
                    <a:pt x="51" y="242"/>
                  </a:cubicBezTo>
                  <a:cubicBezTo>
                    <a:pt x="52" y="242"/>
                    <a:pt x="52" y="242"/>
                    <a:pt x="52" y="242"/>
                  </a:cubicBezTo>
                  <a:cubicBezTo>
                    <a:pt x="42" y="257"/>
                    <a:pt x="29" y="270"/>
                    <a:pt x="15" y="282"/>
                  </a:cubicBezTo>
                  <a:cubicBezTo>
                    <a:pt x="15" y="279"/>
                    <a:pt x="15" y="276"/>
                    <a:pt x="16" y="272"/>
                  </a:cubicBezTo>
                  <a:cubicBezTo>
                    <a:pt x="20" y="268"/>
                    <a:pt x="25" y="263"/>
                    <a:pt x="29" y="259"/>
                  </a:cubicBezTo>
                  <a:cubicBezTo>
                    <a:pt x="34" y="254"/>
                    <a:pt x="39" y="250"/>
                    <a:pt x="44" y="247"/>
                  </a:cubicBezTo>
                  <a:cubicBezTo>
                    <a:pt x="44" y="247"/>
                    <a:pt x="44" y="247"/>
                    <a:pt x="44" y="247"/>
                  </a:cubicBezTo>
                  <a:moveTo>
                    <a:pt x="48" y="251"/>
                  </a:moveTo>
                  <a:cubicBezTo>
                    <a:pt x="51" y="248"/>
                    <a:pt x="53" y="245"/>
                    <a:pt x="55" y="241"/>
                  </a:cubicBezTo>
                  <a:cubicBezTo>
                    <a:pt x="57" y="241"/>
                    <a:pt x="59" y="241"/>
                    <a:pt x="61" y="241"/>
                  </a:cubicBezTo>
                  <a:cubicBezTo>
                    <a:pt x="56" y="244"/>
                    <a:pt x="52" y="247"/>
                    <a:pt x="48" y="251"/>
                  </a:cubicBezTo>
                  <a:moveTo>
                    <a:pt x="33" y="294"/>
                  </a:moveTo>
                  <a:cubicBezTo>
                    <a:pt x="33" y="294"/>
                    <a:pt x="33" y="293"/>
                    <a:pt x="35" y="290"/>
                  </a:cubicBezTo>
                  <a:cubicBezTo>
                    <a:pt x="39" y="283"/>
                    <a:pt x="44" y="277"/>
                    <a:pt x="49" y="271"/>
                  </a:cubicBezTo>
                  <a:cubicBezTo>
                    <a:pt x="57" y="262"/>
                    <a:pt x="66" y="252"/>
                    <a:pt x="74" y="242"/>
                  </a:cubicBezTo>
                  <a:cubicBezTo>
                    <a:pt x="75" y="242"/>
                    <a:pt x="74" y="241"/>
                    <a:pt x="74" y="240"/>
                  </a:cubicBezTo>
                  <a:cubicBezTo>
                    <a:pt x="77" y="241"/>
                    <a:pt x="81" y="241"/>
                    <a:pt x="85" y="242"/>
                  </a:cubicBezTo>
                  <a:cubicBezTo>
                    <a:pt x="69" y="254"/>
                    <a:pt x="57" y="270"/>
                    <a:pt x="42" y="285"/>
                  </a:cubicBezTo>
                  <a:cubicBezTo>
                    <a:pt x="41" y="286"/>
                    <a:pt x="34" y="294"/>
                    <a:pt x="33" y="294"/>
                  </a:cubicBezTo>
                  <a:moveTo>
                    <a:pt x="51" y="260"/>
                  </a:moveTo>
                  <a:cubicBezTo>
                    <a:pt x="56" y="253"/>
                    <a:pt x="61" y="247"/>
                    <a:pt x="66" y="240"/>
                  </a:cubicBezTo>
                  <a:cubicBezTo>
                    <a:pt x="67" y="240"/>
                    <a:pt x="67" y="240"/>
                    <a:pt x="68" y="240"/>
                  </a:cubicBezTo>
                  <a:cubicBezTo>
                    <a:pt x="70" y="240"/>
                    <a:pt x="72" y="240"/>
                    <a:pt x="73" y="240"/>
                  </a:cubicBezTo>
                  <a:cubicBezTo>
                    <a:pt x="73" y="241"/>
                    <a:pt x="73" y="241"/>
                    <a:pt x="73" y="241"/>
                  </a:cubicBezTo>
                  <a:cubicBezTo>
                    <a:pt x="65" y="246"/>
                    <a:pt x="58" y="253"/>
                    <a:pt x="51" y="260"/>
                  </a:cubicBezTo>
                  <a:moveTo>
                    <a:pt x="193" y="57"/>
                  </a:moveTo>
                  <a:cubicBezTo>
                    <a:pt x="191" y="57"/>
                    <a:pt x="190" y="57"/>
                    <a:pt x="188" y="57"/>
                  </a:cubicBezTo>
                  <a:cubicBezTo>
                    <a:pt x="190" y="56"/>
                    <a:pt x="191" y="55"/>
                    <a:pt x="192" y="55"/>
                  </a:cubicBezTo>
                  <a:cubicBezTo>
                    <a:pt x="193" y="55"/>
                    <a:pt x="193" y="56"/>
                    <a:pt x="193" y="57"/>
                  </a:cubicBezTo>
                  <a:moveTo>
                    <a:pt x="182" y="56"/>
                  </a:moveTo>
                  <a:cubicBezTo>
                    <a:pt x="179" y="56"/>
                    <a:pt x="177" y="56"/>
                    <a:pt x="174" y="56"/>
                  </a:cubicBezTo>
                  <a:cubicBezTo>
                    <a:pt x="181" y="50"/>
                    <a:pt x="188" y="44"/>
                    <a:pt x="195" y="38"/>
                  </a:cubicBezTo>
                  <a:cubicBezTo>
                    <a:pt x="197" y="36"/>
                    <a:pt x="198" y="35"/>
                    <a:pt x="198" y="35"/>
                  </a:cubicBezTo>
                  <a:cubicBezTo>
                    <a:pt x="199" y="35"/>
                    <a:pt x="189" y="46"/>
                    <a:pt x="187" y="48"/>
                  </a:cubicBezTo>
                  <a:cubicBezTo>
                    <a:pt x="185" y="51"/>
                    <a:pt x="184" y="54"/>
                    <a:pt x="182" y="56"/>
                  </a:cubicBezTo>
                  <a:moveTo>
                    <a:pt x="161" y="56"/>
                  </a:moveTo>
                  <a:cubicBezTo>
                    <a:pt x="173" y="46"/>
                    <a:pt x="182" y="35"/>
                    <a:pt x="193" y="24"/>
                  </a:cubicBezTo>
                  <a:cubicBezTo>
                    <a:pt x="191" y="26"/>
                    <a:pt x="190" y="28"/>
                    <a:pt x="188" y="30"/>
                  </a:cubicBezTo>
                  <a:cubicBezTo>
                    <a:pt x="181" y="38"/>
                    <a:pt x="176" y="47"/>
                    <a:pt x="171" y="56"/>
                  </a:cubicBezTo>
                  <a:cubicBezTo>
                    <a:pt x="171" y="56"/>
                    <a:pt x="171" y="56"/>
                    <a:pt x="171" y="56"/>
                  </a:cubicBezTo>
                  <a:cubicBezTo>
                    <a:pt x="169" y="56"/>
                    <a:pt x="167" y="56"/>
                    <a:pt x="165" y="56"/>
                  </a:cubicBezTo>
                  <a:cubicBezTo>
                    <a:pt x="164" y="56"/>
                    <a:pt x="163" y="56"/>
                    <a:pt x="161" y="56"/>
                  </a:cubicBezTo>
                  <a:moveTo>
                    <a:pt x="141" y="56"/>
                  </a:moveTo>
                  <a:cubicBezTo>
                    <a:pt x="139" y="56"/>
                    <a:pt x="137" y="56"/>
                    <a:pt x="134" y="56"/>
                  </a:cubicBezTo>
                  <a:cubicBezTo>
                    <a:pt x="146" y="45"/>
                    <a:pt x="157" y="34"/>
                    <a:pt x="169" y="24"/>
                  </a:cubicBezTo>
                  <a:cubicBezTo>
                    <a:pt x="165" y="27"/>
                    <a:pt x="162" y="31"/>
                    <a:pt x="159" y="35"/>
                  </a:cubicBezTo>
                  <a:cubicBezTo>
                    <a:pt x="154" y="42"/>
                    <a:pt x="148" y="49"/>
                    <a:pt x="141" y="56"/>
                  </a:cubicBezTo>
                  <a:moveTo>
                    <a:pt x="122" y="33"/>
                  </a:moveTo>
                  <a:cubicBezTo>
                    <a:pt x="122" y="32"/>
                    <a:pt x="122" y="30"/>
                    <a:pt x="122" y="28"/>
                  </a:cubicBezTo>
                  <a:cubicBezTo>
                    <a:pt x="124" y="27"/>
                    <a:pt x="126" y="25"/>
                    <a:pt x="128" y="23"/>
                  </a:cubicBezTo>
                  <a:cubicBezTo>
                    <a:pt x="129" y="23"/>
                    <a:pt x="130" y="22"/>
                    <a:pt x="131" y="20"/>
                  </a:cubicBezTo>
                  <a:cubicBezTo>
                    <a:pt x="128" y="24"/>
                    <a:pt x="125" y="29"/>
                    <a:pt x="122" y="33"/>
                  </a:cubicBezTo>
                  <a:moveTo>
                    <a:pt x="152" y="56"/>
                  </a:moveTo>
                  <a:cubicBezTo>
                    <a:pt x="149" y="56"/>
                    <a:pt x="147" y="56"/>
                    <a:pt x="145" y="56"/>
                  </a:cubicBezTo>
                  <a:cubicBezTo>
                    <a:pt x="159" y="44"/>
                    <a:pt x="172" y="30"/>
                    <a:pt x="186" y="18"/>
                  </a:cubicBezTo>
                  <a:cubicBezTo>
                    <a:pt x="177" y="26"/>
                    <a:pt x="169" y="45"/>
                    <a:pt x="158" y="56"/>
                  </a:cubicBezTo>
                  <a:cubicBezTo>
                    <a:pt x="156" y="56"/>
                    <a:pt x="154" y="56"/>
                    <a:pt x="152" y="56"/>
                  </a:cubicBezTo>
                  <a:moveTo>
                    <a:pt x="131" y="55"/>
                  </a:moveTo>
                  <a:cubicBezTo>
                    <a:pt x="128" y="55"/>
                    <a:pt x="126" y="55"/>
                    <a:pt x="123" y="55"/>
                  </a:cubicBezTo>
                  <a:cubicBezTo>
                    <a:pt x="123" y="54"/>
                    <a:pt x="123" y="53"/>
                    <a:pt x="123" y="53"/>
                  </a:cubicBezTo>
                  <a:cubicBezTo>
                    <a:pt x="135" y="45"/>
                    <a:pt x="144" y="34"/>
                    <a:pt x="155" y="24"/>
                  </a:cubicBezTo>
                  <a:cubicBezTo>
                    <a:pt x="155" y="23"/>
                    <a:pt x="163" y="15"/>
                    <a:pt x="164" y="15"/>
                  </a:cubicBezTo>
                  <a:cubicBezTo>
                    <a:pt x="164" y="15"/>
                    <a:pt x="164" y="15"/>
                    <a:pt x="163" y="16"/>
                  </a:cubicBezTo>
                  <a:cubicBezTo>
                    <a:pt x="159" y="22"/>
                    <a:pt x="154" y="28"/>
                    <a:pt x="150" y="33"/>
                  </a:cubicBezTo>
                  <a:cubicBezTo>
                    <a:pt x="144" y="41"/>
                    <a:pt x="138" y="48"/>
                    <a:pt x="131" y="55"/>
                  </a:cubicBezTo>
                  <a:moveTo>
                    <a:pt x="175" y="52"/>
                  </a:moveTo>
                  <a:cubicBezTo>
                    <a:pt x="183" y="38"/>
                    <a:pt x="194" y="26"/>
                    <a:pt x="205" y="14"/>
                  </a:cubicBezTo>
                  <a:cubicBezTo>
                    <a:pt x="204" y="29"/>
                    <a:pt x="199" y="43"/>
                    <a:pt x="198" y="58"/>
                  </a:cubicBezTo>
                  <a:cubicBezTo>
                    <a:pt x="197" y="58"/>
                    <a:pt x="196" y="58"/>
                    <a:pt x="195" y="57"/>
                  </a:cubicBezTo>
                  <a:cubicBezTo>
                    <a:pt x="196" y="56"/>
                    <a:pt x="196" y="55"/>
                    <a:pt x="196" y="54"/>
                  </a:cubicBezTo>
                  <a:cubicBezTo>
                    <a:pt x="197" y="53"/>
                    <a:pt x="196" y="52"/>
                    <a:pt x="195" y="52"/>
                  </a:cubicBezTo>
                  <a:cubicBezTo>
                    <a:pt x="195" y="52"/>
                    <a:pt x="195" y="52"/>
                    <a:pt x="195" y="52"/>
                  </a:cubicBezTo>
                  <a:cubicBezTo>
                    <a:pt x="192" y="53"/>
                    <a:pt x="188" y="55"/>
                    <a:pt x="186" y="57"/>
                  </a:cubicBezTo>
                  <a:cubicBezTo>
                    <a:pt x="186" y="57"/>
                    <a:pt x="185" y="57"/>
                    <a:pt x="185" y="57"/>
                  </a:cubicBezTo>
                  <a:cubicBezTo>
                    <a:pt x="185" y="56"/>
                    <a:pt x="185" y="55"/>
                    <a:pt x="187" y="53"/>
                  </a:cubicBezTo>
                  <a:cubicBezTo>
                    <a:pt x="191" y="46"/>
                    <a:pt x="198" y="39"/>
                    <a:pt x="202" y="32"/>
                  </a:cubicBezTo>
                  <a:cubicBezTo>
                    <a:pt x="203" y="31"/>
                    <a:pt x="202" y="30"/>
                    <a:pt x="201" y="30"/>
                  </a:cubicBezTo>
                  <a:cubicBezTo>
                    <a:pt x="201" y="30"/>
                    <a:pt x="201" y="30"/>
                    <a:pt x="201" y="30"/>
                  </a:cubicBezTo>
                  <a:cubicBezTo>
                    <a:pt x="193" y="36"/>
                    <a:pt x="180" y="44"/>
                    <a:pt x="175" y="52"/>
                  </a:cubicBezTo>
                  <a:moveTo>
                    <a:pt x="122" y="20"/>
                  </a:moveTo>
                  <a:cubicBezTo>
                    <a:pt x="122" y="18"/>
                    <a:pt x="122" y="17"/>
                    <a:pt x="122" y="15"/>
                  </a:cubicBezTo>
                  <a:cubicBezTo>
                    <a:pt x="124" y="15"/>
                    <a:pt x="125" y="14"/>
                    <a:pt x="127" y="14"/>
                  </a:cubicBezTo>
                  <a:cubicBezTo>
                    <a:pt x="125" y="16"/>
                    <a:pt x="124" y="18"/>
                    <a:pt x="122" y="20"/>
                  </a:cubicBezTo>
                  <a:moveTo>
                    <a:pt x="123" y="49"/>
                  </a:moveTo>
                  <a:cubicBezTo>
                    <a:pt x="123" y="46"/>
                    <a:pt x="122" y="44"/>
                    <a:pt x="122" y="41"/>
                  </a:cubicBezTo>
                  <a:cubicBezTo>
                    <a:pt x="126" y="37"/>
                    <a:pt x="130" y="33"/>
                    <a:pt x="134" y="29"/>
                  </a:cubicBezTo>
                  <a:cubicBezTo>
                    <a:pt x="136" y="27"/>
                    <a:pt x="138" y="25"/>
                    <a:pt x="140" y="23"/>
                  </a:cubicBezTo>
                  <a:cubicBezTo>
                    <a:pt x="142" y="21"/>
                    <a:pt x="149" y="14"/>
                    <a:pt x="150" y="14"/>
                  </a:cubicBezTo>
                  <a:cubicBezTo>
                    <a:pt x="151" y="14"/>
                    <a:pt x="150" y="15"/>
                    <a:pt x="148" y="18"/>
                  </a:cubicBezTo>
                  <a:cubicBezTo>
                    <a:pt x="139" y="28"/>
                    <a:pt x="130" y="38"/>
                    <a:pt x="123" y="49"/>
                  </a:cubicBezTo>
                  <a:moveTo>
                    <a:pt x="122" y="13"/>
                  </a:moveTo>
                  <a:cubicBezTo>
                    <a:pt x="122" y="12"/>
                    <a:pt x="122" y="12"/>
                    <a:pt x="122" y="11"/>
                  </a:cubicBezTo>
                  <a:cubicBezTo>
                    <a:pt x="125" y="9"/>
                    <a:pt x="129" y="9"/>
                    <a:pt x="133" y="8"/>
                  </a:cubicBezTo>
                  <a:cubicBezTo>
                    <a:pt x="129" y="10"/>
                    <a:pt x="126" y="12"/>
                    <a:pt x="122" y="13"/>
                  </a:cubicBezTo>
                  <a:moveTo>
                    <a:pt x="122" y="26"/>
                  </a:moveTo>
                  <a:cubicBezTo>
                    <a:pt x="122" y="25"/>
                    <a:pt x="122" y="25"/>
                    <a:pt x="122" y="24"/>
                  </a:cubicBezTo>
                  <a:cubicBezTo>
                    <a:pt x="126" y="18"/>
                    <a:pt x="130" y="14"/>
                    <a:pt x="134" y="10"/>
                  </a:cubicBezTo>
                  <a:cubicBezTo>
                    <a:pt x="135" y="10"/>
                    <a:pt x="135" y="9"/>
                    <a:pt x="134" y="8"/>
                  </a:cubicBezTo>
                  <a:cubicBezTo>
                    <a:pt x="135" y="8"/>
                    <a:pt x="136" y="8"/>
                    <a:pt x="137" y="8"/>
                  </a:cubicBezTo>
                  <a:cubicBezTo>
                    <a:pt x="144" y="8"/>
                    <a:pt x="151" y="10"/>
                    <a:pt x="157" y="10"/>
                  </a:cubicBezTo>
                  <a:cubicBezTo>
                    <a:pt x="173" y="11"/>
                    <a:pt x="189" y="11"/>
                    <a:pt x="205" y="11"/>
                  </a:cubicBezTo>
                  <a:cubicBezTo>
                    <a:pt x="192" y="21"/>
                    <a:pt x="182" y="32"/>
                    <a:pt x="172" y="43"/>
                  </a:cubicBezTo>
                  <a:cubicBezTo>
                    <a:pt x="178" y="34"/>
                    <a:pt x="184" y="24"/>
                    <a:pt x="190" y="14"/>
                  </a:cubicBezTo>
                  <a:cubicBezTo>
                    <a:pt x="191" y="13"/>
                    <a:pt x="190" y="13"/>
                    <a:pt x="189" y="13"/>
                  </a:cubicBezTo>
                  <a:cubicBezTo>
                    <a:pt x="189" y="13"/>
                    <a:pt x="189" y="13"/>
                    <a:pt x="189" y="13"/>
                  </a:cubicBezTo>
                  <a:cubicBezTo>
                    <a:pt x="176" y="23"/>
                    <a:pt x="165" y="35"/>
                    <a:pt x="153" y="46"/>
                  </a:cubicBezTo>
                  <a:cubicBezTo>
                    <a:pt x="156" y="43"/>
                    <a:pt x="158" y="40"/>
                    <a:pt x="161" y="37"/>
                  </a:cubicBezTo>
                  <a:cubicBezTo>
                    <a:pt x="167" y="29"/>
                    <a:pt x="173" y="21"/>
                    <a:pt x="180" y="14"/>
                  </a:cubicBezTo>
                  <a:cubicBezTo>
                    <a:pt x="181" y="14"/>
                    <a:pt x="180" y="13"/>
                    <a:pt x="179" y="13"/>
                  </a:cubicBezTo>
                  <a:cubicBezTo>
                    <a:pt x="179" y="13"/>
                    <a:pt x="179" y="13"/>
                    <a:pt x="179" y="13"/>
                  </a:cubicBezTo>
                  <a:cubicBezTo>
                    <a:pt x="168" y="21"/>
                    <a:pt x="157" y="30"/>
                    <a:pt x="147" y="40"/>
                  </a:cubicBezTo>
                  <a:cubicBezTo>
                    <a:pt x="148" y="39"/>
                    <a:pt x="148" y="39"/>
                    <a:pt x="148" y="39"/>
                  </a:cubicBezTo>
                  <a:cubicBezTo>
                    <a:pt x="155" y="31"/>
                    <a:pt x="162" y="22"/>
                    <a:pt x="168" y="13"/>
                  </a:cubicBezTo>
                  <a:cubicBezTo>
                    <a:pt x="169" y="12"/>
                    <a:pt x="168" y="11"/>
                    <a:pt x="167" y="11"/>
                  </a:cubicBezTo>
                  <a:cubicBezTo>
                    <a:pt x="167" y="11"/>
                    <a:pt x="167" y="11"/>
                    <a:pt x="167" y="11"/>
                  </a:cubicBezTo>
                  <a:cubicBezTo>
                    <a:pt x="153" y="20"/>
                    <a:pt x="143" y="33"/>
                    <a:pt x="132" y="43"/>
                  </a:cubicBezTo>
                  <a:cubicBezTo>
                    <a:pt x="128" y="47"/>
                    <a:pt x="126" y="48"/>
                    <a:pt x="126" y="48"/>
                  </a:cubicBezTo>
                  <a:cubicBezTo>
                    <a:pt x="124" y="48"/>
                    <a:pt x="137" y="33"/>
                    <a:pt x="140" y="30"/>
                  </a:cubicBezTo>
                  <a:cubicBezTo>
                    <a:pt x="145" y="24"/>
                    <a:pt x="150" y="18"/>
                    <a:pt x="155" y="11"/>
                  </a:cubicBezTo>
                  <a:cubicBezTo>
                    <a:pt x="156" y="11"/>
                    <a:pt x="155" y="10"/>
                    <a:pt x="154" y="10"/>
                  </a:cubicBezTo>
                  <a:cubicBezTo>
                    <a:pt x="154" y="10"/>
                    <a:pt x="154" y="10"/>
                    <a:pt x="154" y="10"/>
                  </a:cubicBezTo>
                  <a:cubicBezTo>
                    <a:pt x="143" y="17"/>
                    <a:pt x="135" y="25"/>
                    <a:pt x="126" y="34"/>
                  </a:cubicBezTo>
                  <a:cubicBezTo>
                    <a:pt x="124" y="36"/>
                    <a:pt x="123" y="37"/>
                    <a:pt x="122" y="38"/>
                  </a:cubicBezTo>
                  <a:cubicBezTo>
                    <a:pt x="122" y="37"/>
                    <a:pt x="122" y="37"/>
                    <a:pt x="122" y="37"/>
                  </a:cubicBezTo>
                  <a:cubicBezTo>
                    <a:pt x="123" y="36"/>
                    <a:pt x="124" y="34"/>
                    <a:pt x="125" y="32"/>
                  </a:cubicBezTo>
                  <a:cubicBezTo>
                    <a:pt x="130" y="25"/>
                    <a:pt x="136" y="18"/>
                    <a:pt x="142" y="12"/>
                  </a:cubicBezTo>
                  <a:cubicBezTo>
                    <a:pt x="142" y="11"/>
                    <a:pt x="142" y="10"/>
                    <a:pt x="141" y="10"/>
                  </a:cubicBezTo>
                  <a:cubicBezTo>
                    <a:pt x="141" y="10"/>
                    <a:pt x="141" y="10"/>
                    <a:pt x="140" y="10"/>
                  </a:cubicBezTo>
                  <a:cubicBezTo>
                    <a:pt x="136" y="13"/>
                    <a:pt x="131" y="18"/>
                    <a:pt x="127" y="22"/>
                  </a:cubicBezTo>
                  <a:cubicBezTo>
                    <a:pt x="126" y="22"/>
                    <a:pt x="124" y="25"/>
                    <a:pt x="122" y="26"/>
                  </a:cubicBezTo>
                  <a:moveTo>
                    <a:pt x="136" y="0"/>
                  </a:moveTo>
                  <a:cubicBezTo>
                    <a:pt x="128" y="0"/>
                    <a:pt x="122" y="1"/>
                    <a:pt x="115" y="5"/>
                  </a:cubicBezTo>
                  <a:cubicBezTo>
                    <a:pt x="114" y="6"/>
                    <a:pt x="113" y="7"/>
                    <a:pt x="113" y="9"/>
                  </a:cubicBezTo>
                  <a:cubicBezTo>
                    <a:pt x="113" y="9"/>
                    <a:pt x="113" y="10"/>
                    <a:pt x="113" y="10"/>
                  </a:cubicBezTo>
                  <a:cubicBezTo>
                    <a:pt x="113" y="25"/>
                    <a:pt x="114" y="41"/>
                    <a:pt x="114" y="57"/>
                  </a:cubicBezTo>
                  <a:cubicBezTo>
                    <a:pt x="113" y="58"/>
                    <a:pt x="113" y="60"/>
                    <a:pt x="114" y="61"/>
                  </a:cubicBezTo>
                  <a:cubicBezTo>
                    <a:pt x="116" y="122"/>
                    <a:pt x="119" y="183"/>
                    <a:pt x="114" y="243"/>
                  </a:cubicBezTo>
                  <a:cubicBezTo>
                    <a:pt x="114" y="242"/>
                    <a:pt x="113" y="240"/>
                    <a:pt x="112" y="239"/>
                  </a:cubicBezTo>
                  <a:cubicBezTo>
                    <a:pt x="99" y="235"/>
                    <a:pt x="84" y="232"/>
                    <a:pt x="70" y="232"/>
                  </a:cubicBezTo>
                  <a:cubicBezTo>
                    <a:pt x="51" y="232"/>
                    <a:pt x="33" y="237"/>
                    <a:pt x="19" y="250"/>
                  </a:cubicBezTo>
                  <a:cubicBezTo>
                    <a:pt x="0" y="268"/>
                    <a:pt x="2" y="294"/>
                    <a:pt x="24" y="308"/>
                  </a:cubicBezTo>
                  <a:cubicBezTo>
                    <a:pt x="37" y="316"/>
                    <a:pt x="53" y="320"/>
                    <a:pt x="69" y="320"/>
                  </a:cubicBezTo>
                  <a:cubicBezTo>
                    <a:pt x="79" y="320"/>
                    <a:pt x="90" y="318"/>
                    <a:pt x="99" y="314"/>
                  </a:cubicBezTo>
                  <a:cubicBezTo>
                    <a:pt x="126" y="304"/>
                    <a:pt x="131" y="279"/>
                    <a:pt x="122" y="258"/>
                  </a:cubicBezTo>
                  <a:cubicBezTo>
                    <a:pt x="122" y="257"/>
                    <a:pt x="122" y="257"/>
                    <a:pt x="122" y="257"/>
                  </a:cubicBezTo>
                  <a:cubicBezTo>
                    <a:pt x="128" y="193"/>
                    <a:pt x="125" y="128"/>
                    <a:pt x="123" y="63"/>
                  </a:cubicBezTo>
                  <a:cubicBezTo>
                    <a:pt x="132" y="64"/>
                    <a:pt x="141" y="65"/>
                    <a:pt x="150" y="65"/>
                  </a:cubicBezTo>
                  <a:cubicBezTo>
                    <a:pt x="152" y="65"/>
                    <a:pt x="154" y="64"/>
                    <a:pt x="156" y="64"/>
                  </a:cubicBezTo>
                  <a:cubicBezTo>
                    <a:pt x="158" y="64"/>
                    <a:pt x="160" y="64"/>
                    <a:pt x="161" y="64"/>
                  </a:cubicBezTo>
                  <a:cubicBezTo>
                    <a:pt x="174" y="64"/>
                    <a:pt x="187" y="65"/>
                    <a:pt x="200" y="67"/>
                  </a:cubicBezTo>
                  <a:cubicBezTo>
                    <a:pt x="201" y="67"/>
                    <a:pt x="201" y="67"/>
                    <a:pt x="201" y="67"/>
                  </a:cubicBezTo>
                  <a:cubicBezTo>
                    <a:pt x="204" y="67"/>
                    <a:pt x="206" y="64"/>
                    <a:pt x="206" y="62"/>
                  </a:cubicBezTo>
                  <a:cubicBezTo>
                    <a:pt x="206" y="61"/>
                    <a:pt x="206" y="61"/>
                    <a:pt x="206" y="61"/>
                  </a:cubicBezTo>
                  <a:cubicBezTo>
                    <a:pt x="208" y="43"/>
                    <a:pt x="214" y="26"/>
                    <a:pt x="215" y="7"/>
                  </a:cubicBezTo>
                  <a:cubicBezTo>
                    <a:pt x="215" y="4"/>
                    <a:pt x="213" y="3"/>
                    <a:pt x="210" y="3"/>
                  </a:cubicBezTo>
                  <a:cubicBezTo>
                    <a:pt x="210" y="3"/>
                    <a:pt x="210" y="3"/>
                    <a:pt x="209" y="3"/>
                  </a:cubicBezTo>
                  <a:cubicBezTo>
                    <a:pt x="209" y="3"/>
                    <a:pt x="208" y="3"/>
                    <a:pt x="207" y="3"/>
                  </a:cubicBezTo>
                  <a:cubicBezTo>
                    <a:pt x="190" y="2"/>
                    <a:pt x="171" y="2"/>
                    <a:pt x="154" y="1"/>
                  </a:cubicBezTo>
                  <a:cubicBezTo>
                    <a:pt x="148" y="0"/>
                    <a:pt x="142" y="0"/>
                    <a:pt x="13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404"/>
            <p:cNvSpPr>
              <a:spLocks noEditPoints="1"/>
            </p:cNvSpPr>
            <p:nvPr/>
          </p:nvSpPr>
          <p:spPr bwMode="auto">
            <a:xfrm>
              <a:off x="3158" y="498"/>
              <a:ext cx="404" cy="404"/>
            </a:xfrm>
            <a:custGeom>
              <a:avLst/>
              <a:gdLst>
                <a:gd name="T0" fmla="*/ 293 w 302"/>
                <a:gd name="T1" fmla="*/ 260 h 303"/>
                <a:gd name="T2" fmla="*/ 272 w 302"/>
                <a:gd name="T3" fmla="*/ 288 h 303"/>
                <a:gd name="T4" fmla="*/ 263 w 302"/>
                <a:gd name="T5" fmla="*/ 297 h 303"/>
                <a:gd name="T6" fmla="*/ 287 w 302"/>
                <a:gd name="T7" fmla="*/ 244 h 303"/>
                <a:gd name="T8" fmla="*/ 290 w 302"/>
                <a:gd name="T9" fmla="*/ 261 h 303"/>
                <a:gd name="T10" fmla="*/ 281 w 302"/>
                <a:gd name="T11" fmla="*/ 235 h 303"/>
                <a:gd name="T12" fmla="*/ 262 w 302"/>
                <a:gd name="T13" fmla="*/ 291 h 303"/>
                <a:gd name="T14" fmla="*/ 244 w 302"/>
                <a:gd name="T15" fmla="*/ 233 h 303"/>
                <a:gd name="T16" fmla="*/ 248 w 302"/>
                <a:gd name="T17" fmla="*/ 282 h 303"/>
                <a:gd name="T18" fmla="*/ 244 w 302"/>
                <a:gd name="T19" fmla="*/ 280 h 303"/>
                <a:gd name="T20" fmla="*/ 260 w 302"/>
                <a:gd name="T21" fmla="*/ 257 h 303"/>
                <a:gd name="T22" fmla="*/ 236 w 302"/>
                <a:gd name="T23" fmla="*/ 281 h 303"/>
                <a:gd name="T24" fmla="*/ 256 w 302"/>
                <a:gd name="T25" fmla="*/ 206 h 303"/>
                <a:gd name="T26" fmla="*/ 244 w 302"/>
                <a:gd name="T27" fmla="*/ 245 h 303"/>
                <a:gd name="T28" fmla="*/ 242 w 302"/>
                <a:gd name="T29" fmla="*/ 229 h 303"/>
                <a:gd name="T30" fmla="*/ 229 w 302"/>
                <a:gd name="T31" fmla="*/ 275 h 303"/>
                <a:gd name="T32" fmla="*/ 222 w 302"/>
                <a:gd name="T33" fmla="*/ 268 h 303"/>
                <a:gd name="T34" fmla="*/ 195 w 302"/>
                <a:gd name="T35" fmla="*/ 223 h 303"/>
                <a:gd name="T36" fmla="*/ 225 w 302"/>
                <a:gd name="T37" fmla="*/ 214 h 303"/>
                <a:gd name="T38" fmla="*/ 218 w 302"/>
                <a:gd name="T39" fmla="*/ 210 h 303"/>
                <a:gd name="T40" fmla="*/ 166 w 302"/>
                <a:gd name="T41" fmla="*/ 188 h 303"/>
                <a:gd name="T42" fmla="*/ 221 w 302"/>
                <a:gd name="T43" fmla="*/ 169 h 303"/>
                <a:gd name="T44" fmla="*/ 211 w 302"/>
                <a:gd name="T45" fmla="*/ 226 h 303"/>
                <a:gd name="T46" fmla="*/ 199 w 302"/>
                <a:gd name="T47" fmla="*/ 191 h 303"/>
                <a:gd name="T48" fmla="*/ 177 w 302"/>
                <a:gd name="T49" fmla="*/ 164 h 303"/>
                <a:gd name="T50" fmla="*/ 169 w 302"/>
                <a:gd name="T51" fmla="*/ 180 h 303"/>
                <a:gd name="T52" fmla="*/ 160 w 302"/>
                <a:gd name="T53" fmla="*/ 176 h 303"/>
                <a:gd name="T54" fmla="*/ 206 w 302"/>
                <a:gd name="T55" fmla="*/ 210 h 303"/>
                <a:gd name="T56" fmla="*/ 191 w 302"/>
                <a:gd name="T57" fmla="*/ 157 h 303"/>
                <a:gd name="T58" fmla="*/ 184 w 302"/>
                <a:gd name="T59" fmla="*/ 163 h 303"/>
                <a:gd name="T60" fmla="*/ 190 w 302"/>
                <a:gd name="T61" fmla="*/ 207 h 303"/>
                <a:gd name="T62" fmla="*/ 206 w 302"/>
                <a:gd name="T63" fmla="*/ 154 h 303"/>
                <a:gd name="T64" fmla="*/ 183 w 302"/>
                <a:gd name="T65" fmla="*/ 207 h 303"/>
                <a:gd name="T66" fmla="*/ 179 w 302"/>
                <a:gd name="T67" fmla="*/ 193 h 303"/>
                <a:gd name="T68" fmla="*/ 151 w 302"/>
                <a:gd name="T69" fmla="*/ 168 h 303"/>
                <a:gd name="T70" fmla="*/ 173 w 302"/>
                <a:gd name="T71" fmla="*/ 122 h 303"/>
                <a:gd name="T72" fmla="*/ 153 w 302"/>
                <a:gd name="T73" fmla="*/ 156 h 303"/>
                <a:gd name="T74" fmla="*/ 157 w 302"/>
                <a:gd name="T75" fmla="*/ 110 h 303"/>
                <a:gd name="T76" fmla="*/ 151 w 302"/>
                <a:gd name="T77" fmla="*/ 156 h 303"/>
                <a:gd name="T78" fmla="*/ 147 w 302"/>
                <a:gd name="T79" fmla="*/ 121 h 303"/>
                <a:gd name="T80" fmla="*/ 143 w 302"/>
                <a:gd name="T81" fmla="*/ 101 h 303"/>
                <a:gd name="T82" fmla="*/ 131 w 302"/>
                <a:gd name="T83" fmla="*/ 142 h 303"/>
                <a:gd name="T84" fmla="*/ 133 w 302"/>
                <a:gd name="T85" fmla="*/ 118 h 303"/>
                <a:gd name="T86" fmla="*/ 124 w 302"/>
                <a:gd name="T87" fmla="*/ 106 h 303"/>
                <a:gd name="T88" fmla="*/ 125 w 302"/>
                <a:gd name="T89" fmla="*/ 134 h 303"/>
                <a:gd name="T90" fmla="*/ 133 w 302"/>
                <a:gd name="T91" fmla="*/ 89 h 303"/>
                <a:gd name="T92" fmla="*/ 108 w 302"/>
                <a:gd name="T93" fmla="*/ 109 h 303"/>
                <a:gd name="T94" fmla="*/ 112 w 302"/>
                <a:gd name="T95" fmla="*/ 94 h 303"/>
                <a:gd name="T96" fmla="*/ 106 w 302"/>
                <a:gd name="T97" fmla="*/ 67 h 303"/>
                <a:gd name="T98" fmla="*/ 84 w 302"/>
                <a:gd name="T99" fmla="*/ 80 h 303"/>
                <a:gd name="T100" fmla="*/ 93 w 302"/>
                <a:gd name="T101" fmla="*/ 89 h 303"/>
                <a:gd name="T102" fmla="*/ 95 w 302"/>
                <a:gd name="T103" fmla="*/ 59 h 303"/>
                <a:gd name="T104" fmla="*/ 89 w 302"/>
                <a:gd name="T105" fmla="*/ 56 h 303"/>
                <a:gd name="T106" fmla="*/ 83 w 302"/>
                <a:gd name="T107" fmla="*/ 59 h 303"/>
                <a:gd name="T108" fmla="*/ 72 w 302"/>
                <a:gd name="T109" fmla="*/ 56 h 303"/>
                <a:gd name="T110" fmla="*/ 77 w 302"/>
                <a:gd name="T111" fmla="*/ 66 h 303"/>
                <a:gd name="T112" fmla="*/ 73 w 302"/>
                <a:gd name="T113" fmla="*/ 44 h 303"/>
                <a:gd name="T114" fmla="*/ 7 w 302"/>
                <a:gd name="T115" fmla="*/ 1 h 303"/>
                <a:gd name="T116" fmla="*/ 181 w 302"/>
                <a:gd name="T117" fmla="*/ 219 h 303"/>
                <a:gd name="T118" fmla="*/ 47 w 302"/>
                <a:gd name="T119" fmla="*/ 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2" h="303">
                  <a:moveTo>
                    <a:pt x="184" y="163"/>
                  </a:moveTo>
                  <a:cubicBezTo>
                    <a:pt x="184" y="163"/>
                    <a:pt x="184" y="163"/>
                    <a:pt x="184" y="163"/>
                  </a:cubicBezTo>
                  <a:cubicBezTo>
                    <a:pt x="184" y="163"/>
                    <a:pt x="184" y="163"/>
                    <a:pt x="184" y="163"/>
                  </a:cubicBezTo>
                  <a:moveTo>
                    <a:pt x="155" y="118"/>
                  </a:moveTo>
                  <a:cubicBezTo>
                    <a:pt x="155" y="118"/>
                    <a:pt x="155" y="118"/>
                    <a:pt x="155" y="118"/>
                  </a:cubicBezTo>
                  <a:cubicBezTo>
                    <a:pt x="155" y="118"/>
                    <a:pt x="155" y="118"/>
                    <a:pt x="155" y="118"/>
                  </a:cubicBezTo>
                  <a:moveTo>
                    <a:pt x="287" y="289"/>
                  </a:moveTo>
                  <a:cubicBezTo>
                    <a:pt x="287" y="289"/>
                    <a:pt x="287" y="288"/>
                    <a:pt x="287" y="284"/>
                  </a:cubicBezTo>
                  <a:cubicBezTo>
                    <a:pt x="288" y="274"/>
                    <a:pt x="291" y="265"/>
                    <a:pt x="292" y="256"/>
                  </a:cubicBezTo>
                  <a:cubicBezTo>
                    <a:pt x="292" y="257"/>
                    <a:pt x="293" y="259"/>
                    <a:pt x="293" y="260"/>
                  </a:cubicBezTo>
                  <a:cubicBezTo>
                    <a:pt x="293" y="265"/>
                    <a:pt x="292" y="270"/>
                    <a:pt x="290" y="275"/>
                  </a:cubicBezTo>
                  <a:cubicBezTo>
                    <a:pt x="290" y="278"/>
                    <a:pt x="289" y="281"/>
                    <a:pt x="288" y="283"/>
                  </a:cubicBezTo>
                  <a:cubicBezTo>
                    <a:pt x="287" y="286"/>
                    <a:pt x="287" y="289"/>
                    <a:pt x="287" y="289"/>
                  </a:cubicBezTo>
                  <a:moveTo>
                    <a:pt x="286" y="261"/>
                  </a:moveTo>
                  <a:cubicBezTo>
                    <a:pt x="287" y="256"/>
                    <a:pt x="287" y="251"/>
                    <a:pt x="288" y="246"/>
                  </a:cubicBezTo>
                  <a:cubicBezTo>
                    <a:pt x="288" y="247"/>
                    <a:pt x="288" y="248"/>
                    <a:pt x="289" y="249"/>
                  </a:cubicBezTo>
                  <a:cubicBezTo>
                    <a:pt x="289" y="249"/>
                    <a:pt x="289" y="250"/>
                    <a:pt x="290" y="250"/>
                  </a:cubicBezTo>
                  <a:cubicBezTo>
                    <a:pt x="288" y="254"/>
                    <a:pt x="287" y="258"/>
                    <a:pt x="286" y="261"/>
                  </a:cubicBezTo>
                  <a:moveTo>
                    <a:pt x="271" y="290"/>
                  </a:moveTo>
                  <a:cubicBezTo>
                    <a:pt x="272" y="290"/>
                    <a:pt x="272" y="289"/>
                    <a:pt x="272" y="288"/>
                  </a:cubicBezTo>
                  <a:cubicBezTo>
                    <a:pt x="274" y="278"/>
                    <a:pt x="276" y="267"/>
                    <a:pt x="278" y="257"/>
                  </a:cubicBezTo>
                  <a:cubicBezTo>
                    <a:pt x="279" y="250"/>
                    <a:pt x="282" y="244"/>
                    <a:pt x="283" y="238"/>
                  </a:cubicBezTo>
                  <a:cubicBezTo>
                    <a:pt x="284" y="239"/>
                    <a:pt x="285" y="241"/>
                    <a:pt x="286" y="243"/>
                  </a:cubicBezTo>
                  <a:cubicBezTo>
                    <a:pt x="283" y="250"/>
                    <a:pt x="281" y="258"/>
                    <a:pt x="279" y="266"/>
                  </a:cubicBezTo>
                  <a:cubicBezTo>
                    <a:pt x="278" y="271"/>
                    <a:pt x="276" y="277"/>
                    <a:pt x="274" y="283"/>
                  </a:cubicBezTo>
                  <a:cubicBezTo>
                    <a:pt x="273" y="285"/>
                    <a:pt x="273" y="287"/>
                    <a:pt x="272" y="289"/>
                  </a:cubicBezTo>
                  <a:cubicBezTo>
                    <a:pt x="272" y="289"/>
                    <a:pt x="271" y="290"/>
                    <a:pt x="271" y="290"/>
                  </a:cubicBezTo>
                  <a:moveTo>
                    <a:pt x="271" y="298"/>
                  </a:moveTo>
                  <a:cubicBezTo>
                    <a:pt x="268" y="298"/>
                    <a:pt x="265" y="297"/>
                    <a:pt x="263" y="297"/>
                  </a:cubicBezTo>
                  <a:cubicBezTo>
                    <a:pt x="263" y="297"/>
                    <a:pt x="263" y="297"/>
                    <a:pt x="263" y="297"/>
                  </a:cubicBezTo>
                  <a:cubicBezTo>
                    <a:pt x="266" y="286"/>
                    <a:pt x="269" y="275"/>
                    <a:pt x="272" y="264"/>
                  </a:cubicBezTo>
                  <a:cubicBezTo>
                    <a:pt x="274" y="259"/>
                    <a:pt x="275" y="255"/>
                    <a:pt x="277" y="250"/>
                  </a:cubicBezTo>
                  <a:cubicBezTo>
                    <a:pt x="277" y="248"/>
                    <a:pt x="278" y="246"/>
                    <a:pt x="279" y="244"/>
                  </a:cubicBezTo>
                  <a:cubicBezTo>
                    <a:pt x="279" y="244"/>
                    <a:pt x="281" y="237"/>
                    <a:pt x="281" y="237"/>
                  </a:cubicBezTo>
                  <a:cubicBezTo>
                    <a:pt x="281" y="237"/>
                    <a:pt x="281" y="238"/>
                    <a:pt x="281" y="239"/>
                  </a:cubicBezTo>
                  <a:cubicBezTo>
                    <a:pt x="281" y="247"/>
                    <a:pt x="277" y="254"/>
                    <a:pt x="276" y="261"/>
                  </a:cubicBezTo>
                  <a:cubicBezTo>
                    <a:pt x="274" y="273"/>
                    <a:pt x="271" y="283"/>
                    <a:pt x="269" y="294"/>
                  </a:cubicBezTo>
                  <a:cubicBezTo>
                    <a:pt x="269" y="295"/>
                    <a:pt x="270" y="295"/>
                    <a:pt x="270" y="295"/>
                  </a:cubicBezTo>
                  <a:cubicBezTo>
                    <a:pt x="270" y="295"/>
                    <a:pt x="270" y="295"/>
                    <a:pt x="271" y="295"/>
                  </a:cubicBezTo>
                  <a:cubicBezTo>
                    <a:pt x="278" y="279"/>
                    <a:pt x="281" y="261"/>
                    <a:pt x="287" y="244"/>
                  </a:cubicBezTo>
                  <a:cubicBezTo>
                    <a:pt x="287" y="244"/>
                    <a:pt x="287" y="244"/>
                    <a:pt x="287" y="244"/>
                  </a:cubicBezTo>
                  <a:cubicBezTo>
                    <a:pt x="285" y="250"/>
                    <a:pt x="285" y="260"/>
                    <a:pt x="283" y="267"/>
                  </a:cubicBezTo>
                  <a:cubicBezTo>
                    <a:pt x="282" y="273"/>
                    <a:pt x="281" y="279"/>
                    <a:pt x="279" y="286"/>
                  </a:cubicBezTo>
                  <a:cubicBezTo>
                    <a:pt x="277" y="288"/>
                    <a:pt x="277" y="290"/>
                    <a:pt x="278" y="291"/>
                  </a:cubicBezTo>
                  <a:cubicBezTo>
                    <a:pt x="277" y="292"/>
                    <a:pt x="277" y="293"/>
                    <a:pt x="277" y="294"/>
                  </a:cubicBezTo>
                  <a:cubicBezTo>
                    <a:pt x="277" y="294"/>
                    <a:pt x="277" y="295"/>
                    <a:pt x="277" y="295"/>
                  </a:cubicBezTo>
                  <a:cubicBezTo>
                    <a:pt x="278" y="295"/>
                    <a:pt x="278" y="294"/>
                    <a:pt x="278" y="294"/>
                  </a:cubicBezTo>
                  <a:cubicBezTo>
                    <a:pt x="283" y="280"/>
                    <a:pt x="285" y="266"/>
                    <a:pt x="290" y="252"/>
                  </a:cubicBezTo>
                  <a:cubicBezTo>
                    <a:pt x="291" y="253"/>
                    <a:pt x="291" y="253"/>
                    <a:pt x="291" y="253"/>
                  </a:cubicBezTo>
                  <a:cubicBezTo>
                    <a:pt x="290" y="255"/>
                    <a:pt x="290" y="259"/>
                    <a:pt x="290" y="261"/>
                  </a:cubicBezTo>
                  <a:cubicBezTo>
                    <a:pt x="289" y="264"/>
                    <a:pt x="289" y="268"/>
                    <a:pt x="288" y="272"/>
                  </a:cubicBezTo>
                  <a:cubicBezTo>
                    <a:pt x="287" y="279"/>
                    <a:pt x="286" y="285"/>
                    <a:pt x="286" y="292"/>
                  </a:cubicBezTo>
                  <a:cubicBezTo>
                    <a:pt x="286" y="293"/>
                    <a:pt x="286" y="293"/>
                    <a:pt x="286" y="293"/>
                  </a:cubicBezTo>
                  <a:cubicBezTo>
                    <a:pt x="287" y="293"/>
                    <a:pt x="287" y="293"/>
                    <a:pt x="287" y="292"/>
                  </a:cubicBezTo>
                  <a:cubicBezTo>
                    <a:pt x="289" y="283"/>
                    <a:pt x="292" y="273"/>
                    <a:pt x="294" y="263"/>
                  </a:cubicBezTo>
                  <a:cubicBezTo>
                    <a:pt x="298" y="279"/>
                    <a:pt x="294" y="296"/>
                    <a:pt x="273" y="298"/>
                  </a:cubicBezTo>
                  <a:cubicBezTo>
                    <a:pt x="272" y="298"/>
                    <a:pt x="271" y="298"/>
                    <a:pt x="271" y="298"/>
                  </a:cubicBezTo>
                  <a:moveTo>
                    <a:pt x="267" y="275"/>
                  </a:moveTo>
                  <a:cubicBezTo>
                    <a:pt x="271" y="260"/>
                    <a:pt x="276" y="244"/>
                    <a:pt x="276" y="228"/>
                  </a:cubicBezTo>
                  <a:cubicBezTo>
                    <a:pt x="278" y="231"/>
                    <a:pt x="279" y="233"/>
                    <a:pt x="281" y="235"/>
                  </a:cubicBezTo>
                  <a:cubicBezTo>
                    <a:pt x="277" y="245"/>
                    <a:pt x="273" y="256"/>
                    <a:pt x="270" y="267"/>
                  </a:cubicBezTo>
                  <a:cubicBezTo>
                    <a:pt x="269" y="269"/>
                    <a:pt x="268" y="272"/>
                    <a:pt x="267" y="275"/>
                  </a:cubicBezTo>
                  <a:moveTo>
                    <a:pt x="254" y="294"/>
                  </a:moveTo>
                  <a:cubicBezTo>
                    <a:pt x="254" y="294"/>
                    <a:pt x="255" y="294"/>
                    <a:pt x="255" y="293"/>
                  </a:cubicBezTo>
                  <a:cubicBezTo>
                    <a:pt x="259" y="283"/>
                    <a:pt x="262" y="271"/>
                    <a:pt x="265" y="260"/>
                  </a:cubicBezTo>
                  <a:cubicBezTo>
                    <a:pt x="267" y="254"/>
                    <a:pt x="269" y="247"/>
                    <a:pt x="271" y="241"/>
                  </a:cubicBezTo>
                  <a:cubicBezTo>
                    <a:pt x="272" y="238"/>
                    <a:pt x="273" y="235"/>
                    <a:pt x="274" y="231"/>
                  </a:cubicBezTo>
                  <a:cubicBezTo>
                    <a:pt x="275" y="229"/>
                    <a:pt x="275" y="228"/>
                    <a:pt x="275" y="228"/>
                  </a:cubicBezTo>
                  <a:cubicBezTo>
                    <a:pt x="275" y="228"/>
                    <a:pt x="275" y="228"/>
                    <a:pt x="275" y="230"/>
                  </a:cubicBezTo>
                  <a:cubicBezTo>
                    <a:pt x="275" y="251"/>
                    <a:pt x="266" y="271"/>
                    <a:pt x="262" y="291"/>
                  </a:cubicBezTo>
                  <a:cubicBezTo>
                    <a:pt x="262" y="292"/>
                    <a:pt x="262" y="292"/>
                    <a:pt x="262" y="293"/>
                  </a:cubicBezTo>
                  <a:cubicBezTo>
                    <a:pt x="262" y="294"/>
                    <a:pt x="262" y="295"/>
                    <a:pt x="262" y="296"/>
                  </a:cubicBezTo>
                  <a:cubicBezTo>
                    <a:pt x="262" y="297"/>
                    <a:pt x="262" y="297"/>
                    <a:pt x="262" y="297"/>
                  </a:cubicBezTo>
                  <a:cubicBezTo>
                    <a:pt x="259" y="296"/>
                    <a:pt x="256" y="295"/>
                    <a:pt x="254" y="294"/>
                  </a:cubicBezTo>
                  <a:cubicBezTo>
                    <a:pt x="254" y="294"/>
                    <a:pt x="254" y="294"/>
                    <a:pt x="254" y="294"/>
                  </a:cubicBezTo>
                  <a:moveTo>
                    <a:pt x="230" y="276"/>
                  </a:moveTo>
                  <a:cubicBezTo>
                    <a:pt x="230" y="276"/>
                    <a:pt x="231" y="275"/>
                    <a:pt x="231" y="275"/>
                  </a:cubicBezTo>
                  <a:cubicBezTo>
                    <a:pt x="237" y="264"/>
                    <a:pt x="237" y="251"/>
                    <a:pt x="241" y="239"/>
                  </a:cubicBezTo>
                  <a:cubicBezTo>
                    <a:pt x="242" y="234"/>
                    <a:pt x="243" y="229"/>
                    <a:pt x="244" y="224"/>
                  </a:cubicBezTo>
                  <a:cubicBezTo>
                    <a:pt x="244" y="227"/>
                    <a:pt x="244" y="230"/>
                    <a:pt x="244" y="233"/>
                  </a:cubicBezTo>
                  <a:cubicBezTo>
                    <a:pt x="243" y="241"/>
                    <a:pt x="241" y="248"/>
                    <a:pt x="239" y="256"/>
                  </a:cubicBezTo>
                  <a:cubicBezTo>
                    <a:pt x="238" y="264"/>
                    <a:pt x="236" y="272"/>
                    <a:pt x="234" y="280"/>
                  </a:cubicBezTo>
                  <a:cubicBezTo>
                    <a:pt x="233" y="278"/>
                    <a:pt x="231" y="277"/>
                    <a:pt x="230" y="275"/>
                  </a:cubicBezTo>
                  <a:cubicBezTo>
                    <a:pt x="230" y="275"/>
                    <a:pt x="230" y="276"/>
                    <a:pt x="230" y="276"/>
                  </a:cubicBezTo>
                  <a:moveTo>
                    <a:pt x="265" y="256"/>
                  </a:moveTo>
                  <a:cubicBezTo>
                    <a:pt x="265" y="253"/>
                    <a:pt x="266" y="250"/>
                    <a:pt x="266" y="247"/>
                  </a:cubicBezTo>
                  <a:cubicBezTo>
                    <a:pt x="267" y="238"/>
                    <a:pt x="270" y="230"/>
                    <a:pt x="271" y="221"/>
                  </a:cubicBezTo>
                  <a:cubicBezTo>
                    <a:pt x="272" y="223"/>
                    <a:pt x="273" y="224"/>
                    <a:pt x="274" y="226"/>
                  </a:cubicBezTo>
                  <a:cubicBezTo>
                    <a:pt x="271" y="236"/>
                    <a:pt x="268" y="246"/>
                    <a:pt x="265" y="256"/>
                  </a:cubicBezTo>
                  <a:moveTo>
                    <a:pt x="248" y="282"/>
                  </a:moveTo>
                  <a:cubicBezTo>
                    <a:pt x="248" y="281"/>
                    <a:pt x="249" y="281"/>
                    <a:pt x="249" y="280"/>
                  </a:cubicBezTo>
                  <a:cubicBezTo>
                    <a:pt x="250" y="269"/>
                    <a:pt x="255" y="259"/>
                    <a:pt x="258" y="249"/>
                  </a:cubicBezTo>
                  <a:cubicBezTo>
                    <a:pt x="261" y="238"/>
                    <a:pt x="264" y="226"/>
                    <a:pt x="266" y="215"/>
                  </a:cubicBezTo>
                  <a:cubicBezTo>
                    <a:pt x="267" y="216"/>
                    <a:pt x="268" y="217"/>
                    <a:pt x="269" y="219"/>
                  </a:cubicBezTo>
                  <a:cubicBezTo>
                    <a:pt x="265" y="230"/>
                    <a:pt x="262" y="242"/>
                    <a:pt x="259" y="253"/>
                  </a:cubicBezTo>
                  <a:cubicBezTo>
                    <a:pt x="257" y="260"/>
                    <a:pt x="255" y="266"/>
                    <a:pt x="252" y="273"/>
                  </a:cubicBezTo>
                  <a:cubicBezTo>
                    <a:pt x="251" y="275"/>
                    <a:pt x="250" y="278"/>
                    <a:pt x="249" y="281"/>
                  </a:cubicBezTo>
                  <a:cubicBezTo>
                    <a:pt x="249" y="281"/>
                    <a:pt x="249" y="282"/>
                    <a:pt x="248" y="282"/>
                  </a:cubicBezTo>
                  <a:moveTo>
                    <a:pt x="244" y="281"/>
                  </a:moveTo>
                  <a:cubicBezTo>
                    <a:pt x="244" y="281"/>
                    <a:pt x="244" y="280"/>
                    <a:pt x="244" y="280"/>
                  </a:cubicBezTo>
                  <a:cubicBezTo>
                    <a:pt x="250" y="269"/>
                    <a:pt x="253" y="258"/>
                    <a:pt x="256" y="246"/>
                  </a:cubicBezTo>
                  <a:cubicBezTo>
                    <a:pt x="257" y="241"/>
                    <a:pt x="259" y="235"/>
                    <a:pt x="260" y="229"/>
                  </a:cubicBezTo>
                  <a:cubicBezTo>
                    <a:pt x="261" y="225"/>
                    <a:pt x="263" y="222"/>
                    <a:pt x="264" y="218"/>
                  </a:cubicBezTo>
                  <a:cubicBezTo>
                    <a:pt x="265" y="216"/>
                    <a:pt x="265" y="215"/>
                    <a:pt x="265" y="215"/>
                  </a:cubicBezTo>
                  <a:cubicBezTo>
                    <a:pt x="265" y="215"/>
                    <a:pt x="264" y="219"/>
                    <a:pt x="263" y="221"/>
                  </a:cubicBezTo>
                  <a:cubicBezTo>
                    <a:pt x="261" y="233"/>
                    <a:pt x="258" y="246"/>
                    <a:pt x="254" y="258"/>
                  </a:cubicBezTo>
                  <a:cubicBezTo>
                    <a:pt x="250" y="267"/>
                    <a:pt x="246" y="277"/>
                    <a:pt x="247" y="287"/>
                  </a:cubicBezTo>
                  <a:cubicBezTo>
                    <a:pt x="247" y="288"/>
                    <a:pt x="248" y="288"/>
                    <a:pt x="248" y="288"/>
                  </a:cubicBezTo>
                  <a:cubicBezTo>
                    <a:pt x="248" y="288"/>
                    <a:pt x="248" y="288"/>
                    <a:pt x="249" y="287"/>
                  </a:cubicBezTo>
                  <a:cubicBezTo>
                    <a:pt x="251" y="277"/>
                    <a:pt x="257" y="267"/>
                    <a:pt x="260" y="257"/>
                  </a:cubicBezTo>
                  <a:cubicBezTo>
                    <a:pt x="262" y="250"/>
                    <a:pt x="263" y="244"/>
                    <a:pt x="264" y="238"/>
                  </a:cubicBezTo>
                  <a:cubicBezTo>
                    <a:pt x="265" y="235"/>
                    <a:pt x="266" y="232"/>
                    <a:pt x="267" y="228"/>
                  </a:cubicBezTo>
                  <a:cubicBezTo>
                    <a:pt x="267" y="229"/>
                    <a:pt x="267" y="229"/>
                    <a:pt x="267" y="229"/>
                  </a:cubicBezTo>
                  <a:cubicBezTo>
                    <a:pt x="267" y="229"/>
                    <a:pt x="269" y="220"/>
                    <a:pt x="269" y="219"/>
                  </a:cubicBezTo>
                  <a:cubicBezTo>
                    <a:pt x="270" y="220"/>
                    <a:pt x="270" y="220"/>
                    <a:pt x="270" y="220"/>
                  </a:cubicBezTo>
                  <a:cubicBezTo>
                    <a:pt x="270" y="220"/>
                    <a:pt x="270" y="220"/>
                    <a:pt x="270" y="221"/>
                  </a:cubicBezTo>
                  <a:cubicBezTo>
                    <a:pt x="269" y="232"/>
                    <a:pt x="266" y="244"/>
                    <a:pt x="263" y="255"/>
                  </a:cubicBezTo>
                  <a:cubicBezTo>
                    <a:pt x="261" y="268"/>
                    <a:pt x="257" y="280"/>
                    <a:pt x="253" y="293"/>
                  </a:cubicBezTo>
                  <a:cubicBezTo>
                    <a:pt x="254" y="294"/>
                    <a:pt x="254" y="294"/>
                    <a:pt x="254" y="294"/>
                  </a:cubicBezTo>
                  <a:cubicBezTo>
                    <a:pt x="247" y="291"/>
                    <a:pt x="241" y="286"/>
                    <a:pt x="236" y="281"/>
                  </a:cubicBezTo>
                  <a:cubicBezTo>
                    <a:pt x="241" y="273"/>
                    <a:pt x="241" y="264"/>
                    <a:pt x="243" y="255"/>
                  </a:cubicBezTo>
                  <a:cubicBezTo>
                    <a:pt x="245" y="245"/>
                    <a:pt x="249" y="234"/>
                    <a:pt x="252" y="224"/>
                  </a:cubicBezTo>
                  <a:cubicBezTo>
                    <a:pt x="251" y="229"/>
                    <a:pt x="250" y="233"/>
                    <a:pt x="249" y="237"/>
                  </a:cubicBezTo>
                  <a:cubicBezTo>
                    <a:pt x="246" y="251"/>
                    <a:pt x="244" y="266"/>
                    <a:pt x="243" y="280"/>
                  </a:cubicBezTo>
                  <a:cubicBezTo>
                    <a:pt x="243" y="280"/>
                    <a:pt x="243" y="281"/>
                    <a:pt x="244" y="281"/>
                  </a:cubicBezTo>
                  <a:moveTo>
                    <a:pt x="245" y="277"/>
                  </a:moveTo>
                  <a:cubicBezTo>
                    <a:pt x="246" y="273"/>
                    <a:pt x="246" y="265"/>
                    <a:pt x="246" y="261"/>
                  </a:cubicBezTo>
                  <a:cubicBezTo>
                    <a:pt x="247" y="254"/>
                    <a:pt x="248" y="247"/>
                    <a:pt x="250" y="241"/>
                  </a:cubicBezTo>
                  <a:cubicBezTo>
                    <a:pt x="252" y="230"/>
                    <a:pt x="254" y="219"/>
                    <a:pt x="256" y="208"/>
                  </a:cubicBezTo>
                  <a:cubicBezTo>
                    <a:pt x="257" y="207"/>
                    <a:pt x="257" y="206"/>
                    <a:pt x="256" y="206"/>
                  </a:cubicBezTo>
                  <a:cubicBezTo>
                    <a:pt x="256" y="205"/>
                    <a:pt x="256" y="205"/>
                    <a:pt x="257" y="204"/>
                  </a:cubicBezTo>
                  <a:cubicBezTo>
                    <a:pt x="259" y="207"/>
                    <a:pt x="262" y="210"/>
                    <a:pt x="264" y="213"/>
                  </a:cubicBezTo>
                  <a:cubicBezTo>
                    <a:pt x="256" y="234"/>
                    <a:pt x="254" y="257"/>
                    <a:pt x="245" y="277"/>
                  </a:cubicBezTo>
                  <a:moveTo>
                    <a:pt x="236" y="278"/>
                  </a:moveTo>
                  <a:cubicBezTo>
                    <a:pt x="236" y="278"/>
                    <a:pt x="236" y="277"/>
                    <a:pt x="237" y="275"/>
                  </a:cubicBezTo>
                  <a:cubicBezTo>
                    <a:pt x="240" y="262"/>
                    <a:pt x="243" y="247"/>
                    <a:pt x="245" y="233"/>
                  </a:cubicBezTo>
                  <a:cubicBezTo>
                    <a:pt x="246" y="226"/>
                    <a:pt x="246" y="219"/>
                    <a:pt x="247" y="212"/>
                  </a:cubicBezTo>
                  <a:cubicBezTo>
                    <a:pt x="248" y="207"/>
                    <a:pt x="250" y="203"/>
                    <a:pt x="251" y="198"/>
                  </a:cubicBezTo>
                  <a:cubicBezTo>
                    <a:pt x="252" y="199"/>
                    <a:pt x="254" y="201"/>
                    <a:pt x="255" y="203"/>
                  </a:cubicBezTo>
                  <a:cubicBezTo>
                    <a:pt x="253" y="217"/>
                    <a:pt x="248" y="231"/>
                    <a:pt x="244" y="245"/>
                  </a:cubicBezTo>
                  <a:cubicBezTo>
                    <a:pt x="243" y="251"/>
                    <a:pt x="241" y="256"/>
                    <a:pt x="240" y="262"/>
                  </a:cubicBezTo>
                  <a:cubicBezTo>
                    <a:pt x="240" y="265"/>
                    <a:pt x="239" y="267"/>
                    <a:pt x="239" y="270"/>
                  </a:cubicBezTo>
                  <a:cubicBezTo>
                    <a:pt x="238" y="272"/>
                    <a:pt x="237" y="278"/>
                    <a:pt x="236" y="278"/>
                  </a:cubicBezTo>
                  <a:moveTo>
                    <a:pt x="231" y="272"/>
                  </a:moveTo>
                  <a:cubicBezTo>
                    <a:pt x="231" y="272"/>
                    <a:pt x="231" y="270"/>
                    <a:pt x="232" y="269"/>
                  </a:cubicBezTo>
                  <a:cubicBezTo>
                    <a:pt x="232" y="265"/>
                    <a:pt x="233" y="261"/>
                    <a:pt x="234" y="257"/>
                  </a:cubicBezTo>
                  <a:cubicBezTo>
                    <a:pt x="236" y="249"/>
                    <a:pt x="238" y="243"/>
                    <a:pt x="239" y="235"/>
                  </a:cubicBezTo>
                  <a:cubicBezTo>
                    <a:pt x="243" y="221"/>
                    <a:pt x="243" y="206"/>
                    <a:pt x="245" y="191"/>
                  </a:cubicBezTo>
                  <a:cubicBezTo>
                    <a:pt x="246" y="193"/>
                    <a:pt x="248" y="194"/>
                    <a:pt x="249" y="196"/>
                  </a:cubicBezTo>
                  <a:cubicBezTo>
                    <a:pt x="245" y="207"/>
                    <a:pt x="244" y="218"/>
                    <a:pt x="242" y="229"/>
                  </a:cubicBezTo>
                  <a:cubicBezTo>
                    <a:pt x="240" y="236"/>
                    <a:pt x="238" y="242"/>
                    <a:pt x="236" y="249"/>
                  </a:cubicBezTo>
                  <a:cubicBezTo>
                    <a:pt x="235" y="256"/>
                    <a:pt x="234" y="263"/>
                    <a:pt x="232" y="270"/>
                  </a:cubicBezTo>
                  <a:cubicBezTo>
                    <a:pt x="231" y="272"/>
                    <a:pt x="231" y="272"/>
                    <a:pt x="231" y="272"/>
                  </a:cubicBezTo>
                  <a:moveTo>
                    <a:pt x="229" y="275"/>
                  </a:moveTo>
                  <a:cubicBezTo>
                    <a:pt x="227" y="273"/>
                    <a:pt x="225" y="271"/>
                    <a:pt x="224" y="269"/>
                  </a:cubicBezTo>
                  <a:cubicBezTo>
                    <a:pt x="224" y="269"/>
                    <a:pt x="224" y="269"/>
                    <a:pt x="224" y="269"/>
                  </a:cubicBezTo>
                  <a:cubicBezTo>
                    <a:pt x="228" y="256"/>
                    <a:pt x="231" y="244"/>
                    <a:pt x="234" y="231"/>
                  </a:cubicBezTo>
                  <a:cubicBezTo>
                    <a:pt x="237" y="218"/>
                    <a:pt x="242" y="203"/>
                    <a:pt x="244" y="191"/>
                  </a:cubicBezTo>
                  <a:cubicBezTo>
                    <a:pt x="242" y="205"/>
                    <a:pt x="241" y="221"/>
                    <a:pt x="238" y="235"/>
                  </a:cubicBezTo>
                  <a:cubicBezTo>
                    <a:pt x="235" y="248"/>
                    <a:pt x="231" y="261"/>
                    <a:pt x="229" y="275"/>
                  </a:cubicBezTo>
                  <a:cubicBezTo>
                    <a:pt x="229" y="275"/>
                    <a:pt x="229" y="275"/>
                    <a:pt x="229" y="275"/>
                  </a:cubicBezTo>
                  <a:moveTo>
                    <a:pt x="224" y="265"/>
                  </a:moveTo>
                  <a:cubicBezTo>
                    <a:pt x="223" y="265"/>
                    <a:pt x="224" y="261"/>
                    <a:pt x="225" y="260"/>
                  </a:cubicBezTo>
                  <a:cubicBezTo>
                    <a:pt x="227" y="234"/>
                    <a:pt x="237" y="210"/>
                    <a:pt x="239" y="184"/>
                  </a:cubicBezTo>
                  <a:cubicBezTo>
                    <a:pt x="240" y="186"/>
                    <a:pt x="242" y="188"/>
                    <a:pt x="243" y="189"/>
                  </a:cubicBezTo>
                  <a:cubicBezTo>
                    <a:pt x="239" y="202"/>
                    <a:pt x="236" y="215"/>
                    <a:pt x="233" y="228"/>
                  </a:cubicBezTo>
                  <a:cubicBezTo>
                    <a:pt x="232" y="235"/>
                    <a:pt x="230" y="242"/>
                    <a:pt x="228" y="250"/>
                  </a:cubicBezTo>
                  <a:cubicBezTo>
                    <a:pt x="227" y="254"/>
                    <a:pt x="226" y="258"/>
                    <a:pt x="225" y="262"/>
                  </a:cubicBezTo>
                  <a:cubicBezTo>
                    <a:pt x="224" y="264"/>
                    <a:pt x="224" y="265"/>
                    <a:pt x="224" y="265"/>
                  </a:cubicBezTo>
                  <a:moveTo>
                    <a:pt x="222" y="268"/>
                  </a:moveTo>
                  <a:cubicBezTo>
                    <a:pt x="222" y="267"/>
                    <a:pt x="222" y="267"/>
                    <a:pt x="222" y="267"/>
                  </a:cubicBezTo>
                  <a:cubicBezTo>
                    <a:pt x="220" y="264"/>
                    <a:pt x="217" y="262"/>
                    <a:pt x="216" y="259"/>
                  </a:cubicBezTo>
                  <a:cubicBezTo>
                    <a:pt x="221" y="247"/>
                    <a:pt x="224" y="235"/>
                    <a:pt x="227" y="222"/>
                  </a:cubicBezTo>
                  <a:cubicBezTo>
                    <a:pt x="228" y="215"/>
                    <a:pt x="230" y="208"/>
                    <a:pt x="231" y="201"/>
                  </a:cubicBezTo>
                  <a:cubicBezTo>
                    <a:pt x="233" y="196"/>
                    <a:pt x="237" y="189"/>
                    <a:pt x="237" y="183"/>
                  </a:cubicBezTo>
                  <a:cubicBezTo>
                    <a:pt x="238" y="183"/>
                    <a:pt x="238" y="183"/>
                    <a:pt x="238" y="183"/>
                  </a:cubicBezTo>
                  <a:cubicBezTo>
                    <a:pt x="237" y="212"/>
                    <a:pt x="224" y="239"/>
                    <a:pt x="222" y="268"/>
                  </a:cubicBezTo>
                  <a:moveTo>
                    <a:pt x="193" y="226"/>
                  </a:moveTo>
                  <a:cubicBezTo>
                    <a:pt x="194" y="226"/>
                    <a:pt x="194" y="226"/>
                    <a:pt x="194" y="226"/>
                  </a:cubicBezTo>
                  <a:cubicBezTo>
                    <a:pt x="194" y="225"/>
                    <a:pt x="195" y="224"/>
                    <a:pt x="195" y="223"/>
                  </a:cubicBezTo>
                  <a:cubicBezTo>
                    <a:pt x="195" y="223"/>
                    <a:pt x="196" y="222"/>
                    <a:pt x="196" y="221"/>
                  </a:cubicBezTo>
                  <a:cubicBezTo>
                    <a:pt x="199" y="211"/>
                    <a:pt x="201" y="200"/>
                    <a:pt x="205" y="190"/>
                  </a:cubicBezTo>
                  <a:cubicBezTo>
                    <a:pt x="207" y="186"/>
                    <a:pt x="209" y="181"/>
                    <a:pt x="210" y="177"/>
                  </a:cubicBezTo>
                  <a:cubicBezTo>
                    <a:pt x="209" y="184"/>
                    <a:pt x="209" y="190"/>
                    <a:pt x="207" y="197"/>
                  </a:cubicBezTo>
                  <a:cubicBezTo>
                    <a:pt x="203" y="209"/>
                    <a:pt x="204" y="222"/>
                    <a:pt x="198" y="234"/>
                  </a:cubicBezTo>
                  <a:cubicBezTo>
                    <a:pt x="198" y="234"/>
                    <a:pt x="198" y="234"/>
                    <a:pt x="198" y="234"/>
                  </a:cubicBezTo>
                  <a:cubicBezTo>
                    <a:pt x="197" y="232"/>
                    <a:pt x="195" y="229"/>
                    <a:pt x="193" y="226"/>
                  </a:cubicBezTo>
                  <a:cubicBezTo>
                    <a:pt x="193" y="226"/>
                    <a:pt x="193" y="226"/>
                    <a:pt x="193" y="226"/>
                  </a:cubicBezTo>
                  <a:moveTo>
                    <a:pt x="218" y="249"/>
                  </a:moveTo>
                  <a:cubicBezTo>
                    <a:pt x="221" y="237"/>
                    <a:pt x="221" y="226"/>
                    <a:pt x="225" y="214"/>
                  </a:cubicBezTo>
                  <a:cubicBezTo>
                    <a:pt x="227" y="208"/>
                    <a:pt x="227" y="200"/>
                    <a:pt x="228" y="193"/>
                  </a:cubicBezTo>
                  <a:cubicBezTo>
                    <a:pt x="228" y="187"/>
                    <a:pt x="230" y="181"/>
                    <a:pt x="230" y="176"/>
                  </a:cubicBezTo>
                  <a:cubicBezTo>
                    <a:pt x="232" y="178"/>
                    <a:pt x="234" y="180"/>
                    <a:pt x="236" y="182"/>
                  </a:cubicBezTo>
                  <a:cubicBezTo>
                    <a:pt x="232" y="193"/>
                    <a:pt x="229" y="204"/>
                    <a:pt x="227" y="216"/>
                  </a:cubicBezTo>
                  <a:cubicBezTo>
                    <a:pt x="225" y="223"/>
                    <a:pt x="224" y="230"/>
                    <a:pt x="222" y="237"/>
                  </a:cubicBezTo>
                  <a:cubicBezTo>
                    <a:pt x="221" y="241"/>
                    <a:pt x="220" y="245"/>
                    <a:pt x="218" y="249"/>
                  </a:cubicBezTo>
                  <a:moveTo>
                    <a:pt x="214" y="258"/>
                  </a:moveTo>
                  <a:cubicBezTo>
                    <a:pt x="212" y="254"/>
                    <a:pt x="209" y="250"/>
                    <a:pt x="206" y="246"/>
                  </a:cubicBezTo>
                  <a:cubicBezTo>
                    <a:pt x="207" y="243"/>
                    <a:pt x="208" y="240"/>
                    <a:pt x="208" y="237"/>
                  </a:cubicBezTo>
                  <a:cubicBezTo>
                    <a:pt x="211" y="228"/>
                    <a:pt x="215" y="219"/>
                    <a:pt x="218" y="210"/>
                  </a:cubicBezTo>
                  <a:cubicBezTo>
                    <a:pt x="220" y="205"/>
                    <a:pt x="222" y="199"/>
                    <a:pt x="223" y="193"/>
                  </a:cubicBezTo>
                  <a:cubicBezTo>
                    <a:pt x="224" y="189"/>
                    <a:pt x="226" y="185"/>
                    <a:pt x="227" y="181"/>
                  </a:cubicBezTo>
                  <a:cubicBezTo>
                    <a:pt x="228" y="179"/>
                    <a:pt x="228" y="177"/>
                    <a:pt x="229" y="176"/>
                  </a:cubicBezTo>
                  <a:cubicBezTo>
                    <a:pt x="229" y="177"/>
                    <a:pt x="229" y="179"/>
                    <a:pt x="228" y="181"/>
                  </a:cubicBezTo>
                  <a:cubicBezTo>
                    <a:pt x="226" y="193"/>
                    <a:pt x="226" y="205"/>
                    <a:pt x="222" y="217"/>
                  </a:cubicBezTo>
                  <a:cubicBezTo>
                    <a:pt x="219" y="230"/>
                    <a:pt x="219" y="245"/>
                    <a:pt x="214" y="258"/>
                  </a:cubicBezTo>
                  <a:moveTo>
                    <a:pt x="163" y="183"/>
                  </a:moveTo>
                  <a:cubicBezTo>
                    <a:pt x="163" y="183"/>
                    <a:pt x="163" y="183"/>
                    <a:pt x="163" y="183"/>
                  </a:cubicBezTo>
                  <a:cubicBezTo>
                    <a:pt x="165" y="180"/>
                    <a:pt x="169" y="174"/>
                    <a:pt x="169" y="172"/>
                  </a:cubicBezTo>
                  <a:cubicBezTo>
                    <a:pt x="168" y="178"/>
                    <a:pt x="167" y="183"/>
                    <a:pt x="166" y="188"/>
                  </a:cubicBezTo>
                  <a:cubicBezTo>
                    <a:pt x="163" y="185"/>
                    <a:pt x="161" y="182"/>
                    <a:pt x="159" y="179"/>
                  </a:cubicBezTo>
                  <a:cubicBezTo>
                    <a:pt x="159" y="179"/>
                    <a:pt x="159" y="179"/>
                    <a:pt x="159" y="179"/>
                  </a:cubicBezTo>
                  <a:cubicBezTo>
                    <a:pt x="162" y="176"/>
                    <a:pt x="161" y="177"/>
                    <a:pt x="163" y="174"/>
                  </a:cubicBezTo>
                  <a:cubicBezTo>
                    <a:pt x="162" y="176"/>
                    <a:pt x="162" y="181"/>
                    <a:pt x="162" y="182"/>
                  </a:cubicBezTo>
                  <a:cubicBezTo>
                    <a:pt x="162" y="183"/>
                    <a:pt x="162" y="183"/>
                    <a:pt x="163" y="183"/>
                  </a:cubicBezTo>
                  <a:moveTo>
                    <a:pt x="199" y="235"/>
                  </a:moveTo>
                  <a:cubicBezTo>
                    <a:pt x="199" y="235"/>
                    <a:pt x="200" y="235"/>
                    <a:pt x="200" y="234"/>
                  </a:cubicBezTo>
                  <a:cubicBezTo>
                    <a:pt x="205" y="223"/>
                    <a:pt x="206" y="211"/>
                    <a:pt x="210" y="200"/>
                  </a:cubicBezTo>
                  <a:cubicBezTo>
                    <a:pt x="212" y="195"/>
                    <a:pt x="214" y="190"/>
                    <a:pt x="215" y="185"/>
                  </a:cubicBezTo>
                  <a:cubicBezTo>
                    <a:pt x="216" y="181"/>
                    <a:pt x="221" y="172"/>
                    <a:pt x="221" y="169"/>
                  </a:cubicBezTo>
                  <a:cubicBezTo>
                    <a:pt x="220" y="182"/>
                    <a:pt x="217" y="194"/>
                    <a:pt x="214" y="207"/>
                  </a:cubicBezTo>
                  <a:cubicBezTo>
                    <a:pt x="213" y="214"/>
                    <a:pt x="211" y="220"/>
                    <a:pt x="210" y="226"/>
                  </a:cubicBezTo>
                  <a:cubicBezTo>
                    <a:pt x="209" y="230"/>
                    <a:pt x="208" y="233"/>
                    <a:pt x="207" y="236"/>
                  </a:cubicBezTo>
                  <a:cubicBezTo>
                    <a:pt x="207" y="238"/>
                    <a:pt x="206" y="240"/>
                    <a:pt x="206" y="241"/>
                  </a:cubicBezTo>
                  <a:cubicBezTo>
                    <a:pt x="205" y="242"/>
                    <a:pt x="205" y="242"/>
                    <a:pt x="205" y="242"/>
                  </a:cubicBezTo>
                  <a:cubicBezTo>
                    <a:pt x="205" y="243"/>
                    <a:pt x="205" y="243"/>
                    <a:pt x="205" y="243"/>
                  </a:cubicBezTo>
                  <a:cubicBezTo>
                    <a:pt x="203" y="241"/>
                    <a:pt x="202" y="239"/>
                    <a:pt x="200" y="236"/>
                  </a:cubicBezTo>
                  <a:cubicBezTo>
                    <a:pt x="200" y="236"/>
                    <a:pt x="199" y="235"/>
                    <a:pt x="199" y="234"/>
                  </a:cubicBezTo>
                  <a:cubicBezTo>
                    <a:pt x="199" y="235"/>
                    <a:pt x="199" y="235"/>
                    <a:pt x="199" y="235"/>
                  </a:cubicBezTo>
                  <a:moveTo>
                    <a:pt x="211" y="226"/>
                  </a:moveTo>
                  <a:cubicBezTo>
                    <a:pt x="216" y="206"/>
                    <a:pt x="221" y="187"/>
                    <a:pt x="222" y="167"/>
                  </a:cubicBezTo>
                  <a:cubicBezTo>
                    <a:pt x="224" y="170"/>
                    <a:pt x="227" y="172"/>
                    <a:pt x="229" y="174"/>
                  </a:cubicBezTo>
                  <a:cubicBezTo>
                    <a:pt x="224" y="185"/>
                    <a:pt x="221" y="196"/>
                    <a:pt x="218" y="207"/>
                  </a:cubicBezTo>
                  <a:cubicBezTo>
                    <a:pt x="216" y="213"/>
                    <a:pt x="214" y="220"/>
                    <a:pt x="211" y="226"/>
                  </a:cubicBezTo>
                  <a:moveTo>
                    <a:pt x="187" y="218"/>
                  </a:moveTo>
                  <a:cubicBezTo>
                    <a:pt x="188" y="218"/>
                    <a:pt x="188" y="218"/>
                    <a:pt x="188" y="218"/>
                  </a:cubicBezTo>
                  <a:cubicBezTo>
                    <a:pt x="191" y="208"/>
                    <a:pt x="195" y="198"/>
                    <a:pt x="198" y="187"/>
                  </a:cubicBezTo>
                  <a:cubicBezTo>
                    <a:pt x="199" y="182"/>
                    <a:pt x="201" y="176"/>
                    <a:pt x="203" y="171"/>
                  </a:cubicBezTo>
                  <a:cubicBezTo>
                    <a:pt x="203" y="168"/>
                    <a:pt x="204" y="166"/>
                    <a:pt x="204" y="164"/>
                  </a:cubicBezTo>
                  <a:cubicBezTo>
                    <a:pt x="203" y="173"/>
                    <a:pt x="200" y="182"/>
                    <a:pt x="199" y="191"/>
                  </a:cubicBezTo>
                  <a:cubicBezTo>
                    <a:pt x="196" y="202"/>
                    <a:pt x="196" y="214"/>
                    <a:pt x="193" y="226"/>
                  </a:cubicBezTo>
                  <a:cubicBezTo>
                    <a:pt x="193" y="226"/>
                    <a:pt x="193" y="226"/>
                    <a:pt x="193" y="226"/>
                  </a:cubicBezTo>
                  <a:cubicBezTo>
                    <a:pt x="191" y="223"/>
                    <a:pt x="189" y="220"/>
                    <a:pt x="187" y="218"/>
                  </a:cubicBezTo>
                  <a:cubicBezTo>
                    <a:pt x="187" y="218"/>
                    <a:pt x="187" y="218"/>
                    <a:pt x="187" y="218"/>
                  </a:cubicBezTo>
                  <a:moveTo>
                    <a:pt x="171" y="196"/>
                  </a:moveTo>
                  <a:cubicBezTo>
                    <a:pt x="170" y="194"/>
                    <a:pt x="168" y="192"/>
                    <a:pt x="167" y="189"/>
                  </a:cubicBezTo>
                  <a:cubicBezTo>
                    <a:pt x="167" y="189"/>
                    <a:pt x="167" y="189"/>
                    <a:pt x="167" y="189"/>
                  </a:cubicBezTo>
                  <a:cubicBezTo>
                    <a:pt x="169" y="185"/>
                    <a:pt x="171" y="180"/>
                    <a:pt x="173" y="175"/>
                  </a:cubicBezTo>
                  <a:cubicBezTo>
                    <a:pt x="174" y="172"/>
                    <a:pt x="175" y="169"/>
                    <a:pt x="176" y="166"/>
                  </a:cubicBezTo>
                  <a:cubicBezTo>
                    <a:pt x="176" y="164"/>
                    <a:pt x="177" y="164"/>
                    <a:pt x="177" y="164"/>
                  </a:cubicBezTo>
                  <a:cubicBezTo>
                    <a:pt x="177" y="164"/>
                    <a:pt x="177" y="164"/>
                    <a:pt x="177" y="166"/>
                  </a:cubicBezTo>
                  <a:cubicBezTo>
                    <a:pt x="177" y="173"/>
                    <a:pt x="175" y="180"/>
                    <a:pt x="174" y="186"/>
                  </a:cubicBezTo>
                  <a:cubicBezTo>
                    <a:pt x="174" y="187"/>
                    <a:pt x="174" y="187"/>
                    <a:pt x="174" y="188"/>
                  </a:cubicBezTo>
                  <a:cubicBezTo>
                    <a:pt x="173" y="188"/>
                    <a:pt x="173" y="189"/>
                    <a:pt x="173" y="189"/>
                  </a:cubicBezTo>
                  <a:cubicBezTo>
                    <a:pt x="171" y="192"/>
                    <a:pt x="171" y="194"/>
                    <a:pt x="172" y="194"/>
                  </a:cubicBezTo>
                  <a:cubicBezTo>
                    <a:pt x="172" y="195"/>
                    <a:pt x="171" y="195"/>
                    <a:pt x="171" y="196"/>
                  </a:cubicBezTo>
                  <a:moveTo>
                    <a:pt x="158" y="178"/>
                  </a:moveTo>
                  <a:cubicBezTo>
                    <a:pt x="157" y="176"/>
                    <a:pt x="155" y="175"/>
                    <a:pt x="154" y="173"/>
                  </a:cubicBezTo>
                  <a:cubicBezTo>
                    <a:pt x="162" y="171"/>
                    <a:pt x="169" y="167"/>
                    <a:pt x="176" y="162"/>
                  </a:cubicBezTo>
                  <a:cubicBezTo>
                    <a:pt x="173" y="168"/>
                    <a:pt x="172" y="174"/>
                    <a:pt x="169" y="180"/>
                  </a:cubicBezTo>
                  <a:cubicBezTo>
                    <a:pt x="169" y="182"/>
                    <a:pt x="168" y="186"/>
                    <a:pt x="168" y="186"/>
                  </a:cubicBezTo>
                  <a:cubicBezTo>
                    <a:pt x="168" y="186"/>
                    <a:pt x="168" y="185"/>
                    <a:pt x="168" y="182"/>
                  </a:cubicBezTo>
                  <a:cubicBezTo>
                    <a:pt x="169" y="178"/>
                    <a:pt x="170" y="173"/>
                    <a:pt x="171" y="169"/>
                  </a:cubicBezTo>
                  <a:cubicBezTo>
                    <a:pt x="171" y="169"/>
                    <a:pt x="171" y="168"/>
                    <a:pt x="171" y="168"/>
                  </a:cubicBezTo>
                  <a:cubicBezTo>
                    <a:pt x="170" y="168"/>
                    <a:pt x="170" y="168"/>
                    <a:pt x="170" y="169"/>
                  </a:cubicBezTo>
                  <a:cubicBezTo>
                    <a:pt x="168" y="172"/>
                    <a:pt x="166" y="176"/>
                    <a:pt x="164" y="179"/>
                  </a:cubicBezTo>
                  <a:cubicBezTo>
                    <a:pt x="164" y="178"/>
                    <a:pt x="164" y="174"/>
                    <a:pt x="164" y="172"/>
                  </a:cubicBezTo>
                  <a:cubicBezTo>
                    <a:pt x="164" y="171"/>
                    <a:pt x="164" y="171"/>
                    <a:pt x="163" y="171"/>
                  </a:cubicBezTo>
                  <a:cubicBezTo>
                    <a:pt x="163" y="171"/>
                    <a:pt x="163" y="171"/>
                    <a:pt x="163" y="171"/>
                  </a:cubicBezTo>
                  <a:cubicBezTo>
                    <a:pt x="162" y="173"/>
                    <a:pt x="161" y="176"/>
                    <a:pt x="160" y="176"/>
                  </a:cubicBezTo>
                  <a:cubicBezTo>
                    <a:pt x="159" y="176"/>
                    <a:pt x="159" y="176"/>
                    <a:pt x="158" y="173"/>
                  </a:cubicBezTo>
                  <a:cubicBezTo>
                    <a:pt x="158" y="173"/>
                    <a:pt x="158" y="173"/>
                    <a:pt x="158" y="173"/>
                  </a:cubicBezTo>
                  <a:cubicBezTo>
                    <a:pt x="157" y="173"/>
                    <a:pt x="157" y="173"/>
                    <a:pt x="157" y="173"/>
                  </a:cubicBezTo>
                  <a:cubicBezTo>
                    <a:pt x="157" y="175"/>
                    <a:pt x="158" y="177"/>
                    <a:pt x="158" y="178"/>
                  </a:cubicBezTo>
                  <a:moveTo>
                    <a:pt x="206" y="210"/>
                  </a:moveTo>
                  <a:cubicBezTo>
                    <a:pt x="206" y="205"/>
                    <a:pt x="207" y="200"/>
                    <a:pt x="209" y="195"/>
                  </a:cubicBezTo>
                  <a:cubicBezTo>
                    <a:pt x="212" y="184"/>
                    <a:pt x="212" y="172"/>
                    <a:pt x="215" y="160"/>
                  </a:cubicBezTo>
                  <a:cubicBezTo>
                    <a:pt x="217" y="162"/>
                    <a:pt x="219" y="164"/>
                    <a:pt x="221" y="166"/>
                  </a:cubicBezTo>
                  <a:cubicBezTo>
                    <a:pt x="215" y="177"/>
                    <a:pt x="213" y="190"/>
                    <a:pt x="208" y="202"/>
                  </a:cubicBezTo>
                  <a:cubicBezTo>
                    <a:pt x="207" y="205"/>
                    <a:pt x="206" y="207"/>
                    <a:pt x="206" y="210"/>
                  </a:cubicBezTo>
                  <a:moveTo>
                    <a:pt x="184" y="163"/>
                  </a:moveTo>
                  <a:cubicBezTo>
                    <a:pt x="184" y="163"/>
                    <a:pt x="184" y="161"/>
                    <a:pt x="185" y="160"/>
                  </a:cubicBezTo>
                  <a:cubicBezTo>
                    <a:pt x="185" y="158"/>
                    <a:pt x="186" y="156"/>
                    <a:pt x="186" y="156"/>
                  </a:cubicBezTo>
                  <a:cubicBezTo>
                    <a:pt x="186" y="156"/>
                    <a:pt x="186" y="157"/>
                    <a:pt x="186" y="157"/>
                  </a:cubicBezTo>
                  <a:cubicBezTo>
                    <a:pt x="185" y="161"/>
                    <a:pt x="184" y="164"/>
                    <a:pt x="183" y="168"/>
                  </a:cubicBezTo>
                  <a:cubicBezTo>
                    <a:pt x="178" y="179"/>
                    <a:pt x="178" y="191"/>
                    <a:pt x="177" y="203"/>
                  </a:cubicBezTo>
                  <a:cubicBezTo>
                    <a:pt x="176" y="203"/>
                    <a:pt x="177" y="203"/>
                    <a:pt x="177" y="203"/>
                  </a:cubicBezTo>
                  <a:cubicBezTo>
                    <a:pt x="177" y="203"/>
                    <a:pt x="178" y="203"/>
                    <a:pt x="178" y="203"/>
                  </a:cubicBezTo>
                  <a:cubicBezTo>
                    <a:pt x="183" y="194"/>
                    <a:pt x="183" y="184"/>
                    <a:pt x="186" y="175"/>
                  </a:cubicBezTo>
                  <a:cubicBezTo>
                    <a:pt x="188" y="169"/>
                    <a:pt x="190" y="163"/>
                    <a:pt x="191" y="157"/>
                  </a:cubicBezTo>
                  <a:cubicBezTo>
                    <a:pt x="191" y="158"/>
                    <a:pt x="191" y="158"/>
                    <a:pt x="191" y="158"/>
                  </a:cubicBezTo>
                  <a:cubicBezTo>
                    <a:pt x="190" y="164"/>
                    <a:pt x="189" y="170"/>
                    <a:pt x="187" y="176"/>
                  </a:cubicBezTo>
                  <a:cubicBezTo>
                    <a:pt x="184" y="187"/>
                    <a:pt x="184" y="199"/>
                    <a:pt x="181" y="210"/>
                  </a:cubicBezTo>
                  <a:cubicBezTo>
                    <a:pt x="181" y="210"/>
                    <a:pt x="181" y="210"/>
                    <a:pt x="181" y="210"/>
                  </a:cubicBezTo>
                  <a:cubicBezTo>
                    <a:pt x="178" y="206"/>
                    <a:pt x="175" y="201"/>
                    <a:pt x="172" y="197"/>
                  </a:cubicBezTo>
                  <a:cubicBezTo>
                    <a:pt x="172" y="197"/>
                    <a:pt x="172" y="197"/>
                    <a:pt x="172" y="197"/>
                  </a:cubicBezTo>
                  <a:cubicBezTo>
                    <a:pt x="173" y="194"/>
                    <a:pt x="174" y="190"/>
                    <a:pt x="175" y="187"/>
                  </a:cubicBezTo>
                  <a:cubicBezTo>
                    <a:pt x="176" y="185"/>
                    <a:pt x="177" y="183"/>
                    <a:pt x="177" y="181"/>
                  </a:cubicBezTo>
                  <a:cubicBezTo>
                    <a:pt x="179" y="175"/>
                    <a:pt x="182" y="169"/>
                    <a:pt x="184" y="163"/>
                  </a:cubicBezTo>
                  <a:cubicBezTo>
                    <a:pt x="184" y="163"/>
                    <a:pt x="184" y="163"/>
                    <a:pt x="184" y="163"/>
                  </a:cubicBezTo>
                  <a:moveTo>
                    <a:pt x="182" y="210"/>
                  </a:moveTo>
                  <a:cubicBezTo>
                    <a:pt x="182" y="210"/>
                    <a:pt x="183" y="210"/>
                    <a:pt x="183" y="210"/>
                  </a:cubicBezTo>
                  <a:cubicBezTo>
                    <a:pt x="191" y="190"/>
                    <a:pt x="194" y="169"/>
                    <a:pt x="200" y="149"/>
                  </a:cubicBezTo>
                  <a:cubicBezTo>
                    <a:pt x="199" y="153"/>
                    <a:pt x="199" y="159"/>
                    <a:pt x="198" y="163"/>
                  </a:cubicBezTo>
                  <a:cubicBezTo>
                    <a:pt x="197" y="169"/>
                    <a:pt x="195" y="175"/>
                    <a:pt x="193" y="181"/>
                  </a:cubicBezTo>
                  <a:cubicBezTo>
                    <a:pt x="190" y="193"/>
                    <a:pt x="189" y="205"/>
                    <a:pt x="187" y="217"/>
                  </a:cubicBezTo>
                  <a:cubicBezTo>
                    <a:pt x="187" y="217"/>
                    <a:pt x="187" y="217"/>
                    <a:pt x="187" y="217"/>
                  </a:cubicBezTo>
                  <a:cubicBezTo>
                    <a:pt x="185" y="215"/>
                    <a:pt x="183" y="213"/>
                    <a:pt x="182" y="210"/>
                  </a:cubicBezTo>
                  <a:cubicBezTo>
                    <a:pt x="182" y="210"/>
                    <a:pt x="182" y="210"/>
                    <a:pt x="182" y="210"/>
                  </a:cubicBezTo>
                  <a:moveTo>
                    <a:pt x="190" y="207"/>
                  </a:moveTo>
                  <a:cubicBezTo>
                    <a:pt x="192" y="196"/>
                    <a:pt x="194" y="186"/>
                    <a:pt x="196" y="175"/>
                  </a:cubicBezTo>
                  <a:cubicBezTo>
                    <a:pt x="199" y="166"/>
                    <a:pt x="201" y="156"/>
                    <a:pt x="201" y="146"/>
                  </a:cubicBezTo>
                  <a:cubicBezTo>
                    <a:pt x="205" y="150"/>
                    <a:pt x="209" y="155"/>
                    <a:pt x="213" y="159"/>
                  </a:cubicBezTo>
                  <a:cubicBezTo>
                    <a:pt x="210" y="168"/>
                    <a:pt x="209" y="178"/>
                    <a:pt x="205" y="187"/>
                  </a:cubicBezTo>
                  <a:cubicBezTo>
                    <a:pt x="202" y="195"/>
                    <a:pt x="199" y="204"/>
                    <a:pt x="197" y="213"/>
                  </a:cubicBezTo>
                  <a:cubicBezTo>
                    <a:pt x="197" y="212"/>
                    <a:pt x="197" y="211"/>
                    <a:pt x="197" y="210"/>
                  </a:cubicBezTo>
                  <a:cubicBezTo>
                    <a:pt x="198" y="204"/>
                    <a:pt x="199" y="198"/>
                    <a:pt x="200" y="191"/>
                  </a:cubicBezTo>
                  <a:cubicBezTo>
                    <a:pt x="202" y="179"/>
                    <a:pt x="206" y="167"/>
                    <a:pt x="207" y="154"/>
                  </a:cubicBezTo>
                  <a:cubicBezTo>
                    <a:pt x="207" y="153"/>
                    <a:pt x="207" y="153"/>
                    <a:pt x="207" y="153"/>
                  </a:cubicBezTo>
                  <a:cubicBezTo>
                    <a:pt x="206" y="153"/>
                    <a:pt x="206" y="153"/>
                    <a:pt x="206" y="154"/>
                  </a:cubicBezTo>
                  <a:cubicBezTo>
                    <a:pt x="203" y="165"/>
                    <a:pt x="200" y="176"/>
                    <a:pt x="196" y="187"/>
                  </a:cubicBezTo>
                  <a:cubicBezTo>
                    <a:pt x="194" y="194"/>
                    <a:pt x="192" y="200"/>
                    <a:pt x="190" y="207"/>
                  </a:cubicBezTo>
                  <a:moveTo>
                    <a:pt x="177" y="178"/>
                  </a:moveTo>
                  <a:cubicBezTo>
                    <a:pt x="178" y="172"/>
                    <a:pt x="178" y="166"/>
                    <a:pt x="178" y="161"/>
                  </a:cubicBezTo>
                  <a:cubicBezTo>
                    <a:pt x="178" y="161"/>
                    <a:pt x="178" y="161"/>
                    <a:pt x="178" y="161"/>
                  </a:cubicBezTo>
                  <a:cubicBezTo>
                    <a:pt x="185" y="155"/>
                    <a:pt x="190" y="148"/>
                    <a:pt x="193" y="140"/>
                  </a:cubicBezTo>
                  <a:cubicBezTo>
                    <a:pt x="196" y="142"/>
                    <a:pt x="198" y="144"/>
                    <a:pt x="200" y="145"/>
                  </a:cubicBezTo>
                  <a:cubicBezTo>
                    <a:pt x="199" y="146"/>
                    <a:pt x="199" y="146"/>
                    <a:pt x="199" y="146"/>
                  </a:cubicBezTo>
                  <a:cubicBezTo>
                    <a:pt x="196" y="156"/>
                    <a:pt x="194" y="166"/>
                    <a:pt x="192" y="176"/>
                  </a:cubicBezTo>
                  <a:cubicBezTo>
                    <a:pt x="189" y="186"/>
                    <a:pt x="185" y="198"/>
                    <a:pt x="183" y="207"/>
                  </a:cubicBezTo>
                  <a:cubicBezTo>
                    <a:pt x="186" y="197"/>
                    <a:pt x="186" y="186"/>
                    <a:pt x="188" y="176"/>
                  </a:cubicBezTo>
                  <a:cubicBezTo>
                    <a:pt x="191" y="165"/>
                    <a:pt x="194" y="154"/>
                    <a:pt x="195" y="142"/>
                  </a:cubicBezTo>
                  <a:cubicBezTo>
                    <a:pt x="195" y="142"/>
                    <a:pt x="194" y="142"/>
                    <a:pt x="194" y="142"/>
                  </a:cubicBezTo>
                  <a:cubicBezTo>
                    <a:pt x="194" y="142"/>
                    <a:pt x="193" y="142"/>
                    <a:pt x="193" y="142"/>
                  </a:cubicBezTo>
                  <a:cubicBezTo>
                    <a:pt x="193" y="143"/>
                    <a:pt x="193" y="144"/>
                    <a:pt x="192" y="146"/>
                  </a:cubicBezTo>
                  <a:cubicBezTo>
                    <a:pt x="192" y="146"/>
                    <a:pt x="192" y="146"/>
                    <a:pt x="192" y="146"/>
                  </a:cubicBezTo>
                  <a:cubicBezTo>
                    <a:pt x="191" y="155"/>
                    <a:pt x="188" y="163"/>
                    <a:pt x="186" y="171"/>
                  </a:cubicBezTo>
                  <a:cubicBezTo>
                    <a:pt x="183" y="180"/>
                    <a:pt x="182" y="189"/>
                    <a:pt x="179" y="198"/>
                  </a:cubicBezTo>
                  <a:cubicBezTo>
                    <a:pt x="178" y="200"/>
                    <a:pt x="178" y="200"/>
                    <a:pt x="178" y="200"/>
                  </a:cubicBezTo>
                  <a:cubicBezTo>
                    <a:pt x="178" y="200"/>
                    <a:pt x="179" y="194"/>
                    <a:pt x="179" y="193"/>
                  </a:cubicBezTo>
                  <a:cubicBezTo>
                    <a:pt x="180" y="187"/>
                    <a:pt x="180" y="181"/>
                    <a:pt x="181" y="175"/>
                  </a:cubicBezTo>
                  <a:cubicBezTo>
                    <a:pt x="183" y="168"/>
                    <a:pt x="188" y="161"/>
                    <a:pt x="187" y="153"/>
                  </a:cubicBezTo>
                  <a:cubicBezTo>
                    <a:pt x="187" y="153"/>
                    <a:pt x="187" y="152"/>
                    <a:pt x="187" y="152"/>
                  </a:cubicBezTo>
                  <a:cubicBezTo>
                    <a:pt x="186" y="152"/>
                    <a:pt x="186" y="152"/>
                    <a:pt x="186" y="153"/>
                  </a:cubicBezTo>
                  <a:cubicBezTo>
                    <a:pt x="183" y="161"/>
                    <a:pt x="180" y="170"/>
                    <a:pt x="177" y="178"/>
                  </a:cubicBezTo>
                  <a:moveTo>
                    <a:pt x="151" y="168"/>
                  </a:moveTo>
                  <a:cubicBezTo>
                    <a:pt x="149" y="166"/>
                    <a:pt x="148" y="164"/>
                    <a:pt x="146" y="163"/>
                  </a:cubicBezTo>
                  <a:cubicBezTo>
                    <a:pt x="164" y="161"/>
                    <a:pt x="176" y="146"/>
                    <a:pt x="184" y="131"/>
                  </a:cubicBezTo>
                  <a:cubicBezTo>
                    <a:pt x="185" y="132"/>
                    <a:pt x="187" y="134"/>
                    <a:pt x="189" y="136"/>
                  </a:cubicBezTo>
                  <a:cubicBezTo>
                    <a:pt x="183" y="152"/>
                    <a:pt x="167" y="165"/>
                    <a:pt x="151" y="168"/>
                  </a:cubicBezTo>
                  <a:moveTo>
                    <a:pt x="164" y="149"/>
                  </a:moveTo>
                  <a:cubicBezTo>
                    <a:pt x="169" y="141"/>
                    <a:pt x="172" y="132"/>
                    <a:pt x="175" y="123"/>
                  </a:cubicBezTo>
                  <a:cubicBezTo>
                    <a:pt x="175" y="123"/>
                    <a:pt x="176" y="124"/>
                    <a:pt x="177" y="125"/>
                  </a:cubicBezTo>
                  <a:cubicBezTo>
                    <a:pt x="178" y="126"/>
                    <a:pt x="178" y="126"/>
                    <a:pt x="179" y="127"/>
                  </a:cubicBezTo>
                  <a:cubicBezTo>
                    <a:pt x="175" y="135"/>
                    <a:pt x="170" y="143"/>
                    <a:pt x="164" y="149"/>
                  </a:cubicBezTo>
                  <a:moveTo>
                    <a:pt x="162" y="149"/>
                  </a:moveTo>
                  <a:cubicBezTo>
                    <a:pt x="162" y="149"/>
                    <a:pt x="162" y="148"/>
                    <a:pt x="163" y="144"/>
                  </a:cubicBezTo>
                  <a:cubicBezTo>
                    <a:pt x="164" y="140"/>
                    <a:pt x="167" y="137"/>
                    <a:pt x="168" y="133"/>
                  </a:cubicBezTo>
                  <a:cubicBezTo>
                    <a:pt x="169" y="128"/>
                    <a:pt x="169" y="123"/>
                    <a:pt x="170" y="119"/>
                  </a:cubicBezTo>
                  <a:cubicBezTo>
                    <a:pt x="171" y="120"/>
                    <a:pt x="172" y="121"/>
                    <a:pt x="173" y="122"/>
                  </a:cubicBezTo>
                  <a:cubicBezTo>
                    <a:pt x="173" y="122"/>
                    <a:pt x="173" y="122"/>
                    <a:pt x="173" y="122"/>
                  </a:cubicBezTo>
                  <a:cubicBezTo>
                    <a:pt x="172" y="128"/>
                    <a:pt x="170" y="133"/>
                    <a:pt x="168" y="139"/>
                  </a:cubicBezTo>
                  <a:cubicBezTo>
                    <a:pt x="167" y="141"/>
                    <a:pt x="163" y="149"/>
                    <a:pt x="162" y="149"/>
                  </a:cubicBezTo>
                  <a:moveTo>
                    <a:pt x="153" y="156"/>
                  </a:moveTo>
                  <a:cubicBezTo>
                    <a:pt x="159" y="145"/>
                    <a:pt x="163" y="133"/>
                    <a:pt x="168" y="121"/>
                  </a:cubicBezTo>
                  <a:cubicBezTo>
                    <a:pt x="169" y="119"/>
                    <a:pt x="169" y="119"/>
                    <a:pt x="169" y="119"/>
                  </a:cubicBezTo>
                  <a:cubicBezTo>
                    <a:pt x="169" y="119"/>
                    <a:pt x="169" y="120"/>
                    <a:pt x="168" y="121"/>
                  </a:cubicBezTo>
                  <a:cubicBezTo>
                    <a:pt x="168" y="126"/>
                    <a:pt x="167" y="131"/>
                    <a:pt x="166" y="135"/>
                  </a:cubicBezTo>
                  <a:cubicBezTo>
                    <a:pt x="164" y="141"/>
                    <a:pt x="161" y="145"/>
                    <a:pt x="160" y="152"/>
                  </a:cubicBezTo>
                  <a:cubicBezTo>
                    <a:pt x="158" y="153"/>
                    <a:pt x="155" y="155"/>
                    <a:pt x="153" y="156"/>
                  </a:cubicBezTo>
                  <a:moveTo>
                    <a:pt x="152" y="153"/>
                  </a:moveTo>
                  <a:cubicBezTo>
                    <a:pt x="158" y="143"/>
                    <a:pt x="163" y="128"/>
                    <a:pt x="166" y="115"/>
                  </a:cubicBezTo>
                  <a:cubicBezTo>
                    <a:pt x="167" y="116"/>
                    <a:pt x="167" y="116"/>
                    <a:pt x="168" y="117"/>
                  </a:cubicBezTo>
                  <a:cubicBezTo>
                    <a:pt x="166" y="123"/>
                    <a:pt x="164" y="129"/>
                    <a:pt x="162" y="135"/>
                  </a:cubicBezTo>
                  <a:cubicBezTo>
                    <a:pt x="159" y="141"/>
                    <a:pt x="155" y="147"/>
                    <a:pt x="152" y="153"/>
                  </a:cubicBezTo>
                  <a:moveTo>
                    <a:pt x="143" y="157"/>
                  </a:moveTo>
                  <a:cubicBezTo>
                    <a:pt x="143" y="157"/>
                    <a:pt x="143" y="157"/>
                    <a:pt x="142" y="157"/>
                  </a:cubicBezTo>
                  <a:cubicBezTo>
                    <a:pt x="141" y="155"/>
                    <a:pt x="139" y="153"/>
                    <a:pt x="137" y="150"/>
                  </a:cubicBezTo>
                  <a:cubicBezTo>
                    <a:pt x="145" y="138"/>
                    <a:pt x="148" y="124"/>
                    <a:pt x="156" y="112"/>
                  </a:cubicBezTo>
                  <a:cubicBezTo>
                    <a:pt x="157" y="110"/>
                    <a:pt x="157" y="110"/>
                    <a:pt x="157" y="110"/>
                  </a:cubicBezTo>
                  <a:cubicBezTo>
                    <a:pt x="158" y="110"/>
                    <a:pt x="157" y="112"/>
                    <a:pt x="156" y="114"/>
                  </a:cubicBezTo>
                  <a:cubicBezTo>
                    <a:pt x="156" y="116"/>
                    <a:pt x="155" y="118"/>
                    <a:pt x="155" y="118"/>
                  </a:cubicBezTo>
                  <a:cubicBezTo>
                    <a:pt x="155" y="118"/>
                    <a:pt x="155" y="118"/>
                    <a:pt x="155" y="118"/>
                  </a:cubicBezTo>
                  <a:cubicBezTo>
                    <a:pt x="154" y="122"/>
                    <a:pt x="152" y="126"/>
                    <a:pt x="151" y="130"/>
                  </a:cubicBezTo>
                  <a:cubicBezTo>
                    <a:pt x="148" y="138"/>
                    <a:pt x="146" y="145"/>
                    <a:pt x="144" y="154"/>
                  </a:cubicBezTo>
                  <a:cubicBezTo>
                    <a:pt x="144" y="154"/>
                    <a:pt x="145" y="154"/>
                    <a:pt x="145" y="154"/>
                  </a:cubicBezTo>
                  <a:cubicBezTo>
                    <a:pt x="145" y="154"/>
                    <a:pt x="146" y="154"/>
                    <a:pt x="146" y="154"/>
                  </a:cubicBezTo>
                  <a:cubicBezTo>
                    <a:pt x="153" y="141"/>
                    <a:pt x="157" y="127"/>
                    <a:pt x="164" y="115"/>
                  </a:cubicBezTo>
                  <a:cubicBezTo>
                    <a:pt x="161" y="120"/>
                    <a:pt x="160" y="129"/>
                    <a:pt x="158" y="134"/>
                  </a:cubicBezTo>
                  <a:cubicBezTo>
                    <a:pt x="155" y="142"/>
                    <a:pt x="153" y="149"/>
                    <a:pt x="151" y="156"/>
                  </a:cubicBezTo>
                  <a:cubicBezTo>
                    <a:pt x="151" y="156"/>
                    <a:pt x="151" y="156"/>
                    <a:pt x="151" y="156"/>
                  </a:cubicBezTo>
                  <a:cubicBezTo>
                    <a:pt x="148" y="157"/>
                    <a:pt x="146" y="157"/>
                    <a:pt x="143" y="157"/>
                  </a:cubicBezTo>
                  <a:moveTo>
                    <a:pt x="146" y="151"/>
                  </a:moveTo>
                  <a:cubicBezTo>
                    <a:pt x="149" y="144"/>
                    <a:pt x="150" y="135"/>
                    <a:pt x="153" y="128"/>
                  </a:cubicBezTo>
                  <a:cubicBezTo>
                    <a:pt x="155" y="121"/>
                    <a:pt x="157" y="115"/>
                    <a:pt x="159" y="109"/>
                  </a:cubicBezTo>
                  <a:cubicBezTo>
                    <a:pt x="160" y="110"/>
                    <a:pt x="162" y="112"/>
                    <a:pt x="164" y="113"/>
                  </a:cubicBezTo>
                  <a:cubicBezTo>
                    <a:pt x="156" y="125"/>
                    <a:pt x="152" y="138"/>
                    <a:pt x="146" y="151"/>
                  </a:cubicBezTo>
                  <a:moveTo>
                    <a:pt x="137" y="148"/>
                  </a:moveTo>
                  <a:cubicBezTo>
                    <a:pt x="136" y="148"/>
                    <a:pt x="141" y="137"/>
                    <a:pt x="141" y="136"/>
                  </a:cubicBezTo>
                  <a:cubicBezTo>
                    <a:pt x="143" y="131"/>
                    <a:pt x="145" y="126"/>
                    <a:pt x="147" y="121"/>
                  </a:cubicBezTo>
                  <a:cubicBezTo>
                    <a:pt x="150" y="115"/>
                    <a:pt x="152" y="110"/>
                    <a:pt x="153" y="104"/>
                  </a:cubicBezTo>
                  <a:cubicBezTo>
                    <a:pt x="155" y="105"/>
                    <a:pt x="156" y="106"/>
                    <a:pt x="157" y="108"/>
                  </a:cubicBezTo>
                  <a:cubicBezTo>
                    <a:pt x="148" y="119"/>
                    <a:pt x="145" y="134"/>
                    <a:pt x="138" y="146"/>
                  </a:cubicBezTo>
                  <a:cubicBezTo>
                    <a:pt x="137" y="147"/>
                    <a:pt x="137" y="148"/>
                    <a:pt x="137" y="148"/>
                  </a:cubicBezTo>
                  <a:moveTo>
                    <a:pt x="127" y="131"/>
                  </a:moveTo>
                  <a:cubicBezTo>
                    <a:pt x="128" y="129"/>
                    <a:pt x="129" y="127"/>
                    <a:pt x="130" y="125"/>
                  </a:cubicBezTo>
                  <a:cubicBezTo>
                    <a:pt x="132" y="122"/>
                    <a:pt x="133" y="119"/>
                    <a:pt x="135" y="116"/>
                  </a:cubicBezTo>
                  <a:cubicBezTo>
                    <a:pt x="136" y="113"/>
                    <a:pt x="138" y="110"/>
                    <a:pt x="140" y="107"/>
                  </a:cubicBezTo>
                  <a:cubicBezTo>
                    <a:pt x="140" y="106"/>
                    <a:pt x="144" y="98"/>
                    <a:pt x="144" y="98"/>
                  </a:cubicBezTo>
                  <a:cubicBezTo>
                    <a:pt x="144" y="98"/>
                    <a:pt x="144" y="99"/>
                    <a:pt x="143" y="101"/>
                  </a:cubicBezTo>
                  <a:cubicBezTo>
                    <a:pt x="138" y="113"/>
                    <a:pt x="135" y="127"/>
                    <a:pt x="130" y="139"/>
                  </a:cubicBezTo>
                  <a:cubicBezTo>
                    <a:pt x="129" y="139"/>
                    <a:pt x="130" y="140"/>
                    <a:pt x="130" y="140"/>
                  </a:cubicBezTo>
                  <a:cubicBezTo>
                    <a:pt x="131" y="140"/>
                    <a:pt x="131" y="140"/>
                    <a:pt x="131" y="140"/>
                  </a:cubicBezTo>
                  <a:cubicBezTo>
                    <a:pt x="135" y="134"/>
                    <a:pt x="138" y="129"/>
                    <a:pt x="141" y="123"/>
                  </a:cubicBezTo>
                  <a:cubicBezTo>
                    <a:pt x="143" y="119"/>
                    <a:pt x="145" y="116"/>
                    <a:pt x="147" y="112"/>
                  </a:cubicBezTo>
                  <a:cubicBezTo>
                    <a:pt x="148" y="111"/>
                    <a:pt x="151" y="103"/>
                    <a:pt x="152" y="103"/>
                  </a:cubicBezTo>
                  <a:cubicBezTo>
                    <a:pt x="152" y="103"/>
                    <a:pt x="152" y="104"/>
                    <a:pt x="152" y="106"/>
                  </a:cubicBezTo>
                  <a:cubicBezTo>
                    <a:pt x="150" y="114"/>
                    <a:pt x="145" y="121"/>
                    <a:pt x="142" y="129"/>
                  </a:cubicBezTo>
                  <a:cubicBezTo>
                    <a:pt x="140" y="135"/>
                    <a:pt x="137" y="142"/>
                    <a:pt x="136" y="148"/>
                  </a:cubicBezTo>
                  <a:cubicBezTo>
                    <a:pt x="134" y="146"/>
                    <a:pt x="133" y="144"/>
                    <a:pt x="131" y="142"/>
                  </a:cubicBezTo>
                  <a:cubicBezTo>
                    <a:pt x="129" y="140"/>
                    <a:pt x="127" y="137"/>
                    <a:pt x="125" y="134"/>
                  </a:cubicBezTo>
                  <a:cubicBezTo>
                    <a:pt x="125" y="134"/>
                    <a:pt x="125" y="134"/>
                    <a:pt x="125" y="134"/>
                  </a:cubicBezTo>
                  <a:cubicBezTo>
                    <a:pt x="126" y="134"/>
                    <a:pt x="126" y="134"/>
                    <a:pt x="126" y="134"/>
                  </a:cubicBezTo>
                  <a:cubicBezTo>
                    <a:pt x="126" y="133"/>
                    <a:pt x="127" y="132"/>
                    <a:pt x="127" y="131"/>
                  </a:cubicBezTo>
                  <a:cubicBezTo>
                    <a:pt x="127" y="131"/>
                    <a:pt x="127" y="131"/>
                    <a:pt x="127" y="131"/>
                  </a:cubicBezTo>
                  <a:moveTo>
                    <a:pt x="132" y="137"/>
                  </a:moveTo>
                  <a:cubicBezTo>
                    <a:pt x="138" y="124"/>
                    <a:pt x="141" y="111"/>
                    <a:pt x="146" y="98"/>
                  </a:cubicBezTo>
                  <a:cubicBezTo>
                    <a:pt x="148" y="99"/>
                    <a:pt x="149" y="101"/>
                    <a:pt x="151" y="102"/>
                  </a:cubicBezTo>
                  <a:cubicBezTo>
                    <a:pt x="144" y="113"/>
                    <a:pt x="137" y="126"/>
                    <a:pt x="132" y="137"/>
                  </a:cubicBezTo>
                  <a:moveTo>
                    <a:pt x="133" y="118"/>
                  </a:moveTo>
                  <a:cubicBezTo>
                    <a:pt x="135" y="110"/>
                    <a:pt x="138" y="102"/>
                    <a:pt x="141" y="94"/>
                  </a:cubicBezTo>
                  <a:cubicBezTo>
                    <a:pt x="142" y="95"/>
                    <a:pt x="143" y="96"/>
                    <a:pt x="144" y="97"/>
                  </a:cubicBezTo>
                  <a:cubicBezTo>
                    <a:pt x="140" y="103"/>
                    <a:pt x="136" y="111"/>
                    <a:pt x="133" y="118"/>
                  </a:cubicBezTo>
                  <a:moveTo>
                    <a:pt x="125" y="134"/>
                  </a:moveTo>
                  <a:cubicBezTo>
                    <a:pt x="120" y="128"/>
                    <a:pt x="116" y="122"/>
                    <a:pt x="111" y="116"/>
                  </a:cubicBezTo>
                  <a:cubicBezTo>
                    <a:pt x="117" y="108"/>
                    <a:pt x="125" y="96"/>
                    <a:pt x="128" y="88"/>
                  </a:cubicBezTo>
                  <a:cubicBezTo>
                    <a:pt x="124" y="99"/>
                    <a:pt x="119" y="109"/>
                    <a:pt x="116" y="121"/>
                  </a:cubicBezTo>
                  <a:cubicBezTo>
                    <a:pt x="115" y="121"/>
                    <a:pt x="116" y="121"/>
                    <a:pt x="116" y="121"/>
                  </a:cubicBezTo>
                  <a:cubicBezTo>
                    <a:pt x="116" y="121"/>
                    <a:pt x="117" y="121"/>
                    <a:pt x="117" y="121"/>
                  </a:cubicBezTo>
                  <a:cubicBezTo>
                    <a:pt x="119" y="116"/>
                    <a:pt x="122" y="111"/>
                    <a:pt x="124" y="106"/>
                  </a:cubicBezTo>
                  <a:cubicBezTo>
                    <a:pt x="125" y="103"/>
                    <a:pt x="127" y="101"/>
                    <a:pt x="128" y="98"/>
                  </a:cubicBezTo>
                  <a:cubicBezTo>
                    <a:pt x="128" y="98"/>
                    <a:pt x="132" y="91"/>
                    <a:pt x="132" y="91"/>
                  </a:cubicBezTo>
                  <a:cubicBezTo>
                    <a:pt x="132" y="91"/>
                    <a:pt x="132" y="92"/>
                    <a:pt x="131" y="93"/>
                  </a:cubicBezTo>
                  <a:cubicBezTo>
                    <a:pt x="126" y="104"/>
                    <a:pt x="121" y="115"/>
                    <a:pt x="120" y="127"/>
                  </a:cubicBezTo>
                  <a:cubicBezTo>
                    <a:pt x="120" y="128"/>
                    <a:pt x="121" y="128"/>
                    <a:pt x="121" y="128"/>
                  </a:cubicBezTo>
                  <a:cubicBezTo>
                    <a:pt x="121" y="128"/>
                    <a:pt x="121" y="128"/>
                    <a:pt x="122" y="128"/>
                  </a:cubicBezTo>
                  <a:cubicBezTo>
                    <a:pt x="128" y="117"/>
                    <a:pt x="132" y="106"/>
                    <a:pt x="139" y="95"/>
                  </a:cubicBezTo>
                  <a:cubicBezTo>
                    <a:pt x="133" y="104"/>
                    <a:pt x="131" y="119"/>
                    <a:pt x="126" y="130"/>
                  </a:cubicBezTo>
                  <a:cubicBezTo>
                    <a:pt x="126" y="131"/>
                    <a:pt x="125" y="132"/>
                    <a:pt x="125" y="133"/>
                  </a:cubicBezTo>
                  <a:cubicBezTo>
                    <a:pt x="125" y="134"/>
                    <a:pt x="125" y="134"/>
                    <a:pt x="125" y="134"/>
                  </a:cubicBezTo>
                  <a:moveTo>
                    <a:pt x="121" y="108"/>
                  </a:moveTo>
                  <a:cubicBezTo>
                    <a:pt x="122" y="107"/>
                    <a:pt x="123" y="105"/>
                    <a:pt x="123" y="103"/>
                  </a:cubicBezTo>
                  <a:cubicBezTo>
                    <a:pt x="126" y="97"/>
                    <a:pt x="128" y="91"/>
                    <a:pt x="130" y="85"/>
                  </a:cubicBezTo>
                  <a:cubicBezTo>
                    <a:pt x="133" y="88"/>
                    <a:pt x="136" y="90"/>
                    <a:pt x="139" y="93"/>
                  </a:cubicBezTo>
                  <a:cubicBezTo>
                    <a:pt x="136" y="97"/>
                    <a:pt x="134" y="101"/>
                    <a:pt x="132" y="105"/>
                  </a:cubicBezTo>
                  <a:cubicBezTo>
                    <a:pt x="130" y="108"/>
                    <a:pt x="129" y="111"/>
                    <a:pt x="128" y="114"/>
                  </a:cubicBezTo>
                  <a:cubicBezTo>
                    <a:pt x="126" y="117"/>
                    <a:pt x="122" y="122"/>
                    <a:pt x="122" y="125"/>
                  </a:cubicBezTo>
                  <a:cubicBezTo>
                    <a:pt x="123" y="113"/>
                    <a:pt x="130" y="101"/>
                    <a:pt x="134" y="89"/>
                  </a:cubicBezTo>
                  <a:cubicBezTo>
                    <a:pt x="135" y="89"/>
                    <a:pt x="134" y="88"/>
                    <a:pt x="134" y="88"/>
                  </a:cubicBezTo>
                  <a:cubicBezTo>
                    <a:pt x="134" y="88"/>
                    <a:pt x="133" y="88"/>
                    <a:pt x="133" y="89"/>
                  </a:cubicBezTo>
                  <a:cubicBezTo>
                    <a:pt x="128" y="94"/>
                    <a:pt x="125" y="101"/>
                    <a:pt x="121" y="108"/>
                  </a:cubicBezTo>
                  <a:moveTo>
                    <a:pt x="108" y="110"/>
                  </a:moveTo>
                  <a:cubicBezTo>
                    <a:pt x="108" y="110"/>
                    <a:pt x="109" y="110"/>
                    <a:pt x="109" y="109"/>
                  </a:cubicBezTo>
                  <a:cubicBezTo>
                    <a:pt x="114" y="100"/>
                    <a:pt x="118" y="90"/>
                    <a:pt x="122" y="80"/>
                  </a:cubicBezTo>
                  <a:cubicBezTo>
                    <a:pt x="117" y="91"/>
                    <a:pt x="117" y="104"/>
                    <a:pt x="110" y="115"/>
                  </a:cubicBezTo>
                  <a:cubicBezTo>
                    <a:pt x="108" y="112"/>
                    <a:pt x="105" y="109"/>
                    <a:pt x="103" y="106"/>
                  </a:cubicBezTo>
                  <a:cubicBezTo>
                    <a:pt x="103" y="105"/>
                    <a:pt x="103" y="105"/>
                    <a:pt x="103" y="105"/>
                  </a:cubicBezTo>
                  <a:cubicBezTo>
                    <a:pt x="108" y="99"/>
                    <a:pt x="110" y="92"/>
                    <a:pt x="113" y="85"/>
                  </a:cubicBezTo>
                  <a:cubicBezTo>
                    <a:pt x="112" y="86"/>
                    <a:pt x="112" y="87"/>
                    <a:pt x="112" y="88"/>
                  </a:cubicBezTo>
                  <a:cubicBezTo>
                    <a:pt x="110" y="95"/>
                    <a:pt x="108" y="102"/>
                    <a:pt x="108" y="109"/>
                  </a:cubicBezTo>
                  <a:cubicBezTo>
                    <a:pt x="107" y="110"/>
                    <a:pt x="108" y="110"/>
                    <a:pt x="108" y="110"/>
                  </a:cubicBezTo>
                  <a:moveTo>
                    <a:pt x="115" y="107"/>
                  </a:moveTo>
                  <a:cubicBezTo>
                    <a:pt x="119" y="98"/>
                    <a:pt x="120" y="89"/>
                    <a:pt x="124" y="80"/>
                  </a:cubicBezTo>
                  <a:cubicBezTo>
                    <a:pt x="126" y="82"/>
                    <a:pt x="127" y="83"/>
                    <a:pt x="129" y="85"/>
                  </a:cubicBezTo>
                  <a:cubicBezTo>
                    <a:pt x="126" y="89"/>
                    <a:pt x="124" y="93"/>
                    <a:pt x="121" y="97"/>
                  </a:cubicBezTo>
                  <a:cubicBezTo>
                    <a:pt x="120" y="100"/>
                    <a:pt x="118" y="102"/>
                    <a:pt x="117" y="105"/>
                  </a:cubicBezTo>
                  <a:cubicBezTo>
                    <a:pt x="116" y="106"/>
                    <a:pt x="116" y="106"/>
                    <a:pt x="115" y="107"/>
                  </a:cubicBezTo>
                  <a:moveTo>
                    <a:pt x="109" y="106"/>
                  </a:moveTo>
                  <a:cubicBezTo>
                    <a:pt x="109" y="106"/>
                    <a:pt x="109" y="105"/>
                    <a:pt x="110" y="104"/>
                  </a:cubicBezTo>
                  <a:cubicBezTo>
                    <a:pt x="110" y="100"/>
                    <a:pt x="111" y="97"/>
                    <a:pt x="112" y="94"/>
                  </a:cubicBezTo>
                  <a:cubicBezTo>
                    <a:pt x="113" y="88"/>
                    <a:pt x="115" y="81"/>
                    <a:pt x="117" y="75"/>
                  </a:cubicBezTo>
                  <a:cubicBezTo>
                    <a:pt x="119" y="76"/>
                    <a:pt x="121" y="78"/>
                    <a:pt x="122" y="79"/>
                  </a:cubicBezTo>
                  <a:cubicBezTo>
                    <a:pt x="117" y="87"/>
                    <a:pt x="115" y="95"/>
                    <a:pt x="111" y="104"/>
                  </a:cubicBezTo>
                  <a:cubicBezTo>
                    <a:pt x="110" y="106"/>
                    <a:pt x="109" y="106"/>
                    <a:pt x="109" y="106"/>
                  </a:cubicBezTo>
                  <a:moveTo>
                    <a:pt x="104" y="102"/>
                  </a:moveTo>
                  <a:cubicBezTo>
                    <a:pt x="107" y="92"/>
                    <a:pt x="110" y="81"/>
                    <a:pt x="111" y="71"/>
                  </a:cubicBezTo>
                  <a:cubicBezTo>
                    <a:pt x="113" y="72"/>
                    <a:pt x="114" y="73"/>
                    <a:pt x="116" y="74"/>
                  </a:cubicBezTo>
                  <a:cubicBezTo>
                    <a:pt x="111" y="83"/>
                    <a:pt x="107" y="93"/>
                    <a:pt x="104" y="102"/>
                  </a:cubicBezTo>
                  <a:moveTo>
                    <a:pt x="97" y="93"/>
                  </a:moveTo>
                  <a:cubicBezTo>
                    <a:pt x="101" y="86"/>
                    <a:pt x="104" y="75"/>
                    <a:pt x="106" y="67"/>
                  </a:cubicBezTo>
                  <a:cubicBezTo>
                    <a:pt x="107" y="67"/>
                    <a:pt x="108" y="68"/>
                    <a:pt x="110" y="69"/>
                  </a:cubicBezTo>
                  <a:cubicBezTo>
                    <a:pt x="105" y="77"/>
                    <a:pt x="102" y="85"/>
                    <a:pt x="97" y="93"/>
                  </a:cubicBezTo>
                  <a:moveTo>
                    <a:pt x="96" y="82"/>
                  </a:moveTo>
                  <a:cubicBezTo>
                    <a:pt x="98" y="76"/>
                    <a:pt x="100" y="70"/>
                    <a:pt x="101" y="63"/>
                  </a:cubicBezTo>
                  <a:cubicBezTo>
                    <a:pt x="102" y="64"/>
                    <a:pt x="103" y="65"/>
                    <a:pt x="104" y="66"/>
                  </a:cubicBezTo>
                  <a:cubicBezTo>
                    <a:pt x="103" y="69"/>
                    <a:pt x="101" y="73"/>
                    <a:pt x="100" y="76"/>
                  </a:cubicBezTo>
                  <a:cubicBezTo>
                    <a:pt x="98" y="78"/>
                    <a:pt x="97" y="80"/>
                    <a:pt x="96" y="82"/>
                  </a:cubicBezTo>
                  <a:moveTo>
                    <a:pt x="102" y="105"/>
                  </a:moveTo>
                  <a:cubicBezTo>
                    <a:pt x="96" y="97"/>
                    <a:pt x="90" y="89"/>
                    <a:pt x="83" y="81"/>
                  </a:cubicBezTo>
                  <a:cubicBezTo>
                    <a:pt x="84" y="80"/>
                    <a:pt x="84" y="80"/>
                    <a:pt x="84" y="80"/>
                  </a:cubicBezTo>
                  <a:cubicBezTo>
                    <a:pt x="86" y="77"/>
                    <a:pt x="87" y="73"/>
                    <a:pt x="89" y="69"/>
                  </a:cubicBezTo>
                  <a:cubicBezTo>
                    <a:pt x="90" y="68"/>
                    <a:pt x="92" y="61"/>
                    <a:pt x="93" y="61"/>
                  </a:cubicBezTo>
                  <a:cubicBezTo>
                    <a:pt x="93" y="61"/>
                    <a:pt x="92" y="62"/>
                    <a:pt x="92" y="64"/>
                  </a:cubicBezTo>
                  <a:cubicBezTo>
                    <a:pt x="90" y="71"/>
                    <a:pt x="89" y="78"/>
                    <a:pt x="87" y="85"/>
                  </a:cubicBezTo>
                  <a:cubicBezTo>
                    <a:pt x="87" y="85"/>
                    <a:pt x="87" y="86"/>
                    <a:pt x="88" y="86"/>
                  </a:cubicBezTo>
                  <a:cubicBezTo>
                    <a:pt x="88" y="86"/>
                    <a:pt x="88" y="85"/>
                    <a:pt x="88" y="85"/>
                  </a:cubicBezTo>
                  <a:cubicBezTo>
                    <a:pt x="91" y="79"/>
                    <a:pt x="99" y="70"/>
                    <a:pt x="100" y="64"/>
                  </a:cubicBezTo>
                  <a:cubicBezTo>
                    <a:pt x="99" y="72"/>
                    <a:pt x="95" y="80"/>
                    <a:pt x="92" y="88"/>
                  </a:cubicBezTo>
                  <a:cubicBezTo>
                    <a:pt x="92" y="89"/>
                    <a:pt x="92" y="89"/>
                    <a:pt x="93" y="89"/>
                  </a:cubicBezTo>
                  <a:cubicBezTo>
                    <a:pt x="93" y="89"/>
                    <a:pt x="93" y="89"/>
                    <a:pt x="93" y="89"/>
                  </a:cubicBezTo>
                  <a:cubicBezTo>
                    <a:pt x="97" y="82"/>
                    <a:pt x="102" y="76"/>
                    <a:pt x="105" y="69"/>
                  </a:cubicBezTo>
                  <a:cubicBezTo>
                    <a:pt x="101" y="76"/>
                    <a:pt x="98" y="87"/>
                    <a:pt x="96" y="96"/>
                  </a:cubicBezTo>
                  <a:cubicBezTo>
                    <a:pt x="96" y="96"/>
                    <a:pt x="96" y="96"/>
                    <a:pt x="97" y="96"/>
                  </a:cubicBezTo>
                  <a:cubicBezTo>
                    <a:pt x="97" y="96"/>
                    <a:pt x="97" y="96"/>
                    <a:pt x="97" y="96"/>
                  </a:cubicBezTo>
                  <a:cubicBezTo>
                    <a:pt x="100" y="92"/>
                    <a:pt x="102" y="87"/>
                    <a:pt x="104" y="83"/>
                  </a:cubicBezTo>
                  <a:cubicBezTo>
                    <a:pt x="106" y="80"/>
                    <a:pt x="109" y="75"/>
                    <a:pt x="110" y="72"/>
                  </a:cubicBezTo>
                  <a:cubicBezTo>
                    <a:pt x="109" y="83"/>
                    <a:pt x="105" y="94"/>
                    <a:pt x="102" y="105"/>
                  </a:cubicBezTo>
                  <a:moveTo>
                    <a:pt x="89" y="81"/>
                  </a:moveTo>
                  <a:cubicBezTo>
                    <a:pt x="91" y="77"/>
                    <a:pt x="93" y="65"/>
                    <a:pt x="95" y="59"/>
                  </a:cubicBezTo>
                  <a:cubicBezTo>
                    <a:pt x="95" y="59"/>
                    <a:pt x="95" y="59"/>
                    <a:pt x="95" y="59"/>
                  </a:cubicBezTo>
                  <a:cubicBezTo>
                    <a:pt x="96" y="60"/>
                    <a:pt x="98" y="61"/>
                    <a:pt x="99" y="62"/>
                  </a:cubicBezTo>
                  <a:cubicBezTo>
                    <a:pt x="96" y="69"/>
                    <a:pt x="92" y="75"/>
                    <a:pt x="89" y="81"/>
                  </a:cubicBezTo>
                  <a:moveTo>
                    <a:pt x="80" y="72"/>
                  </a:moveTo>
                  <a:cubicBezTo>
                    <a:pt x="81" y="65"/>
                    <a:pt x="84" y="59"/>
                    <a:pt x="86" y="53"/>
                  </a:cubicBezTo>
                  <a:cubicBezTo>
                    <a:pt x="89" y="55"/>
                    <a:pt x="91" y="56"/>
                    <a:pt x="94" y="58"/>
                  </a:cubicBezTo>
                  <a:cubicBezTo>
                    <a:pt x="94" y="58"/>
                    <a:pt x="94" y="58"/>
                    <a:pt x="94" y="58"/>
                  </a:cubicBezTo>
                  <a:cubicBezTo>
                    <a:pt x="89" y="64"/>
                    <a:pt x="87" y="71"/>
                    <a:pt x="84" y="77"/>
                  </a:cubicBezTo>
                  <a:cubicBezTo>
                    <a:pt x="86" y="72"/>
                    <a:pt x="89" y="63"/>
                    <a:pt x="90" y="57"/>
                  </a:cubicBezTo>
                  <a:cubicBezTo>
                    <a:pt x="90" y="56"/>
                    <a:pt x="90" y="56"/>
                    <a:pt x="89" y="56"/>
                  </a:cubicBezTo>
                  <a:cubicBezTo>
                    <a:pt x="89" y="56"/>
                    <a:pt x="89" y="56"/>
                    <a:pt x="89" y="56"/>
                  </a:cubicBezTo>
                  <a:cubicBezTo>
                    <a:pt x="86" y="60"/>
                    <a:pt x="81" y="67"/>
                    <a:pt x="80" y="72"/>
                  </a:cubicBezTo>
                  <a:moveTo>
                    <a:pt x="71" y="65"/>
                  </a:moveTo>
                  <a:cubicBezTo>
                    <a:pt x="71" y="65"/>
                    <a:pt x="71" y="65"/>
                    <a:pt x="71" y="64"/>
                  </a:cubicBezTo>
                  <a:cubicBezTo>
                    <a:pt x="74" y="61"/>
                    <a:pt x="80" y="54"/>
                    <a:pt x="80" y="50"/>
                  </a:cubicBezTo>
                  <a:cubicBezTo>
                    <a:pt x="80" y="56"/>
                    <a:pt x="76" y="63"/>
                    <a:pt x="75" y="69"/>
                  </a:cubicBezTo>
                  <a:cubicBezTo>
                    <a:pt x="74" y="69"/>
                    <a:pt x="75" y="69"/>
                    <a:pt x="75" y="69"/>
                  </a:cubicBezTo>
                  <a:cubicBezTo>
                    <a:pt x="75" y="69"/>
                    <a:pt x="76" y="69"/>
                    <a:pt x="76" y="69"/>
                  </a:cubicBezTo>
                  <a:cubicBezTo>
                    <a:pt x="78" y="66"/>
                    <a:pt x="79" y="63"/>
                    <a:pt x="81" y="60"/>
                  </a:cubicBezTo>
                  <a:cubicBezTo>
                    <a:pt x="82" y="59"/>
                    <a:pt x="84" y="54"/>
                    <a:pt x="84" y="54"/>
                  </a:cubicBezTo>
                  <a:cubicBezTo>
                    <a:pt x="84" y="54"/>
                    <a:pt x="84" y="55"/>
                    <a:pt x="83" y="59"/>
                  </a:cubicBezTo>
                  <a:cubicBezTo>
                    <a:pt x="81" y="64"/>
                    <a:pt x="79" y="69"/>
                    <a:pt x="78" y="74"/>
                  </a:cubicBezTo>
                  <a:cubicBezTo>
                    <a:pt x="78" y="74"/>
                    <a:pt x="79" y="75"/>
                    <a:pt x="79" y="75"/>
                  </a:cubicBezTo>
                  <a:cubicBezTo>
                    <a:pt x="79" y="75"/>
                    <a:pt x="79" y="75"/>
                    <a:pt x="80" y="74"/>
                  </a:cubicBezTo>
                  <a:cubicBezTo>
                    <a:pt x="82" y="70"/>
                    <a:pt x="87" y="64"/>
                    <a:pt x="88" y="59"/>
                  </a:cubicBezTo>
                  <a:cubicBezTo>
                    <a:pt x="87" y="66"/>
                    <a:pt x="83" y="72"/>
                    <a:pt x="83" y="80"/>
                  </a:cubicBezTo>
                  <a:cubicBezTo>
                    <a:pt x="78" y="74"/>
                    <a:pt x="72" y="68"/>
                    <a:pt x="67" y="62"/>
                  </a:cubicBezTo>
                  <a:cubicBezTo>
                    <a:pt x="68" y="61"/>
                    <a:pt x="68" y="61"/>
                    <a:pt x="68" y="61"/>
                  </a:cubicBezTo>
                  <a:cubicBezTo>
                    <a:pt x="68" y="61"/>
                    <a:pt x="68" y="62"/>
                    <a:pt x="69" y="62"/>
                  </a:cubicBezTo>
                  <a:cubicBezTo>
                    <a:pt x="69" y="62"/>
                    <a:pt x="69" y="61"/>
                    <a:pt x="69" y="61"/>
                  </a:cubicBezTo>
                  <a:cubicBezTo>
                    <a:pt x="69" y="61"/>
                    <a:pt x="71" y="58"/>
                    <a:pt x="72" y="56"/>
                  </a:cubicBezTo>
                  <a:cubicBezTo>
                    <a:pt x="72" y="56"/>
                    <a:pt x="72" y="55"/>
                    <a:pt x="73" y="55"/>
                  </a:cubicBezTo>
                  <a:cubicBezTo>
                    <a:pt x="73" y="55"/>
                    <a:pt x="72" y="56"/>
                    <a:pt x="72" y="57"/>
                  </a:cubicBezTo>
                  <a:cubicBezTo>
                    <a:pt x="71" y="59"/>
                    <a:pt x="70" y="61"/>
                    <a:pt x="70" y="64"/>
                  </a:cubicBezTo>
                  <a:cubicBezTo>
                    <a:pt x="70" y="64"/>
                    <a:pt x="70" y="65"/>
                    <a:pt x="71" y="65"/>
                  </a:cubicBezTo>
                  <a:moveTo>
                    <a:pt x="77" y="66"/>
                  </a:moveTo>
                  <a:cubicBezTo>
                    <a:pt x="77" y="66"/>
                    <a:pt x="77" y="65"/>
                    <a:pt x="78" y="64"/>
                  </a:cubicBezTo>
                  <a:cubicBezTo>
                    <a:pt x="79" y="59"/>
                    <a:pt x="81" y="55"/>
                    <a:pt x="81" y="50"/>
                  </a:cubicBezTo>
                  <a:cubicBezTo>
                    <a:pt x="83" y="50"/>
                    <a:pt x="84" y="51"/>
                    <a:pt x="85" y="52"/>
                  </a:cubicBezTo>
                  <a:cubicBezTo>
                    <a:pt x="83" y="54"/>
                    <a:pt x="81" y="57"/>
                    <a:pt x="80" y="60"/>
                  </a:cubicBezTo>
                  <a:cubicBezTo>
                    <a:pt x="79" y="61"/>
                    <a:pt x="77" y="66"/>
                    <a:pt x="77" y="66"/>
                  </a:cubicBezTo>
                  <a:moveTo>
                    <a:pt x="72" y="62"/>
                  </a:moveTo>
                  <a:cubicBezTo>
                    <a:pt x="72" y="62"/>
                    <a:pt x="74" y="55"/>
                    <a:pt x="75" y="53"/>
                  </a:cubicBezTo>
                  <a:cubicBezTo>
                    <a:pt x="75" y="52"/>
                    <a:pt x="75" y="52"/>
                    <a:pt x="75" y="52"/>
                  </a:cubicBezTo>
                  <a:cubicBezTo>
                    <a:pt x="76" y="50"/>
                    <a:pt x="77" y="49"/>
                    <a:pt x="78" y="47"/>
                  </a:cubicBezTo>
                  <a:cubicBezTo>
                    <a:pt x="78" y="48"/>
                    <a:pt x="79" y="48"/>
                    <a:pt x="80" y="49"/>
                  </a:cubicBezTo>
                  <a:cubicBezTo>
                    <a:pt x="78" y="51"/>
                    <a:pt x="77" y="54"/>
                    <a:pt x="75" y="57"/>
                  </a:cubicBezTo>
                  <a:cubicBezTo>
                    <a:pt x="73" y="60"/>
                    <a:pt x="72" y="62"/>
                    <a:pt x="72" y="62"/>
                  </a:cubicBezTo>
                  <a:moveTo>
                    <a:pt x="24" y="11"/>
                  </a:moveTo>
                  <a:cubicBezTo>
                    <a:pt x="31" y="11"/>
                    <a:pt x="37" y="9"/>
                    <a:pt x="43" y="6"/>
                  </a:cubicBezTo>
                  <a:cubicBezTo>
                    <a:pt x="53" y="18"/>
                    <a:pt x="65" y="30"/>
                    <a:pt x="73" y="44"/>
                  </a:cubicBezTo>
                  <a:cubicBezTo>
                    <a:pt x="70" y="49"/>
                    <a:pt x="67" y="53"/>
                    <a:pt x="63" y="58"/>
                  </a:cubicBezTo>
                  <a:cubicBezTo>
                    <a:pt x="49" y="48"/>
                    <a:pt x="32" y="43"/>
                    <a:pt x="18" y="34"/>
                  </a:cubicBezTo>
                  <a:cubicBezTo>
                    <a:pt x="21" y="26"/>
                    <a:pt x="18" y="17"/>
                    <a:pt x="13" y="10"/>
                  </a:cubicBezTo>
                  <a:cubicBezTo>
                    <a:pt x="16" y="11"/>
                    <a:pt x="20" y="11"/>
                    <a:pt x="23" y="11"/>
                  </a:cubicBezTo>
                  <a:cubicBezTo>
                    <a:pt x="23" y="11"/>
                    <a:pt x="23" y="11"/>
                    <a:pt x="24" y="11"/>
                  </a:cubicBezTo>
                  <a:moveTo>
                    <a:pt x="44" y="0"/>
                  </a:moveTo>
                  <a:cubicBezTo>
                    <a:pt x="44" y="0"/>
                    <a:pt x="43" y="0"/>
                    <a:pt x="43" y="0"/>
                  </a:cubicBezTo>
                  <a:cubicBezTo>
                    <a:pt x="37" y="2"/>
                    <a:pt x="32" y="5"/>
                    <a:pt x="26" y="6"/>
                  </a:cubicBezTo>
                  <a:cubicBezTo>
                    <a:pt x="25" y="6"/>
                    <a:pt x="24" y="6"/>
                    <a:pt x="23" y="6"/>
                  </a:cubicBezTo>
                  <a:cubicBezTo>
                    <a:pt x="17" y="6"/>
                    <a:pt x="11" y="5"/>
                    <a:pt x="7" y="1"/>
                  </a:cubicBezTo>
                  <a:cubicBezTo>
                    <a:pt x="6" y="0"/>
                    <a:pt x="5" y="0"/>
                    <a:pt x="5" y="0"/>
                  </a:cubicBezTo>
                  <a:cubicBezTo>
                    <a:pt x="5" y="0"/>
                    <a:pt x="4" y="0"/>
                    <a:pt x="4" y="0"/>
                  </a:cubicBezTo>
                  <a:cubicBezTo>
                    <a:pt x="4" y="0"/>
                    <a:pt x="4" y="0"/>
                    <a:pt x="4" y="0"/>
                  </a:cubicBezTo>
                  <a:cubicBezTo>
                    <a:pt x="2" y="0"/>
                    <a:pt x="0" y="2"/>
                    <a:pt x="2" y="4"/>
                  </a:cubicBezTo>
                  <a:cubicBezTo>
                    <a:pt x="9" y="12"/>
                    <a:pt x="18" y="23"/>
                    <a:pt x="11" y="34"/>
                  </a:cubicBezTo>
                  <a:cubicBezTo>
                    <a:pt x="10" y="36"/>
                    <a:pt x="12" y="37"/>
                    <a:pt x="13" y="38"/>
                  </a:cubicBezTo>
                  <a:cubicBezTo>
                    <a:pt x="28" y="47"/>
                    <a:pt x="45" y="53"/>
                    <a:pt x="60" y="62"/>
                  </a:cubicBezTo>
                  <a:cubicBezTo>
                    <a:pt x="61" y="64"/>
                    <a:pt x="61" y="64"/>
                    <a:pt x="61" y="64"/>
                  </a:cubicBezTo>
                  <a:cubicBezTo>
                    <a:pt x="80" y="85"/>
                    <a:pt x="98" y="108"/>
                    <a:pt x="115" y="131"/>
                  </a:cubicBezTo>
                  <a:cubicBezTo>
                    <a:pt x="138" y="160"/>
                    <a:pt x="160" y="189"/>
                    <a:pt x="181" y="219"/>
                  </a:cubicBezTo>
                  <a:cubicBezTo>
                    <a:pt x="197" y="242"/>
                    <a:pt x="211" y="267"/>
                    <a:pt x="233" y="286"/>
                  </a:cubicBezTo>
                  <a:cubicBezTo>
                    <a:pt x="243" y="295"/>
                    <a:pt x="257" y="303"/>
                    <a:pt x="272" y="303"/>
                  </a:cubicBezTo>
                  <a:cubicBezTo>
                    <a:pt x="274" y="303"/>
                    <a:pt x="276" y="303"/>
                    <a:pt x="278" y="303"/>
                  </a:cubicBezTo>
                  <a:cubicBezTo>
                    <a:pt x="294" y="300"/>
                    <a:pt x="302" y="286"/>
                    <a:pt x="301" y="270"/>
                  </a:cubicBezTo>
                  <a:cubicBezTo>
                    <a:pt x="300" y="250"/>
                    <a:pt x="286" y="232"/>
                    <a:pt x="274" y="217"/>
                  </a:cubicBezTo>
                  <a:cubicBezTo>
                    <a:pt x="258" y="196"/>
                    <a:pt x="240" y="177"/>
                    <a:pt x="221" y="159"/>
                  </a:cubicBezTo>
                  <a:cubicBezTo>
                    <a:pt x="178" y="116"/>
                    <a:pt x="131" y="75"/>
                    <a:pt x="79" y="42"/>
                  </a:cubicBezTo>
                  <a:cubicBezTo>
                    <a:pt x="79" y="41"/>
                    <a:pt x="79" y="41"/>
                    <a:pt x="79" y="41"/>
                  </a:cubicBezTo>
                  <a:cubicBezTo>
                    <a:pt x="70" y="27"/>
                    <a:pt x="58" y="15"/>
                    <a:pt x="47" y="2"/>
                  </a:cubicBezTo>
                  <a:cubicBezTo>
                    <a:pt x="47" y="1"/>
                    <a:pt x="47" y="1"/>
                    <a:pt x="47" y="1"/>
                  </a:cubicBezTo>
                  <a:cubicBezTo>
                    <a:pt x="46" y="0"/>
                    <a:pt x="45" y="0"/>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405"/>
            <p:cNvSpPr/>
            <p:nvPr/>
          </p:nvSpPr>
          <p:spPr bwMode="auto">
            <a:xfrm>
              <a:off x="3196" y="527"/>
              <a:ext cx="25" cy="19"/>
            </a:xfrm>
            <a:custGeom>
              <a:avLst/>
              <a:gdLst>
                <a:gd name="T0" fmla="*/ 5 w 19"/>
                <a:gd name="T1" fmla="*/ 0 h 14"/>
                <a:gd name="T2" fmla="*/ 3 w 19"/>
                <a:gd name="T3" fmla="*/ 5 h 14"/>
                <a:gd name="T4" fmla="*/ 13 w 19"/>
                <a:gd name="T5" fmla="*/ 13 h 14"/>
                <a:gd name="T6" fmla="*/ 15 w 19"/>
                <a:gd name="T7" fmla="*/ 14 h 14"/>
                <a:gd name="T8" fmla="*/ 16 w 19"/>
                <a:gd name="T9" fmla="*/ 9 h 14"/>
                <a:gd name="T10" fmla="*/ 6 w 19"/>
                <a:gd name="T11" fmla="*/ 0 h 14"/>
                <a:gd name="T12" fmla="*/ 5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5" y="0"/>
                  </a:moveTo>
                  <a:cubicBezTo>
                    <a:pt x="2" y="0"/>
                    <a:pt x="0" y="4"/>
                    <a:pt x="3" y="5"/>
                  </a:cubicBezTo>
                  <a:cubicBezTo>
                    <a:pt x="7" y="7"/>
                    <a:pt x="10" y="10"/>
                    <a:pt x="13" y="13"/>
                  </a:cubicBezTo>
                  <a:cubicBezTo>
                    <a:pt x="13" y="14"/>
                    <a:pt x="14" y="14"/>
                    <a:pt x="15" y="14"/>
                  </a:cubicBezTo>
                  <a:cubicBezTo>
                    <a:pt x="17" y="14"/>
                    <a:pt x="19" y="11"/>
                    <a:pt x="16" y="9"/>
                  </a:cubicBezTo>
                  <a:cubicBezTo>
                    <a:pt x="13" y="6"/>
                    <a:pt x="10" y="2"/>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406"/>
            <p:cNvSpPr>
              <a:spLocks noEditPoints="1"/>
            </p:cNvSpPr>
            <p:nvPr/>
          </p:nvSpPr>
          <p:spPr bwMode="auto">
            <a:xfrm>
              <a:off x="4537" y="699"/>
              <a:ext cx="143" cy="160"/>
            </a:xfrm>
            <a:custGeom>
              <a:avLst/>
              <a:gdLst>
                <a:gd name="T0" fmla="*/ 46 w 107"/>
                <a:gd name="T1" fmla="*/ 105 h 120"/>
                <a:gd name="T2" fmla="*/ 48 w 107"/>
                <a:gd name="T3" fmla="*/ 104 h 120"/>
                <a:gd name="T4" fmla="*/ 50 w 107"/>
                <a:gd name="T5" fmla="*/ 110 h 120"/>
                <a:gd name="T6" fmla="*/ 67 w 107"/>
                <a:gd name="T7" fmla="*/ 87 h 120"/>
                <a:gd name="T8" fmla="*/ 43 w 107"/>
                <a:gd name="T9" fmla="*/ 100 h 120"/>
                <a:gd name="T10" fmla="*/ 67 w 107"/>
                <a:gd name="T11" fmla="*/ 80 h 120"/>
                <a:gd name="T12" fmla="*/ 40 w 107"/>
                <a:gd name="T13" fmla="*/ 94 h 120"/>
                <a:gd name="T14" fmla="*/ 40 w 107"/>
                <a:gd name="T15" fmla="*/ 94 h 120"/>
                <a:gd name="T16" fmla="*/ 40 w 107"/>
                <a:gd name="T17" fmla="*/ 95 h 120"/>
                <a:gd name="T18" fmla="*/ 82 w 107"/>
                <a:gd name="T19" fmla="*/ 65 h 120"/>
                <a:gd name="T20" fmla="*/ 36 w 107"/>
                <a:gd name="T21" fmla="*/ 88 h 120"/>
                <a:gd name="T22" fmla="*/ 30 w 107"/>
                <a:gd name="T23" fmla="*/ 77 h 120"/>
                <a:gd name="T24" fmla="*/ 30 w 107"/>
                <a:gd name="T25" fmla="*/ 77 h 120"/>
                <a:gd name="T26" fmla="*/ 88 w 107"/>
                <a:gd name="T27" fmla="*/ 56 h 120"/>
                <a:gd name="T28" fmla="*/ 41 w 107"/>
                <a:gd name="T29" fmla="*/ 88 h 120"/>
                <a:gd name="T30" fmla="*/ 66 w 107"/>
                <a:gd name="T31" fmla="*/ 48 h 120"/>
                <a:gd name="T32" fmla="*/ 24 w 107"/>
                <a:gd name="T33" fmla="*/ 67 h 120"/>
                <a:gd name="T34" fmla="*/ 53 w 107"/>
                <a:gd name="T35" fmla="*/ 40 h 120"/>
                <a:gd name="T36" fmla="*/ 49 w 107"/>
                <a:gd name="T37" fmla="*/ 36 h 120"/>
                <a:gd name="T38" fmla="*/ 42 w 107"/>
                <a:gd name="T39" fmla="*/ 48 h 120"/>
                <a:gd name="T40" fmla="*/ 18 w 107"/>
                <a:gd name="T41" fmla="*/ 56 h 120"/>
                <a:gd name="T42" fmla="*/ 67 w 107"/>
                <a:gd name="T43" fmla="*/ 58 h 120"/>
                <a:gd name="T44" fmla="*/ 36 w 107"/>
                <a:gd name="T45" fmla="*/ 83 h 120"/>
                <a:gd name="T46" fmla="*/ 41 w 107"/>
                <a:gd name="T47" fmla="*/ 32 h 120"/>
                <a:gd name="T48" fmla="*/ 48 w 107"/>
                <a:gd name="T49" fmla="*/ 34 h 120"/>
                <a:gd name="T50" fmla="*/ 41 w 107"/>
                <a:gd name="T51" fmla="*/ 24 h 120"/>
                <a:gd name="T52" fmla="*/ 37 w 107"/>
                <a:gd name="T53" fmla="*/ 71 h 120"/>
                <a:gd name="T54" fmla="*/ 99 w 107"/>
                <a:gd name="T55" fmla="*/ 24 h 120"/>
                <a:gd name="T56" fmla="*/ 36 w 107"/>
                <a:gd name="T57" fmla="*/ 73 h 120"/>
                <a:gd name="T58" fmla="*/ 43 w 107"/>
                <a:gd name="T59" fmla="*/ 23 h 120"/>
                <a:gd name="T60" fmla="*/ 60 w 107"/>
                <a:gd name="T61" fmla="*/ 29 h 120"/>
                <a:gd name="T62" fmla="*/ 10 w 107"/>
                <a:gd name="T63" fmla="*/ 35 h 120"/>
                <a:gd name="T64" fmla="*/ 12 w 107"/>
                <a:gd name="T65" fmla="*/ 40 h 120"/>
                <a:gd name="T66" fmla="*/ 28 w 107"/>
                <a:gd name="T67" fmla="*/ 30 h 120"/>
                <a:gd name="T68" fmla="*/ 30 w 107"/>
                <a:gd name="T69" fmla="*/ 13 h 120"/>
                <a:gd name="T70" fmla="*/ 79 w 107"/>
                <a:gd name="T71" fmla="*/ 28 h 120"/>
                <a:gd name="T72" fmla="*/ 97 w 107"/>
                <a:gd name="T73" fmla="*/ 12 h 120"/>
                <a:gd name="T74" fmla="*/ 34 w 107"/>
                <a:gd name="T75" fmla="*/ 65 h 120"/>
                <a:gd name="T76" fmla="*/ 9 w 107"/>
                <a:gd name="T77" fmla="*/ 26 h 120"/>
                <a:gd name="T78" fmla="*/ 9 w 107"/>
                <a:gd name="T79" fmla="*/ 26 h 120"/>
                <a:gd name="T80" fmla="*/ 57 w 107"/>
                <a:gd name="T81" fmla="*/ 35 h 120"/>
                <a:gd name="T82" fmla="*/ 89 w 107"/>
                <a:gd name="T83" fmla="*/ 11 h 120"/>
                <a:gd name="T84" fmla="*/ 32 w 107"/>
                <a:gd name="T85" fmla="*/ 58 h 120"/>
                <a:gd name="T86" fmla="*/ 96 w 107"/>
                <a:gd name="T87" fmla="*/ 11 h 120"/>
                <a:gd name="T88" fmla="*/ 20 w 107"/>
                <a:gd name="T89" fmla="*/ 19 h 120"/>
                <a:gd name="T90" fmla="*/ 62 w 107"/>
                <a:gd name="T91" fmla="*/ 27 h 120"/>
                <a:gd name="T92" fmla="*/ 82 w 107"/>
                <a:gd name="T93" fmla="*/ 12 h 120"/>
                <a:gd name="T94" fmla="*/ 27 w 107"/>
                <a:gd name="T95" fmla="*/ 7 h 120"/>
                <a:gd name="T96" fmla="*/ 48 w 107"/>
                <a:gd name="T97" fmla="*/ 118 h 120"/>
                <a:gd name="T98" fmla="*/ 94 w 107"/>
                <a:gd name="T99" fmla="*/ 57 h 120"/>
                <a:gd name="T100" fmla="*/ 31 w 107"/>
                <a:gd name="T101"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20">
                  <a:moveTo>
                    <a:pt x="51" y="112"/>
                  </a:moveTo>
                  <a:cubicBezTo>
                    <a:pt x="50" y="111"/>
                    <a:pt x="50" y="111"/>
                    <a:pt x="50" y="111"/>
                  </a:cubicBezTo>
                  <a:cubicBezTo>
                    <a:pt x="53" y="109"/>
                    <a:pt x="55" y="106"/>
                    <a:pt x="57" y="103"/>
                  </a:cubicBezTo>
                  <a:cubicBezTo>
                    <a:pt x="55" y="106"/>
                    <a:pt x="53" y="109"/>
                    <a:pt x="51" y="112"/>
                  </a:cubicBezTo>
                  <a:moveTo>
                    <a:pt x="46" y="105"/>
                  </a:moveTo>
                  <a:cubicBezTo>
                    <a:pt x="46" y="105"/>
                    <a:pt x="46" y="105"/>
                    <a:pt x="46" y="105"/>
                  </a:cubicBezTo>
                  <a:cubicBezTo>
                    <a:pt x="47" y="104"/>
                    <a:pt x="50" y="102"/>
                    <a:pt x="51" y="101"/>
                  </a:cubicBezTo>
                  <a:cubicBezTo>
                    <a:pt x="53" y="99"/>
                    <a:pt x="56" y="97"/>
                    <a:pt x="58" y="95"/>
                  </a:cubicBezTo>
                  <a:cubicBezTo>
                    <a:pt x="58" y="95"/>
                    <a:pt x="58" y="95"/>
                    <a:pt x="58" y="95"/>
                  </a:cubicBezTo>
                  <a:cubicBezTo>
                    <a:pt x="55" y="98"/>
                    <a:pt x="52" y="101"/>
                    <a:pt x="48" y="104"/>
                  </a:cubicBezTo>
                  <a:cubicBezTo>
                    <a:pt x="47" y="105"/>
                    <a:pt x="47" y="105"/>
                    <a:pt x="46" y="105"/>
                  </a:cubicBezTo>
                  <a:moveTo>
                    <a:pt x="50" y="110"/>
                  </a:moveTo>
                  <a:cubicBezTo>
                    <a:pt x="49" y="109"/>
                    <a:pt x="48" y="108"/>
                    <a:pt x="47" y="106"/>
                  </a:cubicBezTo>
                  <a:cubicBezTo>
                    <a:pt x="55" y="101"/>
                    <a:pt x="60" y="94"/>
                    <a:pt x="67" y="88"/>
                  </a:cubicBezTo>
                  <a:cubicBezTo>
                    <a:pt x="61" y="94"/>
                    <a:pt x="56" y="103"/>
                    <a:pt x="50" y="110"/>
                  </a:cubicBezTo>
                  <a:moveTo>
                    <a:pt x="42" y="99"/>
                  </a:moveTo>
                  <a:cubicBezTo>
                    <a:pt x="42" y="98"/>
                    <a:pt x="41" y="97"/>
                    <a:pt x="40" y="96"/>
                  </a:cubicBezTo>
                  <a:cubicBezTo>
                    <a:pt x="46" y="94"/>
                    <a:pt x="50" y="91"/>
                    <a:pt x="55" y="88"/>
                  </a:cubicBezTo>
                  <a:cubicBezTo>
                    <a:pt x="51" y="92"/>
                    <a:pt x="47" y="95"/>
                    <a:pt x="42" y="99"/>
                  </a:cubicBezTo>
                  <a:moveTo>
                    <a:pt x="67" y="87"/>
                  </a:moveTo>
                  <a:cubicBezTo>
                    <a:pt x="69" y="85"/>
                    <a:pt x="70" y="84"/>
                    <a:pt x="72" y="82"/>
                  </a:cubicBezTo>
                  <a:cubicBezTo>
                    <a:pt x="71" y="83"/>
                    <a:pt x="71" y="84"/>
                    <a:pt x="70" y="85"/>
                  </a:cubicBezTo>
                  <a:cubicBezTo>
                    <a:pt x="69" y="85"/>
                    <a:pt x="68" y="86"/>
                    <a:pt x="67" y="87"/>
                  </a:cubicBezTo>
                  <a:moveTo>
                    <a:pt x="46" y="104"/>
                  </a:moveTo>
                  <a:cubicBezTo>
                    <a:pt x="45" y="103"/>
                    <a:pt x="44" y="101"/>
                    <a:pt x="43" y="100"/>
                  </a:cubicBezTo>
                  <a:cubicBezTo>
                    <a:pt x="54" y="93"/>
                    <a:pt x="65" y="85"/>
                    <a:pt x="75" y="77"/>
                  </a:cubicBezTo>
                  <a:cubicBezTo>
                    <a:pt x="75" y="77"/>
                    <a:pt x="75" y="77"/>
                    <a:pt x="75" y="77"/>
                  </a:cubicBezTo>
                  <a:cubicBezTo>
                    <a:pt x="65" y="86"/>
                    <a:pt x="55" y="95"/>
                    <a:pt x="46" y="104"/>
                  </a:cubicBezTo>
                  <a:moveTo>
                    <a:pt x="53" y="92"/>
                  </a:moveTo>
                  <a:cubicBezTo>
                    <a:pt x="58" y="88"/>
                    <a:pt x="62" y="84"/>
                    <a:pt x="67" y="80"/>
                  </a:cubicBezTo>
                  <a:cubicBezTo>
                    <a:pt x="71" y="77"/>
                    <a:pt x="76" y="73"/>
                    <a:pt x="80" y="69"/>
                  </a:cubicBezTo>
                  <a:cubicBezTo>
                    <a:pt x="79" y="70"/>
                    <a:pt x="79" y="72"/>
                    <a:pt x="78" y="73"/>
                  </a:cubicBezTo>
                  <a:cubicBezTo>
                    <a:pt x="71" y="79"/>
                    <a:pt x="65" y="84"/>
                    <a:pt x="58" y="88"/>
                  </a:cubicBezTo>
                  <a:cubicBezTo>
                    <a:pt x="56" y="90"/>
                    <a:pt x="55" y="91"/>
                    <a:pt x="53" y="92"/>
                  </a:cubicBezTo>
                  <a:moveTo>
                    <a:pt x="40" y="94"/>
                  </a:moveTo>
                  <a:cubicBezTo>
                    <a:pt x="39" y="93"/>
                    <a:pt x="38" y="92"/>
                    <a:pt x="37" y="91"/>
                  </a:cubicBezTo>
                  <a:cubicBezTo>
                    <a:pt x="54" y="85"/>
                    <a:pt x="68" y="73"/>
                    <a:pt x="81" y="62"/>
                  </a:cubicBezTo>
                  <a:cubicBezTo>
                    <a:pt x="81" y="62"/>
                    <a:pt x="81" y="62"/>
                    <a:pt x="81" y="62"/>
                  </a:cubicBezTo>
                  <a:cubicBezTo>
                    <a:pt x="76" y="67"/>
                    <a:pt x="70" y="72"/>
                    <a:pt x="65" y="76"/>
                  </a:cubicBezTo>
                  <a:cubicBezTo>
                    <a:pt x="57" y="82"/>
                    <a:pt x="48" y="88"/>
                    <a:pt x="40" y="94"/>
                  </a:cubicBezTo>
                  <a:moveTo>
                    <a:pt x="23" y="65"/>
                  </a:moveTo>
                  <a:cubicBezTo>
                    <a:pt x="23" y="65"/>
                    <a:pt x="23" y="64"/>
                    <a:pt x="22" y="64"/>
                  </a:cubicBezTo>
                  <a:cubicBezTo>
                    <a:pt x="24" y="63"/>
                    <a:pt x="25" y="62"/>
                    <a:pt x="26" y="62"/>
                  </a:cubicBezTo>
                  <a:cubicBezTo>
                    <a:pt x="25" y="63"/>
                    <a:pt x="24" y="64"/>
                    <a:pt x="23" y="65"/>
                  </a:cubicBezTo>
                  <a:moveTo>
                    <a:pt x="40" y="95"/>
                  </a:moveTo>
                  <a:cubicBezTo>
                    <a:pt x="43" y="93"/>
                    <a:pt x="47" y="90"/>
                    <a:pt x="51" y="88"/>
                  </a:cubicBezTo>
                  <a:cubicBezTo>
                    <a:pt x="63" y="79"/>
                    <a:pt x="76" y="70"/>
                    <a:pt x="86" y="59"/>
                  </a:cubicBezTo>
                  <a:cubicBezTo>
                    <a:pt x="85" y="61"/>
                    <a:pt x="84" y="62"/>
                    <a:pt x="83" y="64"/>
                  </a:cubicBezTo>
                  <a:cubicBezTo>
                    <a:pt x="82" y="65"/>
                    <a:pt x="82" y="65"/>
                    <a:pt x="82" y="65"/>
                  </a:cubicBezTo>
                  <a:cubicBezTo>
                    <a:pt x="82" y="65"/>
                    <a:pt x="82" y="65"/>
                    <a:pt x="82" y="65"/>
                  </a:cubicBezTo>
                  <a:cubicBezTo>
                    <a:pt x="82" y="65"/>
                    <a:pt x="81" y="65"/>
                    <a:pt x="81" y="66"/>
                  </a:cubicBezTo>
                  <a:cubicBezTo>
                    <a:pt x="76" y="70"/>
                    <a:pt x="71" y="75"/>
                    <a:pt x="66" y="79"/>
                  </a:cubicBezTo>
                  <a:cubicBezTo>
                    <a:pt x="61" y="82"/>
                    <a:pt x="56" y="86"/>
                    <a:pt x="51" y="89"/>
                  </a:cubicBezTo>
                  <a:cubicBezTo>
                    <a:pt x="47" y="91"/>
                    <a:pt x="44" y="93"/>
                    <a:pt x="40" y="95"/>
                  </a:cubicBezTo>
                  <a:moveTo>
                    <a:pt x="36" y="88"/>
                  </a:moveTo>
                  <a:cubicBezTo>
                    <a:pt x="35" y="87"/>
                    <a:pt x="35" y="86"/>
                    <a:pt x="34" y="85"/>
                  </a:cubicBezTo>
                  <a:cubicBezTo>
                    <a:pt x="47" y="80"/>
                    <a:pt x="58" y="72"/>
                    <a:pt x="70" y="65"/>
                  </a:cubicBezTo>
                  <a:cubicBezTo>
                    <a:pt x="73" y="63"/>
                    <a:pt x="77" y="60"/>
                    <a:pt x="81" y="58"/>
                  </a:cubicBezTo>
                  <a:cubicBezTo>
                    <a:pt x="66" y="69"/>
                    <a:pt x="49" y="76"/>
                    <a:pt x="36" y="88"/>
                  </a:cubicBezTo>
                  <a:moveTo>
                    <a:pt x="30" y="77"/>
                  </a:moveTo>
                  <a:cubicBezTo>
                    <a:pt x="43" y="72"/>
                    <a:pt x="54" y="64"/>
                    <a:pt x="66" y="57"/>
                  </a:cubicBezTo>
                  <a:cubicBezTo>
                    <a:pt x="65" y="57"/>
                    <a:pt x="65" y="58"/>
                    <a:pt x="64" y="58"/>
                  </a:cubicBezTo>
                  <a:cubicBezTo>
                    <a:pt x="53" y="66"/>
                    <a:pt x="43" y="75"/>
                    <a:pt x="33" y="84"/>
                  </a:cubicBezTo>
                  <a:cubicBezTo>
                    <a:pt x="32" y="82"/>
                    <a:pt x="31" y="79"/>
                    <a:pt x="29" y="77"/>
                  </a:cubicBezTo>
                  <a:cubicBezTo>
                    <a:pt x="30" y="77"/>
                    <a:pt x="30" y="77"/>
                    <a:pt x="30" y="77"/>
                  </a:cubicBezTo>
                  <a:moveTo>
                    <a:pt x="37" y="89"/>
                  </a:moveTo>
                  <a:cubicBezTo>
                    <a:pt x="37" y="89"/>
                    <a:pt x="37" y="89"/>
                    <a:pt x="37" y="89"/>
                  </a:cubicBezTo>
                  <a:cubicBezTo>
                    <a:pt x="39" y="87"/>
                    <a:pt x="42" y="85"/>
                    <a:pt x="45" y="83"/>
                  </a:cubicBezTo>
                  <a:cubicBezTo>
                    <a:pt x="59" y="71"/>
                    <a:pt x="76" y="64"/>
                    <a:pt x="90" y="52"/>
                  </a:cubicBezTo>
                  <a:cubicBezTo>
                    <a:pt x="89" y="53"/>
                    <a:pt x="89" y="55"/>
                    <a:pt x="88" y="56"/>
                  </a:cubicBezTo>
                  <a:cubicBezTo>
                    <a:pt x="87" y="56"/>
                    <a:pt x="87" y="56"/>
                    <a:pt x="87" y="56"/>
                  </a:cubicBezTo>
                  <a:cubicBezTo>
                    <a:pt x="78" y="63"/>
                    <a:pt x="69" y="71"/>
                    <a:pt x="60" y="77"/>
                  </a:cubicBezTo>
                  <a:cubicBezTo>
                    <a:pt x="55" y="81"/>
                    <a:pt x="50" y="83"/>
                    <a:pt x="45" y="86"/>
                  </a:cubicBezTo>
                  <a:cubicBezTo>
                    <a:pt x="45" y="86"/>
                    <a:pt x="45" y="86"/>
                    <a:pt x="45" y="86"/>
                  </a:cubicBezTo>
                  <a:cubicBezTo>
                    <a:pt x="45" y="86"/>
                    <a:pt x="43" y="87"/>
                    <a:pt x="41" y="88"/>
                  </a:cubicBezTo>
                  <a:cubicBezTo>
                    <a:pt x="39" y="88"/>
                    <a:pt x="37" y="89"/>
                    <a:pt x="37" y="89"/>
                  </a:cubicBezTo>
                  <a:moveTo>
                    <a:pt x="28" y="71"/>
                  </a:moveTo>
                  <a:cubicBezTo>
                    <a:pt x="28" y="71"/>
                    <a:pt x="28" y="71"/>
                    <a:pt x="28" y="71"/>
                  </a:cubicBezTo>
                  <a:cubicBezTo>
                    <a:pt x="40" y="62"/>
                    <a:pt x="53" y="56"/>
                    <a:pt x="66" y="48"/>
                  </a:cubicBezTo>
                  <a:cubicBezTo>
                    <a:pt x="66" y="48"/>
                    <a:pt x="66" y="48"/>
                    <a:pt x="66" y="48"/>
                  </a:cubicBezTo>
                  <a:cubicBezTo>
                    <a:pt x="66" y="48"/>
                    <a:pt x="66" y="48"/>
                    <a:pt x="66" y="48"/>
                  </a:cubicBezTo>
                  <a:cubicBezTo>
                    <a:pt x="55" y="59"/>
                    <a:pt x="41" y="66"/>
                    <a:pt x="29" y="76"/>
                  </a:cubicBezTo>
                  <a:cubicBezTo>
                    <a:pt x="29" y="77"/>
                    <a:pt x="29" y="77"/>
                    <a:pt x="29" y="77"/>
                  </a:cubicBezTo>
                  <a:cubicBezTo>
                    <a:pt x="29" y="76"/>
                    <a:pt x="28" y="74"/>
                    <a:pt x="27" y="73"/>
                  </a:cubicBezTo>
                  <a:cubicBezTo>
                    <a:pt x="26" y="71"/>
                    <a:pt x="25" y="69"/>
                    <a:pt x="24" y="67"/>
                  </a:cubicBezTo>
                  <a:cubicBezTo>
                    <a:pt x="29" y="65"/>
                    <a:pt x="34" y="62"/>
                    <a:pt x="39" y="59"/>
                  </a:cubicBezTo>
                  <a:cubicBezTo>
                    <a:pt x="35" y="62"/>
                    <a:pt x="31" y="66"/>
                    <a:pt x="28" y="70"/>
                  </a:cubicBezTo>
                  <a:cubicBezTo>
                    <a:pt x="27" y="70"/>
                    <a:pt x="28" y="71"/>
                    <a:pt x="28" y="71"/>
                  </a:cubicBezTo>
                  <a:moveTo>
                    <a:pt x="51" y="41"/>
                  </a:moveTo>
                  <a:cubicBezTo>
                    <a:pt x="52" y="40"/>
                    <a:pt x="52" y="40"/>
                    <a:pt x="53" y="40"/>
                  </a:cubicBezTo>
                  <a:cubicBezTo>
                    <a:pt x="53" y="40"/>
                    <a:pt x="53" y="40"/>
                    <a:pt x="53" y="40"/>
                  </a:cubicBezTo>
                  <a:cubicBezTo>
                    <a:pt x="52" y="40"/>
                    <a:pt x="52" y="40"/>
                    <a:pt x="51" y="41"/>
                  </a:cubicBezTo>
                  <a:moveTo>
                    <a:pt x="23" y="62"/>
                  </a:moveTo>
                  <a:cubicBezTo>
                    <a:pt x="23" y="62"/>
                    <a:pt x="23" y="61"/>
                    <a:pt x="25" y="60"/>
                  </a:cubicBezTo>
                  <a:cubicBezTo>
                    <a:pt x="32" y="51"/>
                    <a:pt x="41" y="44"/>
                    <a:pt x="49" y="36"/>
                  </a:cubicBezTo>
                  <a:cubicBezTo>
                    <a:pt x="49" y="36"/>
                    <a:pt x="49" y="36"/>
                    <a:pt x="49" y="36"/>
                  </a:cubicBezTo>
                  <a:cubicBezTo>
                    <a:pt x="49" y="37"/>
                    <a:pt x="50" y="38"/>
                    <a:pt x="51" y="38"/>
                  </a:cubicBezTo>
                  <a:cubicBezTo>
                    <a:pt x="51" y="39"/>
                    <a:pt x="51" y="39"/>
                    <a:pt x="51" y="39"/>
                  </a:cubicBezTo>
                  <a:cubicBezTo>
                    <a:pt x="50" y="40"/>
                    <a:pt x="48" y="42"/>
                    <a:pt x="46" y="43"/>
                  </a:cubicBezTo>
                  <a:cubicBezTo>
                    <a:pt x="45" y="45"/>
                    <a:pt x="43" y="46"/>
                    <a:pt x="42" y="48"/>
                  </a:cubicBezTo>
                  <a:cubicBezTo>
                    <a:pt x="38" y="51"/>
                    <a:pt x="34" y="54"/>
                    <a:pt x="31" y="57"/>
                  </a:cubicBezTo>
                  <a:cubicBezTo>
                    <a:pt x="29" y="58"/>
                    <a:pt x="28" y="59"/>
                    <a:pt x="27" y="60"/>
                  </a:cubicBezTo>
                  <a:cubicBezTo>
                    <a:pt x="26" y="60"/>
                    <a:pt x="24" y="62"/>
                    <a:pt x="23" y="62"/>
                  </a:cubicBezTo>
                  <a:moveTo>
                    <a:pt x="21" y="62"/>
                  </a:moveTo>
                  <a:cubicBezTo>
                    <a:pt x="20" y="60"/>
                    <a:pt x="19" y="58"/>
                    <a:pt x="18" y="56"/>
                  </a:cubicBezTo>
                  <a:cubicBezTo>
                    <a:pt x="24" y="53"/>
                    <a:pt x="28" y="50"/>
                    <a:pt x="33" y="46"/>
                  </a:cubicBezTo>
                  <a:cubicBezTo>
                    <a:pt x="37" y="43"/>
                    <a:pt x="44" y="39"/>
                    <a:pt x="47" y="36"/>
                  </a:cubicBezTo>
                  <a:cubicBezTo>
                    <a:pt x="39" y="45"/>
                    <a:pt x="29" y="52"/>
                    <a:pt x="21" y="62"/>
                  </a:cubicBezTo>
                  <a:moveTo>
                    <a:pt x="36" y="83"/>
                  </a:moveTo>
                  <a:cubicBezTo>
                    <a:pt x="46" y="74"/>
                    <a:pt x="56" y="66"/>
                    <a:pt x="67" y="58"/>
                  </a:cubicBezTo>
                  <a:cubicBezTo>
                    <a:pt x="78" y="50"/>
                    <a:pt x="87" y="42"/>
                    <a:pt x="97" y="34"/>
                  </a:cubicBezTo>
                  <a:cubicBezTo>
                    <a:pt x="96" y="39"/>
                    <a:pt x="94" y="43"/>
                    <a:pt x="92" y="48"/>
                  </a:cubicBezTo>
                  <a:cubicBezTo>
                    <a:pt x="84" y="55"/>
                    <a:pt x="75" y="60"/>
                    <a:pt x="66" y="65"/>
                  </a:cubicBezTo>
                  <a:cubicBezTo>
                    <a:pt x="61" y="69"/>
                    <a:pt x="55" y="72"/>
                    <a:pt x="50" y="75"/>
                  </a:cubicBezTo>
                  <a:cubicBezTo>
                    <a:pt x="46" y="78"/>
                    <a:pt x="39" y="81"/>
                    <a:pt x="36" y="83"/>
                  </a:cubicBezTo>
                  <a:moveTo>
                    <a:pt x="18" y="54"/>
                  </a:moveTo>
                  <a:cubicBezTo>
                    <a:pt x="17" y="53"/>
                    <a:pt x="16" y="51"/>
                    <a:pt x="15" y="49"/>
                  </a:cubicBezTo>
                  <a:cubicBezTo>
                    <a:pt x="25" y="45"/>
                    <a:pt x="31" y="38"/>
                    <a:pt x="39" y="32"/>
                  </a:cubicBezTo>
                  <a:cubicBezTo>
                    <a:pt x="40" y="32"/>
                    <a:pt x="43" y="30"/>
                    <a:pt x="43" y="30"/>
                  </a:cubicBezTo>
                  <a:cubicBezTo>
                    <a:pt x="43" y="30"/>
                    <a:pt x="43" y="30"/>
                    <a:pt x="41" y="32"/>
                  </a:cubicBezTo>
                  <a:cubicBezTo>
                    <a:pt x="39" y="34"/>
                    <a:pt x="36" y="37"/>
                    <a:pt x="34" y="39"/>
                  </a:cubicBezTo>
                  <a:cubicBezTo>
                    <a:pt x="29" y="44"/>
                    <a:pt x="23" y="49"/>
                    <a:pt x="18" y="54"/>
                  </a:cubicBezTo>
                  <a:moveTo>
                    <a:pt x="20" y="53"/>
                  </a:moveTo>
                  <a:cubicBezTo>
                    <a:pt x="29" y="48"/>
                    <a:pt x="38" y="37"/>
                    <a:pt x="46" y="29"/>
                  </a:cubicBezTo>
                  <a:cubicBezTo>
                    <a:pt x="47" y="31"/>
                    <a:pt x="47" y="32"/>
                    <a:pt x="48" y="34"/>
                  </a:cubicBezTo>
                  <a:cubicBezTo>
                    <a:pt x="38" y="40"/>
                    <a:pt x="30" y="47"/>
                    <a:pt x="20" y="53"/>
                  </a:cubicBezTo>
                  <a:moveTo>
                    <a:pt x="15" y="47"/>
                  </a:moveTo>
                  <a:cubicBezTo>
                    <a:pt x="14" y="46"/>
                    <a:pt x="13" y="44"/>
                    <a:pt x="13" y="42"/>
                  </a:cubicBezTo>
                  <a:cubicBezTo>
                    <a:pt x="22" y="37"/>
                    <a:pt x="30" y="30"/>
                    <a:pt x="39" y="25"/>
                  </a:cubicBezTo>
                  <a:cubicBezTo>
                    <a:pt x="40" y="24"/>
                    <a:pt x="41" y="24"/>
                    <a:pt x="41" y="24"/>
                  </a:cubicBezTo>
                  <a:cubicBezTo>
                    <a:pt x="42" y="24"/>
                    <a:pt x="37" y="28"/>
                    <a:pt x="36" y="28"/>
                  </a:cubicBezTo>
                  <a:cubicBezTo>
                    <a:pt x="34" y="30"/>
                    <a:pt x="31" y="33"/>
                    <a:pt x="28" y="35"/>
                  </a:cubicBezTo>
                  <a:cubicBezTo>
                    <a:pt x="24" y="39"/>
                    <a:pt x="19" y="43"/>
                    <a:pt x="15" y="47"/>
                  </a:cubicBezTo>
                  <a:moveTo>
                    <a:pt x="33" y="75"/>
                  </a:moveTo>
                  <a:cubicBezTo>
                    <a:pt x="32" y="75"/>
                    <a:pt x="36" y="72"/>
                    <a:pt x="37" y="71"/>
                  </a:cubicBezTo>
                  <a:cubicBezTo>
                    <a:pt x="48" y="62"/>
                    <a:pt x="61" y="55"/>
                    <a:pt x="71" y="45"/>
                  </a:cubicBezTo>
                  <a:cubicBezTo>
                    <a:pt x="72" y="44"/>
                    <a:pt x="73" y="43"/>
                    <a:pt x="74" y="42"/>
                  </a:cubicBezTo>
                  <a:cubicBezTo>
                    <a:pt x="82" y="37"/>
                    <a:pt x="88" y="31"/>
                    <a:pt x="96" y="26"/>
                  </a:cubicBezTo>
                  <a:cubicBezTo>
                    <a:pt x="97" y="26"/>
                    <a:pt x="97" y="25"/>
                    <a:pt x="97" y="25"/>
                  </a:cubicBezTo>
                  <a:cubicBezTo>
                    <a:pt x="98" y="25"/>
                    <a:pt x="99" y="24"/>
                    <a:pt x="99" y="24"/>
                  </a:cubicBezTo>
                  <a:cubicBezTo>
                    <a:pt x="99" y="26"/>
                    <a:pt x="99" y="28"/>
                    <a:pt x="99" y="30"/>
                  </a:cubicBezTo>
                  <a:cubicBezTo>
                    <a:pt x="98" y="30"/>
                    <a:pt x="98" y="31"/>
                    <a:pt x="98" y="32"/>
                  </a:cubicBezTo>
                  <a:cubicBezTo>
                    <a:pt x="86" y="37"/>
                    <a:pt x="77" y="49"/>
                    <a:pt x="66" y="55"/>
                  </a:cubicBezTo>
                  <a:cubicBezTo>
                    <a:pt x="59" y="60"/>
                    <a:pt x="52" y="64"/>
                    <a:pt x="45" y="68"/>
                  </a:cubicBezTo>
                  <a:cubicBezTo>
                    <a:pt x="42" y="70"/>
                    <a:pt x="39" y="72"/>
                    <a:pt x="36" y="73"/>
                  </a:cubicBezTo>
                  <a:cubicBezTo>
                    <a:pt x="34" y="74"/>
                    <a:pt x="33" y="75"/>
                    <a:pt x="33" y="75"/>
                  </a:cubicBezTo>
                  <a:moveTo>
                    <a:pt x="17" y="47"/>
                  </a:moveTo>
                  <a:cubicBezTo>
                    <a:pt x="17" y="47"/>
                    <a:pt x="17" y="47"/>
                    <a:pt x="19" y="45"/>
                  </a:cubicBezTo>
                  <a:cubicBezTo>
                    <a:pt x="22" y="42"/>
                    <a:pt x="24" y="40"/>
                    <a:pt x="27" y="38"/>
                  </a:cubicBezTo>
                  <a:cubicBezTo>
                    <a:pt x="32" y="33"/>
                    <a:pt x="38" y="28"/>
                    <a:pt x="43" y="23"/>
                  </a:cubicBezTo>
                  <a:cubicBezTo>
                    <a:pt x="44" y="25"/>
                    <a:pt x="45" y="26"/>
                    <a:pt x="45" y="28"/>
                  </a:cubicBezTo>
                  <a:cubicBezTo>
                    <a:pt x="36" y="31"/>
                    <a:pt x="29" y="39"/>
                    <a:pt x="21" y="45"/>
                  </a:cubicBezTo>
                  <a:cubicBezTo>
                    <a:pt x="20" y="46"/>
                    <a:pt x="17" y="47"/>
                    <a:pt x="17" y="47"/>
                  </a:cubicBezTo>
                  <a:moveTo>
                    <a:pt x="59" y="32"/>
                  </a:moveTo>
                  <a:cubicBezTo>
                    <a:pt x="59" y="31"/>
                    <a:pt x="60" y="30"/>
                    <a:pt x="60" y="29"/>
                  </a:cubicBezTo>
                  <a:cubicBezTo>
                    <a:pt x="66" y="25"/>
                    <a:pt x="71" y="21"/>
                    <a:pt x="77" y="18"/>
                  </a:cubicBezTo>
                  <a:cubicBezTo>
                    <a:pt x="74" y="20"/>
                    <a:pt x="71" y="23"/>
                    <a:pt x="68" y="25"/>
                  </a:cubicBezTo>
                  <a:cubicBezTo>
                    <a:pt x="64" y="27"/>
                    <a:pt x="62" y="30"/>
                    <a:pt x="59" y="32"/>
                  </a:cubicBezTo>
                  <a:moveTo>
                    <a:pt x="12" y="40"/>
                  </a:moveTo>
                  <a:cubicBezTo>
                    <a:pt x="11" y="38"/>
                    <a:pt x="11" y="37"/>
                    <a:pt x="10" y="35"/>
                  </a:cubicBezTo>
                  <a:cubicBezTo>
                    <a:pt x="15" y="33"/>
                    <a:pt x="20" y="30"/>
                    <a:pt x="24" y="26"/>
                  </a:cubicBezTo>
                  <a:cubicBezTo>
                    <a:pt x="27" y="25"/>
                    <a:pt x="30" y="23"/>
                    <a:pt x="32" y="21"/>
                  </a:cubicBezTo>
                  <a:cubicBezTo>
                    <a:pt x="34" y="20"/>
                    <a:pt x="37" y="17"/>
                    <a:pt x="37" y="17"/>
                  </a:cubicBezTo>
                  <a:cubicBezTo>
                    <a:pt x="38" y="17"/>
                    <a:pt x="37" y="18"/>
                    <a:pt x="35" y="21"/>
                  </a:cubicBezTo>
                  <a:cubicBezTo>
                    <a:pt x="28" y="28"/>
                    <a:pt x="19" y="33"/>
                    <a:pt x="12" y="40"/>
                  </a:cubicBezTo>
                  <a:moveTo>
                    <a:pt x="12" y="41"/>
                  </a:moveTo>
                  <a:cubicBezTo>
                    <a:pt x="12" y="41"/>
                    <a:pt x="12" y="41"/>
                    <a:pt x="12" y="41"/>
                  </a:cubicBezTo>
                  <a:cubicBezTo>
                    <a:pt x="21" y="33"/>
                    <a:pt x="33" y="27"/>
                    <a:pt x="39" y="16"/>
                  </a:cubicBezTo>
                  <a:cubicBezTo>
                    <a:pt x="41" y="18"/>
                    <a:pt x="42" y="20"/>
                    <a:pt x="42" y="22"/>
                  </a:cubicBezTo>
                  <a:cubicBezTo>
                    <a:pt x="37" y="24"/>
                    <a:pt x="33" y="27"/>
                    <a:pt x="28" y="30"/>
                  </a:cubicBezTo>
                  <a:cubicBezTo>
                    <a:pt x="23" y="33"/>
                    <a:pt x="17" y="37"/>
                    <a:pt x="12" y="41"/>
                  </a:cubicBezTo>
                  <a:moveTo>
                    <a:pt x="10" y="33"/>
                  </a:moveTo>
                  <a:cubicBezTo>
                    <a:pt x="10" y="33"/>
                    <a:pt x="10" y="32"/>
                    <a:pt x="10" y="32"/>
                  </a:cubicBezTo>
                  <a:cubicBezTo>
                    <a:pt x="10" y="31"/>
                    <a:pt x="9" y="30"/>
                    <a:pt x="9" y="29"/>
                  </a:cubicBezTo>
                  <a:cubicBezTo>
                    <a:pt x="17" y="25"/>
                    <a:pt x="23" y="18"/>
                    <a:pt x="30" y="13"/>
                  </a:cubicBezTo>
                  <a:cubicBezTo>
                    <a:pt x="31" y="13"/>
                    <a:pt x="32" y="13"/>
                    <a:pt x="32" y="13"/>
                  </a:cubicBezTo>
                  <a:cubicBezTo>
                    <a:pt x="33" y="13"/>
                    <a:pt x="25" y="21"/>
                    <a:pt x="24" y="22"/>
                  </a:cubicBezTo>
                  <a:cubicBezTo>
                    <a:pt x="20" y="26"/>
                    <a:pt x="15" y="30"/>
                    <a:pt x="10" y="33"/>
                  </a:cubicBezTo>
                  <a:moveTo>
                    <a:pt x="60" y="43"/>
                  </a:moveTo>
                  <a:cubicBezTo>
                    <a:pt x="66" y="38"/>
                    <a:pt x="72" y="33"/>
                    <a:pt x="79" y="28"/>
                  </a:cubicBezTo>
                  <a:cubicBezTo>
                    <a:pt x="84" y="23"/>
                    <a:pt x="91" y="18"/>
                    <a:pt x="95" y="12"/>
                  </a:cubicBezTo>
                  <a:cubicBezTo>
                    <a:pt x="86" y="25"/>
                    <a:pt x="73" y="35"/>
                    <a:pt x="60" y="43"/>
                  </a:cubicBezTo>
                  <a:moveTo>
                    <a:pt x="34" y="65"/>
                  </a:moveTo>
                  <a:cubicBezTo>
                    <a:pt x="36" y="63"/>
                    <a:pt x="38" y="61"/>
                    <a:pt x="40" y="60"/>
                  </a:cubicBezTo>
                  <a:cubicBezTo>
                    <a:pt x="59" y="43"/>
                    <a:pt x="82" y="33"/>
                    <a:pt x="97" y="12"/>
                  </a:cubicBezTo>
                  <a:cubicBezTo>
                    <a:pt x="99" y="15"/>
                    <a:pt x="99" y="18"/>
                    <a:pt x="99" y="22"/>
                  </a:cubicBezTo>
                  <a:cubicBezTo>
                    <a:pt x="99" y="22"/>
                    <a:pt x="99" y="22"/>
                    <a:pt x="99" y="22"/>
                  </a:cubicBezTo>
                  <a:cubicBezTo>
                    <a:pt x="91" y="26"/>
                    <a:pt x="84" y="32"/>
                    <a:pt x="78" y="38"/>
                  </a:cubicBezTo>
                  <a:cubicBezTo>
                    <a:pt x="69" y="44"/>
                    <a:pt x="61" y="50"/>
                    <a:pt x="51" y="55"/>
                  </a:cubicBezTo>
                  <a:cubicBezTo>
                    <a:pt x="46" y="58"/>
                    <a:pt x="40" y="61"/>
                    <a:pt x="34" y="65"/>
                  </a:cubicBezTo>
                  <a:moveTo>
                    <a:pt x="11" y="34"/>
                  </a:moveTo>
                  <a:cubicBezTo>
                    <a:pt x="20" y="28"/>
                    <a:pt x="29" y="21"/>
                    <a:pt x="35" y="11"/>
                  </a:cubicBezTo>
                  <a:cubicBezTo>
                    <a:pt x="36" y="12"/>
                    <a:pt x="37" y="14"/>
                    <a:pt x="38" y="15"/>
                  </a:cubicBezTo>
                  <a:cubicBezTo>
                    <a:pt x="29" y="21"/>
                    <a:pt x="19" y="28"/>
                    <a:pt x="11" y="34"/>
                  </a:cubicBezTo>
                  <a:moveTo>
                    <a:pt x="9" y="26"/>
                  </a:moveTo>
                  <a:cubicBezTo>
                    <a:pt x="9" y="25"/>
                    <a:pt x="9" y="23"/>
                    <a:pt x="9" y="22"/>
                  </a:cubicBezTo>
                  <a:cubicBezTo>
                    <a:pt x="12" y="19"/>
                    <a:pt x="15" y="17"/>
                    <a:pt x="18" y="15"/>
                  </a:cubicBezTo>
                  <a:cubicBezTo>
                    <a:pt x="21" y="12"/>
                    <a:pt x="25" y="9"/>
                    <a:pt x="26" y="9"/>
                  </a:cubicBezTo>
                  <a:cubicBezTo>
                    <a:pt x="26" y="9"/>
                    <a:pt x="26" y="11"/>
                    <a:pt x="22" y="14"/>
                  </a:cubicBezTo>
                  <a:cubicBezTo>
                    <a:pt x="18" y="19"/>
                    <a:pt x="13" y="22"/>
                    <a:pt x="9" y="26"/>
                  </a:cubicBezTo>
                  <a:moveTo>
                    <a:pt x="65" y="21"/>
                  </a:moveTo>
                  <a:cubicBezTo>
                    <a:pt x="68" y="16"/>
                    <a:pt x="72" y="12"/>
                    <a:pt x="78" y="9"/>
                  </a:cubicBezTo>
                  <a:cubicBezTo>
                    <a:pt x="73" y="12"/>
                    <a:pt x="68" y="17"/>
                    <a:pt x="65" y="21"/>
                  </a:cubicBezTo>
                  <a:moveTo>
                    <a:pt x="56" y="38"/>
                  </a:moveTo>
                  <a:cubicBezTo>
                    <a:pt x="56" y="37"/>
                    <a:pt x="57" y="36"/>
                    <a:pt x="57" y="35"/>
                  </a:cubicBezTo>
                  <a:cubicBezTo>
                    <a:pt x="61" y="32"/>
                    <a:pt x="64" y="29"/>
                    <a:pt x="68" y="27"/>
                  </a:cubicBezTo>
                  <a:cubicBezTo>
                    <a:pt x="73" y="24"/>
                    <a:pt x="76" y="21"/>
                    <a:pt x="80" y="17"/>
                  </a:cubicBezTo>
                  <a:cubicBezTo>
                    <a:pt x="81" y="16"/>
                    <a:pt x="85" y="13"/>
                    <a:pt x="87" y="10"/>
                  </a:cubicBezTo>
                  <a:cubicBezTo>
                    <a:pt x="88" y="10"/>
                    <a:pt x="89" y="9"/>
                    <a:pt x="90" y="8"/>
                  </a:cubicBezTo>
                  <a:cubicBezTo>
                    <a:pt x="90" y="9"/>
                    <a:pt x="89" y="10"/>
                    <a:pt x="89" y="11"/>
                  </a:cubicBezTo>
                  <a:cubicBezTo>
                    <a:pt x="87" y="14"/>
                    <a:pt x="85" y="16"/>
                    <a:pt x="82" y="18"/>
                  </a:cubicBezTo>
                  <a:cubicBezTo>
                    <a:pt x="78" y="23"/>
                    <a:pt x="73" y="26"/>
                    <a:pt x="68" y="29"/>
                  </a:cubicBezTo>
                  <a:cubicBezTo>
                    <a:pt x="64" y="32"/>
                    <a:pt x="60" y="35"/>
                    <a:pt x="56" y="38"/>
                  </a:cubicBezTo>
                  <a:moveTo>
                    <a:pt x="25" y="66"/>
                  </a:moveTo>
                  <a:cubicBezTo>
                    <a:pt x="27" y="64"/>
                    <a:pt x="30" y="60"/>
                    <a:pt x="32" y="58"/>
                  </a:cubicBezTo>
                  <a:cubicBezTo>
                    <a:pt x="32" y="58"/>
                    <a:pt x="32" y="58"/>
                    <a:pt x="32" y="58"/>
                  </a:cubicBezTo>
                  <a:cubicBezTo>
                    <a:pt x="36" y="55"/>
                    <a:pt x="39" y="52"/>
                    <a:pt x="43" y="49"/>
                  </a:cubicBezTo>
                  <a:cubicBezTo>
                    <a:pt x="51" y="43"/>
                    <a:pt x="60" y="37"/>
                    <a:pt x="69" y="31"/>
                  </a:cubicBezTo>
                  <a:cubicBezTo>
                    <a:pt x="78" y="24"/>
                    <a:pt x="87" y="18"/>
                    <a:pt x="92" y="8"/>
                  </a:cubicBezTo>
                  <a:cubicBezTo>
                    <a:pt x="93" y="8"/>
                    <a:pt x="95" y="9"/>
                    <a:pt x="96" y="11"/>
                  </a:cubicBezTo>
                  <a:cubicBezTo>
                    <a:pt x="83" y="21"/>
                    <a:pt x="71" y="33"/>
                    <a:pt x="58" y="43"/>
                  </a:cubicBezTo>
                  <a:cubicBezTo>
                    <a:pt x="51" y="49"/>
                    <a:pt x="43" y="55"/>
                    <a:pt x="35" y="60"/>
                  </a:cubicBezTo>
                  <a:cubicBezTo>
                    <a:pt x="32" y="62"/>
                    <a:pt x="28" y="64"/>
                    <a:pt x="25" y="66"/>
                  </a:cubicBezTo>
                  <a:moveTo>
                    <a:pt x="10" y="28"/>
                  </a:moveTo>
                  <a:cubicBezTo>
                    <a:pt x="13" y="26"/>
                    <a:pt x="17" y="21"/>
                    <a:pt x="20" y="19"/>
                  </a:cubicBezTo>
                  <a:cubicBezTo>
                    <a:pt x="24" y="15"/>
                    <a:pt x="27" y="12"/>
                    <a:pt x="29" y="7"/>
                  </a:cubicBezTo>
                  <a:cubicBezTo>
                    <a:pt x="29" y="7"/>
                    <a:pt x="29" y="7"/>
                    <a:pt x="29" y="7"/>
                  </a:cubicBezTo>
                  <a:cubicBezTo>
                    <a:pt x="31" y="8"/>
                    <a:pt x="32" y="9"/>
                    <a:pt x="34" y="10"/>
                  </a:cubicBezTo>
                  <a:cubicBezTo>
                    <a:pt x="25" y="14"/>
                    <a:pt x="18" y="23"/>
                    <a:pt x="10" y="28"/>
                  </a:cubicBezTo>
                  <a:moveTo>
                    <a:pt x="62" y="27"/>
                  </a:moveTo>
                  <a:cubicBezTo>
                    <a:pt x="63" y="26"/>
                    <a:pt x="64" y="25"/>
                    <a:pt x="64" y="24"/>
                  </a:cubicBezTo>
                  <a:cubicBezTo>
                    <a:pt x="70" y="18"/>
                    <a:pt x="76" y="12"/>
                    <a:pt x="83" y="8"/>
                  </a:cubicBezTo>
                  <a:cubicBezTo>
                    <a:pt x="83" y="8"/>
                    <a:pt x="86" y="7"/>
                    <a:pt x="88" y="7"/>
                  </a:cubicBezTo>
                  <a:cubicBezTo>
                    <a:pt x="88" y="7"/>
                    <a:pt x="88" y="7"/>
                    <a:pt x="89" y="7"/>
                  </a:cubicBezTo>
                  <a:cubicBezTo>
                    <a:pt x="86" y="8"/>
                    <a:pt x="84" y="10"/>
                    <a:pt x="82" y="12"/>
                  </a:cubicBezTo>
                  <a:cubicBezTo>
                    <a:pt x="77" y="16"/>
                    <a:pt x="72" y="19"/>
                    <a:pt x="68" y="22"/>
                  </a:cubicBezTo>
                  <a:cubicBezTo>
                    <a:pt x="65" y="24"/>
                    <a:pt x="63" y="25"/>
                    <a:pt x="62" y="27"/>
                  </a:cubicBezTo>
                  <a:moveTo>
                    <a:pt x="9" y="20"/>
                  </a:moveTo>
                  <a:cubicBezTo>
                    <a:pt x="11" y="12"/>
                    <a:pt x="15" y="6"/>
                    <a:pt x="23" y="6"/>
                  </a:cubicBezTo>
                  <a:cubicBezTo>
                    <a:pt x="24" y="6"/>
                    <a:pt x="26" y="6"/>
                    <a:pt x="27" y="7"/>
                  </a:cubicBezTo>
                  <a:cubicBezTo>
                    <a:pt x="21" y="10"/>
                    <a:pt x="15" y="15"/>
                    <a:pt x="9" y="20"/>
                  </a:cubicBezTo>
                  <a:moveTo>
                    <a:pt x="23" y="0"/>
                  </a:moveTo>
                  <a:cubicBezTo>
                    <a:pt x="15" y="0"/>
                    <a:pt x="8" y="5"/>
                    <a:pt x="5" y="14"/>
                  </a:cubicBezTo>
                  <a:cubicBezTo>
                    <a:pt x="0" y="27"/>
                    <a:pt x="7" y="44"/>
                    <a:pt x="12" y="56"/>
                  </a:cubicBezTo>
                  <a:cubicBezTo>
                    <a:pt x="22" y="78"/>
                    <a:pt x="35" y="97"/>
                    <a:pt x="48" y="118"/>
                  </a:cubicBezTo>
                  <a:cubicBezTo>
                    <a:pt x="48" y="118"/>
                    <a:pt x="48" y="118"/>
                    <a:pt x="48" y="119"/>
                  </a:cubicBezTo>
                  <a:cubicBezTo>
                    <a:pt x="49" y="119"/>
                    <a:pt x="50" y="120"/>
                    <a:pt x="50" y="120"/>
                  </a:cubicBezTo>
                  <a:cubicBezTo>
                    <a:pt x="51" y="120"/>
                    <a:pt x="52" y="119"/>
                    <a:pt x="53" y="118"/>
                  </a:cubicBezTo>
                  <a:cubicBezTo>
                    <a:pt x="53" y="118"/>
                    <a:pt x="53" y="118"/>
                    <a:pt x="53" y="118"/>
                  </a:cubicBezTo>
                  <a:cubicBezTo>
                    <a:pt x="68" y="99"/>
                    <a:pt x="82" y="78"/>
                    <a:pt x="94" y="57"/>
                  </a:cubicBezTo>
                  <a:cubicBezTo>
                    <a:pt x="100" y="45"/>
                    <a:pt x="107" y="31"/>
                    <a:pt x="105" y="17"/>
                  </a:cubicBezTo>
                  <a:cubicBezTo>
                    <a:pt x="104" y="7"/>
                    <a:pt x="96" y="1"/>
                    <a:pt x="87" y="1"/>
                  </a:cubicBezTo>
                  <a:cubicBezTo>
                    <a:pt x="85" y="1"/>
                    <a:pt x="83" y="2"/>
                    <a:pt x="82" y="2"/>
                  </a:cubicBezTo>
                  <a:cubicBezTo>
                    <a:pt x="66" y="5"/>
                    <a:pt x="59" y="18"/>
                    <a:pt x="53" y="31"/>
                  </a:cubicBezTo>
                  <a:cubicBezTo>
                    <a:pt x="48" y="21"/>
                    <a:pt x="43" y="7"/>
                    <a:pt x="31" y="2"/>
                  </a:cubicBezTo>
                  <a:cubicBezTo>
                    <a:pt x="29" y="1"/>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407"/>
            <p:cNvSpPr>
              <a:spLocks noEditPoints="1"/>
            </p:cNvSpPr>
            <p:nvPr/>
          </p:nvSpPr>
          <p:spPr bwMode="auto">
            <a:xfrm>
              <a:off x="6524" y="3036"/>
              <a:ext cx="142" cy="159"/>
            </a:xfrm>
            <a:custGeom>
              <a:avLst/>
              <a:gdLst>
                <a:gd name="T0" fmla="*/ 46 w 106"/>
                <a:gd name="T1" fmla="*/ 105 h 119"/>
                <a:gd name="T2" fmla="*/ 48 w 106"/>
                <a:gd name="T3" fmla="*/ 104 h 119"/>
                <a:gd name="T4" fmla="*/ 49 w 106"/>
                <a:gd name="T5" fmla="*/ 110 h 119"/>
                <a:gd name="T6" fmla="*/ 67 w 106"/>
                <a:gd name="T7" fmla="*/ 86 h 119"/>
                <a:gd name="T8" fmla="*/ 43 w 106"/>
                <a:gd name="T9" fmla="*/ 100 h 119"/>
                <a:gd name="T10" fmla="*/ 66 w 106"/>
                <a:gd name="T11" fmla="*/ 80 h 119"/>
                <a:gd name="T12" fmla="*/ 39 w 106"/>
                <a:gd name="T13" fmla="*/ 94 h 119"/>
                <a:gd name="T14" fmla="*/ 39 w 106"/>
                <a:gd name="T15" fmla="*/ 94 h 119"/>
                <a:gd name="T16" fmla="*/ 40 w 106"/>
                <a:gd name="T17" fmla="*/ 94 h 119"/>
                <a:gd name="T18" fmla="*/ 82 w 106"/>
                <a:gd name="T19" fmla="*/ 65 h 119"/>
                <a:gd name="T20" fmla="*/ 35 w 106"/>
                <a:gd name="T21" fmla="*/ 88 h 119"/>
                <a:gd name="T22" fmla="*/ 30 w 106"/>
                <a:gd name="T23" fmla="*/ 77 h 119"/>
                <a:gd name="T24" fmla="*/ 30 w 106"/>
                <a:gd name="T25" fmla="*/ 77 h 119"/>
                <a:gd name="T26" fmla="*/ 88 w 106"/>
                <a:gd name="T27" fmla="*/ 55 h 119"/>
                <a:gd name="T28" fmla="*/ 41 w 106"/>
                <a:gd name="T29" fmla="*/ 87 h 119"/>
                <a:gd name="T30" fmla="*/ 66 w 106"/>
                <a:gd name="T31" fmla="*/ 47 h 119"/>
                <a:gd name="T32" fmla="*/ 24 w 106"/>
                <a:gd name="T33" fmla="*/ 67 h 119"/>
                <a:gd name="T34" fmla="*/ 52 w 106"/>
                <a:gd name="T35" fmla="*/ 39 h 119"/>
                <a:gd name="T36" fmla="*/ 48 w 106"/>
                <a:gd name="T37" fmla="*/ 35 h 119"/>
                <a:gd name="T38" fmla="*/ 41 w 106"/>
                <a:gd name="T39" fmla="*/ 48 h 119"/>
                <a:gd name="T40" fmla="*/ 18 w 106"/>
                <a:gd name="T41" fmla="*/ 55 h 119"/>
                <a:gd name="T42" fmla="*/ 67 w 106"/>
                <a:gd name="T43" fmla="*/ 57 h 119"/>
                <a:gd name="T44" fmla="*/ 35 w 106"/>
                <a:gd name="T45" fmla="*/ 83 h 119"/>
                <a:gd name="T46" fmla="*/ 41 w 106"/>
                <a:gd name="T47" fmla="*/ 32 h 119"/>
                <a:gd name="T48" fmla="*/ 48 w 106"/>
                <a:gd name="T49" fmla="*/ 34 h 119"/>
                <a:gd name="T50" fmla="*/ 41 w 106"/>
                <a:gd name="T51" fmla="*/ 23 h 119"/>
                <a:gd name="T52" fmla="*/ 37 w 106"/>
                <a:gd name="T53" fmla="*/ 71 h 119"/>
                <a:gd name="T54" fmla="*/ 99 w 106"/>
                <a:gd name="T55" fmla="*/ 23 h 119"/>
                <a:gd name="T56" fmla="*/ 35 w 106"/>
                <a:gd name="T57" fmla="*/ 73 h 119"/>
                <a:gd name="T58" fmla="*/ 43 w 106"/>
                <a:gd name="T59" fmla="*/ 23 h 119"/>
                <a:gd name="T60" fmla="*/ 60 w 106"/>
                <a:gd name="T61" fmla="*/ 28 h 119"/>
                <a:gd name="T62" fmla="*/ 10 w 106"/>
                <a:gd name="T63" fmla="*/ 35 h 119"/>
                <a:gd name="T64" fmla="*/ 11 w 106"/>
                <a:gd name="T65" fmla="*/ 40 h 119"/>
                <a:gd name="T66" fmla="*/ 28 w 106"/>
                <a:gd name="T67" fmla="*/ 29 h 119"/>
                <a:gd name="T68" fmla="*/ 30 w 106"/>
                <a:gd name="T69" fmla="*/ 13 h 119"/>
                <a:gd name="T70" fmla="*/ 78 w 106"/>
                <a:gd name="T71" fmla="*/ 27 h 119"/>
                <a:gd name="T72" fmla="*/ 96 w 106"/>
                <a:gd name="T73" fmla="*/ 12 h 119"/>
                <a:gd name="T74" fmla="*/ 33 w 106"/>
                <a:gd name="T75" fmla="*/ 65 h 119"/>
                <a:gd name="T76" fmla="*/ 9 w 106"/>
                <a:gd name="T77" fmla="*/ 26 h 119"/>
                <a:gd name="T78" fmla="*/ 9 w 106"/>
                <a:gd name="T79" fmla="*/ 26 h 119"/>
                <a:gd name="T80" fmla="*/ 57 w 106"/>
                <a:gd name="T81" fmla="*/ 35 h 119"/>
                <a:gd name="T82" fmla="*/ 88 w 106"/>
                <a:gd name="T83" fmla="*/ 11 h 119"/>
                <a:gd name="T84" fmla="*/ 31 w 106"/>
                <a:gd name="T85" fmla="*/ 58 h 119"/>
                <a:gd name="T86" fmla="*/ 96 w 106"/>
                <a:gd name="T87" fmla="*/ 10 h 119"/>
                <a:gd name="T88" fmla="*/ 20 w 106"/>
                <a:gd name="T89" fmla="*/ 18 h 119"/>
                <a:gd name="T90" fmla="*/ 61 w 106"/>
                <a:gd name="T91" fmla="*/ 26 h 119"/>
                <a:gd name="T92" fmla="*/ 82 w 106"/>
                <a:gd name="T93" fmla="*/ 12 h 119"/>
                <a:gd name="T94" fmla="*/ 27 w 106"/>
                <a:gd name="T95" fmla="*/ 6 h 119"/>
                <a:gd name="T96" fmla="*/ 47 w 106"/>
                <a:gd name="T97" fmla="*/ 117 h 119"/>
                <a:gd name="T98" fmla="*/ 93 w 106"/>
                <a:gd name="T99" fmla="*/ 56 h 119"/>
                <a:gd name="T100" fmla="*/ 31 w 106"/>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 h="119">
                  <a:moveTo>
                    <a:pt x="50" y="112"/>
                  </a:moveTo>
                  <a:cubicBezTo>
                    <a:pt x="50" y="111"/>
                    <a:pt x="50" y="111"/>
                    <a:pt x="50" y="111"/>
                  </a:cubicBezTo>
                  <a:cubicBezTo>
                    <a:pt x="52" y="108"/>
                    <a:pt x="55" y="106"/>
                    <a:pt x="57" y="103"/>
                  </a:cubicBezTo>
                  <a:cubicBezTo>
                    <a:pt x="55" y="106"/>
                    <a:pt x="53" y="109"/>
                    <a:pt x="50" y="112"/>
                  </a:cubicBezTo>
                  <a:moveTo>
                    <a:pt x="46" y="105"/>
                  </a:moveTo>
                  <a:cubicBezTo>
                    <a:pt x="46" y="105"/>
                    <a:pt x="46" y="105"/>
                    <a:pt x="46" y="105"/>
                  </a:cubicBezTo>
                  <a:cubicBezTo>
                    <a:pt x="47" y="104"/>
                    <a:pt x="50" y="101"/>
                    <a:pt x="51" y="101"/>
                  </a:cubicBezTo>
                  <a:cubicBezTo>
                    <a:pt x="53" y="99"/>
                    <a:pt x="55" y="97"/>
                    <a:pt x="58" y="94"/>
                  </a:cubicBezTo>
                  <a:cubicBezTo>
                    <a:pt x="57" y="95"/>
                    <a:pt x="57" y="95"/>
                    <a:pt x="57" y="95"/>
                  </a:cubicBezTo>
                  <a:cubicBezTo>
                    <a:pt x="54" y="98"/>
                    <a:pt x="51" y="101"/>
                    <a:pt x="48" y="104"/>
                  </a:cubicBezTo>
                  <a:cubicBezTo>
                    <a:pt x="47" y="104"/>
                    <a:pt x="46" y="105"/>
                    <a:pt x="46" y="105"/>
                  </a:cubicBezTo>
                  <a:moveTo>
                    <a:pt x="49" y="110"/>
                  </a:moveTo>
                  <a:cubicBezTo>
                    <a:pt x="48" y="108"/>
                    <a:pt x="47" y="107"/>
                    <a:pt x="47" y="106"/>
                  </a:cubicBezTo>
                  <a:cubicBezTo>
                    <a:pt x="54" y="101"/>
                    <a:pt x="60" y="94"/>
                    <a:pt x="67" y="88"/>
                  </a:cubicBezTo>
                  <a:cubicBezTo>
                    <a:pt x="60" y="93"/>
                    <a:pt x="55" y="103"/>
                    <a:pt x="49" y="110"/>
                  </a:cubicBezTo>
                  <a:moveTo>
                    <a:pt x="42" y="98"/>
                  </a:moveTo>
                  <a:cubicBezTo>
                    <a:pt x="41" y="98"/>
                    <a:pt x="41" y="97"/>
                    <a:pt x="40" y="96"/>
                  </a:cubicBezTo>
                  <a:cubicBezTo>
                    <a:pt x="45" y="93"/>
                    <a:pt x="50" y="91"/>
                    <a:pt x="55" y="88"/>
                  </a:cubicBezTo>
                  <a:cubicBezTo>
                    <a:pt x="51" y="91"/>
                    <a:pt x="46" y="95"/>
                    <a:pt x="42" y="98"/>
                  </a:cubicBezTo>
                  <a:moveTo>
                    <a:pt x="67" y="86"/>
                  </a:moveTo>
                  <a:cubicBezTo>
                    <a:pt x="68" y="85"/>
                    <a:pt x="70" y="83"/>
                    <a:pt x="71" y="82"/>
                  </a:cubicBezTo>
                  <a:cubicBezTo>
                    <a:pt x="71" y="83"/>
                    <a:pt x="70" y="83"/>
                    <a:pt x="70" y="84"/>
                  </a:cubicBezTo>
                  <a:cubicBezTo>
                    <a:pt x="69" y="85"/>
                    <a:pt x="68" y="86"/>
                    <a:pt x="67" y="86"/>
                  </a:cubicBezTo>
                  <a:moveTo>
                    <a:pt x="45" y="104"/>
                  </a:moveTo>
                  <a:cubicBezTo>
                    <a:pt x="45" y="103"/>
                    <a:pt x="44" y="101"/>
                    <a:pt x="43" y="100"/>
                  </a:cubicBezTo>
                  <a:cubicBezTo>
                    <a:pt x="54" y="92"/>
                    <a:pt x="65" y="85"/>
                    <a:pt x="75" y="77"/>
                  </a:cubicBezTo>
                  <a:cubicBezTo>
                    <a:pt x="75" y="77"/>
                    <a:pt x="75" y="77"/>
                    <a:pt x="75" y="77"/>
                  </a:cubicBezTo>
                  <a:cubicBezTo>
                    <a:pt x="65" y="86"/>
                    <a:pt x="55" y="95"/>
                    <a:pt x="45" y="104"/>
                  </a:cubicBezTo>
                  <a:moveTo>
                    <a:pt x="53" y="91"/>
                  </a:moveTo>
                  <a:cubicBezTo>
                    <a:pt x="57" y="88"/>
                    <a:pt x="62" y="84"/>
                    <a:pt x="66" y="80"/>
                  </a:cubicBezTo>
                  <a:cubicBezTo>
                    <a:pt x="71" y="76"/>
                    <a:pt x="75" y="73"/>
                    <a:pt x="80" y="69"/>
                  </a:cubicBezTo>
                  <a:cubicBezTo>
                    <a:pt x="79" y="70"/>
                    <a:pt x="78" y="71"/>
                    <a:pt x="77" y="73"/>
                  </a:cubicBezTo>
                  <a:cubicBezTo>
                    <a:pt x="71" y="78"/>
                    <a:pt x="64" y="83"/>
                    <a:pt x="58" y="88"/>
                  </a:cubicBezTo>
                  <a:cubicBezTo>
                    <a:pt x="56" y="89"/>
                    <a:pt x="54" y="90"/>
                    <a:pt x="53" y="91"/>
                  </a:cubicBezTo>
                  <a:moveTo>
                    <a:pt x="39" y="94"/>
                  </a:moveTo>
                  <a:cubicBezTo>
                    <a:pt x="38" y="93"/>
                    <a:pt x="38" y="92"/>
                    <a:pt x="37" y="90"/>
                  </a:cubicBezTo>
                  <a:cubicBezTo>
                    <a:pt x="54" y="85"/>
                    <a:pt x="67" y="73"/>
                    <a:pt x="81" y="62"/>
                  </a:cubicBezTo>
                  <a:cubicBezTo>
                    <a:pt x="81" y="62"/>
                    <a:pt x="81" y="62"/>
                    <a:pt x="81" y="62"/>
                  </a:cubicBezTo>
                  <a:cubicBezTo>
                    <a:pt x="76" y="67"/>
                    <a:pt x="70" y="71"/>
                    <a:pt x="64" y="76"/>
                  </a:cubicBezTo>
                  <a:cubicBezTo>
                    <a:pt x="56" y="82"/>
                    <a:pt x="47" y="88"/>
                    <a:pt x="39" y="94"/>
                  </a:cubicBezTo>
                  <a:moveTo>
                    <a:pt x="23" y="65"/>
                  </a:moveTo>
                  <a:cubicBezTo>
                    <a:pt x="23" y="64"/>
                    <a:pt x="22" y="64"/>
                    <a:pt x="22" y="63"/>
                  </a:cubicBezTo>
                  <a:cubicBezTo>
                    <a:pt x="23" y="63"/>
                    <a:pt x="25" y="62"/>
                    <a:pt x="26" y="61"/>
                  </a:cubicBezTo>
                  <a:cubicBezTo>
                    <a:pt x="25" y="62"/>
                    <a:pt x="24" y="64"/>
                    <a:pt x="23" y="65"/>
                  </a:cubicBezTo>
                  <a:moveTo>
                    <a:pt x="40" y="94"/>
                  </a:moveTo>
                  <a:cubicBezTo>
                    <a:pt x="43" y="93"/>
                    <a:pt x="47" y="90"/>
                    <a:pt x="50" y="88"/>
                  </a:cubicBezTo>
                  <a:cubicBezTo>
                    <a:pt x="63" y="79"/>
                    <a:pt x="75" y="70"/>
                    <a:pt x="86" y="58"/>
                  </a:cubicBezTo>
                  <a:cubicBezTo>
                    <a:pt x="85" y="60"/>
                    <a:pt x="84" y="62"/>
                    <a:pt x="83" y="64"/>
                  </a:cubicBezTo>
                  <a:cubicBezTo>
                    <a:pt x="82" y="65"/>
                    <a:pt x="82" y="65"/>
                    <a:pt x="82" y="65"/>
                  </a:cubicBezTo>
                  <a:cubicBezTo>
                    <a:pt x="82" y="65"/>
                    <a:pt x="82" y="65"/>
                    <a:pt x="82" y="65"/>
                  </a:cubicBezTo>
                  <a:cubicBezTo>
                    <a:pt x="81" y="65"/>
                    <a:pt x="81" y="65"/>
                    <a:pt x="80" y="66"/>
                  </a:cubicBezTo>
                  <a:cubicBezTo>
                    <a:pt x="76" y="70"/>
                    <a:pt x="71" y="74"/>
                    <a:pt x="66" y="78"/>
                  </a:cubicBezTo>
                  <a:cubicBezTo>
                    <a:pt x="61" y="82"/>
                    <a:pt x="56" y="86"/>
                    <a:pt x="50" y="89"/>
                  </a:cubicBezTo>
                  <a:cubicBezTo>
                    <a:pt x="47" y="91"/>
                    <a:pt x="44" y="93"/>
                    <a:pt x="40" y="94"/>
                  </a:cubicBezTo>
                  <a:moveTo>
                    <a:pt x="35" y="88"/>
                  </a:moveTo>
                  <a:cubicBezTo>
                    <a:pt x="35" y="87"/>
                    <a:pt x="34" y="86"/>
                    <a:pt x="34" y="85"/>
                  </a:cubicBezTo>
                  <a:cubicBezTo>
                    <a:pt x="46" y="79"/>
                    <a:pt x="57" y="72"/>
                    <a:pt x="69" y="65"/>
                  </a:cubicBezTo>
                  <a:cubicBezTo>
                    <a:pt x="73" y="62"/>
                    <a:pt x="77" y="60"/>
                    <a:pt x="80" y="58"/>
                  </a:cubicBezTo>
                  <a:cubicBezTo>
                    <a:pt x="66" y="68"/>
                    <a:pt x="49" y="76"/>
                    <a:pt x="35" y="88"/>
                  </a:cubicBezTo>
                  <a:moveTo>
                    <a:pt x="30" y="77"/>
                  </a:moveTo>
                  <a:cubicBezTo>
                    <a:pt x="42" y="71"/>
                    <a:pt x="54" y="64"/>
                    <a:pt x="66" y="56"/>
                  </a:cubicBezTo>
                  <a:cubicBezTo>
                    <a:pt x="65" y="57"/>
                    <a:pt x="64" y="58"/>
                    <a:pt x="64" y="58"/>
                  </a:cubicBezTo>
                  <a:cubicBezTo>
                    <a:pt x="53" y="66"/>
                    <a:pt x="43" y="75"/>
                    <a:pt x="33" y="83"/>
                  </a:cubicBezTo>
                  <a:cubicBezTo>
                    <a:pt x="31" y="81"/>
                    <a:pt x="30" y="79"/>
                    <a:pt x="29" y="77"/>
                  </a:cubicBezTo>
                  <a:cubicBezTo>
                    <a:pt x="30" y="77"/>
                    <a:pt x="30" y="77"/>
                    <a:pt x="30" y="77"/>
                  </a:cubicBezTo>
                  <a:moveTo>
                    <a:pt x="37" y="89"/>
                  </a:moveTo>
                  <a:cubicBezTo>
                    <a:pt x="36" y="89"/>
                    <a:pt x="36" y="89"/>
                    <a:pt x="37" y="89"/>
                  </a:cubicBezTo>
                  <a:cubicBezTo>
                    <a:pt x="39" y="86"/>
                    <a:pt x="42" y="84"/>
                    <a:pt x="44" y="82"/>
                  </a:cubicBezTo>
                  <a:cubicBezTo>
                    <a:pt x="59" y="71"/>
                    <a:pt x="76" y="64"/>
                    <a:pt x="89" y="52"/>
                  </a:cubicBezTo>
                  <a:cubicBezTo>
                    <a:pt x="89" y="53"/>
                    <a:pt x="88" y="54"/>
                    <a:pt x="88" y="55"/>
                  </a:cubicBezTo>
                  <a:cubicBezTo>
                    <a:pt x="87" y="55"/>
                    <a:pt x="87" y="55"/>
                    <a:pt x="87" y="55"/>
                  </a:cubicBezTo>
                  <a:cubicBezTo>
                    <a:pt x="78" y="63"/>
                    <a:pt x="69" y="70"/>
                    <a:pt x="59" y="77"/>
                  </a:cubicBezTo>
                  <a:cubicBezTo>
                    <a:pt x="55" y="80"/>
                    <a:pt x="50" y="83"/>
                    <a:pt x="45" y="86"/>
                  </a:cubicBezTo>
                  <a:cubicBezTo>
                    <a:pt x="45" y="86"/>
                    <a:pt x="45" y="86"/>
                    <a:pt x="45" y="86"/>
                  </a:cubicBezTo>
                  <a:cubicBezTo>
                    <a:pt x="45" y="86"/>
                    <a:pt x="43" y="86"/>
                    <a:pt x="41" y="87"/>
                  </a:cubicBezTo>
                  <a:cubicBezTo>
                    <a:pt x="39" y="88"/>
                    <a:pt x="37" y="89"/>
                    <a:pt x="37" y="89"/>
                  </a:cubicBezTo>
                  <a:moveTo>
                    <a:pt x="28" y="71"/>
                  </a:moveTo>
                  <a:cubicBezTo>
                    <a:pt x="28" y="71"/>
                    <a:pt x="28" y="71"/>
                    <a:pt x="28" y="70"/>
                  </a:cubicBezTo>
                  <a:cubicBezTo>
                    <a:pt x="40" y="62"/>
                    <a:pt x="53" y="55"/>
                    <a:pt x="65" y="48"/>
                  </a:cubicBezTo>
                  <a:cubicBezTo>
                    <a:pt x="66" y="47"/>
                    <a:pt x="66" y="47"/>
                    <a:pt x="66" y="47"/>
                  </a:cubicBezTo>
                  <a:cubicBezTo>
                    <a:pt x="66" y="48"/>
                    <a:pt x="66" y="48"/>
                    <a:pt x="66" y="48"/>
                  </a:cubicBezTo>
                  <a:cubicBezTo>
                    <a:pt x="54" y="58"/>
                    <a:pt x="40" y="65"/>
                    <a:pt x="29" y="76"/>
                  </a:cubicBezTo>
                  <a:cubicBezTo>
                    <a:pt x="29" y="76"/>
                    <a:pt x="29" y="76"/>
                    <a:pt x="29" y="76"/>
                  </a:cubicBezTo>
                  <a:cubicBezTo>
                    <a:pt x="28" y="75"/>
                    <a:pt x="28" y="74"/>
                    <a:pt x="27" y="73"/>
                  </a:cubicBezTo>
                  <a:cubicBezTo>
                    <a:pt x="26" y="71"/>
                    <a:pt x="25" y="69"/>
                    <a:pt x="24" y="67"/>
                  </a:cubicBezTo>
                  <a:cubicBezTo>
                    <a:pt x="29" y="65"/>
                    <a:pt x="34" y="62"/>
                    <a:pt x="38" y="59"/>
                  </a:cubicBezTo>
                  <a:cubicBezTo>
                    <a:pt x="34" y="62"/>
                    <a:pt x="31" y="66"/>
                    <a:pt x="27" y="69"/>
                  </a:cubicBezTo>
                  <a:cubicBezTo>
                    <a:pt x="27" y="70"/>
                    <a:pt x="27" y="71"/>
                    <a:pt x="28" y="71"/>
                  </a:cubicBezTo>
                  <a:moveTo>
                    <a:pt x="51" y="40"/>
                  </a:moveTo>
                  <a:cubicBezTo>
                    <a:pt x="51" y="40"/>
                    <a:pt x="52" y="40"/>
                    <a:pt x="52" y="39"/>
                  </a:cubicBezTo>
                  <a:cubicBezTo>
                    <a:pt x="53" y="39"/>
                    <a:pt x="53" y="39"/>
                    <a:pt x="53" y="39"/>
                  </a:cubicBezTo>
                  <a:cubicBezTo>
                    <a:pt x="52" y="40"/>
                    <a:pt x="52" y="40"/>
                    <a:pt x="51" y="40"/>
                  </a:cubicBezTo>
                  <a:moveTo>
                    <a:pt x="23" y="62"/>
                  </a:moveTo>
                  <a:cubicBezTo>
                    <a:pt x="23" y="62"/>
                    <a:pt x="23" y="61"/>
                    <a:pt x="25" y="59"/>
                  </a:cubicBezTo>
                  <a:cubicBezTo>
                    <a:pt x="32" y="51"/>
                    <a:pt x="41" y="44"/>
                    <a:pt x="48" y="35"/>
                  </a:cubicBezTo>
                  <a:cubicBezTo>
                    <a:pt x="49" y="36"/>
                    <a:pt x="49" y="36"/>
                    <a:pt x="49" y="36"/>
                  </a:cubicBezTo>
                  <a:cubicBezTo>
                    <a:pt x="49" y="37"/>
                    <a:pt x="50" y="37"/>
                    <a:pt x="50" y="37"/>
                  </a:cubicBezTo>
                  <a:cubicBezTo>
                    <a:pt x="51" y="38"/>
                    <a:pt x="51" y="38"/>
                    <a:pt x="51" y="38"/>
                  </a:cubicBezTo>
                  <a:cubicBezTo>
                    <a:pt x="49" y="40"/>
                    <a:pt x="48" y="41"/>
                    <a:pt x="46" y="43"/>
                  </a:cubicBezTo>
                  <a:cubicBezTo>
                    <a:pt x="44" y="44"/>
                    <a:pt x="43" y="46"/>
                    <a:pt x="41" y="48"/>
                  </a:cubicBezTo>
                  <a:cubicBezTo>
                    <a:pt x="37" y="50"/>
                    <a:pt x="34" y="54"/>
                    <a:pt x="30" y="57"/>
                  </a:cubicBezTo>
                  <a:cubicBezTo>
                    <a:pt x="29" y="58"/>
                    <a:pt x="28" y="58"/>
                    <a:pt x="27" y="59"/>
                  </a:cubicBezTo>
                  <a:cubicBezTo>
                    <a:pt x="26" y="60"/>
                    <a:pt x="23" y="62"/>
                    <a:pt x="23" y="62"/>
                  </a:cubicBezTo>
                  <a:moveTo>
                    <a:pt x="21" y="61"/>
                  </a:moveTo>
                  <a:cubicBezTo>
                    <a:pt x="20" y="59"/>
                    <a:pt x="19" y="57"/>
                    <a:pt x="18" y="55"/>
                  </a:cubicBezTo>
                  <a:cubicBezTo>
                    <a:pt x="23" y="53"/>
                    <a:pt x="28" y="49"/>
                    <a:pt x="32" y="46"/>
                  </a:cubicBezTo>
                  <a:cubicBezTo>
                    <a:pt x="37" y="42"/>
                    <a:pt x="44" y="39"/>
                    <a:pt x="47" y="35"/>
                  </a:cubicBezTo>
                  <a:cubicBezTo>
                    <a:pt x="39" y="45"/>
                    <a:pt x="29" y="52"/>
                    <a:pt x="21" y="61"/>
                  </a:cubicBezTo>
                  <a:moveTo>
                    <a:pt x="35" y="83"/>
                  </a:moveTo>
                  <a:cubicBezTo>
                    <a:pt x="45" y="74"/>
                    <a:pt x="56" y="65"/>
                    <a:pt x="67" y="57"/>
                  </a:cubicBezTo>
                  <a:cubicBezTo>
                    <a:pt x="77" y="50"/>
                    <a:pt x="87" y="41"/>
                    <a:pt x="97" y="34"/>
                  </a:cubicBezTo>
                  <a:cubicBezTo>
                    <a:pt x="96" y="38"/>
                    <a:pt x="94" y="43"/>
                    <a:pt x="92" y="48"/>
                  </a:cubicBezTo>
                  <a:cubicBezTo>
                    <a:pt x="84" y="55"/>
                    <a:pt x="75" y="60"/>
                    <a:pt x="66" y="65"/>
                  </a:cubicBezTo>
                  <a:cubicBezTo>
                    <a:pt x="60" y="68"/>
                    <a:pt x="55" y="72"/>
                    <a:pt x="50" y="75"/>
                  </a:cubicBezTo>
                  <a:cubicBezTo>
                    <a:pt x="45" y="78"/>
                    <a:pt x="38" y="80"/>
                    <a:pt x="35" y="83"/>
                  </a:cubicBezTo>
                  <a:moveTo>
                    <a:pt x="17" y="54"/>
                  </a:moveTo>
                  <a:cubicBezTo>
                    <a:pt x="16" y="52"/>
                    <a:pt x="16" y="51"/>
                    <a:pt x="15" y="49"/>
                  </a:cubicBezTo>
                  <a:cubicBezTo>
                    <a:pt x="24" y="45"/>
                    <a:pt x="31" y="37"/>
                    <a:pt x="39" y="32"/>
                  </a:cubicBezTo>
                  <a:cubicBezTo>
                    <a:pt x="40" y="31"/>
                    <a:pt x="42" y="29"/>
                    <a:pt x="43" y="29"/>
                  </a:cubicBezTo>
                  <a:cubicBezTo>
                    <a:pt x="43" y="29"/>
                    <a:pt x="42" y="30"/>
                    <a:pt x="41" y="32"/>
                  </a:cubicBezTo>
                  <a:cubicBezTo>
                    <a:pt x="38" y="34"/>
                    <a:pt x="36" y="36"/>
                    <a:pt x="34" y="39"/>
                  </a:cubicBezTo>
                  <a:cubicBezTo>
                    <a:pt x="28" y="44"/>
                    <a:pt x="23" y="49"/>
                    <a:pt x="17" y="54"/>
                  </a:cubicBezTo>
                  <a:moveTo>
                    <a:pt x="20" y="53"/>
                  </a:moveTo>
                  <a:cubicBezTo>
                    <a:pt x="29" y="47"/>
                    <a:pt x="37" y="37"/>
                    <a:pt x="46" y="29"/>
                  </a:cubicBezTo>
                  <a:cubicBezTo>
                    <a:pt x="46" y="30"/>
                    <a:pt x="47" y="32"/>
                    <a:pt x="48" y="34"/>
                  </a:cubicBezTo>
                  <a:cubicBezTo>
                    <a:pt x="38" y="39"/>
                    <a:pt x="29" y="47"/>
                    <a:pt x="20" y="53"/>
                  </a:cubicBezTo>
                  <a:moveTo>
                    <a:pt x="14" y="47"/>
                  </a:moveTo>
                  <a:cubicBezTo>
                    <a:pt x="13" y="45"/>
                    <a:pt x="13" y="44"/>
                    <a:pt x="12" y="42"/>
                  </a:cubicBezTo>
                  <a:cubicBezTo>
                    <a:pt x="21" y="37"/>
                    <a:pt x="29" y="30"/>
                    <a:pt x="38" y="24"/>
                  </a:cubicBezTo>
                  <a:cubicBezTo>
                    <a:pt x="40" y="24"/>
                    <a:pt x="40" y="23"/>
                    <a:pt x="41" y="23"/>
                  </a:cubicBezTo>
                  <a:cubicBezTo>
                    <a:pt x="41" y="23"/>
                    <a:pt x="36" y="27"/>
                    <a:pt x="36" y="28"/>
                  </a:cubicBezTo>
                  <a:cubicBezTo>
                    <a:pt x="33" y="30"/>
                    <a:pt x="31" y="32"/>
                    <a:pt x="28" y="34"/>
                  </a:cubicBezTo>
                  <a:cubicBezTo>
                    <a:pt x="23" y="39"/>
                    <a:pt x="19" y="43"/>
                    <a:pt x="14" y="47"/>
                  </a:cubicBezTo>
                  <a:moveTo>
                    <a:pt x="32" y="74"/>
                  </a:moveTo>
                  <a:cubicBezTo>
                    <a:pt x="32" y="74"/>
                    <a:pt x="36" y="72"/>
                    <a:pt x="37" y="71"/>
                  </a:cubicBezTo>
                  <a:cubicBezTo>
                    <a:pt x="48" y="62"/>
                    <a:pt x="60" y="55"/>
                    <a:pt x="71" y="45"/>
                  </a:cubicBezTo>
                  <a:cubicBezTo>
                    <a:pt x="72" y="44"/>
                    <a:pt x="73" y="43"/>
                    <a:pt x="74" y="42"/>
                  </a:cubicBezTo>
                  <a:cubicBezTo>
                    <a:pt x="81" y="37"/>
                    <a:pt x="88" y="31"/>
                    <a:pt x="95" y="26"/>
                  </a:cubicBezTo>
                  <a:cubicBezTo>
                    <a:pt x="96" y="25"/>
                    <a:pt x="97" y="25"/>
                    <a:pt x="97" y="25"/>
                  </a:cubicBezTo>
                  <a:cubicBezTo>
                    <a:pt x="98" y="24"/>
                    <a:pt x="98" y="24"/>
                    <a:pt x="99" y="23"/>
                  </a:cubicBezTo>
                  <a:cubicBezTo>
                    <a:pt x="99" y="25"/>
                    <a:pt x="99" y="27"/>
                    <a:pt x="98" y="29"/>
                  </a:cubicBezTo>
                  <a:cubicBezTo>
                    <a:pt x="98" y="30"/>
                    <a:pt x="98" y="31"/>
                    <a:pt x="98" y="31"/>
                  </a:cubicBezTo>
                  <a:cubicBezTo>
                    <a:pt x="85" y="37"/>
                    <a:pt x="77" y="48"/>
                    <a:pt x="65" y="55"/>
                  </a:cubicBezTo>
                  <a:cubicBezTo>
                    <a:pt x="58" y="59"/>
                    <a:pt x="51" y="64"/>
                    <a:pt x="44" y="68"/>
                  </a:cubicBezTo>
                  <a:cubicBezTo>
                    <a:pt x="41" y="70"/>
                    <a:pt x="38" y="71"/>
                    <a:pt x="35" y="73"/>
                  </a:cubicBezTo>
                  <a:cubicBezTo>
                    <a:pt x="33" y="74"/>
                    <a:pt x="32" y="74"/>
                    <a:pt x="32" y="74"/>
                  </a:cubicBezTo>
                  <a:moveTo>
                    <a:pt x="17" y="47"/>
                  </a:moveTo>
                  <a:cubicBezTo>
                    <a:pt x="16" y="47"/>
                    <a:pt x="17" y="46"/>
                    <a:pt x="19" y="44"/>
                  </a:cubicBezTo>
                  <a:cubicBezTo>
                    <a:pt x="21" y="42"/>
                    <a:pt x="24" y="40"/>
                    <a:pt x="27" y="38"/>
                  </a:cubicBezTo>
                  <a:cubicBezTo>
                    <a:pt x="32" y="33"/>
                    <a:pt x="38" y="28"/>
                    <a:pt x="43" y="23"/>
                  </a:cubicBezTo>
                  <a:cubicBezTo>
                    <a:pt x="44" y="24"/>
                    <a:pt x="44" y="26"/>
                    <a:pt x="45" y="27"/>
                  </a:cubicBezTo>
                  <a:cubicBezTo>
                    <a:pt x="35" y="31"/>
                    <a:pt x="29" y="39"/>
                    <a:pt x="20" y="45"/>
                  </a:cubicBezTo>
                  <a:cubicBezTo>
                    <a:pt x="19" y="45"/>
                    <a:pt x="17" y="47"/>
                    <a:pt x="17" y="47"/>
                  </a:cubicBezTo>
                  <a:moveTo>
                    <a:pt x="58" y="32"/>
                  </a:moveTo>
                  <a:cubicBezTo>
                    <a:pt x="59" y="31"/>
                    <a:pt x="59" y="30"/>
                    <a:pt x="60" y="28"/>
                  </a:cubicBezTo>
                  <a:cubicBezTo>
                    <a:pt x="65" y="25"/>
                    <a:pt x="71" y="21"/>
                    <a:pt x="76" y="17"/>
                  </a:cubicBezTo>
                  <a:cubicBezTo>
                    <a:pt x="74" y="20"/>
                    <a:pt x="71" y="23"/>
                    <a:pt x="67" y="25"/>
                  </a:cubicBezTo>
                  <a:cubicBezTo>
                    <a:pt x="64" y="27"/>
                    <a:pt x="61" y="29"/>
                    <a:pt x="58" y="32"/>
                  </a:cubicBezTo>
                  <a:moveTo>
                    <a:pt x="11" y="40"/>
                  </a:moveTo>
                  <a:cubicBezTo>
                    <a:pt x="11" y="38"/>
                    <a:pt x="10" y="36"/>
                    <a:pt x="10" y="35"/>
                  </a:cubicBezTo>
                  <a:cubicBezTo>
                    <a:pt x="15" y="32"/>
                    <a:pt x="20" y="29"/>
                    <a:pt x="24" y="26"/>
                  </a:cubicBezTo>
                  <a:cubicBezTo>
                    <a:pt x="27" y="24"/>
                    <a:pt x="29" y="23"/>
                    <a:pt x="32" y="21"/>
                  </a:cubicBezTo>
                  <a:cubicBezTo>
                    <a:pt x="33" y="20"/>
                    <a:pt x="36" y="17"/>
                    <a:pt x="37" y="17"/>
                  </a:cubicBezTo>
                  <a:cubicBezTo>
                    <a:pt x="37" y="17"/>
                    <a:pt x="37" y="18"/>
                    <a:pt x="34" y="20"/>
                  </a:cubicBezTo>
                  <a:cubicBezTo>
                    <a:pt x="28" y="28"/>
                    <a:pt x="19" y="33"/>
                    <a:pt x="11" y="40"/>
                  </a:cubicBezTo>
                  <a:moveTo>
                    <a:pt x="12" y="41"/>
                  </a:moveTo>
                  <a:cubicBezTo>
                    <a:pt x="12" y="41"/>
                    <a:pt x="12" y="41"/>
                    <a:pt x="12" y="41"/>
                  </a:cubicBezTo>
                  <a:cubicBezTo>
                    <a:pt x="21" y="32"/>
                    <a:pt x="32" y="27"/>
                    <a:pt x="39" y="16"/>
                  </a:cubicBezTo>
                  <a:cubicBezTo>
                    <a:pt x="40" y="18"/>
                    <a:pt x="41" y="19"/>
                    <a:pt x="42" y="21"/>
                  </a:cubicBezTo>
                  <a:cubicBezTo>
                    <a:pt x="37" y="23"/>
                    <a:pt x="32" y="26"/>
                    <a:pt x="28" y="29"/>
                  </a:cubicBezTo>
                  <a:cubicBezTo>
                    <a:pt x="23" y="33"/>
                    <a:pt x="16" y="37"/>
                    <a:pt x="12" y="41"/>
                  </a:cubicBezTo>
                  <a:moveTo>
                    <a:pt x="10" y="33"/>
                  </a:moveTo>
                  <a:cubicBezTo>
                    <a:pt x="10" y="32"/>
                    <a:pt x="9" y="32"/>
                    <a:pt x="9" y="31"/>
                  </a:cubicBezTo>
                  <a:cubicBezTo>
                    <a:pt x="9" y="30"/>
                    <a:pt x="9" y="30"/>
                    <a:pt x="9" y="29"/>
                  </a:cubicBezTo>
                  <a:cubicBezTo>
                    <a:pt x="17" y="25"/>
                    <a:pt x="23" y="18"/>
                    <a:pt x="30" y="13"/>
                  </a:cubicBezTo>
                  <a:cubicBezTo>
                    <a:pt x="31" y="12"/>
                    <a:pt x="32" y="12"/>
                    <a:pt x="32" y="12"/>
                  </a:cubicBezTo>
                  <a:cubicBezTo>
                    <a:pt x="33" y="12"/>
                    <a:pt x="25" y="20"/>
                    <a:pt x="24" y="21"/>
                  </a:cubicBezTo>
                  <a:cubicBezTo>
                    <a:pt x="20" y="26"/>
                    <a:pt x="15" y="29"/>
                    <a:pt x="10" y="33"/>
                  </a:cubicBezTo>
                  <a:moveTo>
                    <a:pt x="60" y="43"/>
                  </a:moveTo>
                  <a:cubicBezTo>
                    <a:pt x="66" y="38"/>
                    <a:pt x="72" y="33"/>
                    <a:pt x="78" y="27"/>
                  </a:cubicBezTo>
                  <a:cubicBezTo>
                    <a:pt x="83" y="23"/>
                    <a:pt x="91" y="17"/>
                    <a:pt x="94" y="12"/>
                  </a:cubicBezTo>
                  <a:cubicBezTo>
                    <a:pt x="85" y="25"/>
                    <a:pt x="73" y="34"/>
                    <a:pt x="60" y="43"/>
                  </a:cubicBezTo>
                  <a:moveTo>
                    <a:pt x="33" y="65"/>
                  </a:moveTo>
                  <a:cubicBezTo>
                    <a:pt x="35" y="63"/>
                    <a:pt x="37" y="61"/>
                    <a:pt x="40" y="59"/>
                  </a:cubicBezTo>
                  <a:cubicBezTo>
                    <a:pt x="59" y="43"/>
                    <a:pt x="82" y="32"/>
                    <a:pt x="96" y="12"/>
                  </a:cubicBezTo>
                  <a:cubicBezTo>
                    <a:pt x="98" y="14"/>
                    <a:pt x="99" y="18"/>
                    <a:pt x="99" y="22"/>
                  </a:cubicBezTo>
                  <a:cubicBezTo>
                    <a:pt x="99" y="22"/>
                    <a:pt x="99" y="22"/>
                    <a:pt x="99" y="22"/>
                  </a:cubicBezTo>
                  <a:cubicBezTo>
                    <a:pt x="91" y="26"/>
                    <a:pt x="84" y="31"/>
                    <a:pt x="77" y="37"/>
                  </a:cubicBezTo>
                  <a:cubicBezTo>
                    <a:pt x="69" y="43"/>
                    <a:pt x="60" y="49"/>
                    <a:pt x="51" y="54"/>
                  </a:cubicBezTo>
                  <a:cubicBezTo>
                    <a:pt x="45" y="58"/>
                    <a:pt x="39" y="61"/>
                    <a:pt x="33" y="65"/>
                  </a:cubicBezTo>
                  <a:moveTo>
                    <a:pt x="10" y="34"/>
                  </a:moveTo>
                  <a:cubicBezTo>
                    <a:pt x="20" y="27"/>
                    <a:pt x="28" y="20"/>
                    <a:pt x="35" y="11"/>
                  </a:cubicBezTo>
                  <a:cubicBezTo>
                    <a:pt x="36" y="12"/>
                    <a:pt x="37" y="13"/>
                    <a:pt x="38" y="15"/>
                  </a:cubicBezTo>
                  <a:cubicBezTo>
                    <a:pt x="29" y="21"/>
                    <a:pt x="18" y="28"/>
                    <a:pt x="10" y="34"/>
                  </a:cubicBezTo>
                  <a:moveTo>
                    <a:pt x="9" y="26"/>
                  </a:moveTo>
                  <a:cubicBezTo>
                    <a:pt x="9" y="24"/>
                    <a:pt x="9" y="23"/>
                    <a:pt x="9" y="21"/>
                  </a:cubicBezTo>
                  <a:cubicBezTo>
                    <a:pt x="12" y="19"/>
                    <a:pt x="15" y="17"/>
                    <a:pt x="17" y="14"/>
                  </a:cubicBezTo>
                  <a:cubicBezTo>
                    <a:pt x="20" y="12"/>
                    <a:pt x="24" y="9"/>
                    <a:pt x="25" y="9"/>
                  </a:cubicBezTo>
                  <a:cubicBezTo>
                    <a:pt x="26" y="9"/>
                    <a:pt x="25" y="10"/>
                    <a:pt x="22" y="14"/>
                  </a:cubicBezTo>
                  <a:cubicBezTo>
                    <a:pt x="18" y="19"/>
                    <a:pt x="13" y="22"/>
                    <a:pt x="9" y="26"/>
                  </a:cubicBezTo>
                  <a:moveTo>
                    <a:pt x="64" y="21"/>
                  </a:moveTo>
                  <a:cubicBezTo>
                    <a:pt x="68" y="16"/>
                    <a:pt x="72" y="11"/>
                    <a:pt x="77" y="9"/>
                  </a:cubicBezTo>
                  <a:cubicBezTo>
                    <a:pt x="72" y="12"/>
                    <a:pt x="68" y="16"/>
                    <a:pt x="64" y="21"/>
                  </a:cubicBezTo>
                  <a:moveTo>
                    <a:pt x="56" y="37"/>
                  </a:moveTo>
                  <a:cubicBezTo>
                    <a:pt x="56" y="36"/>
                    <a:pt x="56" y="36"/>
                    <a:pt x="57" y="35"/>
                  </a:cubicBezTo>
                  <a:cubicBezTo>
                    <a:pt x="60" y="32"/>
                    <a:pt x="64" y="29"/>
                    <a:pt x="68" y="26"/>
                  </a:cubicBezTo>
                  <a:cubicBezTo>
                    <a:pt x="72" y="23"/>
                    <a:pt x="76" y="21"/>
                    <a:pt x="79" y="17"/>
                  </a:cubicBezTo>
                  <a:cubicBezTo>
                    <a:pt x="81" y="16"/>
                    <a:pt x="84" y="12"/>
                    <a:pt x="87" y="10"/>
                  </a:cubicBezTo>
                  <a:cubicBezTo>
                    <a:pt x="87" y="9"/>
                    <a:pt x="88" y="9"/>
                    <a:pt x="89" y="8"/>
                  </a:cubicBezTo>
                  <a:cubicBezTo>
                    <a:pt x="89" y="9"/>
                    <a:pt x="89" y="9"/>
                    <a:pt x="88" y="11"/>
                  </a:cubicBezTo>
                  <a:cubicBezTo>
                    <a:pt x="87" y="13"/>
                    <a:pt x="84" y="16"/>
                    <a:pt x="82" y="18"/>
                  </a:cubicBezTo>
                  <a:cubicBezTo>
                    <a:pt x="78" y="22"/>
                    <a:pt x="73" y="26"/>
                    <a:pt x="68" y="29"/>
                  </a:cubicBezTo>
                  <a:cubicBezTo>
                    <a:pt x="64" y="32"/>
                    <a:pt x="60" y="34"/>
                    <a:pt x="56" y="37"/>
                  </a:cubicBezTo>
                  <a:moveTo>
                    <a:pt x="24" y="65"/>
                  </a:moveTo>
                  <a:cubicBezTo>
                    <a:pt x="27" y="64"/>
                    <a:pt x="29" y="60"/>
                    <a:pt x="31" y="58"/>
                  </a:cubicBezTo>
                  <a:cubicBezTo>
                    <a:pt x="32" y="57"/>
                    <a:pt x="32" y="57"/>
                    <a:pt x="32" y="57"/>
                  </a:cubicBezTo>
                  <a:cubicBezTo>
                    <a:pt x="36" y="55"/>
                    <a:pt x="39" y="52"/>
                    <a:pt x="42" y="49"/>
                  </a:cubicBezTo>
                  <a:cubicBezTo>
                    <a:pt x="51" y="42"/>
                    <a:pt x="60" y="36"/>
                    <a:pt x="68" y="30"/>
                  </a:cubicBezTo>
                  <a:cubicBezTo>
                    <a:pt x="78" y="24"/>
                    <a:pt x="87" y="18"/>
                    <a:pt x="91" y="7"/>
                  </a:cubicBezTo>
                  <a:cubicBezTo>
                    <a:pt x="93" y="8"/>
                    <a:pt x="94" y="9"/>
                    <a:pt x="96" y="10"/>
                  </a:cubicBezTo>
                  <a:cubicBezTo>
                    <a:pt x="83" y="21"/>
                    <a:pt x="71" y="32"/>
                    <a:pt x="58" y="43"/>
                  </a:cubicBezTo>
                  <a:cubicBezTo>
                    <a:pt x="50" y="49"/>
                    <a:pt x="43" y="54"/>
                    <a:pt x="35" y="59"/>
                  </a:cubicBezTo>
                  <a:cubicBezTo>
                    <a:pt x="32" y="62"/>
                    <a:pt x="28" y="63"/>
                    <a:pt x="24" y="65"/>
                  </a:cubicBezTo>
                  <a:moveTo>
                    <a:pt x="9" y="27"/>
                  </a:moveTo>
                  <a:cubicBezTo>
                    <a:pt x="13" y="25"/>
                    <a:pt x="16" y="21"/>
                    <a:pt x="20" y="18"/>
                  </a:cubicBezTo>
                  <a:cubicBezTo>
                    <a:pt x="23" y="15"/>
                    <a:pt x="26" y="12"/>
                    <a:pt x="28" y="7"/>
                  </a:cubicBezTo>
                  <a:cubicBezTo>
                    <a:pt x="28" y="7"/>
                    <a:pt x="28" y="7"/>
                    <a:pt x="28" y="7"/>
                  </a:cubicBezTo>
                  <a:cubicBezTo>
                    <a:pt x="30" y="7"/>
                    <a:pt x="32" y="8"/>
                    <a:pt x="34" y="10"/>
                  </a:cubicBezTo>
                  <a:cubicBezTo>
                    <a:pt x="24" y="14"/>
                    <a:pt x="18" y="22"/>
                    <a:pt x="9" y="27"/>
                  </a:cubicBezTo>
                  <a:moveTo>
                    <a:pt x="61" y="26"/>
                  </a:moveTo>
                  <a:cubicBezTo>
                    <a:pt x="62" y="25"/>
                    <a:pt x="63" y="24"/>
                    <a:pt x="64" y="23"/>
                  </a:cubicBezTo>
                  <a:cubicBezTo>
                    <a:pt x="69" y="17"/>
                    <a:pt x="75" y="12"/>
                    <a:pt x="82" y="8"/>
                  </a:cubicBezTo>
                  <a:cubicBezTo>
                    <a:pt x="83" y="8"/>
                    <a:pt x="86" y="6"/>
                    <a:pt x="88" y="6"/>
                  </a:cubicBezTo>
                  <a:cubicBezTo>
                    <a:pt x="88" y="6"/>
                    <a:pt x="88" y="6"/>
                    <a:pt x="88" y="7"/>
                  </a:cubicBezTo>
                  <a:cubicBezTo>
                    <a:pt x="86" y="8"/>
                    <a:pt x="84" y="10"/>
                    <a:pt x="82" y="12"/>
                  </a:cubicBezTo>
                  <a:cubicBezTo>
                    <a:pt x="77" y="15"/>
                    <a:pt x="72" y="19"/>
                    <a:pt x="67" y="22"/>
                  </a:cubicBezTo>
                  <a:cubicBezTo>
                    <a:pt x="65" y="23"/>
                    <a:pt x="63" y="25"/>
                    <a:pt x="61" y="26"/>
                  </a:cubicBezTo>
                  <a:moveTo>
                    <a:pt x="9" y="19"/>
                  </a:moveTo>
                  <a:cubicBezTo>
                    <a:pt x="10" y="12"/>
                    <a:pt x="14" y="6"/>
                    <a:pt x="22" y="6"/>
                  </a:cubicBezTo>
                  <a:cubicBezTo>
                    <a:pt x="24" y="6"/>
                    <a:pt x="25" y="6"/>
                    <a:pt x="27" y="6"/>
                  </a:cubicBezTo>
                  <a:cubicBezTo>
                    <a:pt x="20" y="10"/>
                    <a:pt x="15" y="15"/>
                    <a:pt x="9" y="19"/>
                  </a:cubicBezTo>
                  <a:moveTo>
                    <a:pt x="23" y="0"/>
                  </a:moveTo>
                  <a:cubicBezTo>
                    <a:pt x="14" y="0"/>
                    <a:pt x="7" y="5"/>
                    <a:pt x="4" y="14"/>
                  </a:cubicBezTo>
                  <a:cubicBezTo>
                    <a:pt x="0" y="27"/>
                    <a:pt x="6" y="44"/>
                    <a:pt x="12" y="56"/>
                  </a:cubicBezTo>
                  <a:cubicBezTo>
                    <a:pt x="22" y="78"/>
                    <a:pt x="35" y="97"/>
                    <a:pt x="47" y="117"/>
                  </a:cubicBezTo>
                  <a:cubicBezTo>
                    <a:pt x="47" y="118"/>
                    <a:pt x="48" y="118"/>
                    <a:pt x="48" y="118"/>
                  </a:cubicBezTo>
                  <a:cubicBezTo>
                    <a:pt x="49" y="119"/>
                    <a:pt x="49" y="119"/>
                    <a:pt x="50" y="119"/>
                  </a:cubicBezTo>
                  <a:cubicBezTo>
                    <a:pt x="51" y="119"/>
                    <a:pt x="52" y="119"/>
                    <a:pt x="52" y="118"/>
                  </a:cubicBezTo>
                  <a:cubicBezTo>
                    <a:pt x="53" y="118"/>
                    <a:pt x="53" y="118"/>
                    <a:pt x="53" y="118"/>
                  </a:cubicBezTo>
                  <a:cubicBezTo>
                    <a:pt x="67" y="98"/>
                    <a:pt x="82" y="78"/>
                    <a:pt x="93" y="56"/>
                  </a:cubicBezTo>
                  <a:cubicBezTo>
                    <a:pt x="100" y="44"/>
                    <a:pt x="106" y="30"/>
                    <a:pt x="105" y="16"/>
                  </a:cubicBezTo>
                  <a:cubicBezTo>
                    <a:pt x="104" y="6"/>
                    <a:pt x="95" y="1"/>
                    <a:pt x="86" y="1"/>
                  </a:cubicBezTo>
                  <a:cubicBezTo>
                    <a:pt x="85" y="1"/>
                    <a:pt x="83" y="1"/>
                    <a:pt x="81" y="2"/>
                  </a:cubicBezTo>
                  <a:cubicBezTo>
                    <a:pt x="66" y="5"/>
                    <a:pt x="59" y="18"/>
                    <a:pt x="52" y="31"/>
                  </a:cubicBezTo>
                  <a:cubicBezTo>
                    <a:pt x="48" y="20"/>
                    <a:pt x="42" y="6"/>
                    <a:pt x="31" y="2"/>
                  </a:cubicBezTo>
                  <a:cubicBezTo>
                    <a:pt x="28" y="1"/>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408"/>
            <p:cNvSpPr>
              <a:spLocks noEditPoints="1"/>
            </p:cNvSpPr>
            <p:nvPr/>
          </p:nvSpPr>
          <p:spPr bwMode="auto">
            <a:xfrm>
              <a:off x="6956" y="1"/>
              <a:ext cx="363" cy="338"/>
            </a:xfrm>
            <a:custGeom>
              <a:avLst/>
              <a:gdLst>
                <a:gd name="T0" fmla="*/ 28 w 271"/>
                <a:gd name="T1" fmla="*/ 185 h 253"/>
                <a:gd name="T2" fmla="*/ 25 w 271"/>
                <a:gd name="T3" fmla="*/ 184 h 253"/>
                <a:gd name="T4" fmla="*/ 47 w 271"/>
                <a:gd name="T5" fmla="*/ 205 h 253"/>
                <a:gd name="T6" fmla="*/ 31 w 271"/>
                <a:gd name="T7" fmla="*/ 187 h 253"/>
                <a:gd name="T8" fmla="*/ 42 w 271"/>
                <a:gd name="T9" fmla="*/ 173 h 253"/>
                <a:gd name="T10" fmla="*/ 57 w 271"/>
                <a:gd name="T11" fmla="*/ 159 h 253"/>
                <a:gd name="T12" fmla="*/ 65 w 271"/>
                <a:gd name="T13" fmla="*/ 159 h 253"/>
                <a:gd name="T14" fmla="*/ 72 w 271"/>
                <a:gd name="T15" fmla="*/ 146 h 253"/>
                <a:gd name="T16" fmla="*/ 121 w 271"/>
                <a:gd name="T17" fmla="*/ 139 h 253"/>
                <a:gd name="T18" fmla="*/ 75 w 271"/>
                <a:gd name="T19" fmla="*/ 149 h 253"/>
                <a:gd name="T20" fmla="*/ 61 w 271"/>
                <a:gd name="T21" fmla="*/ 217 h 253"/>
                <a:gd name="T22" fmla="*/ 160 w 271"/>
                <a:gd name="T23" fmla="*/ 161 h 253"/>
                <a:gd name="T24" fmla="*/ 111 w 271"/>
                <a:gd name="T25" fmla="*/ 129 h 253"/>
                <a:gd name="T26" fmla="*/ 92 w 271"/>
                <a:gd name="T27" fmla="*/ 127 h 253"/>
                <a:gd name="T28" fmla="*/ 97 w 271"/>
                <a:gd name="T29" fmla="*/ 122 h 253"/>
                <a:gd name="T30" fmla="*/ 105 w 271"/>
                <a:gd name="T31" fmla="*/ 114 h 253"/>
                <a:gd name="T32" fmla="*/ 193 w 271"/>
                <a:gd name="T33" fmla="*/ 128 h 253"/>
                <a:gd name="T34" fmla="*/ 89 w 271"/>
                <a:gd name="T35" fmla="*/ 185 h 253"/>
                <a:gd name="T36" fmla="*/ 136 w 271"/>
                <a:gd name="T37" fmla="*/ 84 h 253"/>
                <a:gd name="T38" fmla="*/ 227 w 271"/>
                <a:gd name="T39" fmla="*/ 100 h 253"/>
                <a:gd name="T40" fmla="*/ 205 w 271"/>
                <a:gd name="T41" fmla="*/ 116 h 253"/>
                <a:gd name="T42" fmla="*/ 188 w 271"/>
                <a:gd name="T43" fmla="*/ 116 h 253"/>
                <a:gd name="T44" fmla="*/ 105 w 271"/>
                <a:gd name="T45" fmla="*/ 206 h 253"/>
                <a:gd name="T46" fmla="*/ 124 w 271"/>
                <a:gd name="T47" fmla="*/ 155 h 253"/>
                <a:gd name="T48" fmla="*/ 160 w 271"/>
                <a:gd name="T49" fmla="*/ 63 h 253"/>
                <a:gd name="T50" fmla="*/ 171 w 271"/>
                <a:gd name="T51" fmla="*/ 60 h 253"/>
                <a:gd name="T52" fmla="*/ 121 w 271"/>
                <a:gd name="T53" fmla="*/ 202 h 253"/>
                <a:gd name="T54" fmla="*/ 257 w 271"/>
                <a:gd name="T55" fmla="*/ 53 h 253"/>
                <a:gd name="T56" fmla="*/ 165 w 271"/>
                <a:gd name="T57" fmla="*/ 46 h 253"/>
                <a:gd name="T58" fmla="*/ 208 w 271"/>
                <a:gd name="T59" fmla="*/ 68 h 253"/>
                <a:gd name="T60" fmla="*/ 251 w 271"/>
                <a:gd name="T61" fmla="*/ 41 h 253"/>
                <a:gd name="T62" fmla="*/ 240 w 271"/>
                <a:gd name="T63" fmla="*/ 35 h 253"/>
                <a:gd name="T64" fmla="*/ 162 w 271"/>
                <a:gd name="T65" fmla="*/ 27 h 253"/>
                <a:gd name="T66" fmla="*/ 150 w 271"/>
                <a:gd name="T67" fmla="*/ 25 h 253"/>
                <a:gd name="T68" fmla="*/ 145 w 271"/>
                <a:gd name="T69" fmla="*/ 20 h 253"/>
                <a:gd name="T70" fmla="*/ 177 w 271"/>
                <a:gd name="T71" fmla="*/ 54 h 253"/>
                <a:gd name="T72" fmla="*/ 155 w 271"/>
                <a:gd name="T73" fmla="*/ 137 h 253"/>
                <a:gd name="T74" fmla="*/ 177 w 271"/>
                <a:gd name="T75" fmla="*/ 40 h 253"/>
                <a:gd name="T76" fmla="*/ 167 w 271"/>
                <a:gd name="T77" fmla="*/ 54 h 253"/>
                <a:gd name="T78" fmla="*/ 170 w 271"/>
                <a:gd name="T79" fmla="*/ 49 h 253"/>
                <a:gd name="T80" fmla="*/ 180 w 271"/>
                <a:gd name="T81" fmla="*/ 45 h 253"/>
                <a:gd name="T82" fmla="*/ 216 w 271"/>
                <a:gd name="T83" fmla="*/ 19 h 253"/>
                <a:gd name="T84" fmla="*/ 198 w 271"/>
                <a:gd name="T85" fmla="*/ 13 h 253"/>
                <a:gd name="T86" fmla="*/ 172 w 271"/>
                <a:gd name="T87" fmla="*/ 42 h 253"/>
                <a:gd name="T88" fmla="*/ 172 w 271"/>
                <a:gd name="T89" fmla="*/ 23 h 253"/>
                <a:gd name="T90" fmla="*/ 158 w 271"/>
                <a:gd name="T91" fmla="*/ 28 h 253"/>
                <a:gd name="T92" fmla="*/ 170 w 271"/>
                <a:gd name="T93" fmla="*/ 104 h 253"/>
                <a:gd name="T94" fmla="*/ 164 w 271"/>
                <a:gd name="T95" fmla="*/ 145 h 253"/>
                <a:gd name="T96" fmla="*/ 209 w 271"/>
                <a:gd name="T97" fmla="*/ 13 h 253"/>
                <a:gd name="T98" fmla="*/ 148 w 271"/>
                <a:gd name="T99" fmla="*/ 173 h 253"/>
                <a:gd name="T100" fmla="*/ 195 w 271"/>
                <a:gd name="T101" fmla="*/ 118 h 253"/>
                <a:gd name="T102" fmla="*/ 223 w 271"/>
                <a:gd name="T103" fmla="*/ 14 h 253"/>
                <a:gd name="T104" fmla="*/ 236 w 271"/>
                <a:gd name="T105" fmla="*/ 9 h 253"/>
                <a:gd name="T106" fmla="*/ 216 w 271"/>
                <a:gd name="T107" fmla="*/ 97 h 253"/>
                <a:gd name="T108" fmla="*/ 261 w 271"/>
                <a:gd name="T109" fmla="*/ 19 h 253"/>
                <a:gd name="T110" fmla="*/ 251 w 271"/>
                <a:gd name="T111" fmla="*/ 54 h 253"/>
                <a:gd name="T112" fmla="*/ 234 w 271"/>
                <a:gd name="T113" fmla="*/ 99 h 253"/>
                <a:gd name="T114" fmla="*/ 256 w 271"/>
                <a:gd name="T115" fmla="*/ 11 h 253"/>
                <a:gd name="T116" fmla="*/ 229 w 271"/>
                <a:gd name="T117" fmla="*/ 82 h 253"/>
                <a:gd name="T118" fmla="*/ 214 w 271"/>
                <a:gd name="T119" fmla="*/ 107 h 253"/>
                <a:gd name="T120" fmla="*/ 4 w 271"/>
                <a:gd name="T121" fmla="*/ 190 h 253"/>
                <a:gd name="T122" fmla="*/ 82 w 271"/>
                <a:gd name="T123" fmla="*/ 252 h 253"/>
                <a:gd name="T124" fmla="*/ 269 w 271"/>
                <a:gd name="T125" fmla="*/ 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1" h="253">
                  <a:moveTo>
                    <a:pt x="73" y="230"/>
                  </a:moveTo>
                  <a:cubicBezTo>
                    <a:pt x="71" y="228"/>
                    <a:pt x="70" y="227"/>
                    <a:pt x="68" y="225"/>
                  </a:cubicBezTo>
                  <a:cubicBezTo>
                    <a:pt x="72" y="219"/>
                    <a:pt x="74" y="212"/>
                    <a:pt x="77" y="206"/>
                  </a:cubicBezTo>
                  <a:cubicBezTo>
                    <a:pt x="75" y="214"/>
                    <a:pt x="74" y="222"/>
                    <a:pt x="73" y="230"/>
                  </a:cubicBezTo>
                  <a:moveTo>
                    <a:pt x="23" y="193"/>
                  </a:moveTo>
                  <a:cubicBezTo>
                    <a:pt x="23" y="193"/>
                    <a:pt x="23" y="193"/>
                    <a:pt x="24" y="192"/>
                  </a:cubicBezTo>
                  <a:cubicBezTo>
                    <a:pt x="24" y="192"/>
                    <a:pt x="27" y="185"/>
                    <a:pt x="28" y="185"/>
                  </a:cubicBezTo>
                  <a:cubicBezTo>
                    <a:pt x="28" y="185"/>
                    <a:pt x="29" y="185"/>
                    <a:pt x="29" y="187"/>
                  </a:cubicBezTo>
                  <a:cubicBezTo>
                    <a:pt x="29" y="190"/>
                    <a:pt x="28" y="192"/>
                    <a:pt x="28" y="195"/>
                  </a:cubicBezTo>
                  <a:cubicBezTo>
                    <a:pt x="26" y="194"/>
                    <a:pt x="24" y="193"/>
                    <a:pt x="23" y="193"/>
                  </a:cubicBezTo>
                  <a:cubicBezTo>
                    <a:pt x="23" y="193"/>
                    <a:pt x="23" y="193"/>
                    <a:pt x="23" y="193"/>
                  </a:cubicBezTo>
                  <a:moveTo>
                    <a:pt x="22" y="193"/>
                  </a:moveTo>
                  <a:cubicBezTo>
                    <a:pt x="20" y="192"/>
                    <a:pt x="18" y="192"/>
                    <a:pt x="16" y="191"/>
                  </a:cubicBezTo>
                  <a:cubicBezTo>
                    <a:pt x="19" y="189"/>
                    <a:pt x="22" y="187"/>
                    <a:pt x="25" y="184"/>
                  </a:cubicBezTo>
                  <a:cubicBezTo>
                    <a:pt x="24" y="187"/>
                    <a:pt x="23" y="189"/>
                    <a:pt x="22" y="191"/>
                  </a:cubicBezTo>
                  <a:cubicBezTo>
                    <a:pt x="21" y="192"/>
                    <a:pt x="22" y="193"/>
                    <a:pt x="22" y="193"/>
                  </a:cubicBezTo>
                  <a:moveTo>
                    <a:pt x="39" y="200"/>
                  </a:moveTo>
                  <a:cubicBezTo>
                    <a:pt x="36" y="199"/>
                    <a:pt x="34" y="197"/>
                    <a:pt x="31" y="196"/>
                  </a:cubicBezTo>
                  <a:cubicBezTo>
                    <a:pt x="34" y="190"/>
                    <a:pt x="37" y="184"/>
                    <a:pt x="40" y="179"/>
                  </a:cubicBezTo>
                  <a:cubicBezTo>
                    <a:pt x="38" y="181"/>
                    <a:pt x="39" y="194"/>
                    <a:pt x="39" y="200"/>
                  </a:cubicBezTo>
                  <a:moveTo>
                    <a:pt x="47" y="205"/>
                  </a:moveTo>
                  <a:cubicBezTo>
                    <a:pt x="45" y="204"/>
                    <a:pt x="44" y="203"/>
                    <a:pt x="42" y="202"/>
                  </a:cubicBezTo>
                  <a:cubicBezTo>
                    <a:pt x="49" y="192"/>
                    <a:pt x="50" y="181"/>
                    <a:pt x="53" y="170"/>
                  </a:cubicBezTo>
                  <a:cubicBezTo>
                    <a:pt x="54" y="168"/>
                    <a:pt x="54" y="165"/>
                    <a:pt x="55" y="163"/>
                  </a:cubicBezTo>
                  <a:cubicBezTo>
                    <a:pt x="54" y="169"/>
                    <a:pt x="53" y="175"/>
                    <a:pt x="52" y="181"/>
                  </a:cubicBezTo>
                  <a:cubicBezTo>
                    <a:pt x="50" y="189"/>
                    <a:pt x="49" y="197"/>
                    <a:pt x="47" y="205"/>
                  </a:cubicBezTo>
                  <a:moveTo>
                    <a:pt x="29" y="194"/>
                  </a:moveTo>
                  <a:cubicBezTo>
                    <a:pt x="29" y="194"/>
                    <a:pt x="31" y="188"/>
                    <a:pt x="31" y="187"/>
                  </a:cubicBezTo>
                  <a:cubicBezTo>
                    <a:pt x="31" y="185"/>
                    <a:pt x="31" y="183"/>
                    <a:pt x="30" y="181"/>
                  </a:cubicBezTo>
                  <a:cubicBezTo>
                    <a:pt x="38" y="175"/>
                    <a:pt x="46" y="168"/>
                    <a:pt x="54" y="162"/>
                  </a:cubicBezTo>
                  <a:cubicBezTo>
                    <a:pt x="50" y="169"/>
                    <a:pt x="49" y="177"/>
                    <a:pt x="47" y="185"/>
                  </a:cubicBezTo>
                  <a:cubicBezTo>
                    <a:pt x="47" y="187"/>
                    <a:pt x="42" y="198"/>
                    <a:pt x="42" y="198"/>
                  </a:cubicBezTo>
                  <a:cubicBezTo>
                    <a:pt x="41" y="198"/>
                    <a:pt x="41" y="198"/>
                    <a:pt x="41" y="198"/>
                  </a:cubicBezTo>
                  <a:cubicBezTo>
                    <a:pt x="41" y="190"/>
                    <a:pt x="43" y="182"/>
                    <a:pt x="43" y="174"/>
                  </a:cubicBezTo>
                  <a:cubicBezTo>
                    <a:pt x="43" y="174"/>
                    <a:pt x="42" y="173"/>
                    <a:pt x="42" y="173"/>
                  </a:cubicBezTo>
                  <a:cubicBezTo>
                    <a:pt x="41" y="173"/>
                    <a:pt x="41" y="173"/>
                    <a:pt x="41" y="174"/>
                  </a:cubicBezTo>
                  <a:cubicBezTo>
                    <a:pt x="36" y="180"/>
                    <a:pt x="33" y="187"/>
                    <a:pt x="30" y="193"/>
                  </a:cubicBezTo>
                  <a:cubicBezTo>
                    <a:pt x="29" y="194"/>
                    <a:pt x="29" y="194"/>
                    <a:pt x="29" y="194"/>
                  </a:cubicBezTo>
                  <a:moveTo>
                    <a:pt x="49" y="203"/>
                  </a:moveTo>
                  <a:cubicBezTo>
                    <a:pt x="48" y="203"/>
                    <a:pt x="52" y="190"/>
                    <a:pt x="53" y="186"/>
                  </a:cubicBezTo>
                  <a:cubicBezTo>
                    <a:pt x="55" y="177"/>
                    <a:pt x="56" y="168"/>
                    <a:pt x="57" y="159"/>
                  </a:cubicBezTo>
                  <a:cubicBezTo>
                    <a:pt x="57" y="159"/>
                    <a:pt x="57" y="159"/>
                    <a:pt x="57" y="159"/>
                  </a:cubicBezTo>
                  <a:cubicBezTo>
                    <a:pt x="60" y="156"/>
                    <a:pt x="63" y="154"/>
                    <a:pt x="66" y="151"/>
                  </a:cubicBezTo>
                  <a:cubicBezTo>
                    <a:pt x="61" y="166"/>
                    <a:pt x="58" y="181"/>
                    <a:pt x="52" y="195"/>
                  </a:cubicBezTo>
                  <a:cubicBezTo>
                    <a:pt x="50" y="201"/>
                    <a:pt x="49" y="203"/>
                    <a:pt x="49" y="203"/>
                  </a:cubicBezTo>
                  <a:moveTo>
                    <a:pt x="52" y="209"/>
                  </a:moveTo>
                  <a:cubicBezTo>
                    <a:pt x="51" y="208"/>
                    <a:pt x="50" y="207"/>
                    <a:pt x="49" y="207"/>
                  </a:cubicBezTo>
                  <a:cubicBezTo>
                    <a:pt x="54" y="198"/>
                    <a:pt x="57" y="188"/>
                    <a:pt x="60" y="178"/>
                  </a:cubicBezTo>
                  <a:cubicBezTo>
                    <a:pt x="62" y="172"/>
                    <a:pt x="64" y="166"/>
                    <a:pt x="65" y="159"/>
                  </a:cubicBezTo>
                  <a:cubicBezTo>
                    <a:pt x="66" y="156"/>
                    <a:pt x="69" y="152"/>
                    <a:pt x="70" y="148"/>
                  </a:cubicBezTo>
                  <a:cubicBezTo>
                    <a:pt x="70" y="148"/>
                    <a:pt x="70" y="148"/>
                    <a:pt x="70" y="148"/>
                  </a:cubicBezTo>
                  <a:cubicBezTo>
                    <a:pt x="69" y="169"/>
                    <a:pt x="57" y="189"/>
                    <a:pt x="52" y="209"/>
                  </a:cubicBezTo>
                  <a:moveTo>
                    <a:pt x="55" y="207"/>
                  </a:moveTo>
                  <a:cubicBezTo>
                    <a:pt x="54" y="207"/>
                    <a:pt x="56" y="200"/>
                    <a:pt x="58" y="196"/>
                  </a:cubicBezTo>
                  <a:cubicBezTo>
                    <a:pt x="60" y="190"/>
                    <a:pt x="62" y="183"/>
                    <a:pt x="65" y="177"/>
                  </a:cubicBezTo>
                  <a:cubicBezTo>
                    <a:pt x="69" y="167"/>
                    <a:pt x="71" y="156"/>
                    <a:pt x="72" y="146"/>
                  </a:cubicBezTo>
                  <a:cubicBezTo>
                    <a:pt x="73" y="145"/>
                    <a:pt x="75" y="143"/>
                    <a:pt x="76" y="142"/>
                  </a:cubicBezTo>
                  <a:cubicBezTo>
                    <a:pt x="67" y="161"/>
                    <a:pt x="68" y="184"/>
                    <a:pt x="58" y="202"/>
                  </a:cubicBezTo>
                  <a:cubicBezTo>
                    <a:pt x="56" y="206"/>
                    <a:pt x="55" y="207"/>
                    <a:pt x="55" y="207"/>
                  </a:cubicBezTo>
                  <a:moveTo>
                    <a:pt x="81" y="241"/>
                  </a:moveTo>
                  <a:cubicBezTo>
                    <a:pt x="88" y="233"/>
                    <a:pt x="91" y="222"/>
                    <a:pt x="94" y="212"/>
                  </a:cubicBezTo>
                  <a:cubicBezTo>
                    <a:pt x="99" y="197"/>
                    <a:pt x="104" y="182"/>
                    <a:pt x="110" y="167"/>
                  </a:cubicBezTo>
                  <a:cubicBezTo>
                    <a:pt x="113" y="158"/>
                    <a:pt x="117" y="149"/>
                    <a:pt x="121" y="139"/>
                  </a:cubicBezTo>
                  <a:cubicBezTo>
                    <a:pt x="120" y="141"/>
                    <a:pt x="120" y="143"/>
                    <a:pt x="120" y="144"/>
                  </a:cubicBezTo>
                  <a:cubicBezTo>
                    <a:pt x="113" y="171"/>
                    <a:pt x="106" y="199"/>
                    <a:pt x="97" y="225"/>
                  </a:cubicBezTo>
                  <a:cubicBezTo>
                    <a:pt x="97" y="225"/>
                    <a:pt x="97" y="226"/>
                    <a:pt x="97" y="226"/>
                  </a:cubicBezTo>
                  <a:cubicBezTo>
                    <a:pt x="92" y="231"/>
                    <a:pt x="87" y="236"/>
                    <a:pt x="81" y="241"/>
                  </a:cubicBezTo>
                  <a:moveTo>
                    <a:pt x="58" y="214"/>
                  </a:moveTo>
                  <a:cubicBezTo>
                    <a:pt x="57" y="213"/>
                    <a:pt x="55" y="212"/>
                    <a:pt x="54" y="211"/>
                  </a:cubicBezTo>
                  <a:cubicBezTo>
                    <a:pt x="69" y="194"/>
                    <a:pt x="69" y="170"/>
                    <a:pt x="75" y="149"/>
                  </a:cubicBezTo>
                  <a:cubicBezTo>
                    <a:pt x="76" y="146"/>
                    <a:pt x="77" y="142"/>
                    <a:pt x="79" y="140"/>
                  </a:cubicBezTo>
                  <a:cubicBezTo>
                    <a:pt x="79" y="139"/>
                    <a:pt x="80" y="139"/>
                    <a:pt x="81" y="138"/>
                  </a:cubicBezTo>
                  <a:cubicBezTo>
                    <a:pt x="80" y="139"/>
                    <a:pt x="80" y="142"/>
                    <a:pt x="79" y="147"/>
                  </a:cubicBezTo>
                  <a:cubicBezTo>
                    <a:pt x="78" y="154"/>
                    <a:pt x="76" y="162"/>
                    <a:pt x="73" y="169"/>
                  </a:cubicBezTo>
                  <a:cubicBezTo>
                    <a:pt x="69" y="184"/>
                    <a:pt x="63" y="199"/>
                    <a:pt x="58" y="214"/>
                  </a:cubicBezTo>
                  <a:moveTo>
                    <a:pt x="66" y="222"/>
                  </a:moveTo>
                  <a:cubicBezTo>
                    <a:pt x="64" y="220"/>
                    <a:pt x="62" y="218"/>
                    <a:pt x="61" y="217"/>
                  </a:cubicBezTo>
                  <a:cubicBezTo>
                    <a:pt x="75" y="191"/>
                    <a:pt x="79" y="160"/>
                    <a:pt x="91" y="133"/>
                  </a:cubicBezTo>
                  <a:cubicBezTo>
                    <a:pt x="90" y="136"/>
                    <a:pt x="90" y="138"/>
                    <a:pt x="89" y="140"/>
                  </a:cubicBezTo>
                  <a:cubicBezTo>
                    <a:pt x="87" y="150"/>
                    <a:pt x="84" y="160"/>
                    <a:pt x="81" y="169"/>
                  </a:cubicBezTo>
                  <a:cubicBezTo>
                    <a:pt x="75" y="187"/>
                    <a:pt x="69" y="203"/>
                    <a:pt x="66" y="222"/>
                  </a:cubicBezTo>
                  <a:moveTo>
                    <a:pt x="151" y="171"/>
                  </a:moveTo>
                  <a:cubicBezTo>
                    <a:pt x="155" y="157"/>
                    <a:pt x="160" y="144"/>
                    <a:pt x="166" y="131"/>
                  </a:cubicBezTo>
                  <a:cubicBezTo>
                    <a:pt x="163" y="141"/>
                    <a:pt x="161" y="151"/>
                    <a:pt x="160" y="161"/>
                  </a:cubicBezTo>
                  <a:cubicBezTo>
                    <a:pt x="160" y="162"/>
                    <a:pt x="160" y="162"/>
                    <a:pt x="160" y="162"/>
                  </a:cubicBezTo>
                  <a:cubicBezTo>
                    <a:pt x="157" y="165"/>
                    <a:pt x="154" y="168"/>
                    <a:pt x="151" y="171"/>
                  </a:cubicBezTo>
                  <a:moveTo>
                    <a:pt x="79" y="240"/>
                  </a:moveTo>
                  <a:cubicBezTo>
                    <a:pt x="78" y="238"/>
                    <a:pt x="77" y="236"/>
                    <a:pt x="75" y="234"/>
                  </a:cubicBezTo>
                  <a:cubicBezTo>
                    <a:pt x="79" y="227"/>
                    <a:pt x="81" y="219"/>
                    <a:pt x="83" y="212"/>
                  </a:cubicBezTo>
                  <a:cubicBezTo>
                    <a:pt x="86" y="199"/>
                    <a:pt x="90" y="188"/>
                    <a:pt x="95" y="176"/>
                  </a:cubicBezTo>
                  <a:cubicBezTo>
                    <a:pt x="101" y="161"/>
                    <a:pt x="106" y="145"/>
                    <a:pt x="111" y="129"/>
                  </a:cubicBezTo>
                  <a:cubicBezTo>
                    <a:pt x="107" y="141"/>
                    <a:pt x="104" y="153"/>
                    <a:pt x="100" y="165"/>
                  </a:cubicBezTo>
                  <a:cubicBezTo>
                    <a:pt x="92" y="190"/>
                    <a:pt x="89" y="216"/>
                    <a:pt x="79" y="240"/>
                  </a:cubicBezTo>
                  <a:moveTo>
                    <a:pt x="60" y="214"/>
                  </a:moveTo>
                  <a:cubicBezTo>
                    <a:pt x="60" y="214"/>
                    <a:pt x="61" y="211"/>
                    <a:pt x="63" y="206"/>
                  </a:cubicBezTo>
                  <a:cubicBezTo>
                    <a:pt x="66" y="197"/>
                    <a:pt x="69" y="188"/>
                    <a:pt x="72" y="179"/>
                  </a:cubicBezTo>
                  <a:cubicBezTo>
                    <a:pt x="77" y="165"/>
                    <a:pt x="81" y="150"/>
                    <a:pt x="83" y="135"/>
                  </a:cubicBezTo>
                  <a:cubicBezTo>
                    <a:pt x="86" y="133"/>
                    <a:pt x="89" y="130"/>
                    <a:pt x="92" y="127"/>
                  </a:cubicBezTo>
                  <a:cubicBezTo>
                    <a:pt x="79" y="152"/>
                    <a:pt x="75" y="181"/>
                    <a:pt x="63" y="207"/>
                  </a:cubicBezTo>
                  <a:cubicBezTo>
                    <a:pt x="61" y="212"/>
                    <a:pt x="60" y="214"/>
                    <a:pt x="60" y="214"/>
                  </a:cubicBezTo>
                  <a:moveTo>
                    <a:pt x="67" y="222"/>
                  </a:moveTo>
                  <a:cubicBezTo>
                    <a:pt x="66" y="222"/>
                    <a:pt x="69" y="214"/>
                    <a:pt x="70" y="208"/>
                  </a:cubicBezTo>
                  <a:cubicBezTo>
                    <a:pt x="73" y="198"/>
                    <a:pt x="76" y="189"/>
                    <a:pt x="80" y="179"/>
                  </a:cubicBezTo>
                  <a:cubicBezTo>
                    <a:pt x="87" y="161"/>
                    <a:pt x="90" y="141"/>
                    <a:pt x="97" y="123"/>
                  </a:cubicBezTo>
                  <a:cubicBezTo>
                    <a:pt x="97" y="122"/>
                    <a:pt x="97" y="122"/>
                    <a:pt x="97" y="122"/>
                  </a:cubicBezTo>
                  <a:cubicBezTo>
                    <a:pt x="99" y="120"/>
                    <a:pt x="102" y="118"/>
                    <a:pt x="104" y="116"/>
                  </a:cubicBezTo>
                  <a:cubicBezTo>
                    <a:pt x="90" y="148"/>
                    <a:pt x="85" y="183"/>
                    <a:pt x="71" y="215"/>
                  </a:cubicBezTo>
                  <a:cubicBezTo>
                    <a:pt x="68" y="220"/>
                    <a:pt x="67" y="222"/>
                    <a:pt x="67" y="222"/>
                  </a:cubicBezTo>
                  <a:moveTo>
                    <a:pt x="96" y="146"/>
                  </a:moveTo>
                  <a:cubicBezTo>
                    <a:pt x="96" y="145"/>
                    <a:pt x="96" y="145"/>
                    <a:pt x="96" y="145"/>
                  </a:cubicBezTo>
                  <a:cubicBezTo>
                    <a:pt x="98" y="139"/>
                    <a:pt x="99" y="134"/>
                    <a:pt x="101" y="129"/>
                  </a:cubicBezTo>
                  <a:cubicBezTo>
                    <a:pt x="101" y="128"/>
                    <a:pt x="105" y="114"/>
                    <a:pt x="105" y="114"/>
                  </a:cubicBezTo>
                  <a:cubicBezTo>
                    <a:pt x="105" y="114"/>
                    <a:pt x="105" y="115"/>
                    <a:pt x="104" y="118"/>
                  </a:cubicBezTo>
                  <a:cubicBezTo>
                    <a:pt x="102" y="127"/>
                    <a:pt x="99" y="137"/>
                    <a:pt x="96" y="146"/>
                  </a:cubicBezTo>
                  <a:moveTo>
                    <a:pt x="193" y="128"/>
                  </a:moveTo>
                  <a:cubicBezTo>
                    <a:pt x="197" y="120"/>
                    <a:pt x="200" y="112"/>
                    <a:pt x="203" y="104"/>
                  </a:cubicBezTo>
                  <a:cubicBezTo>
                    <a:pt x="202" y="109"/>
                    <a:pt x="201" y="115"/>
                    <a:pt x="200" y="120"/>
                  </a:cubicBezTo>
                  <a:cubicBezTo>
                    <a:pt x="200" y="121"/>
                    <a:pt x="200" y="121"/>
                    <a:pt x="200" y="121"/>
                  </a:cubicBezTo>
                  <a:cubicBezTo>
                    <a:pt x="198" y="123"/>
                    <a:pt x="196" y="126"/>
                    <a:pt x="193" y="128"/>
                  </a:cubicBezTo>
                  <a:moveTo>
                    <a:pt x="75" y="232"/>
                  </a:moveTo>
                  <a:cubicBezTo>
                    <a:pt x="75" y="224"/>
                    <a:pt x="77" y="217"/>
                    <a:pt x="78" y="210"/>
                  </a:cubicBezTo>
                  <a:cubicBezTo>
                    <a:pt x="81" y="198"/>
                    <a:pt x="84" y="186"/>
                    <a:pt x="88" y="175"/>
                  </a:cubicBezTo>
                  <a:cubicBezTo>
                    <a:pt x="95" y="154"/>
                    <a:pt x="103" y="133"/>
                    <a:pt x="108" y="111"/>
                  </a:cubicBezTo>
                  <a:cubicBezTo>
                    <a:pt x="112" y="108"/>
                    <a:pt x="115" y="104"/>
                    <a:pt x="119" y="101"/>
                  </a:cubicBezTo>
                  <a:cubicBezTo>
                    <a:pt x="111" y="118"/>
                    <a:pt x="108" y="136"/>
                    <a:pt x="102" y="153"/>
                  </a:cubicBezTo>
                  <a:cubicBezTo>
                    <a:pt x="99" y="164"/>
                    <a:pt x="94" y="174"/>
                    <a:pt x="89" y="185"/>
                  </a:cubicBezTo>
                  <a:cubicBezTo>
                    <a:pt x="85" y="196"/>
                    <a:pt x="82" y="207"/>
                    <a:pt x="79" y="219"/>
                  </a:cubicBezTo>
                  <a:cubicBezTo>
                    <a:pt x="78" y="223"/>
                    <a:pt x="75" y="228"/>
                    <a:pt x="75" y="232"/>
                  </a:cubicBezTo>
                  <a:moveTo>
                    <a:pt x="85" y="232"/>
                  </a:moveTo>
                  <a:cubicBezTo>
                    <a:pt x="86" y="227"/>
                    <a:pt x="88" y="223"/>
                    <a:pt x="89" y="219"/>
                  </a:cubicBezTo>
                  <a:cubicBezTo>
                    <a:pt x="93" y="205"/>
                    <a:pt x="96" y="190"/>
                    <a:pt x="99" y="175"/>
                  </a:cubicBezTo>
                  <a:cubicBezTo>
                    <a:pt x="107" y="149"/>
                    <a:pt x="114" y="121"/>
                    <a:pt x="124" y="96"/>
                  </a:cubicBezTo>
                  <a:cubicBezTo>
                    <a:pt x="128" y="92"/>
                    <a:pt x="132" y="88"/>
                    <a:pt x="136" y="84"/>
                  </a:cubicBezTo>
                  <a:cubicBezTo>
                    <a:pt x="131" y="96"/>
                    <a:pt x="128" y="108"/>
                    <a:pt x="125" y="120"/>
                  </a:cubicBezTo>
                  <a:cubicBezTo>
                    <a:pt x="122" y="129"/>
                    <a:pt x="119" y="138"/>
                    <a:pt x="115" y="147"/>
                  </a:cubicBezTo>
                  <a:cubicBezTo>
                    <a:pt x="105" y="172"/>
                    <a:pt x="97" y="198"/>
                    <a:pt x="88" y="224"/>
                  </a:cubicBezTo>
                  <a:cubicBezTo>
                    <a:pt x="87" y="226"/>
                    <a:pt x="86" y="229"/>
                    <a:pt x="85" y="232"/>
                  </a:cubicBezTo>
                  <a:moveTo>
                    <a:pt x="230" y="103"/>
                  </a:moveTo>
                  <a:cubicBezTo>
                    <a:pt x="229" y="103"/>
                    <a:pt x="228" y="102"/>
                    <a:pt x="228" y="101"/>
                  </a:cubicBezTo>
                  <a:cubicBezTo>
                    <a:pt x="227" y="100"/>
                    <a:pt x="227" y="100"/>
                    <a:pt x="227" y="100"/>
                  </a:cubicBezTo>
                  <a:cubicBezTo>
                    <a:pt x="230" y="94"/>
                    <a:pt x="232" y="87"/>
                    <a:pt x="234" y="80"/>
                  </a:cubicBezTo>
                  <a:cubicBezTo>
                    <a:pt x="232" y="87"/>
                    <a:pt x="231" y="95"/>
                    <a:pt x="230" y="103"/>
                  </a:cubicBezTo>
                  <a:moveTo>
                    <a:pt x="205" y="116"/>
                  </a:moveTo>
                  <a:cubicBezTo>
                    <a:pt x="212" y="104"/>
                    <a:pt x="213" y="89"/>
                    <a:pt x="218" y="76"/>
                  </a:cubicBezTo>
                  <a:cubicBezTo>
                    <a:pt x="218" y="75"/>
                    <a:pt x="218" y="75"/>
                    <a:pt x="218" y="75"/>
                  </a:cubicBezTo>
                  <a:cubicBezTo>
                    <a:pt x="216" y="86"/>
                    <a:pt x="214" y="98"/>
                    <a:pt x="212" y="109"/>
                  </a:cubicBezTo>
                  <a:cubicBezTo>
                    <a:pt x="210" y="112"/>
                    <a:pt x="208" y="114"/>
                    <a:pt x="205" y="116"/>
                  </a:cubicBezTo>
                  <a:moveTo>
                    <a:pt x="188" y="116"/>
                  </a:moveTo>
                  <a:cubicBezTo>
                    <a:pt x="189" y="112"/>
                    <a:pt x="190" y="108"/>
                    <a:pt x="191" y="104"/>
                  </a:cubicBezTo>
                  <a:cubicBezTo>
                    <a:pt x="193" y="93"/>
                    <a:pt x="198" y="82"/>
                    <a:pt x="202" y="72"/>
                  </a:cubicBezTo>
                  <a:cubicBezTo>
                    <a:pt x="202" y="71"/>
                    <a:pt x="203" y="70"/>
                    <a:pt x="203" y="69"/>
                  </a:cubicBezTo>
                  <a:cubicBezTo>
                    <a:pt x="202" y="73"/>
                    <a:pt x="200" y="77"/>
                    <a:pt x="199" y="80"/>
                  </a:cubicBezTo>
                  <a:cubicBezTo>
                    <a:pt x="195" y="91"/>
                    <a:pt x="192" y="102"/>
                    <a:pt x="189" y="113"/>
                  </a:cubicBezTo>
                  <a:cubicBezTo>
                    <a:pt x="189" y="114"/>
                    <a:pt x="189" y="115"/>
                    <a:pt x="188" y="116"/>
                  </a:cubicBezTo>
                  <a:moveTo>
                    <a:pt x="247" y="122"/>
                  </a:moveTo>
                  <a:cubicBezTo>
                    <a:pt x="245" y="119"/>
                    <a:pt x="243" y="117"/>
                    <a:pt x="240" y="115"/>
                  </a:cubicBezTo>
                  <a:cubicBezTo>
                    <a:pt x="245" y="99"/>
                    <a:pt x="250" y="84"/>
                    <a:pt x="254" y="68"/>
                  </a:cubicBezTo>
                  <a:cubicBezTo>
                    <a:pt x="254" y="72"/>
                    <a:pt x="253" y="77"/>
                    <a:pt x="252" y="81"/>
                  </a:cubicBezTo>
                  <a:cubicBezTo>
                    <a:pt x="250" y="95"/>
                    <a:pt x="246" y="108"/>
                    <a:pt x="247" y="122"/>
                  </a:cubicBezTo>
                  <a:moveTo>
                    <a:pt x="99" y="220"/>
                  </a:moveTo>
                  <a:cubicBezTo>
                    <a:pt x="101" y="217"/>
                    <a:pt x="103" y="211"/>
                    <a:pt x="105" y="206"/>
                  </a:cubicBezTo>
                  <a:cubicBezTo>
                    <a:pt x="109" y="191"/>
                    <a:pt x="112" y="177"/>
                    <a:pt x="116" y="162"/>
                  </a:cubicBezTo>
                  <a:cubicBezTo>
                    <a:pt x="120" y="151"/>
                    <a:pt x="123" y="139"/>
                    <a:pt x="125" y="127"/>
                  </a:cubicBezTo>
                  <a:cubicBezTo>
                    <a:pt x="126" y="126"/>
                    <a:pt x="126" y="125"/>
                    <a:pt x="127" y="124"/>
                  </a:cubicBezTo>
                  <a:cubicBezTo>
                    <a:pt x="132" y="109"/>
                    <a:pt x="135" y="94"/>
                    <a:pt x="141" y="79"/>
                  </a:cubicBezTo>
                  <a:cubicBezTo>
                    <a:pt x="146" y="74"/>
                    <a:pt x="152" y="69"/>
                    <a:pt x="157" y="63"/>
                  </a:cubicBezTo>
                  <a:cubicBezTo>
                    <a:pt x="149" y="81"/>
                    <a:pt x="145" y="100"/>
                    <a:pt x="138" y="119"/>
                  </a:cubicBezTo>
                  <a:cubicBezTo>
                    <a:pt x="134" y="131"/>
                    <a:pt x="128" y="142"/>
                    <a:pt x="124" y="155"/>
                  </a:cubicBezTo>
                  <a:cubicBezTo>
                    <a:pt x="119" y="169"/>
                    <a:pt x="115" y="183"/>
                    <a:pt x="109" y="198"/>
                  </a:cubicBezTo>
                  <a:cubicBezTo>
                    <a:pt x="106" y="205"/>
                    <a:pt x="103" y="213"/>
                    <a:pt x="99" y="220"/>
                  </a:cubicBezTo>
                  <a:moveTo>
                    <a:pt x="100" y="224"/>
                  </a:moveTo>
                  <a:cubicBezTo>
                    <a:pt x="111" y="202"/>
                    <a:pt x="118" y="178"/>
                    <a:pt x="126" y="155"/>
                  </a:cubicBezTo>
                  <a:cubicBezTo>
                    <a:pt x="130" y="143"/>
                    <a:pt x="136" y="131"/>
                    <a:pt x="140" y="119"/>
                  </a:cubicBezTo>
                  <a:cubicBezTo>
                    <a:pt x="145" y="107"/>
                    <a:pt x="148" y="93"/>
                    <a:pt x="153" y="80"/>
                  </a:cubicBezTo>
                  <a:cubicBezTo>
                    <a:pt x="155" y="74"/>
                    <a:pt x="157" y="68"/>
                    <a:pt x="160" y="63"/>
                  </a:cubicBezTo>
                  <a:cubicBezTo>
                    <a:pt x="158" y="66"/>
                    <a:pt x="156" y="70"/>
                    <a:pt x="155" y="74"/>
                  </a:cubicBezTo>
                  <a:cubicBezTo>
                    <a:pt x="150" y="88"/>
                    <a:pt x="146" y="103"/>
                    <a:pt x="142" y="118"/>
                  </a:cubicBezTo>
                  <a:cubicBezTo>
                    <a:pt x="134" y="146"/>
                    <a:pt x="126" y="174"/>
                    <a:pt x="119" y="202"/>
                  </a:cubicBezTo>
                  <a:cubicBezTo>
                    <a:pt x="119" y="203"/>
                    <a:pt x="119" y="204"/>
                    <a:pt x="120" y="204"/>
                  </a:cubicBezTo>
                  <a:cubicBezTo>
                    <a:pt x="113" y="210"/>
                    <a:pt x="106" y="217"/>
                    <a:pt x="100" y="224"/>
                  </a:cubicBezTo>
                  <a:moveTo>
                    <a:pt x="121" y="202"/>
                  </a:moveTo>
                  <a:cubicBezTo>
                    <a:pt x="142" y="156"/>
                    <a:pt x="153" y="106"/>
                    <a:pt x="171" y="60"/>
                  </a:cubicBezTo>
                  <a:cubicBezTo>
                    <a:pt x="173" y="55"/>
                    <a:pt x="174" y="51"/>
                    <a:pt x="175" y="47"/>
                  </a:cubicBezTo>
                  <a:cubicBezTo>
                    <a:pt x="174" y="53"/>
                    <a:pt x="172" y="60"/>
                    <a:pt x="170" y="67"/>
                  </a:cubicBezTo>
                  <a:cubicBezTo>
                    <a:pt x="165" y="80"/>
                    <a:pt x="161" y="93"/>
                    <a:pt x="156" y="107"/>
                  </a:cubicBezTo>
                  <a:cubicBezTo>
                    <a:pt x="148" y="134"/>
                    <a:pt x="141" y="161"/>
                    <a:pt x="133" y="188"/>
                  </a:cubicBezTo>
                  <a:cubicBezTo>
                    <a:pt x="132" y="189"/>
                    <a:pt x="133" y="189"/>
                    <a:pt x="134" y="189"/>
                  </a:cubicBezTo>
                  <a:cubicBezTo>
                    <a:pt x="134" y="189"/>
                    <a:pt x="134" y="189"/>
                    <a:pt x="134" y="189"/>
                  </a:cubicBezTo>
                  <a:cubicBezTo>
                    <a:pt x="130" y="193"/>
                    <a:pt x="126" y="198"/>
                    <a:pt x="121" y="202"/>
                  </a:cubicBezTo>
                  <a:moveTo>
                    <a:pt x="176" y="46"/>
                  </a:moveTo>
                  <a:cubicBezTo>
                    <a:pt x="176" y="46"/>
                    <a:pt x="176" y="46"/>
                    <a:pt x="176" y="46"/>
                  </a:cubicBezTo>
                  <a:cubicBezTo>
                    <a:pt x="176" y="46"/>
                    <a:pt x="176" y="46"/>
                    <a:pt x="176" y="46"/>
                  </a:cubicBezTo>
                  <a:moveTo>
                    <a:pt x="251" y="126"/>
                  </a:moveTo>
                  <a:cubicBezTo>
                    <a:pt x="250" y="125"/>
                    <a:pt x="249" y="125"/>
                    <a:pt x="249" y="124"/>
                  </a:cubicBezTo>
                  <a:cubicBezTo>
                    <a:pt x="248" y="111"/>
                    <a:pt x="250" y="99"/>
                    <a:pt x="253" y="86"/>
                  </a:cubicBezTo>
                  <a:cubicBezTo>
                    <a:pt x="256" y="75"/>
                    <a:pt x="256" y="64"/>
                    <a:pt x="257" y="53"/>
                  </a:cubicBezTo>
                  <a:cubicBezTo>
                    <a:pt x="258" y="51"/>
                    <a:pt x="258" y="48"/>
                    <a:pt x="259" y="46"/>
                  </a:cubicBezTo>
                  <a:cubicBezTo>
                    <a:pt x="256" y="73"/>
                    <a:pt x="252" y="99"/>
                    <a:pt x="251" y="126"/>
                  </a:cubicBezTo>
                  <a:moveTo>
                    <a:pt x="237" y="67"/>
                  </a:moveTo>
                  <a:cubicBezTo>
                    <a:pt x="238" y="60"/>
                    <a:pt x="240" y="53"/>
                    <a:pt x="242" y="46"/>
                  </a:cubicBezTo>
                  <a:cubicBezTo>
                    <a:pt x="241" y="50"/>
                    <a:pt x="240" y="54"/>
                    <a:pt x="239" y="58"/>
                  </a:cubicBezTo>
                  <a:cubicBezTo>
                    <a:pt x="238" y="61"/>
                    <a:pt x="237" y="64"/>
                    <a:pt x="237" y="67"/>
                  </a:cubicBezTo>
                  <a:moveTo>
                    <a:pt x="165" y="46"/>
                  </a:moveTo>
                  <a:cubicBezTo>
                    <a:pt x="164" y="45"/>
                    <a:pt x="163" y="44"/>
                    <a:pt x="163" y="43"/>
                  </a:cubicBezTo>
                  <a:cubicBezTo>
                    <a:pt x="164" y="41"/>
                    <a:pt x="164" y="40"/>
                    <a:pt x="165" y="39"/>
                  </a:cubicBezTo>
                  <a:cubicBezTo>
                    <a:pt x="165" y="41"/>
                    <a:pt x="165" y="43"/>
                    <a:pt x="165" y="46"/>
                  </a:cubicBezTo>
                  <a:moveTo>
                    <a:pt x="182" y="139"/>
                  </a:moveTo>
                  <a:cubicBezTo>
                    <a:pt x="189" y="123"/>
                    <a:pt x="193" y="107"/>
                    <a:pt x="198" y="90"/>
                  </a:cubicBezTo>
                  <a:cubicBezTo>
                    <a:pt x="203" y="73"/>
                    <a:pt x="211" y="56"/>
                    <a:pt x="217" y="39"/>
                  </a:cubicBezTo>
                  <a:cubicBezTo>
                    <a:pt x="214" y="49"/>
                    <a:pt x="211" y="58"/>
                    <a:pt x="208" y="68"/>
                  </a:cubicBezTo>
                  <a:cubicBezTo>
                    <a:pt x="201" y="89"/>
                    <a:pt x="195" y="110"/>
                    <a:pt x="189" y="132"/>
                  </a:cubicBezTo>
                  <a:cubicBezTo>
                    <a:pt x="189" y="132"/>
                    <a:pt x="189" y="132"/>
                    <a:pt x="189" y="132"/>
                  </a:cubicBezTo>
                  <a:cubicBezTo>
                    <a:pt x="187" y="134"/>
                    <a:pt x="185" y="137"/>
                    <a:pt x="182" y="139"/>
                  </a:cubicBezTo>
                  <a:moveTo>
                    <a:pt x="238" y="112"/>
                  </a:moveTo>
                  <a:cubicBezTo>
                    <a:pt x="236" y="110"/>
                    <a:pt x="234" y="108"/>
                    <a:pt x="232" y="106"/>
                  </a:cubicBezTo>
                  <a:cubicBezTo>
                    <a:pt x="240" y="94"/>
                    <a:pt x="242" y="81"/>
                    <a:pt x="245" y="67"/>
                  </a:cubicBezTo>
                  <a:cubicBezTo>
                    <a:pt x="246" y="59"/>
                    <a:pt x="248" y="50"/>
                    <a:pt x="251" y="41"/>
                  </a:cubicBezTo>
                  <a:cubicBezTo>
                    <a:pt x="251" y="40"/>
                    <a:pt x="252" y="39"/>
                    <a:pt x="252" y="38"/>
                  </a:cubicBezTo>
                  <a:cubicBezTo>
                    <a:pt x="250" y="48"/>
                    <a:pt x="248" y="58"/>
                    <a:pt x="247" y="69"/>
                  </a:cubicBezTo>
                  <a:cubicBezTo>
                    <a:pt x="246" y="84"/>
                    <a:pt x="240" y="97"/>
                    <a:pt x="238" y="112"/>
                  </a:cubicBezTo>
                  <a:moveTo>
                    <a:pt x="218" y="104"/>
                  </a:moveTo>
                  <a:cubicBezTo>
                    <a:pt x="222" y="95"/>
                    <a:pt x="224" y="84"/>
                    <a:pt x="227" y="74"/>
                  </a:cubicBezTo>
                  <a:cubicBezTo>
                    <a:pt x="231" y="58"/>
                    <a:pt x="237" y="43"/>
                    <a:pt x="243" y="28"/>
                  </a:cubicBezTo>
                  <a:cubicBezTo>
                    <a:pt x="242" y="31"/>
                    <a:pt x="241" y="33"/>
                    <a:pt x="240" y="35"/>
                  </a:cubicBezTo>
                  <a:cubicBezTo>
                    <a:pt x="237" y="42"/>
                    <a:pt x="235" y="50"/>
                    <a:pt x="233" y="57"/>
                  </a:cubicBezTo>
                  <a:cubicBezTo>
                    <a:pt x="229" y="71"/>
                    <a:pt x="226" y="85"/>
                    <a:pt x="223" y="100"/>
                  </a:cubicBezTo>
                  <a:cubicBezTo>
                    <a:pt x="223" y="100"/>
                    <a:pt x="222" y="100"/>
                    <a:pt x="222" y="101"/>
                  </a:cubicBezTo>
                  <a:cubicBezTo>
                    <a:pt x="220" y="102"/>
                    <a:pt x="219" y="103"/>
                    <a:pt x="218" y="104"/>
                  </a:cubicBezTo>
                  <a:moveTo>
                    <a:pt x="160" y="40"/>
                  </a:moveTo>
                  <a:cubicBezTo>
                    <a:pt x="159" y="39"/>
                    <a:pt x="158" y="37"/>
                    <a:pt x="157" y="36"/>
                  </a:cubicBezTo>
                  <a:cubicBezTo>
                    <a:pt x="160" y="33"/>
                    <a:pt x="161" y="31"/>
                    <a:pt x="162" y="27"/>
                  </a:cubicBezTo>
                  <a:cubicBezTo>
                    <a:pt x="161" y="31"/>
                    <a:pt x="160" y="35"/>
                    <a:pt x="160" y="40"/>
                  </a:cubicBezTo>
                  <a:moveTo>
                    <a:pt x="162" y="27"/>
                  </a:moveTo>
                  <a:cubicBezTo>
                    <a:pt x="162" y="27"/>
                    <a:pt x="162" y="27"/>
                    <a:pt x="162" y="27"/>
                  </a:cubicBezTo>
                  <a:cubicBezTo>
                    <a:pt x="162" y="27"/>
                    <a:pt x="162" y="27"/>
                    <a:pt x="162" y="27"/>
                  </a:cubicBezTo>
                  <a:moveTo>
                    <a:pt x="154" y="31"/>
                  </a:moveTo>
                  <a:cubicBezTo>
                    <a:pt x="153" y="29"/>
                    <a:pt x="151" y="28"/>
                    <a:pt x="150" y="26"/>
                  </a:cubicBezTo>
                  <a:cubicBezTo>
                    <a:pt x="150" y="25"/>
                    <a:pt x="150" y="25"/>
                    <a:pt x="150" y="25"/>
                  </a:cubicBezTo>
                  <a:cubicBezTo>
                    <a:pt x="151" y="24"/>
                    <a:pt x="153" y="23"/>
                    <a:pt x="154" y="21"/>
                  </a:cubicBezTo>
                  <a:cubicBezTo>
                    <a:pt x="153" y="24"/>
                    <a:pt x="153" y="28"/>
                    <a:pt x="154" y="31"/>
                  </a:cubicBezTo>
                  <a:moveTo>
                    <a:pt x="145" y="20"/>
                  </a:moveTo>
                  <a:cubicBezTo>
                    <a:pt x="144" y="20"/>
                    <a:pt x="143" y="19"/>
                    <a:pt x="143" y="18"/>
                  </a:cubicBezTo>
                  <a:cubicBezTo>
                    <a:pt x="144" y="18"/>
                    <a:pt x="144" y="18"/>
                    <a:pt x="144" y="18"/>
                  </a:cubicBezTo>
                  <a:cubicBezTo>
                    <a:pt x="144" y="18"/>
                    <a:pt x="144" y="18"/>
                    <a:pt x="144" y="18"/>
                  </a:cubicBezTo>
                  <a:cubicBezTo>
                    <a:pt x="144" y="19"/>
                    <a:pt x="144" y="20"/>
                    <a:pt x="145" y="20"/>
                  </a:cubicBezTo>
                  <a:moveTo>
                    <a:pt x="217" y="55"/>
                  </a:moveTo>
                  <a:cubicBezTo>
                    <a:pt x="221" y="43"/>
                    <a:pt x="226" y="31"/>
                    <a:pt x="231" y="19"/>
                  </a:cubicBezTo>
                  <a:cubicBezTo>
                    <a:pt x="231" y="18"/>
                    <a:pt x="231" y="18"/>
                    <a:pt x="231" y="18"/>
                  </a:cubicBezTo>
                  <a:cubicBezTo>
                    <a:pt x="231" y="18"/>
                    <a:pt x="231" y="19"/>
                    <a:pt x="231" y="20"/>
                  </a:cubicBezTo>
                  <a:cubicBezTo>
                    <a:pt x="229" y="26"/>
                    <a:pt x="226" y="33"/>
                    <a:pt x="224" y="39"/>
                  </a:cubicBezTo>
                  <a:cubicBezTo>
                    <a:pt x="221" y="45"/>
                    <a:pt x="219" y="50"/>
                    <a:pt x="217" y="55"/>
                  </a:cubicBezTo>
                  <a:moveTo>
                    <a:pt x="177" y="54"/>
                  </a:moveTo>
                  <a:cubicBezTo>
                    <a:pt x="178" y="54"/>
                    <a:pt x="178" y="54"/>
                    <a:pt x="178" y="54"/>
                  </a:cubicBezTo>
                  <a:cubicBezTo>
                    <a:pt x="184" y="43"/>
                    <a:pt x="187" y="32"/>
                    <a:pt x="193" y="22"/>
                  </a:cubicBezTo>
                  <a:cubicBezTo>
                    <a:pt x="195" y="19"/>
                    <a:pt x="197" y="17"/>
                    <a:pt x="199" y="14"/>
                  </a:cubicBezTo>
                  <a:cubicBezTo>
                    <a:pt x="197" y="17"/>
                    <a:pt x="195" y="24"/>
                    <a:pt x="193" y="28"/>
                  </a:cubicBezTo>
                  <a:cubicBezTo>
                    <a:pt x="191" y="33"/>
                    <a:pt x="188" y="38"/>
                    <a:pt x="186" y="44"/>
                  </a:cubicBezTo>
                  <a:cubicBezTo>
                    <a:pt x="180" y="58"/>
                    <a:pt x="179" y="74"/>
                    <a:pt x="174" y="89"/>
                  </a:cubicBezTo>
                  <a:cubicBezTo>
                    <a:pt x="168" y="105"/>
                    <a:pt x="162" y="121"/>
                    <a:pt x="155" y="137"/>
                  </a:cubicBezTo>
                  <a:cubicBezTo>
                    <a:pt x="149" y="151"/>
                    <a:pt x="145" y="166"/>
                    <a:pt x="138" y="180"/>
                  </a:cubicBezTo>
                  <a:cubicBezTo>
                    <a:pt x="137" y="182"/>
                    <a:pt x="136" y="183"/>
                    <a:pt x="136" y="183"/>
                  </a:cubicBezTo>
                  <a:cubicBezTo>
                    <a:pt x="135" y="183"/>
                    <a:pt x="140" y="171"/>
                    <a:pt x="141" y="168"/>
                  </a:cubicBezTo>
                  <a:cubicBezTo>
                    <a:pt x="143" y="160"/>
                    <a:pt x="145" y="151"/>
                    <a:pt x="148" y="143"/>
                  </a:cubicBezTo>
                  <a:cubicBezTo>
                    <a:pt x="157" y="109"/>
                    <a:pt x="170" y="76"/>
                    <a:pt x="179" y="41"/>
                  </a:cubicBezTo>
                  <a:cubicBezTo>
                    <a:pt x="179" y="41"/>
                    <a:pt x="178" y="40"/>
                    <a:pt x="178" y="40"/>
                  </a:cubicBezTo>
                  <a:cubicBezTo>
                    <a:pt x="177" y="40"/>
                    <a:pt x="177" y="40"/>
                    <a:pt x="177" y="40"/>
                  </a:cubicBezTo>
                  <a:cubicBezTo>
                    <a:pt x="156" y="87"/>
                    <a:pt x="145" y="137"/>
                    <a:pt x="127" y="184"/>
                  </a:cubicBezTo>
                  <a:cubicBezTo>
                    <a:pt x="126" y="186"/>
                    <a:pt x="123" y="197"/>
                    <a:pt x="122" y="197"/>
                  </a:cubicBezTo>
                  <a:cubicBezTo>
                    <a:pt x="122" y="197"/>
                    <a:pt x="123" y="196"/>
                    <a:pt x="123" y="193"/>
                  </a:cubicBezTo>
                  <a:cubicBezTo>
                    <a:pt x="125" y="186"/>
                    <a:pt x="126" y="180"/>
                    <a:pt x="128" y="173"/>
                  </a:cubicBezTo>
                  <a:cubicBezTo>
                    <a:pt x="131" y="159"/>
                    <a:pt x="135" y="146"/>
                    <a:pt x="139" y="133"/>
                  </a:cubicBezTo>
                  <a:cubicBezTo>
                    <a:pt x="148" y="108"/>
                    <a:pt x="154" y="83"/>
                    <a:pt x="163" y="58"/>
                  </a:cubicBezTo>
                  <a:cubicBezTo>
                    <a:pt x="164" y="57"/>
                    <a:pt x="166" y="55"/>
                    <a:pt x="167" y="54"/>
                  </a:cubicBezTo>
                  <a:cubicBezTo>
                    <a:pt x="168" y="53"/>
                    <a:pt x="168" y="52"/>
                    <a:pt x="168" y="51"/>
                  </a:cubicBezTo>
                  <a:cubicBezTo>
                    <a:pt x="168" y="50"/>
                    <a:pt x="168" y="49"/>
                    <a:pt x="167" y="48"/>
                  </a:cubicBezTo>
                  <a:cubicBezTo>
                    <a:pt x="168" y="48"/>
                    <a:pt x="168" y="48"/>
                    <a:pt x="168" y="48"/>
                  </a:cubicBezTo>
                  <a:cubicBezTo>
                    <a:pt x="168" y="47"/>
                    <a:pt x="168" y="46"/>
                    <a:pt x="169" y="43"/>
                  </a:cubicBezTo>
                  <a:cubicBezTo>
                    <a:pt x="169" y="45"/>
                    <a:pt x="169" y="47"/>
                    <a:pt x="168" y="49"/>
                  </a:cubicBezTo>
                  <a:cubicBezTo>
                    <a:pt x="168" y="49"/>
                    <a:pt x="169" y="50"/>
                    <a:pt x="169" y="50"/>
                  </a:cubicBezTo>
                  <a:cubicBezTo>
                    <a:pt x="170" y="50"/>
                    <a:pt x="170" y="50"/>
                    <a:pt x="170" y="49"/>
                  </a:cubicBezTo>
                  <a:cubicBezTo>
                    <a:pt x="174" y="45"/>
                    <a:pt x="176" y="40"/>
                    <a:pt x="179" y="35"/>
                  </a:cubicBezTo>
                  <a:cubicBezTo>
                    <a:pt x="180" y="33"/>
                    <a:pt x="181" y="30"/>
                    <a:pt x="183" y="28"/>
                  </a:cubicBezTo>
                  <a:cubicBezTo>
                    <a:pt x="183" y="26"/>
                    <a:pt x="190" y="18"/>
                    <a:pt x="190" y="18"/>
                  </a:cubicBezTo>
                  <a:cubicBezTo>
                    <a:pt x="190" y="18"/>
                    <a:pt x="190" y="18"/>
                    <a:pt x="190" y="18"/>
                  </a:cubicBezTo>
                  <a:cubicBezTo>
                    <a:pt x="190" y="22"/>
                    <a:pt x="188" y="26"/>
                    <a:pt x="186" y="30"/>
                  </a:cubicBezTo>
                  <a:cubicBezTo>
                    <a:pt x="186" y="31"/>
                    <a:pt x="186" y="32"/>
                    <a:pt x="185" y="32"/>
                  </a:cubicBezTo>
                  <a:cubicBezTo>
                    <a:pt x="183" y="36"/>
                    <a:pt x="181" y="41"/>
                    <a:pt x="180" y="45"/>
                  </a:cubicBezTo>
                  <a:cubicBezTo>
                    <a:pt x="177" y="47"/>
                    <a:pt x="177" y="49"/>
                    <a:pt x="178" y="49"/>
                  </a:cubicBezTo>
                  <a:cubicBezTo>
                    <a:pt x="177" y="51"/>
                    <a:pt x="177" y="52"/>
                    <a:pt x="176" y="53"/>
                  </a:cubicBezTo>
                  <a:cubicBezTo>
                    <a:pt x="176" y="53"/>
                    <a:pt x="177" y="54"/>
                    <a:pt x="177" y="54"/>
                  </a:cubicBezTo>
                  <a:moveTo>
                    <a:pt x="163" y="159"/>
                  </a:moveTo>
                  <a:cubicBezTo>
                    <a:pt x="183" y="116"/>
                    <a:pt x="196" y="71"/>
                    <a:pt x="212" y="26"/>
                  </a:cubicBezTo>
                  <a:cubicBezTo>
                    <a:pt x="213" y="24"/>
                    <a:pt x="216" y="14"/>
                    <a:pt x="216" y="14"/>
                  </a:cubicBezTo>
                  <a:cubicBezTo>
                    <a:pt x="217" y="14"/>
                    <a:pt x="216" y="15"/>
                    <a:pt x="216" y="19"/>
                  </a:cubicBezTo>
                  <a:cubicBezTo>
                    <a:pt x="215" y="26"/>
                    <a:pt x="213" y="32"/>
                    <a:pt x="211" y="39"/>
                  </a:cubicBezTo>
                  <a:cubicBezTo>
                    <a:pt x="208" y="51"/>
                    <a:pt x="203" y="63"/>
                    <a:pt x="198" y="76"/>
                  </a:cubicBezTo>
                  <a:cubicBezTo>
                    <a:pt x="190" y="98"/>
                    <a:pt x="187" y="122"/>
                    <a:pt x="178" y="143"/>
                  </a:cubicBezTo>
                  <a:cubicBezTo>
                    <a:pt x="173" y="148"/>
                    <a:pt x="168" y="154"/>
                    <a:pt x="163" y="159"/>
                  </a:cubicBezTo>
                  <a:moveTo>
                    <a:pt x="150" y="22"/>
                  </a:moveTo>
                  <a:cubicBezTo>
                    <a:pt x="148" y="22"/>
                    <a:pt x="147" y="20"/>
                    <a:pt x="146" y="18"/>
                  </a:cubicBezTo>
                  <a:cubicBezTo>
                    <a:pt x="163" y="16"/>
                    <a:pt x="181" y="14"/>
                    <a:pt x="198" y="13"/>
                  </a:cubicBezTo>
                  <a:cubicBezTo>
                    <a:pt x="196" y="15"/>
                    <a:pt x="194" y="17"/>
                    <a:pt x="192" y="20"/>
                  </a:cubicBezTo>
                  <a:cubicBezTo>
                    <a:pt x="192" y="18"/>
                    <a:pt x="193" y="17"/>
                    <a:pt x="193" y="15"/>
                  </a:cubicBezTo>
                  <a:cubicBezTo>
                    <a:pt x="193" y="14"/>
                    <a:pt x="193" y="13"/>
                    <a:pt x="192" y="13"/>
                  </a:cubicBezTo>
                  <a:cubicBezTo>
                    <a:pt x="192" y="13"/>
                    <a:pt x="192" y="13"/>
                    <a:pt x="191" y="14"/>
                  </a:cubicBezTo>
                  <a:cubicBezTo>
                    <a:pt x="185" y="19"/>
                    <a:pt x="181" y="26"/>
                    <a:pt x="177" y="34"/>
                  </a:cubicBezTo>
                  <a:cubicBezTo>
                    <a:pt x="176" y="36"/>
                    <a:pt x="172" y="45"/>
                    <a:pt x="172" y="45"/>
                  </a:cubicBezTo>
                  <a:cubicBezTo>
                    <a:pt x="171" y="45"/>
                    <a:pt x="171" y="44"/>
                    <a:pt x="172" y="42"/>
                  </a:cubicBezTo>
                  <a:cubicBezTo>
                    <a:pt x="173" y="36"/>
                    <a:pt x="176" y="30"/>
                    <a:pt x="178" y="24"/>
                  </a:cubicBezTo>
                  <a:cubicBezTo>
                    <a:pt x="179" y="24"/>
                    <a:pt x="178" y="23"/>
                    <a:pt x="178" y="23"/>
                  </a:cubicBezTo>
                  <a:cubicBezTo>
                    <a:pt x="177" y="23"/>
                    <a:pt x="177" y="23"/>
                    <a:pt x="177" y="23"/>
                  </a:cubicBezTo>
                  <a:cubicBezTo>
                    <a:pt x="173" y="28"/>
                    <a:pt x="171" y="33"/>
                    <a:pt x="168" y="39"/>
                  </a:cubicBezTo>
                  <a:cubicBezTo>
                    <a:pt x="167" y="42"/>
                    <a:pt x="167" y="43"/>
                    <a:pt x="167" y="43"/>
                  </a:cubicBezTo>
                  <a:cubicBezTo>
                    <a:pt x="166" y="43"/>
                    <a:pt x="168" y="35"/>
                    <a:pt x="168" y="35"/>
                  </a:cubicBezTo>
                  <a:cubicBezTo>
                    <a:pt x="168" y="31"/>
                    <a:pt x="170" y="27"/>
                    <a:pt x="172" y="23"/>
                  </a:cubicBezTo>
                  <a:cubicBezTo>
                    <a:pt x="172" y="22"/>
                    <a:pt x="171" y="22"/>
                    <a:pt x="171" y="22"/>
                  </a:cubicBezTo>
                  <a:cubicBezTo>
                    <a:pt x="170" y="22"/>
                    <a:pt x="170" y="22"/>
                    <a:pt x="170" y="22"/>
                  </a:cubicBezTo>
                  <a:cubicBezTo>
                    <a:pt x="168" y="26"/>
                    <a:pt x="162" y="36"/>
                    <a:pt x="162" y="39"/>
                  </a:cubicBezTo>
                  <a:cubicBezTo>
                    <a:pt x="162" y="34"/>
                    <a:pt x="163" y="29"/>
                    <a:pt x="163" y="23"/>
                  </a:cubicBezTo>
                  <a:cubicBezTo>
                    <a:pt x="163" y="23"/>
                    <a:pt x="162" y="22"/>
                    <a:pt x="161" y="22"/>
                  </a:cubicBezTo>
                  <a:cubicBezTo>
                    <a:pt x="161" y="22"/>
                    <a:pt x="161" y="22"/>
                    <a:pt x="160" y="23"/>
                  </a:cubicBezTo>
                  <a:cubicBezTo>
                    <a:pt x="160" y="27"/>
                    <a:pt x="159" y="28"/>
                    <a:pt x="158" y="28"/>
                  </a:cubicBezTo>
                  <a:cubicBezTo>
                    <a:pt x="157" y="28"/>
                    <a:pt x="155" y="21"/>
                    <a:pt x="155" y="19"/>
                  </a:cubicBezTo>
                  <a:cubicBezTo>
                    <a:pt x="155" y="18"/>
                    <a:pt x="154" y="18"/>
                    <a:pt x="154" y="18"/>
                  </a:cubicBezTo>
                  <a:cubicBezTo>
                    <a:pt x="153" y="18"/>
                    <a:pt x="153" y="18"/>
                    <a:pt x="153" y="19"/>
                  </a:cubicBezTo>
                  <a:cubicBezTo>
                    <a:pt x="151" y="21"/>
                    <a:pt x="150" y="22"/>
                    <a:pt x="150" y="22"/>
                  </a:cubicBezTo>
                  <a:moveTo>
                    <a:pt x="135" y="188"/>
                  </a:moveTo>
                  <a:cubicBezTo>
                    <a:pt x="143" y="176"/>
                    <a:pt x="148" y="164"/>
                    <a:pt x="152" y="150"/>
                  </a:cubicBezTo>
                  <a:cubicBezTo>
                    <a:pt x="157" y="135"/>
                    <a:pt x="164" y="120"/>
                    <a:pt x="170" y="104"/>
                  </a:cubicBezTo>
                  <a:cubicBezTo>
                    <a:pt x="177" y="89"/>
                    <a:pt x="182" y="74"/>
                    <a:pt x="185" y="57"/>
                  </a:cubicBezTo>
                  <a:cubicBezTo>
                    <a:pt x="188" y="41"/>
                    <a:pt x="198" y="28"/>
                    <a:pt x="202" y="12"/>
                  </a:cubicBezTo>
                  <a:cubicBezTo>
                    <a:pt x="207" y="12"/>
                    <a:pt x="212" y="11"/>
                    <a:pt x="216" y="11"/>
                  </a:cubicBezTo>
                  <a:cubicBezTo>
                    <a:pt x="207" y="29"/>
                    <a:pt x="203" y="50"/>
                    <a:pt x="196" y="70"/>
                  </a:cubicBezTo>
                  <a:cubicBezTo>
                    <a:pt x="186" y="96"/>
                    <a:pt x="177" y="122"/>
                    <a:pt x="166" y="147"/>
                  </a:cubicBezTo>
                  <a:cubicBezTo>
                    <a:pt x="164" y="150"/>
                    <a:pt x="163" y="154"/>
                    <a:pt x="162" y="157"/>
                  </a:cubicBezTo>
                  <a:cubicBezTo>
                    <a:pt x="163" y="153"/>
                    <a:pt x="163" y="149"/>
                    <a:pt x="164" y="145"/>
                  </a:cubicBezTo>
                  <a:cubicBezTo>
                    <a:pt x="165" y="139"/>
                    <a:pt x="167" y="133"/>
                    <a:pt x="169" y="127"/>
                  </a:cubicBezTo>
                  <a:cubicBezTo>
                    <a:pt x="172" y="117"/>
                    <a:pt x="176" y="108"/>
                    <a:pt x="180" y="98"/>
                  </a:cubicBezTo>
                  <a:cubicBezTo>
                    <a:pt x="180" y="98"/>
                    <a:pt x="180" y="98"/>
                    <a:pt x="180" y="98"/>
                  </a:cubicBezTo>
                  <a:cubicBezTo>
                    <a:pt x="187" y="82"/>
                    <a:pt x="192" y="65"/>
                    <a:pt x="198" y="49"/>
                  </a:cubicBezTo>
                  <a:cubicBezTo>
                    <a:pt x="202" y="37"/>
                    <a:pt x="206" y="25"/>
                    <a:pt x="211" y="13"/>
                  </a:cubicBezTo>
                  <a:cubicBezTo>
                    <a:pt x="212" y="13"/>
                    <a:pt x="211" y="12"/>
                    <a:pt x="210" y="12"/>
                  </a:cubicBezTo>
                  <a:cubicBezTo>
                    <a:pt x="210" y="12"/>
                    <a:pt x="209" y="12"/>
                    <a:pt x="209" y="13"/>
                  </a:cubicBezTo>
                  <a:cubicBezTo>
                    <a:pt x="208" y="14"/>
                    <a:pt x="208" y="16"/>
                    <a:pt x="207" y="18"/>
                  </a:cubicBezTo>
                  <a:cubicBezTo>
                    <a:pt x="207" y="18"/>
                    <a:pt x="206" y="19"/>
                    <a:pt x="206" y="21"/>
                  </a:cubicBezTo>
                  <a:cubicBezTo>
                    <a:pt x="203" y="27"/>
                    <a:pt x="200" y="34"/>
                    <a:pt x="198" y="40"/>
                  </a:cubicBezTo>
                  <a:cubicBezTo>
                    <a:pt x="197" y="44"/>
                    <a:pt x="195" y="48"/>
                    <a:pt x="194" y="52"/>
                  </a:cubicBezTo>
                  <a:cubicBezTo>
                    <a:pt x="189" y="66"/>
                    <a:pt x="185" y="80"/>
                    <a:pt x="179" y="93"/>
                  </a:cubicBezTo>
                  <a:cubicBezTo>
                    <a:pt x="179" y="94"/>
                    <a:pt x="179" y="95"/>
                    <a:pt x="178" y="96"/>
                  </a:cubicBezTo>
                  <a:cubicBezTo>
                    <a:pt x="167" y="122"/>
                    <a:pt x="156" y="147"/>
                    <a:pt x="148" y="173"/>
                  </a:cubicBezTo>
                  <a:cubicBezTo>
                    <a:pt x="148" y="174"/>
                    <a:pt x="148" y="174"/>
                    <a:pt x="148" y="174"/>
                  </a:cubicBezTo>
                  <a:cubicBezTo>
                    <a:pt x="144" y="179"/>
                    <a:pt x="140" y="183"/>
                    <a:pt x="135" y="188"/>
                  </a:cubicBezTo>
                  <a:moveTo>
                    <a:pt x="208" y="56"/>
                  </a:moveTo>
                  <a:cubicBezTo>
                    <a:pt x="213" y="41"/>
                    <a:pt x="217" y="26"/>
                    <a:pt x="219" y="11"/>
                  </a:cubicBezTo>
                  <a:cubicBezTo>
                    <a:pt x="224" y="10"/>
                    <a:pt x="228" y="10"/>
                    <a:pt x="233" y="10"/>
                  </a:cubicBezTo>
                  <a:cubicBezTo>
                    <a:pt x="222" y="33"/>
                    <a:pt x="213" y="58"/>
                    <a:pt x="207" y="83"/>
                  </a:cubicBezTo>
                  <a:cubicBezTo>
                    <a:pt x="203" y="95"/>
                    <a:pt x="200" y="107"/>
                    <a:pt x="195" y="118"/>
                  </a:cubicBezTo>
                  <a:cubicBezTo>
                    <a:pt x="195" y="119"/>
                    <a:pt x="195" y="119"/>
                    <a:pt x="195" y="119"/>
                  </a:cubicBezTo>
                  <a:cubicBezTo>
                    <a:pt x="195" y="119"/>
                    <a:pt x="195" y="118"/>
                    <a:pt x="195" y="118"/>
                  </a:cubicBezTo>
                  <a:cubicBezTo>
                    <a:pt x="197" y="111"/>
                    <a:pt x="199" y="104"/>
                    <a:pt x="201" y="98"/>
                  </a:cubicBezTo>
                  <a:cubicBezTo>
                    <a:pt x="209" y="73"/>
                    <a:pt x="217" y="48"/>
                    <a:pt x="223" y="23"/>
                  </a:cubicBezTo>
                  <a:cubicBezTo>
                    <a:pt x="223" y="22"/>
                    <a:pt x="223" y="21"/>
                    <a:pt x="223" y="21"/>
                  </a:cubicBezTo>
                  <a:cubicBezTo>
                    <a:pt x="223" y="19"/>
                    <a:pt x="224" y="17"/>
                    <a:pt x="224" y="15"/>
                  </a:cubicBezTo>
                  <a:cubicBezTo>
                    <a:pt x="224" y="14"/>
                    <a:pt x="224" y="14"/>
                    <a:pt x="223" y="14"/>
                  </a:cubicBezTo>
                  <a:cubicBezTo>
                    <a:pt x="223" y="14"/>
                    <a:pt x="222" y="14"/>
                    <a:pt x="222" y="14"/>
                  </a:cubicBezTo>
                  <a:cubicBezTo>
                    <a:pt x="218" y="28"/>
                    <a:pt x="213" y="42"/>
                    <a:pt x="208" y="56"/>
                  </a:cubicBezTo>
                  <a:moveTo>
                    <a:pt x="204" y="115"/>
                  </a:moveTo>
                  <a:cubicBezTo>
                    <a:pt x="203" y="115"/>
                    <a:pt x="205" y="101"/>
                    <a:pt x="206" y="96"/>
                  </a:cubicBezTo>
                  <a:cubicBezTo>
                    <a:pt x="207" y="93"/>
                    <a:pt x="208" y="89"/>
                    <a:pt x="209" y="86"/>
                  </a:cubicBezTo>
                  <a:cubicBezTo>
                    <a:pt x="210" y="81"/>
                    <a:pt x="212" y="77"/>
                    <a:pt x="213" y="72"/>
                  </a:cubicBezTo>
                  <a:cubicBezTo>
                    <a:pt x="220" y="51"/>
                    <a:pt x="230" y="31"/>
                    <a:pt x="236" y="9"/>
                  </a:cubicBezTo>
                  <a:cubicBezTo>
                    <a:pt x="237" y="9"/>
                    <a:pt x="239" y="9"/>
                    <a:pt x="241" y="9"/>
                  </a:cubicBezTo>
                  <a:cubicBezTo>
                    <a:pt x="233" y="25"/>
                    <a:pt x="227" y="41"/>
                    <a:pt x="223" y="58"/>
                  </a:cubicBezTo>
                  <a:cubicBezTo>
                    <a:pt x="218" y="69"/>
                    <a:pt x="214" y="79"/>
                    <a:pt x="211" y="90"/>
                  </a:cubicBezTo>
                  <a:cubicBezTo>
                    <a:pt x="210" y="95"/>
                    <a:pt x="209" y="101"/>
                    <a:pt x="207" y="107"/>
                  </a:cubicBezTo>
                  <a:cubicBezTo>
                    <a:pt x="205" y="113"/>
                    <a:pt x="204" y="115"/>
                    <a:pt x="204" y="115"/>
                  </a:cubicBezTo>
                  <a:moveTo>
                    <a:pt x="214" y="107"/>
                  </a:moveTo>
                  <a:cubicBezTo>
                    <a:pt x="214" y="107"/>
                    <a:pt x="216" y="99"/>
                    <a:pt x="216" y="97"/>
                  </a:cubicBezTo>
                  <a:cubicBezTo>
                    <a:pt x="218" y="85"/>
                    <a:pt x="221" y="73"/>
                    <a:pt x="224" y="61"/>
                  </a:cubicBezTo>
                  <a:cubicBezTo>
                    <a:pt x="231" y="44"/>
                    <a:pt x="237" y="27"/>
                    <a:pt x="243" y="10"/>
                  </a:cubicBezTo>
                  <a:cubicBezTo>
                    <a:pt x="243" y="9"/>
                    <a:pt x="243" y="9"/>
                    <a:pt x="243" y="9"/>
                  </a:cubicBezTo>
                  <a:cubicBezTo>
                    <a:pt x="246" y="9"/>
                    <a:pt x="250" y="9"/>
                    <a:pt x="253" y="9"/>
                  </a:cubicBezTo>
                  <a:cubicBezTo>
                    <a:pt x="256" y="9"/>
                    <a:pt x="259" y="9"/>
                    <a:pt x="262" y="9"/>
                  </a:cubicBezTo>
                  <a:cubicBezTo>
                    <a:pt x="262" y="12"/>
                    <a:pt x="262" y="16"/>
                    <a:pt x="262" y="19"/>
                  </a:cubicBezTo>
                  <a:cubicBezTo>
                    <a:pt x="261" y="19"/>
                    <a:pt x="261" y="19"/>
                    <a:pt x="261" y="19"/>
                  </a:cubicBezTo>
                  <a:cubicBezTo>
                    <a:pt x="261" y="19"/>
                    <a:pt x="260" y="19"/>
                    <a:pt x="260" y="20"/>
                  </a:cubicBezTo>
                  <a:cubicBezTo>
                    <a:pt x="258" y="30"/>
                    <a:pt x="257" y="39"/>
                    <a:pt x="256" y="49"/>
                  </a:cubicBezTo>
                  <a:cubicBezTo>
                    <a:pt x="254" y="59"/>
                    <a:pt x="252" y="69"/>
                    <a:pt x="249" y="79"/>
                  </a:cubicBezTo>
                  <a:cubicBezTo>
                    <a:pt x="246" y="90"/>
                    <a:pt x="243" y="100"/>
                    <a:pt x="240" y="110"/>
                  </a:cubicBezTo>
                  <a:cubicBezTo>
                    <a:pt x="240" y="106"/>
                    <a:pt x="241" y="102"/>
                    <a:pt x="242" y="98"/>
                  </a:cubicBezTo>
                  <a:cubicBezTo>
                    <a:pt x="244" y="93"/>
                    <a:pt x="245" y="87"/>
                    <a:pt x="247" y="82"/>
                  </a:cubicBezTo>
                  <a:cubicBezTo>
                    <a:pt x="249" y="73"/>
                    <a:pt x="249" y="64"/>
                    <a:pt x="251" y="54"/>
                  </a:cubicBezTo>
                  <a:cubicBezTo>
                    <a:pt x="252" y="43"/>
                    <a:pt x="255" y="32"/>
                    <a:pt x="258" y="21"/>
                  </a:cubicBezTo>
                  <a:cubicBezTo>
                    <a:pt x="260" y="19"/>
                    <a:pt x="260" y="18"/>
                    <a:pt x="259" y="17"/>
                  </a:cubicBezTo>
                  <a:cubicBezTo>
                    <a:pt x="260" y="16"/>
                    <a:pt x="260" y="14"/>
                    <a:pt x="261" y="12"/>
                  </a:cubicBezTo>
                  <a:cubicBezTo>
                    <a:pt x="261" y="12"/>
                    <a:pt x="260" y="11"/>
                    <a:pt x="260" y="11"/>
                  </a:cubicBezTo>
                  <a:cubicBezTo>
                    <a:pt x="259" y="11"/>
                    <a:pt x="259" y="11"/>
                    <a:pt x="259" y="12"/>
                  </a:cubicBezTo>
                  <a:cubicBezTo>
                    <a:pt x="254" y="26"/>
                    <a:pt x="248" y="40"/>
                    <a:pt x="245" y="54"/>
                  </a:cubicBezTo>
                  <a:cubicBezTo>
                    <a:pt x="241" y="70"/>
                    <a:pt x="241" y="85"/>
                    <a:pt x="234" y="99"/>
                  </a:cubicBezTo>
                  <a:cubicBezTo>
                    <a:pt x="233" y="102"/>
                    <a:pt x="232" y="103"/>
                    <a:pt x="232" y="103"/>
                  </a:cubicBezTo>
                  <a:cubicBezTo>
                    <a:pt x="232" y="103"/>
                    <a:pt x="232" y="103"/>
                    <a:pt x="232" y="102"/>
                  </a:cubicBezTo>
                  <a:cubicBezTo>
                    <a:pt x="233" y="95"/>
                    <a:pt x="234" y="89"/>
                    <a:pt x="235" y="83"/>
                  </a:cubicBezTo>
                  <a:cubicBezTo>
                    <a:pt x="237" y="75"/>
                    <a:pt x="239" y="67"/>
                    <a:pt x="241" y="59"/>
                  </a:cubicBezTo>
                  <a:cubicBezTo>
                    <a:pt x="244" y="45"/>
                    <a:pt x="249" y="32"/>
                    <a:pt x="253" y="19"/>
                  </a:cubicBezTo>
                  <a:cubicBezTo>
                    <a:pt x="254" y="18"/>
                    <a:pt x="255" y="17"/>
                    <a:pt x="254" y="16"/>
                  </a:cubicBezTo>
                  <a:cubicBezTo>
                    <a:pt x="255" y="14"/>
                    <a:pt x="255" y="13"/>
                    <a:pt x="256" y="11"/>
                  </a:cubicBezTo>
                  <a:cubicBezTo>
                    <a:pt x="256" y="10"/>
                    <a:pt x="255" y="10"/>
                    <a:pt x="255" y="10"/>
                  </a:cubicBezTo>
                  <a:cubicBezTo>
                    <a:pt x="254" y="10"/>
                    <a:pt x="254" y="10"/>
                    <a:pt x="254" y="11"/>
                  </a:cubicBezTo>
                  <a:cubicBezTo>
                    <a:pt x="249" y="24"/>
                    <a:pt x="242" y="36"/>
                    <a:pt x="238" y="50"/>
                  </a:cubicBezTo>
                  <a:cubicBezTo>
                    <a:pt x="234" y="65"/>
                    <a:pt x="232" y="80"/>
                    <a:pt x="228" y="94"/>
                  </a:cubicBezTo>
                  <a:cubicBezTo>
                    <a:pt x="227" y="96"/>
                    <a:pt x="226" y="98"/>
                    <a:pt x="226" y="100"/>
                  </a:cubicBezTo>
                  <a:cubicBezTo>
                    <a:pt x="226" y="100"/>
                    <a:pt x="226" y="100"/>
                    <a:pt x="226" y="100"/>
                  </a:cubicBezTo>
                  <a:cubicBezTo>
                    <a:pt x="227" y="94"/>
                    <a:pt x="228" y="88"/>
                    <a:pt x="229" y="82"/>
                  </a:cubicBezTo>
                  <a:cubicBezTo>
                    <a:pt x="230" y="74"/>
                    <a:pt x="232" y="66"/>
                    <a:pt x="235" y="58"/>
                  </a:cubicBezTo>
                  <a:cubicBezTo>
                    <a:pt x="239" y="43"/>
                    <a:pt x="246" y="30"/>
                    <a:pt x="249" y="15"/>
                  </a:cubicBezTo>
                  <a:cubicBezTo>
                    <a:pt x="250" y="14"/>
                    <a:pt x="249" y="14"/>
                    <a:pt x="248" y="14"/>
                  </a:cubicBezTo>
                  <a:cubicBezTo>
                    <a:pt x="248" y="14"/>
                    <a:pt x="248" y="14"/>
                    <a:pt x="248" y="14"/>
                  </a:cubicBezTo>
                  <a:cubicBezTo>
                    <a:pt x="237" y="36"/>
                    <a:pt x="229" y="59"/>
                    <a:pt x="223" y="82"/>
                  </a:cubicBezTo>
                  <a:cubicBezTo>
                    <a:pt x="221" y="88"/>
                    <a:pt x="219" y="94"/>
                    <a:pt x="217" y="100"/>
                  </a:cubicBezTo>
                  <a:cubicBezTo>
                    <a:pt x="215" y="105"/>
                    <a:pt x="215" y="107"/>
                    <a:pt x="214" y="107"/>
                  </a:cubicBezTo>
                  <a:moveTo>
                    <a:pt x="254" y="0"/>
                  </a:moveTo>
                  <a:cubicBezTo>
                    <a:pt x="234" y="0"/>
                    <a:pt x="215" y="3"/>
                    <a:pt x="196" y="4"/>
                  </a:cubicBezTo>
                  <a:cubicBezTo>
                    <a:pt x="175" y="6"/>
                    <a:pt x="154" y="8"/>
                    <a:pt x="134" y="10"/>
                  </a:cubicBezTo>
                  <a:cubicBezTo>
                    <a:pt x="132" y="11"/>
                    <a:pt x="131" y="11"/>
                    <a:pt x="131" y="12"/>
                  </a:cubicBezTo>
                  <a:cubicBezTo>
                    <a:pt x="129" y="14"/>
                    <a:pt x="129" y="17"/>
                    <a:pt x="131" y="19"/>
                  </a:cubicBezTo>
                  <a:cubicBezTo>
                    <a:pt x="142" y="27"/>
                    <a:pt x="150" y="40"/>
                    <a:pt x="158" y="51"/>
                  </a:cubicBezTo>
                  <a:cubicBezTo>
                    <a:pt x="108" y="98"/>
                    <a:pt x="62" y="151"/>
                    <a:pt x="4" y="190"/>
                  </a:cubicBezTo>
                  <a:cubicBezTo>
                    <a:pt x="1" y="190"/>
                    <a:pt x="0" y="194"/>
                    <a:pt x="2" y="196"/>
                  </a:cubicBezTo>
                  <a:cubicBezTo>
                    <a:pt x="3" y="197"/>
                    <a:pt x="4" y="198"/>
                    <a:pt x="5" y="198"/>
                  </a:cubicBezTo>
                  <a:cubicBezTo>
                    <a:pt x="5" y="198"/>
                    <a:pt x="6" y="198"/>
                    <a:pt x="6" y="198"/>
                  </a:cubicBezTo>
                  <a:cubicBezTo>
                    <a:pt x="36" y="201"/>
                    <a:pt x="63" y="225"/>
                    <a:pt x="76" y="251"/>
                  </a:cubicBezTo>
                  <a:cubicBezTo>
                    <a:pt x="76" y="252"/>
                    <a:pt x="78" y="253"/>
                    <a:pt x="79" y="253"/>
                  </a:cubicBezTo>
                  <a:cubicBezTo>
                    <a:pt x="79" y="253"/>
                    <a:pt x="79" y="253"/>
                    <a:pt x="80" y="253"/>
                  </a:cubicBezTo>
                  <a:cubicBezTo>
                    <a:pt x="81" y="253"/>
                    <a:pt x="82" y="253"/>
                    <a:pt x="82" y="252"/>
                  </a:cubicBezTo>
                  <a:cubicBezTo>
                    <a:pt x="132" y="207"/>
                    <a:pt x="175" y="156"/>
                    <a:pt x="224" y="110"/>
                  </a:cubicBezTo>
                  <a:cubicBezTo>
                    <a:pt x="233" y="119"/>
                    <a:pt x="241" y="128"/>
                    <a:pt x="249" y="137"/>
                  </a:cubicBezTo>
                  <a:cubicBezTo>
                    <a:pt x="250" y="138"/>
                    <a:pt x="251" y="138"/>
                    <a:pt x="252" y="138"/>
                  </a:cubicBezTo>
                  <a:cubicBezTo>
                    <a:pt x="254" y="138"/>
                    <a:pt x="255" y="137"/>
                    <a:pt x="256" y="136"/>
                  </a:cubicBezTo>
                  <a:cubicBezTo>
                    <a:pt x="257" y="136"/>
                    <a:pt x="259" y="134"/>
                    <a:pt x="259" y="132"/>
                  </a:cubicBezTo>
                  <a:cubicBezTo>
                    <a:pt x="261" y="90"/>
                    <a:pt x="269" y="48"/>
                    <a:pt x="271" y="5"/>
                  </a:cubicBezTo>
                  <a:cubicBezTo>
                    <a:pt x="271" y="3"/>
                    <a:pt x="270" y="2"/>
                    <a:pt x="269" y="1"/>
                  </a:cubicBezTo>
                  <a:cubicBezTo>
                    <a:pt x="268" y="1"/>
                    <a:pt x="268" y="1"/>
                    <a:pt x="267" y="1"/>
                  </a:cubicBezTo>
                  <a:cubicBezTo>
                    <a:pt x="262" y="0"/>
                    <a:pt x="258" y="0"/>
                    <a:pt x="2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409"/>
            <p:cNvSpPr>
              <a:spLocks noEditPoints="1"/>
            </p:cNvSpPr>
            <p:nvPr/>
          </p:nvSpPr>
          <p:spPr bwMode="auto">
            <a:xfrm>
              <a:off x="5547" y="2263"/>
              <a:ext cx="402" cy="214"/>
            </a:xfrm>
            <a:custGeom>
              <a:avLst/>
              <a:gdLst>
                <a:gd name="T0" fmla="*/ 212 w 300"/>
                <a:gd name="T1" fmla="*/ 119 h 160"/>
                <a:gd name="T2" fmla="*/ 181 w 300"/>
                <a:gd name="T3" fmla="*/ 117 h 160"/>
                <a:gd name="T4" fmla="*/ 29 w 300"/>
                <a:gd name="T5" fmla="*/ 117 h 160"/>
                <a:gd name="T6" fmla="*/ 261 w 300"/>
                <a:gd name="T7" fmla="*/ 103 h 160"/>
                <a:gd name="T8" fmla="*/ 188 w 300"/>
                <a:gd name="T9" fmla="*/ 116 h 160"/>
                <a:gd name="T10" fmla="*/ 213 w 300"/>
                <a:gd name="T11" fmla="*/ 132 h 160"/>
                <a:gd name="T12" fmla="*/ 92 w 300"/>
                <a:gd name="T13" fmla="*/ 95 h 160"/>
                <a:gd name="T14" fmla="*/ 185 w 300"/>
                <a:gd name="T15" fmla="*/ 99 h 160"/>
                <a:gd name="T16" fmla="*/ 227 w 300"/>
                <a:gd name="T17" fmla="*/ 100 h 160"/>
                <a:gd name="T18" fmla="*/ 203 w 300"/>
                <a:gd name="T19" fmla="*/ 115 h 160"/>
                <a:gd name="T20" fmla="*/ 28 w 300"/>
                <a:gd name="T21" fmla="*/ 128 h 160"/>
                <a:gd name="T22" fmla="*/ 158 w 300"/>
                <a:gd name="T23" fmla="*/ 118 h 160"/>
                <a:gd name="T24" fmla="*/ 283 w 300"/>
                <a:gd name="T25" fmla="*/ 82 h 160"/>
                <a:gd name="T26" fmla="*/ 237 w 300"/>
                <a:gd name="T27" fmla="*/ 117 h 160"/>
                <a:gd name="T28" fmla="*/ 251 w 300"/>
                <a:gd name="T29" fmla="*/ 97 h 160"/>
                <a:gd name="T30" fmla="*/ 280 w 300"/>
                <a:gd name="T31" fmla="*/ 76 h 160"/>
                <a:gd name="T32" fmla="*/ 211 w 300"/>
                <a:gd name="T33" fmla="*/ 117 h 160"/>
                <a:gd name="T34" fmla="*/ 206 w 300"/>
                <a:gd name="T35" fmla="*/ 112 h 160"/>
                <a:gd name="T36" fmla="*/ 232 w 300"/>
                <a:gd name="T37" fmla="*/ 81 h 160"/>
                <a:gd name="T38" fmla="*/ 99 w 300"/>
                <a:gd name="T39" fmla="*/ 61 h 160"/>
                <a:gd name="T40" fmla="*/ 219 w 300"/>
                <a:gd name="T41" fmla="*/ 90 h 160"/>
                <a:gd name="T42" fmla="*/ 26 w 300"/>
                <a:gd name="T43" fmla="*/ 84 h 160"/>
                <a:gd name="T44" fmla="*/ 17 w 300"/>
                <a:gd name="T45" fmla="*/ 62 h 160"/>
                <a:gd name="T46" fmla="*/ 41 w 300"/>
                <a:gd name="T47" fmla="*/ 75 h 160"/>
                <a:gd name="T48" fmla="*/ 26 w 300"/>
                <a:gd name="T49" fmla="*/ 87 h 160"/>
                <a:gd name="T50" fmla="*/ 39 w 300"/>
                <a:gd name="T51" fmla="*/ 85 h 160"/>
                <a:gd name="T52" fmla="*/ 25 w 300"/>
                <a:gd name="T53" fmla="*/ 63 h 160"/>
                <a:gd name="T54" fmla="*/ 40 w 300"/>
                <a:gd name="T55" fmla="*/ 59 h 160"/>
                <a:gd name="T56" fmla="*/ 86 w 300"/>
                <a:gd name="T57" fmla="*/ 58 h 160"/>
                <a:gd name="T58" fmla="*/ 59 w 300"/>
                <a:gd name="T59" fmla="*/ 81 h 160"/>
                <a:gd name="T60" fmla="*/ 23 w 300"/>
                <a:gd name="T61" fmla="*/ 58 h 160"/>
                <a:gd name="T62" fmla="*/ 109 w 300"/>
                <a:gd name="T63" fmla="*/ 57 h 160"/>
                <a:gd name="T64" fmla="*/ 120 w 300"/>
                <a:gd name="T65" fmla="*/ 56 h 160"/>
                <a:gd name="T66" fmla="*/ 137 w 300"/>
                <a:gd name="T67" fmla="*/ 55 h 160"/>
                <a:gd name="T68" fmla="*/ 80 w 300"/>
                <a:gd name="T69" fmla="*/ 95 h 160"/>
                <a:gd name="T70" fmla="*/ 51 w 300"/>
                <a:gd name="T71" fmla="*/ 128 h 160"/>
                <a:gd name="T72" fmla="*/ 77 w 300"/>
                <a:gd name="T73" fmla="*/ 125 h 160"/>
                <a:gd name="T74" fmla="*/ 237 w 300"/>
                <a:gd name="T75" fmla="*/ 66 h 160"/>
                <a:gd name="T76" fmla="*/ 208 w 300"/>
                <a:gd name="T77" fmla="*/ 94 h 160"/>
                <a:gd name="T78" fmla="*/ 260 w 300"/>
                <a:gd name="T79" fmla="*/ 57 h 160"/>
                <a:gd name="T80" fmla="*/ 126 w 300"/>
                <a:gd name="T81" fmla="*/ 77 h 160"/>
                <a:gd name="T82" fmla="*/ 53 w 300"/>
                <a:gd name="T83" fmla="*/ 126 h 160"/>
                <a:gd name="T84" fmla="*/ 95 w 300"/>
                <a:gd name="T85" fmla="*/ 125 h 160"/>
                <a:gd name="T86" fmla="*/ 257 w 300"/>
                <a:gd name="T87" fmla="*/ 50 h 160"/>
                <a:gd name="T88" fmla="*/ 181 w 300"/>
                <a:gd name="T89" fmla="*/ 89 h 160"/>
                <a:gd name="T90" fmla="*/ 244 w 300"/>
                <a:gd name="T91" fmla="*/ 50 h 160"/>
                <a:gd name="T92" fmla="*/ 97 w 300"/>
                <a:gd name="T93" fmla="*/ 124 h 160"/>
                <a:gd name="T94" fmla="*/ 225 w 300"/>
                <a:gd name="T95" fmla="*/ 46 h 160"/>
                <a:gd name="T96" fmla="*/ 234 w 300"/>
                <a:gd name="T97" fmla="*/ 44 h 160"/>
                <a:gd name="T98" fmla="*/ 100 w 300"/>
                <a:gd name="T99" fmla="*/ 122 h 160"/>
                <a:gd name="T100" fmla="*/ 83 w 300"/>
                <a:gd name="T101" fmla="*/ 124 h 160"/>
                <a:gd name="T102" fmla="*/ 201 w 300"/>
                <a:gd name="T103" fmla="*/ 47 h 160"/>
                <a:gd name="T104" fmla="*/ 205 w 300"/>
                <a:gd name="T105" fmla="*/ 39 h 160"/>
                <a:gd name="T106" fmla="*/ 208 w 300"/>
                <a:gd name="T107" fmla="*/ 20 h 160"/>
                <a:gd name="T108" fmla="*/ 235 w 300"/>
                <a:gd name="T109" fmla="*/ 42 h 160"/>
                <a:gd name="T110" fmla="*/ 223 w 300"/>
                <a:gd name="T111" fmla="*/ 37 h 160"/>
                <a:gd name="T112" fmla="*/ 219 w 300"/>
                <a:gd name="T113" fmla="*/ 30 h 160"/>
                <a:gd name="T114" fmla="*/ 210 w 300"/>
                <a:gd name="T115" fmla="*/ 19 h 160"/>
                <a:gd name="T116" fmla="*/ 203 w 300"/>
                <a:gd name="T117" fmla="*/ 12 h 160"/>
                <a:gd name="T118" fmla="*/ 5 w 300"/>
                <a:gd name="T119" fmla="*/ 48 h 160"/>
                <a:gd name="T120" fmla="*/ 23 w 300"/>
                <a:gd name="T121" fmla="*/ 138 h 160"/>
                <a:gd name="T122" fmla="*/ 298 w 300"/>
                <a:gd name="T123"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160">
                  <a:moveTo>
                    <a:pt x="213" y="144"/>
                  </a:moveTo>
                  <a:cubicBezTo>
                    <a:pt x="213" y="142"/>
                    <a:pt x="213" y="139"/>
                    <a:pt x="213" y="136"/>
                  </a:cubicBezTo>
                  <a:cubicBezTo>
                    <a:pt x="225" y="128"/>
                    <a:pt x="238" y="120"/>
                    <a:pt x="250" y="111"/>
                  </a:cubicBezTo>
                  <a:cubicBezTo>
                    <a:pt x="247" y="114"/>
                    <a:pt x="244" y="117"/>
                    <a:pt x="240" y="120"/>
                  </a:cubicBezTo>
                  <a:cubicBezTo>
                    <a:pt x="231" y="128"/>
                    <a:pt x="221" y="134"/>
                    <a:pt x="213" y="144"/>
                  </a:cubicBezTo>
                  <a:moveTo>
                    <a:pt x="212" y="122"/>
                  </a:moveTo>
                  <a:cubicBezTo>
                    <a:pt x="212" y="121"/>
                    <a:pt x="212" y="120"/>
                    <a:pt x="212" y="119"/>
                  </a:cubicBezTo>
                  <a:cubicBezTo>
                    <a:pt x="212" y="118"/>
                    <a:pt x="212" y="118"/>
                    <a:pt x="212" y="118"/>
                  </a:cubicBezTo>
                  <a:cubicBezTo>
                    <a:pt x="218" y="115"/>
                    <a:pt x="223" y="112"/>
                    <a:pt x="229" y="108"/>
                  </a:cubicBezTo>
                  <a:cubicBezTo>
                    <a:pt x="223" y="112"/>
                    <a:pt x="217" y="117"/>
                    <a:pt x="212" y="122"/>
                  </a:cubicBezTo>
                  <a:moveTo>
                    <a:pt x="172" y="117"/>
                  </a:moveTo>
                  <a:cubicBezTo>
                    <a:pt x="179" y="114"/>
                    <a:pt x="186" y="110"/>
                    <a:pt x="193" y="106"/>
                  </a:cubicBezTo>
                  <a:cubicBezTo>
                    <a:pt x="189" y="109"/>
                    <a:pt x="185" y="113"/>
                    <a:pt x="181" y="116"/>
                  </a:cubicBezTo>
                  <a:cubicBezTo>
                    <a:pt x="181" y="117"/>
                    <a:pt x="181" y="117"/>
                    <a:pt x="181" y="117"/>
                  </a:cubicBezTo>
                  <a:cubicBezTo>
                    <a:pt x="178" y="117"/>
                    <a:pt x="175" y="117"/>
                    <a:pt x="172" y="117"/>
                  </a:cubicBezTo>
                  <a:moveTo>
                    <a:pt x="118" y="122"/>
                  </a:moveTo>
                  <a:cubicBezTo>
                    <a:pt x="129" y="115"/>
                    <a:pt x="140" y="109"/>
                    <a:pt x="152" y="103"/>
                  </a:cubicBezTo>
                  <a:cubicBezTo>
                    <a:pt x="144" y="108"/>
                    <a:pt x="136" y="114"/>
                    <a:pt x="130" y="120"/>
                  </a:cubicBezTo>
                  <a:cubicBezTo>
                    <a:pt x="130" y="121"/>
                    <a:pt x="130" y="121"/>
                    <a:pt x="130" y="121"/>
                  </a:cubicBezTo>
                  <a:cubicBezTo>
                    <a:pt x="126" y="122"/>
                    <a:pt x="122" y="122"/>
                    <a:pt x="118" y="122"/>
                  </a:cubicBezTo>
                  <a:moveTo>
                    <a:pt x="29" y="117"/>
                  </a:moveTo>
                  <a:cubicBezTo>
                    <a:pt x="29" y="115"/>
                    <a:pt x="29" y="113"/>
                    <a:pt x="29" y="111"/>
                  </a:cubicBezTo>
                  <a:cubicBezTo>
                    <a:pt x="35" y="108"/>
                    <a:pt x="41" y="106"/>
                    <a:pt x="46" y="103"/>
                  </a:cubicBezTo>
                  <a:cubicBezTo>
                    <a:pt x="40" y="107"/>
                    <a:pt x="35" y="112"/>
                    <a:pt x="29" y="117"/>
                  </a:cubicBezTo>
                  <a:moveTo>
                    <a:pt x="213" y="150"/>
                  </a:moveTo>
                  <a:cubicBezTo>
                    <a:pt x="213" y="149"/>
                    <a:pt x="213" y="148"/>
                    <a:pt x="213" y="147"/>
                  </a:cubicBezTo>
                  <a:cubicBezTo>
                    <a:pt x="220" y="138"/>
                    <a:pt x="229" y="131"/>
                    <a:pt x="238" y="124"/>
                  </a:cubicBezTo>
                  <a:cubicBezTo>
                    <a:pt x="246" y="118"/>
                    <a:pt x="253" y="110"/>
                    <a:pt x="261" y="103"/>
                  </a:cubicBezTo>
                  <a:cubicBezTo>
                    <a:pt x="262" y="102"/>
                    <a:pt x="264" y="101"/>
                    <a:pt x="266" y="99"/>
                  </a:cubicBezTo>
                  <a:cubicBezTo>
                    <a:pt x="248" y="116"/>
                    <a:pt x="230" y="132"/>
                    <a:pt x="213" y="150"/>
                  </a:cubicBezTo>
                  <a:moveTo>
                    <a:pt x="188" y="116"/>
                  </a:moveTo>
                  <a:cubicBezTo>
                    <a:pt x="200" y="112"/>
                    <a:pt x="209" y="102"/>
                    <a:pt x="220" y="96"/>
                  </a:cubicBezTo>
                  <a:cubicBezTo>
                    <a:pt x="221" y="96"/>
                    <a:pt x="221" y="96"/>
                    <a:pt x="221" y="96"/>
                  </a:cubicBezTo>
                  <a:cubicBezTo>
                    <a:pt x="213" y="102"/>
                    <a:pt x="204" y="109"/>
                    <a:pt x="197" y="116"/>
                  </a:cubicBezTo>
                  <a:cubicBezTo>
                    <a:pt x="194" y="116"/>
                    <a:pt x="191" y="116"/>
                    <a:pt x="188" y="116"/>
                  </a:cubicBezTo>
                  <a:moveTo>
                    <a:pt x="213" y="132"/>
                  </a:moveTo>
                  <a:cubicBezTo>
                    <a:pt x="212" y="130"/>
                    <a:pt x="212" y="127"/>
                    <a:pt x="212" y="125"/>
                  </a:cubicBezTo>
                  <a:cubicBezTo>
                    <a:pt x="224" y="122"/>
                    <a:pt x="234" y="114"/>
                    <a:pt x="243" y="106"/>
                  </a:cubicBezTo>
                  <a:cubicBezTo>
                    <a:pt x="250" y="100"/>
                    <a:pt x="256" y="96"/>
                    <a:pt x="263" y="91"/>
                  </a:cubicBezTo>
                  <a:cubicBezTo>
                    <a:pt x="264" y="91"/>
                    <a:pt x="265" y="90"/>
                    <a:pt x="266" y="90"/>
                  </a:cubicBezTo>
                  <a:cubicBezTo>
                    <a:pt x="258" y="95"/>
                    <a:pt x="251" y="101"/>
                    <a:pt x="244" y="108"/>
                  </a:cubicBezTo>
                  <a:cubicBezTo>
                    <a:pt x="235" y="118"/>
                    <a:pt x="222" y="123"/>
                    <a:pt x="213" y="132"/>
                  </a:cubicBezTo>
                  <a:moveTo>
                    <a:pt x="238" y="101"/>
                  </a:moveTo>
                  <a:cubicBezTo>
                    <a:pt x="244" y="97"/>
                    <a:pt x="249" y="93"/>
                    <a:pt x="255" y="89"/>
                  </a:cubicBezTo>
                  <a:cubicBezTo>
                    <a:pt x="251" y="92"/>
                    <a:pt x="248" y="94"/>
                    <a:pt x="245" y="96"/>
                  </a:cubicBezTo>
                  <a:cubicBezTo>
                    <a:pt x="243" y="97"/>
                    <a:pt x="240" y="99"/>
                    <a:pt x="238" y="101"/>
                  </a:cubicBezTo>
                  <a:moveTo>
                    <a:pt x="28" y="130"/>
                  </a:moveTo>
                  <a:cubicBezTo>
                    <a:pt x="38" y="128"/>
                    <a:pt x="47" y="123"/>
                    <a:pt x="55" y="117"/>
                  </a:cubicBezTo>
                  <a:cubicBezTo>
                    <a:pt x="67" y="109"/>
                    <a:pt x="79" y="102"/>
                    <a:pt x="92" y="95"/>
                  </a:cubicBezTo>
                  <a:cubicBezTo>
                    <a:pt x="99" y="91"/>
                    <a:pt x="108" y="87"/>
                    <a:pt x="116" y="83"/>
                  </a:cubicBezTo>
                  <a:cubicBezTo>
                    <a:pt x="114" y="84"/>
                    <a:pt x="113" y="84"/>
                    <a:pt x="112" y="85"/>
                  </a:cubicBezTo>
                  <a:cubicBezTo>
                    <a:pt x="91" y="100"/>
                    <a:pt x="70" y="115"/>
                    <a:pt x="49" y="127"/>
                  </a:cubicBezTo>
                  <a:cubicBezTo>
                    <a:pt x="48" y="128"/>
                    <a:pt x="48" y="128"/>
                    <a:pt x="49" y="129"/>
                  </a:cubicBezTo>
                  <a:cubicBezTo>
                    <a:pt x="42" y="129"/>
                    <a:pt x="35" y="130"/>
                    <a:pt x="28" y="130"/>
                  </a:cubicBezTo>
                  <a:moveTo>
                    <a:pt x="176" y="106"/>
                  </a:moveTo>
                  <a:cubicBezTo>
                    <a:pt x="179" y="104"/>
                    <a:pt x="182" y="102"/>
                    <a:pt x="185" y="99"/>
                  </a:cubicBezTo>
                  <a:cubicBezTo>
                    <a:pt x="193" y="93"/>
                    <a:pt x="203" y="89"/>
                    <a:pt x="212" y="84"/>
                  </a:cubicBezTo>
                  <a:cubicBezTo>
                    <a:pt x="212" y="83"/>
                    <a:pt x="213" y="83"/>
                    <a:pt x="213" y="82"/>
                  </a:cubicBezTo>
                  <a:cubicBezTo>
                    <a:pt x="210" y="84"/>
                    <a:pt x="207" y="86"/>
                    <a:pt x="204" y="88"/>
                  </a:cubicBezTo>
                  <a:cubicBezTo>
                    <a:pt x="195" y="93"/>
                    <a:pt x="187" y="99"/>
                    <a:pt x="178" y="105"/>
                  </a:cubicBezTo>
                  <a:cubicBezTo>
                    <a:pt x="177" y="105"/>
                    <a:pt x="177" y="106"/>
                    <a:pt x="176" y="106"/>
                  </a:cubicBezTo>
                  <a:moveTo>
                    <a:pt x="203" y="115"/>
                  </a:moveTo>
                  <a:cubicBezTo>
                    <a:pt x="212" y="111"/>
                    <a:pt x="219" y="105"/>
                    <a:pt x="227" y="100"/>
                  </a:cubicBezTo>
                  <a:cubicBezTo>
                    <a:pt x="239" y="91"/>
                    <a:pt x="252" y="84"/>
                    <a:pt x="265" y="78"/>
                  </a:cubicBezTo>
                  <a:cubicBezTo>
                    <a:pt x="263" y="79"/>
                    <a:pt x="261" y="80"/>
                    <a:pt x="259" y="81"/>
                  </a:cubicBezTo>
                  <a:cubicBezTo>
                    <a:pt x="253" y="84"/>
                    <a:pt x="247" y="87"/>
                    <a:pt x="241" y="91"/>
                  </a:cubicBezTo>
                  <a:cubicBezTo>
                    <a:pt x="230" y="99"/>
                    <a:pt x="220" y="107"/>
                    <a:pt x="210" y="115"/>
                  </a:cubicBezTo>
                  <a:cubicBezTo>
                    <a:pt x="209" y="115"/>
                    <a:pt x="209" y="115"/>
                    <a:pt x="208" y="115"/>
                  </a:cubicBezTo>
                  <a:cubicBezTo>
                    <a:pt x="208" y="115"/>
                    <a:pt x="208" y="115"/>
                    <a:pt x="208" y="115"/>
                  </a:cubicBezTo>
                  <a:cubicBezTo>
                    <a:pt x="206" y="115"/>
                    <a:pt x="205" y="115"/>
                    <a:pt x="203" y="115"/>
                  </a:cubicBezTo>
                  <a:moveTo>
                    <a:pt x="28" y="128"/>
                  </a:moveTo>
                  <a:cubicBezTo>
                    <a:pt x="28" y="126"/>
                    <a:pt x="28" y="123"/>
                    <a:pt x="29" y="121"/>
                  </a:cubicBezTo>
                  <a:cubicBezTo>
                    <a:pt x="35" y="118"/>
                    <a:pt x="41" y="114"/>
                    <a:pt x="47" y="110"/>
                  </a:cubicBezTo>
                  <a:cubicBezTo>
                    <a:pt x="56" y="103"/>
                    <a:pt x="66" y="98"/>
                    <a:pt x="76" y="93"/>
                  </a:cubicBezTo>
                  <a:cubicBezTo>
                    <a:pt x="90" y="86"/>
                    <a:pt x="102" y="77"/>
                    <a:pt x="115" y="69"/>
                  </a:cubicBezTo>
                  <a:cubicBezTo>
                    <a:pt x="105" y="76"/>
                    <a:pt x="96" y="82"/>
                    <a:pt x="86" y="88"/>
                  </a:cubicBezTo>
                  <a:cubicBezTo>
                    <a:pt x="66" y="101"/>
                    <a:pt x="49" y="117"/>
                    <a:pt x="28" y="128"/>
                  </a:cubicBezTo>
                  <a:moveTo>
                    <a:pt x="158" y="118"/>
                  </a:moveTo>
                  <a:cubicBezTo>
                    <a:pt x="172" y="111"/>
                    <a:pt x="185" y="103"/>
                    <a:pt x="198" y="94"/>
                  </a:cubicBezTo>
                  <a:cubicBezTo>
                    <a:pt x="212" y="85"/>
                    <a:pt x="227" y="78"/>
                    <a:pt x="241" y="69"/>
                  </a:cubicBezTo>
                  <a:cubicBezTo>
                    <a:pt x="233" y="75"/>
                    <a:pt x="226" y="80"/>
                    <a:pt x="218" y="85"/>
                  </a:cubicBezTo>
                  <a:cubicBezTo>
                    <a:pt x="201" y="95"/>
                    <a:pt x="184" y="106"/>
                    <a:pt x="167" y="118"/>
                  </a:cubicBezTo>
                  <a:cubicBezTo>
                    <a:pt x="167" y="118"/>
                    <a:pt x="167" y="118"/>
                    <a:pt x="167" y="118"/>
                  </a:cubicBezTo>
                  <a:cubicBezTo>
                    <a:pt x="164" y="118"/>
                    <a:pt x="161" y="118"/>
                    <a:pt x="158" y="118"/>
                  </a:cubicBezTo>
                  <a:moveTo>
                    <a:pt x="199" y="115"/>
                  </a:moveTo>
                  <a:cubicBezTo>
                    <a:pt x="199" y="115"/>
                    <a:pt x="205" y="111"/>
                    <a:pt x="207" y="109"/>
                  </a:cubicBezTo>
                  <a:cubicBezTo>
                    <a:pt x="215" y="102"/>
                    <a:pt x="224" y="95"/>
                    <a:pt x="233" y="89"/>
                  </a:cubicBezTo>
                  <a:cubicBezTo>
                    <a:pt x="247" y="81"/>
                    <a:pt x="262" y="74"/>
                    <a:pt x="276" y="65"/>
                  </a:cubicBezTo>
                  <a:cubicBezTo>
                    <a:pt x="276" y="64"/>
                    <a:pt x="276" y="64"/>
                    <a:pt x="276" y="64"/>
                  </a:cubicBezTo>
                  <a:cubicBezTo>
                    <a:pt x="281" y="68"/>
                    <a:pt x="286" y="72"/>
                    <a:pt x="290" y="76"/>
                  </a:cubicBezTo>
                  <a:cubicBezTo>
                    <a:pt x="288" y="78"/>
                    <a:pt x="286" y="80"/>
                    <a:pt x="283" y="82"/>
                  </a:cubicBezTo>
                  <a:cubicBezTo>
                    <a:pt x="283" y="82"/>
                    <a:pt x="283" y="82"/>
                    <a:pt x="283" y="82"/>
                  </a:cubicBezTo>
                  <a:cubicBezTo>
                    <a:pt x="283" y="82"/>
                    <a:pt x="282" y="82"/>
                    <a:pt x="282" y="82"/>
                  </a:cubicBezTo>
                  <a:cubicBezTo>
                    <a:pt x="275" y="88"/>
                    <a:pt x="269" y="94"/>
                    <a:pt x="262" y="100"/>
                  </a:cubicBezTo>
                  <a:cubicBezTo>
                    <a:pt x="255" y="106"/>
                    <a:pt x="247" y="111"/>
                    <a:pt x="240" y="116"/>
                  </a:cubicBezTo>
                  <a:cubicBezTo>
                    <a:pt x="232" y="122"/>
                    <a:pt x="223" y="127"/>
                    <a:pt x="215" y="132"/>
                  </a:cubicBezTo>
                  <a:cubicBezTo>
                    <a:pt x="218" y="130"/>
                    <a:pt x="221" y="128"/>
                    <a:pt x="224" y="126"/>
                  </a:cubicBezTo>
                  <a:cubicBezTo>
                    <a:pt x="228" y="123"/>
                    <a:pt x="232" y="120"/>
                    <a:pt x="237" y="117"/>
                  </a:cubicBezTo>
                  <a:cubicBezTo>
                    <a:pt x="243" y="112"/>
                    <a:pt x="249" y="106"/>
                    <a:pt x="255" y="100"/>
                  </a:cubicBezTo>
                  <a:cubicBezTo>
                    <a:pt x="263" y="93"/>
                    <a:pt x="272" y="88"/>
                    <a:pt x="280" y="82"/>
                  </a:cubicBezTo>
                  <a:cubicBezTo>
                    <a:pt x="282" y="81"/>
                    <a:pt x="283" y="81"/>
                    <a:pt x="283" y="80"/>
                  </a:cubicBezTo>
                  <a:cubicBezTo>
                    <a:pt x="284" y="79"/>
                    <a:pt x="286" y="78"/>
                    <a:pt x="287" y="77"/>
                  </a:cubicBezTo>
                  <a:cubicBezTo>
                    <a:pt x="288" y="76"/>
                    <a:pt x="287" y="75"/>
                    <a:pt x="286" y="75"/>
                  </a:cubicBezTo>
                  <a:cubicBezTo>
                    <a:pt x="286" y="75"/>
                    <a:pt x="286" y="75"/>
                    <a:pt x="286" y="75"/>
                  </a:cubicBezTo>
                  <a:cubicBezTo>
                    <a:pt x="274" y="83"/>
                    <a:pt x="262" y="89"/>
                    <a:pt x="251" y="97"/>
                  </a:cubicBezTo>
                  <a:cubicBezTo>
                    <a:pt x="240" y="105"/>
                    <a:pt x="230" y="115"/>
                    <a:pt x="217" y="121"/>
                  </a:cubicBezTo>
                  <a:cubicBezTo>
                    <a:pt x="215" y="122"/>
                    <a:pt x="214" y="123"/>
                    <a:pt x="214" y="123"/>
                  </a:cubicBezTo>
                  <a:cubicBezTo>
                    <a:pt x="214" y="123"/>
                    <a:pt x="214" y="123"/>
                    <a:pt x="215" y="122"/>
                  </a:cubicBezTo>
                  <a:cubicBezTo>
                    <a:pt x="219" y="118"/>
                    <a:pt x="223" y="114"/>
                    <a:pt x="228" y="111"/>
                  </a:cubicBezTo>
                  <a:cubicBezTo>
                    <a:pt x="234" y="106"/>
                    <a:pt x="240" y="102"/>
                    <a:pt x="246" y="97"/>
                  </a:cubicBezTo>
                  <a:cubicBezTo>
                    <a:pt x="256" y="90"/>
                    <a:pt x="267" y="84"/>
                    <a:pt x="277" y="77"/>
                  </a:cubicBezTo>
                  <a:cubicBezTo>
                    <a:pt x="279" y="77"/>
                    <a:pt x="280" y="76"/>
                    <a:pt x="280" y="76"/>
                  </a:cubicBezTo>
                  <a:cubicBezTo>
                    <a:pt x="282" y="75"/>
                    <a:pt x="283" y="74"/>
                    <a:pt x="284" y="73"/>
                  </a:cubicBezTo>
                  <a:cubicBezTo>
                    <a:pt x="285" y="73"/>
                    <a:pt x="284" y="72"/>
                    <a:pt x="284" y="72"/>
                  </a:cubicBezTo>
                  <a:cubicBezTo>
                    <a:pt x="283" y="72"/>
                    <a:pt x="283" y="72"/>
                    <a:pt x="283" y="72"/>
                  </a:cubicBezTo>
                  <a:cubicBezTo>
                    <a:pt x="272" y="78"/>
                    <a:pt x="260" y="82"/>
                    <a:pt x="249" y="90"/>
                  </a:cubicBezTo>
                  <a:cubicBezTo>
                    <a:pt x="238" y="98"/>
                    <a:pt x="228" y="107"/>
                    <a:pt x="216" y="114"/>
                  </a:cubicBezTo>
                  <a:cubicBezTo>
                    <a:pt x="214" y="115"/>
                    <a:pt x="213" y="116"/>
                    <a:pt x="211" y="117"/>
                  </a:cubicBezTo>
                  <a:cubicBezTo>
                    <a:pt x="211" y="117"/>
                    <a:pt x="211" y="117"/>
                    <a:pt x="211" y="117"/>
                  </a:cubicBezTo>
                  <a:cubicBezTo>
                    <a:pt x="216" y="113"/>
                    <a:pt x="220" y="110"/>
                    <a:pt x="224" y="106"/>
                  </a:cubicBezTo>
                  <a:cubicBezTo>
                    <a:pt x="230" y="102"/>
                    <a:pt x="236" y="97"/>
                    <a:pt x="242" y="93"/>
                  </a:cubicBezTo>
                  <a:cubicBezTo>
                    <a:pt x="254" y="85"/>
                    <a:pt x="267" y="81"/>
                    <a:pt x="278" y="72"/>
                  </a:cubicBezTo>
                  <a:cubicBezTo>
                    <a:pt x="278" y="72"/>
                    <a:pt x="278" y="70"/>
                    <a:pt x="277" y="70"/>
                  </a:cubicBezTo>
                  <a:cubicBezTo>
                    <a:pt x="277" y="70"/>
                    <a:pt x="277" y="70"/>
                    <a:pt x="277" y="71"/>
                  </a:cubicBezTo>
                  <a:cubicBezTo>
                    <a:pt x="256" y="80"/>
                    <a:pt x="238" y="90"/>
                    <a:pt x="219" y="103"/>
                  </a:cubicBezTo>
                  <a:cubicBezTo>
                    <a:pt x="215" y="106"/>
                    <a:pt x="210" y="109"/>
                    <a:pt x="206" y="112"/>
                  </a:cubicBezTo>
                  <a:cubicBezTo>
                    <a:pt x="201" y="114"/>
                    <a:pt x="200" y="115"/>
                    <a:pt x="199" y="115"/>
                  </a:cubicBezTo>
                  <a:moveTo>
                    <a:pt x="232" y="81"/>
                  </a:moveTo>
                  <a:cubicBezTo>
                    <a:pt x="242" y="75"/>
                    <a:pt x="252" y="69"/>
                    <a:pt x="262" y="64"/>
                  </a:cubicBezTo>
                  <a:cubicBezTo>
                    <a:pt x="263" y="63"/>
                    <a:pt x="263" y="63"/>
                    <a:pt x="263" y="63"/>
                  </a:cubicBezTo>
                  <a:cubicBezTo>
                    <a:pt x="263" y="64"/>
                    <a:pt x="262" y="64"/>
                    <a:pt x="262" y="65"/>
                  </a:cubicBezTo>
                  <a:cubicBezTo>
                    <a:pt x="257" y="68"/>
                    <a:pt x="251" y="71"/>
                    <a:pt x="246" y="74"/>
                  </a:cubicBezTo>
                  <a:cubicBezTo>
                    <a:pt x="241" y="76"/>
                    <a:pt x="236" y="79"/>
                    <a:pt x="232" y="81"/>
                  </a:cubicBezTo>
                  <a:moveTo>
                    <a:pt x="23" y="77"/>
                  </a:moveTo>
                  <a:cubicBezTo>
                    <a:pt x="22" y="74"/>
                    <a:pt x="21" y="71"/>
                    <a:pt x="20" y="69"/>
                  </a:cubicBezTo>
                  <a:cubicBezTo>
                    <a:pt x="26" y="66"/>
                    <a:pt x="31" y="64"/>
                    <a:pt x="37" y="62"/>
                  </a:cubicBezTo>
                  <a:cubicBezTo>
                    <a:pt x="34" y="63"/>
                    <a:pt x="27" y="72"/>
                    <a:pt x="23" y="77"/>
                  </a:cubicBezTo>
                  <a:moveTo>
                    <a:pt x="29" y="107"/>
                  </a:moveTo>
                  <a:cubicBezTo>
                    <a:pt x="29" y="105"/>
                    <a:pt x="29" y="103"/>
                    <a:pt x="29" y="101"/>
                  </a:cubicBezTo>
                  <a:cubicBezTo>
                    <a:pt x="54" y="91"/>
                    <a:pt x="74" y="72"/>
                    <a:pt x="99" y="61"/>
                  </a:cubicBezTo>
                  <a:cubicBezTo>
                    <a:pt x="97" y="62"/>
                    <a:pt x="95" y="63"/>
                    <a:pt x="93" y="65"/>
                  </a:cubicBezTo>
                  <a:cubicBezTo>
                    <a:pt x="86" y="70"/>
                    <a:pt x="78" y="75"/>
                    <a:pt x="71" y="80"/>
                  </a:cubicBezTo>
                  <a:cubicBezTo>
                    <a:pt x="56" y="89"/>
                    <a:pt x="42" y="97"/>
                    <a:pt x="29" y="107"/>
                  </a:cubicBezTo>
                  <a:moveTo>
                    <a:pt x="187" y="115"/>
                  </a:moveTo>
                  <a:cubicBezTo>
                    <a:pt x="186" y="115"/>
                    <a:pt x="196" y="106"/>
                    <a:pt x="200" y="103"/>
                  </a:cubicBezTo>
                  <a:cubicBezTo>
                    <a:pt x="202" y="101"/>
                    <a:pt x="205" y="99"/>
                    <a:pt x="208" y="97"/>
                  </a:cubicBezTo>
                  <a:cubicBezTo>
                    <a:pt x="212" y="95"/>
                    <a:pt x="215" y="93"/>
                    <a:pt x="219" y="90"/>
                  </a:cubicBezTo>
                  <a:cubicBezTo>
                    <a:pt x="236" y="80"/>
                    <a:pt x="255" y="72"/>
                    <a:pt x="271" y="60"/>
                  </a:cubicBezTo>
                  <a:cubicBezTo>
                    <a:pt x="273" y="61"/>
                    <a:pt x="274" y="62"/>
                    <a:pt x="275" y="63"/>
                  </a:cubicBezTo>
                  <a:cubicBezTo>
                    <a:pt x="260" y="70"/>
                    <a:pt x="247" y="77"/>
                    <a:pt x="234" y="86"/>
                  </a:cubicBezTo>
                  <a:cubicBezTo>
                    <a:pt x="225" y="91"/>
                    <a:pt x="215" y="95"/>
                    <a:pt x="208" y="101"/>
                  </a:cubicBezTo>
                  <a:cubicBezTo>
                    <a:pt x="203" y="105"/>
                    <a:pt x="199" y="108"/>
                    <a:pt x="194" y="111"/>
                  </a:cubicBezTo>
                  <a:cubicBezTo>
                    <a:pt x="190" y="114"/>
                    <a:pt x="188" y="115"/>
                    <a:pt x="187" y="115"/>
                  </a:cubicBezTo>
                  <a:moveTo>
                    <a:pt x="26" y="84"/>
                  </a:moveTo>
                  <a:cubicBezTo>
                    <a:pt x="25" y="83"/>
                    <a:pt x="25" y="81"/>
                    <a:pt x="24" y="79"/>
                  </a:cubicBezTo>
                  <a:cubicBezTo>
                    <a:pt x="35" y="77"/>
                    <a:pt x="42" y="70"/>
                    <a:pt x="51" y="64"/>
                  </a:cubicBezTo>
                  <a:cubicBezTo>
                    <a:pt x="53" y="63"/>
                    <a:pt x="54" y="61"/>
                    <a:pt x="56" y="60"/>
                  </a:cubicBezTo>
                  <a:cubicBezTo>
                    <a:pt x="52" y="64"/>
                    <a:pt x="48" y="67"/>
                    <a:pt x="44" y="71"/>
                  </a:cubicBezTo>
                  <a:cubicBezTo>
                    <a:pt x="38" y="75"/>
                    <a:pt x="32" y="80"/>
                    <a:pt x="26" y="84"/>
                  </a:cubicBezTo>
                  <a:moveTo>
                    <a:pt x="17" y="62"/>
                  </a:moveTo>
                  <a:cubicBezTo>
                    <a:pt x="17" y="62"/>
                    <a:pt x="17" y="62"/>
                    <a:pt x="17" y="62"/>
                  </a:cubicBezTo>
                  <a:cubicBezTo>
                    <a:pt x="18" y="62"/>
                    <a:pt x="23" y="59"/>
                    <a:pt x="25" y="59"/>
                  </a:cubicBezTo>
                  <a:cubicBezTo>
                    <a:pt x="25" y="59"/>
                    <a:pt x="25" y="60"/>
                    <a:pt x="24" y="61"/>
                  </a:cubicBezTo>
                  <a:cubicBezTo>
                    <a:pt x="22" y="63"/>
                    <a:pt x="21" y="65"/>
                    <a:pt x="19" y="66"/>
                  </a:cubicBezTo>
                  <a:cubicBezTo>
                    <a:pt x="18" y="65"/>
                    <a:pt x="17" y="63"/>
                    <a:pt x="16" y="62"/>
                  </a:cubicBezTo>
                  <a:cubicBezTo>
                    <a:pt x="17" y="62"/>
                    <a:pt x="17" y="62"/>
                    <a:pt x="17" y="62"/>
                  </a:cubicBezTo>
                  <a:moveTo>
                    <a:pt x="28" y="85"/>
                  </a:moveTo>
                  <a:cubicBezTo>
                    <a:pt x="27" y="85"/>
                    <a:pt x="39" y="77"/>
                    <a:pt x="41" y="75"/>
                  </a:cubicBezTo>
                  <a:cubicBezTo>
                    <a:pt x="48" y="70"/>
                    <a:pt x="54" y="64"/>
                    <a:pt x="60" y="59"/>
                  </a:cubicBezTo>
                  <a:cubicBezTo>
                    <a:pt x="60" y="59"/>
                    <a:pt x="60" y="59"/>
                    <a:pt x="60" y="59"/>
                  </a:cubicBezTo>
                  <a:cubicBezTo>
                    <a:pt x="64" y="59"/>
                    <a:pt x="67" y="59"/>
                    <a:pt x="71" y="59"/>
                  </a:cubicBezTo>
                  <a:cubicBezTo>
                    <a:pt x="59" y="66"/>
                    <a:pt x="48" y="74"/>
                    <a:pt x="35" y="81"/>
                  </a:cubicBezTo>
                  <a:cubicBezTo>
                    <a:pt x="31" y="84"/>
                    <a:pt x="29" y="85"/>
                    <a:pt x="28" y="85"/>
                  </a:cubicBezTo>
                  <a:moveTo>
                    <a:pt x="27" y="90"/>
                  </a:moveTo>
                  <a:cubicBezTo>
                    <a:pt x="27" y="89"/>
                    <a:pt x="27" y="88"/>
                    <a:pt x="26" y="87"/>
                  </a:cubicBezTo>
                  <a:cubicBezTo>
                    <a:pt x="35" y="84"/>
                    <a:pt x="43" y="79"/>
                    <a:pt x="51" y="74"/>
                  </a:cubicBezTo>
                  <a:cubicBezTo>
                    <a:pt x="56" y="70"/>
                    <a:pt x="61" y="67"/>
                    <a:pt x="66" y="64"/>
                  </a:cubicBezTo>
                  <a:cubicBezTo>
                    <a:pt x="68" y="62"/>
                    <a:pt x="72" y="60"/>
                    <a:pt x="75" y="58"/>
                  </a:cubicBezTo>
                  <a:cubicBezTo>
                    <a:pt x="76" y="58"/>
                    <a:pt x="76" y="58"/>
                    <a:pt x="76" y="58"/>
                  </a:cubicBezTo>
                  <a:cubicBezTo>
                    <a:pt x="63" y="72"/>
                    <a:pt x="43" y="79"/>
                    <a:pt x="27" y="90"/>
                  </a:cubicBezTo>
                  <a:moveTo>
                    <a:pt x="31" y="90"/>
                  </a:moveTo>
                  <a:cubicBezTo>
                    <a:pt x="29" y="90"/>
                    <a:pt x="36" y="87"/>
                    <a:pt x="39" y="85"/>
                  </a:cubicBezTo>
                  <a:cubicBezTo>
                    <a:pt x="44" y="81"/>
                    <a:pt x="50" y="79"/>
                    <a:pt x="55" y="75"/>
                  </a:cubicBezTo>
                  <a:cubicBezTo>
                    <a:pt x="64" y="71"/>
                    <a:pt x="72" y="65"/>
                    <a:pt x="78" y="58"/>
                  </a:cubicBezTo>
                  <a:cubicBezTo>
                    <a:pt x="80" y="58"/>
                    <a:pt x="81" y="58"/>
                    <a:pt x="83" y="58"/>
                  </a:cubicBezTo>
                  <a:cubicBezTo>
                    <a:pt x="66" y="66"/>
                    <a:pt x="53" y="82"/>
                    <a:pt x="35" y="89"/>
                  </a:cubicBezTo>
                  <a:cubicBezTo>
                    <a:pt x="32" y="90"/>
                    <a:pt x="31" y="90"/>
                    <a:pt x="31" y="90"/>
                  </a:cubicBezTo>
                  <a:moveTo>
                    <a:pt x="20" y="66"/>
                  </a:moveTo>
                  <a:cubicBezTo>
                    <a:pt x="20" y="66"/>
                    <a:pt x="25" y="63"/>
                    <a:pt x="25" y="63"/>
                  </a:cubicBezTo>
                  <a:cubicBezTo>
                    <a:pt x="27" y="61"/>
                    <a:pt x="28" y="60"/>
                    <a:pt x="29" y="58"/>
                  </a:cubicBezTo>
                  <a:cubicBezTo>
                    <a:pt x="38" y="59"/>
                    <a:pt x="47" y="59"/>
                    <a:pt x="56" y="59"/>
                  </a:cubicBezTo>
                  <a:cubicBezTo>
                    <a:pt x="49" y="62"/>
                    <a:pt x="44" y="66"/>
                    <a:pt x="38" y="71"/>
                  </a:cubicBezTo>
                  <a:cubicBezTo>
                    <a:pt x="37" y="72"/>
                    <a:pt x="28" y="77"/>
                    <a:pt x="26" y="77"/>
                  </a:cubicBezTo>
                  <a:cubicBezTo>
                    <a:pt x="26" y="77"/>
                    <a:pt x="26" y="77"/>
                    <a:pt x="26" y="76"/>
                  </a:cubicBezTo>
                  <a:cubicBezTo>
                    <a:pt x="31" y="71"/>
                    <a:pt x="36" y="66"/>
                    <a:pt x="41" y="61"/>
                  </a:cubicBezTo>
                  <a:cubicBezTo>
                    <a:pt x="42" y="60"/>
                    <a:pt x="41" y="59"/>
                    <a:pt x="40" y="59"/>
                  </a:cubicBezTo>
                  <a:cubicBezTo>
                    <a:pt x="40" y="59"/>
                    <a:pt x="40" y="59"/>
                    <a:pt x="40" y="59"/>
                  </a:cubicBezTo>
                  <a:cubicBezTo>
                    <a:pt x="33" y="61"/>
                    <a:pt x="27" y="64"/>
                    <a:pt x="21" y="66"/>
                  </a:cubicBezTo>
                  <a:cubicBezTo>
                    <a:pt x="21" y="66"/>
                    <a:pt x="20" y="66"/>
                    <a:pt x="20" y="66"/>
                  </a:cubicBezTo>
                  <a:moveTo>
                    <a:pt x="28" y="98"/>
                  </a:moveTo>
                  <a:cubicBezTo>
                    <a:pt x="28" y="96"/>
                    <a:pt x="28" y="94"/>
                    <a:pt x="28" y="92"/>
                  </a:cubicBezTo>
                  <a:cubicBezTo>
                    <a:pt x="48" y="90"/>
                    <a:pt x="62" y="73"/>
                    <a:pt x="78" y="62"/>
                  </a:cubicBezTo>
                  <a:cubicBezTo>
                    <a:pt x="81" y="61"/>
                    <a:pt x="84" y="59"/>
                    <a:pt x="86" y="58"/>
                  </a:cubicBezTo>
                  <a:cubicBezTo>
                    <a:pt x="87" y="58"/>
                    <a:pt x="88" y="58"/>
                    <a:pt x="89" y="58"/>
                  </a:cubicBezTo>
                  <a:cubicBezTo>
                    <a:pt x="88" y="59"/>
                    <a:pt x="86" y="60"/>
                    <a:pt x="83" y="63"/>
                  </a:cubicBezTo>
                  <a:cubicBezTo>
                    <a:pt x="77" y="68"/>
                    <a:pt x="71" y="71"/>
                    <a:pt x="65" y="75"/>
                  </a:cubicBezTo>
                  <a:cubicBezTo>
                    <a:pt x="53" y="83"/>
                    <a:pt x="40" y="90"/>
                    <a:pt x="28" y="98"/>
                  </a:cubicBezTo>
                  <a:moveTo>
                    <a:pt x="30" y="99"/>
                  </a:moveTo>
                  <a:cubicBezTo>
                    <a:pt x="30" y="99"/>
                    <a:pt x="32" y="97"/>
                    <a:pt x="37" y="95"/>
                  </a:cubicBezTo>
                  <a:cubicBezTo>
                    <a:pt x="44" y="90"/>
                    <a:pt x="51" y="86"/>
                    <a:pt x="59" y="81"/>
                  </a:cubicBezTo>
                  <a:cubicBezTo>
                    <a:pt x="71" y="74"/>
                    <a:pt x="82" y="67"/>
                    <a:pt x="92" y="58"/>
                  </a:cubicBezTo>
                  <a:cubicBezTo>
                    <a:pt x="96" y="58"/>
                    <a:pt x="99" y="57"/>
                    <a:pt x="103" y="57"/>
                  </a:cubicBezTo>
                  <a:cubicBezTo>
                    <a:pt x="79" y="67"/>
                    <a:pt x="59" y="85"/>
                    <a:pt x="36" y="96"/>
                  </a:cubicBezTo>
                  <a:cubicBezTo>
                    <a:pt x="32" y="98"/>
                    <a:pt x="30" y="99"/>
                    <a:pt x="30" y="99"/>
                  </a:cubicBezTo>
                  <a:moveTo>
                    <a:pt x="16" y="62"/>
                  </a:moveTo>
                  <a:cubicBezTo>
                    <a:pt x="15" y="60"/>
                    <a:pt x="14" y="58"/>
                    <a:pt x="13" y="57"/>
                  </a:cubicBezTo>
                  <a:cubicBezTo>
                    <a:pt x="16" y="57"/>
                    <a:pt x="20" y="57"/>
                    <a:pt x="23" y="58"/>
                  </a:cubicBezTo>
                  <a:cubicBezTo>
                    <a:pt x="21" y="59"/>
                    <a:pt x="19" y="59"/>
                    <a:pt x="17" y="60"/>
                  </a:cubicBezTo>
                  <a:cubicBezTo>
                    <a:pt x="16" y="60"/>
                    <a:pt x="16" y="61"/>
                    <a:pt x="16" y="62"/>
                  </a:cubicBezTo>
                  <a:moveTo>
                    <a:pt x="30" y="108"/>
                  </a:moveTo>
                  <a:cubicBezTo>
                    <a:pt x="29" y="108"/>
                    <a:pt x="36" y="104"/>
                    <a:pt x="40" y="101"/>
                  </a:cubicBezTo>
                  <a:cubicBezTo>
                    <a:pt x="48" y="95"/>
                    <a:pt x="55" y="90"/>
                    <a:pt x="64" y="86"/>
                  </a:cubicBezTo>
                  <a:cubicBezTo>
                    <a:pt x="80" y="77"/>
                    <a:pt x="94" y="66"/>
                    <a:pt x="109" y="57"/>
                  </a:cubicBezTo>
                  <a:cubicBezTo>
                    <a:pt x="109" y="57"/>
                    <a:pt x="109" y="57"/>
                    <a:pt x="109" y="57"/>
                  </a:cubicBezTo>
                  <a:cubicBezTo>
                    <a:pt x="112" y="57"/>
                    <a:pt x="115" y="56"/>
                    <a:pt x="118" y="56"/>
                  </a:cubicBezTo>
                  <a:cubicBezTo>
                    <a:pt x="90" y="71"/>
                    <a:pt x="65" y="92"/>
                    <a:pt x="36" y="106"/>
                  </a:cubicBezTo>
                  <a:cubicBezTo>
                    <a:pt x="32" y="108"/>
                    <a:pt x="30" y="108"/>
                    <a:pt x="30" y="108"/>
                  </a:cubicBezTo>
                  <a:moveTo>
                    <a:pt x="95" y="72"/>
                  </a:moveTo>
                  <a:cubicBezTo>
                    <a:pt x="96" y="72"/>
                    <a:pt x="96" y="72"/>
                    <a:pt x="96" y="72"/>
                  </a:cubicBezTo>
                  <a:cubicBezTo>
                    <a:pt x="100" y="69"/>
                    <a:pt x="104" y="66"/>
                    <a:pt x="108" y="64"/>
                  </a:cubicBezTo>
                  <a:cubicBezTo>
                    <a:pt x="109" y="63"/>
                    <a:pt x="119" y="56"/>
                    <a:pt x="120" y="56"/>
                  </a:cubicBezTo>
                  <a:cubicBezTo>
                    <a:pt x="120" y="56"/>
                    <a:pt x="119" y="57"/>
                    <a:pt x="117" y="58"/>
                  </a:cubicBezTo>
                  <a:cubicBezTo>
                    <a:pt x="110" y="63"/>
                    <a:pt x="102" y="68"/>
                    <a:pt x="95" y="72"/>
                  </a:cubicBezTo>
                  <a:moveTo>
                    <a:pt x="30" y="119"/>
                  </a:moveTo>
                  <a:cubicBezTo>
                    <a:pt x="34" y="114"/>
                    <a:pt x="39" y="110"/>
                    <a:pt x="45" y="106"/>
                  </a:cubicBezTo>
                  <a:cubicBezTo>
                    <a:pt x="53" y="99"/>
                    <a:pt x="63" y="94"/>
                    <a:pt x="72" y="88"/>
                  </a:cubicBezTo>
                  <a:cubicBezTo>
                    <a:pt x="89" y="77"/>
                    <a:pt x="107" y="68"/>
                    <a:pt x="123" y="56"/>
                  </a:cubicBezTo>
                  <a:cubicBezTo>
                    <a:pt x="128" y="56"/>
                    <a:pt x="132" y="55"/>
                    <a:pt x="137" y="55"/>
                  </a:cubicBezTo>
                  <a:cubicBezTo>
                    <a:pt x="122" y="62"/>
                    <a:pt x="109" y="72"/>
                    <a:pt x="95" y="81"/>
                  </a:cubicBezTo>
                  <a:cubicBezTo>
                    <a:pt x="86" y="86"/>
                    <a:pt x="76" y="91"/>
                    <a:pt x="67" y="95"/>
                  </a:cubicBezTo>
                  <a:cubicBezTo>
                    <a:pt x="57" y="101"/>
                    <a:pt x="49" y="107"/>
                    <a:pt x="39" y="113"/>
                  </a:cubicBezTo>
                  <a:cubicBezTo>
                    <a:pt x="36" y="115"/>
                    <a:pt x="32" y="117"/>
                    <a:pt x="30" y="119"/>
                  </a:cubicBezTo>
                  <a:moveTo>
                    <a:pt x="37" y="125"/>
                  </a:moveTo>
                  <a:cubicBezTo>
                    <a:pt x="40" y="123"/>
                    <a:pt x="43" y="121"/>
                    <a:pt x="47" y="119"/>
                  </a:cubicBezTo>
                  <a:cubicBezTo>
                    <a:pt x="58" y="111"/>
                    <a:pt x="69" y="103"/>
                    <a:pt x="80" y="95"/>
                  </a:cubicBezTo>
                  <a:cubicBezTo>
                    <a:pt x="100" y="81"/>
                    <a:pt x="121" y="66"/>
                    <a:pt x="144" y="54"/>
                  </a:cubicBezTo>
                  <a:cubicBezTo>
                    <a:pt x="149" y="54"/>
                    <a:pt x="154" y="54"/>
                    <a:pt x="159" y="53"/>
                  </a:cubicBezTo>
                  <a:cubicBezTo>
                    <a:pt x="149" y="59"/>
                    <a:pt x="139" y="65"/>
                    <a:pt x="130" y="72"/>
                  </a:cubicBezTo>
                  <a:cubicBezTo>
                    <a:pt x="123" y="77"/>
                    <a:pt x="115" y="81"/>
                    <a:pt x="107" y="85"/>
                  </a:cubicBezTo>
                  <a:cubicBezTo>
                    <a:pt x="85" y="96"/>
                    <a:pt x="65" y="109"/>
                    <a:pt x="44" y="122"/>
                  </a:cubicBezTo>
                  <a:cubicBezTo>
                    <a:pt x="41" y="123"/>
                    <a:pt x="39" y="124"/>
                    <a:pt x="37" y="125"/>
                  </a:cubicBezTo>
                  <a:moveTo>
                    <a:pt x="51" y="128"/>
                  </a:moveTo>
                  <a:cubicBezTo>
                    <a:pt x="72" y="120"/>
                    <a:pt x="91" y="108"/>
                    <a:pt x="110" y="97"/>
                  </a:cubicBezTo>
                  <a:cubicBezTo>
                    <a:pt x="120" y="91"/>
                    <a:pt x="131" y="86"/>
                    <a:pt x="141" y="80"/>
                  </a:cubicBezTo>
                  <a:cubicBezTo>
                    <a:pt x="152" y="74"/>
                    <a:pt x="162" y="67"/>
                    <a:pt x="173" y="60"/>
                  </a:cubicBezTo>
                  <a:cubicBezTo>
                    <a:pt x="177" y="57"/>
                    <a:pt x="182" y="55"/>
                    <a:pt x="187" y="53"/>
                  </a:cubicBezTo>
                  <a:cubicBezTo>
                    <a:pt x="184" y="54"/>
                    <a:pt x="181" y="56"/>
                    <a:pt x="178" y="57"/>
                  </a:cubicBezTo>
                  <a:cubicBezTo>
                    <a:pt x="166" y="65"/>
                    <a:pt x="155" y="73"/>
                    <a:pt x="143" y="80"/>
                  </a:cubicBezTo>
                  <a:cubicBezTo>
                    <a:pt x="121" y="95"/>
                    <a:pt x="99" y="109"/>
                    <a:pt x="77" y="125"/>
                  </a:cubicBezTo>
                  <a:cubicBezTo>
                    <a:pt x="77" y="125"/>
                    <a:pt x="77" y="126"/>
                    <a:pt x="77" y="126"/>
                  </a:cubicBezTo>
                  <a:cubicBezTo>
                    <a:pt x="68" y="127"/>
                    <a:pt x="60" y="128"/>
                    <a:pt x="51" y="128"/>
                  </a:cubicBezTo>
                  <a:moveTo>
                    <a:pt x="133" y="121"/>
                  </a:moveTo>
                  <a:cubicBezTo>
                    <a:pt x="172" y="103"/>
                    <a:pt x="208" y="79"/>
                    <a:pt x="245" y="58"/>
                  </a:cubicBezTo>
                  <a:cubicBezTo>
                    <a:pt x="247" y="57"/>
                    <a:pt x="254" y="52"/>
                    <a:pt x="255" y="52"/>
                  </a:cubicBezTo>
                  <a:cubicBezTo>
                    <a:pt x="256" y="52"/>
                    <a:pt x="255" y="53"/>
                    <a:pt x="252" y="55"/>
                  </a:cubicBezTo>
                  <a:cubicBezTo>
                    <a:pt x="247" y="59"/>
                    <a:pt x="242" y="63"/>
                    <a:pt x="237" y="66"/>
                  </a:cubicBezTo>
                  <a:cubicBezTo>
                    <a:pt x="227" y="73"/>
                    <a:pt x="217" y="78"/>
                    <a:pt x="207" y="84"/>
                  </a:cubicBezTo>
                  <a:cubicBezTo>
                    <a:pt x="188" y="94"/>
                    <a:pt x="172" y="109"/>
                    <a:pt x="153" y="119"/>
                  </a:cubicBezTo>
                  <a:cubicBezTo>
                    <a:pt x="146" y="120"/>
                    <a:pt x="140" y="120"/>
                    <a:pt x="133" y="121"/>
                  </a:cubicBezTo>
                  <a:moveTo>
                    <a:pt x="225" y="76"/>
                  </a:moveTo>
                  <a:cubicBezTo>
                    <a:pt x="237" y="69"/>
                    <a:pt x="249" y="61"/>
                    <a:pt x="259" y="52"/>
                  </a:cubicBezTo>
                  <a:cubicBezTo>
                    <a:pt x="263" y="54"/>
                    <a:pt x="266" y="56"/>
                    <a:pt x="269" y="59"/>
                  </a:cubicBezTo>
                  <a:cubicBezTo>
                    <a:pt x="248" y="69"/>
                    <a:pt x="228" y="81"/>
                    <a:pt x="208" y="94"/>
                  </a:cubicBezTo>
                  <a:cubicBezTo>
                    <a:pt x="199" y="100"/>
                    <a:pt x="189" y="106"/>
                    <a:pt x="179" y="112"/>
                  </a:cubicBezTo>
                  <a:cubicBezTo>
                    <a:pt x="178" y="112"/>
                    <a:pt x="178" y="112"/>
                    <a:pt x="178" y="112"/>
                  </a:cubicBezTo>
                  <a:cubicBezTo>
                    <a:pt x="179" y="112"/>
                    <a:pt x="179" y="112"/>
                    <a:pt x="180" y="111"/>
                  </a:cubicBezTo>
                  <a:cubicBezTo>
                    <a:pt x="185" y="108"/>
                    <a:pt x="190" y="104"/>
                    <a:pt x="195" y="101"/>
                  </a:cubicBezTo>
                  <a:cubicBezTo>
                    <a:pt x="215" y="88"/>
                    <a:pt x="235" y="76"/>
                    <a:pt x="254" y="62"/>
                  </a:cubicBezTo>
                  <a:cubicBezTo>
                    <a:pt x="255" y="62"/>
                    <a:pt x="256" y="61"/>
                    <a:pt x="256" y="61"/>
                  </a:cubicBezTo>
                  <a:cubicBezTo>
                    <a:pt x="257" y="60"/>
                    <a:pt x="259" y="59"/>
                    <a:pt x="260" y="57"/>
                  </a:cubicBezTo>
                  <a:cubicBezTo>
                    <a:pt x="261" y="57"/>
                    <a:pt x="261" y="56"/>
                    <a:pt x="260" y="56"/>
                  </a:cubicBezTo>
                  <a:cubicBezTo>
                    <a:pt x="260" y="56"/>
                    <a:pt x="259" y="56"/>
                    <a:pt x="259" y="56"/>
                  </a:cubicBezTo>
                  <a:cubicBezTo>
                    <a:pt x="248" y="63"/>
                    <a:pt x="236" y="69"/>
                    <a:pt x="225" y="76"/>
                  </a:cubicBezTo>
                  <a:moveTo>
                    <a:pt x="53" y="126"/>
                  </a:moveTo>
                  <a:cubicBezTo>
                    <a:pt x="56" y="125"/>
                    <a:pt x="62" y="122"/>
                    <a:pt x="65" y="119"/>
                  </a:cubicBezTo>
                  <a:cubicBezTo>
                    <a:pt x="77" y="111"/>
                    <a:pt x="87" y="103"/>
                    <a:pt x="99" y="96"/>
                  </a:cubicBezTo>
                  <a:cubicBezTo>
                    <a:pt x="108" y="90"/>
                    <a:pt x="117" y="83"/>
                    <a:pt x="126" y="77"/>
                  </a:cubicBezTo>
                  <a:cubicBezTo>
                    <a:pt x="127" y="76"/>
                    <a:pt x="128" y="76"/>
                    <a:pt x="129" y="75"/>
                  </a:cubicBezTo>
                  <a:cubicBezTo>
                    <a:pt x="141" y="68"/>
                    <a:pt x="152" y="60"/>
                    <a:pt x="165" y="53"/>
                  </a:cubicBezTo>
                  <a:cubicBezTo>
                    <a:pt x="172" y="52"/>
                    <a:pt x="179" y="52"/>
                    <a:pt x="185" y="52"/>
                  </a:cubicBezTo>
                  <a:cubicBezTo>
                    <a:pt x="169" y="59"/>
                    <a:pt x="155" y="70"/>
                    <a:pt x="140" y="79"/>
                  </a:cubicBezTo>
                  <a:cubicBezTo>
                    <a:pt x="130" y="84"/>
                    <a:pt x="119" y="89"/>
                    <a:pt x="109" y="95"/>
                  </a:cubicBezTo>
                  <a:cubicBezTo>
                    <a:pt x="97" y="102"/>
                    <a:pt x="85" y="109"/>
                    <a:pt x="73" y="116"/>
                  </a:cubicBezTo>
                  <a:cubicBezTo>
                    <a:pt x="67" y="120"/>
                    <a:pt x="60" y="123"/>
                    <a:pt x="53" y="126"/>
                  </a:cubicBezTo>
                  <a:moveTo>
                    <a:pt x="79" y="126"/>
                  </a:moveTo>
                  <a:cubicBezTo>
                    <a:pt x="121" y="107"/>
                    <a:pt x="157" y="79"/>
                    <a:pt x="197" y="57"/>
                  </a:cubicBezTo>
                  <a:cubicBezTo>
                    <a:pt x="201" y="55"/>
                    <a:pt x="205" y="53"/>
                    <a:pt x="208" y="50"/>
                  </a:cubicBezTo>
                  <a:cubicBezTo>
                    <a:pt x="203" y="54"/>
                    <a:pt x="198" y="57"/>
                    <a:pt x="192" y="61"/>
                  </a:cubicBezTo>
                  <a:cubicBezTo>
                    <a:pt x="181" y="68"/>
                    <a:pt x="170" y="74"/>
                    <a:pt x="159" y="81"/>
                  </a:cubicBezTo>
                  <a:cubicBezTo>
                    <a:pt x="137" y="94"/>
                    <a:pt x="117" y="110"/>
                    <a:pt x="95" y="123"/>
                  </a:cubicBezTo>
                  <a:cubicBezTo>
                    <a:pt x="95" y="123"/>
                    <a:pt x="95" y="124"/>
                    <a:pt x="95" y="125"/>
                  </a:cubicBezTo>
                  <a:cubicBezTo>
                    <a:pt x="90" y="125"/>
                    <a:pt x="85" y="126"/>
                    <a:pt x="79" y="126"/>
                  </a:cubicBezTo>
                  <a:moveTo>
                    <a:pt x="97" y="124"/>
                  </a:moveTo>
                  <a:cubicBezTo>
                    <a:pt x="110" y="121"/>
                    <a:pt x="120" y="115"/>
                    <a:pt x="131" y="109"/>
                  </a:cubicBezTo>
                  <a:cubicBezTo>
                    <a:pt x="144" y="101"/>
                    <a:pt x="157" y="95"/>
                    <a:pt x="171" y="88"/>
                  </a:cubicBezTo>
                  <a:cubicBezTo>
                    <a:pt x="184" y="81"/>
                    <a:pt x="196" y="73"/>
                    <a:pt x="208" y="64"/>
                  </a:cubicBezTo>
                  <a:cubicBezTo>
                    <a:pt x="220" y="54"/>
                    <a:pt x="234" y="51"/>
                    <a:pt x="247" y="43"/>
                  </a:cubicBezTo>
                  <a:cubicBezTo>
                    <a:pt x="250" y="45"/>
                    <a:pt x="254" y="48"/>
                    <a:pt x="257" y="50"/>
                  </a:cubicBezTo>
                  <a:cubicBezTo>
                    <a:pt x="240" y="57"/>
                    <a:pt x="225" y="69"/>
                    <a:pt x="208" y="78"/>
                  </a:cubicBezTo>
                  <a:cubicBezTo>
                    <a:pt x="187" y="91"/>
                    <a:pt x="165" y="103"/>
                    <a:pt x="142" y="115"/>
                  </a:cubicBezTo>
                  <a:cubicBezTo>
                    <a:pt x="139" y="116"/>
                    <a:pt x="136" y="117"/>
                    <a:pt x="134" y="119"/>
                  </a:cubicBezTo>
                  <a:cubicBezTo>
                    <a:pt x="137" y="117"/>
                    <a:pt x="139" y="114"/>
                    <a:pt x="142" y="112"/>
                  </a:cubicBezTo>
                  <a:cubicBezTo>
                    <a:pt x="147" y="108"/>
                    <a:pt x="151" y="105"/>
                    <a:pt x="156" y="103"/>
                  </a:cubicBezTo>
                  <a:cubicBezTo>
                    <a:pt x="164" y="97"/>
                    <a:pt x="172" y="93"/>
                    <a:pt x="181" y="89"/>
                  </a:cubicBezTo>
                  <a:cubicBezTo>
                    <a:pt x="181" y="89"/>
                    <a:pt x="181" y="89"/>
                    <a:pt x="181" y="89"/>
                  </a:cubicBezTo>
                  <a:cubicBezTo>
                    <a:pt x="195" y="82"/>
                    <a:pt x="209" y="73"/>
                    <a:pt x="222" y="65"/>
                  </a:cubicBezTo>
                  <a:cubicBezTo>
                    <a:pt x="232" y="59"/>
                    <a:pt x="242" y="54"/>
                    <a:pt x="252" y="49"/>
                  </a:cubicBezTo>
                  <a:cubicBezTo>
                    <a:pt x="253" y="48"/>
                    <a:pt x="252" y="47"/>
                    <a:pt x="252" y="47"/>
                  </a:cubicBezTo>
                  <a:cubicBezTo>
                    <a:pt x="252" y="47"/>
                    <a:pt x="251" y="47"/>
                    <a:pt x="251" y="47"/>
                  </a:cubicBezTo>
                  <a:cubicBezTo>
                    <a:pt x="250" y="48"/>
                    <a:pt x="248" y="48"/>
                    <a:pt x="247" y="49"/>
                  </a:cubicBezTo>
                  <a:cubicBezTo>
                    <a:pt x="247" y="49"/>
                    <a:pt x="247" y="49"/>
                    <a:pt x="247" y="49"/>
                  </a:cubicBezTo>
                  <a:cubicBezTo>
                    <a:pt x="246" y="49"/>
                    <a:pt x="245" y="49"/>
                    <a:pt x="244" y="50"/>
                  </a:cubicBezTo>
                  <a:cubicBezTo>
                    <a:pt x="238" y="53"/>
                    <a:pt x="233" y="56"/>
                    <a:pt x="227" y="60"/>
                  </a:cubicBezTo>
                  <a:cubicBezTo>
                    <a:pt x="224" y="62"/>
                    <a:pt x="221" y="64"/>
                    <a:pt x="217" y="66"/>
                  </a:cubicBezTo>
                  <a:cubicBezTo>
                    <a:pt x="206" y="72"/>
                    <a:pt x="195" y="79"/>
                    <a:pt x="183" y="85"/>
                  </a:cubicBezTo>
                  <a:cubicBezTo>
                    <a:pt x="182" y="86"/>
                    <a:pt x="181" y="86"/>
                    <a:pt x="180" y="87"/>
                  </a:cubicBezTo>
                  <a:cubicBezTo>
                    <a:pt x="158" y="97"/>
                    <a:pt x="136" y="109"/>
                    <a:pt x="115" y="122"/>
                  </a:cubicBezTo>
                  <a:cubicBezTo>
                    <a:pt x="114" y="123"/>
                    <a:pt x="114" y="123"/>
                    <a:pt x="114" y="123"/>
                  </a:cubicBezTo>
                  <a:cubicBezTo>
                    <a:pt x="109" y="123"/>
                    <a:pt x="103" y="124"/>
                    <a:pt x="97" y="124"/>
                  </a:cubicBezTo>
                  <a:moveTo>
                    <a:pt x="203" y="49"/>
                  </a:moveTo>
                  <a:cubicBezTo>
                    <a:pt x="203" y="49"/>
                    <a:pt x="203" y="49"/>
                    <a:pt x="203" y="49"/>
                  </a:cubicBezTo>
                  <a:cubicBezTo>
                    <a:pt x="208" y="48"/>
                    <a:pt x="212" y="47"/>
                    <a:pt x="217" y="45"/>
                  </a:cubicBezTo>
                  <a:cubicBezTo>
                    <a:pt x="219" y="44"/>
                    <a:pt x="221" y="43"/>
                    <a:pt x="224" y="42"/>
                  </a:cubicBezTo>
                  <a:cubicBezTo>
                    <a:pt x="225" y="41"/>
                    <a:pt x="234" y="40"/>
                    <a:pt x="235" y="40"/>
                  </a:cubicBezTo>
                  <a:cubicBezTo>
                    <a:pt x="235" y="40"/>
                    <a:pt x="235" y="40"/>
                    <a:pt x="235" y="40"/>
                  </a:cubicBezTo>
                  <a:cubicBezTo>
                    <a:pt x="232" y="42"/>
                    <a:pt x="229" y="44"/>
                    <a:pt x="225" y="46"/>
                  </a:cubicBezTo>
                  <a:cubicBezTo>
                    <a:pt x="225" y="46"/>
                    <a:pt x="224" y="46"/>
                    <a:pt x="223" y="47"/>
                  </a:cubicBezTo>
                  <a:cubicBezTo>
                    <a:pt x="219" y="48"/>
                    <a:pt x="216" y="50"/>
                    <a:pt x="212" y="52"/>
                  </a:cubicBezTo>
                  <a:cubicBezTo>
                    <a:pt x="209" y="52"/>
                    <a:pt x="207" y="53"/>
                    <a:pt x="208" y="54"/>
                  </a:cubicBezTo>
                  <a:cubicBezTo>
                    <a:pt x="207" y="54"/>
                    <a:pt x="206" y="55"/>
                    <a:pt x="205" y="55"/>
                  </a:cubicBezTo>
                  <a:cubicBezTo>
                    <a:pt x="204" y="56"/>
                    <a:pt x="205" y="57"/>
                    <a:pt x="205" y="57"/>
                  </a:cubicBezTo>
                  <a:cubicBezTo>
                    <a:pt x="206" y="57"/>
                    <a:pt x="206" y="57"/>
                    <a:pt x="206" y="57"/>
                  </a:cubicBezTo>
                  <a:cubicBezTo>
                    <a:pt x="215" y="53"/>
                    <a:pt x="224" y="48"/>
                    <a:pt x="234" y="44"/>
                  </a:cubicBezTo>
                  <a:cubicBezTo>
                    <a:pt x="237" y="43"/>
                    <a:pt x="240" y="43"/>
                    <a:pt x="243" y="42"/>
                  </a:cubicBezTo>
                  <a:cubicBezTo>
                    <a:pt x="240" y="43"/>
                    <a:pt x="235" y="47"/>
                    <a:pt x="231" y="48"/>
                  </a:cubicBezTo>
                  <a:cubicBezTo>
                    <a:pt x="226" y="50"/>
                    <a:pt x="221" y="52"/>
                    <a:pt x="217" y="55"/>
                  </a:cubicBezTo>
                  <a:cubicBezTo>
                    <a:pt x="204" y="62"/>
                    <a:pt x="194" y="72"/>
                    <a:pt x="182" y="79"/>
                  </a:cubicBezTo>
                  <a:cubicBezTo>
                    <a:pt x="169" y="87"/>
                    <a:pt x="155" y="94"/>
                    <a:pt x="141" y="101"/>
                  </a:cubicBezTo>
                  <a:cubicBezTo>
                    <a:pt x="128" y="107"/>
                    <a:pt x="117" y="116"/>
                    <a:pt x="104" y="121"/>
                  </a:cubicBezTo>
                  <a:cubicBezTo>
                    <a:pt x="102" y="121"/>
                    <a:pt x="101" y="122"/>
                    <a:pt x="100" y="122"/>
                  </a:cubicBezTo>
                  <a:cubicBezTo>
                    <a:pt x="99" y="122"/>
                    <a:pt x="111" y="115"/>
                    <a:pt x="112" y="114"/>
                  </a:cubicBezTo>
                  <a:cubicBezTo>
                    <a:pt x="119" y="110"/>
                    <a:pt x="125" y="105"/>
                    <a:pt x="132" y="101"/>
                  </a:cubicBezTo>
                  <a:cubicBezTo>
                    <a:pt x="159" y="83"/>
                    <a:pt x="187" y="68"/>
                    <a:pt x="213" y="49"/>
                  </a:cubicBezTo>
                  <a:cubicBezTo>
                    <a:pt x="214" y="48"/>
                    <a:pt x="214" y="47"/>
                    <a:pt x="213" y="47"/>
                  </a:cubicBezTo>
                  <a:cubicBezTo>
                    <a:pt x="213" y="47"/>
                    <a:pt x="213" y="47"/>
                    <a:pt x="213" y="47"/>
                  </a:cubicBezTo>
                  <a:cubicBezTo>
                    <a:pt x="171" y="67"/>
                    <a:pt x="134" y="95"/>
                    <a:pt x="94" y="117"/>
                  </a:cubicBezTo>
                  <a:cubicBezTo>
                    <a:pt x="92" y="118"/>
                    <a:pt x="83" y="124"/>
                    <a:pt x="83" y="124"/>
                  </a:cubicBezTo>
                  <a:cubicBezTo>
                    <a:pt x="82" y="124"/>
                    <a:pt x="83" y="123"/>
                    <a:pt x="86" y="121"/>
                  </a:cubicBezTo>
                  <a:cubicBezTo>
                    <a:pt x="91" y="117"/>
                    <a:pt x="96" y="114"/>
                    <a:pt x="101" y="110"/>
                  </a:cubicBezTo>
                  <a:cubicBezTo>
                    <a:pt x="111" y="103"/>
                    <a:pt x="121" y="96"/>
                    <a:pt x="132" y="89"/>
                  </a:cubicBezTo>
                  <a:cubicBezTo>
                    <a:pt x="153" y="77"/>
                    <a:pt x="172" y="63"/>
                    <a:pt x="193" y="51"/>
                  </a:cubicBezTo>
                  <a:cubicBezTo>
                    <a:pt x="194" y="51"/>
                    <a:pt x="196" y="51"/>
                    <a:pt x="198" y="51"/>
                  </a:cubicBezTo>
                  <a:cubicBezTo>
                    <a:pt x="199" y="51"/>
                    <a:pt x="200" y="50"/>
                    <a:pt x="201" y="49"/>
                  </a:cubicBezTo>
                  <a:cubicBezTo>
                    <a:pt x="201" y="49"/>
                    <a:pt x="201" y="48"/>
                    <a:pt x="201" y="47"/>
                  </a:cubicBezTo>
                  <a:cubicBezTo>
                    <a:pt x="202" y="47"/>
                    <a:pt x="202" y="47"/>
                    <a:pt x="202" y="47"/>
                  </a:cubicBezTo>
                  <a:cubicBezTo>
                    <a:pt x="202" y="47"/>
                    <a:pt x="204" y="46"/>
                    <a:pt x="205" y="45"/>
                  </a:cubicBezTo>
                  <a:cubicBezTo>
                    <a:pt x="204" y="46"/>
                    <a:pt x="203" y="47"/>
                    <a:pt x="202" y="48"/>
                  </a:cubicBezTo>
                  <a:cubicBezTo>
                    <a:pt x="201" y="49"/>
                    <a:pt x="202" y="49"/>
                    <a:pt x="203" y="49"/>
                  </a:cubicBezTo>
                  <a:moveTo>
                    <a:pt x="201" y="44"/>
                  </a:moveTo>
                  <a:cubicBezTo>
                    <a:pt x="201" y="43"/>
                    <a:pt x="201" y="42"/>
                    <a:pt x="201" y="40"/>
                  </a:cubicBezTo>
                  <a:cubicBezTo>
                    <a:pt x="203" y="40"/>
                    <a:pt x="204" y="40"/>
                    <a:pt x="205" y="39"/>
                  </a:cubicBezTo>
                  <a:cubicBezTo>
                    <a:pt x="204" y="41"/>
                    <a:pt x="202" y="42"/>
                    <a:pt x="201" y="44"/>
                  </a:cubicBezTo>
                  <a:moveTo>
                    <a:pt x="202" y="37"/>
                  </a:moveTo>
                  <a:cubicBezTo>
                    <a:pt x="202" y="36"/>
                    <a:pt x="202" y="34"/>
                    <a:pt x="202" y="33"/>
                  </a:cubicBezTo>
                  <a:cubicBezTo>
                    <a:pt x="205" y="32"/>
                    <a:pt x="207" y="31"/>
                    <a:pt x="210" y="29"/>
                  </a:cubicBezTo>
                  <a:cubicBezTo>
                    <a:pt x="207" y="31"/>
                    <a:pt x="204" y="34"/>
                    <a:pt x="202" y="37"/>
                  </a:cubicBezTo>
                  <a:moveTo>
                    <a:pt x="203" y="21"/>
                  </a:moveTo>
                  <a:cubicBezTo>
                    <a:pt x="204" y="21"/>
                    <a:pt x="206" y="21"/>
                    <a:pt x="208" y="20"/>
                  </a:cubicBezTo>
                  <a:cubicBezTo>
                    <a:pt x="205" y="22"/>
                    <a:pt x="204" y="25"/>
                    <a:pt x="202" y="27"/>
                  </a:cubicBezTo>
                  <a:cubicBezTo>
                    <a:pt x="202" y="25"/>
                    <a:pt x="202" y="23"/>
                    <a:pt x="202" y="21"/>
                  </a:cubicBezTo>
                  <a:cubicBezTo>
                    <a:pt x="203" y="21"/>
                    <a:pt x="203" y="21"/>
                    <a:pt x="203" y="21"/>
                  </a:cubicBezTo>
                  <a:moveTo>
                    <a:pt x="205" y="19"/>
                  </a:moveTo>
                  <a:cubicBezTo>
                    <a:pt x="203" y="19"/>
                    <a:pt x="204" y="17"/>
                    <a:pt x="205" y="13"/>
                  </a:cubicBezTo>
                  <a:cubicBezTo>
                    <a:pt x="218" y="22"/>
                    <a:pt x="231" y="31"/>
                    <a:pt x="244" y="41"/>
                  </a:cubicBezTo>
                  <a:cubicBezTo>
                    <a:pt x="241" y="41"/>
                    <a:pt x="238" y="41"/>
                    <a:pt x="235" y="42"/>
                  </a:cubicBezTo>
                  <a:cubicBezTo>
                    <a:pt x="236" y="41"/>
                    <a:pt x="238" y="40"/>
                    <a:pt x="239" y="39"/>
                  </a:cubicBezTo>
                  <a:cubicBezTo>
                    <a:pt x="240" y="38"/>
                    <a:pt x="239" y="37"/>
                    <a:pt x="238" y="37"/>
                  </a:cubicBezTo>
                  <a:cubicBezTo>
                    <a:pt x="238" y="37"/>
                    <a:pt x="238" y="37"/>
                    <a:pt x="238" y="37"/>
                  </a:cubicBezTo>
                  <a:cubicBezTo>
                    <a:pt x="230" y="37"/>
                    <a:pt x="223" y="40"/>
                    <a:pt x="216" y="43"/>
                  </a:cubicBezTo>
                  <a:cubicBezTo>
                    <a:pt x="215" y="43"/>
                    <a:pt x="208" y="47"/>
                    <a:pt x="207" y="47"/>
                  </a:cubicBezTo>
                  <a:cubicBezTo>
                    <a:pt x="206" y="47"/>
                    <a:pt x="206" y="46"/>
                    <a:pt x="208" y="45"/>
                  </a:cubicBezTo>
                  <a:cubicBezTo>
                    <a:pt x="213" y="42"/>
                    <a:pt x="218" y="39"/>
                    <a:pt x="223" y="37"/>
                  </a:cubicBezTo>
                  <a:cubicBezTo>
                    <a:pt x="224" y="37"/>
                    <a:pt x="224" y="35"/>
                    <a:pt x="223" y="35"/>
                  </a:cubicBezTo>
                  <a:cubicBezTo>
                    <a:pt x="223" y="35"/>
                    <a:pt x="223" y="35"/>
                    <a:pt x="223" y="35"/>
                  </a:cubicBezTo>
                  <a:cubicBezTo>
                    <a:pt x="217" y="36"/>
                    <a:pt x="212" y="38"/>
                    <a:pt x="207" y="41"/>
                  </a:cubicBezTo>
                  <a:cubicBezTo>
                    <a:pt x="205" y="43"/>
                    <a:pt x="204" y="43"/>
                    <a:pt x="204" y="43"/>
                  </a:cubicBezTo>
                  <a:cubicBezTo>
                    <a:pt x="203" y="43"/>
                    <a:pt x="209" y="38"/>
                    <a:pt x="209" y="38"/>
                  </a:cubicBezTo>
                  <a:cubicBezTo>
                    <a:pt x="212" y="36"/>
                    <a:pt x="216" y="34"/>
                    <a:pt x="219" y="32"/>
                  </a:cubicBezTo>
                  <a:cubicBezTo>
                    <a:pt x="220" y="31"/>
                    <a:pt x="220" y="30"/>
                    <a:pt x="219" y="30"/>
                  </a:cubicBezTo>
                  <a:cubicBezTo>
                    <a:pt x="218" y="30"/>
                    <a:pt x="218" y="30"/>
                    <a:pt x="218" y="30"/>
                  </a:cubicBezTo>
                  <a:cubicBezTo>
                    <a:pt x="215" y="32"/>
                    <a:pt x="205" y="35"/>
                    <a:pt x="203" y="38"/>
                  </a:cubicBezTo>
                  <a:cubicBezTo>
                    <a:pt x="206" y="34"/>
                    <a:pt x="210" y="31"/>
                    <a:pt x="213" y="27"/>
                  </a:cubicBezTo>
                  <a:cubicBezTo>
                    <a:pt x="213" y="26"/>
                    <a:pt x="213" y="25"/>
                    <a:pt x="212" y="25"/>
                  </a:cubicBezTo>
                  <a:cubicBezTo>
                    <a:pt x="212" y="25"/>
                    <a:pt x="212" y="25"/>
                    <a:pt x="212" y="25"/>
                  </a:cubicBezTo>
                  <a:cubicBezTo>
                    <a:pt x="209" y="27"/>
                    <a:pt x="208" y="28"/>
                    <a:pt x="207" y="28"/>
                  </a:cubicBezTo>
                  <a:cubicBezTo>
                    <a:pt x="205" y="28"/>
                    <a:pt x="209" y="22"/>
                    <a:pt x="210" y="19"/>
                  </a:cubicBezTo>
                  <a:cubicBezTo>
                    <a:pt x="210" y="18"/>
                    <a:pt x="210" y="18"/>
                    <a:pt x="209" y="18"/>
                  </a:cubicBezTo>
                  <a:cubicBezTo>
                    <a:pt x="209" y="18"/>
                    <a:pt x="209" y="18"/>
                    <a:pt x="209" y="18"/>
                  </a:cubicBezTo>
                  <a:cubicBezTo>
                    <a:pt x="207" y="19"/>
                    <a:pt x="206" y="19"/>
                    <a:pt x="205" y="19"/>
                  </a:cubicBezTo>
                  <a:moveTo>
                    <a:pt x="202" y="15"/>
                  </a:moveTo>
                  <a:cubicBezTo>
                    <a:pt x="202" y="14"/>
                    <a:pt x="202" y="12"/>
                    <a:pt x="202" y="11"/>
                  </a:cubicBezTo>
                  <a:cubicBezTo>
                    <a:pt x="203" y="12"/>
                    <a:pt x="203" y="12"/>
                    <a:pt x="203" y="12"/>
                  </a:cubicBezTo>
                  <a:cubicBezTo>
                    <a:pt x="203" y="12"/>
                    <a:pt x="203" y="12"/>
                    <a:pt x="203" y="12"/>
                  </a:cubicBezTo>
                  <a:cubicBezTo>
                    <a:pt x="203" y="13"/>
                    <a:pt x="202" y="14"/>
                    <a:pt x="202" y="15"/>
                  </a:cubicBezTo>
                  <a:moveTo>
                    <a:pt x="198" y="0"/>
                  </a:moveTo>
                  <a:cubicBezTo>
                    <a:pt x="198" y="0"/>
                    <a:pt x="197" y="0"/>
                    <a:pt x="197" y="1"/>
                  </a:cubicBezTo>
                  <a:cubicBezTo>
                    <a:pt x="195" y="1"/>
                    <a:pt x="193" y="3"/>
                    <a:pt x="193" y="6"/>
                  </a:cubicBezTo>
                  <a:cubicBezTo>
                    <a:pt x="196" y="17"/>
                    <a:pt x="194" y="31"/>
                    <a:pt x="194" y="43"/>
                  </a:cubicBezTo>
                  <a:cubicBezTo>
                    <a:pt x="148" y="45"/>
                    <a:pt x="102" y="51"/>
                    <a:pt x="56" y="51"/>
                  </a:cubicBezTo>
                  <a:cubicBezTo>
                    <a:pt x="39" y="51"/>
                    <a:pt x="22" y="50"/>
                    <a:pt x="5" y="48"/>
                  </a:cubicBezTo>
                  <a:cubicBezTo>
                    <a:pt x="5" y="48"/>
                    <a:pt x="4" y="48"/>
                    <a:pt x="4" y="48"/>
                  </a:cubicBezTo>
                  <a:cubicBezTo>
                    <a:pt x="2" y="48"/>
                    <a:pt x="0" y="50"/>
                    <a:pt x="0" y="52"/>
                  </a:cubicBezTo>
                  <a:cubicBezTo>
                    <a:pt x="0" y="54"/>
                    <a:pt x="1" y="55"/>
                    <a:pt x="2" y="56"/>
                  </a:cubicBezTo>
                  <a:cubicBezTo>
                    <a:pt x="21" y="75"/>
                    <a:pt x="25" y="108"/>
                    <a:pt x="19" y="133"/>
                  </a:cubicBezTo>
                  <a:cubicBezTo>
                    <a:pt x="19" y="134"/>
                    <a:pt x="19" y="136"/>
                    <a:pt x="20" y="136"/>
                  </a:cubicBezTo>
                  <a:cubicBezTo>
                    <a:pt x="20" y="137"/>
                    <a:pt x="21" y="138"/>
                    <a:pt x="23" y="138"/>
                  </a:cubicBezTo>
                  <a:cubicBezTo>
                    <a:pt x="23" y="138"/>
                    <a:pt x="23" y="138"/>
                    <a:pt x="23" y="138"/>
                  </a:cubicBezTo>
                  <a:cubicBezTo>
                    <a:pt x="84" y="135"/>
                    <a:pt x="144" y="126"/>
                    <a:pt x="204" y="123"/>
                  </a:cubicBezTo>
                  <a:cubicBezTo>
                    <a:pt x="205" y="134"/>
                    <a:pt x="205" y="145"/>
                    <a:pt x="206" y="156"/>
                  </a:cubicBezTo>
                  <a:cubicBezTo>
                    <a:pt x="206" y="159"/>
                    <a:pt x="208" y="160"/>
                    <a:pt x="210" y="160"/>
                  </a:cubicBezTo>
                  <a:cubicBezTo>
                    <a:pt x="210" y="160"/>
                    <a:pt x="211" y="160"/>
                    <a:pt x="211" y="160"/>
                  </a:cubicBezTo>
                  <a:cubicBezTo>
                    <a:pt x="211" y="160"/>
                    <a:pt x="212" y="160"/>
                    <a:pt x="212" y="160"/>
                  </a:cubicBezTo>
                  <a:cubicBezTo>
                    <a:pt x="213" y="160"/>
                    <a:pt x="214" y="160"/>
                    <a:pt x="215" y="159"/>
                  </a:cubicBezTo>
                  <a:cubicBezTo>
                    <a:pt x="241" y="131"/>
                    <a:pt x="272" y="106"/>
                    <a:pt x="298" y="78"/>
                  </a:cubicBezTo>
                  <a:cubicBezTo>
                    <a:pt x="299" y="77"/>
                    <a:pt x="300" y="76"/>
                    <a:pt x="299" y="74"/>
                  </a:cubicBezTo>
                  <a:cubicBezTo>
                    <a:pt x="299" y="74"/>
                    <a:pt x="299" y="73"/>
                    <a:pt x="298" y="73"/>
                  </a:cubicBezTo>
                  <a:cubicBezTo>
                    <a:pt x="283" y="58"/>
                    <a:pt x="264" y="46"/>
                    <a:pt x="247" y="33"/>
                  </a:cubicBezTo>
                  <a:cubicBezTo>
                    <a:pt x="231" y="22"/>
                    <a:pt x="216" y="11"/>
                    <a:pt x="200" y="1"/>
                  </a:cubicBezTo>
                  <a:cubicBezTo>
                    <a:pt x="200" y="1"/>
                    <a:pt x="199" y="0"/>
                    <a:pt x="1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410"/>
            <p:cNvSpPr>
              <a:spLocks noEditPoints="1"/>
            </p:cNvSpPr>
            <p:nvPr/>
          </p:nvSpPr>
          <p:spPr bwMode="auto">
            <a:xfrm>
              <a:off x="167" y="3542"/>
              <a:ext cx="494" cy="262"/>
            </a:xfrm>
            <a:custGeom>
              <a:avLst/>
              <a:gdLst>
                <a:gd name="T0" fmla="*/ 261 w 369"/>
                <a:gd name="T1" fmla="*/ 146 h 196"/>
                <a:gd name="T2" fmla="*/ 223 w 369"/>
                <a:gd name="T3" fmla="*/ 143 h 196"/>
                <a:gd name="T4" fmla="*/ 35 w 369"/>
                <a:gd name="T5" fmla="*/ 143 h 196"/>
                <a:gd name="T6" fmla="*/ 321 w 369"/>
                <a:gd name="T7" fmla="*/ 127 h 196"/>
                <a:gd name="T8" fmla="*/ 231 w 369"/>
                <a:gd name="T9" fmla="*/ 142 h 196"/>
                <a:gd name="T10" fmla="*/ 261 w 369"/>
                <a:gd name="T11" fmla="*/ 162 h 196"/>
                <a:gd name="T12" fmla="*/ 112 w 369"/>
                <a:gd name="T13" fmla="*/ 117 h 196"/>
                <a:gd name="T14" fmla="*/ 227 w 369"/>
                <a:gd name="T15" fmla="*/ 122 h 196"/>
                <a:gd name="T16" fmla="*/ 280 w 369"/>
                <a:gd name="T17" fmla="*/ 122 h 196"/>
                <a:gd name="T18" fmla="*/ 250 w 369"/>
                <a:gd name="T19" fmla="*/ 141 h 196"/>
                <a:gd name="T20" fmla="*/ 34 w 369"/>
                <a:gd name="T21" fmla="*/ 157 h 196"/>
                <a:gd name="T22" fmla="*/ 195 w 369"/>
                <a:gd name="T23" fmla="*/ 145 h 196"/>
                <a:gd name="T24" fmla="*/ 349 w 369"/>
                <a:gd name="T25" fmla="*/ 101 h 196"/>
                <a:gd name="T26" fmla="*/ 291 w 369"/>
                <a:gd name="T27" fmla="*/ 143 h 196"/>
                <a:gd name="T28" fmla="*/ 309 w 369"/>
                <a:gd name="T29" fmla="*/ 119 h 196"/>
                <a:gd name="T30" fmla="*/ 345 w 369"/>
                <a:gd name="T31" fmla="*/ 92 h 196"/>
                <a:gd name="T32" fmla="*/ 260 w 369"/>
                <a:gd name="T33" fmla="*/ 143 h 196"/>
                <a:gd name="T34" fmla="*/ 253 w 369"/>
                <a:gd name="T35" fmla="*/ 137 h 196"/>
                <a:gd name="T36" fmla="*/ 285 w 369"/>
                <a:gd name="T37" fmla="*/ 99 h 196"/>
                <a:gd name="T38" fmla="*/ 121 w 369"/>
                <a:gd name="T39" fmla="*/ 74 h 196"/>
                <a:gd name="T40" fmla="*/ 269 w 369"/>
                <a:gd name="T41" fmla="*/ 110 h 196"/>
                <a:gd name="T42" fmla="*/ 32 w 369"/>
                <a:gd name="T43" fmla="*/ 103 h 196"/>
                <a:gd name="T44" fmla="*/ 21 w 369"/>
                <a:gd name="T45" fmla="*/ 76 h 196"/>
                <a:gd name="T46" fmla="*/ 51 w 369"/>
                <a:gd name="T47" fmla="*/ 92 h 196"/>
                <a:gd name="T48" fmla="*/ 32 w 369"/>
                <a:gd name="T49" fmla="*/ 106 h 196"/>
                <a:gd name="T50" fmla="*/ 47 w 369"/>
                <a:gd name="T51" fmla="*/ 104 h 196"/>
                <a:gd name="T52" fmla="*/ 31 w 369"/>
                <a:gd name="T53" fmla="*/ 76 h 196"/>
                <a:gd name="T54" fmla="*/ 49 w 369"/>
                <a:gd name="T55" fmla="*/ 72 h 196"/>
                <a:gd name="T56" fmla="*/ 106 w 369"/>
                <a:gd name="T57" fmla="*/ 71 h 196"/>
                <a:gd name="T58" fmla="*/ 72 w 369"/>
                <a:gd name="T59" fmla="*/ 100 h 196"/>
                <a:gd name="T60" fmla="*/ 28 w 369"/>
                <a:gd name="T61" fmla="*/ 70 h 196"/>
                <a:gd name="T62" fmla="*/ 134 w 369"/>
                <a:gd name="T63" fmla="*/ 69 h 196"/>
                <a:gd name="T64" fmla="*/ 147 w 369"/>
                <a:gd name="T65" fmla="*/ 68 h 196"/>
                <a:gd name="T66" fmla="*/ 168 w 369"/>
                <a:gd name="T67" fmla="*/ 67 h 196"/>
                <a:gd name="T68" fmla="*/ 98 w 369"/>
                <a:gd name="T69" fmla="*/ 116 h 196"/>
                <a:gd name="T70" fmla="*/ 63 w 369"/>
                <a:gd name="T71" fmla="*/ 157 h 196"/>
                <a:gd name="T72" fmla="*/ 95 w 369"/>
                <a:gd name="T73" fmla="*/ 153 h 196"/>
                <a:gd name="T74" fmla="*/ 292 w 369"/>
                <a:gd name="T75" fmla="*/ 80 h 196"/>
                <a:gd name="T76" fmla="*/ 256 w 369"/>
                <a:gd name="T77" fmla="*/ 116 h 196"/>
                <a:gd name="T78" fmla="*/ 320 w 369"/>
                <a:gd name="T79" fmla="*/ 70 h 196"/>
                <a:gd name="T80" fmla="*/ 155 w 369"/>
                <a:gd name="T81" fmla="*/ 94 h 196"/>
                <a:gd name="T82" fmla="*/ 65 w 369"/>
                <a:gd name="T83" fmla="*/ 154 h 196"/>
                <a:gd name="T84" fmla="*/ 117 w 369"/>
                <a:gd name="T85" fmla="*/ 153 h 196"/>
                <a:gd name="T86" fmla="*/ 210 w 369"/>
                <a:gd name="T87" fmla="*/ 107 h 196"/>
                <a:gd name="T88" fmla="*/ 175 w 369"/>
                <a:gd name="T89" fmla="*/ 137 h 196"/>
                <a:gd name="T90" fmla="*/ 309 w 369"/>
                <a:gd name="T91" fmla="*/ 57 h 196"/>
                <a:gd name="T92" fmla="*/ 222 w 369"/>
                <a:gd name="T93" fmla="*/ 106 h 196"/>
                <a:gd name="T94" fmla="*/ 275 w 369"/>
                <a:gd name="T95" fmla="*/ 51 h 196"/>
                <a:gd name="T96" fmla="*/ 252 w 369"/>
                <a:gd name="T97" fmla="*/ 67 h 196"/>
                <a:gd name="T98" fmla="*/ 224 w 369"/>
                <a:gd name="T99" fmla="*/ 97 h 196"/>
                <a:gd name="T100" fmla="*/ 262 w 369"/>
                <a:gd name="T101" fmla="*/ 57 h 196"/>
                <a:gd name="T102" fmla="*/ 237 w 369"/>
                <a:gd name="T103" fmla="*/ 62 h 196"/>
                <a:gd name="T104" fmla="*/ 249 w 369"/>
                <a:gd name="T105" fmla="*/ 60 h 196"/>
                <a:gd name="T106" fmla="*/ 258 w 369"/>
                <a:gd name="T107" fmla="*/ 35 h 196"/>
                <a:gd name="T108" fmla="*/ 252 w 369"/>
                <a:gd name="T109" fmla="*/ 23 h 196"/>
                <a:gd name="T110" fmla="*/ 254 w 369"/>
                <a:gd name="T111" fmla="*/ 57 h 196"/>
                <a:gd name="T112" fmla="*/ 258 w 369"/>
                <a:gd name="T113" fmla="*/ 46 h 196"/>
                <a:gd name="T114" fmla="*/ 260 w 369"/>
                <a:gd name="T115" fmla="*/ 30 h 196"/>
                <a:gd name="T116" fmla="*/ 249 w 369"/>
                <a:gd name="T117" fmla="*/ 13 h 196"/>
                <a:gd name="T118" fmla="*/ 238 w 369"/>
                <a:gd name="T119" fmla="*/ 53 h 196"/>
                <a:gd name="T120" fmla="*/ 24 w 369"/>
                <a:gd name="T121" fmla="*/ 167 h 196"/>
                <a:gd name="T122" fmla="*/ 261 w 369"/>
                <a:gd name="T123" fmla="*/ 196 h 196"/>
                <a:gd name="T124" fmla="*/ 244 w 369"/>
                <a:gd name="T1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196">
                  <a:moveTo>
                    <a:pt x="262" y="177"/>
                  </a:moveTo>
                  <a:cubicBezTo>
                    <a:pt x="262" y="174"/>
                    <a:pt x="262" y="170"/>
                    <a:pt x="262" y="167"/>
                  </a:cubicBezTo>
                  <a:cubicBezTo>
                    <a:pt x="277" y="157"/>
                    <a:pt x="293" y="147"/>
                    <a:pt x="308" y="137"/>
                  </a:cubicBezTo>
                  <a:cubicBezTo>
                    <a:pt x="304" y="140"/>
                    <a:pt x="300" y="143"/>
                    <a:pt x="296" y="147"/>
                  </a:cubicBezTo>
                  <a:cubicBezTo>
                    <a:pt x="284" y="156"/>
                    <a:pt x="272" y="165"/>
                    <a:pt x="262" y="177"/>
                  </a:cubicBezTo>
                  <a:moveTo>
                    <a:pt x="261" y="149"/>
                  </a:moveTo>
                  <a:cubicBezTo>
                    <a:pt x="261" y="148"/>
                    <a:pt x="261" y="147"/>
                    <a:pt x="261" y="146"/>
                  </a:cubicBezTo>
                  <a:cubicBezTo>
                    <a:pt x="261" y="145"/>
                    <a:pt x="261" y="145"/>
                    <a:pt x="261" y="145"/>
                  </a:cubicBezTo>
                  <a:cubicBezTo>
                    <a:pt x="268" y="141"/>
                    <a:pt x="275" y="137"/>
                    <a:pt x="282" y="132"/>
                  </a:cubicBezTo>
                  <a:cubicBezTo>
                    <a:pt x="275" y="137"/>
                    <a:pt x="268" y="143"/>
                    <a:pt x="261" y="149"/>
                  </a:cubicBezTo>
                  <a:moveTo>
                    <a:pt x="212" y="144"/>
                  </a:moveTo>
                  <a:cubicBezTo>
                    <a:pt x="221" y="139"/>
                    <a:pt x="229" y="135"/>
                    <a:pt x="238" y="130"/>
                  </a:cubicBezTo>
                  <a:cubicBezTo>
                    <a:pt x="233" y="134"/>
                    <a:pt x="228" y="138"/>
                    <a:pt x="223" y="142"/>
                  </a:cubicBezTo>
                  <a:cubicBezTo>
                    <a:pt x="223" y="143"/>
                    <a:pt x="223" y="143"/>
                    <a:pt x="223" y="143"/>
                  </a:cubicBezTo>
                  <a:cubicBezTo>
                    <a:pt x="219" y="143"/>
                    <a:pt x="216" y="143"/>
                    <a:pt x="212" y="144"/>
                  </a:cubicBezTo>
                  <a:moveTo>
                    <a:pt x="145" y="150"/>
                  </a:moveTo>
                  <a:cubicBezTo>
                    <a:pt x="159" y="141"/>
                    <a:pt x="172" y="133"/>
                    <a:pt x="187" y="126"/>
                  </a:cubicBezTo>
                  <a:cubicBezTo>
                    <a:pt x="177" y="132"/>
                    <a:pt x="168" y="139"/>
                    <a:pt x="160" y="148"/>
                  </a:cubicBezTo>
                  <a:cubicBezTo>
                    <a:pt x="159" y="148"/>
                    <a:pt x="159" y="148"/>
                    <a:pt x="159" y="148"/>
                  </a:cubicBezTo>
                  <a:cubicBezTo>
                    <a:pt x="155" y="149"/>
                    <a:pt x="150" y="149"/>
                    <a:pt x="145" y="150"/>
                  </a:cubicBezTo>
                  <a:moveTo>
                    <a:pt x="35" y="143"/>
                  </a:moveTo>
                  <a:cubicBezTo>
                    <a:pt x="36" y="141"/>
                    <a:pt x="36" y="138"/>
                    <a:pt x="36" y="136"/>
                  </a:cubicBezTo>
                  <a:cubicBezTo>
                    <a:pt x="43" y="133"/>
                    <a:pt x="50" y="129"/>
                    <a:pt x="57" y="126"/>
                  </a:cubicBezTo>
                  <a:cubicBezTo>
                    <a:pt x="49" y="131"/>
                    <a:pt x="42" y="137"/>
                    <a:pt x="35" y="143"/>
                  </a:cubicBezTo>
                  <a:moveTo>
                    <a:pt x="262" y="184"/>
                  </a:moveTo>
                  <a:cubicBezTo>
                    <a:pt x="262" y="183"/>
                    <a:pt x="262" y="182"/>
                    <a:pt x="262" y="181"/>
                  </a:cubicBezTo>
                  <a:cubicBezTo>
                    <a:pt x="271" y="169"/>
                    <a:pt x="282" y="160"/>
                    <a:pt x="293" y="152"/>
                  </a:cubicBezTo>
                  <a:cubicBezTo>
                    <a:pt x="303" y="144"/>
                    <a:pt x="312" y="135"/>
                    <a:pt x="321" y="127"/>
                  </a:cubicBezTo>
                  <a:cubicBezTo>
                    <a:pt x="323" y="125"/>
                    <a:pt x="325" y="123"/>
                    <a:pt x="327" y="121"/>
                  </a:cubicBezTo>
                  <a:cubicBezTo>
                    <a:pt x="306" y="142"/>
                    <a:pt x="283" y="162"/>
                    <a:pt x="262" y="184"/>
                  </a:cubicBezTo>
                  <a:moveTo>
                    <a:pt x="231" y="142"/>
                  </a:moveTo>
                  <a:cubicBezTo>
                    <a:pt x="246" y="137"/>
                    <a:pt x="258" y="125"/>
                    <a:pt x="271" y="117"/>
                  </a:cubicBezTo>
                  <a:cubicBezTo>
                    <a:pt x="272" y="117"/>
                    <a:pt x="272" y="117"/>
                    <a:pt x="272" y="117"/>
                  </a:cubicBezTo>
                  <a:cubicBezTo>
                    <a:pt x="262" y="125"/>
                    <a:pt x="252" y="133"/>
                    <a:pt x="242" y="142"/>
                  </a:cubicBezTo>
                  <a:cubicBezTo>
                    <a:pt x="238" y="142"/>
                    <a:pt x="234" y="142"/>
                    <a:pt x="231" y="142"/>
                  </a:cubicBezTo>
                  <a:moveTo>
                    <a:pt x="261" y="162"/>
                  </a:moveTo>
                  <a:cubicBezTo>
                    <a:pt x="261" y="159"/>
                    <a:pt x="261" y="156"/>
                    <a:pt x="261" y="153"/>
                  </a:cubicBezTo>
                  <a:cubicBezTo>
                    <a:pt x="276" y="149"/>
                    <a:pt x="288" y="139"/>
                    <a:pt x="300" y="129"/>
                  </a:cubicBezTo>
                  <a:cubicBezTo>
                    <a:pt x="307" y="123"/>
                    <a:pt x="315" y="117"/>
                    <a:pt x="324" y="112"/>
                  </a:cubicBezTo>
                  <a:cubicBezTo>
                    <a:pt x="325" y="111"/>
                    <a:pt x="326" y="111"/>
                    <a:pt x="327" y="110"/>
                  </a:cubicBezTo>
                  <a:cubicBezTo>
                    <a:pt x="318" y="117"/>
                    <a:pt x="309" y="124"/>
                    <a:pt x="301" y="133"/>
                  </a:cubicBezTo>
                  <a:cubicBezTo>
                    <a:pt x="289" y="144"/>
                    <a:pt x="274" y="151"/>
                    <a:pt x="261" y="162"/>
                  </a:cubicBezTo>
                  <a:moveTo>
                    <a:pt x="293" y="123"/>
                  </a:moveTo>
                  <a:cubicBezTo>
                    <a:pt x="300" y="118"/>
                    <a:pt x="306" y="114"/>
                    <a:pt x="313" y="109"/>
                  </a:cubicBezTo>
                  <a:cubicBezTo>
                    <a:pt x="309" y="112"/>
                    <a:pt x="306" y="115"/>
                    <a:pt x="302" y="117"/>
                  </a:cubicBezTo>
                  <a:cubicBezTo>
                    <a:pt x="299" y="119"/>
                    <a:pt x="296" y="121"/>
                    <a:pt x="293" y="123"/>
                  </a:cubicBezTo>
                  <a:moveTo>
                    <a:pt x="35" y="159"/>
                  </a:moveTo>
                  <a:cubicBezTo>
                    <a:pt x="47" y="157"/>
                    <a:pt x="57" y="150"/>
                    <a:pt x="67" y="143"/>
                  </a:cubicBezTo>
                  <a:cubicBezTo>
                    <a:pt x="82" y="134"/>
                    <a:pt x="97" y="125"/>
                    <a:pt x="112" y="117"/>
                  </a:cubicBezTo>
                  <a:cubicBezTo>
                    <a:pt x="122" y="111"/>
                    <a:pt x="132" y="106"/>
                    <a:pt x="142" y="101"/>
                  </a:cubicBezTo>
                  <a:cubicBezTo>
                    <a:pt x="141" y="102"/>
                    <a:pt x="139" y="103"/>
                    <a:pt x="137" y="104"/>
                  </a:cubicBezTo>
                  <a:cubicBezTo>
                    <a:pt x="112" y="122"/>
                    <a:pt x="86" y="140"/>
                    <a:pt x="60" y="156"/>
                  </a:cubicBezTo>
                  <a:cubicBezTo>
                    <a:pt x="59" y="157"/>
                    <a:pt x="59" y="157"/>
                    <a:pt x="60" y="158"/>
                  </a:cubicBezTo>
                  <a:cubicBezTo>
                    <a:pt x="51" y="158"/>
                    <a:pt x="43" y="159"/>
                    <a:pt x="35" y="159"/>
                  </a:cubicBezTo>
                  <a:moveTo>
                    <a:pt x="216" y="130"/>
                  </a:moveTo>
                  <a:cubicBezTo>
                    <a:pt x="220" y="127"/>
                    <a:pt x="224" y="124"/>
                    <a:pt x="227" y="122"/>
                  </a:cubicBezTo>
                  <a:cubicBezTo>
                    <a:pt x="238" y="114"/>
                    <a:pt x="249" y="108"/>
                    <a:pt x="260" y="102"/>
                  </a:cubicBezTo>
                  <a:cubicBezTo>
                    <a:pt x="261" y="102"/>
                    <a:pt x="262" y="101"/>
                    <a:pt x="263" y="101"/>
                  </a:cubicBezTo>
                  <a:cubicBezTo>
                    <a:pt x="259" y="103"/>
                    <a:pt x="255" y="105"/>
                    <a:pt x="252" y="107"/>
                  </a:cubicBezTo>
                  <a:cubicBezTo>
                    <a:pt x="240" y="114"/>
                    <a:pt x="230" y="121"/>
                    <a:pt x="219" y="128"/>
                  </a:cubicBezTo>
                  <a:cubicBezTo>
                    <a:pt x="218" y="129"/>
                    <a:pt x="217" y="129"/>
                    <a:pt x="216" y="130"/>
                  </a:cubicBezTo>
                  <a:moveTo>
                    <a:pt x="250" y="141"/>
                  </a:moveTo>
                  <a:cubicBezTo>
                    <a:pt x="260" y="136"/>
                    <a:pt x="270" y="129"/>
                    <a:pt x="280" y="122"/>
                  </a:cubicBezTo>
                  <a:cubicBezTo>
                    <a:pt x="294" y="112"/>
                    <a:pt x="310" y="103"/>
                    <a:pt x="327" y="95"/>
                  </a:cubicBezTo>
                  <a:cubicBezTo>
                    <a:pt x="324" y="96"/>
                    <a:pt x="322" y="98"/>
                    <a:pt x="319" y="99"/>
                  </a:cubicBezTo>
                  <a:cubicBezTo>
                    <a:pt x="312" y="103"/>
                    <a:pt x="304" y="107"/>
                    <a:pt x="297" y="112"/>
                  </a:cubicBezTo>
                  <a:cubicBezTo>
                    <a:pt x="283" y="121"/>
                    <a:pt x="271" y="131"/>
                    <a:pt x="258" y="141"/>
                  </a:cubicBezTo>
                  <a:cubicBezTo>
                    <a:pt x="258" y="141"/>
                    <a:pt x="257" y="141"/>
                    <a:pt x="256" y="141"/>
                  </a:cubicBezTo>
                  <a:cubicBezTo>
                    <a:pt x="256" y="141"/>
                    <a:pt x="256" y="141"/>
                    <a:pt x="256" y="141"/>
                  </a:cubicBezTo>
                  <a:cubicBezTo>
                    <a:pt x="254" y="141"/>
                    <a:pt x="252" y="141"/>
                    <a:pt x="250" y="141"/>
                  </a:cubicBezTo>
                  <a:moveTo>
                    <a:pt x="34" y="157"/>
                  </a:moveTo>
                  <a:cubicBezTo>
                    <a:pt x="34" y="154"/>
                    <a:pt x="35" y="151"/>
                    <a:pt x="35" y="148"/>
                  </a:cubicBezTo>
                  <a:cubicBezTo>
                    <a:pt x="43" y="145"/>
                    <a:pt x="50" y="140"/>
                    <a:pt x="57" y="135"/>
                  </a:cubicBezTo>
                  <a:cubicBezTo>
                    <a:pt x="69" y="126"/>
                    <a:pt x="81" y="120"/>
                    <a:pt x="94" y="114"/>
                  </a:cubicBezTo>
                  <a:cubicBezTo>
                    <a:pt x="110" y="105"/>
                    <a:pt x="126" y="95"/>
                    <a:pt x="141" y="85"/>
                  </a:cubicBezTo>
                  <a:cubicBezTo>
                    <a:pt x="130" y="93"/>
                    <a:pt x="118" y="101"/>
                    <a:pt x="106" y="108"/>
                  </a:cubicBezTo>
                  <a:cubicBezTo>
                    <a:pt x="81" y="124"/>
                    <a:pt x="60" y="143"/>
                    <a:pt x="34" y="157"/>
                  </a:cubicBezTo>
                  <a:moveTo>
                    <a:pt x="195" y="145"/>
                  </a:moveTo>
                  <a:cubicBezTo>
                    <a:pt x="212" y="137"/>
                    <a:pt x="227" y="126"/>
                    <a:pt x="243" y="115"/>
                  </a:cubicBezTo>
                  <a:cubicBezTo>
                    <a:pt x="261" y="104"/>
                    <a:pt x="279" y="95"/>
                    <a:pt x="297" y="85"/>
                  </a:cubicBezTo>
                  <a:cubicBezTo>
                    <a:pt x="287" y="91"/>
                    <a:pt x="278" y="97"/>
                    <a:pt x="268" y="104"/>
                  </a:cubicBezTo>
                  <a:cubicBezTo>
                    <a:pt x="247" y="117"/>
                    <a:pt x="226" y="130"/>
                    <a:pt x="206" y="144"/>
                  </a:cubicBezTo>
                  <a:cubicBezTo>
                    <a:pt x="206" y="144"/>
                    <a:pt x="206" y="144"/>
                    <a:pt x="206" y="144"/>
                  </a:cubicBezTo>
                  <a:cubicBezTo>
                    <a:pt x="202" y="145"/>
                    <a:pt x="198" y="145"/>
                    <a:pt x="195" y="145"/>
                  </a:cubicBezTo>
                  <a:moveTo>
                    <a:pt x="245" y="141"/>
                  </a:moveTo>
                  <a:cubicBezTo>
                    <a:pt x="244" y="141"/>
                    <a:pt x="252" y="136"/>
                    <a:pt x="254" y="134"/>
                  </a:cubicBezTo>
                  <a:cubicBezTo>
                    <a:pt x="265" y="125"/>
                    <a:pt x="275" y="117"/>
                    <a:pt x="286" y="109"/>
                  </a:cubicBezTo>
                  <a:cubicBezTo>
                    <a:pt x="304" y="99"/>
                    <a:pt x="323" y="90"/>
                    <a:pt x="340" y="79"/>
                  </a:cubicBezTo>
                  <a:cubicBezTo>
                    <a:pt x="340" y="78"/>
                    <a:pt x="340" y="78"/>
                    <a:pt x="340" y="78"/>
                  </a:cubicBezTo>
                  <a:cubicBezTo>
                    <a:pt x="346" y="83"/>
                    <a:pt x="352" y="87"/>
                    <a:pt x="357" y="92"/>
                  </a:cubicBezTo>
                  <a:cubicBezTo>
                    <a:pt x="354" y="95"/>
                    <a:pt x="352" y="98"/>
                    <a:pt x="349" y="101"/>
                  </a:cubicBezTo>
                  <a:cubicBezTo>
                    <a:pt x="349" y="100"/>
                    <a:pt x="348" y="100"/>
                    <a:pt x="348" y="100"/>
                  </a:cubicBezTo>
                  <a:cubicBezTo>
                    <a:pt x="348" y="100"/>
                    <a:pt x="348" y="100"/>
                    <a:pt x="347" y="100"/>
                  </a:cubicBezTo>
                  <a:cubicBezTo>
                    <a:pt x="339" y="107"/>
                    <a:pt x="331" y="115"/>
                    <a:pt x="323" y="122"/>
                  </a:cubicBezTo>
                  <a:cubicBezTo>
                    <a:pt x="314" y="129"/>
                    <a:pt x="304" y="136"/>
                    <a:pt x="295" y="143"/>
                  </a:cubicBezTo>
                  <a:cubicBezTo>
                    <a:pt x="285" y="149"/>
                    <a:pt x="275" y="156"/>
                    <a:pt x="265" y="162"/>
                  </a:cubicBezTo>
                  <a:cubicBezTo>
                    <a:pt x="268" y="159"/>
                    <a:pt x="272" y="157"/>
                    <a:pt x="275" y="154"/>
                  </a:cubicBezTo>
                  <a:cubicBezTo>
                    <a:pt x="280" y="150"/>
                    <a:pt x="286" y="147"/>
                    <a:pt x="291" y="143"/>
                  </a:cubicBezTo>
                  <a:cubicBezTo>
                    <a:pt x="300" y="137"/>
                    <a:pt x="306" y="130"/>
                    <a:pt x="314" y="123"/>
                  </a:cubicBezTo>
                  <a:cubicBezTo>
                    <a:pt x="324" y="114"/>
                    <a:pt x="334" y="107"/>
                    <a:pt x="345" y="100"/>
                  </a:cubicBezTo>
                  <a:cubicBezTo>
                    <a:pt x="347" y="99"/>
                    <a:pt x="348" y="99"/>
                    <a:pt x="348" y="97"/>
                  </a:cubicBezTo>
                  <a:cubicBezTo>
                    <a:pt x="350" y="96"/>
                    <a:pt x="352" y="95"/>
                    <a:pt x="353" y="94"/>
                  </a:cubicBezTo>
                  <a:cubicBezTo>
                    <a:pt x="354" y="93"/>
                    <a:pt x="353" y="92"/>
                    <a:pt x="352" y="92"/>
                  </a:cubicBezTo>
                  <a:cubicBezTo>
                    <a:pt x="352" y="92"/>
                    <a:pt x="352" y="92"/>
                    <a:pt x="352" y="92"/>
                  </a:cubicBezTo>
                  <a:cubicBezTo>
                    <a:pt x="338" y="101"/>
                    <a:pt x="323" y="109"/>
                    <a:pt x="309" y="119"/>
                  </a:cubicBezTo>
                  <a:cubicBezTo>
                    <a:pt x="295" y="129"/>
                    <a:pt x="284" y="141"/>
                    <a:pt x="268" y="149"/>
                  </a:cubicBezTo>
                  <a:cubicBezTo>
                    <a:pt x="265" y="150"/>
                    <a:pt x="264" y="151"/>
                    <a:pt x="263" y="151"/>
                  </a:cubicBezTo>
                  <a:cubicBezTo>
                    <a:pt x="263" y="151"/>
                    <a:pt x="263" y="150"/>
                    <a:pt x="264" y="150"/>
                  </a:cubicBezTo>
                  <a:cubicBezTo>
                    <a:pt x="269" y="145"/>
                    <a:pt x="275" y="140"/>
                    <a:pt x="281" y="136"/>
                  </a:cubicBezTo>
                  <a:cubicBezTo>
                    <a:pt x="288" y="130"/>
                    <a:pt x="295" y="124"/>
                    <a:pt x="303" y="119"/>
                  </a:cubicBezTo>
                  <a:cubicBezTo>
                    <a:pt x="315" y="110"/>
                    <a:pt x="328" y="102"/>
                    <a:pt x="341" y="95"/>
                  </a:cubicBezTo>
                  <a:cubicBezTo>
                    <a:pt x="344" y="94"/>
                    <a:pt x="345" y="93"/>
                    <a:pt x="345" y="92"/>
                  </a:cubicBezTo>
                  <a:cubicBezTo>
                    <a:pt x="347" y="91"/>
                    <a:pt x="348" y="90"/>
                    <a:pt x="350" y="89"/>
                  </a:cubicBezTo>
                  <a:cubicBezTo>
                    <a:pt x="351" y="89"/>
                    <a:pt x="350" y="87"/>
                    <a:pt x="349" y="87"/>
                  </a:cubicBezTo>
                  <a:cubicBezTo>
                    <a:pt x="349" y="87"/>
                    <a:pt x="349" y="87"/>
                    <a:pt x="348" y="87"/>
                  </a:cubicBezTo>
                  <a:cubicBezTo>
                    <a:pt x="335" y="95"/>
                    <a:pt x="320" y="101"/>
                    <a:pt x="307" y="110"/>
                  </a:cubicBezTo>
                  <a:cubicBezTo>
                    <a:pt x="293" y="120"/>
                    <a:pt x="280" y="131"/>
                    <a:pt x="266" y="139"/>
                  </a:cubicBezTo>
                  <a:cubicBezTo>
                    <a:pt x="264" y="140"/>
                    <a:pt x="262" y="142"/>
                    <a:pt x="260" y="143"/>
                  </a:cubicBezTo>
                  <a:cubicBezTo>
                    <a:pt x="260" y="143"/>
                    <a:pt x="260" y="143"/>
                    <a:pt x="260" y="143"/>
                  </a:cubicBezTo>
                  <a:cubicBezTo>
                    <a:pt x="265" y="139"/>
                    <a:pt x="271" y="134"/>
                    <a:pt x="276" y="130"/>
                  </a:cubicBezTo>
                  <a:cubicBezTo>
                    <a:pt x="283" y="124"/>
                    <a:pt x="291" y="119"/>
                    <a:pt x="298" y="114"/>
                  </a:cubicBezTo>
                  <a:cubicBezTo>
                    <a:pt x="312" y="104"/>
                    <a:pt x="328" y="98"/>
                    <a:pt x="342" y="88"/>
                  </a:cubicBezTo>
                  <a:cubicBezTo>
                    <a:pt x="343" y="88"/>
                    <a:pt x="342" y="86"/>
                    <a:pt x="341" y="86"/>
                  </a:cubicBezTo>
                  <a:cubicBezTo>
                    <a:pt x="341" y="86"/>
                    <a:pt x="341" y="86"/>
                    <a:pt x="341" y="86"/>
                  </a:cubicBezTo>
                  <a:cubicBezTo>
                    <a:pt x="316" y="97"/>
                    <a:pt x="292" y="110"/>
                    <a:pt x="270" y="126"/>
                  </a:cubicBezTo>
                  <a:cubicBezTo>
                    <a:pt x="264" y="130"/>
                    <a:pt x="259" y="134"/>
                    <a:pt x="253" y="137"/>
                  </a:cubicBezTo>
                  <a:cubicBezTo>
                    <a:pt x="248" y="140"/>
                    <a:pt x="246" y="141"/>
                    <a:pt x="245" y="141"/>
                  </a:cubicBezTo>
                  <a:moveTo>
                    <a:pt x="285" y="99"/>
                  </a:moveTo>
                  <a:cubicBezTo>
                    <a:pt x="297" y="92"/>
                    <a:pt x="310" y="84"/>
                    <a:pt x="323" y="78"/>
                  </a:cubicBezTo>
                  <a:cubicBezTo>
                    <a:pt x="323" y="78"/>
                    <a:pt x="324" y="78"/>
                    <a:pt x="324" y="77"/>
                  </a:cubicBezTo>
                  <a:cubicBezTo>
                    <a:pt x="324" y="78"/>
                    <a:pt x="323" y="78"/>
                    <a:pt x="322" y="79"/>
                  </a:cubicBezTo>
                  <a:cubicBezTo>
                    <a:pt x="316" y="83"/>
                    <a:pt x="309" y="86"/>
                    <a:pt x="302" y="90"/>
                  </a:cubicBezTo>
                  <a:cubicBezTo>
                    <a:pt x="296" y="93"/>
                    <a:pt x="291" y="96"/>
                    <a:pt x="285" y="99"/>
                  </a:cubicBezTo>
                  <a:moveTo>
                    <a:pt x="29" y="94"/>
                  </a:moveTo>
                  <a:cubicBezTo>
                    <a:pt x="27" y="90"/>
                    <a:pt x="26" y="87"/>
                    <a:pt x="24" y="84"/>
                  </a:cubicBezTo>
                  <a:cubicBezTo>
                    <a:pt x="31" y="81"/>
                    <a:pt x="38" y="78"/>
                    <a:pt x="45" y="76"/>
                  </a:cubicBezTo>
                  <a:cubicBezTo>
                    <a:pt x="41" y="77"/>
                    <a:pt x="33" y="88"/>
                    <a:pt x="29" y="94"/>
                  </a:cubicBezTo>
                  <a:moveTo>
                    <a:pt x="36" y="131"/>
                  </a:moveTo>
                  <a:cubicBezTo>
                    <a:pt x="35" y="128"/>
                    <a:pt x="35" y="126"/>
                    <a:pt x="35" y="123"/>
                  </a:cubicBezTo>
                  <a:cubicBezTo>
                    <a:pt x="66" y="112"/>
                    <a:pt x="91" y="88"/>
                    <a:pt x="121" y="74"/>
                  </a:cubicBezTo>
                  <a:cubicBezTo>
                    <a:pt x="119" y="76"/>
                    <a:pt x="117" y="77"/>
                    <a:pt x="115" y="79"/>
                  </a:cubicBezTo>
                  <a:cubicBezTo>
                    <a:pt x="105" y="85"/>
                    <a:pt x="96" y="92"/>
                    <a:pt x="87" y="97"/>
                  </a:cubicBezTo>
                  <a:cubicBezTo>
                    <a:pt x="69" y="108"/>
                    <a:pt x="52" y="118"/>
                    <a:pt x="36" y="131"/>
                  </a:cubicBezTo>
                  <a:moveTo>
                    <a:pt x="231" y="141"/>
                  </a:moveTo>
                  <a:cubicBezTo>
                    <a:pt x="229" y="141"/>
                    <a:pt x="242" y="130"/>
                    <a:pt x="246" y="126"/>
                  </a:cubicBezTo>
                  <a:cubicBezTo>
                    <a:pt x="249" y="124"/>
                    <a:pt x="252" y="121"/>
                    <a:pt x="256" y="119"/>
                  </a:cubicBezTo>
                  <a:cubicBezTo>
                    <a:pt x="260" y="116"/>
                    <a:pt x="265" y="113"/>
                    <a:pt x="269" y="110"/>
                  </a:cubicBezTo>
                  <a:cubicBezTo>
                    <a:pt x="291" y="98"/>
                    <a:pt x="314" y="88"/>
                    <a:pt x="334" y="73"/>
                  </a:cubicBezTo>
                  <a:cubicBezTo>
                    <a:pt x="336" y="75"/>
                    <a:pt x="337" y="76"/>
                    <a:pt x="338" y="77"/>
                  </a:cubicBezTo>
                  <a:cubicBezTo>
                    <a:pt x="320" y="85"/>
                    <a:pt x="304" y="95"/>
                    <a:pt x="288" y="106"/>
                  </a:cubicBezTo>
                  <a:cubicBezTo>
                    <a:pt x="277" y="111"/>
                    <a:pt x="265" y="117"/>
                    <a:pt x="255" y="124"/>
                  </a:cubicBezTo>
                  <a:cubicBezTo>
                    <a:pt x="250" y="128"/>
                    <a:pt x="245" y="132"/>
                    <a:pt x="239" y="136"/>
                  </a:cubicBezTo>
                  <a:cubicBezTo>
                    <a:pt x="234" y="139"/>
                    <a:pt x="231" y="141"/>
                    <a:pt x="231" y="141"/>
                  </a:cubicBezTo>
                  <a:moveTo>
                    <a:pt x="32" y="103"/>
                  </a:moveTo>
                  <a:cubicBezTo>
                    <a:pt x="31" y="101"/>
                    <a:pt x="30" y="99"/>
                    <a:pt x="30" y="97"/>
                  </a:cubicBezTo>
                  <a:cubicBezTo>
                    <a:pt x="42" y="94"/>
                    <a:pt x="52" y="85"/>
                    <a:pt x="62" y="78"/>
                  </a:cubicBezTo>
                  <a:cubicBezTo>
                    <a:pt x="65" y="76"/>
                    <a:pt x="67" y="75"/>
                    <a:pt x="69" y="73"/>
                  </a:cubicBezTo>
                  <a:cubicBezTo>
                    <a:pt x="64" y="78"/>
                    <a:pt x="59" y="82"/>
                    <a:pt x="53" y="86"/>
                  </a:cubicBezTo>
                  <a:cubicBezTo>
                    <a:pt x="46" y="92"/>
                    <a:pt x="39" y="98"/>
                    <a:pt x="32" y="103"/>
                  </a:cubicBezTo>
                  <a:moveTo>
                    <a:pt x="21" y="76"/>
                  </a:moveTo>
                  <a:cubicBezTo>
                    <a:pt x="21" y="76"/>
                    <a:pt x="21" y="76"/>
                    <a:pt x="21" y="76"/>
                  </a:cubicBezTo>
                  <a:cubicBezTo>
                    <a:pt x="22" y="75"/>
                    <a:pt x="28" y="72"/>
                    <a:pt x="30" y="72"/>
                  </a:cubicBezTo>
                  <a:cubicBezTo>
                    <a:pt x="31" y="72"/>
                    <a:pt x="31" y="73"/>
                    <a:pt x="29" y="75"/>
                  </a:cubicBezTo>
                  <a:cubicBezTo>
                    <a:pt x="27" y="77"/>
                    <a:pt x="25" y="79"/>
                    <a:pt x="23" y="81"/>
                  </a:cubicBezTo>
                  <a:cubicBezTo>
                    <a:pt x="22" y="79"/>
                    <a:pt x="21" y="77"/>
                    <a:pt x="20" y="75"/>
                  </a:cubicBezTo>
                  <a:cubicBezTo>
                    <a:pt x="20" y="75"/>
                    <a:pt x="20" y="76"/>
                    <a:pt x="21" y="76"/>
                  </a:cubicBezTo>
                  <a:moveTo>
                    <a:pt x="35" y="103"/>
                  </a:moveTo>
                  <a:cubicBezTo>
                    <a:pt x="33" y="103"/>
                    <a:pt x="47" y="94"/>
                    <a:pt x="51" y="92"/>
                  </a:cubicBezTo>
                  <a:cubicBezTo>
                    <a:pt x="59" y="85"/>
                    <a:pt x="66" y="79"/>
                    <a:pt x="74" y="72"/>
                  </a:cubicBezTo>
                  <a:cubicBezTo>
                    <a:pt x="74" y="71"/>
                    <a:pt x="74" y="71"/>
                    <a:pt x="74" y="71"/>
                  </a:cubicBezTo>
                  <a:cubicBezTo>
                    <a:pt x="78" y="71"/>
                    <a:pt x="83" y="71"/>
                    <a:pt x="87" y="71"/>
                  </a:cubicBezTo>
                  <a:cubicBezTo>
                    <a:pt x="72" y="80"/>
                    <a:pt x="58" y="91"/>
                    <a:pt x="43" y="99"/>
                  </a:cubicBezTo>
                  <a:cubicBezTo>
                    <a:pt x="37" y="102"/>
                    <a:pt x="35" y="103"/>
                    <a:pt x="35" y="103"/>
                  </a:cubicBezTo>
                  <a:moveTo>
                    <a:pt x="33" y="110"/>
                  </a:moveTo>
                  <a:cubicBezTo>
                    <a:pt x="33" y="109"/>
                    <a:pt x="33" y="107"/>
                    <a:pt x="32" y="106"/>
                  </a:cubicBezTo>
                  <a:cubicBezTo>
                    <a:pt x="43" y="102"/>
                    <a:pt x="53" y="96"/>
                    <a:pt x="63" y="90"/>
                  </a:cubicBezTo>
                  <a:cubicBezTo>
                    <a:pt x="69" y="86"/>
                    <a:pt x="75" y="82"/>
                    <a:pt x="81" y="78"/>
                  </a:cubicBezTo>
                  <a:cubicBezTo>
                    <a:pt x="84" y="76"/>
                    <a:pt x="89" y="74"/>
                    <a:pt x="92" y="71"/>
                  </a:cubicBezTo>
                  <a:cubicBezTo>
                    <a:pt x="93" y="71"/>
                    <a:pt x="93" y="71"/>
                    <a:pt x="93" y="71"/>
                  </a:cubicBezTo>
                  <a:cubicBezTo>
                    <a:pt x="77" y="88"/>
                    <a:pt x="52" y="97"/>
                    <a:pt x="33" y="110"/>
                  </a:cubicBezTo>
                  <a:moveTo>
                    <a:pt x="37" y="111"/>
                  </a:moveTo>
                  <a:cubicBezTo>
                    <a:pt x="35" y="111"/>
                    <a:pt x="43" y="106"/>
                    <a:pt x="47" y="104"/>
                  </a:cubicBezTo>
                  <a:cubicBezTo>
                    <a:pt x="54" y="100"/>
                    <a:pt x="61" y="96"/>
                    <a:pt x="68" y="92"/>
                  </a:cubicBezTo>
                  <a:cubicBezTo>
                    <a:pt x="78" y="86"/>
                    <a:pt x="88" y="80"/>
                    <a:pt x="96" y="71"/>
                  </a:cubicBezTo>
                  <a:cubicBezTo>
                    <a:pt x="98" y="71"/>
                    <a:pt x="100" y="71"/>
                    <a:pt x="102" y="71"/>
                  </a:cubicBezTo>
                  <a:cubicBezTo>
                    <a:pt x="81" y="81"/>
                    <a:pt x="65" y="100"/>
                    <a:pt x="43" y="109"/>
                  </a:cubicBezTo>
                  <a:cubicBezTo>
                    <a:pt x="40" y="110"/>
                    <a:pt x="38" y="111"/>
                    <a:pt x="37" y="111"/>
                  </a:cubicBezTo>
                  <a:moveTo>
                    <a:pt x="25" y="81"/>
                  </a:moveTo>
                  <a:cubicBezTo>
                    <a:pt x="24" y="81"/>
                    <a:pt x="30" y="77"/>
                    <a:pt x="31" y="76"/>
                  </a:cubicBezTo>
                  <a:cubicBezTo>
                    <a:pt x="33" y="74"/>
                    <a:pt x="34" y="73"/>
                    <a:pt x="35" y="71"/>
                  </a:cubicBezTo>
                  <a:cubicBezTo>
                    <a:pt x="46" y="71"/>
                    <a:pt x="57" y="72"/>
                    <a:pt x="69" y="72"/>
                  </a:cubicBezTo>
                  <a:cubicBezTo>
                    <a:pt x="60" y="76"/>
                    <a:pt x="54" y="81"/>
                    <a:pt x="46" y="86"/>
                  </a:cubicBezTo>
                  <a:cubicBezTo>
                    <a:pt x="45" y="87"/>
                    <a:pt x="34" y="94"/>
                    <a:pt x="32" y="94"/>
                  </a:cubicBezTo>
                  <a:cubicBezTo>
                    <a:pt x="32" y="94"/>
                    <a:pt x="32" y="94"/>
                    <a:pt x="32" y="93"/>
                  </a:cubicBezTo>
                  <a:cubicBezTo>
                    <a:pt x="38" y="86"/>
                    <a:pt x="45" y="81"/>
                    <a:pt x="50" y="74"/>
                  </a:cubicBezTo>
                  <a:cubicBezTo>
                    <a:pt x="51" y="73"/>
                    <a:pt x="50" y="72"/>
                    <a:pt x="49" y="72"/>
                  </a:cubicBezTo>
                  <a:cubicBezTo>
                    <a:pt x="49" y="72"/>
                    <a:pt x="49" y="72"/>
                    <a:pt x="49" y="72"/>
                  </a:cubicBezTo>
                  <a:cubicBezTo>
                    <a:pt x="41" y="74"/>
                    <a:pt x="33" y="78"/>
                    <a:pt x="25" y="81"/>
                  </a:cubicBezTo>
                  <a:cubicBezTo>
                    <a:pt x="25" y="81"/>
                    <a:pt x="25" y="81"/>
                    <a:pt x="25" y="81"/>
                  </a:cubicBezTo>
                  <a:moveTo>
                    <a:pt x="35" y="119"/>
                  </a:moveTo>
                  <a:cubicBezTo>
                    <a:pt x="34" y="117"/>
                    <a:pt x="34" y="115"/>
                    <a:pt x="34" y="113"/>
                  </a:cubicBezTo>
                  <a:cubicBezTo>
                    <a:pt x="59" y="110"/>
                    <a:pt x="76" y="89"/>
                    <a:pt x="96" y="76"/>
                  </a:cubicBezTo>
                  <a:cubicBezTo>
                    <a:pt x="99" y="74"/>
                    <a:pt x="103" y="72"/>
                    <a:pt x="106" y="71"/>
                  </a:cubicBezTo>
                  <a:cubicBezTo>
                    <a:pt x="107" y="71"/>
                    <a:pt x="108" y="71"/>
                    <a:pt x="109" y="71"/>
                  </a:cubicBezTo>
                  <a:cubicBezTo>
                    <a:pt x="108" y="72"/>
                    <a:pt x="106" y="74"/>
                    <a:pt x="102" y="77"/>
                  </a:cubicBezTo>
                  <a:cubicBezTo>
                    <a:pt x="95" y="82"/>
                    <a:pt x="87" y="87"/>
                    <a:pt x="80" y="92"/>
                  </a:cubicBezTo>
                  <a:cubicBezTo>
                    <a:pt x="65" y="101"/>
                    <a:pt x="49" y="110"/>
                    <a:pt x="35" y="119"/>
                  </a:cubicBezTo>
                  <a:moveTo>
                    <a:pt x="36" y="121"/>
                  </a:moveTo>
                  <a:cubicBezTo>
                    <a:pt x="36" y="121"/>
                    <a:pt x="39" y="119"/>
                    <a:pt x="45" y="116"/>
                  </a:cubicBezTo>
                  <a:cubicBezTo>
                    <a:pt x="54" y="110"/>
                    <a:pt x="63" y="105"/>
                    <a:pt x="72" y="100"/>
                  </a:cubicBezTo>
                  <a:cubicBezTo>
                    <a:pt x="87" y="91"/>
                    <a:pt x="100" y="81"/>
                    <a:pt x="113" y="70"/>
                  </a:cubicBezTo>
                  <a:cubicBezTo>
                    <a:pt x="117" y="70"/>
                    <a:pt x="122" y="70"/>
                    <a:pt x="127" y="70"/>
                  </a:cubicBezTo>
                  <a:cubicBezTo>
                    <a:pt x="97" y="81"/>
                    <a:pt x="73" y="104"/>
                    <a:pt x="44" y="117"/>
                  </a:cubicBezTo>
                  <a:cubicBezTo>
                    <a:pt x="39" y="120"/>
                    <a:pt x="36" y="121"/>
                    <a:pt x="36" y="121"/>
                  </a:cubicBezTo>
                  <a:moveTo>
                    <a:pt x="20" y="75"/>
                  </a:moveTo>
                  <a:cubicBezTo>
                    <a:pt x="18" y="73"/>
                    <a:pt x="17" y="71"/>
                    <a:pt x="16" y="69"/>
                  </a:cubicBezTo>
                  <a:cubicBezTo>
                    <a:pt x="20" y="70"/>
                    <a:pt x="24" y="70"/>
                    <a:pt x="28" y="70"/>
                  </a:cubicBezTo>
                  <a:cubicBezTo>
                    <a:pt x="26" y="71"/>
                    <a:pt x="23" y="72"/>
                    <a:pt x="20" y="73"/>
                  </a:cubicBezTo>
                  <a:cubicBezTo>
                    <a:pt x="20" y="74"/>
                    <a:pt x="19" y="74"/>
                    <a:pt x="20" y="75"/>
                  </a:cubicBezTo>
                  <a:moveTo>
                    <a:pt x="36" y="133"/>
                  </a:moveTo>
                  <a:cubicBezTo>
                    <a:pt x="35" y="133"/>
                    <a:pt x="44" y="127"/>
                    <a:pt x="49" y="123"/>
                  </a:cubicBezTo>
                  <a:cubicBezTo>
                    <a:pt x="58" y="116"/>
                    <a:pt x="68" y="110"/>
                    <a:pt x="78" y="105"/>
                  </a:cubicBezTo>
                  <a:cubicBezTo>
                    <a:pt x="98" y="95"/>
                    <a:pt x="115" y="80"/>
                    <a:pt x="134" y="69"/>
                  </a:cubicBezTo>
                  <a:cubicBezTo>
                    <a:pt x="134" y="69"/>
                    <a:pt x="134" y="69"/>
                    <a:pt x="134" y="69"/>
                  </a:cubicBezTo>
                  <a:cubicBezTo>
                    <a:pt x="138" y="69"/>
                    <a:pt x="141" y="69"/>
                    <a:pt x="145" y="68"/>
                  </a:cubicBezTo>
                  <a:cubicBezTo>
                    <a:pt x="110" y="86"/>
                    <a:pt x="80" y="113"/>
                    <a:pt x="44" y="129"/>
                  </a:cubicBezTo>
                  <a:cubicBezTo>
                    <a:pt x="39" y="132"/>
                    <a:pt x="37" y="133"/>
                    <a:pt x="36" y="133"/>
                  </a:cubicBezTo>
                  <a:moveTo>
                    <a:pt x="116" y="88"/>
                  </a:moveTo>
                  <a:cubicBezTo>
                    <a:pt x="117" y="88"/>
                    <a:pt x="117" y="88"/>
                    <a:pt x="118" y="88"/>
                  </a:cubicBezTo>
                  <a:cubicBezTo>
                    <a:pt x="122" y="84"/>
                    <a:pt x="127" y="81"/>
                    <a:pt x="132" y="78"/>
                  </a:cubicBezTo>
                  <a:cubicBezTo>
                    <a:pt x="134" y="77"/>
                    <a:pt x="147" y="68"/>
                    <a:pt x="147" y="68"/>
                  </a:cubicBezTo>
                  <a:cubicBezTo>
                    <a:pt x="147" y="68"/>
                    <a:pt x="146" y="69"/>
                    <a:pt x="144" y="71"/>
                  </a:cubicBezTo>
                  <a:cubicBezTo>
                    <a:pt x="135" y="77"/>
                    <a:pt x="126" y="83"/>
                    <a:pt x="116" y="88"/>
                  </a:cubicBezTo>
                  <a:moveTo>
                    <a:pt x="36" y="146"/>
                  </a:moveTo>
                  <a:cubicBezTo>
                    <a:pt x="42" y="140"/>
                    <a:pt x="48" y="135"/>
                    <a:pt x="55" y="130"/>
                  </a:cubicBezTo>
                  <a:cubicBezTo>
                    <a:pt x="65" y="122"/>
                    <a:pt x="77" y="114"/>
                    <a:pt x="89" y="107"/>
                  </a:cubicBezTo>
                  <a:cubicBezTo>
                    <a:pt x="110" y="94"/>
                    <a:pt x="132" y="82"/>
                    <a:pt x="152" y="68"/>
                  </a:cubicBezTo>
                  <a:cubicBezTo>
                    <a:pt x="157" y="68"/>
                    <a:pt x="163" y="67"/>
                    <a:pt x="168" y="67"/>
                  </a:cubicBezTo>
                  <a:cubicBezTo>
                    <a:pt x="150" y="75"/>
                    <a:pt x="134" y="88"/>
                    <a:pt x="116" y="99"/>
                  </a:cubicBezTo>
                  <a:cubicBezTo>
                    <a:pt x="106" y="106"/>
                    <a:pt x="94" y="111"/>
                    <a:pt x="83" y="117"/>
                  </a:cubicBezTo>
                  <a:cubicBezTo>
                    <a:pt x="70" y="123"/>
                    <a:pt x="60" y="130"/>
                    <a:pt x="48" y="138"/>
                  </a:cubicBezTo>
                  <a:cubicBezTo>
                    <a:pt x="45" y="141"/>
                    <a:pt x="39" y="143"/>
                    <a:pt x="36" y="146"/>
                  </a:cubicBezTo>
                  <a:moveTo>
                    <a:pt x="45" y="153"/>
                  </a:moveTo>
                  <a:cubicBezTo>
                    <a:pt x="49" y="151"/>
                    <a:pt x="53" y="148"/>
                    <a:pt x="57" y="146"/>
                  </a:cubicBezTo>
                  <a:cubicBezTo>
                    <a:pt x="71" y="136"/>
                    <a:pt x="84" y="126"/>
                    <a:pt x="98" y="116"/>
                  </a:cubicBezTo>
                  <a:cubicBezTo>
                    <a:pt x="123" y="99"/>
                    <a:pt x="149" y="80"/>
                    <a:pt x="177" y="66"/>
                  </a:cubicBezTo>
                  <a:cubicBezTo>
                    <a:pt x="183" y="66"/>
                    <a:pt x="189" y="65"/>
                    <a:pt x="195" y="65"/>
                  </a:cubicBezTo>
                  <a:cubicBezTo>
                    <a:pt x="183" y="71"/>
                    <a:pt x="171" y="80"/>
                    <a:pt x="160" y="88"/>
                  </a:cubicBezTo>
                  <a:cubicBezTo>
                    <a:pt x="151" y="93"/>
                    <a:pt x="141" y="98"/>
                    <a:pt x="132" y="103"/>
                  </a:cubicBezTo>
                  <a:cubicBezTo>
                    <a:pt x="105" y="117"/>
                    <a:pt x="80" y="134"/>
                    <a:pt x="54" y="149"/>
                  </a:cubicBezTo>
                  <a:cubicBezTo>
                    <a:pt x="51" y="151"/>
                    <a:pt x="48" y="152"/>
                    <a:pt x="45" y="153"/>
                  </a:cubicBezTo>
                  <a:moveTo>
                    <a:pt x="63" y="157"/>
                  </a:moveTo>
                  <a:cubicBezTo>
                    <a:pt x="89" y="147"/>
                    <a:pt x="111" y="132"/>
                    <a:pt x="135" y="118"/>
                  </a:cubicBezTo>
                  <a:cubicBezTo>
                    <a:pt x="147" y="111"/>
                    <a:pt x="160" y="105"/>
                    <a:pt x="173" y="98"/>
                  </a:cubicBezTo>
                  <a:cubicBezTo>
                    <a:pt x="187" y="91"/>
                    <a:pt x="199" y="81"/>
                    <a:pt x="212" y="73"/>
                  </a:cubicBezTo>
                  <a:cubicBezTo>
                    <a:pt x="218" y="70"/>
                    <a:pt x="224" y="67"/>
                    <a:pt x="230" y="64"/>
                  </a:cubicBezTo>
                  <a:cubicBezTo>
                    <a:pt x="227" y="66"/>
                    <a:pt x="222" y="68"/>
                    <a:pt x="219" y="70"/>
                  </a:cubicBezTo>
                  <a:cubicBezTo>
                    <a:pt x="204" y="79"/>
                    <a:pt x="190" y="89"/>
                    <a:pt x="176" y="98"/>
                  </a:cubicBezTo>
                  <a:cubicBezTo>
                    <a:pt x="148" y="116"/>
                    <a:pt x="121" y="134"/>
                    <a:pt x="95" y="153"/>
                  </a:cubicBezTo>
                  <a:cubicBezTo>
                    <a:pt x="94" y="154"/>
                    <a:pt x="94" y="154"/>
                    <a:pt x="94" y="155"/>
                  </a:cubicBezTo>
                  <a:cubicBezTo>
                    <a:pt x="84" y="156"/>
                    <a:pt x="74" y="157"/>
                    <a:pt x="63" y="157"/>
                  </a:cubicBezTo>
                  <a:moveTo>
                    <a:pt x="164" y="148"/>
                  </a:moveTo>
                  <a:cubicBezTo>
                    <a:pt x="212" y="126"/>
                    <a:pt x="256" y="97"/>
                    <a:pt x="301" y="70"/>
                  </a:cubicBezTo>
                  <a:cubicBezTo>
                    <a:pt x="304" y="69"/>
                    <a:pt x="313" y="63"/>
                    <a:pt x="314" y="63"/>
                  </a:cubicBezTo>
                  <a:cubicBezTo>
                    <a:pt x="315" y="63"/>
                    <a:pt x="314" y="64"/>
                    <a:pt x="310" y="67"/>
                  </a:cubicBezTo>
                  <a:cubicBezTo>
                    <a:pt x="304" y="72"/>
                    <a:pt x="298" y="76"/>
                    <a:pt x="292" y="80"/>
                  </a:cubicBezTo>
                  <a:cubicBezTo>
                    <a:pt x="280" y="89"/>
                    <a:pt x="267" y="96"/>
                    <a:pt x="254" y="103"/>
                  </a:cubicBezTo>
                  <a:cubicBezTo>
                    <a:pt x="231" y="116"/>
                    <a:pt x="211" y="134"/>
                    <a:pt x="188" y="146"/>
                  </a:cubicBezTo>
                  <a:cubicBezTo>
                    <a:pt x="180" y="146"/>
                    <a:pt x="172" y="147"/>
                    <a:pt x="164" y="148"/>
                  </a:cubicBezTo>
                  <a:moveTo>
                    <a:pt x="277" y="93"/>
                  </a:moveTo>
                  <a:cubicBezTo>
                    <a:pt x="292" y="84"/>
                    <a:pt x="306" y="74"/>
                    <a:pt x="319" y="63"/>
                  </a:cubicBezTo>
                  <a:cubicBezTo>
                    <a:pt x="323" y="66"/>
                    <a:pt x="327" y="68"/>
                    <a:pt x="331" y="71"/>
                  </a:cubicBezTo>
                  <a:cubicBezTo>
                    <a:pt x="305" y="84"/>
                    <a:pt x="280" y="99"/>
                    <a:pt x="256" y="116"/>
                  </a:cubicBezTo>
                  <a:cubicBezTo>
                    <a:pt x="245" y="123"/>
                    <a:pt x="233" y="130"/>
                    <a:pt x="221" y="137"/>
                  </a:cubicBezTo>
                  <a:cubicBezTo>
                    <a:pt x="220" y="137"/>
                    <a:pt x="220" y="137"/>
                    <a:pt x="220" y="137"/>
                  </a:cubicBezTo>
                  <a:cubicBezTo>
                    <a:pt x="220" y="137"/>
                    <a:pt x="221" y="137"/>
                    <a:pt x="221" y="136"/>
                  </a:cubicBezTo>
                  <a:cubicBezTo>
                    <a:pt x="227" y="132"/>
                    <a:pt x="234" y="128"/>
                    <a:pt x="240" y="124"/>
                  </a:cubicBezTo>
                  <a:cubicBezTo>
                    <a:pt x="265" y="108"/>
                    <a:pt x="290" y="93"/>
                    <a:pt x="313" y="75"/>
                  </a:cubicBezTo>
                  <a:cubicBezTo>
                    <a:pt x="314" y="75"/>
                    <a:pt x="315" y="75"/>
                    <a:pt x="315" y="74"/>
                  </a:cubicBezTo>
                  <a:cubicBezTo>
                    <a:pt x="317" y="73"/>
                    <a:pt x="319" y="71"/>
                    <a:pt x="320" y="70"/>
                  </a:cubicBezTo>
                  <a:cubicBezTo>
                    <a:pt x="321" y="69"/>
                    <a:pt x="321" y="68"/>
                    <a:pt x="320" y="68"/>
                  </a:cubicBezTo>
                  <a:cubicBezTo>
                    <a:pt x="319" y="68"/>
                    <a:pt x="319" y="68"/>
                    <a:pt x="319" y="68"/>
                  </a:cubicBezTo>
                  <a:cubicBezTo>
                    <a:pt x="305" y="76"/>
                    <a:pt x="291" y="85"/>
                    <a:pt x="277" y="93"/>
                  </a:cubicBezTo>
                  <a:moveTo>
                    <a:pt x="65" y="154"/>
                  </a:moveTo>
                  <a:cubicBezTo>
                    <a:pt x="69" y="153"/>
                    <a:pt x="76" y="149"/>
                    <a:pt x="80" y="146"/>
                  </a:cubicBezTo>
                  <a:cubicBezTo>
                    <a:pt x="94" y="136"/>
                    <a:pt x="107" y="126"/>
                    <a:pt x="121" y="117"/>
                  </a:cubicBezTo>
                  <a:cubicBezTo>
                    <a:pt x="133" y="110"/>
                    <a:pt x="144" y="102"/>
                    <a:pt x="155" y="94"/>
                  </a:cubicBezTo>
                  <a:cubicBezTo>
                    <a:pt x="156" y="93"/>
                    <a:pt x="157" y="93"/>
                    <a:pt x="158" y="92"/>
                  </a:cubicBezTo>
                  <a:cubicBezTo>
                    <a:pt x="173" y="83"/>
                    <a:pt x="187" y="73"/>
                    <a:pt x="202" y="64"/>
                  </a:cubicBezTo>
                  <a:cubicBezTo>
                    <a:pt x="211" y="64"/>
                    <a:pt x="220" y="63"/>
                    <a:pt x="228" y="63"/>
                  </a:cubicBezTo>
                  <a:cubicBezTo>
                    <a:pt x="208" y="72"/>
                    <a:pt x="191" y="85"/>
                    <a:pt x="172" y="96"/>
                  </a:cubicBezTo>
                  <a:cubicBezTo>
                    <a:pt x="159" y="103"/>
                    <a:pt x="146" y="109"/>
                    <a:pt x="134" y="116"/>
                  </a:cubicBezTo>
                  <a:cubicBezTo>
                    <a:pt x="119" y="125"/>
                    <a:pt x="105" y="134"/>
                    <a:pt x="90" y="142"/>
                  </a:cubicBezTo>
                  <a:cubicBezTo>
                    <a:pt x="82" y="147"/>
                    <a:pt x="74" y="151"/>
                    <a:pt x="65" y="154"/>
                  </a:cubicBezTo>
                  <a:moveTo>
                    <a:pt x="97" y="155"/>
                  </a:moveTo>
                  <a:cubicBezTo>
                    <a:pt x="148" y="131"/>
                    <a:pt x="193" y="96"/>
                    <a:pt x="242" y="69"/>
                  </a:cubicBezTo>
                  <a:cubicBezTo>
                    <a:pt x="247" y="67"/>
                    <a:pt x="251" y="65"/>
                    <a:pt x="256" y="61"/>
                  </a:cubicBezTo>
                  <a:cubicBezTo>
                    <a:pt x="249" y="66"/>
                    <a:pt x="243" y="70"/>
                    <a:pt x="236" y="74"/>
                  </a:cubicBezTo>
                  <a:cubicBezTo>
                    <a:pt x="223" y="83"/>
                    <a:pt x="209" y="91"/>
                    <a:pt x="196" y="99"/>
                  </a:cubicBezTo>
                  <a:cubicBezTo>
                    <a:pt x="169" y="116"/>
                    <a:pt x="144" y="134"/>
                    <a:pt x="117" y="151"/>
                  </a:cubicBezTo>
                  <a:cubicBezTo>
                    <a:pt x="116" y="151"/>
                    <a:pt x="116" y="152"/>
                    <a:pt x="117" y="153"/>
                  </a:cubicBezTo>
                  <a:cubicBezTo>
                    <a:pt x="111" y="153"/>
                    <a:pt x="104" y="154"/>
                    <a:pt x="97" y="155"/>
                  </a:cubicBezTo>
                  <a:moveTo>
                    <a:pt x="256" y="61"/>
                  </a:moveTo>
                  <a:cubicBezTo>
                    <a:pt x="256" y="61"/>
                    <a:pt x="256" y="61"/>
                    <a:pt x="256" y="61"/>
                  </a:cubicBezTo>
                  <a:cubicBezTo>
                    <a:pt x="256" y="61"/>
                    <a:pt x="256" y="61"/>
                    <a:pt x="256" y="61"/>
                  </a:cubicBezTo>
                  <a:moveTo>
                    <a:pt x="120" y="152"/>
                  </a:moveTo>
                  <a:cubicBezTo>
                    <a:pt x="135" y="149"/>
                    <a:pt x="147" y="141"/>
                    <a:pt x="161" y="133"/>
                  </a:cubicBezTo>
                  <a:cubicBezTo>
                    <a:pt x="177" y="124"/>
                    <a:pt x="194" y="116"/>
                    <a:pt x="210" y="107"/>
                  </a:cubicBezTo>
                  <a:cubicBezTo>
                    <a:pt x="226" y="98"/>
                    <a:pt x="242" y="89"/>
                    <a:pt x="256" y="77"/>
                  </a:cubicBezTo>
                  <a:cubicBezTo>
                    <a:pt x="270" y="66"/>
                    <a:pt x="288" y="62"/>
                    <a:pt x="303" y="52"/>
                  </a:cubicBezTo>
                  <a:cubicBezTo>
                    <a:pt x="308" y="55"/>
                    <a:pt x="312" y="58"/>
                    <a:pt x="317" y="61"/>
                  </a:cubicBezTo>
                  <a:cubicBezTo>
                    <a:pt x="295" y="69"/>
                    <a:pt x="277" y="84"/>
                    <a:pt x="256" y="96"/>
                  </a:cubicBezTo>
                  <a:cubicBezTo>
                    <a:pt x="230" y="111"/>
                    <a:pt x="203" y="127"/>
                    <a:pt x="175" y="140"/>
                  </a:cubicBezTo>
                  <a:cubicBezTo>
                    <a:pt x="171" y="142"/>
                    <a:pt x="168" y="144"/>
                    <a:pt x="165" y="146"/>
                  </a:cubicBezTo>
                  <a:cubicBezTo>
                    <a:pt x="168" y="143"/>
                    <a:pt x="171" y="140"/>
                    <a:pt x="175" y="137"/>
                  </a:cubicBezTo>
                  <a:cubicBezTo>
                    <a:pt x="180" y="133"/>
                    <a:pt x="186" y="129"/>
                    <a:pt x="192" y="125"/>
                  </a:cubicBezTo>
                  <a:cubicBezTo>
                    <a:pt x="201" y="119"/>
                    <a:pt x="212" y="114"/>
                    <a:pt x="222" y="109"/>
                  </a:cubicBezTo>
                  <a:cubicBezTo>
                    <a:pt x="222" y="108"/>
                    <a:pt x="222" y="108"/>
                    <a:pt x="222" y="108"/>
                  </a:cubicBezTo>
                  <a:cubicBezTo>
                    <a:pt x="240" y="100"/>
                    <a:pt x="257" y="89"/>
                    <a:pt x="273" y="79"/>
                  </a:cubicBezTo>
                  <a:cubicBezTo>
                    <a:pt x="285" y="72"/>
                    <a:pt x="298" y="65"/>
                    <a:pt x="310" y="59"/>
                  </a:cubicBezTo>
                  <a:cubicBezTo>
                    <a:pt x="311" y="59"/>
                    <a:pt x="311" y="57"/>
                    <a:pt x="310" y="57"/>
                  </a:cubicBezTo>
                  <a:cubicBezTo>
                    <a:pt x="310" y="57"/>
                    <a:pt x="309" y="57"/>
                    <a:pt x="309" y="57"/>
                  </a:cubicBezTo>
                  <a:cubicBezTo>
                    <a:pt x="307" y="58"/>
                    <a:pt x="306" y="59"/>
                    <a:pt x="304" y="60"/>
                  </a:cubicBezTo>
                  <a:cubicBezTo>
                    <a:pt x="304" y="60"/>
                    <a:pt x="304" y="60"/>
                    <a:pt x="304" y="60"/>
                  </a:cubicBezTo>
                  <a:cubicBezTo>
                    <a:pt x="303" y="60"/>
                    <a:pt x="302" y="60"/>
                    <a:pt x="300" y="61"/>
                  </a:cubicBezTo>
                  <a:cubicBezTo>
                    <a:pt x="293" y="65"/>
                    <a:pt x="287" y="69"/>
                    <a:pt x="280" y="73"/>
                  </a:cubicBezTo>
                  <a:cubicBezTo>
                    <a:pt x="276" y="75"/>
                    <a:pt x="271" y="77"/>
                    <a:pt x="267" y="80"/>
                  </a:cubicBezTo>
                  <a:cubicBezTo>
                    <a:pt x="253" y="88"/>
                    <a:pt x="240" y="96"/>
                    <a:pt x="226" y="104"/>
                  </a:cubicBezTo>
                  <a:cubicBezTo>
                    <a:pt x="224" y="105"/>
                    <a:pt x="223" y="105"/>
                    <a:pt x="222" y="106"/>
                  </a:cubicBezTo>
                  <a:cubicBezTo>
                    <a:pt x="194" y="119"/>
                    <a:pt x="167" y="133"/>
                    <a:pt x="141" y="150"/>
                  </a:cubicBezTo>
                  <a:cubicBezTo>
                    <a:pt x="140" y="150"/>
                    <a:pt x="140" y="150"/>
                    <a:pt x="140" y="150"/>
                  </a:cubicBezTo>
                  <a:cubicBezTo>
                    <a:pt x="133" y="151"/>
                    <a:pt x="126" y="152"/>
                    <a:pt x="120" y="152"/>
                  </a:cubicBezTo>
                  <a:moveTo>
                    <a:pt x="249" y="60"/>
                  </a:moveTo>
                  <a:cubicBezTo>
                    <a:pt x="249" y="60"/>
                    <a:pt x="250" y="60"/>
                    <a:pt x="250" y="60"/>
                  </a:cubicBezTo>
                  <a:cubicBezTo>
                    <a:pt x="256" y="59"/>
                    <a:pt x="261" y="57"/>
                    <a:pt x="267" y="54"/>
                  </a:cubicBezTo>
                  <a:cubicBezTo>
                    <a:pt x="270" y="53"/>
                    <a:pt x="272" y="52"/>
                    <a:pt x="275" y="51"/>
                  </a:cubicBezTo>
                  <a:cubicBezTo>
                    <a:pt x="277" y="50"/>
                    <a:pt x="288" y="48"/>
                    <a:pt x="289" y="48"/>
                  </a:cubicBezTo>
                  <a:cubicBezTo>
                    <a:pt x="289" y="48"/>
                    <a:pt x="289" y="48"/>
                    <a:pt x="289" y="48"/>
                  </a:cubicBezTo>
                  <a:cubicBezTo>
                    <a:pt x="286" y="51"/>
                    <a:pt x="282" y="53"/>
                    <a:pt x="277" y="55"/>
                  </a:cubicBezTo>
                  <a:cubicBezTo>
                    <a:pt x="276" y="56"/>
                    <a:pt x="275" y="56"/>
                    <a:pt x="275" y="57"/>
                  </a:cubicBezTo>
                  <a:cubicBezTo>
                    <a:pt x="270" y="59"/>
                    <a:pt x="265" y="61"/>
                    <a:pt x="261" y="63"/>
                  </a:cubicBezTo>
                  <a:cubicBezTo>
                    <a:pt x="257" y="63"/>
                    <a:pt x="255" y="64"/>
                    <a:pt x="256" y="65"/>
                  </a:cubicBezTo>
                  <a:cubicBezTo>
                    <a:pt x="254" y="66"/>
                    <a:pt x="253" y="67"/>
                    <a:pt x="252" y="67"/>
                  </a:cubicBezTo>
                  <a:cubicBezTo>
                    <a:pt x="251" y="68"/>
                    <a:pt x="252" y="70"/>
                    <a:pt x="253" y="70"/>
                  </a:cubicBezTo>
                  <a:cubicBezTo>
                    <a:pt x="253" y="70"/>
                    <a:pt x="253" y="70"/>
                    <a:pt x="253" y="70"/>
                  </a:cubicBezTo>
                  <a:cubicBezTo>
                    <a:pt x="265" y="65"/>
                    <a:pt x="276" y="58"/>
                    <a:pt x="288" y="53"/>
                  </a:cubicBezTo>
                  <a:cubicBezTo>
                    <a:pt x="292" y="52"/>
                    <a:pt x="296" y="52"/>
                    <a:pt x="300" y="51"/>
                  </a:cubicBezTo>
                  <a:cubicBezTo>
                    <a:pt x="296" y="52"/>
                    <a:pt x="289" y="57"/>
                    <a:pt x="285" y="59"/>
                  </a:cubicBezTo>
                  <a:cubicBezTo>
                    <a:pt x="278" y="61"/>
                    <a:pt x="272" y="64"/>
                    <a:pt x="266" y="67"/>
                  </a:cubicBezTo>
                  <a:cubicBezTo>
                    <a:pt x="252" y="75"/>
                    <a:pt x="239" y="88"/>
                    <a:pt x="224" y="97"/>
                  </a:cubicBezTo>
                  <a:cubicBezTo>
                    <a:pt x="207" y="106"/>
                    <a:pt x="190" y="115"/>
                    <a:pt x="173" y="123"/>
                  </a:cubicBezTo>
                  <a:cubicBezTo>
                    <a:pt x="158" y="131"/>
                    <a:pt x="144" y="142"/>
                    <a:pt x="127" y="148"/>
                  </a:cubicBezTo>
                  <a:cubicBezTo>
                    <a:pt x="125" y="149"/>
                    <a:pt x="124" y="149"/>
                    <a:pt x="123" y="149"/>
                  </a:cubicBezTo>
                  <a:cubicBezTo>
                    <a:pt x="121" y="149"/>
                    <a:pt x="136" y="141"/>
                    <a:pt x="138" y="140"/>
                  </a:cubicBezTo>
                  <a:cubicBezTo>
                    <a:pt x="146" y="134"/>
                    <a:pt x="154" y="129"/>
                    <a:pt x="162" y="123"/>
                  </a:cubicBezTo>
                  <a:cubicBezTo>
                    <a:pt x="195" y="101"/>
                    <a:pt x="230" y="83"/>
                    <a:pt x="263" y="60"/>
                  </a:cubicBezTo>
                  <a:cubicBezTo>
                    <a:pt x="264" y="59"/>
                    <a:pt x="263" y="57"/>
                    <a:pt x="262" y="57"/>
                  </a:cubicBezTo>
                  <a:cubicBezTo>
                    <a:pt x="262" y="57"/>
                    <a:pt x="262" y="57"/>
                    <a:pt x="262" y="57"/>
                  </a:cubicBezTo>
                  <a:cubicBezTo>
                    <a:pt x="210" y="81"/>
                    <a:pt x="165" y="117"/>
                    <a:pt x="115" y="143"/>
                  </a:cubicBezTo>
                  <a:cubicBezTo>
                    <a:pt x="113" y="144"/>
                    <a:pt x="102" y="152"/>
                    <a:pt x="101" y="152"/>
                  </a:cubicBezTo>
                  <a:cubicBezTo>
                    <a:pt x="101" y="152"/>
                    <a:pt x="102" y="151"/>
                    <a:pt x="105" y="148"/>
                  </a:cubicBezTo>
                  <a:cubicBezTo>
                    <a:pt x="112" y="144"/>
                    <a:pt x="118" y="139"/>
                    <a:pt x="124" y="135"/>
                  </a:cubicBezTo>
                  <a:cubicBezTo>
                    <a:pt x="136" y="126"/>
                    <a:pt x="149" y="117"/>
                    <a:pt x="162" y="109"/>
                  </a:cubicBezTo>
                  <a:cubicBezTo>
                    <a:pt x="188" y="94"/>
                    <a:pt x="211" y="76"/>
                    <a:pt x="237" y="62"/>
                  </a:cubicBezTo>
                  <a:cubicBezTo>
                    <a:pt x="239" y="62"/>
                    <a:pt x="241" y="62"/>
                    <a:pt x="243" y="62"/>
                  </a:cubicBezTo>
                  <a:cubicBezTo>
                    <a:pt x="245" y="62"/>
                    <a:pt x="246" y="61"/>
                    <a:pt x="247" y="60"/>
                  </a:cubicBezTo>
                  <a:cubicBezTo>
                    <a:pt x="247" y="59"/>
                    <a:pt x="248" y="58"/>
                    <a:pt x="248" y="57"/>
                  </a:cubicBezTo>
                  <a:cubicBezTo>
                    <a:pt x="248" y="57"/>
                    <a:pt x="248" y="57"/>
                    <a:pt x="248" y="57"/>
                  </a:cubicBezTo>
                  <a:cubicBezTo>
                    <a:pt x="249" y="57"/>
                    <a:pt x="250" y="56"/>
                    <a:pt x="253" y="54"/>
                  </a:cubicBezTo>
                  <a:cubicBezTo>
                    <a:pt x="251" y="56"/>
                    <a:pt x="250" y="57"/>
                    <a:pt x="248" y="58"/>
                  </a:cubicBezTo>
                  <a:cubicBezTo>
                    <a:pt x="247" y="59"/>
                    <a:pt x="248" y="60"/>
                    <a:pt x="249" y="60"/>
                  </a:cubicBezTo>
                  <a:moveTo>
                    <a:pt x="248" y="53"/>
                  </a:moveTo>
                  <a:cubicBezTo>
                    <a:pt x="248" y="52"/>
                    <a:pt x="248" y="50"/>
                    <a:pt x="248" y="49"/>
                  </a:cubicBezTo>
                  <a:cubicBezTo>
                    <a:pt x="249" y="48"/>
                    <a:pt x="251" y="48"/>
                    <a:pt x="252" y="47"/>
                  </a:cubicBezTo>
                  <a:cubicBezTo>
                    <a:pt x="251" y="49"/>
                    <a:pt x="249" y="51"/>
                    <a:pt x="248" y="53"/>
                  </a:cubicBezTo>
                  <a:moveTo>
                    <a:pt x="248" y="45"/>
                  </a:moveTo>
                  <a:cubicBezTo>
                    <a:pt x="248" y="43"/>
                    <a:pt x="248" y="41"/>
                    <a:pt x="248" y="39"/>
                  </a:cubicBezTo>
                  <a:cubicBezTo>
                    <a:pt x="252" y="39"/>
                    <a:pt x="255" y="37"/>
                    <a:pt x="258" y="35"/>
                  </a:cubicBezTo>
                  <a:cubicBezTo>
                    <a:pt x="255" y="37"/>
                    <a:pt x="251" y="41"/>
                    <a:pt x="248" y="45"/>
                  </a:cubicBezTo>
                  <a:moveTo>
                    <a:pt x="249" y="25"/>
                  </a:moveTo>
                  <a:cubicBezTo>
                    <a:pt x="251" y="25"/>
                    <a:pt x="254" y="25"/>
                    <a:pt x="256" y="24"/>
                  </a:cubicBezTo>
                  <a:cubicBezTo>
                    <a:pt x="253" y="26"/>
                    <a:pt x="251" y="29"/>
                    <a:pt x="249" y="33"/>
                  </a:cubicBezTo>
                  <a:cubicBezTo>
                    <a:pt x="249" y="30"/>
                    <a:pt x="249" y="28"/>
                    <a:pt x="249" y="25"/>
                  </a:cubicBezTo>
                  <a:cubicBezTo>
                    <a:pt x="249" y="25"/>
                    <a:pt x="249" y="25"/>
                    <a:pt x="249" y="25"/>
                  </a:cubicBezTo>
                  <a:moveTo>
                    <a:pt x="252" y="23"/>
                  </a:moveTo>
                  <a:cubicBezTo>
                    <a:pt x="250" y="23"/>
                    <a:pt x="250" y="20"/>
                    <a:pt x="252" y="15"/>
                  </a:cubicBezTo>
                  <a:cubicBezTo>
                    <a:pt x="268" y="26"/>
                    <a:pt x="284" y="38"/>
                    <a:pt x="300" y="49"/>
                  </a:cubicBezTo>
                  <a:cubicBezTo>
                    <a:pt x="296" y="49"/>
                    <a:pt x="293" y="50"/>
                    <a:pt x="289" y="51"/>
                  </a:cubicBezTo>
                  <a:cubicBezTo>
                    <a:pt x="291" y="50"/>
                    <a:pt x="292" y="48"/>
                    <a:pt x="294" y="47"/>
                  </a:cubicBezTo>
                  <a:cubicBezTo>
                    <a:pt x="295" y="46"/>
                    <a:pt x="295" y="45"/>
                    <a:pt x="293" y="45"/>
                  </a:cubicBezTo>
                  <a:cubicBezTo>
                    <a:pt x="283" y="45"/>
                    <a:pt x="275" y="48"/>
                    <a:pt x="266" y="52"/>
                  </a:cubicBezTo>
                  <a:cubicBezTo>
                    <a:pt x="265" y="53"/>
                    <a:pt x="256" y="57"/>
                    <a:pt x="254" y="57"/>
                  </a:cubicBezTo>
                  <a:cubicBezTo>
                    <a:pt x="254" y="57"/>
                    <a:pt x="254" y="56"/>
                    <a:pt x="256" y="55"/>
                  </a:cubicBezTo>
                  <a:cubicBezTo>
                    <a:pt x="262" y="51"/>
                    <a:pt x="268" y="48"/>
                    <a:pt x="274" y="45"/>
                  </a:cubicBezTo>
                  <a:cubicBezTo>
                    <a:pt x="276" y="44"/>
                    <a:pt x="276" y="42"/>
                    <a:pt x="274" y="42"/>
                  </a:cubicBezTo>
                  <a:cubicBezTo>
                    <a:pt x="274" y="42"/>
                    <a:pt x="274" y="42"/>
                    <a:pt x="274" y="43"/>
                  </a:cubicBezTo>
                  <a:cubicBezTo>
                    <a:pt x="267" y="44"/>
                    <a:pt x="261" y="46"/>
                    <a:pt x="255" y="50"/>
                  </a:cubicBezTo>
                  <a:cubicBezTo>
                    <a:pt x="252" y="52"/>
                    <a:pt x="251" y="52"/>
                    <a:pt x="251" y="52"/>
                  </a:cubicBezTo>
                  <a:cubicBezTo>
                    <a:pt x="250" y="52"/>
                    <a:pt x="257" y="46"/>
                    <a:pt x="258" y="46"/>
                  </a:cubicBezTo>
                  <a:cubicBezTo>
                    <a:pt x="261" y="43"/>
                    <a:pt x="266" y="41"/>
                    <a:pt x="270" y="39"/>
                  </a:cubicBezTo>
                  <a:cubicBezTo>
                    <a:pt x="271" y="38"/>
                    <a:pt x="270" y="36"/>
                    <a:pt x="269" y="36"/>
                  </a:cubicBezTo>
                  <a:cubicBezTo>
                    <a:pt x="269" y="36"/>
                    <a:pt x="269" y="36"/>
                    <a:pt x="268" y="37"/>
                  </a:cubicBezTo>
                  <a:cubicBezTo>
                    <a:pt x="264" y="39"/>
                    <a:pt x="252" y="43"/>
                    <a:pt x="250" y="46"/>
                  </a:cubicBezTo>
                  <a:cubicBezTo>
                    <a:pt x="254" y="41"/>
                    <a:pt x="258" y="37"/>
                    <a:pt x="262" y="32"/>
                  </a:cubicBezTo>
                  <a:cubicBezTo>
                    <a:pt x="262" y="31"/>
                    <a:pt x="262" y="30"/>
                    <a:pt x="261" y="30"/>
                  </a:cubicBezTo>
                  <a:cubicBezTo>
                    <a:pt x="261" y="30"/>
                    <a:pt x="260" y="30"/>
                    <a:pt x="260" y="30"/>
                  </a:cubicBezTo>
                  <a:cubicBezTo>
                    <a:pt x="258" y="32"/>
                    <a:pt x="256" y="33"/>
                    <a:pt x="255" y="33"/>
                  </a:cubicBezTo>
                  <a:cubicBezTo>
                    <a:pt x="252" y="33"/>
                    <a:pt x="257" y="26"/>
                    <a:pt x="258" y="23"/>
                  </a:cubicBezTo>
                  <a:cubicBezTo>
                    <a:pt x="259" y="22"/>
                    <a:pt x="258" y="21"/>
                    <a:pt x="257" y="21"/>
                  </a:cubicBezTo>
                  <a:cubicBezTo>
                    <a:pt x="257" y="21"/>
                    <a:pt x="257" y="21"/>
                    <a:pt x="257" y="21"/>
                  </a:cubicBezTo>
                  <a:cubicBezTo>
                    <a:pt x="255" y="22"/>
                    <a:pt x="253" y="23"/>
                    <a:pt x="252" y="23"/>
                  </a:cubicBezTo>
                  <a:moveTo>
                    <a:pt x="249" y="17"/>
                  </a:moveTo>
                  <a:cubicBezTo>
                    <a:pt x="249" y="16"/>
                    <a:pt x="249" y="15"/>
                    <a:pt x="249" y="13"/>
                  </a:cubicBezTo>
                  <a:cubicBezTo>
                    <a:pt x="250" y="14"/>
                    <a:pt x="250" y="14"/>
                    <a:pt x="250" y="14"/>
                  </a:cubicBezTo>
                  <a:cubicBezTo>
                    <a:pt x="249" y="14"/>
                    <a:pt x="249" y="14"/>
                    <a:pt x="249" y="14"/>
                  </a:cubicBezTo>
                  <a:cubicBezTo>
                    <a:pt x="249" y="15"/>
                    <a:pt x="249" y="16"/>
                    <a:pt x="249" y="17"/>
                  </a:cubicBezTo>
                  <a:moveTo>
                    <a:pt x="244" y="0"/>
                  </a:moveTo>
                  <a:cubicBezTo>
                    <a:pt x="243" y="0"/>
                    <a:pt x="243" y="0"/>
                    <a:pt x="242" y="0"/>
                  </a:cubicBezTo>
                  <a:cubicBezTo>
                    <a:pt x="240" y="0"/>
                    <a:pt x="237" y="3"/>
                    <a:pt x="238" y="6"/>
                  </a:cubicBezTo>
                  <a:cubicBezTo>
                    <a:pt x="241" y="21"/>
                    <a:pt x="238" y="37"/>
                    <a:pt x="238" y="53"/>
                  </a:cubicBezTo>
                  <a:cubicBezTo>
                    <a:pt x="182" y="55"/>
                    <a:pt x="125" y="62"/>
                    <a:pt x="69" y="62"/>
                  </a:cubicBezTo>
                  <a:cubicBezTo>
                    <a:pt x="48" y="62"/>
                    <a:pt x="27" y="61"/>
                    <a:pt x="6" y="59"/>
                  </a:cubicBezTo>
                  <a:cubicBezTo>
                    <a:pt x="6" y="59"/>
                    <a:pt x="5" y="59"/>
                    <a:pt x="5" y="59"/>
                  </a:cubicBezTo>
                  <a:cubicBezTo>
                    <a:pt x="2" y="59"/>
                    <a:pt x="0" y="61"/>
                    <a:pt x="0" y="64"/>
                  </a:cubicBezTo>
                  <a:cubicBezTo>
                    <a:pt x="0" y="65"/>
                    <a:pt x="0" y="67"/>
                    <a:pt x="2" y="68"/>
                  </a:cubicBezTo>
                  <a:cubicBezTo>
                    <a:pt x="25" y="91"/>
                    <a:pt x="30" y="132"/>
                    <a:pt x="23" y="163"/>
                  </a:cubicBezTo>
                  <a:cubicBezTo>
                    <a:pt x="23" y="165"/>
                    <a:pt x="23" y="166"/>
                    <a:pt x="24" y="167"/>
                  </a:cubicBezTo>
                  <a:cubicBezTo>
                    <a:pt x="25" y="168"/>
                    <a:pt x="26" y="169"/>
                    <a:pt x="28" y="169"/>
                  </a:cubicBezTo>
                  <a:cubicBezTo>
                    <a:pt x="28" y="169"/>
                    <a:pt x="28" y="169"/>
                    <a:pt x="28" y="169"/>
                  </a:cubicBezTo>
                  <a:cubicBezTo>
                    <a:pt x="103" y="166"/>
                    <a:pt x="177" y="154"/>
                    <a:pt x="251" y="151"/>
                  </a:cubicBezTo>
                  <a:cubicBezTo>
                    <a:pt x="252" y="164"/>
                    <a:pt x="253" y="178"/>
                    <a:pt x="253" y="192"/>
                  </a:cubicBezTo>
                  <a:cubicBezTo>
                    <a:pt x="253" y="195"/>
                    <a:pt x="256" y="196"/>
                    <a:pt x="258" y="196"/>
                  </a:cubicBezTo>
                  <a:cubicBezTo>
                    <a:pt x="258" y="196"/>
                    <a:pt x="259" y="196"/>
                    <a:pt x="260" y="196"/>
                  </a:cubicBezTo>
                  <a:cubicBezTo>
                    <a:pt x="260" y="196"/>
                    <a:pt x="261" y="196"/>
                    <a:pt x="261" y="196"/>
                  </a:cubicBezTo>
                  <a:cubicBezTo>
                    <a:pt x="262" y="196"/>
                    <a:pt x="264" y="196"/>
                    <a:pt x="265" y="195"/>
                  </a:cubicBezTo>
                  <a:cubicBezTo>
                    <a:pt x="297" y="160"/>
                    <a:pt x="335" y="130"/>
                    <a:pt x="367" y="95"/>
                  </a:cubicBezTo>
                  <a:cubicBezTo>
                    <a:pt x="369" y="94"/>
                    <a:pt x="369" y="92"/>
                    <a:pt x="368" y="91"/>
                  </a:cubicBezTo>
                  <a:cubicBezTo>
                    <a:pt x="368" y="90"/>
                    <a:pt x="368" y="89"/>
                    <a:pt x="367" y="89"/>
                  </a:cubicBezTo>
                  <a:cubicBezTo>
                    <a:pt x="348" y="70"/>
                    <a:pt x="325" y="55"/>
                    <a:pt x="304" y="40"/>
                  </a:cubicBezTo>
                  <a:cubicBezTo>
                    <a:pt x="285" y="27"/>
                    <a:pt x="266" y="13"/>
                    <a:pt x="246" y="0"/>
                  </a:cubicBezTo>
                  <a:cubicBezTo>
                    <a:pt x="246" y="0"/>
                    <a:pt x="245" y="0"/>
                    <a:pt x="2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11"/>
            <p:cNvSpPr>
              <a:spLocks noEditPoints="1"/>
            </p:cNvSpPr>
            <p:nvPr/>
          </p:nvSpPr>
          <p:spPr bwMode="auto">
            <a:xfrm>
              <a:off x="3228" y="3013"/>
              <a:ext cx="154" cy="46"/>
            </a:xfrm>
            <a:custGeom>
              <a:avLst/>
              <a:gdLst>
                <a:gd name="T0" fmla="*/ 34 w 115"/>
                <a:gd name="T1" fmla="*/ 23 h 34"/>
                <a:gd name="T2" fmla="*/ 61 w 115"/>
                <a:gd name="T3" fmla="*/ 23 h 34"/>
                <a:gd name="T4" fmla="*/ 89 w 115"/>
                <a:gd name="T5" fmla="*/ 12 h 34"/>
                <a:gd name="T6" fmla="*/ 74 w 115"/>
                <a:gd name="T7" fmla="*/ 27 h 34"/>
                <a:gd name="T8" fmla="*/ 101 w 115"/>
                <a:gd name="T9" fmla="*/ 11 h 34"/>
                <a:gd name="T10" fmla="*/ 85 w 115"/>
                <a:gd name="T11" fmla="*/ 27 h 34"/>
                <a:gd name="T12" fmla="*/ 104 w 115"/>
                <a:gd name="T13" fmla="*/ 16 h 34"/>
                <a:gd name="T14" fmla="*/ 95 w 115"/>
                <a:gd name="T15" fmla="*/ 27 h 34"/>
                <a:gd name="T16" fmla="*/ 103 w 115"/>
                <a:gd name="T17" fmla="*/ 25 h 34"/>
                <a:gd name="T18" fmla="*/ 105 w 115"/>
                <a:gd name="T19" fmla="*/ 27 h 34"/>
                <a:gd name="T20" fmla="*/ 104 w 115"/>
                <a:gd name="T21" fmla="*/ 22 h 34"/>
                <a:gd name="T22" fmla="*/ 102 w 115"/>
                <a:gd name="T23" fmla="*/ 22 h 34"/>
                <a:gd name="T24" fmla="*/ 55 w 115"/>
                <a:gd name="T25" fmla="*/ 27 h 34"/>
                <a:gd name="T26" fmla="*/ 84 w 115"/>
                <a:gd name="T27" fmla="*/ 9 h 34"/>
                <a:gd name="T28" fmla="*/ 63 w 115"/>
                <a:gd name="T29" fmla="*/ 27 h 34"/>
                <a:gd name="T30" fmla="*/ 48 w 115"/>
                <a:gd name="T31" fmla="*/ 27 h 34"/>
                <a:gd name="T32" fmla="*/ 55 w 115"/>
                <a:gd name="T33" fmla="*/ 26 h 34"/>
                <a:gd name="T34" fmla="*/ 29 w 115"/>
                <a:gd name="T35" fmla="*/ 27 h 34"/>
                <a:gd name="T36" fmla="*/ 51 w 115"/>
                <a:gd name="T37" fmla="*/ 13 h 34"/>
                <a:gd name="T38" fmla="*/ 39 w 115"/>
                <a:gd name="T39" fmla="*/ 27 h 34"/>
                <a:gd name="T40" fmla="*/ 21 w 115"/>
                <a:gd name="T41" fmla="*/ 27 h 34"/>
                <a:gd name="T42" fmla="*/ 28 w 115"/>
                <a:gd name="T43" fmla="*/ 26 h 34"/>
                <a:gd name="T44" fmla="*/ 13 w 115"/>
                <a:gd name="T45" fmla="*/ 26 h 34"/>
                <a:gd name="T46" fmla="*/ 35 w 115"/>
                <a:gd name="T47" fmla="*/ 11 h 34"/>
                <a:gd name="T48" fmla="*/ 21 w 115"/>
                <a:gd name="T49" fmla="*/ 27 h 34"/>
                <a:gd name="T50" fmla="*/ 6 w 115"/>
                <a:gd name="T51" fmla="*/ 27 h 34"/>
                <a:gd name="T52" fmla="*/ 18 w 115"/>
                <a:gd name="T53" fmla="*/ 18 h 34"/>
                <a:gd name="T54" fmla="*/ 6 w 115"/>
                <a:gd name="T55" fmla="*/ 23 h 34"/>
                <a:gd name="T56" fmla="*/ 20 w 115"/>
                <a:gd name="T57" fmla="*/ 8 h 34"/>
                <a:gd name="T58" fmla="*/ 7 w 115"/>
                <a:gd name="T59" fmla="*/ 14 h 34"/>
                <a:gd name="T60" fmla="*/ 13 w 115"/>
                <a:gd name="T61" fmla="*/ 8 h 34"/>
                <a:gd name="T62" fmla="*/ 77 w 115"/>
                <a:gd name="T63" fmla="*/ 25 h 34"/>
                <a:gd name="T64" fmla="*/ 97 w 115"/>
                <a:gd name="T65" fmla="*/ 8 h 34"/>
                <a:gd name="T66" fmla="*/ 95 w 115"/>
                <a:gd name="T67" fmla="*/ 20 h 34"/>
                <a:gd name="T68" fmla="*/ 104 w 115"/>
                <a:gd name="T69" fmla="*/ 9 h 34"/>
                <a:gd name="T70" fmla="*/ 77 w 115"/>
                <a:gd name="T71" fmla="*/ 25 h 34"/>
                <a:gd name="T72" fmla="*/ 87 w 115"/>
                <a:gd name="T73" fmla="*/ 7 h 34"/>
                <a:gd name="T74" fmla="*/ 63 w 115"/>
                <a:gd name="T75" fmla="*/ 21 h 34"/>
                <a:gd name="T76" fmla="*/ 85 w 115"/>
                <a:gd name="T77" fmla="*/ 7 h 34"/>
                <a:gd name="T78" fmla="*/ 53 w 115"/>
                <a:gd name="T79" fmla="*/ 20 h 34"/>
                <a:gd name="T80" fmla="*/ 76 w 115"/>
                <a:gd name="T81" fmla="*/ 7 h 34"/>
                <a:gd name="T82" fmla="*/ 41 w 115"/>
                <a:gd name="T83" fmla="*/ 24 h 34"/>
                <a:gd name="T84" fmla="*/ 59 w 115"/>
                <a:gd name="T85" fmla="*/ 7 h 34"/>
                <a:gd name="T86" fmla="*/ 41 w 115"/>
                <a:gd name="T87" fmla="*/ 24 h 34"/>
                <a:gd name="T88" fmla="*/ 56 w 115"/>
                <a:gd name="T89" fmla="*/ 7 h 34"/>
                <a:gd name="T90" fmla="*/ 49 w 115"/>
                <a:gd name="T91" fmla="*/ 7 h 34"/>
                <a:gd name="T92" fmla="*/ 30 w 115"/>
                <a:gd name="T93" fmla="*/ 17 h 34"/>
                <a:gd name="T94" fmla="*/ 39 w 115"/>
                <a:gd name="T95" fmla="*/ 7 h 34"/>
                <a:gd name="T96" fmla="*/ 14 w 115"/>
                <a:gd name="T97" fmla="*/ 23 h 34"/>
                <a:gd name="T98" fmla="*/ 28 w 115"/>
                <a:gd name="T99" fmla="*/ 7 h 34"/>
                <a:gd name="T100" fmla="*/ 7 w 115"/>
                <a:gd name="T101" fmla="*/ 16 h 34"/>
                <a:gd name="T102" fmla="*/ 7 w 115"/>
                <a:gd name="T103" fmla="*/ 16 h 34"/>
                <a:gd name="T104" fmla="*/ 13 w 115"/>
                <a:gd name="T105" fmla="*/ 6 h 34"/>
                <a:gd name="T106" fmla="*/ 3 w 115"/>
                <a:gd name="T107" fmla="*/ 1 h 34"/>
                <a:gd name="T108" fmla="*/ 2 w 115"/>
                <a:gd name="T109" fmla="*/ 33 h 34"/>
                <a:gd name="T110" fmla="*/ 11 w 115"/>
                <a:gd name="T111" fmla="*/ 32 h 34"/>
                <a:gd name="T112" fmla="*/ 110 w 115"/>
                <a:gd name="T113" fmla="*/ 34 h 34"/>
                <a:gd name="T114" fmla="*/ 113 w 115"/>
                <a:gd name="T115" fmla="*/ 32 h 34"/>
                <a:gd name="T116" fmla="*/ 113 w 115"/>
                <a:gd name="T117" fmla="*/ 3 h 34"/>
                <a:gd name="T118" fmla="*/ 24 w 115"/>
                <a:gd name="T119" fmla="*/ 1 h 34"/>
                <a:gd name="T120" fmla="*/ 17 w 115"/>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34">
                  <a:moveTo>
                    <a:pt x="34" y="23"/>
                  </a:moveTo>
                  <a:cubicBezTo>
                    <a:pt x="35" y="22"/>
                    <a:pt x="35" y="22"/>
                    <a:pt x="35" y="22"/>
                  </a:cubicBezTo>
                  <a:cubicBezTo>
                    <a:pt x="34" y="23"/>
                    <a:pt x="34" y="23"/>
                    <a:pt x="34" y="23"/>
                  </a:cubicBezTo>
                  <a:moveTo>
                    <a:pt x="61" y="23"/>
                  </a:moveTo>
                  <a:cubicBezTo>
                    <a:pt x="62" y="22"/>
                    <a:pt x="62" y="22"/>
                    <a:pt x="63" y="22"/>
                  </a:cubicBezTo>
                  <a:cubicBezTo>
                    <a:pt x="62" y="22"/>
                    <a:pt x="62" y="22"/>
                    <a:pt x="61" y="23"/>
                  </a:cubicBezTo>
                  <a:moveTo>
                    <a:pt x="107" y="29"/>
                  </a:moveTo>
                  <a:cubicBezTo>
                    <a:pt x="93" y="29"/>
                    <a:pt x="79" y="28"/>
                    <a:pt x="64" y="28"/>
                  </a:cubicBezTo>
                  <a:cubicBezTo>
                    <a:pt x="74" y="25"/>
                    <a:pt x="81" y="18"/>
                    <a:pt x="89" y="12"/>
                  </a:cubicBezTo>
                  <a:cubicBezTo>
                    <a:pt x="92" y="10"/>
                    <a:pt x="93" y="10"/>
                    <a:pt x="93" y="10"/>
                  </a:cubicBezTo>
                  <a:cubicBezTo>
                    <a:pt x="94" y="10"/>
                    <a:pt x="90" y="13"/>
                    <a:pt x="87" y="15"/>
                  </a:cubicBezTo>
                  <a:cubicBezTo>
                    <a:pt x="82" y="18"/>
                    <a:pt x="78" y="22"/>
                    <a:pt x="74" y="27"/>
                  </a:cubicBezTo>
                  <a:cubicBezTo>
                    <a:pt x="74" y="27"/>
                    <a:pt x="74" y="28"/>
                    <a:pt x="75" y="28"/>
                  </a:cubicBezTo>
                  <a:cubicBezTo>
                    <a:pt x="75" y="28"/>
                    <a:pt x="75" y="28"/>
                    <a:pt x="75" y="28"/>
                  </a:cubicBezTo>
                  <a:cubicBezTo>
                    <a:pt x="85" y="23"/>
                    <a:pt x="93" y="17"/>
                    <a:pt x="101" y="11"/>
                  </a:cubicBezTo>
                  <a:cubicBezTo>
                    <a:pt x="101" y="12"/>
                    <a:pt x="100" y="13"/>
                    <a:pt x="99" y="14"/>
                  </a:cubicBezTo>
                  <a:cubicBezTo>
                    <a:pt x="97" y="16"/>
                    <a:pt x="95" y="17"/>
                    <a:pt x="94" y="19"/>
                  </a:cubicBezTo>
                  <a:cubicBezTo>
                    <a:pt x="90" y="21"/>
                    <a:pt x="87" y="24"/>
                    <a:pt x="85" y="27"/>
                  </a:cubicBezTo>
                  <a:cubicBezTo>
                    <a:pt x="84" y="27"/>
                    <a:pt x="84" y="28"/>
                    <a:pt x="85" y="28"/>
                  </a:cubicBezTo>
                  <a:cubicBezTo>
                    <a:pt x="85" y="28"/>
                    <a:pt x="85" y="28"/>
                    <a:pt x="85" y="28"/>
                  </a:cubicBezTo>
                  <a:cubicBezTo>
                    <a:pt x="92" y="24"/>
                    <a:pt x="98" y="20"/>
                    <a:pt x="104" y="16"/>
                  </a:cubicBezTo>
                  <a:cubicBezTo>
                    <a:pt x="106" y="15"/>
                    <a:pt x="107" y="15"/>
                    <a:pt x="107" y="15"/>
                  </a:cubicBezTo>
                  <a:cubicBezTo>
                    <a:pt x="108" y="15"/>
                    <a:pt x="104" y="18"/>
                    <a:pt x="103" y="19"/>
                  </a:cubicBezTo>
                  <a:cubicBezTo>
                    <a:pt x="100" y="21"/>
                    <a:pt x="98" y="24"/>
                    <a:pt x="95" y="27"/>
                  </a:cubicBezTo>
                  <a:cubicBezTo>
                    <a:pt x="94" y="27"/>
                    <a:pt x="95" y="28"/>
                    <a:pt x="95" y="28"/>
                  </a:cubicBezTo>
                  <a:cubicBezTo>
                    <a:pt x="95" y="28"/>
                    <a:pt x="95" y="28"/>
                    <a:pt x="95" y="28"/>
                  </a:cubicBezTo>
                  <a:cubicBezTo>
                    <a:pt x="97" y="27"/>
                    <a:pt x="101" y="25"/>
                    <a:pt x="103" y="25"/>
                  </a:cubicBezTo>
                  <a:cubicBezTo>
                    <a:pt x="104" y="25"/>
                    <a:pt x="104" y="26"/>
                    <a:pt x="104" y="27"/>
                  </a:cubicBezTo>
                  <a:cubicBezTo>
                    <a:pt x="104" y="28"/>
                    <a:pt x="104" y="28"/>
                    <a:pt x="105" y="28"/>
                  </a:cubicBezTo>
                  <a:cubicBezTo>
                    <a:pt x="105" y="28"/>
                    <a:pt x="105" y="28"/>
                    <a:pt x="105" y="27"/>
                  </a:cubicBezTo>
                  <a:cubicBezTo>
                    <a:pt x="106" y="24"/>
                    <a:pt x="106" y="25"/>
                    <a:pt x="105" y="22"/>
                  </a:cubicBezTo>
                  <a:cubicBezTo>
                    <a:pt x="105" y="22"/>
                    <a:pt x="105" y="22"/>
                    <a:pt x="105" y="22"/>
                  </a:cubicBezTo>
                  <a:cubicBezTo>
                    <a:pt x="104" y="22"/>
                    <a:pt x="104" y="22"/>
                    <a:pt x="104" y="22"/>
                  </a:cubicBezTo>
                  <a:cubicBezTo>
                    <a:pt x="103" y="23"/>
                    <a:pt x="101" y="24"/>
                    <a:pt x="100" y="25"/>
                  </a:cubicBezTo>
                  <a:cubicBezTo>
                    <a:pt x="98" y="25"/>
                    <a:pt x="98" y="25"/>
                    <a:pt x="98" y="25"/>
                  </a:cubicBezTo>
                  <a:cubicBezTo>
                    <a:pt x="97" y="25"/>
                    <a:pt x="102" y="22"/>
                    <a:pt x="102" y="22"/>
                  </a:cubicBezTo>
                  <a:cubicBezTo>
                    <a:pt x="104" y="19"/>
                    <a:pt x="107" y="17"/>
                    <a:pt x="109" y="14"/>
                  </a:cubicBezTo>
                  <a:cubicBezTo>
                    <a:pt x="108" y="19"/>
                    <a:pt x="108" y="24"/>
                    <a:pt x="107" y="29"/>
                  </a:cubicBezTo>
                  <a:moveTo>
                    <a:pt x="55" y="27"/>
                  </a:moveTo>
                  <a:cubicBezTo>
                    <a:pt x="55" y="27"/>
                    <a:pt x="56" y="27"/>
                    <a:pt x="56" y="27"/>
                  </a:cubicBezTo>
                  <a:cubicBezTo>
                    <a:pt x="65" y="23"/>
                    <a:pt x="73" y="16"/>
                    <a:pt x="82" y="11"/>
                  </a:cubicBezTo>
                  <a:cubicBezTo>
                    <a:pt x="83" y="10"/>
                    <a:pt x="84" y="9"/>
                    <a:pt x="84" y="9"/>
                  </a:cubicBezTo>
                  <a:cubicBezTo>
                    <a:pt x="84" y="9"/>
                    <a:pt x="84" y="10"/>
                    <a:pt x="82" y="12"/>
                  </a:cubicBezTo>
                  <a:cubicBezTo>
                    <a:pt x="80" y="14"/>
                    <a:pt x="77" y="17"/>
                    <a:pt x="74" y="19"/>
                  </a:cubicBezTo>
                  <a:cubicBezTo>
                    <a:pt x="70" y="21"/>
                    <a:pt x="67" y="24"/>
                    <a:pt x="63" y="27"/>
                  </a:cubicBezTo>
                  <a:cubicBezTo>
                    <a:pt x="63" y="28"/>
                    <a:pt x="63" y="28"/>
                    <a:pt x="63" y="28"/>
                  </a:cubicBezTo>
                  <a:cubicBezTo>
                    <a:pt x="59" y="28"/>
                    <a:pt x="55" y="28"/>
                    <a:pt x="51" y="27"/>
                  </a:cubicBezTo>
                  <a:cubicBezTo>
                    <a:pt x="50" y="27"/>
                    <a:pt x="49" y="27"/>
                    <a:pt x="48" y="27"/>
                  </a:cubicBezTo>
                  <a:cubicBezTo>
                    <a:pt x="56" y="21"/>
                    <a:pt x="65" y="16"/>
                    <a:pt x="74" y="10"/>
                  </a:cubicBezTo>
                  <a:cubicBezTo>
                    <a:pt x="70" y="13"/>
                    <a:pt x="67" y="17"/>
                    <a:pt x="63" y="19"/>
                  </a:cubicBezTo>
                  <a:cubicBezTo>
                    <a:pt x="60" y="21"/>
                    <a:pt x="58" y="23"/>
                    <a:pt x="55" y="26"/>
                  </a:cubicBezTo>
                  <a:cubicBezTo>
                    <a:pt x="54" y="26"/>
                    <a:pt x="55" y="27"/>
                    <a:pt x="55" y="27"/>
                  </a:cubicBezTo>
                  <a:moveTo>
                    <a:pt x="28" y="27"/>
                  </a:moveTo>
                  <a:cubicBezTo>
                    <a:pt x="28" y="27"/>
                    <a:pt x="29" y="27"/>
                    <a:pt x="29" y="27"/>
                  </a:cubicBezTo>
                  <a:cubicBezTo>
                    <a:pt x="37" y="23"/>
                    <a:pt x="44" y="17"/>
                    <a:pt x="52" y="11"/>
                  </a:cubicBezTo>
                  <a:cubicBezTo>
                    <a:pt x="54" y="10"/>
                    <a:pt x="55" y="9"/>
                    <a:pt x="55" y="9"/>
                  </a:cubicBezTo>
                  <a:cubicBezTo>
                    <a:pt x="56" y="9"/>
                    <a:pt x="54" y="11"/>
                    <a:pt x="51" y="13"/>
                  </a:cubicBezTo>
                  <a:cubicBezTo>
                    <a:pt x="47" y="18"/>
                    <a:pt x="42" y="22"/>
                    <a:pt x="38" y="26"/>
                  </a:cubicBezTo>
                  <a:cubicBezTo>
                    <a:pt x="38" y="26"/>
                    <a:pt x="38" y="27"/>
                    <a:pt x="39" y="27"/>
                  </a:cubicBezTo>
                  <a:cubicBezTo>
                    <a:pt x="39" y="27"/>
                    <a:pt x="39" y="27"/>
                    <a:pt x="39" y="27"/>
                  </a:cubicBezTo>
                  <a:cubicBezTo>
                    <a:pt x="45" y="24"/>
                    <a:pt x="50" y="20"/>
                    <a:pt x="56" y="16"/>
                  </a:cubicBezTo>
                  <a:cubicBezTo>
                    <a:pt x="52" y="19"/>
                    <a:pt x="48" y="23"/>
                    <a:pt x="45" y="27"/>
                  </a:cubicBezTo>
                  <a:cubicBezTo>
                    <a:pt x="37" y="27"/>
                    <a:pt x="29" y="27"/>
                    <a:pt x="21" y="27"/>
                  </a:cubicBezTo>
                  <a:cubicBezTo>
                    <a:pt x="21" y="27"/>
                    <a:pt x="21" y="27"/>
                    <a:pt x="21" y="27"/>
                  </a:cubicBezTo>
                  <a:cubicBezTo>
                    <a:pt x="26" y="25"/>
                    <a:pt x="31" y="22"/>
                    <a:pt x="36" y="18"/>
                  </a:cubicBezTo>
                  <a:cubicBezTo>
                    <a:pt x="33" y="21"/>
                    <a:pt x="30" y="23"/>
                    <a:pt x="28" y="26"/>
                  </a:cubicBezTo>
                  <a:cubicBezTo>
                    <a:pt x="27" y="26"/>
                    <a:pt x="28" y="27"/>
                    <a:pt x="28" y="27"/>
                  </a:cubicBezTo>
                  <a:moveTo>
                    <a:pt x="13" y="26"/>
                  </a:moveTo>
                  <a:cubicBezTo>
                    <a:pt x="13" y="26"/>
                    <a:pt x="13" y="26"/>
                    <a:pt x="13" y="26"/>
                  </a:cubicBezTo>
                  <a:cubicBezTo>
                    <a:pt x="21" y="22"/>
                    <a:pt x="27" y="15"/>
                    <a:pt x="35" y="11"/>
                  </a:cubicBezTo>
                  <a:cubicBezTo>
                    <a:pt x="36" y="9"/>
                    <a:pt x="37" y="9"/>
                    <a:pt x="37" y="9"/>
                  </a:cubicBezTo>
                  <a:cubicBezTo>
                    <a:pt x="37" y="9"/>
                    <a:pt x="37" y="9"/>
                    <a:pt x="35" y="11"/>
                  </a:cubicBezTo>
                  <a:cubicBezTo>
                    <a:pt x="33" y="12"/>
                    <a:pt x="31" y="14"/>
                    <a:pt x="29" y="16"/>
                  </a:cubicBezTo>
                  <a:cubicBezTo>
                    <a:pt x="25" y="19"/>
                    <a:pt x="23" y="22"/>
                    <a:pt x="20" y="26"/>
                  </a:cubicBezTo>
                  <a:cubicBezTo>
                    <a:pt x="20" y="26"/>
                    <a:pt x="20" y="27"/>
                    <a:pt x="21" y="27"/>
                  </a:cubicBezTo>
                  <a:cubicBezTo>
                    <a:pt x="20" y="27"/>
                    <a:pt x="20" y="27"/>
                    <a:pt x="19" y="27"/>
                  </a:cubicBezTo>
                  <a:cubicBezTo>
                    <a:pt x="17" y="27"/>
                    <a:pt x="14" y="27"/>
                    <a:pt x="11" y="27"/>
                  </a:cubicBezTo>
                  <a:cubicBezTo>
                    <a:pt x="9" y="27"/>
                    <a:pt x="8" y="27"/>
                    <a:pt x="6" y="27"/>
                  </a:cubicBezTo>
                  <a:cubicBezTo>
                    <a:pt x="6" y="26"/>
                    <a:pt x="6" y="25"/>
                    <a:pt x="6" y="24"/>
                  </a:cubicBezTo>
                  <a:cubicBezTo>
                    <a:pt x="6" y="24"/>
                    <a:pt x="6" y="24"/>
                    <a:pt x="6" y="24"/>
                  </a:cubicBezTo>
                  <a:cubicBezTo>
                    <a:pt x="11" y="23"/>
                    <a:pt x="15" y="21"/>
                    <a:pt x="18" y="18"/>
                  </a:cubicBezTo>
                  <a:cubicBezTo>
                    <a:pt x="16" y="20"/>
                    <a:pt x="14" y="22"/>
                    <a:pt x="12" y="25"/>
                  </a:cubicBezTo>
                  <a:cubicBezTo>
                    <a:pt x="12" y="25"/>
                    <a:pt x="12" y="26"/>
                    <a:pt x="13" y="26"/>
                  </a:cubicBezTo>
                  <a:moveTo>
                    <a:pt x="6" y="23"/>
                  </a:moveTo>
                  <a:cubicBezTo>
                    <a:pt x="6" y="21"/>
                    <a:pt x="6" y="20"/>
                    <a:pt x="6" y="18"/>
                  </a:cubicBezTo>
                  <a:cubicBezTo>
                    <a:pt x="11" y="15"/>
                    <a:pt x="15" y="11"/>
                    <a:pt x="19" y="8"/>
                  </a:cubicBezTo>
                  <a:cubicBezTo>
                    <a:pt x="20" y="8"/>
                    <a:pt x="20" y="8"/>
                    <a:pt x="20" y="8"/>
                  </a:cubicBezTo>
                  <a:cubicBezTo>
                    <a:pt x="20" y="8"/>
                    <a:pt x="16" y="14"/>
                    <a:pt x="14" y="16"/>
                  </a:cubicBezTo>
                  <a:cubicBezTo>
                    <a:pt x="12" y="18"/>
                    <a:pt x="9" y="20"/>
                    <a:pt x="6" y="23"/>
                  </a:cubicBezTo>
                  <a:moveTo>
                    <a:pt x="7" y="14"/>
                  </a:moveTo>
                  <a:cubicBezTo>
                    <a:pt x="7" y="14"/>
                    <a:pt x="7" y="13"/>
                    <a:pt x="7" y="13"/>
                  </a:cubicBezTo>
                  <a:cubicBezTo>
                    <a:pt x="7" y="13"/>
                    <a:pt x="7" y="13"/>
                    <a:pt x="7" y="13"/>
                  </a:cubicBezTo>
                  <a:cubicBezTo>
                    <a:pt x="9" y="11"/>
                    <a:pt x="11" y="9"/>
                    <a:pt x="13" y="8"/>
                  </a:cubicBezTo>
                  <a:cubicBezTo>
                    <a:pt x="11" y="9"/>
                    <a:pt x="10" y="10"/>
                    <a:pt x="9" y="12"/>
                  </a:cubicBezTo>
                  <a:cubicBezTo>
                    <a:pt x="8" y="13"/>
                    <a:pt x="7" y="13"/>
                    <a:pt x="7" y="14"/>
                  </a:cubicBezTo>
                  <a:moveTo>
                    <a:pt x="77" y="25"/>
                  </a:moveTo>
                  <a:cubicBezTo>
                    <a:pt x="79" y="24"/>
                    <a:pt x="83" y="20"/>
                    <a:pt x="86" y="18"/>
                  </a:cubicBezTo>
                  <a:cubicBezTo>
                    <a:pt x="89" y="14"/>
                    <a:pt x="93" y="12"/>
                    <a:pt x="97" y="8"/>
                  </a:cubicBezTo>
                  <a:cubicBezTo>
                    <a:pt x="97" y="8"/>
                    <a:pt x="97" y="8"/>
                    <a:pt x="97" y="8"/>
                  </a:cubicBezTo>
                  <a:cubicBezTo>
                    <a:pt x="101" y="8"/>
                    <a:pt x="105" y="8"/>
                    <a:pt x="109" y="8"/>
                  </a:cubicBezTo>
                  <a:cubicBezTo>
                    <a:pt x="109" y="9"/>
                    <a:pt x="109" y="11"/>
                    <a:pt x="109" y="12"/>
                  </a:cubicBezTo>
                  <a:cubicBezTo>
                    <a:pt x="104" y="14"/>
                    <a:pt x="100" y="17"/>
                    <a:pt x="95" y="20"/>
                  </a:cubicBezTo>
                  <a:cubicBezTo>
                    <a:pt x="94" y="21"/>
                    <a:pt x="92" y="22"/>
                    <a:pt x="90" y="23"/>
                  </a:cubicBezTo>
                  <a:cubicBezTo>
                    <a:pt x="89" y="24"/>
                    <a:pt x="89" y="24"/>
                    <a:pt x="89" y="24"/>
                  </a:cubicBezTo>
                  <a:cubicBezTo>
                    <a:pt x="95" y="19"/>
                    <a:pt x="101" y="16"/>
                    <a:pt x="104" y="9"/>
                  </a:cubicBezTo>
                  <a:cubicBezTo>
                    <a:pt x="104" y="9"/>
                    <a:pt x="104" y="8"/>
                    <a:pt x="104" y="8"/>
                  </a:cubicBezTo>
                  <a:cubicBezTo>
                    <a:pt x="104" y="8"/>
                    <a:pt x="103" y="8"/>
                    <a:pt x="103" y="8"/>
                  </a:cubicBezTo>
                  <a:cubicBezTo>
                    <a:pt x="95" y="14"/>
                    <a:pt x="86" y="20"/>
                    <a:pt x="77" y="25"/>
                  </a:cubicBezTo>
                  <a:moveTo>
                    <a:pt x="66" y="26"/>
                  </a:moveTo>
                  <a:cubicBezTo>
                    <a:pt x="74" y="23"/>
                    <a:pt x="82" y="15"/>
                    <a:pt x="87" y="8"/>
                  </a:cubicBezTo>
                  <a:cubicBezTo>
                    <a:pt x="87" y="7"/>
                    <a:pt x="87" y="7"/>
                    <a:pt x="87" y="7"/>
                  </a:cubicBezTo>
                  <a:cubicBezTo>
                    <a:pt x="89" y="7"/>
                    <a:pt x="92" y="7"/>
                    <a:pt x="95" y="8"/>
                  </a:cubicBezTo>
                  <a:cubicBezTo>
                    <a:pt x="85" y="12"/>
                    <a:pt x="77" y="21"/>
                    <a:pt x="66" y="26"/>
                  </a:cubicBezTo>
                  <a:moveTo>
                    <a:pt x="63" y="21"/>
                  </a:moveTo>
                  <a:cubicBezTo>
                    <a:pt x="69" y="18"/>
                    <a:pt x="74" y="13"/>
                    <a:pt x="77" y="8"/>
                  </a:cubicBezTo>
                  <a:cubicBezTo>
                    <a:pt x="77" y="7"/>
                    <a:pt x="77" y="7"/>
                    <a:pt x="77" y="7"/>
                  </a:cubicBezTo>
                  <a:cubicBezTo>
                    <a:pt x="80" y="7"/>
                    <a:pt x="82" y="7"/>
                    <a:pt x="85" y="7"/>
                  </a:cubicBezTo>
                  <a:cubicBezTo>
                    <a:pt x="77" y="11"/>
                    <a:pt x="71" y="17"/>
                    <a:pt x="63" y="21"/>
                  </a:cubicBezTo>
                  <a:moveTo>
                    <a:pt x="49" y="24"/>
                  </a:moveTo>
                  <a:cubicBezTo>
                    <a:pt x="51" y="23"/>
                    <a:pt x="52" y="21"/>
                    <a:pt x="53" y="20"/>
                  </a:cubicBezTo>
                  <a:cubicBezTo>
                    <a:pt x="57" y="16"/>
                    <a:pt x="62" y="12"/>
                    <a:pt x="67" y="8"/>
                  </a:cubicBezTo>
                  <a:cubicBezTo>
                    <a:pt x="67" y="8"/>
                    <a:pt x="67" y="8"/>
                    <a:pt x="67" y="7"/>
                  </a:cubicBezTo>
                  <a:cubicBezTo>
                    <a:pt x="70" y="7"/>
                    <a:pt x="73" y="7"/>
                    <a:pt x="76" y="7"/>
                  </a:cubicBezTo>
                  <a:cubicBezTo>
                    <a:pt x="68" y="13"/>
                    <a:pt x="59" y="18"/>
                    <a:pt x="50" y="24"/>
                  </a:cubicBezTo>
                  <a:cubicBezTo>
                    <a:pt x="49" y="24"/>
                    <a:pt x="49" y="24"/>
                    <a:pt x="49" y="24"/>
                  </a:cubicBezTo>
                  <a:moveTo>
                    <a:pt x="41" y="24"/>
                  </a:moveTo>
                  <a:cubicBezTo>
                    <a:pt x="41" y="24"/>
                    <a:pt x="47" y="19"/>
                    <a:pt x="48" y="18"/>
                  </a:cubicBezTo>
                  <a:cubicBezTo>
                    <a:pt x="52" y="15"/>
                    <a:pt x="55" y="11"/>
                    <a:pt x="59" y="7"/>
                  </a:cubicBezTo>
                  <a:cubicBezTo>
                    <a:pt x="59" y="7"/>
                    <a:pt x="59" y="7"/>
                    <a:pt x="59" y="7"/>
                  </a:cubicBezTo>
                  <a:cubicBezTo>
                    <a:pt x="61" y="7"/>
                    <a:pt x="63" y="7"/>
                    <a:pt x="66" y="7"/>
                  </a:cubicBezTo>
                  <a:cubicBezTo>
                    <a:pt x="58" y="12"/>
                    <a:pt x="51" y="18"/>
                    <a:pt x="43" y="23"/>
                  </a:cubicBezTo>
                  <a:cubicBezTo>
                    <a:pt x="42" y="24"/>
                    <a:pt x="41" y="24"/>
                    <a:pt x="41" y="24"/>
                  </a:cubicBezTo>
                  <a:moveTo>
                    <a:pt x="9" y="22"/>
                  </a:moveTo>
                  <a:cubicBezTo>
                    <a:pt x="14" y="18"/>
                    <a:pt x="19" y="13"/>
                    <a:pt x="22" y="6"/>
                  </a:cubicBezTo>
                  <a:cubicBezTo>
                    <a:pt x="34" y="7"/>
                    <a:pt x="45" y="7"/>
                    <a:pt x="56" y="7"/>
                  </a:cubicBezTo>
                  <a:cubicBezTo>
                    <a:pt x="49" y="11"/>
                    <a:pt x="43" y="17"/>
                    <a:pt x="36" y="21"/>
                  </a:cubicBezTo>
                  <a:cubicBezTo>
                    <a:pt x="41" y="18"/>
                    <a:pt x="46" y="13"/>
                    <a:pt x="49" y="8"/>
                  </a:cubicBezTo>
                  <a:cubicBezTo>
                    <a:pt x="50" y="7"/>
                    <a:pt x="49" y="7"/>
                    <a:pt x="49" y="7"/>
                  </a:cubicBezTo>
                  <a:cubicBezTo>
                    <a:pt x="49" y="7"/>
                    <a:pt x="48" y="7"/>
                    <a:pt x="48" y="7"/>
                  </a:cubicBezTo>
                  <a:cubicBezTo>
                    <a:pt x="40" y="14"/>
                    <a:pt x="32" y="20"/>
                    <a:pt x="23" y="25"/>
                  </a:cubicBezTo>
                  <a:cubicBezTo>
                    <a:pt x="23" y="24"/>
                    <a:pt x="28" y="18"/>
                    <a:pt x="30" y="17"/>
                  </a:cubicBezTo>
                  <a:cubicBezTo>
                    <a:pt x="33" y="14"/>
                    <a:pt x="37" y="11"/>
                    <a:pt x="40" y="8"/>
                  </a:cubicBezTo>
                  <a:cubicBezTo>
                    <a:pt x="40" y="8"/>
                    <a:pt x="40" y="7"/>
                    <a:pt x="40" y="7"/>
                  </a:cubicBezTo>
                  <a:cubicBezTo>
                    <a:pt x="39" y="7"/>
                    <a:pt x="39" y="7"/>
                    <a:pt x="39" y="7"/>
                  </a:cubicBezTo>
                  <a:cubicBezTo>
                    <a:pt x="33" y="10"/>
                    <a:pt x="28" y="13"/>
                    <a:pt x="23" y="17"/>
                  </a:cubicBezTo>
                  <a:cubicBezTo>
                    <a:pt x="21" y="19"/>
                    <a:pt x="19" y="21"/>
                    <a:pt x="17" y="22"/>
                  </a:cubicBezTo>
                  <a:cubicBezTo>
                    <a:pt x="15" y="23"/>
                    <a:pt x="15" y="23"/>
                    <a:pt x="14" y="23"/>
                  </a:cubicBezTo>
                  <a:cubicBezTo>
                    <a:pt x="14" y="23"/>
                    <a:pt x="18" y="19"/>
                    <a:pt x="19" y="19"/>
                  </a:cubicBezTo>
                  <a:cubicBezTo>
                    <a:pt x="22" y="15"/>
                    <a:pt x="26" y="12"/>
                    <a:pt x="29" y="8"/>
                  </a:cubicBezTo>
                  <a:cubicBezTo>
                    <a:pt x="29" y="8"/>
                    <a:pt x="29" y="7"/>
                    <a:pt x="28" y="7"/>
                  </a:cubicBezTo>
                  <a:cubicBezTo>
                    <a:pt x="28" y="7"/>
                    <a:pt x="28" y="7"/>
                    <a:pt x="28" y="7"/>
                  </a:cubicBezTo>
                  <a:cubicBezTo>
                    <a:pt x="22" y="12"/>
                    <a:pt x="13" y="19"/>
                    <a:pt x="9" y="22"/>
                  </a:cubicBezTo>
                  <a:moveTo>
                    <a:pt x="7" y="16"/>
                  </a:moveTo>
                  <a:cubicBezTo>
                    <a:pt x="10" y="14"/>
                    <a:pt x="13" y="10"/>
                    <a:pt x="15" y="6"/>
                  </a:cubicBezTo>
                  <a:cubicBezTo>
                    <a:pt x="17" y="6"/>
                    <a:pt x="18" y="6"/>
                    <a:pt x="20" y="6"/>
                  </a:cubicBezTo>
                  <a:cubicBezTo>
                    <a:pt x="15" y="9"/>
                    <a:pt x="11" y="13"/>
                    <a:pt x="7" y="16"/>
                  </a:cubicBezTo>
                  <a:moveTo>
                    <a:pt x="7" y="11"/>
                  </a:moveTo>
                  <a:cubicBezTo>
                    <a:pt x="7" y="9"/>
                    <a:pt x="7" y="8"/>
                    <a:pt x="7" y="6"/>
                  </a:cubicBezTo>
                  <a:cubicBezTo>
                    <a:pt x="9" y="6"/>
                    <a:pt x="11" y="6"/>
                    <a:pt x="13" y="6"/>
                  </a:cubicBezTo>
                  <a:cubicBezTo>
                    <a:pt x="11" y="8"/>
                    <a:pt x="9" y="9"/>
                    <a:pt x="7" y="11"/>
                  </a:cubicBezTo>
                  <a:moveTo>
                    <a:pt x="5" y="0"/>
                  </a:moveTo>
                  <a:cubicBezTo>
                    <a:pt x="4" y="0"/>
                    <a:pt x="3" y="0"/>
                    <a:pt x="3" y="1"/>
                  </a:cubicBezTo>
                  <a:cubicBezTo>
                    <a:pt x="3" y="1"/>
                    <a:pt x="2" y="2"/>
                    <a:pt x="2" y="3"/>
                  </a:cubicBezTo>
                  <a:cubicBezTo>
                    <a:pt x="1" y="12"/>
                    <a:pt x="0" y="21"/>
                    <a:pt x="0" y="30"/>
                  </a:cubicBezTo>
                  <a:cubicBezTo>
                    <a:pt x="0" y="32"/>
                    <a:pt x="1" y="32"/>
                    <a:pt x="2" y="33"/>
                  </a:cubicBezTo>
                  <a:cubicBezTo>
                    <a:pt x="3" y="33"/>
                    <a:pt x="3" y="33"/>
                    <a:pt x="3" y="33"/>
                  </a:cubicBezTo>
                  <a:cubicBezTo>
                    <a:pt x="3" y="33"/>
                    <a:pt x="4" y="33"/>
                    <a:pt x="4" y="33"/>
                  </a:cubicBezTo>
                  <a:cubicBezTo>
                    <a:pt x="6" y="32"/>
                    <a:pt x="8" y="32"/>
                    <a:pt x="11" y="32"/>
                  </a:cubicBezTo>
                  <a:cubicBezTo>
                    <a:pt x="14" y="32"/>
                    <a:pt x="18" y="32"/>
                    <a:pt x="21" y="32"/>
                  </a:cubicBezTo>
                  <a:cubicBezTo>
                    <a:pt x="32" y="33"/>
                    <a:pt x="43" y="33"/>
                    <a:pt x="53" y="33"/>
                  </a:cubicBezTo>
                  <a:cubicBezTo>
                    <a:pt x="72" y="33"/>
                    <a:pt x="91" y="34"/>
                    <a:pt x="110" y="34"/>
                  </a:cubicBezTo>
                  <a:cubicBezTo>
                    <a:pt x="111" y="34"/>
                    <a:pt x="112" y="34"/>
                    <a:pt x="113" y="33"/>
                  </a:cubicBezTo>
                  <a:cubicBezTo>
                    <a:pt x="113" y="33"/>
                    <a:pt x="113" y="33"/>
                    <a:pt x="113" y="33"/>
                  </a:cubicBezTo>
                  <a:cubicBezTo>
                    <a:pt x="113" y="32"/>
                    <a:pt x="113" y="32"/>
                    <a:pt x="113" y="32"/>
                  </a:cubicBezTo>
                  <a:cubicBezTo>
                    <a:pt x="113" y="32"/>
                    <a:pt x="113" y="32"/>
                    <a:pt x="113" y="31"/>
                  </a:cubicBezTo>
                  <a:cubicBezTo>
                    <a:pt x="113" y="23"/>
                    <a:pt x="115" y="14"/>
                    <a:pt x="114" y="5"/>
                  </a:cubicBezTo>
                  <a:cubicBezTo>
                    <a:pt x="114" y="4"/>
                    <a:pt x="114" y="4"/>
                    <a:pt x="113" y="3"/>
                  </a:cubicBezTo>
                  <a:cubicBezTo>
                    <a:pt x="113" y="3"/>
                    <a:pt x="112" y="3"/>
                    <a:pt x="111" y="3"/>
                  </a:cubicBezTo>
                  <a:cubicBezTo>
                    <a:pt x="94" y="2"/>
                    <a:pt x="76" y="2"/>
                    <a:pt x="59" y="2"/>
                  </a:cubicBezTo>
                  <a:cubicBezTo>
                    <a:pt x="47" y="1"/>
                    <a:pt x="36" y="1"/>
                    <a:pt x="24" y="1"/>
                  </a:cubicBezTo>
                  <a:cubicBezTo>
                    <a:pt x="23" y="1"/>
                    <a:pt x="22" y="1"/>
                    <a:pt x="21" y="1"/>
                  </a:cubicBezTo>
                  <a:cubicBezTo>
                    <a:pt x="20" y="1"/>
                    <a:pt x="19" y="1"/>
                    <a:pt x="19" y="1"/>
                  </a:cubicBezTo>
                  <a:cubicBezTo>
                    <a:pt x="18" y="1"/>
                    <a:pt x="18" y="1"/>
                    <a:pt x="17" y="1"/>
                  </a:cubicBezTo>
                  <a:cubicBezTo>
                    <a:pt x="13" y="1"/>
                    <a:pt x="9" y="1"/>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412"/>
            <p:cNvSpPr>
              <a:spLocks noEditPoints="1"/>
            </p:cNvSpPr>
            <p:nvPr/>
          </p:nvSpPr>
          <p:spPr bwMode="auto">
            <a:xfrm>
              <a:off x="4690" y="2235"/>
              <a:ext cx="65" cy="51"/>
            </a:xfrm>
            <a:custGeom>
              <a:avLst/>
              <a:gdLst>
                <a:gd name="T0" fmla="*/ 21 w 48"/>
                <a:gd name="T1" fmla="*/ 31 h 38"/>
                <a:gd name="T2" fmla="*/ 18 w 48"/>
                <a:gd name="T3" fmla="*/ 29 h 38"/>
                <a:gd name="T4" fmla="*/ 32 w 48"/>
                <a:gd name="T5" fmla="*/ 20 h 38"/>
                <a:gd name="T6" fmla="*/ 21 w 48"/>
                <a:gd name="T7" fmla="*/ 31 h 38"/>
                <a:gd name="T8" fmla="*/ 21 w 48"/>
                <a:gd name="T9" fmla="*/ 31 h 38"/>
                <a:gd name="T10" fmla="*/ 16 w 48"/>
                <a:gd name="T11" fmla="*/ 27 h 38"/>
                <a:gd name="T12" fmla="*/ 14 w 48"/>
                <a:gd name="T13" fmla="*/ 23 h 38"/>
                <a:gd name="T14" fmla="*/ 32 w 48"/>
                <a:gd name="T15" fmla="*/ 13 h 38"/>
                <a:gd name="T16" fmla="*/ 16 w 48"/>
                <a:gd name="T17" fmla="*/ 27 h 38"/>
                <a:gd name="T18" fmla="*/ 20 w 48"/>
                <a:gd name="T19" fmla="*/ 26 h 38"/>
                <a:gd name="T20" fmla="*/ 37 w 48"/>
                <a:gd name="T21" fmla="*/ 10 h 38"/>
                <a:gd name="T22" fmla="*/ 38 w 48"/>
                <a:gd name="T23" fmla="*/ 10 h 38"/>
                <a:gd name="T24" fmla="*/ 41 w 48"/>
                <a:gd name="T25" fmla="*/ 20 h 38"/>
                <a:gd name="T26" fmla="*/ 25 w 48"/>
                <a:gd name="T27" fmla="*/ 32 h 38"/>
                <a:gd name="T28" fmla="*/ 22 w 48"/>
                <a:gd name="T29" fmla="*/ 32 h 38"/>
                <a:gd name="T30" fmla="*/ 36 w 48"/>
                <a:gd name="T31" fmla="*/ 24 h 38"/>
                <a:gd name="T32" fmla="*/ 31 w 48"/>
                <a:gd name="T33" fmla="*/ 28 h 38"/>
                <a:gd name="T34" fmla="*/ 31 w 48"/>
                <a:gd name="T35" fmla="*/ 29 h 38"/>
                <a:gd name="T36" fmla="*/ 32 w 48"/>
                <a:gd name="T37" fmla="*/ 29 h 38"/>
                <a:gd name="T38" fmla="*/ 38 w 48"/>
                <a:gd name="T39" fmla="*/ 22 h 38"/>
                <a:gd name="T40" fmla="*/ 38 w 48"/>
                <a:gd name="T41" fmla="*/ 21 h 38"/>
                <a:gd name="T42" fmla="*/ 37 w 48"/>
                <a:gd name="T43" fmla="*/ 21 h 38"/>
                <a:gd name="T44" fmla="*/ 25 w 48"/>
                <a:gd name="T45" fmla="*/ 29 h 38"/>
                <a:gd name="T46" fmla="*/ 37 w 48"/>
                <a:gd name="T47" fmla="*/ 18 h 38"/>
                <a:gd name="T48" fmla="*/ 37 w 48"/>
                <a:gd name="T49" fmla="*/ 17 h 38"/>
                <a:gd name="T50" fmla="*/ 37 w 48"/>
                <a:gd name="T51" fmla="*/ 17 h 38"/>
                <a:gd name="T52" fmla="*/ 20 w 48"/>
                <a:gd name="T53" fmla="*/ 26 h 38"/>
                <a:gd name="T54" fmla="*/ 14 w 48"/>
                <a:gd name="T55" fmla="*/ 20 h 38"/>
                <a:gd name="T56" fmla="*/ 14 w 48"/>
                <a:gd name="T57" fmla="*/ 17 h 38"/>
                <a:gd name="T58" fmla="*/ 14 w 48"/>
                <a:gd name="T59" fmla="*/ 17 h 38"/>
                <a:gd name="T60" fmla="*/ 27 w 48"/>
                <a:gd name="T61" fmla="*/ 8 h 38"/>
                <a:gd name="T62" fmla="*/ 14 w 48"/>
                <a:gd name="T63" fmla="*/ 20 h 38"/>
                <a:gd name="T64" fmla="*/ 14 w 48"/>
                <a:gd name="T65" fmla="*/ 22 h 38"/>
                <a:gd name="T66" fmla="*/ 14 w 48"/>
                <a:gd name="T67" fmla="*/ 22 h 38"/>
                <a:gd name="T68" fmla="*/ 30 w 48"/>
                <a:gd name="T69" fmla="*/ 7 h 38"/>
                <a:gd name="T70" fmla="*/ 30 w 48"/>
                <a:gd name="T71" fmla="*/ 6 h 38"/>
                <a:gd name="T72" fmla="*/ 37 w 48"/>
                <a:gd name="T73" fmla="*/ 9 h 38"/>
                <a:gd name="T74" fmla="*/ 37 w 48"/>
                <a:gd name="T75" fmla="*/ 9 h 38"/>
                <a:gd name="T76" fmla="*/ 14 w 48"/>
                <a:gd name="T77" fmla="*/ 22 h 38"/>
                <a:gd name="T78" fmla="*/ 14 w 48"/>
                <a:gd name="T79" fmla="*/ 15 h 38"/>
                <a:gd name="T80" fmla="*/ 27 w 48"/>
                <a:gd name="T81" fmla="*/ 6 h 38"/>
                <a:gd name="T82" fmla="*/ 27 w 48"/>
                <a:gd name="T83" fmla="*/ 6 h 38"/>
                <a:gd name="T84" fmla="*/ 29 w 48"/>
                <a:gd name="T85" fmla="*/ 6 h 38"/>
                <a:gd name="T86" fmla="*/ 14 w 48"/>
                <a:gd name="T87" fmla="*/ 15 h 38"/>
                <a:gd name="T88" fmla="*/ 27 w 48"/>
                <a:gd name="T89" fmla="*/ 0 h 38"/>
                <a:gd name="T90" fmla="*/ 23 w 48"/>
                <a:gd name="T91" fmla="*/ 38 h 38"/>
                <a:gd name="T92" fmla="*/ 24 w 48"/>
                <a:gd name="T93" fmla="*/ 38 h 38"/>
                <a:gd name="T94" fmla="*/ 25 w 48"/>
                <a:gd name="T95" fmla="*/ 38 h 38"/>
                <a:gd name="T96" fmla="*/ 46 w 48"/>
                <a:gd name="T97" fmla="*/ 20 h 38"/>
                <a:gd name="T98" fmla="*/ 30 w 48"/>
                <a:gd name="T99" fmla="*/ 0 h 38"/>
                <a:gd name="T100" fmla="*/ 27 w 48"/>
                <a:gd name="T10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38">
                  <a:moveTo>
                    <a:pt x="21" y="31"/>
                  </a:moveTo>
                  <a:cubicBezTo>
                    <a:pt x="20" y="31"/>
                    <a:pt x="19" y="30"/>
                    <a:pt x="18" y="29"/>
                  </a:cubicBezTo>
                  <a:cubicBezTo>
                    <a:pt x="23" y="27"/>
                    <a:pt x="27" y="23"/>
                    <a:pt x="32" y="20"/>
                  </a:cubicBezTo>
                  <a:cubicBezTo>
                    <a:pt x="28" y="24"/>
                    <a:pt x="24" y="27"/>
                    <a:pt x="21" y="31"/>
                  </a:cubicBezTo>
                  <a:cubicBezTo>
                    <a:pt x="21" y="31"/>
                    <a:pt x="21" y="31"/>
                    <a:pt x="21" y="31"/>
                  </a:cubicBezTo>
                  <a:moveTo>
                    <a:pt x="16" y="27"/>
                  </a:moveTo>
                  <a:cubicBezTo>
                    <a:pt x="16" y="26"/>
                    <a:pt x="15" y="25"/>
                    <a:pt x="14" y="23"/>
                  </a:cubicBezTo>
                  <a:cubicBezTo>
                    <a:pt x="21" y="21"/>
                    <a:pt x="26" y="17"/>
                    <a:pt x="32" y="13"/>
                  </a:cubicBezTo>
                  <a:cubicBezTo>
                    <a:pt x="27" y="18"/>
                    <a:pt x="21" y="23"/>
                    <a:pt x="16" y="27"/>
                  </a:cubicBezTo>
                  <a:moveTo>
                    <a:pt x="20" y="26"/>
                  </a:moveTo>
                  <a:cubicBezTo>
                    <a:pt x="25" y="21"/>
                    <a:pt x="31" y="16"/>
                    <a:pt x="37" y="10"/>
                  </a:cubicBezTo>
                  <a:cubicBezTo>
                    <a:pt x="38" y="10"/>
                    <a:pt x="38" y="10"/>
                    <a:pt x="38" y="10"/>
                  </a:cubicBezTo>
                  <a:cubicBezTo>
                    <a:pt x="40" y="12"/>
                    <a:pt x="41" y="16"/>
                    <a:pt x="41" y="20"/>
                  </a:cubicBezTo>
                  <a:cubicBezTo>
                    <a:pt x="40" y="28"/>
                    <a:pt x="32" y="32"/>
                    <a:pt x="25" y="32"/>
                  </a:cubicBezTo>
                  <a:cubicBezTo>
                    <a:pt x="24" y="32"/>
                    <a:pt x="23" y="32"/>
                    <a:pt x="22" y="32"/>
                  </a:cubicBezTo>
                  <a:cubicBezTo>
                    <a:pt x="27" y="29"/>
                    <a:pt x="31" y="27"/>
                    <a:pt x="36" y="24"/>
                  </a:cubicBezTo>
                  <a:cubicBezTo>
                    <a:pt x="34" y="26"/>
                    <a:pt x="33" y="27"/>
                    <a:pt x="31" y="28"/>
                  </a:cubicBezTo>
                  <a:cubicBezTo>
                    <a:pt x="30" y="28"/>
                    <a:pt x="31" y="29"/>
                    <a:pt x="31" y="29"/>
                  </a:cubicBezTo>
                  <a:cubicBezTo>
                    <a:pt x="31" y="29"/>
                    <a:pt x="32" y="29"/>
                    <a:pt x="32" y="29"/>
                  </a:cubicBezTo>
                  <a:cubicBezTo>
                    <a:pt x="34" y="27"/>
                    <a:pt x="37" y="25"/>
                    <a:pt x="38" y="22"/>
                  </a:cubicBezTo>
                  <a:cubicBezTo>
                    <a:pt x="39" y="22"/>
                    <a:pt x="38" y="21"/>
                    <a:pt x="38" y="21"/>
                  </a:cubicBezTo>
                  <a:cubicBezTo>
                    <a:pt x="38" y="21"/>
                    <a:pt x="38" y="21"/>
                    <a:pt x="37" y="21"/>
                  </a:cubicBezTo>
                  <a:cubicBezTo>
                    <a:pt x="33" y="24"/>
                    <a:pt x="29" y="26"/>
                    <a:pt x="25" y="29"/>
                  </a:cubicBezTo>
                  <a:cubicBezTo>
                    <a:pt x="29" y="25"/>
                    <a:pt x="33" y="22"/>
                    <a:pt x="37" y="18"/>
                  </a:cubicBezTo>
                  <a:cubicBezTo>
                    <a:pt x="38" y="17"/>
                    <a:pt x="37" y="17"/>
                    <a:pt x="37" y="17"/>
                  </a:cubicBezTo>
                  <a:cubicBezTo>
                    <a:pt x="37" y="17"/>
                    <a:pt x="37" y="17"/>
                    <a:pt x="37" y="17"/>
                  </a:cubicBezTo>
                  <a:cubicBezTo>
                    <a:pt x="31" y="19"/>
                    <a:pt x="25" y="24"/>
                    <a:pt x="20" y="26"/>
                  </a:cubicBezTo>
                  <a:moveTo>
                    <a:pt x="14" y="20"/>
                  </a:moveTo>
                  <a:cubicBezTo>
                    <a:pt x="13" y="19"/>
                    <a:pt x="13" y="18"/>
                    <a:pt x="14" y="17"/>
                  </a:cubicBezTo>
                  <a:cubicBezTo>
                    <a:pt x="14" y="17"/>
                    <a:pt x="14" y="17"/>
                    <a:pt x="14" y="17"/>
                  </a:cubicBezTo>
                  <a:cubicBezTo>
                    <a:pt x="18" y="14"/>
                    <a:pt x="23" y="11"/>
                    <a:pt x="27" y="8"/>
                  </a:cubicBezTo>
                  <a:cubicBezTo>
                    <a:pt x="24" y="13"/>
                    <a:pt x="18" y="16"/>
                    <a:pt x="14" y="20"/>
                  </a:cubicBezTo>
                  <a:moveTo>
                    <a:pt x="14" y="22"/>
                  </a:moveTo>
                  <a:cubicBezTo>
                    <a:pt x="14" y="22"/>
                    <a:pt x="14" y="22"/>
                    <a:pt x="14" y="22"/>
                  </a:cubicBezTo>
                  <a:cubicBezTo>
                    <a:pt x="19" y="17"/>
                    <a:pt x="26" y="14"/>
                    <a:pt x="30" y="7"/>
                  </a:cubicBezTo>
                  <a:cubicBezTo>
                    <a:pt x="30" y="6"/>
                    <a:pt x="30" y="6"/>
                    <a:pt x="30" y="6"/>
                  </a:cubicBezTo>
                  <a:cubicBezTo>
                    <a:pt x="33" y="7"/>
                    <a:pt x="35" y="8"/>
                    <a:pt x="37" y="9"/>
                  </a:cubicBezTo>
                  <a:cubicBezTo>
                    <a:pt x="37" y="9"/>
                    <a:pt x="37" y="9"/>
                    <a:pt x="37" y="9"/>
                  </a:cubicBezTo>
                  <a:cubicBezTo>
                    <a:pt x="29" y="13"/>
                    <a:pt x="22" y="19"/>
                    <a:pt x="14" y="22"/>
                  </a:cubicBezTo>
                  <a:moveTo>
                    <a:pt x="14" y="15"/>
                  </a:moveTo>
                  <a:cubicBezTo>
                    <a:pt x="15" y="10"/>
                    <a:pt x="19" y="6"/>
                    <a:pt x="27" y="6"/>
                  </a:cubicBezTo>
                  <a:cubicBezTo>
                    <a:pt x="27" y="6"/>
                    <a:pt x="27" y="6"/>
                    <a:pt x="27" y="6"/>
                  </a:cubicBezTo>
                  <a:cubicBezTo>
                    <a:pt x="28" y="6"/>
                    <a:pt x="28" y="6"/>
                    <a:pt x="29" y="6"/>
                  </a:cubicBezTo>
                  <a:cubicBezTo>
                    <a:pt x="24" y="9"/>
                    <a:pt x="19" y="12"/>
                    <a:pt x="14" y="15"/>
                  </a:cubicBezTo>
                  <a:moveTo>
                    <a:pt x="27" y="0"/>
                  </a:moveTo>
                  <a:cubicBezTo>
                    <a:pt x="5" y="0"/>
                    <a:pt x="0" y="34"/>
                    <a:pt x="23" y="38"/>
                  </a:cubicBezTo>
                  <a:cubicBezTo>
                    <a:pt x="24" y="38"/>
                    <a:pt x="24" y="38"/>
                    <a:pt x="24" y="38"/>
                  </a:cubicBezTo>
                  <a:cubicBezTo>
                    <a:pt x="24" y="38"/>
                    <a:pt x="24" y="38"/>
                    <a:pt x="25" y="38"/>
                  </a:cubicBezTo>
                  <a:cubicBezTo>
                    <a:pt x="35" y="38"/>
                    <a:pt x="45" y="31"/>
                    <a:pt x="46" y="20"/>
                  </a:cubicBezTo>
                  <a:cubicBezTo>
                    <a:pt x="48" y="10"/>
                    <a:pt x="40" y="2"/>
                    <a:pt x="30"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413"/>
            <p:cNvSpPr>
              <a:spLocks noEditPoints="1"/>
            </p:cNvSpPr>
            <p:nvPr/>
          </p:nvSpPr>
          <p:spPr bwMode="auto">
            <a:xfrm>
              <a:off x="4638" y="2298"/>
              <a:ext cx="178" cy="48"/>
            </a:xfrm>
            <a:custGeom>
              <a:avLst/>
              <a:gdLst>
                <a:gd name="T0" fmla="*/ 117 w 133"/>
                <a:gd name="T1" fmla="*/ 12 h 36"/>
                <a:gd name="T2" fmla="*/ 128 w 133"/>
                <a:gd name="T3" fmla="*/ 30 h 36"/>
                <a:gd name="T4" fmla="*/ 123 w 133"/>
                <a:gd name="T5" fmla="*/ 14 h 36"/>
                <a:gd name="T6" fmla="*/ 119 w 133"/>
                <a:gd name="T7" fmla="*/ 26 h 36"/>
                <a:gd name="T8" fmla="*/ 121 w 133"/>
                <a:gd name="T9" fmla="*/ 30 h 36"/>
                <a:gd name="T10" fmla="*/ 126 w 133"/>
                <a:gd name="T11" fmla="*/ 27 h 36"/>
                <a:gd name="T12" fmla="*/ 128 w 133"/>
                <a:gd name="T13" fmla="*/ 19 h 36"/>
                <a:gd name="T14" fmla="*/ 98 w 133"/>
                <a:gd name="T15" fmla="*/ 15 h 36"/>
                <a:gd name="T16" fmla="*/ 92 w 133"/>
                <a:gd name="T17" fmla="*/ 29 h 36"/>
                <a:gd name="T18" fmla="*/ 110 w 133"/>
                <a:gd name="T19" fmla="*/ 12 h 36"/>
                <a:gd name="T20" fmla="*/ 70 w 133"/>
                <a:gd name="T21" fmla="*/ 28 h 36"/>
                <a:gd name="T22" fmla="*/ 81 w 133"/>
                <a:gd name="T23" fmla="*/ 17 h 36"/>
                <a:gd name="T24" fmla="*/ 127 w 133"/>
                <a:gd name="T25" fmla="*/ 10 h 36"/>
                <a:gd name="T26" fmla="*/ 127 w 133"/>
                <a:gd name="T27" fmla="*/ 18 h 36"/>
                <a:gd name="T28" fmla="*/ 56 w 133"/>
                <a:gd name="T29" fmla="*/ 28 h 36"/>
                <a:gd name="T30" fmla="*/ 70 w 133"/>
                <a:gd name="T31" fmla="*/ 9 h 36"/>
                <a:gd name="T32" fmla="*/ 63 w 133"/>
                <a:gd name="T33" fmla="*/ 28 h 36"/>
                <a:gd name="T34" fmla="*/ 75 w 133"/>
                <a:gd name="T35" fmla="*/ 15 h 36"/>
                <a:gd name="T36" fmla="*/ 40 w 133"/>
                <a:gd name="T37" fmla="*/ 27 h 36"/>
                <a:gd name="T38" fmla="*/ 44 w 133"/>
                <a:gd name="T39" fmla="*/ 27 h 36"/>
                <a:gd name="T40" fmla="*/ 95 w 133"/>
                <a:gd name="T41" fmla="*/ 8 h 36"/>
                <a:gd name="T42" fmla="*/ 33 w 133"/>
                <a:gd name="T43" fmla="*/ 27 h 36"/>
                <a:gd name="T44" fmla="*/ 38 w 133"/>
                <a:gd name="T45" fmla="*/ 27 h 36"/>
                <a:gd name="T46" fmla="*/ 29 w 133"/>
                <a:gd name="T47" fmla="*/ 10 h 36"/>
                <a:gd name="T48" fmla="*/ 7 w 133"/>
                <a:gd name="T49" fmla="*/ 25 h 36"/>
                <a:gd name="T50" fmla="*/ 22 w 133"/>
                <a:gd name="T51" fmla="*/ 8 h 36"/>
                <a:gd name="T52" fmla="*/ 115 w 133"/>
                <a:gd name="T53" fmla="*/ 8 h 36"/>
                <a:gd name="T54" fmla="*/ 112 w 133"/>
                <a:gd name="T55" fmla="*/ 23 h 36"/>
                <a:gd name="T56" fmla="*/ 118 w 133"/>
                <a:gd name="T57" fmla="*/ 9 h 36"/>
                <a:gd name="T58" fmla="*/ 31 w 133"/>
                <a:gd name="T59" fmla="*/ 16 h 36"/>
                <a:gd name="T60" fmla="*/ 26 w 133"/>
                <a:gd name="T61" fmla="*/ 26 h 36"/>
                <a:gd name="T62" fmla="*/ 27 w 133"/>
                <a:gd name="T63" fmla="*/ 27 h 36"/>
                <a:gd name="T64" fmla="*/ 38 w 133"/>
                <a:gd name="T65" fmla="*/ 16 h 36"/>
                <a:gd name="T66" fmla="*/ 6 w 133"/>
                <a:gd name="T67" fmla="*/ 15 h 36"/>
                <a:gd name="T68" fmla="*/ 91 w 133"/>
                <a:gd name="T69" fmla="*/ 19 h 36"/>
                <a:gd name="T70" fmla="*/ 96 w 133"/>
                <a:gd name="T71" fmla="*/ 23 h 36"/>
                <a:gd name="T72" fmla="*/ 105 w 133"/>
                <a:gd name="T73" fmla="*/ 7 h 36"/>
                <a:gd name="T74" fmla="*/ 6 w 133"/>
                <a:gd name="T75" fmla="*/ 6 h 36"/>
                <a:gd name="T76" fmla="*/ 6 w 133"/>
                <a:gd name="T77" fmla="*/ 18 h 36"/>
                <a:gd name="T78" fmla="*/ 8 w 133"/>
                <a:gd name="T79" fmla="*/ 17 h 36"/>
                <a:gd name="T80" fmla="*/ 25 w 133"/>
                <a:gd name="T81" fmla="*/ 6 h 36"/>
                <a:gd name="T82" fmla="*/ 19 w 133"/>
                <a:gd name="T83" fmla="*/ 23 h 36"/>
                <a:gd name="T84" fmla="*/ 41 w 133"/>
                <a:gd name="T85" fmla="*/ 5 h 36"/>
                <a:gd name="T86" fmla="*/ 43 w 133"/>
                <a:gd name="T87" fmla="*/ 6 h 36"/>
                <a:gd name="T88" fmla="*/ 33 w 133"/>
                <a:gd name="T89" fmla="*/ 25 h 36"/>
                <a:gd name="T90" fmla="*/ 52 w 133"/>
                <a:gd name="T91" fmla="*/ 5 h 36"/>
                <a:gd name="T92" fmla="*/ 90 w 133"/>
                <a:gd name="T93" fmla="*/ 8 h 36"/>
                <a:gd name="T94" fmla="*/ 72 w 133"/>
                <a:gd name="T95" fmla="*/ 20 h 36"/>
                <a:gd name="T96" fmla="*/ 64 w 133"/>
                <a:gd name="T97" fmla="*/ 21 h 36"/>
                <a:gd name="T98" fmla="*/ 72 w 133"/>
                <a:gd name="T99" fmla="*/ 7 h 36"/>
                <a:gd name="T100" fmla="*/ 50 w 133"/>
                <a:gd name="T101" fmla="*/ 23 h 36"/>
                <a:gd name="T102" fmla="*/ 47 w 133"/>
                <a:gd name="T103" fmla="*/ 20 h 36"/>
                <a:gd name="T104" fmla="*/ 57 w 133"/>
                <a:gd name="T105" fmla="*/ 7 h 36"/>
                <a:gd name="T106" fmla="*/ 33 w 133"/>
                <a:gd name="T107" fmla="*/ 25 h 36"/>
                <a:gd name="T108" fmla="*/ 0 w 133"/>
                <a:gd name="T109" fmla="*/ 3 h 36"/>
                <a:gd name="T110" fmla="*/ 128 w 133"/>
                <a:gd name="T111" fmla="*/ 36 h 36"/>
                <a:gd name="T112" fmla="*/ 133 w 133"/>
                <a:gd name="T113" fmla="*/ 7 h 36"/>
                <a:gd name="T114" fmla="*/ 52 w 133"/>
                <a:gd name="T11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 h="36">
                  <a:moveTo>
                    <a:pt x="104" y="30"/>
                  </a:moveTo>
                  <a:cubicBezTo>
                    <a:pt x="102" y="30"/>
                    <a:pt x="100" y="30"/>
                    <a:pt x="98" y="30"/>
                  </a:cubicBezTo>
                  <a:cubicBezTo>
                    <a:pt x="103" y="25"/>
                    <a:pt x="108" y="20"/>
                    <a:pt x="113" y="16"/>
                  </a:cubicBezTo>
                  <a:cubicBezTo>
                    <a:pt x="114" y="14"/>
                    <a:pt x="116" y="13"/>
                    <a:pt x="117" y="12"/>
                  </a:cubicBezTo>
                  <a:cubicBezTo>
                    <a:pt x="116" y="14"/>
                    <a:pt x="115" y="16"/>
                    <a:pt x="114" y="17"/>
                  </a:cubicBezTo>
                  <a:cubicBezTo>
                    <a:pt x="112" y="22"/>
                    <a:pt x="108" y="26"/>
                    <a:pt x="104" y="29"/>
                  </a:cubicBezTo>
                  <a:cubicBezTo>
                    <a:pt x="104" y="30"/>
                    <a:pt x="104" y="30"/>
                    <a:pt x="104" y="30"/>
                  </a:cubicBezTo>
                  <a:moveTo>
                    <a:pt x="128" y="30"/>
                  </a:moveTo>
                  <a:cubicBezTo>
                    <a:pt x="121" y="30"/>
                    <a:pt x="113" y="30"/>
                    <a:pt x="106" y="30"/>
                  </a:cubicBezTo>
                  <a:cubicBezTo>
                    <a:pt x="112" y="26"/>
                    <a:pt x="116" y="21"/>
                    <a:pt x="121" y="16"/>
                  </a:cubicBezTo>
                  <a:cubicBezTo>
                    <a:pt x="121" y="15"/>
                    <a:pt x="124" y="11"/>
                    <a:pt x="124" y="11"/>
                  </a:cubicBezTo>
                  <a:cubicBezTo>
                    <a:pt x="124" y="11"/>
                    <a:pt x="124" y="12"/>
                    <a:pt x="123" y="14"/>
                  </a:cubicBezTo>
                  <a:cubicBezTo>
                    <a:pt x="121" y="19"/>
                    <a:pt x="117" y="24"/>
                    <a:pt x="114" y="28"/>
                  </a:cubicBezTo>
                  <a:cubicBezTo>
                    <a:pt x="113" y="29"/>
                    <a:pt x="113" y="30"/>
                    <a:pt x="114" y="30"/>
                  </a:cubicBezTo>
                  <a:cubicBezTo>
                    <a:pt x="114" y="30"/>
                    <a:pt x="114" y="30"/>
                    <a:pt x="114" y="30"/>
                  </a:cubicBezTo>
                  <a:cubicBezTo>
                    <a:pt x="117" y="28"/>
                    <a:pt x="117" y="28"/>
                    <a:pt x="119" y="26"/>
                  </a:cubicBezTo>
                  <a:cubicBezTo>
                    <a:pt x="121" y="25"/>
                    <a:pt x="123" y="23"/>
                    <a:pt x="124" y="23"/>
                  </a:cubicBezTo>
                  <a:cubicBezTo>
                    <a:pt x="124" y="23"/>
                    <a:pt x="124" y="25"/>
                    <a:pt x="120" y="28"/>
                  </a:cubicBezTo>
                  <a:cubicBezTo>
                    <a:pt x="120" y="29"/>
                    <a:pt x="120" y="30"/>
                    <a:pt x="120" y="30"/>
                  </a:cubicBezTo>
                  <a:cubicBezTo>
                    <a:pt x="121" y="30"/>
                    <a:pt x="121" y="30"/>
                    <a:pt x="121" y="30"/>
                  </a:cubicBezTo>
                  <a:cubicBezTo>
                    <a:pt x="122" y="29"/>
                    <a:pt x="124" y="29"/>
                    <a:pt x="126" y="29"/>
                  </a:cubicBezTo>
                  <a:cubicBezTo>
                    <a:pt x="126" y="29"/>
                    <a:pt x="126" y="29"/>
                    <a:pt x="126" y="29"/>
                  </a:cubicBezTo>
                  <a:cubicBezTo>
                    <a:pt x="127" y="29"/>
                    <a:pt x="127" y="27"/>
                    <a:pt x="126" y="27"/>
                  </a:cubicBezTo>
                  <a:cubicBezTo>
                    <a:pt x="126" y="27"/>
                    <a:pt x="126" y="27"/>
                    <a:pt x="126" y="27"/>
                  </a:cubicBezTo>
                  <a:cubicBezTo>
                    <a:pt x="125" y="27"/>
                    <a:pt x="124" y="28"/>
                    <a:pt x="123" y="28"/>
                  </a:cubicBezTo>
                  <a:cubicBezTo>
                    <a:pt x="123" y="28"/>
                    <a:pt x="123" y="28"/>
                    <a:pt x="123" y="27"/>
                  </a:cubicBezTo>
                  <a:cubicBezTo>
                    <a:pt x="125" y="25"/>
                    <a:pt x="127" y="22"/>
                    <a:pt x="128" y="19"/>
                  </a:cubicBezTo>
                  <a:cubicBezTo>
                    <a:pt x="128" y="19"/>
                    <a:pt x="128" y="19"/>
                    <a:pt x="128" y="19"/>
                  </a:cubicBezTo>
                  <a:cubicBezTo>
                    <a:pt x="128" y="23"/>
                    <a:pt x="128" y="26"/>
                    <a:pt x="128" y="30"/>
                  </a:cubicBezTo>
                  <a:moveTo>
                    <a:pt x="97" y="29"/>
                  </a:moveTo>
                  <a:cubicBezTo>
                    <a:pt x="92" y="29"/>
                    <a:pt x="87" y="29"/>
                    <a:pt x="83" y="29"/>
                  </a:cubicBezTo>
                  <a:cubicBezTo>
                    <a:pt x="88" y="25"/>
                    <a:pt x="93" y="20"/>
                    <a:pt x="98" y="15"/>
                  </a:cubicBezTo>
                  <a:cubicBezTo>
                    <a:pt x="99" y="13"/>
                    <a:pt x="102" y="11"/>
                    <a:pt x="104" y="10"/>
                  </a:cubicBezTo>
                  <a:cubicBezTo>
                    <a:pt x="102" y="11"/>
                    <a:pt x="101" y="13"/>
                    <a:pt x="100" y="15"/>
                  </a:cubicBezTo>
                  <a:cubicBezTo>
                    <a:pt x="97" y="19"/>
                    <a:pt x="94" y="23"/>
                    <a:pt x="91" y="28"/>
                  </a:cubicBezTo>
                  <a:cubicBezTo>
                    <a:pt x="91" y="28"/>
                    <a:pt x="91" y="29"/>
                    <a:pt x="92" y="29"/>
                  </a:cubicBezTo>
                  <a:cubicBezTo>
                    <a:pt x="92" y="29"/>
                    <a:pt x="92" y="29"/>
                    <a:pt x="92" y="28"/>
                  </a:cubicBezTo>
                  <a:cubicBezTo>
                    <a:pt x="98" y="23"/>
                    <a:pt x="103" y="17"/>
                    <a:pt x="110" y="12"/>
                  </a:cubicBezTo>
                  <a:cubicBezTo>
                    <a:pt x="111" y="10"/>
                    <a:pt x="112" y="10"/>
                    <a:pt x="112" y="10"/>
                  </a:cubicBezTo>
                  <a:cubicBezTo>
                    <a:pt x="112" y="10"/>
                    <a:pt x="112" y="10"/>
                    <a:pt x="110" y="12"/>
                  </a:cubicBezTo>
                  <a:cubicBezTo>
                    <a:pt x="109" y="15"/>
                    <a:pt x="107" y="17"/>
                    <a:pt x="105" y="19"/>
                  </a:cubicBezTo>
                  <a:cubicBezTo>
                    <a:pt x="102" y="22"/>
                    <a:pt x="99" y="25"/>
                    <a:pt x="97" y="28"/>
                  </a:cubicBezTo>
                  <a:cubicBezTo>
                    <a:pt x="97" y="29"/>
                    <a:pt x="97" y="29"/>
                    <a:pt x="97" y="29"/>
                  </a:cubicBezTo>
                  <a:moveTo>
                    <a:pt x="70" y="28"/>
                  </a:moveTo>
                  <a:cubicBezTo>
                    <a:pt x="68" y="28"/>
                    <a:pt x="66" y="28"/>
                    <a:pt x="65" y="28"/>
                  </a:cubicBezTo>
                  <a:cubicBezTo>
                    <a:pt x="71" y="24"/>
                    <a:pt x="76" y="19"/>
                    <a:pt x="81" y="14"/>
                  </a:cubicBezTo>
                  <a:cubicBezTo>
                    <a:pt x="83" y="12"/>
                    <a:pt x="85" y="11"/>
                    <a:pt x="88" y="9"/>
                  </a:cubicBezTo>
                  <a:cubicBezTo>
                    <a:pt x="85" y="11"/>
                    <a:pt x="83" y="15"/>
                    <a:pt x="81" y="17"/>
                  </a:cubicBezTo>
                  <a:cubicBezTo>
                    <a:pt x="78" y="21"/>
                    <a:pt x="74" y="25"/>
                    <a:pt x="70" y="28"/>
                  </a:cubicBezTo>
                  <a:moveTo>
                    <a:pt x="117" y="27"/>
                  </a:moveTo>
                  <a:cubicBezTo>
                    <a:pt x="117" y="27"/>
                    <a:pt x="117" y="26"/>
                    <a:pt x="118" y="25"/>
                  </a:cubicBezTo>
                  <a:cubicBezTo>
                    <a:pt x="122" y="20"/>
                    <a:pt x="124" y="15"/>
                    <a:pt x="127" y="10"/>
                  </a:cubicBezTo>
                  <a:cubicBezTo>
                    <a:pt x="127" y="9"/>
                    <a:pt x="127" y="9"/>
                    <a:pt x="127" y="9"/>
                  </a:cubicBezTo>
                  <a:cubicBezTo>
                    <a:pt x="127" y="9"/>
                    <a:pt x="127" y="9"/>
                    <a:pt x="128" y="9"/>
                  </a:cubicBezTo>
                  <a:cubicBezTo>
                    <a:pt x="128" y="12"/>
                    <a:pt x="128" y="15"/>
                    <a:pt x="128" y="19"/>
                  </a:cubicBezTo>
                  <a:cubicBezTo>
                    <a:pt x="128" y="18"/>
                    <a:pt x="127" y="18"/>
                    <a:pt x="127" y="18"/>
                  </a:cubicBezTo>
                  <a:cubicBezTo>
                    <a:pt x="127" y="18"/>
                    <a:pt x="127" y="18"/>
                    <a:pt x="127" y="18"/>
                  </a:cubicBezTo>
                  <a:cubicBezTo>
                    <a:pt x="124" y="20"/>
                    <a:pt x="124" y="20"/>
                    <a:pt x="122" y="21"/>
                  </a:cubicBezTo>
                  <a:cubicBezTo>
                    <a:pt x="121" y="22"/>
                    <a:pt x="117" y="27"/>
                    <a:pt x="117" y="27"/>
                  </a:cubicBezTo>
                  <a:moveTo>
                    <a:pt x="56" y="28"/>
                  </a:moveTo>
                  <a:cubicBezTo>
                    <a:pt x="53" y="28"/>
                    <a:pt x="50" y="28"/>
                    <a:pt x="47" y="27"/>
                  </a:cubicBezTo>
                  <a:cubicBezTo>
                    <a:pt x="53" y="25"/>
                    <a:pt x="57" y="20"/>
                    <a:pt x="62" y="16"/>
                  </a:cubicBezTo>
                  <a:cubicBezTo>
                    <a:pt x="64" y="14"/>
                    <a:pt x="66" y="12"/>
                    <a:pt x="69" y="10"/>
                  </a:cubicBezTo>
                  <a:cubicBezTo>
                    <a:pt x="70" y="9"/>
                    <a:pt x="70" y="9"/>
                    <a:pt x="70" y="9"/>
                  </a:cubicBezTo>
                  <a:cubicBezTo>
                    <a:pt x="71" y="9"/>
                    <a:pt x="68" y="11"/>
                    <a:pt x="68" y="12"/>
                  </a:cubicBezTo>
                  <a:cubicBezTo>
                    <a:pt x="64" y="17"/>
                    <a:pt x="60" y="23"/>
                    <a:pt x="56" y="27"/>
                  </a:cubicBezTo>
                  <a:cubicBezTo>
                    <a:pt x="56" y="28"/>
                    <a:pt x="56" y="28"/>
                    <a:pt x="56" y="28"/>
                  </a:cubicBezTo>
                  <a:moveTo>
                    <a:pt x="63" y="28"/>
                  </a:moveTo>
                  <a:cubicBezTo>
                    <a:pt x="61" y="28"/>
                    <a:pt x="59" y="28"/>
                    <a:pt x="58" y="28"/>
                  </a:cubicBezTo>
                  <a:cubicBezTo>
                    <a:pt x="65" y="22"/>
                    <a:pt x="70" y="15"/>
                    <a:pt x="78" y="10"/>
                  </a:cubicBezTo>
                  <a:cubicBezTo>
                    <a:pt x="79" y="9"/>
                    <a:pt x="80" y="9"/>
                    <a:pt x="80" y="9"/>
                  </a:cubicBezTo>
                  <a:cubicBezTo>
                    <a:pt x="81" y="9"/>
                    <a:pt x="76" y="14"/>
                    <a:pt x="75" y="15"/>
                  </a:cubicBezTo>
                  <a:cubicBezTo>
                    <a:pt x="71" y="19"/>
                    <a:pt x="68" y="24"/>
                    <a:pt x="63" y="27"/>
                  </a:cubicBezTo>
                  <a:cubicBezTo>
                    <a:pt x="63" y="28"/>
                    <a:pt x="63" y="28"/>
                    <a:pt x="63" y="28"/>
                  </a:cubicBezTo>
                  <a:moveTo>
                    <a:pt x="44" y="27"/>
                  </a:moveTo>
                  <a:cubicBezTo>
                    <a:pt x="43" y="27"/>
                    <a:pt x="41" y="27"/>
                    <a:pt x="40" y="27"/>
                  </a:cubicBezTo>
                  <a:cubicBezTo>
                    <a:pt x="45" y="23"/>
                    <a:pt x="50" y="18"/>
                    <a:pt x="55" y="13"/>
                  </a:cubicBezTo>
                  <a:cubicBezTo>
                    <a:pt x="57" y="11"/>
                    <a:pt x="59" y="10"/>
                    <a:pt x="61" y="8"/>
                  </a:cubicBezTo>
                  <a:cubicBezTo>
                    <a:pt x="59" y="10"/>
                    <a:pt x="57" y="12"/>
                    <a:pt x="56" y="14"/>
                  </a:cubicBezTo>
                  <a:cubicBezTo>
                    <a:pt x="52" y="19"/>
                    <a:pt x="48" y="23"/>
                    <a:pt x="44" y="27"/>
                  </a:cubicBezTo>
                  <a:moveTo>
                    <a:pt x="81" y="29"/>
                  </a:moveTo>
                  <a:cubicBezTo>
                    <a:pt x="78" y="29"/>
                    <a:pt x="75" y="29"/>
                    <a:pt x="72" y="28"/>
                  </a:cubicBezTo>
                  <a:cubicBezTo>
                    <a:pt x="78" y="24"/>
                    <a:pt x="83" y="18"/>
                    <a:pt x="89" y="13"/>
                  </a:cubicBezTo>
                  <a:cubicBezTo>
                    <a:pt x="91" y="11"/>
                    <a:pt x="93" y="10"/>
                    <a:pt x="95" y="8"/>
                  </a:cubicBezTo>
                  <a:cubicBezTo>
                    <a:pt x="95" y="8"/>
                    <a:pt x="93" y="15"/>
                    <a:pt x="92" y="15"/>
                  </a:cubicBezTo>
                  <a:cubicBezTo>
                    <a:pt x="89" y="20"/>
                    <a:pt x="85" y="25"/>
                    <a:pt x="81" y="29"/>
                  </a:cubicBezTo>
                  <a:moveTo>
                    <a:pt x="38" y="27"/>
                  </a:moveTo>
                  <a:cubicBezTo>
                    <a:pt x="36" y="27"/>
                    <a:pt x="34" y="27"/>
                    <a:pt x="33" y="27"/>
                  </a:cubicBezTo>
                  <a:cubicBezTo>
                    <a:pt x="39" y="23"/>
                    <a:pt x="44" y="17"/>
                    <a:pt x="50" y="12"/>
                  </a:cubicBezTo>
                  <a:cubicBezTo>
                    <a:pt x="53" y="9"/>
                    <a:pt x="54" y="8"/>
                    <a:pt x="54" y="8"/>
                  </a:cubicBezTo>
                  <a:cubicBezTo>
                    <a:pt x="54" y="8"/>
                    <a:pt x="49" y="13"/>
                    <a:pt x="47" y="15"/>
                  </a:cubicBezTo>
                  <a:cubicBezTo>
                    <a:pt x="44" y="18"/>
                    <a:pt x="41" y="22"/>
                    <a:pt x="38" y="27"/>
                  </a:cubicBezTo>
                  <a:cubicBezTo>
                    <a:pt x="38" y="27"/>
                    <a:pt x="38" y="27"/>
                    <a:pt x="38" y="27"/>
                  </a:cubicBezTo>
                  <a:moveTo>
                    <a:pt x="14" y="26"/>
                  </a:moveTo>
                  <a:cubicBezTo>
                    <a:pt x="12" y="26"/>
                    <a:pt x="9" y="26"/>
                    <a:pt x="7" y="26"/>
                  </a:cubicBezTo>
                  <a:cubicBezTo>
                    <a:pt x="15" y="22"/>
                    <a:pt x="22" y="15"/>
                    <a:pt x="29" y="10"/>
                  </a:cubicBezTo>
                  <a:cubicBezTo>
                    <a:pt x="31" y="9"/>
                    <a:pt x="32" y="8"/>
                    <a:pt x="32" y="8"/>
                  </a:cubicBezTo>
                  <a:cubicBezTo>
                    <a:pt x="33" y="8"/>
                    <a:pt x="25" y="16"/>
                    <a:pt x="24" y="17"/>
                  </a:cubicBezTo>
                  <a:cubicBezTo>
                    <a:pt x="21" y="20"/>
                    <a:pt x="17" y="23"/>
                    <a:pt x="14" y="26"/>
                  </a:cubicBezTo>
                  <a:moveTo>
                    <a:pt x="7" y="25"/>
                  </a:moveTo>
                  <a:cubicBezTo>
                    <a:pt x="6" y="23"/>
                    <a:pt x="6" y="22"/>
                    <a:pt x="6" y="21"/>
                  </a:cubicBezTo>
                  <a:cubicBezTo>
                    <a:pt x="9" y="18"/>
                    <a:pt x="11" y="16"/>
                    <a:pt x="13" y="14"/>
                  </a:cubicBezTo>
                  <a:cubicBezTo>
                    <a:pt x="15" y="12"/>
                    <a:pt x="18" y="11"/>
                    <a:pt x="20" y="9"/>
                  </a:cubicBezTo>
                  <a:cubicBezTo>
                    <a:pt x="21" y="8"/>
                    <a:pt x="22" y="8"/>
                    <a:pt x="22" y="8"/>
                  </a:cubicBezTo>
                  <a:cubicBezTo>
                    <a:pt x="23" y="8"/>
                    <a:pt x="22" y="8"/>
                    <a:pt x="21" y="10"/>
                  </a:cubicBezTo>
                  <a:cubicBezTo>
                    <a:pt x="17" y="15"/>
                    <a:pt x="11" y="20"/>
                    <a:pt x="7" y="25"/>
                  </a:cubicBezTo>
                  <a:moveTo>
                    <a:pt x="101" y="26"/>
                  </a:moveTo>
                  <a:cubicBezTo>
                    <a:pt x="106" y="20"/>
                    <a:pt x="111" y="14"/>
                    <a:pt x="115" y="8"/>
                  </a:cubicBezTo>
                  <a:cubicBezTo>
                    <a:pt x="115" y="8"/>
                    <a:pt x="115" y="8"/>
                    <a:pt x="115" y="8"/>
                  </a:cubicBezTo>
                  <a:cubicBezTo>
                    <a:pt x="118" y="8"/>
                    <a:pt x="122" y="8"/>
                    <a:pt x="126" y="9"/>
                  </a:cubicBezTo>
                  <a:cubicBezTo>
                    <a:pt x="126" y="9"/>
                    <a:pt x="126" y="9"/>
                    <a:pt x="126" y="9"/>
                  </a:cubicBezTo>
                  <a:cubicBezTo>
                    <a:pt x="120" y="13"/>
                    <a:pt x="116" y="18"/>
                    <a:pt x="112" y="23"/>
                  </a:cubicBezTo>
                  <a:cubicBezTo>
                    <a:pt x="112" y="22"/>
                    <a:pt x="113" y="21"/>
                    <a:pt x="114" y="21"/>
                  </a:cubicBezTo>
                  <a:cubicBezTo>
                    <a:pt x="116" y="17"/>
                    <a:pt x="118" y="14"/>
                    <a:pt x="119" y="10"/>
                  </a:cubicBezTo>
                  <a:cubicBezTo>
                    <a:pt x="119" y="9"/>
                    <a:pt x="119" y="9"/>
                    <a:pt x="119" y="9"/>
                  </a:cubicBezTo>
                  <a:cubicBezTo>
                    <a:pt x="118" y="9"/>
                    <a:pt x="118" y="9"/>
                    <a:pt x="118" y="9"/>
                  </a:cubicBezTo>
                  <a:cubicBezTo>
                    <a:pt x="112" y="14"/>
                    <a:pt x="106" y="20"/>
                    <a:pt x="101" y="26"/>
                  </a:cubicBezTo>
                  <a:moveTo>
                    <a:pt x="26" y="27"/>
                  </a:moveTo>
                  <a:cubicBezTo>
                    <a:pt x="23" y="27"/>
                    <a:pt x="20" y="27"/>
                    <a:pt x="17" y="27"/>
                  </a:cubicBezTo>
                  <a:cubicBezTo>
                    <a:pt x="23" y="24"/>
                    <a:pt x="27" y="20"/>
                    <a:pt x="31" y="16"/>
                  </a:cubicBezTo>
                  <a:cubicBezTo>
                    <a:pt x="32" y="15"/>
                    <a:pt x="34" y="13"/>
                    <a:pt x="35" y="12"/>
                  </a:cubicBezTo>
                  <a:cubicBezTo>
                    <a:pt x="35" y="12"/>
                    <a:pt x="40" y="7"/>
                    <a:pt x="40" y="7"/>
                  </a:cubicBezTo>
                  <a:cubicBezTo>
                    <a:pt x="40" y="7"/>
                    <a:pt x="40" y="7"/>
                    <a:pt x="40" y="8"/>
                  </a:cubicBezTo>
                  <a:cubicBezTo>
                    <a:pt x="35" y="14"/>
                    <a:pt x="31" y="20"/>
                    <a:pt x="26" y="26"/>
                  </a:cubicBezTo>
                  <a:cubicBezTo>
                    <a:pt x="26" y="26"/>
                    <a:pt x="26" y="27"/>
                    <a:pt x="26" y="27"/>
                  </a:cubicBezTo>
                  <a:moveTo>
                    <a:pt x="31" y="27"/>
                  </a:moveTo>
                  <a:cubicBezTo>
                    <a:pt x="29" y="27"/>
                    <a:pt x="28" y="27"/>
                    <a:pt x="27" y="27"/>
                  </a:cubicBezTo>
                  <a:cubicBezTo>
                    <a:pt x="27" y="27"/>
                    <a:pt x="27" y="27"/>
                    <a:pt x="27" y="27"/>
                  </a:cubicBezTo>
                  <a:cubicBezTo>
                    <a:pt x="33" y="20"/>
                    <a:pt x="38" y="13"/>
                    <a:pt x="45" y="8"/>
                  </a:cubicBezTo>
                  <a:cubicBezTo>
                    <a:pt x="46" y="8"/>
                    <a:pt x="46" y="7"/>
                    <a:pt x="46" y="7"/>
                  </a:cubicBezTo>
                  <a:cubicBezTo>
                    <a:pt x="46" y="7"/>
                    <a:pt x="46" y="8"/>
                    <a:pt x="44" y="9"/>
                  </a:cubicBezTo>
                  <a:cubicBezTo>
                    <a:pt x="42" y="11"/>
                    <a:pt x="40" y="14"/>
                    <a:pt x="38" y="16"/>
                  </a:cubicBezTo>
                  <a:cubicBezTo>
                    <a:pt x="35" y="20"/>
                    <a:pt x="33" y="23"/>
                    <a:pt x="31" y="27"/>
                  </a:cubicBezTo>
                  <a:cubicBezTo>
                    <a:pt x="31" y="27"/>
                    <a:pt x="31" y="27"/>
                    <a:pt x="31" y="27"/>
                  </a:cubicBezTo>
                  <a:moveTo>
                    <a:pt x="6" y="17"/>
                  </a:moveTo>
                  <a:cubicBezTo>
                    <a:pt x="6" y="16"/>
                    <a:pt x="6" y="16"/>
                    <a:pt x="6" y="15"/>
                  </a:cubicBezTo>
                  <a:cubicBezTo>
                    <a:pt x="7" y="13"/>
                    <a:pt x="13" y="7"/>
                    <a:pt x="13" y="7"/>
                  </a:cubicBezTo>
                  <a:cubicBezTo>
                    <a:pt x="13" y="7"/>
                    <a:pt x="13" y="7"/>
                    <a:pt x="11" y="9"/>
                  </a:cubicBezTo>
                  <a:cubicBezTo>
                    <a:pt x="10" y="12"/>
                    <a:pt x="8" y="14"/>
                    <a:pt x="6" y="17"/>
                  </a:cubicBezTo>
                  <a:moveTo>
                    <a:pt x="91" y="19"/>
                  </a:moveTo>
                  <a:cubicBezTo>
                    <a:pt x="94" y="15"/>
                    <a:pt x="97" y="11"/>
                    <a:pt x="98" y="7"/>
                  </a:cubicBezTo>
                  <a:cubicBezTo>
                    <a:pt x="98" y="6"/>
                    <a:pt x="98" y="6"/>
                    <a:pt x="98" y="6"/>
                  </a:cubicBezTo>
                  <a:cubicBezTo>
                    <a:pt x="103" y="7"/>
                    <a:pt x="108" y="7"/>
                    <a:pt x="113" y="7"/>
                  </a:cubicBezTo>
                  <a:cubicBezTo>
                    <a:pt x="107" y="12"/>
                    <a:pt x="101" y="17"/>
                    <a:pt x="96" y="23"/>
                  </a:cubicBezTo>
                  <a:cubicBezTo>
                    <a:pt x="97" y="22"/>
                    <a:pt x="97" y="21"/>
                    <a:pt x="98" y="21"/>
                  </a:cubicBezTo>
                  <a:cubicBezTo>
                    <a:pt x="100" y="16"/>
                    <a:pt x="103" y="12"/>
                    <a:pt x="106" y="8"/>
                  </a:cubicBezTo>
                  <a:cubicBezTo>
                    <a:pt x="107" y="7"/>
                    <a:pt x="106" y="7"/>
                    <a:pt x="106" y="7"/>
                  </a:cubicBezTo>
                  <a:cubicBezTo>
                    <a:pt x="105" y="7"/>
                    <a:pt x="105" y="7"/>
                    <a:pt x="105" y="7"/>
                  </a:cubicBezTo>
                  <a:cubicBezTo>
                    <a:pt x="101" y="10"/>
                    <a:pt x="98" y="13"/>
                    <a:pt x="95" y="16"/>
                  </a:cubicBezTo>
                  <a:cubicBezTo>
                    <a:pt x="94" y="17"/>
                    <a:pt x="92" y="18"/>
                    <a:pt x="91" y="19"/>
                  </a:cubicBezTo>
                  <a:moveTo>
                    <a:pt x="6" y="12"/>
                  </a:moveTo>
                  <a:cubicBezTo>
                    <a:pt x="6" y="10"/>
                    <a:pt x="6" y="8"/>
                    <a:pt x="6" y="6"/>
                  </a:cubicBezTo>
                  <a:cubicBezTo>
                    <a:pt x="8" y="6"/>
                    <a:pt x="10" y="6"/>
                    <a:pt x="12" y="6"/>
                  </a:cubicBezTo>
                  <a:cubicBezTo>
                    <a:pt x="10" y="8"/>
                    <a:pt x="8" y="10"/>
                    <a:pt x="6" y="12"/>
                  </a:cubicBezTo>
                  <a:moveTo>
                    <a:pt x="6" y="19"/>
                  </a:moveTo>
                  <a:cubicBezTo>
                    <a:pt x="6" y="18"/>
                    <a:pt x="6" y="18"/>
                    <a:pt x="6" y="18"/>
                  </a:cubicBezTo>
                  <a:cubicBezTo>
                    <a:pt x="7" y="17"/>
                    <a:pt x="9" y="15"/>
                    <a:pt x="9" y="14"/>
                  </a:cubicBezTo>
                  <a:cubicBezTo>
                    <a:pt x="11" y="11"/>
                    <a:pt x="13" y="9"/>
                    <a:pt x="16" y="6"/>
                  </a:cubicBezTo>
                  <a:cubicBezTo>
                    <a:pt x="18" y="6"/>
                    <a:pt x="21" y="6"/>
                    <a:pt x="23" y="6"/>
                  </a:cubicBezTo>
                  <a:cubicBezTo>
                    <a:pt x="17" y="9"/>
                    <a:pt x="13" y="13"/>
                    <a:pt x="8" y="17"/>
                  </a:cubicBezTo>
                  <a:cubicBezTo>
                    <a:pt x="7" y="18"/>
                    <a:pt x="7" y="18"/>
                    <a:pt x="6" y="19"/>
                  </a:cubicBezTo>
                  <a:moveTo>
                    <a:pt x="8" y="24"/>
                  </a:moveTo>
                  <a:cubicBezTo>
                    <a:pt x="14" y="21"/>
                    <a:pt x="21" y="12"/>
                    <a:pt x="25" y="6"/>
                  </a:cubicBezTo>
                  <a:cubicBezTo>
                    <a:pt x="25" y="6"/>
                    <a:pt x="25" y="6"/>
                    <a:pt x="25" y="6"/>
                  </a:cubicBezTo>
                  <a:cubicBezTo>
                    <a:pt x="28" y="6"/>
                    <a:pt x="30" y="6"/>
                    <a:pt x="33" y="6"/>
                  </a:cubicBezTo>
                  <a:cubicBezTo>
                    <a:pt x="24" y="11"/>
                    <a:pt x="17" y="19"/>
                    <a:pt x="8" y="24"/>
                  </a:cubicBezTo>
                  <a:moveTo>
                    <a:pt x="17" y="26"/>
                  </a:moveTo>
                  <a:cubicBezTo>
                    <a:pt x="17" y="26"/>
                    <a:pt x="17" y="25"/>
                    <a:pt x="19" y="23"/>
                  </a:cubicBezTo>
                  <a:cubicBezTo>
                    <a:pt x="21" y="21"/>
                    <a:pt x="23" y="19"/>
                    <a:pt x="25" y="18"/>
                  </a:cubicBezTo>
                  <a:cubicBezTo>
                    <a:pt x="29" y="14"/>
                    <a:pt x="32" y="10"/>
                    <a:pt x="35" y="6"/>
                  </a:cubicBezTo>
                  <a:cubicBezTo>
                    <a:pt x="35" y="6"/>
                    <a:pt x="35" y="6"/>
                    <a:pt x="35" y="6"/>
                  </a:cubicBezTo>
                  <a:cubicBezTo>
                    <a:pt x="37" y="5"/>
                    <a:pt x="39" y="5"/>
                    <a:pt x="41" y="5"/>
                  </a:cubicBezTo>
                  <a:cubicBezTo>
                    <a:pt x="34" y="10"/>
                    <a:pt x="28" y="18"/>
                    <a:pt x="21" y="23"/>
                  </a:cubicBezTo>
                  <a:cubicBezTo>
                    <a:pt x="20" y="24"/>
                    <a:pt x="17" y="26"/>
                    <a:pt x="17" y="26"/>
                  </a:cubicBezTo>
                  <a:moveTo>
                    <a:pt x="39" y="11"/>
                  </a:moveTo>
                  <a:cubicBezTo>
                    <a:pt x="41" y="9"/>
                    <a:pt x="42" y="8"/>
                    <a:pt x="43" y="6"/>
                  </a:cubicBezTo>
                  <a:cubicBezTo>
                    <a:pt x="43" y="5"/>
                    <a:pt x="43" y="5"/>
                    <a:pt x="43" y="5"/>
                  </a:cubicBezTo>
                  <a:cubicBezTo>
                    <a:pt x="45" y="5"/>
                    <a:pt x="46" y="5"/>
                    <a:pt x="48" y="5"/>
                  </a:cubicBezTo>
                  <a:cubicBezTo>
                    <a:pt x="45" y="7"/>
                    <a:pt x="42" y="9"/>
                    <a:pt x="39" y="11"/>
                  </a:cubicBezTo>
                  <a:moveTo>
                    <a:pt x="33" y="25"/>
                  </a:moveTo>
                  <a:cubicBezTo>
                    <a:pt x="34" y="24"/>
                    <a:pt x="36" y="21"/>
                    <a:pt x="37" y="20"/>
                  </a:cubicBezTo>
                  <a:cubicBezTo>
                    <a:pt x="41" y="15"/>
                    <a:pt x="45" y="10"/>
                    <a:pt x="49" y="6"/>
                  </a:cubicBezTo>
                  <a:cubicBezTo>
                    <a:pt x="50" y="5"/>
                    <a:pt x="50" y="5"/>
                    <a:pt x="50" y="5"/>
                  </a:cubicBezTo>
                  <a:cubicBezTo>
                    <a:pt x="50" y="5"/>
                    <a:pt x="51" y="5"/>
                    <a:pt x="52" y="5"/>
                  </a:cubicBezTo>
                  <a:cubicBezTo>
                    <a:pt x="58" y="5"/>
                    <a:pt x="64" y="5"/>
                    <a:pt x="70" y="6"/>
                  </a:cubicBezTo>
                  <a:cubicBezTo>
                    <a:pt x="79" y="6"/>
                    <a:pt x="88" y="6"/>
                    <a:pt x="96" y="6"/>
                  </a:cubicBezTo>
                  <a:cubicBezTo>
                    <a:pt x="92" y="8"/>
                    <a:pt x="89" y="11"/>
                    <a:pt x="85" y="14"/>
                  </a:cubicBezTo>
                  <a:cubicBezTo>
                    <a:pt x="87" y="12"/>
                    <a:pt x="89" y="10"/>
                    <a:pt x="90" y="8"/>
                  </a:cubicBezTo>
                  <a:cubicBezTo>
                    <a:pt x="91" y="7"/>
                    <a:pt x="90" y="7"/>
                    <a:pt x="90" y="7"/>
                  </a:cubicBezTo>
                  <a:cubicBezTo>
                    <a:pt x="90" y="7"/>
                    <a:pt x="90" y="7"/>
                    <a:pt x="89" y="7"/>
                  </a:cubicBezTo>
                  <a:cubicBezTo>
                    <a:pt x="82" y="11"/>
                    <a:pt x="77" y="16"/>
                    <a:pt x="71" y="22"/>
                  </a:cubicBezTo>
                  <a:cubicBezTo>
                    <a:pt x="71" y="21"/>
                    <a:pt x="72" y="21"/>
                    <a:pt x="72" y="20"/>
                  </a:cubicBezTo>
                  <a:cubicBezTo>
                    <a:pt x="76" y="16"/>
                    <a:pt x="79" y="11"/>
                    <a:pt x="83" y="7"/>
                  </a:cubicBezTo>
                  <a:cubicBezTo>
                    <a:pt x="83" y="7"/>
                    <a:pt x="83" y="6"/>
                    <a:pt x="82" y="6"/>
                  </a:cubicBezTo>
                  <a:cubicBezTo>
                    <a:pt x="82" y="6"/>
                    <a:pt x="82" y="6"/>
                    <a:pt x="82" y="6"/>
                  </a:cubicBezTo>
                  <a:cubicBezTo>
                    <a:pt x="75" y="9"/>
                    <a:pt x="69" y="15"/>
                    <a:pt x="64" y="21"/>
                  </a:cubicBezTo>
                  <a:cubicBezTo>
                    <a:pt x="63" y="22"/>
                    <a:pt x="59" y="26"/>
                    <a:pt x="59" y="26"/>
                  </a:cubicBezTo>
                  <a:cubicBezTo>
                    <a:pt x="59" y="26"/>
                    <a:pt x="60" y="25"/>
                    <a:pt x="61" y="23"/>
                  </a:cubicBezTo>
                  <a:cubicBezTo>
                    <a:pt x="65" y="18"/>
                    <a:pt x="69" y="13"/>
                    <a:pt x="73" y="8"/>
                  </a:cubicBezTo>
                  <a:cubicBezTo>
                    <a:pt x="73" y="8"/>
                    <a:pt x="73" y="7"/>
                    <a:pt x="72" y="7"/>
                  </a:cubicBezTo>
                  <a:cubicBezTo>
                    <a:pt x="72" y="7"/>
                    <a:pt x="72" y="7"/>
                    <a:pt x="72" y="7"/>
                  </a:cubicBezTo>
                  <a:cubicBezTo>
                    <a:pt x="65" y="10"/>
                    <a:pt x="61" y="15"/>
                    <a:pt x="56" y="20"/>
                  </a:cubicBezTo>
                  <a:cubicBezTo>
                    <a:pt x="55" y="21"/>
                    <a:pt x="49" y="26"/>
                    <a:pt x="48" y="26"/>
                  </a:cubicBezTo>
                  <a:cubicBezTo>
                    <a:pt x="48" y="26"/>
                    <a:pt x="48" y="25"/>
                    <a:pt x="50" y="23"/>
                  </a:cubicBezTo>
                  <a:cubicBezTo>
                    <a:pt x="54" y="18"/>
                    <a:pt x="59" y="13"/>
                    <a:pt x="63" y="7"/>
                  </a:cubicBezTo>
                  <a:cubicBezTo>
                    <a:pt x="64" y="7"/>
                    <a:pt x="63" y="6"/>
                    <a:pt x="63" y="6"/>
                  </a:cubicBezTo>
                  <a:cubicBezTo>
                    <a:pt x="63" y="6"/>
                    <a:pt x="63" y="6"/>
                    <a:pt x="62" y="6"/>
                  </a:cubicBezTo>
                  <a:cubicBezTo>
                    <a:pt x="56" y="10"/>
                    <a:pt x="52" y="15"/>
                    <a:pt x="47" y="20"/>
                  </a:cubicBezTo>
                  <a:cubicBezTo>
                    <a:pt x="45" y="21"/>
                    <a:pt x="44" y="22"/>
                    <a:pt x="43" y="23"/>
                  </a:cubicBezTo>
                  <a:cubicBezTo>
                    <a:pt x="42" y="24"/>
                    <a:pt x="41" y="25"/>
                    <a:pt x="41" y="25"/>
                  </a:cubicBezTo>
                  <a:cubicBezTo>
                    <a:pt x="40" y="25"/>
                    <a:pt x="46" y="19"/>
                    <a:pt x="46" y="18"/>
                  </a:cubicBezTo>
                  <a:cubicBezTo>
                    <a:pt x="50" y="14"/>
                    <a:pt x="53" y="11"/>
                    <a:pt x="57" y="7"/>
                  </a:cubicBezTo>
                  <a:cubicBezTo>
                    <a:pt x="57" y="7"/>
                    <a:pt x="57" y="6"/>
                    <a:pt x="56" y="6"/>
                  </a:cubicBezTo>
                  <a:cubicBezTo>
                    <a:pt x="56" y="6"/>
                    <a:pt x="56" y="6"/>
                    <a:pt x="56" y="6"/>
                  </a:cubicBezTo>
                  <a:cubicBezTo>
                    <a:pt x="50" y="10"/>
                    <a:pt x="45" y="15"/>
                    <a:pt x="39" y="20"/>
                  </a:cubicBezTo>
                  <a:cubicBezTo>
                    <a:pt x="37" y="22"/>
                    <a:pt x="35" y="24"/>
                    <a:pt x="33" y="25"/>
                  </a:cubicBezTo>
                  <a:moveTo>
                    <a:pt x="52" y="0"/>
                  </a:moveTo>
                  <a:cubicBezTo>
                    <a:pt x="36" y="0"/>
                    <a:pt x="19" y="0"/>
                    <a:pt x="3" y="0"/>
                  </a:cubicBezTo>
                  <a:cubicBezTo>
                    <a:pt x="2" y="0"/>
                    <a:pt x="1" y="1"/>
                    <a:pt x="1" y="1"/>
                  </a:cubicBezTo>
                  <a:cubicBezTo>
                    <a:pt x="0" y="1"/>
                    <a:pt x="0" y="2"/>
                    <a:pt x="0" y="3"/>
                  </a:cubicBezTo>
                  <a:cubicBezTo>
                    <a:pt x="0" y="12"/>
                    <a:pt x="1" y="20"/>
                    <a:pt x="1" y="29"/>
                  </a:cubicBezTo>
                  <a:cubicBezTo>
                    <a:pt x="1" y="30"/>
                    <a:pt x="1" y="31"/>
                    <a:pt x="2" y="31"/>
                  </a:cubicBezTo>
                  <a:cubicBezTo>
                    <a:pt x="2" y="32"/>
                    <a:pt x="3" y="32"/>
                    <a:pt x="4" y="32"/>
                  </a:cubicBezTo>
                  <a:cubicBezTo>
                    <a:pt x="45" y="32"/>
                    <a:pt x="87" y="36"/>
                    <a:pt x="128" y="36"/>
                  </a:cubicBezTo>
                  <a:cubicBezTo>
                    <a:pt x="129" y="36"/>
                    <a:pt x="129" y="36"/>
                    <a:pt x="129" y="35"/>
                  </a:cubicBezTo>
                  <a:cubicBezTo>
                    <a:pt x="130" y="35"/>
                    <a:pt x="130" y="36"/>
                    <a:pt x="130" y="36"/>
                  </a:cubicBezTo>
                  <a:cubicBezTo>
                    <a:pt x="132" y="36"/>
                    <a:pt x="133" y="35"/>
                    <a:pt x="133" y="33"/>
                  </a:cubicBezTo>
                  <a:cubicBezTo>
                    <a:pt x="133" y="24"/>
                    <a:pt x="133" y="16"/>
                    <a:pt x="133" y="7"/>
                  </a:cubicBezTo>
                  <a:cubicBezTo>
                    <a:pt x="133" y="6"/>
                    <a:pt x="133" y="6"/>
                    <a:pt x="133" y="6"/>
                  </a:cubicBezTo>
                  <a:cubicBezTo>
                    <a:pt x="133" y="5"/>
                    <a:pt x="133" y="4"/>
                    <a:pt x="131" y="4"/>
                  </a:cubicBezTo>
                  <a:cubicBezTo>
                    <a:pt x="113" y="1"/>
                    <a:pt x="95" y="1"/>
                    <a:pt x="77" y="0"/>
                  </a:cubicBezTo>
                  <a:cubicBezTo>
                    <a:pt x="69" y="0"/>
                    <a:pt x="60" y="0"/>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14"/>
            <p:cNvSpPr>
              <a:spLocks noEditPoints="1"/>
            </p:cNvSpPr>
            <p:nvPr/>
          </p:nvSpPr>
          <p:spPr bwMode="auto">
            <a:xfrm>
              <a:off x="4698" y="2360"/>
              <a:ext cx="47" cy="41"/>
            </a:xfrm>
            <a:custGeom>
              <a:avLst/>
              <a:gdLst>
                <a:gd name="T0" fmla="*/ 7 w 35"/>
                <a:gd name="T1" fmla="*/ 16 h 31"/>
                <a:gd name="T2" fmla="*/ 19 w 35"/>
                <a:gd name="T3" fmla="*/ 10 h 31"/>
                <a:gd name="T4" fmla="*/ 9 w 35"/>
                <a:gd name="T5" fmla="*/ 20 h 31"/>
                <a:gd name="T6" fmla="*/ 9 w 35"/>
                <a:gd name="T7" fmla="*/ 21 h 31"/>
                <a:gd name="T8" fmla="*/ 10 w 35"/>
                <a:gd name="T9" fmla="*/ 21 h 31"/>
                <a:gd name="T10" fmla="*/ 21 w 35"/>
                <a:gd name="T11" fmla="*/ 14 h 31"/>
                <a:gd name="T12" fmla="*/ 14 w 35"/>
                <a:gd name="T13" fmla="*/ 23 h 31"/>
                <a:gd name="T14" fmla="*/ 14 w 35"/>
                <a:gd name="T15" fmla="*/ 24 h 31"/>
                <a:gd name="T16" fmla="*/ 14 w 35"/>
                <a:gd name="T17" fmla="*/ 24 h 31"/>
                <a:gd name="T18" fmla="*/ 25 w 35"/>
                <a:gd name="T19" fmla="*/ 18 h 31"/>
                <a:gd name="T20" fmla="*/ 21 w 35"/>
                <a:gd name="T21" fmla="*/ 23 h 31"/>
                <a:gd name="T22" fmla="*/ 21 w 35"/>
                <a:gd name="T23" fmla="*/ 24 h 31"/>
                <a:gd name="T24" fmla="*/ 20 w 35"/>
                <a:gd name="T25" fmla="*/ 25 h 31"/>
                <a:gd name="T26" fmla="*/ 17 w 35"/>
                <a:gd name="T27" fmla="*/ 25 h 31"/>
                <a:gd name="T28" fmla="*/ 6 w 35"/>
                <a:gd name="T29" fmla="*/ 16 h 31"/>
                <a:gd name="T30" fmla="*/ 7 w 35"/>
                <a:gd name="T31" fmla="*/ 16 h 31"/>
                <a:gd name="T32" fmla="*/ 9 w 35"/>
                <a:gd name="T33" fmla="*/ 8 h 31"/>
                <a:gd name="T34" fmla="*/ 13 w 35"/>
                <a:gd name="T35" fmla="*/ 6 h 31"/>
                <a:gd name="T36" fmla="*/ 9 w 35"/>
                <a:gd name="T37" fmla="*/ 8 h 31"/>
                <a:gd name="T38" fmla="*/ 9 w 35"/>
                <a:gd name="T39" fmla="*/ 10 h 31"/>
                <a:gd name="T40" fmla="*/ 9 w 35"/>
                <a:gd name="T41" fmla="*/ 10 h 31"/>
                <a:gd name="T42" fmla="*/ 17 w 35"/>
                <a:gd name="T43" fmla="*/ 6 h 31"/>
                <a:gd name="T44" fmla="*/ 6 w 35"/>
                <a:gd name="T45" fmla="*/ 15 h 31"/>
                <a:gd name="T46" fmla="*/ 6 w 35"/>
                <a:gd name="T47" fmla="*/ 15 h 31"/>
                <a:gd name="T48" fmla="*/ 8 w 35"/>
                <a:gd name="T49" fmla="*/ 9 h 31"/>
                <a:gd name="T50" fmla="*/ 9 w 35"/>
                <a:gd name="T51" fmla="*/ 10 h 31"/>
                <a:gd name="T52" fmla="*/ 12 w 35"/>
                <a:gd name="T53" fmla="*/ 12 h 31"/>
                <a:gd name="T54" fmla="*/ 19 w 35"/>
                <a:gd name="T55" fmla="*/ 6 h 31"/>
                <a:gd name="T56" fmla="*/ 22 w 35"/>
                <a:gd name="T57" fmla="*/ 24 h 31"/>
                <a:gd name="T58" fmla="*/ 27 w 35"/>
                <a:gd name="T59" fmla="*/ 18 h 31"/>
                <a:gd name="T60" fmla="*/ 26 w 35"/>
                <a:gd name="T61" fmla="*/ 17 h 31"/>
                <a:gd name="T62" fmla="*/ 26 w 35"/>
                <a:gd name="T63" fmla="*/ 17 h 31"/>
                <a:gd name="T64" fmla="*/ 16 w 35"/>
                <a:gd name="T65" fmla="*/ 21 h 31"/>
                <a:gd name="T66" fmla="*/ 24 w 35"/>
                <a:gd name="T67" fmla="*/ 12 h 31"/>
                <a:gd name="T68" fmla="*/ 23 w 35"/>
                <a:gd name="T69" fmla="*/ 11 h 31"/>
                <a:gd name="T70" fmla="*/ 23 w 35"/>
                <a:gd name="T71" fmla="*/ 11 h 31"/>
                <a:gd name="T72" fmla="*/ 14 w 35"/>
                <a:gd name="T73" fmla="*/ 16 h 31"/>
                <a:gd name="T74" fmla="*/ 22 w 35"/>
                <a:gd name="T75" fmla="*/ 9 h 31"/>
                <a:gd name="T76" fmla="*/ 22 w 35"/>
                <a:gd name="T77" fmla="*/ 7 h 31"/>
                <a:gd name="T78" fmla="*/ 21 w 35"/>
                <a:gd name="T79" fmla="*/ 7 h 31"/>
                <a:gd name="T80" fmla="*/ 12 w 35"/>
                <a:gd name="T81" fmla="*/ 12 h 31"/>
                <a:gd name="T82" fmla="*/ 17 w 35"/>
                <a:gd name="T83" fmla="*/ 0 h 31"/>
                <a:gd name="T84" fmla="*/ 15 w 35"/>
                <a:gd name="T85" fmla="*/ 0 h 31"/>
                <a:gd name="T86" fmla="*/ 15 w 35"/>
                <a:gd name="T87" fmla="*/ 0 h 31"/>
                <a:gd name="T88" fmla="*/ 15 w 35"/>
                <a:gd name="T89" fmla="*/ 0 h 31"/>
                <a:gd name="T90" fmla="*/ 1 w 35"/>
                <a:gd name="T91" fmla="*/ 16 h 31"/>
                <a:gd name="T92" fmla="*/ 17 w 35"/>
                <a:gd name="T93" fmla="*/ 31 h 31"/>
                <a:gd name="T94" fmla="*/ 20 w 35"/>
                <a:gd name="T95" fmla="*/ 30 h 31"/>
                <a:gd name="T96" fmla="*/ 33 w 35"/>
                <a:gd name="T97" fmla="*/ 13 h 31"/>
                <a:gd name="T98" fmla="*/ 17 w 35"/>
                <a:gd name="T9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 h="31">
                  <a:moveTo>
                    <a:pt x="7" y="16"/>
                  </a:moveTo>
                  <a:cubicBezTo>
                    <a:pt x="11" y="14"/>
                    <a:pt x="15" y="12"/>
                    <a:pt x="19" y="10"/>
                  </a:cubicBezTo>
                  <a:cubicBezTo>
                    <a:pt x="16" y="13"/>
                    <a:pt x="12" y="16"/>
                    <a:pt x="9" y="20"/>
                  </a:cubicBezTo>
                  <a:cubicBezTo>
                    <a:pt x="9" y="20"/>
                    <a:pt x="9" y="21"/>
                    <a:pt x="9" y="21"/>
                  </a:cubicBezTo>
                  <a:cubicBezTo>
                    <a:pt x="10" y="21"/>
                    <a:pt x="10" y="21"/>
                    <a:pt x="10" y="21"/>
                  </a:cubicBezTo>
                  <a:cubicBezTo>
                    <a:pt x="14" y="18"/>
                    <a:pt x="17" y="16"/>
                    <a:pt x="21" y="14"/>
                  </a:cubicBezTo>
                  <a:cubicBezTo>
                    <a:pt x="19" y="17"/>
                    <a:pt x="15" y="19"/>
                    <a:pt x="14" y="23"/>
                  </a:cubicBezTo>
                  <a:cubicBezTo>
                    <a:pt x="13" y="23"/>
                    <a:pt x="14" y="24"/>
                    <a:pt x="14" y="24"/>
                  </a:cubicBezTo>
                  <a:cubicBezTo>
                    <a:pt x="14" y="24"/>
                    <a:pt x="14" y="24"/>
                    <a:pt x="14" y="24"/>
                  </a:cubicBezTo>
                  <a:cubicBezTo>
                    <a:pt x="18" y="22"/>
                    <a:pt x="21" y="20"/>
                    <a:pt x="25" y="18"/>
                  </a:cubicBezTo>
                  <a:cubicBezTo>
                    <a:pt x="24" y="20"/>
                    <a:pt x="22" y="22"/>
                    <a:pt x="21" y="23"/>
                  </a:cubicBezTo>
                  <a:cubicBezTo>
                    <a:pt x="21" y="24"/>
                    <a:pt x="21" y="24"/>
                    <a:pt x="21" y="24"/>
                  </a:cubicBezTo>
                  <a:cubicBezTo>
                    <a:pt x="21" y="25"/>
                    <a:pt x="20" y="25"/>
                    <a:pt x="20" y="25"/>
                  </a:cubicBezTo>
                  <a:cubicBezTo>
                    <a:pt x="19" y="25"/>
                    <a:pt x="18" y="25"/>
                    <a:pt x="17" y="25"/>
                  </a:cubicBezTo>
                  <a:cubicBezTo>
                    <a:pt x="12" y="25"/>
                    <a:pt x="7" y="22"/>
                    <a:pt x="6" y="16"/>
                  </a:cubicBezTo>
                  <a:cubicBezTo>
                    <a:pt x="7" y="16"/>
                    <a:pt x="7" y="16"/>
                    <a:pt x="7" y="16"/>
                  </a:cubicBezTo>
                  <a:moveTo>
                    <a:pt x="9" y="8"/>
                  </a:moveTo>
                  <a:cubicBezTo>
                    <a:pt x="10" y="7"/>
                    <a:pt x="11" y="6"/>
                    <a:pt x="13" y="6"/>
                  </a:cubicBezTo>
                  <a:cubicBezTo>
                    <a:pt x="12" y="7"/>
                    <a:pt x="10" y="7"/>
                    <a:pt x="9" y="8"/>
                  </a:cubicBezTo>
                  <a:moveTo>
                    <a:pt x="9" y="10"/>
                  </a:moveTo>
                  <a:cubicBezTo>
                    <a:pt x="9" y="10"/>
                    <a:pt x="9" y="10"/>
                    <a:pt x="9" y="10"/>
                  </a:cubicBezTo>
                  <a:cubicBezTo>
                    <a:pt x="11" y="8"/>
                    <a:pt x="14" y="7"/>
                    <a:pt x="17" y="6"/>
                  </a:cubicBezTo>
                  <a:cubicBezTo>
                    <a:pt x="13" y="9"/>
                    <a:pt x="10" y="12"/>
                    <a:pt x="6" y="15"/>
                  </a:cubicBezTo>
                  <a:cubicBezTo>
                    <a:pt x="6" y="15"/>
                    <a:pt x="6" y="15"/>
                    <a:pt x="6" y="15"/>
                  </a:cubicBezTo>
                  <a:cubicBezTo>
                    <a:pt x="6" y="13"/>
                    <a:pt x="7" y="11"/>
                    <a:pt x="8" y="9"/>
                  </a:cubicBezTo>
                  <a:cubicBezTo>
                    <a:pt x="8" y="9"/>
                    <a:pt x="8" y="10"/>
                    <a:pt x="9" y="10"/>
                  </a:cubicBezTo>
                  <a:moveTo>
                    <a:pt x="12" y="12"/>
                  </a:moveTo>
                  <a:cubicBezTo>
                    <a:pt x="14" y="10"/>
                    <a:pt x="17" y="8"/>
                    <a:pt x="19" y="6"/>
                  </a:cubicBezTo>
                  <a:cubicBezTo>
                    <a:pt x="28" y="7"/>
                    <a:pt x="31" y="20"/>
                    <a:pt x="22" y="24"/>
                  </a:cubicBezTo>
                  <a:cubicBezTo>
                    <a:pt x="24" y="22"/>
                    <a:pt x="26" y="20"/>
                    <a:pt x="27" y="18"/>
                  </a:cubicBezTo>
                  <a:cubicBezTo>
                    <a:pt x="27" y="17"/>
                    <a:pt x="27" y="17"/>
                    <a:pt x="26" y="17"/>
                  </a:cubicBezTo>
                  <a:cubicBezTo>
                    <a:pt x="26" y="17"/>
                    <a:pt x="26" y="17"/>
                    <a:pt x="26" y="17"/>
                  </a:cubicBezTo>
                  <a:cubicBezTo>
                    <a:pt x="23" y="18"/>
                    <a:pt x="19" y="19"/>
                    <a:pt x="16" y="21"/>
                  </a:cubicBezTo>
                  <a:cubicBezTo>
                    <a:pt x="19" y="18"/>
                    <a:pt x="22" y="15"/>
                    <a:pt x="24" y="12"/>
                  </a:cubicBezTo>
                  <a:cubicBezTo>
                    <a:pt x="24" y="12"/>
                    <a:pt x="24" y="11"/>
                    <a:pt x="23" y="11"/>
                  </a:cubicBezTo>
                  <a:cubicBezTo>
                    <a:pt x="23" y="11"/>
                    <a:pt x="23" y="11"/>
                    <a:pt x="23" y="11"/>
                  </a:cubicBezTo>
                  <a:cubicBezTo>
                    <a:pt x="20" y="12"/>
                    <a:pt x="17" y="14"/>
                    <a:pt x="14" y="16"/>
                  </a:cubicBezTo>
                  <a:cubicBezTo>
                    <a:pt x="17" y="14"/>
                    <a:pt x="20" y="11"/>
                    <a:pt x="22" y="9"/>
                  </a:cubicBezTo>
                  <a:cubicBezTo>
                    <a:pt x="22" y="8"/>
                    <a:pt x="22" y="7"/>
                    <a:pt x="22" y="7"/>
                  </a:cubicBezTo>
                  <a:cubicBezTo>
                    <a:pt x="22" y="7"/>
                    <a:pt x="21" y="7"/>
                    <a:pt x="21" y="7"/>
                  </a:cubicBezTo>
                  <a:cubicBezTo>
                    <a:pt x="18" y="9"/>
                    <a:pt x="15" y="10"/>
                    <a:pt x="12" y="12"/>
                  </a:cubicBezTo>
                  <a:moveTo>
                    <a:pt x="17" y="0"/>
                  </a:moveTo>
                  <a:cubicBezTo>
                    <a:pt x="17" y="0"/>
                    <a:pt x="16" y="0"/>
                    <a:pt x="15" y="0"/>
                  </a:cubicBezTo>
                  <a:cubicBezTo>
                    <a:pt x="15" y="0"/>
                    <a:pt x="15" y="0"/>
                    <a:pt x="15" y="0"/>
                  </a:cubicBezTo>
                  <a:cubicBezTo>
                    <a:pt x="15" y="0"/>
                    <a:pt x="15" y="0"/>
                    <a:pt x="15" y="0"/>
                  </a:cubicBezTo>
                  <a:cubicBezTo>
                    <a:pt x="6" y="0"/>
                    <a:pt x="0" y="7"/>
                    <a:pt x="1" y="16"/>
                  </a:cubicBezTo>
                  <a:cubicBezTo>
                    <a:pt x="1" y="25"/>
                    <a:pt x="9" y="31"/>
                    <a:pt x="17" y="31"/>
                  </a:cubicBezTo>
                  <a:cubicBezTo>
                    <a:pt x="18" y="31"/>
                    <a:pt x="19" y="31"/>
                    <a:pt x="20" y="30"/>
                  </a:cubicBezTo>
                  <a:cubicBezTo>
                    <a:pt x="29" y="29"/>
                    <a:pt x="35" y="22"/>
                    <a:pt x="33" y="13"/>
                  </a:cubicBezTo>
                  <a:cubicBezTo>
                    <a:pt x="32" y="5"/>
                    <a:pt x="25"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415"/>
            <p:cNvSpPr>
              <a:spLocks noEditPoints="1"/>
            </p:cNvSpPr>
            <p:nvPr/>
          </p:nvSpPr>
          <p:spPr bwMode="auto">
            <a:xfrm>
              <a:off x="5979" y="2266"/>
              <a:ext cx="138" cy="128"/>
            </a:xfrm>
            <a:custGeom>
              <a:avLst/>
              <a:gdLst>
                <a:gd name="T0" fmla="*/ 77 w 103"/>
                <a:gd name="T1" fmla="*/ 87 h 96"/>
                <a:gd name="T2" fmla="*/ 77 w 103"/>
                <a:gd name="T3" fmla="*/ 87 h 96"/>
                <a:gd name="T4" fmla="*/ 69 w 103"/>
                <a:gd name="T5" fmla="*/ 79 h 96"/>
                <a:gd name="T6" fmla="*/ 63 w 103"/>
                <a:gd name="T7" fmla="*/ 71 h 96"/>
                <a:gd name="T8" fmla="*/ 72 w 103"/>
                <a:gd name="T9" fmla="*/ 69 h 96"/>
                <a:gd name="T10" fmla="*/ 79 w 103"/>
                <a:gd name="T11" fmla="*/ 85 h 96"/>
                <a:gd name="T12" fmla="*/ 79 w 103"/>
                <a:gd name="T13" fmla="*/ 78 h 96"/>
                <a:gd name="T14" fmla="*/ 85 w 103"/>
                <a:gd name="T15" fmla="*/ 67 h 96"/>
                <a:gd name="T16" fmla="*/ 70 w 103"/>
                <a:gd name="T17" fmla="*/ 72 h 96"/>
                <a:gd name="T18" fmla="*/ 66 w 103"/>
                <a:gd name="T19" fmla="*/ 64 h 96"/>
                <a:gd name="T20" fmla="*/ 68 w 103"/>
                <a:gd name="T21" fmla="*/ 51 h 96"/>
                <a:gd name="T22" fmla="*/ 70 w 103"/>
                <a:gd name="T23" fmla="*/ 49 h 96"/>
                <a:gd name="T24" fmla="*/ 65 w 103"/>
                <a:gd name="T25" fmla="*/ 67 h 96"/>
                <a:gd name="T26" fmla="*/ 58 w 103"/>
                <a:gd name="T27" fmla="*/ 64 h 96"/>
                <a:gd name="T28" fmla="*/ 36 w 103"/>
                <a:gd name="T29" fmla="*/ 49 h 96"/>
                <a:gd name="T30" fmla="*/ 69 w 103"/>
                <a:gd name="T31" fmla="*/ 48 h 96"/>
                <a:gd name="T32" fmla="*/ 45 w 103"/>
                <a:gd name="T33" fmla="*/ 36 h 96"/>
                <a:gd name="T34" fmla="*/ 30 w 103"/>
                <a:gd name="T35" fmla="*/ 59 h 96"/>
                <a:gd name="T36" fmla="*/ 29 w 103"/>
                <a:gd name="T37" fmla="*/ 42 h 96"/>
                <a:gd name="T38" fmla="*/ 29 w 103"/>
                <a:gd name="T39" fmla="*/ 42 h 96"/>
                <a:gd name="T40" fmla="*/ 32 w 103"/>
                <a:gd name="T41" fmla="*/ 42 h 96"/>
                <a:gd name="T42" fmla="*/ 35 w 103"/>
                <a:gd name="T43" fmla="*/ 31 h 96"/>
                <a:gd name="T44" fmla="*/ 34 w 103"/>
                <a:gd name="T45" fmla="*/ 24 h 96"/>
                <a:gd name="T46" fmla="*/ 22 w 103"/>
                <a:gd name="T47" fmla="*/ 89 h 96"/>
                <a:gd name="T48" fmla="*/ 91 w 103"/>
                <a:gd name="T49" fmla="*/ 24 h 96"/>
                <a:gd name="T50" fmla="*/ 24 w 103"/>
                <a:gd name="T51" fmla="*/ 33 h 96"/>
                <a:gd name="T52" fmla="*/ 26 w 103"/>
                <a:gd name="T53" fmla="*/ 38 h 96"/>
                <a:gd name="T54" fmla="*/ 24 w 103"/>
                <a:gd name="T55" fmla="*/ 33 h 96"/>
                <a:gd name="T56" fmla="*/ 86 w 103"/>
                <a:gd name="T57" fmla="*/ 19 h 96"/>
                <a:gd name="T58" fmla="*/ 18 w 103"/>
                <a:gd name="T59" fmla="*/ 86 h 96"/>
                <a:gd name="T60" fmla="*/ 17 w 103"/>
                <a:gd name="T61" fmla="*/ 28 h 96"/>
                <a:gd name="T62" fmla="*/ 27 w 103"/>
                <a:gd name="T63" fmla="*/ 78 h 96"/>
                <a:gd name="T64" fmla="*/ 26 w 103"/>
                <a:gd name="T65" fmla="*/ 79 h 96"/>
                <a:gd name="T66" fmla="*/ 12 w 103"/>
                <a:gd name="T67" fmla="*/ 23 h 96"/>
                <a:gd name="T68" fmla="*/ 73 w 103"/>
                <a:gd name="T69" fmla="*/ 23 h 96"/>
                <a:gd name="T70" fmla="*/ 90 w 103"/>
                <a:gd name="T71" fmla="*/ 15 h 96"/>
                <a:gd name="T72" fmla="*/ 13 w 103"/>
                <a:gd name="T73" fmla="*/ 23 h 96"/>
                <a:gd name="T74" fmla="*/ 31 w 103"/>
                <a:gd name="T75" fmla="*/ 19 h 96"/>
                <a:gd name="T76" fmla="*/ 28 w 103"/>
                <a:gd name="T77" fmla="*/ 14 h 96"/>
                <a:gd name="T78" fmla="*/ 41 w 103"/>
                <a:gd name="T79" fmla="*/ 46 h 96"/>
                <a:gd name="T80" fmla="*/ 84 w 103"/>
                <a:gd name="T81" fmla="*/ 9 h 96"/>
                <a:gd name="T82" fmla="*/ 8 w 103"/>
                <a:gd name="T83" fmla="*/ 20 h 96"/>
                <a:gd name="T84" fmla="*/ 49 w 103"/>
                <a:gd name="T85" fmla="*/ 36 h 96"/>
                <a:gd name="T86" fmla="*/ 83 w 103"/>
                <a:gd name="T87" fmla="*/ 9 h 96"/>
                <a:gd name="T88" fmla="*/ 36 w 103"/>
                <a:gd name="T89" fmla="*/ 47 h 96"/>
                <a:gd name="T90" fmla="*/ 80 w 103"/>
                <a:gd name="T91" fmla="*/ 1 h 96"/>
                <a:gd name="T92" fmla="*/ 23 w 103"/>
                <a:gd name="T93" fmla="*/ 1 h 96"/>
                <a:gd name="T94" fmla="*/ 30 w 103"/>
                <a:gd name="T95" fmla="*/ 51 h 96"/>
                <a:gd name="T96" fmla="*/ 22 w 103"/>
                <a:gd name="T97" fmla="*/ 96 h 96"/>
                <a:gd name="T98" fmla="*/ 78 w 103"/>
                <a:gd name="T99" fmla="*/ 95 h 96"/>
                <a:gd name="T100" fmla="*/ 100 w 103"/>
                <a:gd name="T101" fmla="*/ 73 h 96"/>
                <a:gd name="T102" fmla="*/ 84 w 103"/>
                <a:gd name="T103"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96">
                  <a:moveTo>
                    <a:pt x="79" y="89"/>
                  </a:moveTo>
                  <a:cubicBezTo>
                    <a:pt x="79" y="89"/>
                    <a:pt x="78" y="88"/>
                    <a:pt x="78" y="88"/>
                  </a:cubicBezTo>
                  <a:cubicBezTo>
                    <a:pt x="83" y="84"/>
                    <a:pt x="87" y="80"/>
                    <a:pt x="93" y="77"/>
                  </a:cubicBezTo>
                  <a:cubicBezTo>
                    <a:pt x="89" y="82"/>
                    <a:pt x="84" y="85"/>
                    <a:pt x="79" y="89"/>
                  </a:cubicBezTo>
                  <a:moveTo>
                    <a:pt x="77" y="87"/>
                  </a:moveTo>
                  <a:cubicBezTo>
                    <a:pt x="76" y="86"/>
                    <a:pt x="75" y="86"/>
                    <a:pt x="75" y="85"/>
                  </a:cubicBezTo>
                  <a:cubicBezTo>
                    <a:pt x="76" y="83"/>
                    <a:pt x="78" y="81"/>
                    <a:pt x="80" y="79"/>
                  </a:cubicBezTo>
                  <a:cubicBezTo>
                    <a:pt x="82" y="77"/>
                    <a:pt x="86" y="76"/>
                    <a:pt x="88" y="74"/>
                  </a:cubicBezTo>
                  <a:cubicBezTo>
                    <a:pt x="84" y="78"/>
                    <a:pt x="80" y="82"/>
                    <a:pt x="77" y="87"/>
                  </a:cubicBezTo>
                  <a:cubicBezTo>
                    <a:pt x="77" y="87"/>
                    <a:pt x="77" y="87"/>
                    <a:pt x="77" y="87"/>
                  </a:cubicBezTo>
                  <a:moveTo>
                    <a:pt x="73" y="84"/>
                  </a:moveTo>
                  <a:cubicBezTo>
                    <a:pt x="72" y="83"/>
                    <a:pt x="72" y="81"/>
                    <a:pt x="71" y="80"/>
                  </a:cubicBezTo>
                  <a:cubicBezTo>
                    <a:pt x="75" y="77"/>
                    <a:pt x="80" y="73"/>
                    <a:pt x="83" y="69"/>
                  </a:cubicBezTo>
                  <a:cubicBezTo>
                    <a:pt x="79" y="74"/>
                    <a:pt x="76" y="78"/>
                    <a:pt x="73" y="84"/>
                  </a:cubicBezTo>
                  <a:moveTo>
                    <a:pt x="69" y="79"/>
                  </a:moveTo>
                  <a:cubicBezTo>
                    <a:pt x="68" y="78"/>
                    <a:pt x="68" y="77"/>
                    <a:pt x="67" y="76"/>
                  </a:cubicBezTo>
                  <a:cubicBezTo>
                    <a:pt x="71" y="74"/>
                    <a:pt x="76" y="70"/>
                    <a:pt x="79" y="67"/>
                  </a:cubicBezTo>
                  <a:cubicBezTo>
                    <a:pt x="75" y="71"/>
                    <a:pt x="72" y="74"/>
                    <a:pt x="69" y="79"/>
                  </a:cubicBezTo>
                  <a:moveTo>
                    <a:pt x="66" y="75"/>
                  </a:moveTo>
                  <a:cubicBezTo>
                    <a:pt x="65" y="74"/>
                    <a:pt x="64" y="72"/>
                    <a:pt x="63" y="71"/>
                  </a:cubicBezTo>
                  <a:cubicBezTo>
                    <a:pt x="68" y="68"/>
                    <a:pt x="72" y="64"/>
                    <a:pt x="76" y="60"/>
                  </a:cubicBezTo>
                  <a:cubicBezTo>
                    <a:pt x="73" y="66"/>
                    <a:pt x="73" y="66"/>
                    <a:pt x="73" y="66"/>
                  </a:cubicBezTo>
                  <a:cubicBezTo>
                    <a:pt x="71" y="69"/>
                    <a:pt x="68" y="72"/>
                    <a:pt x="66" y="75"/>
                  </a:cubicBezTo>
                  <a:moveTo>
                    <a:pt x="68" y="74"/>
                  </a:moveTo>
                  <a:cubicBezTo>
                    <a:pt x="68" y="74"/>
                    <a:pt x="72" y="70"/>
                    <a:pt x="72" y="69"/>
                  </a:cubicBezTo>
                  <a:cubicBezTo>
                    <a:pt x="75" y="66"/>
                    <a:pt x="77" y="62"/>
                    <a:pt x="79" y="59"/>
                  </a:cubicBezTo>
                  <a:cubicBezTo>
                    <a:pt x="79" y="58"/>
                    <a:pt x="79" y="58"/>
                    <a:pt x="79" y="58"/>
                  </a:cubicBezTo>
                  <a:cubicBezTo>
                    <a:pt x="84" y="64"/>
                    <a:pt x="89" y="69"/>
                    <a:pt x="94" y="75"/>
                  </a:cubicBezTo>
                  <a:cubicBezTo>
                    <a:pt x="90" y="77"/>
                    <a:pt x="87" y="79"/>
                    <a:pt x="84" y="82"/>
                  </a:cubicBezTo>
                  <a:cubicBezTo>
                    <a:pt x="81" y="84"/>
                    <a:pt x="79" y="85"/>
                    <a:pt x="79" y="85"/>
                  </a:cubicBezTo>
                  <a:cubicBezTo>
                    <a:pt x="79" y="85"/>
                    <a:pt x="83" y="81"/>
                    <a:pt x="84" y="80"/>
                  </a:cubicBezTo>
                  <a:cubicBezTo>
                    <a:pt x="86" y="78"/>
                    <a:pt x="89" y="75"/>
                    <a:pt x="91" y="73"/>
                  </a:cubicBezTo>
                  <a:cubicBezTo>
                    <a:pt x="91" y="72"/>
                    <a:pt x="91" y="72"/>
                    <a:pt x="90" y="72"/>
                  </a:cubicBezTo>
                  <a:cubicBezTo>
                    <a:pt x="90" y="72"/>
                    <a:pt x="90" y="72"/>
                    <a:pt x="90" y="72"/>
                  </a:cubicBezTo>
                  <a:cubicBezTo>
                    <a:pt x="86" y="73"/>
                    <a:pt x="83" y="75"/>
                    <a:pt x="79" y="78"/>
                  </a:cubicBezTo>
                  <a:cubicBezTo>
                    <a:pt x="78" y="80"/>
                    <a:pt x="76" y="82"/>
                    <a:pt x="76" y="82"/>
                  </a:cubicBezTo>
                  <a:cubicBezTo>
                    <a:pt x="76" y="82"/>
                    <a:pt x="76" y="82"/>
                    <a:pt x="77" y="80"/>
                  </a:cubicBezTo>
                  <a:cubicBezTo>
                    <a:pt x="80" y="75"/>
                    <a:pt x="83" y="72"/>
                    <a:pt x="86" y="68"/>
                  </a:cubicBezTo>
                  <a:cubicBezTo>
                    <a:pt x="87" y="68"/>
                    <a:pt x="86" y="67"/>
                    <a:pt x="86" y="67"/>
                  </a:cubicBezTo>
                  <a:cubicBezTo>
                    <a:pt x="86" y="67"/>
                    <a:pt x="86" y="67"/>
                    <a:pt x="85" y="67"/>
                  </a:cubicBezTo>
                  <a:cubicBezTo>
                    <a:pt x="79" y="70"/>
                    <a:pt x="75" y="74"/>
                    <a:pt x="70" y="79"/>
                  </a:cubicBezTo>
                  <a:cubicBezTo>
                    <a:pt x="73" y="76"/>
                    <a:pt x="79" y="69"/>
                    <a:pt x="83" y="64"/>
                  </a:cubicBezTo>
                  <a:cubicBezTo>
                    <a:pt x="83" y="63"/>
                    <a:pt x="83" y="62"/>
                    <a:pt x="82" y="62"/>
                  </a:cubicBezTo>
                  <a:cubicBezTo>
                    <a:pt x="82" y="62"/>
                    <a:pt x="82" y="62"/>
                    <a:pt x="82" y="63"/>
                  </a:cubicBezTo>
                  <a:cubicBezTo>
                    <a:pt x="77" y="65"/>
                    <a:pt x="74" y="69"/>
                    <a:pt x="70" y="72"/>
                  </a:cubicBezTo>
                  <a:cubicBezTo>
                    <a:pt x="69" y="73"/>
                    <a:pt x="68" y="74"/>
                    <a:pt x="68" y="74"/>
                  </a:cubicBezTo>
                  <a:moveTo>
                    <a:pt x="61" y="70"/>
                  </a:moveTo>
                  <a:cubicBezTo>
                    <a:pt x="60" y="68"/>
                    <a:pt x="59" y="67"/>
                    <a:pt x="58" y="66"/>
                  </a:cubicBezTo>
                  <a:cubicBezTo>
                    <a:pt x="63" y="63"/>
                    <a:pt x="67" y="60"/>
                    <a:pt x="71" y="56"/>
                  </a:cubicBezTo>
                  <a:cubicBezTo>
                    <a:pt x="70" y="57"/>
                    <a:pt x="68" y="63"/>
                    <a:pt x="66" y="64"/>
                  </a:cubicBezTo>
                  <a:cubicBezTo>
                    <a:pt x="65" y="66"/>
                    <a:pt x="63" y="68"/>
                    <a:pt x="61" y="70"/>
                  </a:cubicBezTo>
                  <a:moveTo>
                    <a:pt x="56" y="65"/>
                  </a:moveTo>
                  <a:cubicBezTo>
                    <a:pt x="56" y="64"/>
                    <a:pt x="55" y="63"/>
                    <a:pt x="54" y="62"/>
                  </a:cubicBezTo>
                  <a:cubicBezTo>
                    <a:pt x="54" y="62"/>
                    <a:pt x="54" y="62"/>
                    <a:pt x="54" y="62"/>
                  </a:cubicBezTo>
                  <a:cubicBezTo>
                    <a:pt x="59" y="58"/>
                    <a:pt x="64" y="55"/>
                    <a:pt x="68" y="51"/>
                  </a:cubicBezTo>
                  <a:cubicBezTo>
                    <a:pt x="66" y="53"/>
                    <a:pt x="64" y="57"/>
                    <a:pt x="62" y="59"/>
                  </a:cubicBezTo>
                  <a:cubicBezTo>
                    <a:pt x="60" y="61"/>
                    <a:pt x="58" y="62"/>
                    <a:pt x="56" y="65"/>
                  </a:cubicBezTo>
                  <a:moveTo>
                    <a:pt x="58" y="64"/>
                  </a:moveTo>
                  <a:cubicBezTo>
                    <a:pt x="58" y="64"/>
                    <a:pt x="60" y="63"/>
                    <a:pt x="61" y="61"/>
                  </a:cubicBezTo>
                  <a:cubicBezTo>
                    <a:pt x="65" y="57"/>
                    <a:pt x="69" y="54"/>
                    <a:pt x="70" y="49"/>
                  </a:cubicBezTo>
                  <a:cubicBezTo>
                    <a:pt x="73" y="52"/>
                    <a:pt x="76" y="55"/>
                    <a:pt x="79" y="58"/>
                  </a:cubicBezTo>
                  <a:cubicBezTo>
                    <a:pt x="78" y="58"/>
                    <a:pt x="78" y="58"/>
                    <a:pt x="78" y="58"/>
                  </a:cubicBezTo>
                  <a:cubicBezTo>
                    <a:pt x="75" y="60"/>
                    <a:pt x="72" y="62"/>
                    <a:pt x="69" y="65"/>
                  </a:cubicBezTo>
                  <a:cubicBezTo>
                    <a:pt x="67" y="67"/>
                    <a:pt x="63" y="70"/>
                    <a:pt x="63" y="70"/>
                  </a:cubicBezTo>
                  <a:cubicBezTo>
                    <a:pt x="63" y="70"/>
                    <a:pt x="64" y="69"/>
                    <a:pt x="65" y="67"/>
                  </a:cubicBezTo>
                  <a:cubicBezTo>
                    <a:pt x="69" y="63"/>
                    <a:pt x="73" y="59"/>
                    <a:pt x="73" y="53"/>
                  </a:cubicBezTo>
                  <a:cubicBezTo>
                    <a:pt x="74" y="53"/>
                    <a:pt x="73" y="52"/>
                    <a:pt x="73" y="52"/>
                  </a:cubicBezTo>
                  <a:cubicBezTo>
                    <a:pt x="73" y="52"/>
                    <a:pt x="72" y="52"/>
                    <a:pt x="72" y="52"/>
                  </a:cubicBezTo>
                  <a:cubicBezTo>
                    <a:pt x="69" y="56"/>
                    <a:pt x="65" y="60"/>
                    <a:pt x="61" y="63"/>
                  </a:cubicBezTo>
                  <a:cubicBezTo>
                    <a:pt x="59" y="64"/>
                    <a:pt x="58" y="64"/>
                    <a:pt x="58" y="64"/>
                  </a:cubicBezTo>
                  <a:moveTo>
                    <a:pt x="36" y="49"/>
                  </a:moveTo>
                  <a:cubicBezTo>
                    <a:pt x="36" y="49"/>
                    <a:pt x="36" y="49"/>
                    <a:pt x="36" y="49"/>
                  </a:cubicBezTo>
                  <a:cubicBezTo>
                    <a:pt x="36" y="49"/>
                    <a:pt x="36" y="49"/>
                    <a:pt x="36" y="49"/>
                  </a:cubicBezTo>
                  <a:cubicBezTo>
                    <a:pt x="36" y="49"/>
                    <a:pt x="37" y="48"/>
                    <a:pt x="37" y="48"/>
                  </a:cubicBezTo>
                  <a:cubicBezTo>
                    <a:pt x="36" y="49"/>
                    <a:pt x="36" y="49"/>
                    <a:pt x="36" y="49"/>
                  </a:cubicBezTo>
                  <a:moveTo>
                    <a:pt x="54" y="60"/>
                  </a:moveTo>
                  <a:cubicBezTo>
                    <a:pt x="55" y="60"/>
                    <a:pt x="55" y="59"/>
                    <a:pt x="55" y="59"/>
                  </a:cubicBezTo>
                  <a:cubicBezTo>
                    <a:pt x="58" y="56"/>
                    <a:pt x="61" y="52"/>
                    <a:pt x="64" y="49"/>
                  </a:cubicBezTo>
                  <a:cubicBezTo>
                    <a:pt x="65" y="48"/>
                    <a:pt x="67" y="47"/>
                    <a:pt x="68" y="45"/>
                  </a:cubicBezTo>
                  <a:cubicBezTo>
                    <a:pt x="68" y="46"/>
                    <a:pt x="69" y="47"/>
                    <a:pt x="69" y="48"/>
                  </a:cubicBezTo>
                  <a:cubicBezTo>
                    <a:pt x="69" y="48"/>
                    <a:pt x="69" y="48"/>
                    <a:pt x="69" y="48"/>
                  </a:cubicBezTo>
                  <a:cubicBezTo>
                    <a:pt x="65" y="52"/>
                    <a:pt x="60" y="56"/>
                    <a:pt x="54" y="60"/>
                  </a:cubicBezTo>
                  <a:moveTo>
                    <a:pt x="34" y="47"/>
                  </a:moveTo>
                  <a:cubicBezTo>
                    <a:pt x="33" y="46"/>
                    <a:pt x="32" y="45"/>
                    <a:pt x="31" y="44"/>
                  </a:cubicBezTo>
                  <a:cubicBezTo>
                    <a:pt x="36" y="42"/>
                    <a:pt x="40" y="39"/>
                    <a:pt x="45" y="36"/>
                  </a:cubicBezTo>
                  <a:cubicBezTo>
                    <a:pt x="41" y="39"/>
                    <a:pt x="37" y="43"/>
                    <a:pt x="34" y="47"/>
                  </a:cubicBezTo>
                  <a:moveTo>
                    <a:pt x="13" y="81"/>
                  </a:moveTo>
                  <a:cubicBezTo>
                    <a:pt x="12" y="81"/>
                    <a:pt x="11" y="80"/>
                    <a:pt x="10" y="79"/>
                  </a:cubicBezTo>
                  <a:cubicBezTo>
                    <a:pt x="16" y="73"/>
                    <a:pt x="21" y="68"/>
                    <a:pt x="27" y="62"/>
                  </a:cubicBezTo>
                  <a:cubicBezTo>
                    <a:pt x="28" y="61"/>
                    <a:pt x="29" y="60"/>
                    <a:pt x="30" y="59"/>
                  </a:cubicBezTo>
                  <a:cubicBezTo>
                    <a:pt x="36" y="54"/>
                    <a:pt x="41" y="49"/>
                    <a:pt x="47" y="44"/>
                  </a:cubicBezTo>
                  <a:cubicBezTo>
                    <a:pt x="52" y="40"/>
                    <a:pt x="57" y="36"/>
                    <a:pt x="62" y="33"/>
                  </a:cubicBezTo>
                  <a:cubicBezTo>
                    <a:pt x="55" y="39"/>
                    <a:pt x="49" y="44"/>
                    <a:pt x="43" y="51"/>
                  </a:cubicBezTo>
                  <a:cubicBezTo>
                    <a:pt x="33" y="62"/>
                    <a:pt x="19" y="69"/>
                    <a:pt x="13" y="81"/>
                  </a:cubicBezTo>
                  <a:moveTo>
                    <a:pt x="29" y="42"/>
                  </a:moveTo>
                  <a:cubicBezTo>
                    <a:pt x="28" y="41"/>
                    <a:pt x="27" y="40"/>
                    <a:pt x="27" y="39"/>
                  </a:cubicBezTo>
                  <a:cubicBezTo>
                    <a:pt x="30" y="38"/>
                    <a:pt x="34" y="36"/>
                    <a:pt x="37" y="34"/>
                  </a:cubicBezTo>
                  <a:cubicBezTo>
                    <a:pt x="39" y="33"/>
                    <a:pt x="40" y="33"/>
                    <a:pt x="40" y="33"/>
                  </a:cubicBezTo>
                  <a:cubicBezTo>
                    <a:pt x="41" y="33"/>
                    <a:pt x="37" y="36"/>
                    <a:pt x="36" y="37"/>
                  </a:cubicBezTo>
                  <a:cubicBezTo>
                    <a:pt x="34" y="39"/>
                    <a:pt x="32" y="40"/>
                    <a:pt x="29" y="42"/>
                  </a:cubicBezTo>
                  <a:moveTo>
                    <a:pt x="25" y="37"/>
                  </a:moveTo>
                  <a:cubicBezTo>
                    <a:pt x="24" y="37"/>
                    <a:pt x="24" y="36"/>
                    <a:pt x="23" y="35"/>
                  </a:cubicBezTo>
                  <a:cubicBezTo>
                    <a:pt x="27" y="34"/>
                    <a:pt x="31" y="33"/>
                    <a:pt x="35" y="31"/>
                  </a:cubicBezTo>
                  <a:cubicBezTo>
                    <a:pt x="31" y="32"/>
                    <a:pt x="28" y="35"/>
                    <a:pt x="25" y="37"/>
                  </a:cubicBezTo>
                  <a:moveTo>
                    <a:pt x="32" y="42"/>
                  </a:moveTo>
                  <a:cubicBezTo>
                    <a:pt x="36" y="38"/>
                    <a:pt x="40" y="35"/>
                    <a:pt x="43" y="31"/>
                  </a:cubicBezTo>
                  <a:cubicBezTo>
                    <a:pt x="43" y="31"/>
                    <a:pt x="43" y="31"/>
                    <a:pt x="43" y="31"/>
                  </a:cubicBezTo>
                  <a:cubicBezTo>
                    <a:pt x="44" y="32"/>
                    <a:pt x="44" y="33"/>
                    <a:pt x="45" y="34"/>
                  </a:cubicBezTo>
                  <a:cubicBezTo>
                    <a:pt x="41" y="36"/>
                    <a:pt x="35" y="39"/>
                    <a:pt x="32" y="42"/>
                  </a:cubicBezTo>
                  <a:moveTo>
                    <a:pt x="35" y="31"/>
                  </a:moveTo>
                  <a:cubicBezTo>
                    <a:pt x="35" y="31"/>
                    <a:pt x="35" y="31"/>
                    <a:pt x="35" y="31"/>
                  </a:cubicBezTo>
                  <a:cubicBezTo>
                    <a:pt x="35" y="31"/>
                    <a:pt x="35" y="31"/>
                    <a:pt x="35" y="31"/>
                  </a:cubicBezTo>
                  <a:moveTo>
                    <a:pt x="22" y="34"/>
                  </a:moveTo>
                  <a:cubicBezTo>
                    <a:pt x="21" y="33"/>
                    <a:pt x="20" y="32"/>
                    <a:pt x="20" y="32"/>
                  </a:cubicBezTo>
                  <a:cubicBezTo>
                    <a:pt x="25" y="30"/>
                    <a:pt x="29" y="27"/>
                    <a:pt x="34" y="24"/>
                  </a:cubicBezTo>
                  <a:cubicBezTo>
                    <a:pt x="30" y="27"/>
                    <a:pt x="25" y="30"/>
                    <a:pt x="22" y="34"/>
                  </a:cubicBezTo>
                  <a:moveTo>
                    <a:pt x="34" y="24"/>
                  </a:moveTo>
                  <a:cubicBezTo>
                    <a:pt x="34" y="24"/>
                    <a:pt x="34" y="24"/>
                    <a:pt x="34" y="24"/>
                  </a:cubicBezTo>
                  <a:cubicBezTo>
                    <a:pt x="34" y="24"/>
                    <a:pt x="34" y="24"/>
                    <a:pt x="34" y="24"/>
                  </a:cubicBezTo>
                  <a:moveTo>
                    <a:pt x="22" y="89"/>
                  </a:moveTo>
                  <a:cubicBezTo>
                    <a:pt x="21" y="89"/>
                    <a:pt x="20" y="88"/>
                    <a:pt x="19" y="87"/>
                  </a:cubicBezTo>
                  <a:cubicBezTo>
                    <a:pt x="20" y="87"/>
                    <a:pt x="20" y="86"/>
                    <a:pt x="21" y="85"/>
                  </a:cubicBezTo>
                  <a:cubicBezTo>
                    <a:pt x="22" y="85"/>
                    <a:pt x="22" y="85"/>
                    <a:pt x="22" y="85"/>
                  </a:cubicBezTo>
                  <a:cubicBezTo>
                    <a:pt x="41" y="67"/>
                    <a:pt x="61" y="48"/>
                    <a:pt x="81" y="31"/>
                  </a:cubicBezTo>
                  <a:cubicBezTo>
                    <a:pt x="85" y="29"/>
                    <a:pt x="88" y="26"/>
                    <a:pt x="91" y="24"/>
                  </a:cubicBezTo>
                  <a:cubicBezTo>
                    <a:pt x="87" y="28"/>
                    <a:pt x="81" y="32"/>
                    <a:pt x="77" y="36"/>
                  </a:cubicBezTo>
                  <a:cubicBezTo>
                    <a:pt x="67" y="43"/>
                    <a:pt x="59" y="52"/>
                    <a:pt x="51" y="62"/>
                  </a:cubicBezTo>
                  <a:cubicBezTo>
                    <a:pt x="51" y="62"/>
                    <a:pt x="50" y="62"/>
                    <a:pt x="50" y="62"/>
                  </a:cubicBezTo>
                  <a:cubicBezTo>
                    <a:pt x="41" y="72"/>
                    <a:pt x="31" y="80"/>
                    <a:pt x="22" y="89"/>
                  </a:cubicBezTo>
                  <a:moveTo>
                    <a:pt x="24" y="33"/>
                  </a:moveTo>
                  <a:cubicBezTo>
                    <a:pt x="23" y="33"/>
                    <a:pt x="27" y="31"/>
                    <a:pt x="29" y="30"/>
                  </a:cubicBezTo>
                  <a:cubicBezTo>
                    <a:pt x="32" y="28"/>
                    <a:pt x="34" y="26"/>
                    <a:pt x="37" y="23"/>
                  </a:cubicBezTo>
                  <a:cubicBezTo>
                    <a:pt x="38" y="26"/>
                    <a:pt x="40" y="28"/>
                    <a:pt x="42" y="30"/>
                  </a:cubicBezTo>
                  <a:cubicBezTo>
                    <a:pt x="42" y="30"/>
                    <a:pt x="42" y="30"/>
                    <a:pt x="42" y="30"/>
                  </a:cubicBezTo>
                  <a:cubicBezTo>
                    <a:pt x="36" y="33"/>
                    <a:pt x="31" y="36"/>
                    <a:pt x="26" y="38"/>
                  </a:cubicBezTo>
                  <a:cubicBezTo>
                    <a:pt x="29" y="37"/>
                    <a:pt x="35" y="33"/>
                    <a:pt x="38" y="29"/>
                  </a:cubicBezTo>
                  <a:cubicBezTo>
                    <a:pt x="38" y="29"/>
                    <a:pt x="38" y="28"/>
                    <a:pt x="37" y="28"/>
                  </a:cubicBezTo>
                  <a:cubicBezTo>
                    <a:pt x="37" y="28"/>
                    <a:pt x="37" y="28"/>
                    <a:pt x="37" y="28"/>
                  </a:cubicBezTo>
                  <a:cubicBezTo>
                    <a:pt x="34" y="30"/>
                    <a:pt x="30" y="31"/>
                    <a:pt x="26" y="33"/>
                  </a:cubicBezTo>
                  <a:cubicBezTo>
                    <a:pt x="25" y="33"/>
                    <a:pt x="24" y="33"/>
                    <a:pt x="24" y="33"/>
                  </a:cubicBezTo>
                  <a:moveTo>
                    <a:pt x="18" y="86"/>
                  </a:moveTo>
                  <a:cubicBezTo>
                    <a:pt x="17" y="85"/>
                    <a:pt x="15" y="84"/>
                    <a:pt x="14" y="83"/>
                  </a:cubicBezTo>
                  <a:cubicBezTo>
                    <a:pt x="25" y="72"/>
                    <a:pt x="38" y="63"/>
                    <a:pt x="48" y="52"/>
                  </a:cubicBezTo>
                  <a:cubicBezTo>
                    <a:pt x="55" y="44"/>
                    <a:pt x="62" y="39"/>
                    <a:pt x="70" y="34"/>
                  </a:cubicBezTo>
                  <a:cubicBezTo>
                    <a:pt x="76" y="29"/>
                    <a:pt x="81" y="24"/>
                    <a:pt x="86" y="19"/>
                  </a:cubicBezTo>
                  <a:cubicBezTo>
                    <a:pt x="87" y="18"/>
                    <a:pt x="88" y="17"/>
                    <a:pt x="88" y="17"/>
                  </a:cubicBezTo>
                  <a:cubicBezTo>
                    <a:pt x="88" y="17"/>
                    <a:pt x="82" y="23"/>
                    <a:pt x="81" y="24"/>
                  </a:cubicBezTo>
                  <a:cubicBezTo>
                    <a:pt x="78" y="27"/>
                    <a:pt x="75" y="30"/>
                    <a:pt x="72" y="33"/>
                  </a:cubicBezTo>
                  <a:cubicBezTo>
                    <a:pt x="66" y="39"/>
                    <a:pt x="60" y="44"/>
                    <a:pt x="53" y="50"/>
                  </a:cubicBezTo>
                  <a:cubicBezTo>
                    <a:pt x="41" y="62"/>
                    <a:pt x="29" y="73"/>
                    <a:pt x="18" y="86"/>
                  </a:cubicBezTo>
                  <a:moveTo>
                    <a:pt x="18" y="30"/>
                  </a:moveTo>
                  <a:cubicBezTo>
                    <a:pt x="17" y="28"/>
                    <a:pt x="15" y="26"/>
                    <a:pt x="13" y="25"/>
                  </a:cubicBezTo>
                  <a:cubicBezTo>
                    <a:pt x="18" y="22"/>
                    <a:pt x="22" y="19"/>
                    <a:pt x="26" y="16"/>
                  </a:cubicBezTo>
                  <a:cubicBezTo>
                    <a:pt x="22" y="19"/>
                    <a:pt x="19" y="23"/>
                    <a:pt x="16" y="27"/>
                  </a:cubicBezTo>
                  <a:cubicBezTo>
                    <a:pt x="16" y="27"/>
                    <a:pt x="16" y="28"/>
                    <a:pt x="17" y="28"/>
                  </a:cubicBezTo>
                  <a:cubicBezTo>
                    <a:pt x="17" y="28"/>
                    <a:pt x="17" y="28"/>
                    <a:pt x="17" y="28"/>
                  </a:cubicBezTo>
                  <a:cubicBezTo>
                    <a:pt x="21" y="26"/>
                    <a:pt x="25" y="23"/>
                    <a:pt x="29" y="21"/>
                  </a:cubicBezTo>
                  <a:cubicBezTo>
                    <a:pt x="25" y="23"/>
                    <a:pt x="21" y="27"/>
                    <a:pt x="18" y="30"/>
                  </a:cubicBezTo>
                  <a:moveTo>
                    <a:pt x="26" y="79"/>
                  </a:moveTo>
                  <a:cubicBezTo>
                    <a:pt x="27" y="78"/>
                    <a:pt x="27" y="78"/>
                    <a:pt x="27" y="78"/>
                  </a:cubicBezTo>
                  <a:cubicBezTo>
                    <a:pt x="30" y="75"/>
                    <a:pt x="33" y="72"/>
                    <a:pt x="36" y="69"/>
                  </a:cubicBezTo>
                  <a:cubicBezTo>
                    <a:pt x="42" y="63"/>
                    <a:pt x="48" y="57"/>
                    <a:pt x="54" y="51"/>
                  </a:cubicBezTo>
                  <a:cubicBezTo>
                    <a:pt x="67" y="40"/>
                    <a:pt x="79" y="28"/>
                    <a:pt x="91" y="16"/>
                  </a:cubicBezTo>
                  <a:cubicBezTo>
                    <a:pt x="92" y="17"/>
                    <a:pt x="93" y="18"/>
                    <a:pt x="95" y="19"/>
                  </a:cubicBezTo>
                  <a:cubicBezTo>
                    <a:pt x="70" y="38"/>
                    <a:pt x="48" y="58"/>
                    <a:pt x="26" y="79"/>
                  </a:cubicBezTo>
                  <a:moveTo>
                    <a:pt x="12" y="23"/>
                  </a:moveTo>
                  <a:cubicBezTo>
                    <a:pt x="11" y="22"/>
                    <a:pt x="10" y="22"/>
                    <a:pt x="9" y="21"/>
                  </a:cubicBezTo>
                  <a:cubicBezTo>
                    <a:pt x="13" y="18"/>
                    <a:pt x="16" y="16"/>
                    <a:pt x="20" y="14"/>
                  </a:cubicBezTo>
                  <a:cubicBezTo>
                    <a:pt x="19" y="14"/>
                    <a:pt x="19" y="15"/>
                    <a:pt x="19" y="15"/>
                  </a:cubicBezTo>
                  <a:cubicBezTo>
                    <a:pt x="16" y="18"/>
                    <a:pt x="14" y="21"/>
                    <a:pt x="12" y="23"/>
                  </a:cubicBezTo>
                  <a:moveTo>
                    <a:pt x="73" y="23"/>
                  </a:moveTo>
                  <a:cubicBezTo>
                    <a:pt x="74" y="22"/>
                    <a:pt x="74" y="22"/>
                    <a:pt x="75" y="21"/>
                  </a:cubicBezTo>
                  <a:cubicBezTo>
                    <a:pt x="76" y="20"/>
                    <a:pt x="83" y="13"/>
                    <a:pt x="83" y="13"/>
                  </a:cubicBezTo>
                  <a:cubicBezTo>
                    <a:pt x="83" y="13"/>
                    <a:pt x="83" y="14"/>
                    <a:pt x="81" y="15"/>
                  </a:cubicBezTo>
                  <a:cubicBezTo>
                    <a:pt x="78" y="18"/>
                    <a:pt x="76" y="21"/>
                    <a:pt x="73" y="23"/>
                  </a:cubicBezTo>
                  <a:moveTo>
                    <a:pt x="14" y="81"/>
                  </a:moveTo>
                  <a:cubicBezTo>
                    <a:pt x="17" y="77"/>
                    <a:pt x="23" y="71"/>
                    <a:pt x="28" y="66"/>
                  </a:cubicBezTo>
                  <a:cubicBezTo>
                    <a:pt x="35" y="60"/>
                    <a:pt x="41" y="54"/>
                    <a:pt x="48" y="47"/>
                  </a:cubicBezTo>
                  <a:cubicBezTo>
                    <a:pt x="60" y="34"/>
                    <a:pt x="75" y="25"/>
                    <a:pt x="86" y="12"/>
                  </a:cubicBezTo>
                  <a:cubicBezTo>
                    <a:pt x="87" y="13"/>
                    <a:pt x="88" y="14"/>
                    <a:pt x="90" y="15"/>
                  </a:cubicBezTo>
                  <a:cubicBezTo>
                    <a:pt x="84" y="18"/>
                    <a:pt x="79" y="24"/>
                    <a:pt x="74" y="28"/>
                  </a:cubicBezTo>
                  <a:cubicBezTo>
                    <a:pt x="67" y="35"/>
                    <a:pt x="58" y="39"/>
                    <a:pt x="51" y="46"/>
                  </a:cubicBezTo>
                  <a:cubicBezTo>
                    <a:pt x="46" y="52"/>
                    <a:pt x="41" y="58"/>
                    <a:pt x="35" y="63"/>
                  </a:cubicBezTo>
                  <a:cubicBezTo>
                    <a:pt x="28" y="68"/>
                    <a:pt x="20" y="74"/>
                    <a:pt x="14" y="81"/>
                  </a:cubicBezTo>
                  <a:moveTo>
                    <a:pt x="13" y="23"/>
                  </a:moveTo>
                  <a:cubicBezTo>
                    <a:pt x="18" y="20"/>
                    <a:pt x="21" y="14"/>
                    <a:pt x="26" y="11"/>
                  </a:cubicBezTo>
                  <a:cubicBezTo>
                    <a:pt x="29" y="14"/>
                    <a:pt x="32" y="18"/>
                    <a:pt x="35" y="22"/>
                  </a:cubicBezTo>
                  <a:cubicBezTo>
                    <a:pt x="30" y="25"/>
                    <a:pt x="26" y="28"/>
                    <a:pt x="21" y="30"/>
                  </a:cubicBezTo>
                  <a:cubicBezTo>
                    <a:pt x="23" y="29"/>
                    <a:pt x="29" y="23"/>
                    <a:pt x="31" y="20"/>
                  </a:cubicBezTo>
                  <a:cubicBezTo>
                    <a:pt x="32" y="19"/>
                    <a:pt x="31" y="19"/>
                    <a:pt x="31" y="19"/>
                  </a:cubicBezTo>
                  <a:cubicBezTo>
                    <a:pt x="31" y="19"/>
                    <a:pt x="31" y="19"/>
                    <a:pt x="31" y="19"/>
                  </a:cubicBezTo>
                  <a:cubicBezTo>
                    <a:pt x="27" y="20"/>
                    <a:pt x="24" y="22"/>
                    <a:pt x="21" y="24"/>
                  </a:cubicBezTo>
                  <a:cubicBezTo>
                    <a:pt x="20" y="23"/>
                    <a:pt x="21" y="22"/>
                    <a:pt x="23" y="21"/>
                  </a:cubicBezTo>
                  <a:cubicBezTo>
                    <a:pt x="25" y="19"/>
                    <a:pt x="27" y="17"/>
                    <a:pt x="29" y="15"/>
                  </a:cubicBezTo>
                  <a:cubicBezTo>
                    <a:pt x="29" y="15"/>
                    <a:pt x="29" y="14"/>
                    <a:pt x="28" y="14"/>
                  </a:cubicBezTo>
                  <a:cubicBezTo>
                    <a:pt x="28" y="14"/>
                    <a:pt x="28" y="14"/>
                    <a:pt x="28" y="14"/>
                  </a:cubicBezTo>
                  <a:cubicBezTo>
                    <a:pt x="23" y="16"/>
                    <a:pt x="18" y="20"/>
                    <a:pt x="13" y="23"/>
                  </a:cubicBezTo>
                  <a:moveTo>
                    <a:pt x="37" y="51"/>
                  </a:moveTo>
                  <a:cubicBezTo>
                    <a:pt x="37" y="51"/>
                    <a:pt x="37" y="51"/>
                    <a:pt x="37" y="51"/>
                  </a:cubicBezTo>
                  <a:cubicBezTo>
                    <a:pt x="38" y="49"/>
                    <a:pt x="40" y="48"/>
                    <a:pt x="41" y="46"/>
                  </a:cubicBezTo>
                  <a:cubicBezTo>
                    <a:pt x="42" y="45"/>
                    <a:pt x="42" y="45"/>
                    <a:pt x="42" y="45"/>
                  </a:cubicBezTo>
                  <a:cubicBezTo>
                    <a:pt x="46" y="42"/>
                    <a:pt x="50" y="39"/>
                    <a:pt x="54" y="36"/>
                  </a:cubicBezTo>
                  <a:cubicBezTo>
                    <a:pt x="57" y="34"/>
                    <a:pt x="60" y="32"/>
                    <a:pt x="63" y="29"/>
                  </a:cubicBezTo>
                  <a:cubicBezTo>
                    <a:pt x="70" y="23"/>
                    <a:pt x="77" y="16"/>
                    <a:pt x="84" y="10"/>
                  </a:cubicBezTo>
                  <a:cubicBezTo>
                    <a:pt x="84" y="9"/>
                    <a:pt x="84" y="9"/>
                    <a:pt x="84" y="9"/>
                  </a:cubicBezTo>
                  <a:cubicBezTo>
                    <a:pt x="84" y="10"/>
                    <a:pt x="85" y="10"/>
                    <a:pt x="85" y="11"/>
                  </a:cubicBezTo>
                  <a:cubicBezTo>
                    <a:pt x="79" y="14"/>
                    <a:pt x="75" y="19"/>
                    <a:pt x="70" y="25"/>
                  </a:cubicBezTo>
                  <a:cubicBezTo>
                    <a:pt x="64" y="30"/>
                    <a:pt x="57" y="33"/>
                    <a:pt x="51" y="38"/>
                  </a:cubicBezTo>
                  <a:cubicBezTo>
                    <a:pt x="46" y="43"/>
                    <a:pt x="41" y="47"/>
                    <a:pt x="37" y="51"/>
                  </a:cubicBezTo>
                  <a:moveTo>
                    <a:pt x="8" y="20"/>
                  </a:moveTo>
                  <a:cubicBezTo>
                    <a:pt x="8" y="19"/>
                    <a:pt x="8" y="19"/>
                    <a:pt x="8" y="19"/>
                  </a:cubicBezTo>
                  <a:cubicBezTo>
                    <a:pt x="13" y="15"/>
                    <a:pt x="18" y="11"/>
                    <a:pt x="23" y="7"/>
                  </a:cubicBezTo>
                  <a:cubicBezTo>
                    <a:pt x="24" y="8"/>
                    <a:pt x="24" y="9"/>
                    <a:pt x="25" y="9"/>
                  </a:cubicBezTo>
                  <a:cubicBezTo>
                    <a:pt x="19" y="13"/>
                    <a:pt x="14" y="16"/>
                    <a:pt x="8" y="20"/>
                  </a:cubicBezTo>
                  <a:moveTo>
                    <a:pt x="49" y="36"/>
                  </a:moveTo>
                  <a:cubicBezTo>
                    <a:pt x="49" y="36"/>
                    <a:pt x="50" y="36"/>
                    <a:pt x="50" y="36"/>
                  </a:cubicBezTo>
                  <a:cubicBezTo>
                    <a:pt x="51" y="35"/>
                    <a:pt x="51" y="35"/>
                    <a:pt x="51" y="35"/>
                  </a:cubicBezTo>
                  <a:cubicBezTo>
                    <a:pt x="61" y="26"/>
                    <a:pt x="70" y="15"/>
                    <a:pt x="81" y="7"/>
                  </a:cubicBezTo>
                  <a:cubicBezTo>
                    <a:pt x="82" y="7"/>
                    <a:pt x="83" y="8"/>
                    <a:pt x="83" y="9"/>
                  </a:cubicBezTo>
                  <a:cubicBezTo>
                    <a:pt x="83" y="9"/>
                    <a:pt x="83" y="9"/>
                    <a:pt x="83" y="9"/>
                  </a:cubicBezTo>
                  <a:cubicBezTo>
                    <a:pt x="72" y="17"/>
                    <a:pt x="61" y="27"/>
                    <a:pt x="51" y="36"/>
                  </a:cubicBezTo>
                  <a:cubicBezTo>
                    <a:pt x="50" y="36"/>
                    <a:pt x="50" y="37"/>
                    <a:pt x="49" y="37"/>
                  </a:cubicBezTo>
                  <a:cubicBezTo>
                    <a:pt x="48" y="38"/>
                    <a:pt x="47" y="39"/>
                    <a:pt x="45" y="40"/>
                  </a:cubicBezTo>
                  <a:cubicBezTo>
                    <a:pt x="44" y="41"/>
                    <a:pt x="43" y="42"/>
                    <a:pt x="42" y="43"/>
                  </a:cubicBezTo>
                  <a:cubicBezTo>
                    <a:pt x="39" y="45"/>
                    <a:pt x="36" y="47"/>
                    <a:pt x="36" y="47"/>
                  </a:cubicBezTo>
                  <a:cubicBezTo>
                    <a:pt x="38" y="42"/>
                    <a:pt x="43" y="39"/>
                    <a:pt x="46" y="35"/>
                  </a:cubicBezTo>
                  <a:cubicBezTo>
                    <a:pt x="47" y="35"/>
                    <a:pt x="47" y="35"/>
                    <a:pt x="47" y="35"/>
                  </a:cubicBezTo>
                  <a:cubicBezTo>
                    <a:pt x="48" y="36"/>
                    <a:pt x="48" y="36"/>
                    <a:pt x="49" y="36"/>
                  </a:cubicBezTo>
                  <a:moveTo>
                    <a:pt x="82" y="0"/>
                  </a:moveTo>
                  <a:cubicBezTo>
                    <a:pt x="81" y="0"/>
                    <a:pt x="81" y="0"/>
                    <a:pt x="80" y="1"/>
                  </a:cubicBezTo>
                  <a:cubicBezTo>
                    <a:pt x="69" y="9"/>
                    <a:pt x="60" y="20"/>
                    <a:pt x="49" y="29"/>
                  </a:cubicBezTo>
                  <a:cubicBezTo>
                    <a:pt x="41" y="20"/>
                    <a:pt x="33" y="11"/>
                    <a:pt x="25" y="2"/>
                  </a:cubicBezTo>
                  <a:cubicBezTo>
                    <a:pt x="25" y="1"/>
                    <a:pt x="24" y="1"/>
                    <a:pt x="24" y="1"/>
                  </a:cubicBezTo>
                  <a:cubicBezTo>
                    <a:pt x="24" y="1"/>
                    <a:pt x="24" y="1"/>
                    <a:pt x="24" y="1"/>
                  </a:cubicBezTo>
                  <a:cubicBezTo>
                    <a:pt x="23" y="1"/>
                    <a:pt x="23" y="1"/>
                    <a:pt x="23" y="1"/>
                  </a:cubicBezTo>
                  <a:cubicBezTo>
                    <a:pt x="23" y="1"/>
                    <a:pt x="23" y="1"/>
                    <a:pt x="22" y="1"/>
                  </a:cubicBezTo>
                  <a:cubicBezTo>
                    <a:pt x="15" y="6"/>
                    <a:pt x="9" y="12"/>
                    <a:pt x="2" y="16"/>
                  </a:cubicBezTo>
                  <a:cubicBezTo>
                    <a:pt x="1" y="17"/>
                    <a:pt x="0" y="17"/>
                    <a:pt x="0" y="18"/>
                  </a:cubicBezTo>
                  <a:cubicBezTo>
                    <a:pt x="0" y="19"/>
                    <a:pt x="0" y="20"/>
                    <a:pt x="1" y="20"/>
                  </a:cubicBezTo>
                  <a:cubicBezTo>
                    <a:pt x="12" y="30"/>
                    <a:pt x="20" y="41"/>
                    <a:pt x="30" y="51"/>
                  </a:cubicBezTo>
                  <a:cubicBezTo>
                    <a:pt x="22" y="60"/>
                    <a:pt x="12" y="67"/>
                    <a:pt x="4" y="77"/>
                  </a:cubicBezTo>
                  <a:cubicBezTo>
                    <a:pt x="4" y="77"/>
                    <a:pt x="4" y="77"/>
                    <a:pt x="4" y="78"/>
                  </a:cubicBezTo>
                  <a:cubicBezTo>
                    <a:pt x="3" y="79"/>
                    <a:pt x="3" y="80"/>
                    <a:pt x="4" y="81"/>
                  </a:cubicBezTo>
                  <a:cubicBezTo>
                    <a:pt x="9" y="86"/>
                    <a:pt x="15" y="91"/>
                    <a:pt x="21" y="95"/>
                  </a:cubicBezTo>
                  <a:cubicBezTo>
                    <a:pt x="22" y="96"/>
                    <a:pt x="22" y="96"/>
                    <a:pt x="22" y="96"/>
                  </a:cubicBezTo>
                  <a:cubicBezTo>
                    <a:pt x="22" y="96"/>
                    <a:pt x="23" y="96"/>
                    <a:pt x="23" y="96"/>
                  </a:cubicBezTo>
                  <a:cubicBezTo>
                    <a:pt x="24" y="96"/>
                    <a:pt x="24" y="96"/>
                    <a:pt x="25" y="95"/>
                  </a:cubicBezTo>
                  <a:cubicBezTo>
                    <a:pt x="33" y="85"/>
                    <a:pt x="43" y="77"/>
                    <a:pt x="52" y="68"/>
                  </a:cubicBezTo>
                  <a:cubicBezTo>
                    <a:pt x="61" y="76"/>
                    <a:pt x="68" y="87"/>
                    <a:pt x="77" y="95"/>
                  </a:cubicBezTo>
                  <a:cubicBezTo>
                    <a:pt x="78" y="95"/>
                    <a:pt x="78" y="95"/>
                    <a:pt x="78" y="95"/>
                  </a:cubicBezTo>
                  <a:cubicBezTo>
                    <a:pt x="78" y="96"/>
                    <a:pt x="79" y="96"/>
                    <a:pt x="79" y="96"/>
                  </a:cubicBezTo>
                  <a:cubicBezTo>
                    <a:pt x="80" y="96"/>
                    <a:pt x="81" y="95"/>
                    <a:pt x="81" y="95"/>
                  </a:cubicBezTo>
                  <a:cubicBezTo>
                    <a:pt x="88" y="89"/>
                    <a:pt x="95" y="84"/>
                    <a:pt x="100" y="76"/>
                  </a:cubicBezTo>
                  <a:cubicBezTo>
                    <a:pt x="101" y="75"/>
                    <a:pt x="101" y="74"/>
                    <a:pt x="100" y="74"/>
                  </a:cubicBezTo>
                  <a:cubicBezTo>
                    <a:pt x="100" y="73"/>
                    <a:pt x="100" y="73"/>
                    <a:pt x="100" y="73"/>
                  </a:cubicBezTo>
                  <a:cubicBezTo>
                    <a:pt x="91" y="64"/>
                    <a:pt x="83" y="54"/>
                    <a:pt x="75" y="45"/>
                  </a:cubicBezTo>
                  <a:cubicBezTo>
                    <a:pt x="84" y="38"/>
                    <a:pt x="92" y="31"/>
                    <a:pt x="101" y="24"/>
                  </a:cubicBezTo>
                  <a:cubicBezTo>
                    <a:pt x="102" y="23"/>
                    <a:pt x="102" y="22"/>
                    <a:pt x="102" y="22"/>
                  </a:cubicBezTo>
                  <a:cubicBezTo>
                    <a:pt x="103" y="21"/>
                    <a:pt x="103" y="19"/>
                    <a:pt x="102" y="18"/>
                  </a:cubicBezTo>
                  <a:cubicBezTo>
                    <a:pt x="96" y="12"/>
                    <a:pt x="89" y="7"/>
                    <a:pt x="84" y="1"/>
                  </a:cubicBezTo>
                  <a:cubicBezTo>
                    <a:pt x="83" y="1"/>
                    <a:pt x="83" y="0"/>
                    <a:pt x="83" y="0"/>
                  </a:cubicBezTo>
                  <a:cubicBezTo>
                    <a:pt x="82" y="0"/>
                    <a:pt x="82" y="0"/>
                    <a:pt x="82" y="0"/>
                  </a:cubicBezTo>
                  <a:cubicBezTo>
                    <a:pt x="82" y="0"/>
                    <a:pt x="82" y="0"/>
                    <a:pt x="82" y="0"/>
                  </a:cubicBezTo>
                  <a:cubicBezTo>
                    <a:pt x="82" y="0"/>
                    <a:pt x="82"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416"/>
            <p:cNvSpPr>
              <a:spLocks noEditPoints="1"/>
            </p:cNvSpPr>
            <p:nvPr/>
          </p:nvSpPr>
          <p:spPr bwMode="auto">
            <a:xfrm>
              <a:off x="4586" y="2964"/>
              <a:ext cx="331" cy="308"/>
            </a:xfrm>
            <a:custGeom>
              <a:avLst/>
              <a:gdLst>
                <a:gd name="T0" fmla="*/ 191 w 247"/>
                <a:gd name="T1" fmla="*/ 215 h 231"/>
                <a:gd name="T2" fmla="*/ 185 w 247"/>
                <a:gd name="T3" fmla="*/ 210 h 231"/>
                <a:gd name="T4" fmla="*/ 177 w 247"/>
                <a:gd name="T5" fmla="*/ 202 h 231"/>
                <a:gd name="T6" fmla="*/ 159 w 247"/>
                <a:gd name="T7" fmla="*/ 181 h 231"/>
                <a:gd name="T8" fmla="*/ 176 w 247"/>
                <a:gd name="T9" fmla="*/ 159 h 231"/>
                <a:gd name="T10" fmla="*/ 190 w 247"/>
                <a:gd name="T11" fmla="*/ 142 h 231"/>
                <a:gd name="T12" fmla="*/ 202 w 247"/>
                <a:gd name="T13" fmla="*/ 193 h 231"/>
                <a:gd name="T14" fmla="*/ 182 w 247"/>
                <a:gd name="T15" fmla="*/ 199 h 231"/>
                <a:gd name="T16" fmla="*/ 168 w 247"/>
                <a:gd name="T17" fmla="*/ 191 h 231"/>
                <a:gd name="T18" fmla="*/ 164 w 247"/>
                <a:gd name="T19" fmla="*/ 178 h 231"/>
                <a:gd name="T20" fmla="*/ 148 w 247"/>
                <a:gd name="T21" fmla="*/ 168 h 231"/>
                <a:gd name="T22" fmla="*/ 149 w 247"/>
                <a:gd name="T23" fmla="*/ 142 h 231"/>
                <a:gd name="T24" fmla="*/ 189 w 247"/>
                <a:gd name="T25" fmla="*/ 140 h 231"/>
                <a:gd name="T26" fmla="*/ 157 w 247"/>
                <a:gd name="T27" fmla="*/ 162 h 231"/>
                <a:gd name="T28" fmla="*/ 140 w 247"/>
                <a:gd name="T29" fmla="*/ 155 h 231"/>
                <a:gd name="T30" fmla="*/ 87 w 247"/>
                <a:gd name="T31" fmla="*/ 119 h 231"/>
                <a:gd name="T32" fmla="*/ 167 w 247"/>
                <a:gd name="T33" fmla="*/ 115 h 231"/>
                <a:gd name="T34" fmla="*/ 108 w 247"/>
                <a:gd name="T35" fmla="*/ 86 h 231"/>
                <a:gd name="T36" fmla="*/ 73 w 247"/>
                <a:gd name="T37" fmla="*/ 143 h 231"/>
                <a:gd name="T38" fmla="*/ 71 w 247"/>
                <a:gd name="T39" fmla="*/ 102 h 231"/>
                <a:gd name="T40" fmla="*/ 71 w 247"/>
                <a:gd name="T41" fmla="*/ 102 h 231"/>
                <a:gd name="T42" fmla="*/ 77 w 247"/>
                <a:gd name="T43" fmla="*/ 101 h 231"/>
                <a:gd name="T44" fmla="*/ 52 w 247"/>
                <a:gd name="T45" fmla="*/ 81 h 231"/>
                <a:gd name="T46" fmla="*/ 46 w 247"/>
                <a:gd name="T47" fmla="*/ 210 h 231"/>
                <a:gd name="T48" fmla="*/ 184 w 247"/>
                <a:gd name="T49" fmla="*/ 86 h 231"/>
                <a:gd name="T50" fmla="*/ 69 w 247"/>
                <a:gd name="T51" fmla="*/ 73 h 231"/>
                <a:gd name="T52" fmla="*/ 91 w 247"/>
                <a:gd name="T53" fmla="*/ 71 h 231"/>
                <a:gd name="T54" fmla="*/ 43 w 247"/>
                <a:gd name="T55" fmla="*/ 208 h 231"/>
                <a:gd name="T56" fmla="*/ 211 w 247"/>
                <a:gd name="T57" fmla="*/ 42 h 231"/>
                <a:gd name="T58" fmla="*/ 44 w 247"/>
                <a:gd name="T59" fmla="*/ 73 h 231"/>
                <a:gd name="T60" fmla="*/ 41 w 247"/>
                <a:gd name="T61" fmla="*/ 67 h 231"/>
                <a:gd name="T62" fmla="*/ 86 w 247"/>
                <a:gd name="T63" fmla="*/ 166 h 231"/>
                <a:gd name="T64" fmla="*/ 29 w 247"/>
                <a:gd name="T65" fmla="*/ 56 h 231"/>
                <a:gd name="T66" fmla="*/ 176 w 247"/>
                <a:gd name="T67" fmla="*/ 56 h 231"/>
                <a:gd name="T68" fmla="*/ 33 w 247"/>
                <a:gd name="T69" fmla="*/ 195 h 231"/>
                <a:gd name="T70" fmla="*/ 179 w 247"/>
                <a:gd name="T71" fmla="*/ 68 h 231"/>
                <a:gd name="T72" fmla="*/ 62 w 247"/>
                <a:gd name="T73" fmla="*/ 26 h 231"/>
                <a:gd name="T74" fmla="*/ 73 w 247"/>
                <a:gd name="T75" fmla="*/ 46 h 231"/>
                <a:gd name="T76" fmla="*/ 67 w 247"/>
                <a:gd name="T77" fmla="*/ 34 h 231"/>
                <a:gd name="T78" fmla="*/ 101 w 247"/>
                <a:gd name="T79" fmla="*/ 109 h 231"/>
                <a:gd name="T80" fmla="*/ 205 w 247"/>
                <a:gd name="T81" fmla="*/ 26 h 231"/>
                <a:gd name="T82" fmla="*/ 18 w 247"/>
                <a:gd name="T83" fmla="*/ 46 h 231"/>
                <a:gd name="T84" fmla="*/ 121 w 247"/>
                <a:gd name="T85" fmla="*/ 87 h 231"/>
                <a:gd name="T86" fmla="*/ 199 w 247"/>
                <a:gd name="T87" fmla="*/ 21 h 231"/>
                <a:gd name="T88" fmla="*/ 85 w 247"/>
                <a:gd name="T89" fmla="*/ 114 h 231"/>
                <a:gd name="T90" fmla="*/ 193 w 247"/>
                <a:gd name="T91" fmla="*/ 2 h 231"/>
                <a:gd name="T92" fmla="*/ 56 w 247"/>
                <a:gd name="T93" fmla="*/ 2 h 231"/>
                <a:gd name="T94" fmla="*/ 73 w 247"/>
                <a:gd name="T95" fmla="*/ 124 h 231"/>
                <a:gd name="T96" fmla="*/ 53 w 247"/>
                <a:gd name="T97" fmla="*/ 231 h 231"/>
                <a:gd name="T98" fmla="*/ 188 w 247"/>
                <a:gd name="T99" fmla="*/ 230 h 231"/>
                <a:gd name="T100" fmla="*/ 240 w 247"/>
                <a:gd name="T101" fmla="*/ 176 h 231"/>
                <a:gd name="T102" fmla="*/ 202 w 247"/>
                <a:gd name="T103" fmla="*/ 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7" h="231">
                  <a:moveTo>
                    <a:pt x="191" y="215"/>
                  </a:moveTo>
                  <a:cubicBezTo>
                    <a:pt x="190" y="214"/>
                    <a:pt x="188" y="213"/>
                    <a:pt x="187" y="212"/>
                  </a:cubicBezTo>
                  <a:cubicBezTo>
                    <a:pt x="187" y="212"/>
                    <a:pt x="187" y="212"/>
                    <a:pt x="187" y="212"/>
                  </a:cubicBezTo>
                  <a:cubicBezTo>
                    <a:pt x="199" y="203"/>
                    <a:pt x="211" y="194"/>
                    <a:pt x="223" y="186"/>
                  </a:cubicBezTo>
                  <a:cubicBezTo>
                    <a:pt x="213" y="197"/>
                    <a:pt x="201" y="206"/>
                    <a:pt x="191" y="215"/>
                  </a:cubicBezTo>
                  <a:moveTo>
                    <a:pt x="185" y="210"/>
                  </a:moveTo>
                  <a:cubicBezTo>
                    <a:pt x="183" y="208"/>
                    <a:pt x="181" y="206"/>
                    <a:pt x="179" y="204"/>
                  </a:cubicBezTo>
                  <a:cubicBezTo>
                    <a:pt x="184" y="200"/>
                    <a:pt x="189" y="196"/>
                    <a:pt x="193" y="192"/>
                  </a:cubicBezTo>
                  <a:cubicBezTo>
                    <a:pt x="198" y="187"/>
                    <a:pt x="207" y="184"/>
                    <a:pt x="211" y="179"/>
                  </a:cubicBezTo>
                  <a:cubicBezTo>
                    <a:pt x="201" y="189"/>
                    <a:pt x="193" y="199"/>
                    <a:pt x="185" y="210"/>
                  </a:cubicBezTo>
                  <a:cubicBezTo>
                    <a:pt x="185" y="210"/>
                    <a:pt x="185" y="210"/>
                    <a:pt x="185" y="210"/>
                  </a:cubicBezTo>
                  <a:moveTo>
                    <a:pt x="177" y="202"/>
                  </a:moveTo>
                  <a:cubicBezTo>
                    <a:pt x="174" y="199"/>
                    <a:pt x="172" y="197"/>
                    <a:pt x="170" y="194"/>
                  </a:cubicBezTo>
                  <a:cubicBezTo>
                    <a:pt x="180" y="185"/>
                    <a:pt x="192" y="176"/>
                    <a:pt x="201" y="167"/>
                  </a:cubicBezTo>
                  <a:cubicBezTo>
                    <a:pt x="191" y="178"/>
                    <a:pt x="183" y="189"/>
                    <a:pt x="177" y="202"/>
                  </a:cubicBezTo>
                  <a:moveTo>
                    <a:pt x="166" y="190"/>
                  </a:moveTo>
                  <a:cubicBezTo>
                    <a:pt x="165" y="188"/>
                    <a:pt x="163" y="186"/>
                    <a:pt x="162" y="184"/>
                  </a:cubicBezTo>
                  <a:cubicBezTo>
                    <a:pt x="171" y="178"/>
                    <a:pt x="183" y="169"/>
                    <a:pt x="189" y="161"/>
                  </a:cubicBezTo>
                  <a:cubicBezTo>
                    <a:pt x="181" y="171"/>
                    <a:pt x="173" y="179"/>
                    <a:pt x="166" y="190"/>
                  </a:cubicBezTo>
                  <a:moveTo>
                    <a:pt x="159" y="181"/>
                  </a:moveTo>
                  <a:cubicBezTo>
                    <a:pt x="157" y="178"/>
                    <a:pt x="154" y="175"/>
                    <a:pt x="151" y="172"/>
                  </a:cubicBezTo>
                  <a:cubicBezTo>
                    <a:pt x="163" y="164"/>
                    <a:pt x="172" y="154"/>
                    <a:pt x="184" y="146"/>
                  </a:cubicBezTo>
                  <a:cubicBezTo>
                    <a:pt x="184" y="146"/>
                    <a:pt x="184" y="146"/>
                    <a:pt x="184" y="146"/>
                  </a:cubicBezTo>
                  <a:cubicBezTo>
                    <a:pt x="184" y="146"/>
                    <a:pt x="182" y="149"/>
                    <a:pt x="180" y="152"/>
                  </a:cubicBezTo>
                  <a:cubicBezTo>
                    <a:pt x="178" y="155"/>
                    <a:pt x="176" y="159"/>
                    <a:pt x="176" y="159"/>
                  </a:cubicBezTo>
                  <a:cubicBezTo>
                    <a:pt x="176" y="159"/>
                    <a:pt x="176" y="159"/>
                    <a:pt x="176" y="159"/>
                  </a:cubicBezTo>
                  <a:cubicBezTo>
                    <a:pt x="170" y="166"/>
                    <a:pt x="165" y="174"/>
                    <a:pt x="159" y="181"/>
                  </a:cubicBezTo>
                  <a:moveTo>
                    <a:pt x="164" y="178"/>
                  </a:moveTo>
                  <a:cubicBezTo>
                    <a:pt x="164" y="178"/>
                    <a:pt x="173" y="168"/>
                    <a:pt x="174" y="166"/>
                  </a:cubicBezTo>
                  <a:cubicBezTo>
                    <a:pt x="180" y="159"/>
                    <a:pt x="185" y="151"/>
                    <a:pt x="190" y="142"/>
                  </a:cubicBezTo>
                  <a:cubicBezTo>
                    <a:pt x="190" y="142"/>
                    <a:pt x="190" y="141"/>
                    <a:pt x="190" y="141"/>
                  </a:cubicBezTo>
                  <a:cubicBezTo>
                    <a:pt x="202" y="154"/>
                    <a:pt x="213" y="168"/>
                    <a:pt x="226" y="180"/>
                  </a:cubicBezTo>
                  <a:cubicBezTo>
                    <a:pt x="217" y="185"/>
                    <a:pt x="209" y="191"/>
                    <a:pt x="202" y="197"/>
                  </a:cubicBezTo>
                  <a:cubicBezTo>
                    <a:pt x="194" y="203"/>
                    <a:pt x="191" y="205"/>
                    <a:pt x="190" y="205"/>
                  </a:cubicBezTo>
                  <a:cubicBezTo>
                    <a:pt x="190" y="205"/>
                    <a:pt x="199" y="197"/>
                    <a:pt x="202" y="193"/>
                  </a:cubicBezTo>
                  <a:cubicBezTo>
                    <a:pt x="208" y="187"/>
                    <a:pt x="213" y="182"/>
                    <a:pt x="219" y="176"/>
                  </a:cubicBezTo>
                  <a:cubicBezTo>
                    <a:pt x="220" y="175"/>
                    <a:pt x="219" y="173"/>
                    <a:pt x="218" y="173"/>
                  </a:cubicBezTo>
                  <a:cubicBezTo>
                    <a:pt x="218" y="173"/>
                    <a:pt x="217" y="173"/>
                    <a:pt x="217" y="173"/>
                  </a:cubicBezTo>
                  <a:cubicBezTo>
                    <a:pt x="206" y="176"/>
                    <a:pt x="199" y="182"/>
                    <a:pt x="191" y="189"/>
                  </a:cubicBezTo>
                  <a:cubicBezTo>
                    <a:pt x="188" y="192"/>
                    <a:pt x="183" y="199"/>
                    <a:pt x="182" y="199"/>
                  </a:cubicBezTo>
                  <a:cubicBezTo>
                    <a:pt x="182" y="199"/>
                    <a:pt x="183" y="197"/>
                    <a:pt x="186" y="192"/>
                  </a:cubicBezTo>
                  <a:cubicBezTo>
                    <a:pt x="191" y="182"/>
                    <a:pt x="200" y="173"/>
                    <a:pt x="208" y="165"/>
                  </a:cubicBezTo>
                  <a:cubicBezTo>
                    <a:pt x="209" y="164"/>
                    <a:pt x="208" y="162"/>
                    <a:pt x="206" y="162"/>
                  </a:cubicBezTo>
                  <a:cubicBezTo>
                    <a:pt x="206" y="162"/>
                    <a:pt x="206" y="162"/>
                    <a:pt x="206" y="162"/>
                  </a:cubicBezTo>
                  <a:cubicBezTo>
                    <a:pt x="190" y="169"/>
                    <a:pt x="180" y="179"/>
                    <a:pt x="168" y="191"/>
                  </a:cubicBezTo>
                  <a:cubicBezTo>
                    <a:pt x="176" y="182"/>
                    <a:pt x="191" y="166"/>
                    <a:pt x="199" y="153"/>
                  </a:cubicBezTo>
                  <a:cubicBezTo>
                    <a:pt x="200" y="152"/>
                    <a:pt x="199" y="151"/>
                    <a:pt x="198" y="151"/>
                  </a:cubicBezTo>
                  <a:cubicBezTo>
                    <a:pt x="197" y="151"/>
                    <a:pt x="197" y="151"/>
                    <a:pt x="197" y="151"/>
                  </a:cubicBezTo>
                  <a:cubicBezTo>
                    <a:pt x="186" y="157"/>
                    <a:pt x="178" y="165"/>
                    <a:pt x="169" y="174"/>
                  </a:cubicBezTo>
                  <a:cubicBezTo>
                    <a:pt x="166" y="177"/>
                    <a:pt x="165" y="178"/>
                    <a:pt x="164" y="178"/>
                  </a:cubicBezTo>
                  <a:moveTo>
                    <a:pt x="148" y="168"/>
                  </a:moveTo>
                  <a:cubicBezTo>
                    <a:pt x="145" y="165"/>
                    <a:pt x="142" y="162"/>
                    <a:pt x="139" y="159"/>
                  </a:cubicBezTo>
                  <a:cubicBezTo>
                    <a:pt x="151" y="153"/>
                    <a:pt x="162" y="145"/>
                    <a:pt x="171" y="135"/>
                  </a:cubicBezTo>
                  <a:cubicBezTo>
                    <a:pt x="168" y="138"/>
                    <a:pt x="163" y="151"/>
                    <a:pt x="159" y="155"/>
                  </a:cubicBezTo>
                  <a:cubicBezTo>
                    <a:pt x="155" y="160"/>
                    <a:pt x="152" y="164"/>
                    <a:pt x="148" y="168"/>
                  </a:cubicBezTo>
                  <a:moveTo>
                    <a:pt x="136" y="156"/>
                  </a:moveTo>
                  <a:cubicBezTo>
                    <a:pt x="134" y="154"/>
                    <a:pt x="132" y="152"/>
                    <a:pt x="130" y="151"/>
                  </a:cubicBezTo>
                  <a:cubicBezTo>
                    <a:pt x="129" y="150"/>
                    <a:pt x="129" y="150"/>
                    <a:pt x="129" y="150"/>
                  </a:cubicBezTo>
                  <a:cubicBezTo>
                    <a:pt x="141" y="141"/>
                    <a:pt x="153" y="132"/>
                    <a:pt x="164" y="123"/>
                  </a:cubicBezTo>
                  <a:cubicBezTo>
                    <a:pt x="159" y="127"/>
                    <a:pt x="155" y="137"/>
                    <a:pt x="149" y="142"/>
                  </a:cubicBezTo>
                  <a:cubicBezTo>
                    <a:pt x="144" y="146"/>
                    <a:pt x="140" y="151"/>
                    <a:pt x="136" y="156"/>
                  </a:cubicBezTo>
                  <a:moveTo>
                    <a:pt x="140" y="155"/>
                  </a:moveTo>
                  <a:cubicBezTo>
                    <a:pt x="139" y="155"/>
                    <a:pt x="144" y="151"/>
                    <a:pt x="147" y="148"/>
                  </a:cubicBezTo>
                  <a:cubicBezTo>
                    <a:pt x="157" y="139"/>
                    <a:pt x="165" y="131"/>
                    <a:pt x="170" y="118"/>
                  </a:cubicBezTo>
                  <a:cubicBezTo>
                    <a:pt x="176" y="125"/>
                    <a:pt x="183" y="133"/>
                    <a:pt x="189" y="140"/>
                  </a:cubicBezTo>
                  <a:cubicBezTo>
                    <a:pt x="189" y="140"/>
                    <a:pt x="189" y="140"/>
                    <a:pt x="188" y="140"/>
                  </a:cubicBezTo>
                  <a:cubicBezTo>
                    <a:pt x="188" y="140"/>
                    <a:pt x="188" y="140"/>
                    <a:pt x="188" y="140"/>
                  </a:cubicBezTo>
                  <a:cubicBezTo>
                    <a:pt x="179" y="144"/>
                    <a:pt x="173" y="149"/>
                    <a:pt x="166" y="156"/>
                  </a:cubicBezTo>
                  <a:cubicBezTo>
                    <a:pt x="161" y="161"/>
                    <a:pt x="152" y="169"/>
                    <a:pt x="151" y="169"/>
                  </a:cubicBezTo>
                  <a:cubicBezTo>
                    <a:pt x="151" y="169"/>
                    <a:pt x="153" y="167"/>
                    <a:pt x="157" y="162"/>
                  </a:cubicBezTo>
                  <a:cubicBezTo>
                    <a:pt x="167" y="152"/>
                    <a:pt x="175" y="142"/>
                    <a:pt x="177" y="128"/>
                  </a:cubicBezTo>
                  <a:cubicBezTo>
                    <a:pt x="177" y="127"/>
                    <a:pt x="176" y="126"/>
                    <a:pt x="175" y="126"/>
                  </a:cubicBezTo>
                  <a:cubicBezTo>
                    <a:pt x="175" y="126"/>
                    <a:pt x="174" y="126"/>
                    <a:pt x="174" y="127"/>
                  </a:cubicBezTo>
                  <a:cubicBezTo>
                    <a:pt x="166" y="136"/>
                    <a:pt x="157" y="144"/>
                    <a:pt x="147" y="151"/>
                  </a:cubicBezTo>
                  <a:cubicBezTo>
                    <a:pt x="142" y="154"/>
                    <a:pt x="140" y="155"/>
                    <a:pt x="140" y="155"/>
                  </a:cubicBezTo>
                  <a:moveTo>
                    <a:pt x="87" y="119"/>
                  </a:moveTo>
                  <a:cubicBezTo>
                    <a:pt x="87" y="119"/>
                    <a:pt x="87" y="119"/>
                    <a:pt x="87" y="119"/>
                  </a:cubicBezTo>
                  <a:cubicBezTo>
                    <a:pt x="86" y="118"/>
                    <a:pt x="86" y="118"/>
                    <a:pt x="86" y="118"/>
                  </a:cubicBezTo>
                  <a:cubicBezTo>
                    <a:pt x="87" y="117"/>
                    <a:pt x="88" y="117"/>
                    <a:pt x="89" y="116"/>
                  </a:cubicBezTo>
                  <a:cubicBezTo>
                    <a:pt x="88" y="117"/>
                    <a:pt x="87" y="118"/>
                    <a:pt x="87" y="119"/>
                  </a:cubicBezTo>
                  <a:moveTo>
                    <a:pt x="131" y="145"/>
                  </a:moveTo>
                  <a:cubicBezTo>
                    <a:pt x="132" y="144"/>
                    <a:pt x="132" y="143"/>
                    <a:pt x="133" y="142"/>
                  </a:cubicBezTo>
                  <a:cubicBezTo>
                    <a:pt x="140" y="134"/>
                    <a:pt x="147" y="126"/>
                    <a:pt x="154" y="119"/>
                  </a:cubicBezTo>
                  <a:cubicBezTo>
                    <a:pt x="157" y="116"/>
                    <a:pt x="161" y="113"/>
                    <a:pt x="164" y="110"/>
                  </a:cubicBezTo>
                  <a:cubicBezTo>
                    <a:pt x="164" y="112"/>
                    <a:pt x="165" y="114"/>
                    <a:pt x="167" y="115"/>
                  </a:cubicBezTo>
                  <a:cubicBezTo>
                    <a:pt x="167" y="115"/>
                    <a:pt x="167" y="115"/>
                    <a:pt x="167" y="115"/>
                  </a:cubicBezTo>
                  <a:cubicBezTo>
                    <a:pt x="156" y="126"/>
                    <a:pt x="143" y="135"/>
                    <a:pt x="131" y="145"/>
                  </a:cubicBezTo>
                  <a:moveTo>
                    <a:pt x="82" y="114"/>
                  </a:moveTo>
                  <a:cubicBezTo>
                    <a:pt x="79" y="111"/>
                    <a:pt x="76" y="108"/>
                    <a:pt x="74" y="106"/>
                  </a:cubicBezTo>
                  <a:cubicBezTo>
                    <a:pt x="86" y="101"/>
                    <a:pt x="97" y="94"/>
                    <a:pt x="108" y="86"/>
                  </a:cubicBezTo>
                  <a:cubicBezTo>
                    <a:pt x="97" y="93"/>
                    <a:pt x="88" y="103"/>
                    <a:pt x="82" y="114"/>
                  </a:cubicBezTo>
                  <a:moveTo>
                    <a:pt x="30" y="197"/>
                  </a:moveTo>
                  <a:cubicBezTo>
                    <a:pt x="28" y="195"/>
                    <a:pt x="26" y="193"/>
                    <a:pt x="25" y="191"/>
                  </a:cubicBezTo>
                  <a:cubicBezTo>
                    <a:pt x="38" y="177"/>
                    <a:pt x="51" y="163"/>
                    <a:pt x="65" y="150"/>
                  </a:cubicBezTo>
                  <a:cubicBezTo>
                    <a:pt x="68" y="148"/>
                    <a:pt x="70" y="145"/>
                    <a:pt x="73" y="143"/>
                  </a:cubicBezTo>
                  <a:cubicBezTo>
                    <a:pt x="86" y="130"/>
                    <a:pt x="99" y="118"/>
                    <a:pt x="113" y="106"/>
                  </a:cubicBezTo>
                  <a:cubicBezTo>
                    <a:pt x="124" y="96"/>
                    <a:pt x="137" y="88"/>
                    <a:pt x="149" y="79"/>
                  </a:cubicBezTo>
                  <a:cubicBezTo>
                    <a:pt x="133" y="93"/>
                    <a:pt x="117" y="107"/>
                    <a:pt x="102" y="123"/>
                  </a:cubicBezTo>
                  <a:cubicBezTo>
                    <a:pt x="80" y="149"/>
                    <a:pt x="47" y="166"/>
                    <a:pt x="30" y="197"/>
                  </a:cubicBezTo>
                  <a:moveTo>
                    <a:pt x="71" y="102"/>
                  </a:moveTo>
                  <a:cubicBezTo>
                    <a:pt x="68" y="100"/>
                    <a:pt x="66" y="97"/>
                    <a:pt x="64" y="95"/>
                  </a:cubicBezTo>
                  <a:cubicBezTo>
                    <a:pt x="73" y="91"/>
                    <a:pt x="81" y="86"/>
                    <a:pt x="90" y="82"/>
                  </a:cubicBezTo>
                  <a:cubicBezTo>
                    <a:pt x="94" y="80"/>
                    <a:pt x="96" y="79"/>
                    <a:pt x="96" y="79"/>
                  </a:cubicBezTo>
                  <a:cubicBezTo>
                    <a:pt x="98" y="79"/>
                    <a:pt x="88" y="87"/>
                    <a:pt x="86" y="88"/>
                  </a:cubicBezTo>
                  <a:cubicBezTo>
                    <a:pt x="81" y="93"/>
                    <a:pt x="76" y="98"/>
                    <a:pt x="71" y="102"/>
                  </a:cubicBezTo>
                  <a:moveTo>
                    <a:pt x="77" y="101"/>
                  </a:moveTo>
                  <a:cubicBezTo>
                    <a:pt x="86" y="92"/>
                    <a:pt x="95" y="85"/>
                    <a:pt x="103" y="75"/>
                  </a:cubicBezTo>
                  <a:cubicBezTo>
                    <a:pt x="103" y="74"/>
                    <a:pt x="103" y="74"/>
                    <a:pt x="103" y="74"/>
                  </a:cubicBezTo>
                  <a:cubicBezTo>
                    <a:pt x="105" y="76"/>
                    <a:pt x="107" y="79"/>
                    <a:pt x="109" y="81"/>
                  </a:cubicBezTo>
                  <a:cubicBezTo>
                    <a:pt x="99" y="87"/>
                    <a:pt x="85" y="93"/>
                    <a:pt x="77" y="101"/>
                  </a:cubicBezTo>
                  <a:moveTo>
                    <a:pt x="60" y="90"/>
                  </a:moveTo>
                  <a:cubicBezTo>
                    <a:pt x="58" y="89"/>
                    <a:pt x="57" y="87"/>
                    <a:pt x="55" y="85"/>
                  </a:cubicBezTo>
                  <a:cubicBezTo>
                    <a:pt x="65" y="82"/>
                    <a:pt x="75" y="78"/>
                    <a:pt x="85" y="74"/>
                  </a:cubicBezTo>
                  <a:cubicBezTo>
                    <a:pt x="75" y="78"/>
                    <a:pt x="67" y="83"/>
                    <a:pt x="60" y="90"/>
                  </a:cubicBezTo>
                  <a:moveTo>
                    <a:pt x="52" y="81"/>
                  </a:moveTo>
                  <a:cubicBezTo>
                    <a:pt x="50" y="80"/>
                    <a:pt x="49" y="78"/>
                    <a:pt x="47" y="77"/>
                  </a:cubicBezTo>
                  <a:cubicBezTo>
                    <a:pt x="60" y="73"/>
                    <a:pt x="71" y="66"/>
                    <a:pt x="83" y="59"/>
                  </a:cubicBezTo>
                  <a:cubicBezTo>
                    <a:pt x="72" y="65"/>
                    <a:pt x="61" y="73"/>
                    <a:pt x="52" y="81"/>
                  </a:cubicBezTo>
                  <a:moveTo>
                    <a:pt x="54" y="216"/>
                  </a:moveTo>
                  <a:cubicBezTo>
                    <a:pt x="51" y="214"/>
                    <a:pt x="49" y="212"/>
                    <a:pt x="46" y="210"/>
                  </a:cubicBezTo>
                  <a:cubicBezTo>
                    <a:pt x="48" y="209"/>
                    <a:pt x="49" y="207"/>
                    <a:pt x="51" y="206"/>
                  </a:cubicBezTo>
                  <a:cubicBezTo>
                    <a:pt x="51" y="206"/>
                    <a:pt x="51" y="205"/>
                    <a:pt x="52" y="205"/>
                  </a:cubicBezTo>
                  <a:cubicBezTo>
                    <a:pt x="99" y="161"/>
                    <a:pt x="146" y="117"/>
                    <a:pt x="196" y="76"/>
                  </a:cubicBezTo>
                  <a:cubicBezTo>
                    <a:pt x="204" y="70"/>
                    <a:pt x="212" y="63"/>
                    <a:pt x="220" y="57"/>
                  </a:cubicBezTo>
                  <a:cubicBezTo>
                    <a:pt x="209" y="68"/>
                    <a:pt x="196" y="76"/>
                    <a:pt x="184" y="86"/>
                  </a:cubicBezTo>
                  <a:cubicBezTo>
                    <a:pt x="162" y="104"/>
                    <a:pt x="142" y="126"/>
                    <a:pt x="123" y="149"/>
                  </a:cubicBezTo>
                  <a:cubicBezTo>
                    <a:pt x="122" y="149"/>
                    <a:pt x="121" y="150"/>
                    <a:pt x="120" y="151"/>
                  </a:cubicBezTo>
                  <a:cubicBezTo>
                    <a:pt x="99" y="173"/>
                    <a:pt x="75" y="193"/>
                    <a:pt x="54" y="216"/>
                  </a:cubicBezTo>
                  <a:moveTo>
                    <a:pt x="57" y="81"/>
                  </a:moveTo>
                  <a:cubicBezTo>
                    <a:pt x="55" y="81"/>
                    <a:pt x="66" y="75"/>
                    <a:pt x="69" y="73"/>
                  </a:cubicBezTo>
                  <a:cubicBezTo>
                    <a:pt x="76" y="69"/>
                    <a:pt x="83" y="64"/>
                    <a:pt x="88" y="57"/>
                  </a:cubicBezTo>
                  <a:cubicBezTo>
                    <a:pt x="92" y="62"/>
                    <a:pt x="97" y="67"/>
                    <a:pt x="101" y="72"/>
                  </a:cubicBezTo>
                  <a:cubicBezTo>
                    <a:pt x="100" y="73"/>
                    <a:pt x="100" y="73"/>
                    <a:pt x="100" y="73"/>
                  </a:cubicBezTo>
                  <a:cubicBezTo>
                    <a:pt x="88" y="79"/>
                    <a:pt x="75" y="86"/>
                    <a:pt x="62" y="92"/>
                  </a:cubicBezTo>
                  <a:cubicBezTo>
                    <a:pt x="70" y="88"/>
                    <a:pt x="84" y="79"/>
                    <a:pt x="91" y="71"/>
                  </a:cubicBezTo>
                  <a:cubicBezTo>
                    <a:pt x="92" y="70"/>
                    <a:pt x="91" y="68"/>
                    <a:pt x="90" y="68"/>
                  </a:cubicBezTo>
                  <a:cubicBezTo>
                    <a:pt x="90" y="68"/>
                    <a:pt x="89" y="68"/>
                    <a:pt x="89" y="68"/>
                  </a:cubicBezTo>
                  <a:cubicBezTo>
                    <a:pt x="81" y="73"/>
                    <a:pt x="72" y="76"/>
                    <a:pt x="63" y="79"/>
                  </a:cubicBezTo>
                  <a:cubicBezTo>
                    <a:pt x="59" y="80"/>
                    <a:pt x="57" y="81"/>
                    <a:pt x="57" y="81"/>
                  </a:cubicBezTo>
                  <a:moveTo>
                    <a:pt x="43" y="208"/>
                  </a:moveTo>
                  <a:cubicBezTo>
                    <a:pt x="40" y="205"/>
                    <a:pt x="37" y="203"/>
                    <a:pt x="34" y="200"/>
                  </a:cubicBezTo>
                  <a:cubicBezTo>
                    <a:pt x="59" y="173"/>
                    <a:pt x="91" y="152"/>
                    <a:pt x="116" y="125"/>
                  </a:cubicBezTo>
                  <a:cubicBezTo>
                    <a:pt x="132" y="107"/>
                    <a:pt x="150" y="95"/>
                    <a:pt x="168" y="82"/>
                  </a:cubicBezTo>
                  <a:cubicBezTo>
                    <a:pt x="183" y="71"/>
                    <a:pt x="194" y="58"/>
                    <a:pt x="207" y="46"/>
                  </a:cubicBezTo>
                  <a:cubicBezTo>
                    <a:pt x="210" y="43"/>
                    <a:pt x="211" y="42"/>
                    <a:pt x="211" y="42"/>
                  </a:cubicBezTo>
                  <a:cubicBezTo>
                    <a:pt x="212" y="42"/>
                    <a:pt x="198" y="56"/>
                    <a:pt x="196" y="58"/>
                  </a:cubicBezTo>
                  <a:cubicBezTo>
                    <a:pt x="189" y="65"/>
                    <a:pt x="181" y="72"/>
                    <a:pt x="174" y="79"/>
                  </a:cubicBezTo>
                  <a:cubicBezTo>
                    <a:pt x="159" y="94"/>
                    <a:pt x="144" y="107"/>
                    <a:pt x="128" y="121"/>
                  </a:cubicBezTo>
                  <a:cubicBezTo>
                    <a:pt x="98" y="149"/>
                    <a:pt x="69" y="176"/>
                    <a:pt x="43" y="208"/>
                  </a:cubicBezTo>
                  <a:moveTo>
                    <a:pt x="44" y="73"/>
                  </a:moveTo>
                  <a:cubicBezTo>
                    <a:pt x="40" y="68"/>
                    <a:pt x="36" y="64"/>
                    <a:pt x="32" y="60"/>
                  </a:cubicBezTo>
                  <a:cubicBezTo>
                    <a:pt x="42" y="54"/>
                    <a:pt x="54" y="47"/>
                    <a:pt x="62" y="39"/>
                  </a:cubicBezTo>
                  <a:cubicBezTo>
                    <a:pt x="54" y="47"/>
                    <a:pt x="46" y="55"/>
                    <a:pt x="39" y="64"/>
                  </a:cubicBezTo>
                  <a:cubicBezTo>
                    <a:pt x="39" y="65"/>
                    <a:pt x="40" y="67"/>
                    <a:pt x="41" y="67"/>
                  </a:cubicBezTo>
                  <a:cubicBezTo>
                    <a:pt x="41" y="67"/>
                    <a:pt x="41" y="67"/>
                    <a:pt x="41" y="67"/>
                  </a:cubicBezTo>
                  <a:cubicBezTo>
                    <a:pt x="51" y="63"/>
                    <a:pt x="60" y="57"/>
                    <a:pt x="69" y="51"/>
                  </a:cubicBezTo>
                  <a:cubicBezTo>
                    <a:pt x="60" y="56"/>
                    <a:pt x="51" y="65"/>
                    <a:pt x="44" y="73"/>
                  </a:cubicBezTo>
                  <a:moveTo>
                    <a:pt x="63" y="190"/>
                  </a:moveTo>
                  <a:cubicBezTo>
                    <a:pt x="63" y="190"/>
                    <a:pt x="64" y="189"/>
                    <a:pt x="64" y="188"/>
                  </a:cubicBezTo>
                  <a:cubicBezTo>
                    <a:pt x="71" y="181"/>
                    <a:pt x="78" y="173"/>
                    <a:pt x="86" y="166"/>
                  </a:cubicBezTo>
                  <a:cubicBezTo>
                    <a:pt x="100" y="151"/>
                    <a:pt x="115" y="137"/>
                    <a:pt x="131" y="124"/>
                  </a:cubicBezTo>
                  <a:cubicBezTo>
                    <a:pt x="161" y="96"/>
                    <a:pt x="191" y="69"/>
                    <a:pt x="218" y="38"/>
                  </a:cubicBezTo>
                  <a:cubicBezTo>
                    <a:pt x="222" y="41"/>
                    <a:pt x="225" y="44"/>
                    <a:pt x="228" y="47"/>
                  </a:cubicBezTo>
                  <a:cubicBezTo>
                    <a:pt x="170" y="91"/>
                    <a:pt x="116" y="140"/>
                    <a:pt x="63" y="190"/>
                  </a:cubicBezTo>
                  <a:moveTo>
                    <a:pt x="29" y="56"/>
                  </a:moveTo>
                  <a:cubicBezTo>
                    <a:pt x="27" y="54"/>
                    <a:pt x="24" y="52"/>
                    <a:pt x="22" y="50"/>
                  </a:cubicBezTo>
                  <a:cubicBezTo>
                    <a:pt x="30" y="44"/>
                    <a:pt x="39" y="39"/>
                    <a:pt x="48" y="34"/>
                  </a:cubicBezTo>
                  <a:cubicBezTo>
                    <a:pt x="47" y="35"/>
                    <a:pt x="46" y="36"/>
                    <a:pt x="45" y="37"/>
                  </a:cubicBezTo>
                  <a:cubicBezTo>
                    <a:pt x="39" y="43"/>
                    <a:pt x="34" y="50"/>
                    <a:pt x="29" y="56"/>
                  </a:cubicBezTo>
                  <a:moveTo>
                    <a:pt x="176" y="56"/>
                  </a:moveTo>
                  <a:cubicBezTo>
                    <a:pt x="177" y="54"/>
                    <a:pt x="179" y="52"/>
                    <a:pt x="180" y="51"/>
                  </a:cubicBezTo>
                  <a:cubicBezTo>
                    <a:pt x="183" y="48"/>
                    <a:pt x="200" y="32"/>
                    <a:pt x="200" y="32"/>
                  </a:cubicBezTo>
                  <a:cubicBezTo>
                    <a:pt x="200" y="32"/>
                    <a:pt x="199" y="33"/>
                    <a:pt x="195" y="37"/>
                  </a:cubicBezTo>
                  <a:cubicBezTo>
                    <a:pt x="189" y="44"/>
                    <a:pt x="182" y="50"/>
                    <a:pt x="176" y="56"/>
                  </a:cubicBezTo>
                  <a:moveTo>
                    <a:pt x="33" y="195"/>
                  </a:moveTo>
                  <a:cubicBezTo>
                    <a:pt x="42" y="187"/>
                    <a:pt x="55" y="170"/>
                    <a:pt x="68" y="160"/>
                  </a:cubicBezTo>
                  <a:cubicBezTo>
                    <a:pt x="85" y="146"/>
                    <a:pt x="100" y="131"/>
                    <a:pt x="115" y="115"/>
                  </a:cubicBezTo>
                  <a:cubicBezTo>
                    <a:pt x="143" y="83"/>
                    <a:pt x="179" y="60"/>
                    <a:pt x="208" y="28"/>
                  </a:cubicBezTo>
                  <a:cubicBezTo>
                    <a:pt x="210" y="31"/>
                    <a:pt x="213" y="33"/>
                    <a:pt x="216" y="35"/>
                  </a:cubicBezTo>
                  <a:cubicBezTo>
                    <a:pt x="202" y="45"/>
                    <a:pt x="191" y="57"/>
                    <a:pt x="179" y="68"/>
                  </a:cubicBezTo>
                  <a:cubicBezTo>
                    <a:pt x="161" y="84"/>
                    <a:pt x="140" y="95"/>
                    <a:pt x="123" y="112"/>
                  </a:cubicBezTo>
                  <a:cubicBezTo>
                    <a:pt x="110" y="125"/>
                    <a:pt x="99" y="140"/>
                    <a:pt x="84" y="151"/>
                  </a:cubicBezTo>
                  <a:cubicBezTo>
                    <a:pt x="67" y="165"/>
                    <a:pt x="49" y="180"/>
                    <a:pt x="33" y="195"/>
                  </a:cubicBezTo>
                  <a:moveTo>
                    <a:pt x="32" y="56"/>
                  </a:moveTo>
                  <a:cubicBezTo>
                    <a:pt x="43" y="49"/>
                    <a:pt x="51" y="35"/>
                    <a:pt x="62" y="26"/>
                  </a:cubicBezTo>
                  <a:cubicBezTo>
                    <a:pt x="70" y="35"/>
                    <a:pt x="77" y="44"/>
                    <a:pt x="85" y="53"/>
                  </a:cubicBezTo>
                  <a:cubicBezTo>
                    <a:pt x="73" y="60"/>
                    <a:pt x="62" y="68"/>
                    <a:pt x="49" y="73"/>
                  </a:cubicBezTo>
                  <a:cubicBezTo>
                    <a:pt x="56" y="70"/>
                    <a:pt x="70" y="55"/>
                    <a:pt x="76" y="48"/>
                  </a:cubicBezTo>
                  <a:cubicBezTo>
                    <a:pt x="77" y="47"/>
                    <a:pt x="76" y="45"/>
                    <a:pt x="74" y="45"/>
                  </a:cubicBezTo>
                  <a:cubicBezTo>
                    <a:pt x="74" y="45"/>
                    <a:pt x="74" y="46"/>
                    <a:pt x="73" y="46"/>
                  </a:cubicBezTo>
                  <a:cubicBezTo>
                    <a:pt x="65" y="49"/>
                    <a:pt x="58" y="54"/>
                    <a:pt x="51" y="59"/>
                  </a:cubicBezTo>
                  <a:cubicBezTo>
                    <a:pt x="49" y="55"/>
                    <a:pt x="50" y="53"/>
                    <a:pt x="55" y="51"/>
                  </a:cubicBezTo>
                  <a:cubicBezTo>
                    <a:pt x="59" y="46"/>
                    <a:pt x="64" y="42"/>
                    <a:pt x="69" y="37"/>
                  </a:cubicBezTo>
                  <a:cubicBezTo>
                    <a:pt x="70" y="36"/>
                    <a:pt x="69" y="34"/>
                    <a:pt x="68" y="34"/>
                  </a:cubicBezTo>
                  <a:cubicBezTo>
                    <a:pt x="68" y="34"/>
                    <a:pt x="67" y="34"/>
                    <a:pt x="67" y="34"/>
                  </a:cubicBezTo>
                  <a:cubicBezTo>
                    <a:pt x="54" y="40"/>
                    <a:pt x="44" y="48"/>
                    <a:pt x="32" y="56"/>
                  </a:cubicBezTo>
                  <a:moveTo>
                    <a:pt x="89" y="124"/>
                  </a:moveTo>
                  <a:cubicBezTo>
                    <a:pt x="89" y="123"/>
                    <a:pt x="89" y="123"/>
                    <a:pt x="89" y="123"/>
                  </a:cubicBezTo>
                  <a:cubicBezTo>
                    <a:pt x="92" y="119"/>
                    <a:pt x="95" y="115"/>
                    <a:pt x="99" y="111"/>
                  </a:cubicBezTo>
                  <a:cubicBezTo>
                    <a:pt x="100" y="110"/>
                    <a:pt x="100" y="109"/>
                    <a:pt x="101" y="109"/>
                  </a:cubicBezTo>
                  <a:cubicBezTo>
                    <a:pt x="111" y="102"/>
                    <a:pt x="120" y="94"/>
                    <a:pt x="129" y="86"/>
                  </a:cubicBezTo>
                  <a:cubicBezTo>
                    <a:pt x="137" y="81"/>
                    <a:pt x="145" y="76"/>
                    <a:pt x="152" y="71"/>
                  </a:cubicBezTo>
                  <a:cubicBezTo>
                    <a:pt x="170" y="56"/>
                    <a:pt x="184" y="39"/>
                    <a:pt x="201" y="24"/>
                  </a:cubicBezTo>
                  <a:cubicBezTo>
                    <a:pt x="201" y="23"/>
                    <a:pt x="202" y="23"/>
                    <a:pt x="202" y="22"/>
                  </a:cubicBezTo>
                  <a:cubicBezTo>
                    <a:pt x="203" y="24"/>
                    <a:pt x="204" y="25"/>
                    <a:pt x="205" y="26"/>
                  </a:cubicBezTo>
                  <a:cubicBezTo>
                    <a:pt x="191" y="35"/>
                    <a:pt x="179" y="47"/>
                    <a:pt x="167" y="59"/>
                  </a:cubicBezTo>
                  <a:cubicBezTo>
                    <a:pt x="154" y="73"/>
                    <a:pt x="137" y="81"/>
                    <a:pt x="122" y="93"/>
                  </a:cubicBezTo>
                  <a:cubicBezTo>
                    <a:pt x="111" y="103"/>
                    <a:pt x="100" y="113"/>
                    <a:pt x="89" y="124"/>
                  </a:cubicBezTo>
                  <a:moveTo>
                    <a:pt x="20" y="48"/>
                  </a:moveTo>
                  <a:cubicBezTo>
                    <a:pt x="19" y="47"/>
                    <a:pt x="19" y="47"/>
                    <a:pt x="18" y="46"/>
                  </a:cubicBezTo>
                  <a:cubicBezTo>
                    <a:pt x="31" y="37"/>
                    <a:pt x="43" y="27"/>
                    <a:pt x="55" y="18"/>
                  </a:cubicBezTo>
                  <a:cubicBezTo>
                    <a:pt x="57" y="20"/>
                    <a:pt x="58" y="21"/>
                    <a:pt x="59" y="23"/>
                  </a:cubicBezTo>
                  <a:cubicBezTo>
                    <a:pt x="46" y="31"/>
                    <a:pt x="32" y="38"/>
                    <a:pt x="20" y="48"/>
                  </a:cubicBezTo>
                  <a:moveTo>
                    <a:pt x="117" y="88"/>
                  </a:moveTo>
                  <a:cubicBezTo>
                    <a:pt x="118" y="88"/>
                    <a:pt x="120" y="87"/>
                    <a:pt x="121" y="87"/>
                  </a:cubicBezTo>
                  <a:cubicBezTo>
                    <a:pt x="121" y="86"/>
                    <a:pt x="122" y="86"/>
                    <a:pt x="122" y="85"/>
                  </a:cubicBezTo>
                  <a:cubicBezTo>
                    <a:pt x="147" y="63"/>
                    <a:pt x="169" y="37"/>
                    <a:pt x="196" y="17"/>
                  </a:cubicBezTo>
                  <a:cubicBezTo>
                    <a:pt x="197" y="18"/>
                    <a:pt x="199" y="19"/>
                    <a:pt x="200" y="21"/>
                  </a:cubicBezTo>
                  <a:cubicBezTo>
                    <a:pt x="200" y="21"/>
                    <a:pt x="200" y="21"/>
                    <a:pt x="200" y="21"/>
                  </a:cubicBezTo>
                  <a:cubicBezTo>
                    <a:pt x="199" y="21"/>
                    <a:pt x="199" y="21"/>
                    <a:pt x="199" y="21"/>
                  </a:cubicBezTo>
                  <a:cubicBezTo>
                    <a:pt x="172" y="42"/>
                    <a:pt x="148" y="65"/>
                    <a:pt x="122" y="87"/>
                  </a:cubicBezTo>
                  <a:cubicBezTo>
                    <a:pt x="121" y="88"/>
                    <a:pt x="119" y="89"/>
                    <a:pt x="118" y="90"/>
                  </a:cubicBezTo>
                  <a:cubicBezTo>
                    <a:pt x="115" y="92"/>
                    <a:pt x="112" y="94"/>
                    <a:pt x="109" y="96"/>
                  </a:cubicBezTo>
                  <a:cubicBezTo>
                    <a:pt x="106" y="99"/>
                    <a:pt x="103" y="101"/>
                    <a:pt x="100" y="104"/>
                  </a:cubicBezTo>
                  <a:cubicBezTo>
                    <a:pt x="94" y="108"/>
                    <a:pt x="85" y="114"/>
                    <a:pt x="85" y="114"/>
                  </a:cubicBezTo>
                  <a:cubicBezTo>
                    <a:pt x="91" y="103"/>
                    <a:pt x="103" y="94"/>
                    <a:pt x="112" y="84"/>
                  </a:cubicBezTo>
                  <a:cubicBezTo>
                    <a:pt x="112" y="85"/>
                    <a:pt x="113" y="85"/>
                    <a:pt x="113" y="85"/>
                  </a:cubicBezTo>
                  <a:cubicBezTo>
                    <a:pt x="114" y="87"/>
                    <a:pt x="116" y="88"/>
                    <a:pt x="117" y="88"/>
                  </a:cubicBezTo>
                  <a:moveTo>
                    <a:pt x="197" y="0"/>
                  </a:moveTo>
                  <a:cubicBezTo>
                    <a:pt x="196" y="0"/>
                    <a:pt x="195" y="1"/>
                    <a:pt x="193" y="2"/>
                  </a:cubicBezTo>
                  <a:cubicBezTo>
                    <a:pt x="166" y="22"/>
                    <a:pt x="143" y="48"/>
                    <a:pt x="118" y="71"/>
                  </a:cubicBezTo>
                  <a:cubicBezTo>
                    <a:pt x="99" y="49"/>
                    <a:pt x="80" y="26"/>
                    <a:pt x="61" y="4"/>
                  </a:cubicBezTo>
                  <a:cubicBezTo>
                    <a:pt x="60" y="3"/>
                    <a:pt x="58" y="2"/>
                    <a:pt x="57" y="2"/>
                  </a:cubicBezTo>
                  <a:cubicBezTo>
                    <a:pt x="57" y="2"/>
                    <a:pt x="57" y="2"/>
                    <a:pt x="57" y="2"/>
                  </a:cubicBezTo>
                  <a:cubicBezTo>
                    <a:pt x="56" y="2"/>
                    <a:pt x="56" y="2"/>
                    <a:pt x="56" y="2"/>
                  </a:cubicBezTo>
                  <a:cubicBezTo>
                    <a:pt x="55" y="2"/>
                    <a:pt x="54" y="3"/>
                    <a:pt x="53" y="3"/>
                  </a:cubicBezTo>
                  <a:cubicBezTo>
                    <a:pt x="36" y="14"/>
                    <a:pt x="21" y="29"/>
                    <a:pt x="4" y="39"/>
                  </a:cubicBezTo>
                  <a:cubicBezTo>
                    <a:pt x="2" y="40"/>
                    <a:pt x="1" y="42"/>
                    <a:pt x="1" y="43"/>
                  </a:cubicBezTo>
                  <a:cubicBezTo>
                    <a:pt x="0" y="45"/>
                    <a:pt x="0" y="48"/>
                    <a:pt x="2" y="50"/>
                  </a:cubicBezTo>
                  <a:cubicBezTo>
                    <a:pt x="28" y="72"/>
                    <a:pt x="49" y="100"/>
                    <a:pt x="73" y="124"/>
                  </a:cubicBezTo>
                  <a:cubicBezTo>
                    <a:pt x="53" y="146"/>
                    <a:pt x="28" y="162"/>
                    <a:pt x="10" y="185"/>
                  </a:cubicBezTo>
                  <a:cubicBezTo>
                    <a:pt x="9" y="186"/>
                    <a:pt x="9" y="187"/>
                    <a:pt x="8" y="188"/>
                  </a:cubicBezTo>
                  <a:cubicBezTo>
                    <a:pt x="8" y="190"/>
                    <a:pt x="8" y="192"/>
                    <a:pt x="10" y="195"/>
                  </a:cubicBezTo>
                  <a:cubicBezTo>
                    <a:pt x="22" y="209"/>
                    <a:pt x="35" y="220"/>
                    <a:pt x="52" y="230"/>
                  </a:cubicBezTo>
                  <a:cubicBezTo>
                    <a:pt x="52" y="230"/>
                    <a:pt x="53" y="231"/>
                    <a:pt x="53" y="231"/>
                  </a:cubicBezTo>
                  <a:cubicBezTo>
                    <a:pt x="54" y="231"/>
                    <a:pt x="55" y="231"/>
                    <a:pt x="55" y="231"/>
                  </a:cubicBezTo>
                  <a:cubicBezTo>
                    <a:pt x="57" y="231"/>
                    <a:pt x="58" y="230"/>
                    <a:pt x="60" y="229"/>
                  </a:cubicBezTo>
                  <a:cubicBezTo>
                    <a:pt x="80" y="206"/>
                    <a:pt x="104" y="187"/>
                    <a:pt x="125" y="165"/>
                  </a:cubicBezTo>
                  <a:cubicBezTo>
                    <a:pt x="147" y="184"/>
                    <a:pt x="163" y="211"/>
                    <a:pt x="186" y="229"/>
                  </a:cubicBezTo>
                  <a:cubicBezTo>
                    <a:pt x="187" y="229"/>
                    <a:pt x="187" y="230"/>
                    <a:pt x="188" y="230"/>
                  </a:cubicBezTo>
                  <a:cubicBezTo>
                    <a:pt x="189" y="230"/>
                    <a:pt x="190" y="231"/>
                    <a:pt x="191" y="231"/>
                  </a:cubicBezTo>
                  <a:cubicBezTo>
                    <a:pt x="193" y="231"/>
                    <a:pt x="194" y="230"/>
                    <a:pt x="196" y="229"/>
                  </a:cubicBezTo>
                  <a:cubicBezTo>
                    <a:pt x="211" y="214"/>
                    <a:pt x="229" y="202"/>
                    <a:pt x="242" y="184"/>
                  </a:cubicBezTo>
                  <a:cubicBezTo>
                    <a:pt x="243" y="182"/>
                    <a:pt x="243" y="179"/>
                    <a:pt x="242" y="177"/>
                  </a:cubicBezTo>
                  <a:cubicBezTo>
                    <a:pt x="241" y="177"/>
                    <a:pt x="241" y="177"/>
                    <a:pt x="240" y="176"/>
                  </a:cubicBezTo>
                  <a:cubicBezTo>
                    <a:pt x="219" y="155"/>
                    <a:pt x="201" y="131"/>
                    <a:pt x="180" y="110"/>
                  </a:cubicBezTo>
                  <a:cubicBezTo>
                    <a:pt x="202" y="93"/>
                    <a:pt x="222" y="74"/>
                    <a:pt x="243" y="57"/>
                  </a:cubicBezTo>
                  <a:cubicBezTo>
                    <a:pt x="245" y="56"/>
                    <a:pt x="246" y="54"/>
                    <a:pt x="246" y="53"/>
                  </a:cubicBezTo>
                  <a:cubicBezTo>
                    <a:pt x="247" y="50"/>
                    <a:pt x="247" y="47"/>
                    <a:pt x="245" y="45"/>
                  </a:cubicBezTo>
                  <a:cubicBezTo>
                    <a:pt x="231" y="30"/>
                    <a:pt x="214" y="18"/>
                    <a:pt x="202" y="3"/>
                  </a:cubicBezTo>
                  <a:cubicBezTo>
                    <a:pt x="201" y="2"/>
                    <a:pt x="200" y="1"/>
                    <a:pt x="199" y="1"/>
                  </a:cubicBezTo>
                  <a:cubicBezTo>
                    <a:pt x="198" y="1"/>
                    <a:pt x="198" y="1"/>
                    <a:pt x="198" y="1"/>
                  </a:cubicBezTo>
                  <a:cubicBezTo>
                    <a:pt x="198" y="1"/>
                    <a:pt x="198" y="1"/>
                    <a:pt x="198" y="1"/>
                  </a:cubicBezTo>
                  <a:cubicBezTo>
                    <a:pt x="198" y="0"/>
                    <a:pt x="197" y="0"/>
                    <a:pt x="19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417"/>
            <p:cNvSpPr>
              <a:spLocks noEditPoints="1"/>
            </p:cNvSpPr>
            <p:nvPr/>
          </p:nvSpPr>
          <p:spPr bwMode="auto">
            <a:xfrm>
              <a:off x="3046" y="2319"/>
              <a:ext cx="112" cy="122"/>
            </a:xfrm>
            <a:custGeom>
              <a:avLst/>
              <a:gdLst>
                <a:gd name="T0" fmla="*/ 41 w 84"/>
                <a:gd name="T1" fmla="*/ 83 h 91"/>
                <a:gd name="T2" fmla="*/ 49 w 84"/>
                <a:gd name="T3" fmla="*/ 82 h 91"/>
                <a:gd name="T4" fmla="*/ 35 w 84"/>
                <a:gd name="T5" fmla="*/ 80 h 91"/>
                <a:gd name="T6" fmla="*/ 50 w 84"/>
                <a:gd name="T7" fmla="*/ 66 h 91"/>
                <a:gd name="T8" fmla="*/ 49 w 84"/>
                <a:gd name="T9" fmla="*/ 71 h 91"/>
                <a:gd name="T10" fmla="*/ 35 w 84"/>
                <a:gd name="T11" fmla="*/ 73 h 91"/>
                <a:gd name="T12" fmla="*/ 38 w 84"/>
                <a:gd name="T13" fmla="*/ 71 h 91"/>
                <a:gd name="T14" fmla="*/ 50 w 84"/>
                <a:gd name="T15" fmla="*/ 58 h 91"/>
                <a:gd name="T16" fmla="*/ 6 w 84"/>
                <a:gd name="T17" fmla="*/ 53 h 91"/>
                <a:gd name="T18" fmla="*/ 53 w 84"/>
                <a:gd name="T19" fmla="*/ 57 h 91"/>
                <a:gd name="T20" fmla="*/ 59 w 84"/>
                <a:gd name="T21" fmla="*/ 56 h 91"/>
                <a:gd name="T22" fmla="*/ 67 w 84"/>
                <a:gd name="T23" fmla="*/ 55 h 91"/>
                <a:gd name="T24" fmla="*/ 76 w 84"/>
                <a:gd name="T25" fmla="*/ 55 h 91"/>
                <a:gd name="T26" fmla="*/ 54 w 84"/>
                <a:gd name="T27" fmla="*/ 56 h 91"/>
                <a:gd name="T28" fmla="*/ 25 w 84"/>
                <a:gd name="T29" fmla="*/ 41 h 91"/>
                <a:gd name="T30" fmla="*/ 72 w 84"/>
                <a:gd name="T31" fmla="*/ 52 h 91"/>
                <a:gd name="T32" fmla="*/ 77 w 84"/>
                <a:gd name="T33" fmla="*/ 50 h 91"/>
                <a:gd name="T34" fmla="*/ 14 w 84"/>
                <a:gd name="T35" fmla="*/ 40 h 91"/>
                <a:gd name="T36" fmla="*/ 76 w 84"/>
                <a:gd name="T37" fmla="*/ 40 h 91"/>
                <a:gd name="T38" fmla="*/ 68 w 84"/>
                <a:gd name="T39" fmla="*/ 40 h 91"/>
                <a:gd name="T40" fmla="*/ 51 w 84"/>
                <a:gd name="T41" fmla="*/ 47 h 91"/>
                <a:gd name="T42" fmla="*/ 48 w 84"/>
                <a:gd name="T43" fmla="*/ 59 h 91"/>
                <a:gd name="T44" fmla="*/ 7 w 84"/>
                <a:gd name="T45" fmla="*/ 40 h 91"/>
                <a:gd name="T46" fmla="*/ 56 w 84"/>
                <a:gd name="T47" fmla="*/ 40 h 91"/>
                <a:gd name="T48" fmla="*/ 34 w 84"/>
                <a:gd name="T49" fmla="*/ 60 h 91"/>
                <a:gd name="T50" fmla="*/ 34 w 84"/>
                <a:gd name="T51" fmla="*/ 60 h 91"/>
                <a:gd name="T52" fmla="*/ 27 w 84"/>
                <a:gd name="T53" fmla="*/ 38 h 91"/>
                <a:gd name="T54" fmla="*/ 8 w 84"/>
                <a:gd name="T55" fmla="*/ 37 h 91"/>
                <a:gd name="T56" fmla="*/ 21 w 84"/>
                <a:gd name="T57" fmla="*/ 38 h 91"/>
                <a:gd name="T58" fmla="*/ 12 w 84"/>
                <a:gd name="T59" fmla="*/ 44 h 91"/>
                <a:gd name="T60" fmla="*/ 10 w 84"/>
                <a:gd name="T61" fmla="*/ 43 h 91"/>
                <a:gd name="T62" fmla="*/ 53 w 84"/>
                <a:gd name="T63" fmla="*/ 37 h 91"/>
                <a:gd name="T64" fmla="*/ 25 w 84"/>
                <a:gd name="T65" fmla="*/ 53 h 91"/>
                <a:gd name="T66" fmla="*/ 36 w 84"/>
                <a:gd name="T67" fmla="*/ 35 h 91"/>
                <a:gd name="T68" fmla="*/ 28 w 84"/>
                <a:gd name="T69" fmla="*/ 39 h 91"/>
                <a:gd name="T70" fmla="*/ 49 w 84"/>
                <a:gd name="T71" fmla="*/ 30 h 91"/>
                <a:gd name="T72" fmla="*/ 27 w 84"/>
                <a:gd name="T73" fmla="*/ 53 h 91"/>
                <a:gd name="T74" fmla="*/ 30 w 84"/>
                <a:gd name="T75" fmla="*/ 52 h 91"/>
                <a:gd name="T76" fmla="*/ 46 w 84"/>
                <a:gd name="T77" fmla="*/ 39 h 91"/>
                <a:gd name="T78" fmla="*/ 36 w 84"/>
                <a:gd name="T79" fmla="*/ 33 h 91"/>
                <a:gd name="T80" fmla="*/ 36 w 84"/>
                <a:gd name="T81" fmla="*/ 33 h 91"/>
                <a:gd name="T82" fmla="*/ 42 w 84"/>
                <a:gd name="T83" fmla="*/ 20 h 91"/>
                <a:gd name="T84" fmla="*/ 44 w 84"/>
                <a:gd name="T85" fmla="*/ 7 h 91"/>
                <a:gd name="T86" fmla="*/ 41 w 84"/>
                <a:gd name="T87" fmla="*/ 12 h 91"/>
                <a:gd name="T88" fmla="*/ 52 w 84"/>
                <a:gd name="T89" fmla="*/ 27 h 91"/>
                <a:gd name="T90" fmla="*/ 52 w 84"/>
                <a:gd name="T91" fmla="*/ 18 h 91"/>
                <a:gd name="T92" fmla="*/ 51 w 84"/>
                <a:gd name="T93" fmla="*/ 10 h 91"/>
                <a:gd name="T94" fmla="*/ 36 w 84"/>
                <a:gd name="T95" fmla="*/ 6 h 91"/>
                <a:gd name="T96" fmla="*/ 34 w 84"/>
                <a:gd name="T97" fmla="*/ 0 h 91"/>
                <a:gd name="T98" fmla="*/ 4 w 84"/>
                <a:gd name="T99" fmla="*/ 32 h 91"/>
                <a:gd name="T100" fmla="*/ 3 w 84"/>
                <a:gd name="T101" fmla="*/ 59 h 91"/>
                <a:gd name="T102" fmla="*/ 30 w 84"/>
                <a:gd name="T103" fmla="*/ 89 h 91"/>
                <a:gd name="T104" fmla="*/ 53 w 84"/>
                <a:gd name="T105" fmla="*/ 91 h 91"/>
                <a:gd name="T106" fmla="*/ 80 w 84"/>
                <a:gd name="T107" fmla="*/ 62 h 91"/>
                <a:gd name="T108" fmla="*/ 84 w 84"/>
                <a:gd name="T109" fmla="*/ 38 h 91"/>
                <a:gd name="T110" fmla="*/ 58 w 84"/>
                <a:gd name="T111"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91">
                  <a:moveTo>
                    <a:pt x="35" y="84"/>
                  </a:moveTo>
                  <a:cubicBezTo>
                    <a:pt x="35" y="83"/>
                    <a:pt x="35" y="83"/>
                    <a:pt x="35" y="82"/>
                  </a:cubicBezTo>
                  <a:cubicBezTo>
                    <a:pt x="39" y="80"/>
                    <a:pt x="43" y="77"/>
                    <a:pt x="46" y="74"/>
                  </a:cubicBezTo>
                  <a:cubicBezTo>
                    <a:pt x="44" y="77"/>
                    <a:pt x="42" y="79"/>
                    <a:pt x="40" y="82"/>
                  </a:cubicBezTo>
                  <a:cubicBezTo>
                    <a:pt x="40" y="82"/>
                    <a:pt x="40" y="83"/>
                    <a:pt x="41" y="83"/>
                  </a:cubicBezTo>
                  <a:cubicBezTo>
                    <a:pt x="41" y="83"/>
                    <a:pt x="41" y="83"/>
                    <a:pt x="41" y="83"/>
                  </a:cubicBezTo>
                  <a:cubicBezTo>
                    <a:pt x="42" y="82"/>
                    <a:pt x="43" y="82"/>
                    <a:pt x="44" y="81"/>
                  </a:cubicBezTo>
                  <a:cubicBezTo>
                    <a:pt x="46" y="81"/>
                    <a:pt x="47" y="80"/>
                    <a:pt x="48" y="79"/>
                  </a:cubicBezTo>
                  <a:cubicBezTo>
                    <a:pt x="48" y="79"/>
                    <a:pt x="48" y="79"/>
                    <a:pt x="49" y="79"/>
                  </a:cubicBezTo>
                  <a:cubicBezTo>
                    <a:pt x="50" y="79"/>
                    <a:pt x="49" y="81"/>
                    <a:pt x="49" y="82"/>
                  </a:cubicBezTo>
                  <a:cubicBezTo>
                    <a:pt x="49" y="83"/>
                    <a:pt x="50" y="83"/>
                    <a:pt x="50" y="83"/>
                  </a:cubicBezTo>
                  <a:cubicBezTo>
                    <a:pt x="50" y="83"/>
                    <a:pt x="50" y="84"/>
                    <a:pt x="50" y="85"/>
                  </a:cubicBezTo>
                  <a:cubicBezTo>
                    <a:pt x="45" y="85"/>
                    <a:pt x="41" y="84"/>
                    <a:pt x="36" y="84"/>
                  </a:cubicBezTo>
                  <a:cubicBezTo>
                    <a:pt x="36" y="84"/>
                    <a:pt x="35" y="84"/>
                    <a:pt x="35" y="84"/>
                  </a:cubicBezTo>
                  <a:moveTo>
                    <a:pt x="35" y="80"/>
                  </a:moveTo>
                  <a:cubicBezTo>
                    <a:pt x="35" y="78"/>
                    <a:pt x="35" y="77"/>
                    <a:pt x="35" y="75"/>
                  </a:cubicBezTo>
                  <a:cubicBezTo>
                    <a:pt x="39" y="73"/>
                    <a:pt x="43" y="69"/>
                    <a:pt x="48" y="67"/>
                  </a:cubicBezTo>
                  <a:cubicBezTo>
                    <a:pt x="44" y="72"/>
                    <a:pt x="39" y="75"/>
                    <a:pt x="35" y="80"/>
                  </a:cubicBezTo>
                  <a:moveTo>
                    <a:pt x="39" y="78"/>
                  </a:moveTo>
                  <a:cubicBezTo>
                    <a:pt x="43" y="74"/>
                    <a:pt x="47" y="71"/>
                    <a:pt x="50" y="66"/>
                  </a:cubicBezTo>
                  <a:cubicBezTo>
                    <a:pt x="50" y="70"/>
                    <a:pt x="50" y="74"/>
                    <a:pt x="50" y="78"/>
                  </a:cubicBezTo>
                  <a:cubicBezTo>
                    <a:pt x="47" y="78"/>
                    <a:pt x="45" y="79"/>
                    <a:pt x="43" y="80"/>
                  </a:cubicBezTo>
                  <a:cubicBezTo>
                    <a:pt x="45" y="78"/>
                    <a:pt x="48" y="75"/>
                    <a:pt x="50" y="72"/>
                  </a:cubicBezTo>
                  <a:cubicBezTo>
                    <a:pt x="50" y="72"/>
                    <a:pt x="49" y="71"/>
                    <a:pt x="49" y="71"/>
                  </a:cubicBezTo>
                  <a:cubicBezTo>
                    <a:pt x="49" y="71"/>
                    <a:pt x="49" y="71"/>
                    <a:pt x="49" y="71"/>
                  </a:cubicBezTo>
                  <a:cubicBezTo>
                    <a:pt x="45" y="73"/>
                    <a:pt x="42" y="76"/>
                    <a:pt x="39" y="78"/>
                  </a:cubicBezTo>
                  <a:moveTo>
                    <a:pt x="35" y="73"/>
                  </a:moveTo>
                  <a:cubicBezTo>
                    <a:pt x="35" y="71"/>
                    <a:pt x="34" y="70"/>
                    <a:pt x="34" y="68"/>
                  </a:cubicBezTo>
                  <a:cubicBezTo>
                    <a:pt x="39" y="66"/>
                    <a:pt x="44" y="63"/>
                    <a:pt x="49" y="60"/>
                  </a:cubicBezTo>
                  <a:cubicBezTo>
                    <a:pt x="44" y="65"/>
                    <a:pt x="39" y="68"/>
                    <a:pt x="35" y="73"/>
                  </a:cubicBezTo>
                  <a:moveTo>
                    <a:pt x="38" y="71"/>
                  </a:moveTo>
                  <a:cubicBezTo>
                    <a:pt x="42" y="68"/>
                    <a:pt x="47" y="64"/>
                    <a:pt x="51" y="60"/>
                  </a:cubicBezTo>
                  <a:cubicBezTo>
                    <a:pt x="51" y="62"/>
                    <a:pt x="51" y="63"/>
                    <a:pt x="51" y="65"/>
                  </a:cubicBezTo>
                  <a:cubicBezTo>
                    <a:pt x="50" y="65"/>
                    <a:pt x="50" y="65"/>
                    <a:pt x="50" y="65"/>
                  </a:cubicBezTo>
                  <a:cubicBezTo>
                    <a:pt x="45" y="66"/>
                    <a:pt x="42" y="69"/>
                    <a:pt x="38" y="71"/>
                  </a:cubicBezTo>
                  <a:moveTo>
                    <a:pt x="50" y="58"/>
                  </a:moveTo>
                  <a:cubicBezTo>
                    <a:pt x="51" y="58"/>
                    <a:pt x="51" y="58"/>
                    <a:pt x="51" y="58"/>
                  </a:cubicBezTo>
                  <a:cubicBezTo>
                    <a:pt x="51" y="58"/>
                    <a:pt x="51" y="58"/>
                    <a:pt x="51" y="58"/>
                  </a:cubicBezTo>
                  <a:cubicBezTo>
                    <a:pt x="51" y="58"/>
                    <a:pt x="51" y="58"/>
                    <a:pt x="51" y="58"/>
                  </a:cubicBezTo>
                  <a:cubicBezTo>
                    <a:pt x="50" y="58"/>
                    <a:pt x="50" y="58"/>
                    <a:pt x="50" y="58"/>
                  </a:cubicBezTo>
                  <a:moveTo>
                    <a:pt x="51" y="58"/>
                  </a:moveTo>
                  <a:cubicBezTo>
                    <a:pt x="51" y="58"/>
                    <a:pt x="51" y="58"/>
                    <a:pt x="51" y="58"/>
                  </a:cubicBezTo>
                  <a:moveTo>
                    <a:pt x="10" y="53"/>
                  </a:moveTo>
                  <a:cubicBezTo>
                    <a:pt x="9" y="53"/>
                    <a:pt x="7" y="53"/>
                    <a:pt x="6" y="53"/>
                  </a:cubicBezTo>
                  <a:cubicBezTo>
                    <a:pt x="6" y="53"/>
                    <a:pt x="6" y="53"/>
                    <a:pt x="6" y="53"/>
                  </a:cubicBezTo>
                  <a:cubicBezTo>
                    <a:pt x="7" y="53"/>
                    <a:pt x="7" y="53"/>
                    <a:pt x="7" y="53"/>
                  </a:cubicBezTo>
                  <a:cubicBezTo>
                    <a:pt x="9" y="51"/>
                    <a:pt x="12" y="49"/>
                    <a:pt x="14" y="47"/>
                  </a:cubicBezTo>
                  <a:cubicBezTo>
                    <a:pt x="12" y="49"/>
                    <a:pt x="11" y="51"/>
                    <a:pt x="10" y="53"/>
                  </a:cubicBezTo>
                  <a:cubicBezTo>
                    <a:pt x="10" y="53"/>
                    <a:pt x="10" y="53"/>
                    <a:pt x="10" y="53"/>
                  </a:cubicBezTo>
                  <a:moveTo>
                    <a:pt x="53" y="57"/>
                  </a:moveTo>
                  <a:cubicBezTo>
                    <a:pt x="57" y="53"/>
                    <a:pt x="61" y="49"/>
                    <a:pt x="65" y="45"/>
                  </a:cubicBezTo>
                  <a:cubicBezTo>
                    <a:pt x="66" y="43"/>
                    <a:pt x="69" y="41"/>
                    <a:pt x="69" y="41"/>
                  </a:cubicBezTo>
                  <a:cubicBezTo>
                    <a:pt x="70" y="41"/>
                    <a:pt x="69" y="43"/>
                    <a:pt x="66" y="46"/>
                  </a:cubicBezTo>
                  <a:cubicBezTo>
                    <a:pt x="63" y="49"/>
                    <a:pt x="61" y="52"/>
                    <a:pt x="59" y="55"/>
                  </a:cubicBezTo>
                  <a:cubicBezTo>
                    <a:pt x="58" y="55"/>
                    <a:pt x="59" y="56"/>
                    <a:pt x="59" y="56"/>
                  </a:cubicBezTo>
                  <a:cubicBezTo>
                    <a:pt x="59" y="56"/>
                    <a:pt x="59" y="56"/>
                    <a:pt x="60" y="56"/>
                  </a:cubicBezTo>
                  <a:cubicBezTo>
                    <a:pt x="64" y="53"/>
                    <a:pt x="67" y="50"/>
                    <a:pt x="71" y="46"/>
                  </a:cubicBezTo>
                  <a:cubicBezTo>
                    <a:pt x="71" y="46"/>
                    <a:pt x="73" y="44"/>
                    <a:pt x="74" y="44"/>
                  </a:cubicBezTo>
                  <a:cubicBezTo>
                    <a:pt x="74" y="44"/>
                    <a:pt x="74" y="45"/>
                    <a:pt x="73" y="47"/>
                  </a:cubicBezTo>
                  <a:cubicBezTo>
                    <a:pt x="71" y="49"/>
                    <a:pt x="69" y="52"/>
                    <a:pt x="67" y="55"/>
                  </a:cubicBezTo>
                  <a:cubicBezTo>
                    <a:pt x="67" y="55"/>
                    <a:pt x="67" y="56"/>
                    <a:pt x="68" y="56"/>
                  </a:cubicBezTo>
                  <a:cubicBezTo>
                    <a:pt x="68" y="56"/>
                    <a:pt x="68" y="56"/>
                    <a:pt x="68" y="56"/>
                  </a:cubicBezTo>
                  <a:cubicBezTo>
                    <a:pt x="69" y="55"/>
                    <a:pt x="73" y="52"/>
                    <a:pt x="75" y="52"/>
                  </a:cubicBezTo>
                  <a:cubicBezTo>
                    <a:pt x="75" y="52"/>
                    <a:pt x="76" y="53"/>
                    <a:pt x="75" y="54"/>
                  </a:cubicBezTo>
                  <a:cubicBezTo>
                    <a:pt x="75" y="55"/>
                    <a:pt x="76" y="55"/>
                    <a:pt x="76" y="55"/>
                  </a:cubicBezTo>
                  <a:cubicBezTo>
                    <a:pt x="76" y="55"/>
                    <a:pt x="77" y="55"/>
                    <a:pt x="77" y="54"/>
                  </a:cubicBezTo>
                  <a:cubicBezTo>
                    <a:pt x="77" y="54"/>
                    <a:pt x="77" y="53"/>
                    <a:pt x="77" y="52"/>
                  </a:cubicBezTo>
                  <a:cubicBezTo>
                    <a:pt x="77" y="54"/>
                    <a:pt x="77" y="55"/>
                    <a:pt x="77" y="57"/>
                  </a:cubicBezTo>
                  <a:cubicBezTo>
                    <a:pt x="75" y="57"/>
                    <a:pt x="73" y="57"/>
                    <a:pt x="70" y="57"/>
                  </a:cubicBezTo>
                  <a:cubicBezTo>
                    <a:pt x="65" y="57"/>
                    <a:pt x="59" y="57"/>
                    <a:pt x="54" y="56"/>
                  </a:cubicBezTo>
                  <a:cubicBezTo>
                    <a:pt x="53" y="57"/>
                    <a:pt x="53" y="57"/>
                    <a:pt x="53" y="57"/>
                  </a:cubicBezTo>
                  <a:moveTo>
                    <a:pt x="13" y="53"/>
                  </a:moveTo>
                  <a:cubicBezTo>
                    <a:pt x="13" y="53"/>
                    <a:pt x="12" y="53"/>
                    <a:pt x="12" y="53"/>
                  </a:cubicBezTo>
                  <a:cubicBezTo>
                    <a:pt x="16" y="51"/>
                    <a:pt x="19" y="47"/>
                    <a:pt x="22" y="44"/>
                  </a:cubicBezTo>
                  <a:cubicBezTo>
                    <a:pt x="24" y="42"/>
                    <a:pt x="25" y="41"/>
                    <a:pt x="25" y="41"/>
                  </a:cubicBezTo>
                  <a:cubicBezTo>
                    <a:pt x="25" y="41"/>
                    <a:pt x="23" y="43"/>
                    <a:pt x="21" y="45"/>
                  </a:cubicBezTo>
                  <a:cubicBezTo>
                    <a:pt x="19" y="48"/>
                    <a:pt x="17" y="50"/>
                    <a:pt x="16" y="53"/>
                  </a:cubicBezTo>
                  <a:cubicBezTo>
                    <a:pt x="16" y="53"/>
                    <a:pt x="16" y="53"/>
                    <a:pt x="16" y="53"/>
                  </a:cubicBezTo>
                  <a:cubicBezTo>
                    <a:pt x="15" y="53"/>
                    <a:pt x="14" y="53"/>
                    <a:pt x="13" y="53"/>
                  </a:cubicBezTo>
                  <a:moveTo>
                    <a:pt x="72" y="52"/>
                  </a:moveTo>
                  <a:cubicBezTo>
                    <a:pt x="71" y="52"/>
                    <a:pt x="71" y="51"/>
                    <a:pt x="73" y="50"/>
                  </a:cubicBezTo>
                  <a:cubicBezTo>
                    <a:pt x="75" y="47"/>
                    <a:pt x="77" y="44"/>
                    <a:pt x="78" y="41"/>
                  </a:cubicBezTo>
                  <a:cubicBezTo>
                    <a:pt x="78" y="41"/>
                    <a:pt x="78" y="41"/>
                    <a:pt x="78" y="41"/>
                  </a:cubicBezTo>
                  <a:cubicBezTo>
                    <a:pt x="78" y="44"/>
                    <a:pt x="78" y="47"/>
                    <a:pt x="77" y="50"/>
                  </a:cubicBezTo>
                  <a:cubicBezTo>
                    <a:pt x="77" y="50"/>
                    <a:pt x="77" y="50"/>
                    <a:pt x="77" y="50"/>
                  </a:cubicBezTo>
                  <a:cubicBezTo>
                    <a:pt x="75" y="50"/>
                    <a:pt x="73" y="52"/>
                    <a:pt x="72" y="52"/>
                  </a:cubicBezTo>
                  <a:moveTo>
                    <a:pt x="6" y="51"/>
                  </a:moveTo>
                  <a:cubicBezTo>
                    <a:pt x="6" y="50"/>
                    <a:pt x="6" y="49"/>
                    <a:pt x="6" y="47"/>
                  </a:cubicBezTo>
                  <a:cubicBezTo>
                    <a:pt x="7" y="47"/>
                    <a:pt x="7" y="47"/>
                    <a:pt x="7" y="47"/>
                  </a:cubicBezTo>
                  <a:cubicBezTo>
                    <a:pt x="8" y="46"/>
                    <a:pt x="13" y="40"/>
                    <a:pt x="14" y="40"/>
                  </a:cubicBezTo>
                  <a:cubicBezTo>
                    <a:pt x="14" y="40"/>
                    <a:pt x="13" y="41"/>
                    <a:pt x="11" y="44"/>
                  </a:cubicBezTo>
                  <a:cubicBezTo>
                    <a:pt x="9" y="46"/>
                    <a:pt x="7" y="48"/>
                    <a:pt x="6" y="51"/>
                  </a:cubicBezTo>
                  <a:moveTo>
                    <a:pt x="63" y="51"/>
                  </a:moveTo>
                  <a:cubicBezTo>
                    <a:pt x="66" y="48"/>
                    <a:pt x="70" y="44"/>
                    <a:pt x="72" y="40"/>
                  </a:cubicBezTo>
                  <a:cubicBezTo>
                    <a:pt x="73" y="40"/>
                    <a:pt x="74" y="40"/>
                    <a:pt x="76" y="40"/>
                  </a:cubicBezTo>
                  <a:cubicBezTo>
                    <a:pt x="71" y="44"/>
                    <a:pt x="66" y="47"/>
                    <a:pt x="63" y="51"/>
                  </a:cubicBezTo>
                  <a:moveTo>
                    <a:pt x="50" y="57"/>
                  </a:moveTo>
                  <a:cubicBezTo>
                    <a:pt x="51" y="56"/>
                    <a:pt x="53" y="52"/>
                    <a:pt x="54" y="51"/>
                  </a:cubicBezTo>
                  <a:cubicBezTo>
                    <a:pt x="57" y="47"/>
                    <a:pt x="59" y="44"/>
                    <a:pt x="62" y="40"/>
                  </a:cubicBezTo>
                  <a:cubicBezTo>
                    <a:pt x="64" y="40"/>
                    <a:pt x="66" y="40"/>
                    <a:pt x="68" y="40"/>
                  </a:cubicBezTo>
                  <a:cubicBezTo>
                    <a:pt x="64" y="44"/>
                    <a:pt x="60" y="48"/>
                    <a:pt x="56" y="52"/>
                  </a:cubicBezTo>
                  <a:cubicBezTo>
                    <a:pt x="54" y="54"/>
                    <a:pt x="52" y="55"/>
                    <a:pt x="50" y="57"/>
                  </a:cubicBezTo>
                  <a:moveTo>
                    <a:pt x="34" y="67"/>
                  </a:moveTo>
                  <a:cubicBezTo>
                    <a:pt x="34" y="66"/>
                    <a:pt x="34" y="64"/>
                    <a:pt x="34" y="63"/>
                  </a:cubicBezTo>
                  <a:cubicBezTo>
                    <a:pt x="41" y="60"/>
                    <a:pt x="46" y="53"/>
                    <a:pt x="51" y="47"/>
                  </a:cubicBezTo>
                  <a:cubicBezTo>
                    <a:pt x="53" y="46"/>
                    <a:pt x="54" y="44"/>
                    <a:pt x="56" y="43"/>
                  </a:cubicBezTo>
                  <a:cubicBezTo>
                    <a:pt x="56" y="43"/>
                    <a:pt x="58" y="41"/>
                    <a:pt x="59" y="40"/>
                  </a:cubicBezTo>
                  <a:cubicBezTo>
                    <a:pt x="60" y="40"/>
                    <a:pt x="60" y="40"/>
                    <a:pt x="60" y="40"/>
                  </a:cubicBezTo>
                  <a:cubicBezTo>
                    <a:pt x="56" y="46"/>
                    <a:pt x="52" y="52"/>
                    <a:pt x="47" y="58"/>
                  </a:cubicBezTo>
                  <a:cubicBezTo>
                    <a:pt x="48" y="59"/>
                    <a:pt x="48" y="59"/>
                    <a:pt x="48" y="59"/>
                  </a:cubicBezTo>
                  <a:cubicBezTo>
                    <a:pt x="43" y="61"/>
                    <a:pt x="39" y="64"/>
                    <a:pt x="34" y="67"/>
                  </a:cubicBezTo>
                  <a:moveTo>
                    <a:pt x="6" y="45"/>
                  </a:moveTo>
                  <a:cubicBezTo>
                    <a:pt x="6" y="43"/>
                    <a:pt x="6" y="42"/>
                    <a:pt x="6" y="40"/>
                  </a:cubicBezTo>
                  <a:cubicBezTo>
                    <a:pt x="6" y="40"/>
                    <a:pt x="6" y="40"/>
                    <a:pt x="6" y="40"/>
                  </a:cubicBezTo>
                  <a:cubicBezTo>
                    <a:pt x="7" y="40"/>
                    <a:pt x="7" y="40"/>
                    <a:pt x="7" y="40"/>
                  </a:cubicBezTo>
                  <a:cubicBezTo>
                    <a:pt x="9" y="40"/>
                    <a:pt x="7" y="43"/>
                    <a:pt x="6" y="45"/>
                  </a:cubicBezTo>
                  <a:moveTo>
                    <a:pt x="35" y="62"/>
                  </a:moveTo>
                  <a:cubicBezTo>
                    <a:pt x="35" y="62"/>
                    <a:pt x="36" y="61"/>
                    <a:pt x="37" y="59"/>
                  </a:cubicBezTo>
                  <a:cubicBezTo>
                    <a:pt x="39" y="57"/>
                    <a:pt x="40" y="56"/>
                    <a:pt x="42" y="54"/>
                  </a:cubicBezTo>
                  <a:cubicBezTo>
                    <a:pt x="47" y="50"/>
                    <a:pt x="52" y="45"/>
                    <a:pt x="56" y="40"/>
                  </a:cubicBezTo>
                  <a:cubicBezTo>
                    <a:pt x="57" y="40"/>
                    <a:pt x="57" y="40"/>
                    <a:pt x="58" y="40"/>
                  </a:cubicBezTo>
                  <a:cubicBezTo>
                    <a:pt x="52" y="44"/>
                    <a:pt x="48" y="50"/>
                    <a:pt x="43" y="55"/>
                  </a:cubicBezTo>
                  <a:cubicBezTo>
                    <a:pt x="41" y="57"/>
                    <a:pt x="38" y="59"/>
                    <a:pt x="36" y="61"/>
                  </a:cubicBezTo>
                  <a:cubicBezTo>
                    <a:pt x="35" y="61"/>
                    <a:pt x="35" y="62"/>
                    <a:pt x="35" y="62"/>
                  </a:cubicBezTo>
                  <a:moveTo>
                    <a:pt x="34" y="60"/>
                  </a:moveTo>
                  <a:cubicBezTo>
                    <a:pt x="34" y="59"/>
                    <a:pt x="34" y="58"/>
                    <a:pt x="34" y="56"/>
                  </a:cubicBezTo>
                  <a:cubicBezTo>
                    <a:pt x="42" y="52"/>
                    <a:pt x="48" y="44"/>
                    <a:pt x="55" y="39"/>
                  </a:cubicBezTo>
                  <a:cubicBezTo>
                    <a:pt x="55" y="39"/>
                    <a:pt x="55" y="39"/>
                    <a:pt x="55" y="39"/>
                  </a:cubicBezTo>
                  <a:cubicBezTo>
                    <a:pt x="52" y="42"/>
                    <a:pt x="49" y="46"/>
                    <a:pt x="46" y="49"/>
                  </a:cubicBezTo>
                  <a:cubicBezTo>
                    <a:pt x="42" y="53"/>
                    <a:pt x="38" y="56"/>
                    <a:pt x="34" y="60"/>
                  </a:cubicBezTo>
                  <a:moveTo>
                    <a:pt x="13" y="52"/>
                  </a:moveTo>
                  <a:cubicBezTo>
                    <a:pt x="12" y="52"/>
                    <a:pt x="13" y="51"/>
                    <a:pt x="14" y="48"/>
                  </a:cubicBezTo>
                  <a:cubicBezTo>
                    <a:pt x="16" y="45"/>
                    <a:pt x="19" y="42"/>
                    <a:pt x="22" y="39"/>
                  </a:cubicBezTo>
                  <a:cubicBezTo>
                    <a:pt x="22" y="38"/>
                    <a:pt x="22" y="38"/>
                    <a:pt x="21" y="38"/>
                  </a:cubicBezTo>
                  <a:cubicBezTo>
                    <a:pt x="23" y="38"/>
                    <a:pt x="25" y="38"/>
                    <a:pt x="27" y="38"/>
                  </a:cubicBezTo>
                  <a:cubicBezTo>
                    <a:pt x="23" y="40"/>
                    <a:pt x="21" y="43"/>
                    <a:pt x="18" y="47"/>
                  </a:cubicBezTo>
                  <a:cubicBezTo>
                    <a:pt x="17" y="48"/>
                    <a:pt x="13" y="52"/>
                    <a:pt x="13" y="52"/>
                  </a:cubicBezTo>
                  <a:moveTo>
                    <a:pt x="6" y="39"/>
                  </a:moveTo>
                  <a:cubicBezTo>
                    <a:pt x="6" y="38"/>
                    <a:pt x="6" y="38"/>
                    <a:pt x="6" y="38"/>
                  </a:cubicBezTo>
                  <a:cubicBezTo>
                    <a:pt x="7" y="37"/>
                    <a:pt x="7" y="37"/>
                    <a:pt x="8" y="37"/>
                  </a:cubicBezTo>
                  <a:cubicBezTo>
                    <a:pt x="7" y="38"/>
                    <a:pt x="7" y="38"/>
                    <a:pt x="6" y="39"/>
                  </a:cubicBezTo>
                  <a:moveTo>
                    <a:pt x="7" y="44"/>
                  </a:moveTo>
                  <a:cubicBezTo>
                    <a:pt x="7" y="44"/>
                    <a:pt x="9" y="39"/>
                    <a:pt x="10" y="38"/>
                  </a:cubicBezTo>
                  <a:cubicBezTo>
                    <a:pt x="10" y="37"/>
                    <a:pt x="10" y="37"/>
                    <a:pt x="10" y="37"/>
                  </a:cubicBezTo>
                  <a:cubicBezTo>
                    <a:pt x="13" y="37"/>
                    <a:pt x="17" y="38"/>
                    <a:pt x="21" y="38"/>
                  </a:cubicBezTo>
                  <a:cubicBezTo>
                    <a:pt x="21" y="38"/>
                    <a:pt x="21" y="38"/>
                    <a:pt x="21" y="38"/>
                  </a:cubicBezTo>
                  <a:cubicBezTo>
                    <a:pt x="17" y="41"/>
                    <a:pt x="14" y="45"/>
                    <a:pt x="10" y="49"/>
                  </a:cubicBezTo>
                  <a:cubicBezTo>
                    <a:pt x="9" y="50"/>
                    <a:pt x="8" y="51"/>
                    <a:pt x="8" y="51"/>
                  </a:cubicBezTo>
                  <a:cubicBezTo>
                    <a:pt x="8" y="51"/>
                    <a:pt x="9" y="49"/>
                    <a:pt x="10" y="48"/>
                  </a:cubicBezTo>
                  <a:cubicBezTo>
                    <a:pt x="11" y="46"/>
                    <a:pt x="12" y="44"/>
                    <a:pt x="12" y="44"/>
                  </a:cubicBezTo>
                  <a:cubicBezTo>
                    <a:pt x="12" y="44"/>
                    <a:pt x="12" y="45"/>
                    <a:pt x="12" y="45"/>
                  </a:cubicBezTo>
                  <a:cubicBezTo>
                    <a:pt x="14" y="43"/>
                    <a:pt x="15" y="41"/>
                    <a:pt x="16" y="39"/>
                  </a:cubicBezTo>
                  <a:cubicBezTo>
                    <a:pt x="16" y="38"/>
                    <a:pt x="16" y="38"/>
                    <a:pt x="16" y="38"/>
                  </a:cubicBezTo>
                  <a:cubicBezTo>
                    <a:pt x="15" y="38"/>
                    <a:pt x="15" y="38"/>
                    <a:pt x="15" y="38"/>
                  </a:cubicBezTo>
                  <a:cubicBezTo>
                    <a:pt x="13" y="39"/>
                    <a:pt x="11" y="41"/>
                    <a:pt x="10" y="43"/>
                  </a:cubicBezTo>
                  <a:cubicBezTo>
                    <a:pt x="8" y="44"/>
                    <a:pt x="8" y="44"/>
                    <a:pt x="7" y="44"/>
                  </a:cubicBezTo>
                  <a:moveTo>
                    <a:pt x="37" y="53"/>
                  </a:moveTo>
                  <a:cubicBezTo>
                    <a:pt x="43" y="49"/>
                    <a:pt x="47" y="41"/>
                    <a:pt x="53" y="35"/>
                  </a:cubicBezTo>
                  <a:cubicBezTo>
                    <a:pt x="53" y="35"/>
                    <a:pt x="53" y="36"/>
                    <a:pt x="53" y="37"/>
                  </a:cubicBezTo>
                  <a:cubicBezTo>
                    <a:pt x="53" y="37"/>
                    <a:pt x="53" y="37"/>
                    <a:pt x="53" y="37"/>
                  </a:cubicBezTo>
                  <a:cubicBezTo>
                    <a:pt x="53" y="38"/>
                    <a:pt x="53" y="38"/>
                    <a:pt x="53" y="39"/>
                  </a:cubicBezTo>
                  <a:cubicBezTo>
                    <a:pt x="47" y="43"/>
                    <a:pt x="43" y="49"/>
                    <a:pt x="37" y="53"/>
                  </a:cubicBezTo>
                  <a:moveTo>
                    <a:pt x="17" y="53"/>
                  </a:moveTo>
                  <a:cubicBezTo>
                    <a:pt x="26" y="47"/>
                    <a:pt x="36" y="40"/>
                    <a:pt x="43" y="33"/>
                  </a:cubicBezTo>
                  <a:cubicBezTo>
                    <a:pt x="36" y="39"/>
                    <a:pt x="30" y="45"/>
                    <a:pt x="25" y="53"/>
                  </a:cubicBezTo>
                  <a:cubicBezTo>
                    <a:pt x="25" y="53"/>
                    <a:pt x="25" y="53"/>
                    <a:pt x="25" y="53"/>
                  </a:cubicBezTo>
                  <a:cubicBezTo>
                    <a:pt x="22" y="53"/>
                    <a:pt x="20" y="53"/>
                    <a:pt x="17" y="53"/>
                  </a:cubicBezTo>
                  <a:moveTo>
                    <a:pt x="33" y="38"/>
                  </a:moveTo>
                  <a:cubicBezTo>
                    <a:pt x="34" y="38"/>
                    <a:pt x="35" y="38"/>
                    <a:pt x="35" y="38"/>
                  </a:cubicBezTo>
                  <a:cubicBezTo>
                    <a:pt x="36" y="37"/>
                    <a:pt x="36" y="37"/>
                    <a:pt x="36" y="35"/>
                  </a:cubicBezTo>
                  <a:cubicBezTo>
                    <a:pt x="36" y="35"/>
                    <a:pt x="36" y="35"/>
                    <a:pt x="36" y="35"/>
                  </a:cubicBezTo>
                  <a:cubicBezTo>
                    <a:pt x="39" y="34"/>
                    <a:pt x="41" y="33"/>
                    <a:pt x="43" y="32"/>
                  </a:cubicBezTo>
                  <a:cubicBezTo>
                    <a:pt x="38" y="36"/>
                    <a:pt x="33" y="39"/>
                    <a:pt x="29" y="43"/>
                  </a:cubicBezTo>
                  <a:cubicBezTo>
                    <a:pt x="26" y="45"/>
                    <a:pt x="21" y="48"/>
                    <a:pt x="19" y="51"/>
                  </a:cubicBezTo>
                  <a:cubicBezTo>
                    <a:pt x="21" y="47"/>
                    <a:pt x="25" y="43"/>
                    <a:pt x="28" y="39"/>
                  </a:cubicBezTo>
                  <a:cubicBezTo>
                    <a:pt x="28" y="38"/>
                    <a:pt x="28" y="38"/>
                    <a:pt x="28" y="38"/>
                  </a:cubicBezTo>
                  <a:cubicBezTo>
                    <a:pt x="30" y="38"/>
                    <a:pt x="32" y="38"/>
                    <a:pt x="33" y="38"/>
                  </a:cubicBezTo>
                  <a:moveTo>
                    <a:pt x="46" y="32"/>
                  </a:moveTo>
                  <a:cubicBezTo>
                    <a:pt x="46" y="31"/>
                    <a:pt x="46" y="31"/>
                    <a:pt x="46" y="31"/>
                  </a:cubicBezTo>
                  <a:cubicBezTo>
                    <a:pt x="47" y="31"/>
                    <a:pt x="48" y="30"/>
                    <a:pt x="49" y="30"/>
                  </a:cubicBezTo>
                  <a:cubicBezTo>
                    <a:pt x="48" y="30"/>
                    <a:pt x="47" y="31"/>
                    <a:pt x="46" y="32"/>
                  </a:cubicBezTo>
                  <a:moveTo>
                    <a:pt x="50" y="30"/>
                  </a:moveTo>
                  <a:cubicBezTo>
                    <a:pt x="50" y="30"/>
                    <a:pt x="50" y="30"/>
                    <a:pt x="50" y="30"/>
                  </a:cubicBezTo>
                  <a:cubicBezTo>
                    <a:pt x="50" y="30"/>
                    <a:pt x="50" y="30"/>
                    <a:pt x="50" y="30"/>
                  </a:cubicBezTo>
                  <a:moveTo>
                    <a:pt x="27" y="53"/>
                  </a:moveTo>
                  <a:cubicBezTo>
                    <a:pt x="34" y="44"/>
                    <a:pt x="43" y="36"/>
                    <a:pt x="52" y="29"/>
                  </a:cubicBezTo>
                  <a:cubicBezTo>
                    <a:pt x="52" y="28"/>
                    <a:pt x="52" y="28"/>
                    <a:pt x="52" y="28"/>
                  </a:cubicBezTo>
                  <a:cubicBezTo>
                    <a:pt x="52" y="30"/>
                    <a:pt x="52" y="31"/>
                    <a:pt x="52" y="33"/>
                  </a:cubicBezTo>
                  <a:cubicBezTo>
                    <a:pt x="52" y="33"/>
                    <a:pt x="52" y="33"/>
                    <a:pt x="52" y="33"/>
                  </a:cubicBezTo>
                  <a:cubicBezTo>
                    <a:pt x="44" y="39"/>
                    <a:pt x="37" y="45"/>
                    <a:pt x="30" y="52"/>
                  </a:cubicBezTo>
                  <a:cubicBezTo>
                    <a:pt x="29" y="52"/>
                    <a:pt x="30" y="53"/>
                    <a:pt x="30" y="53"/>
                  </a:cubicBezTo>
                  <a:cubicBezTo>
                    <a:pt x="31" y="53"/>
                    <a:pt x="31" y="53"/>
                    <a:pt x="31" y="53"/>
                  </a:cubicBezTo>
                  <a:cubicBezTo>
                    <a:pt x="34" y="50"/>
                    <a:pt x="36" y="47"/>
                    <a:pt x="39" y="45"/>
                  </a:cubicBezTo>
                  <a:cubicBezTo>
                    <a:pt x="42" y="43"/>
                    <a:pt x="44" y="41"/>
                    <a:pt x="46" y="39"/>
                  </a:cubicBezTo>
                  <a:cubicBezTo>
                    <a:pt x="46" y="39"/>
                    <a:pt x="46" y="39"/>
                    <a:pt x="46" y="39"/>
                  </a:cubicBezTo>
                  <a:cubicBezTo>
                    <a:pt x="42" y="44"/>
                    <a:pt x="39" y="50"/>
                    <a:pt x="34" y="54"/>
                  </a:cubicBezTo>
                  <a:cubicBezTo>
                    <a:pt x="34" y="54"/>
                    <a:pt x="33" y="54"/>
                    <a:pt x="33" y="53"/>
                  </a:cubicBezTo>
                  <a:cubicBezTo>
                    <a:pt x="33" y="53"/>
                    <a:pt x="32" y="53"/>
                    <a:pt x="32" y="53"/>
                  </a:cubicBezTo>
                  <a:cubicBezTo>
                    <a:pt x="30" y="53"/>
                    <a:pt x="28" y="53"/>
                    <a:pt x="27" y="53"/>
                  </a:cubicBezTo>
                  <a:moveTo>
                    <a:pt x="36" y="33"/>
                  </a:moveTo>
                  <a:cubicBezTo>
                    <a:pt x="36" y="31"/>
                    <a:pt x="36" y="30"/>
                    <a:pt x="36" y="29"/>
                  </a:cubicBezTo>
                  <a:cubicBezTo>
                    <a:pt x="40" y="27"/>
                    <a:pt x="43" y="24"/>
                    <a:pt x="47" y="22"/>
                  </a:cubicBezTo>
                  <a:cubicBezTo>
                    <a:pt x="48" y="21"/>
                    <a:pt x="49" y="20"/>
                    <a:pt x="50" y="20"/>
                  </a:cubicBezTo>
                  <a:cubicBezTo>
                    <a:pt x="51" y="20"/>
                    <a:pt x="46" y="25"/>
                    <a:pt x="45" y="26"/>
                  </a:cubicBezTo>
                  <a:cubicBezTo>
                    <a:pt x="42" y="29"/>
                    <a:pt x="39" y="31"/>
                    <a:pt x="36" y="33"/>
                  </a:cubicBezTo>
                  <a:moveTo>
                    <a:pt x="36" y="25"/>
                  </a:moveTo>
                  <a:cubicBezTo>
                    <a:pt x="36" y="24"/>
                    <a:pt x="36" y="22"/>
                    <a:pt x="36" y="21"/>
                  </a:cubicBezTo>
                  <a:cubicBezTo>
                    <a:pt x="40" y="19"/>
                    <a:pt x="43" y="15"/>
                    <a:pt x="47" y="12"/>
                  </a:cubicBezTo>
                  <a:cubicBezTo>
                    <a:pt x="48" y="12"/>
                    <a:pt x="49" y="11"/>
                    <a:pt x="49" y="11"/>
                  </a:cubicBezTo>
                  <a:cubicBezTo>
                    <a:pt x="50" y="11"/>
                    <a:pt x="43" y="19"/>
                    <a:pt x="42" y="20"/>
                  </a:cubicBezTo>
                  <a:cubicBezTo>
                    <a:pt x="40" y="22"/>
                    <a:pt x="38" y="23"/>
                    <a:pt x="36" y="25"/>
                  </a:cubicBezTo>
                  <a:moveTo>
                    <a:pt x="36" y="16"/>
                  </a:moveTo>
                  <a:cubicBezTo>
                    <a:pt x="36" y="15"/>
                    <a:pt x="36" y="13"/>
                    <a:pt x="36" y="12"/>
                  </a:cubicBezTo>
                  <a:cubicBezTo>
                    <a:pt x="38" y="11"/>
                    <a:pt x="40" y="10"/>
                    <a:pt x="42" y="9"/>
                  </a:cubicBezTo>
                  <a:cubicBezTo>
                    <a:pt x="44" y="8"/>
                    <a:pt x="44" y="7"/>
                    <a:pt x="44" y="7"/>
                  </a:cubicBezTo>
                  <a:cubicBezTo>
                    <a:pt x="45" y="7"/>
                    <a:pt x="41" y="10"/>
                    <a:pt x="40" y="11"/>
                  </a:cubicBezTo>
                  <a:cubicBezTo>
                    <a:pt x="39" y="13"/>
                    <a:pt x="37" y="14"/>
                    <a:pt x="36" y="16"/>
                  </a:cubicBezTo>
                  <a:moveTo>
                    <a:pt x="36" y="19"/>
                  </a:moveTo>
                  <a:cubicBezTo>
                    <a:pt x="36" y="19"/>
                    <a:pt x="36" y="19"/>
                    <a:pt x="36" y="19"/>
                  </a:cubicBezTo>
                  <a:cubicBezTo>
                    <a:pt x="38" y="16"/>
                    <a:pt x="40" y="13"/>
                    <a:pt x="41" y="12"/>
                  </a:cubicBezTo>
                  <a:cubicBezTo>
                    <a:pt x="43" y="10"/>
                    <a:pt x="45" y="8"/>
                    <a:pt x="46" y="6"/>
                  </a:cubicBezTo>
                  <a:cubicBezTo>
                    <a:pt x="48" y="6"/>
                    <a:pt x="50" y="6"/>
                    <a:pt x="52" y="6"/>
                  </a:cubicBezTo>
                  <a:cubicBezTo>
                    <a:pt x="53" y="13"/>
                    <a:pt x="52" y="21"/>
                    <a:pt x="52" y="28"/>
                  </a:cubicBezTo>
                  <a:cubicBezTo>
                    <a:pt x="52" y="28"/>
                    <a:pt x="52" y="27"/>
                    <a:pt x="52" y="27"/>
                  </a:cubicBezTo>
                  <a:cubicBezTo>
                    <a:pt x="52" y="27"/>
                    <a:pt x="52" y="27"/>
                    <a:pt x="52" y="27"/>
                  </a:cubicBezTo>
                  <a:cubicBezTo>
                    <a:pt x="48" y="29"/>
                    <a:pt x="45" y="30"/>
                    <a:pt x="41" y="32"/>
                  </a:cubicBezTo>
                  <a:cubicBezTo>
                    <a:pt x="40" y="32"/>
                    <a:pt x="37" y="34"/>
                    <a:pt x="37" y="34"/>
                  </a:cubicBezTo>
                  <a:cubicBezTo>
                    <a:pt x="37" y="34"/>
                    <a:pt x="37" y="34"/>
                    <a:pt x="39" y="33"/>
                  </a:cubicBezTo>
                  <a:cubicBezTo>
                    <a:pt x="44" y="29"/>
                    <a:pt x="49" y="25"/>
                    <a:pt x="52" y="19"/>
                  </a:cubicBezTo>
                  <a:cubicBezTo>
                    <a:pt x="53" y="19"/>
                    <a:pt x="52" y="18"/>
                    <a:pt x="52" y="18"/>
                  </a:cubicBezTo>
                  <a:cubicBezTo>
                    <a:pt x="52" y="18"/>
                    <a:pt x="52" y="18"/>
                    <a:pt x="52" y="18"/>
                  </a:cubicBezTo>
                  <a:cubicBezTo>
                    <a:pt x="49" y="19"/>
                    <a:pt x="47" y="20"/>
                    <a:pt x="44" y="22"/>
                  </a:cubicBezTo>
                  <a:cubicBezTo>
                    <a:pt x="43" y="23"/>
                    <a:pt x="37" y="27"/>
                    <a:pt x="36" y="27"/>
                  </a:cubicBezTo>
                  <a:cubicBezTo>
                    <a:pt x="36" y="27"/>
                    <a:pt x="36" y="27"/>
                    <a:pt x="37" y="26"/>
                  </a:cubicBezTo>
                  <a:cubicBezTo>
                    <a:pt x="43" y="21"/>
                    <a:pt x="48" y="17"/>
                    <a:pt x="51" y="10"/>
                  </a:cubicBezTo>
                  <a:cubicBezTo>
                    <a:pt x="52" y="9"/>
                    <a:pt x="51" y="9"/>
                    <a:pt x="51" y="9"/>
                  </a:cubicBezTo>
                  <a:cubicBezTo>
                    <a:pt x="51" y="9"/>
                    <a:pt x="51" y="9"/>
                    <a:pt x="50" y="9"/>
                  </a:cubicBezTo>
                  <a:cubicBezTo>
                    <a:pt x="45" y="12"/>
                    <a:pt x="41" y="16"/>
                    <a:pt x="36" y="19"/>
                  </a:cubicBezTo>
                  <a:moveTo>
                    <a:pt x="36" y="11"/>
                  </a:moveTo>
                  <a:cubicBezTo>
                    <a:pt x="36" y="9"/>
                    <a:pt x="36" y="7"/>
                    <a:pt x="36" y="6"/>
                  </a:cubicBezTo>
                  <a:cubicBezTo>
                    <a:pt x="37" y="6"/>
                    <a:pt x="39" y="6"/>
                    <a:pt x="40" y="6"/>
                  </a:cubicBezTo>
                  <a:cubicBezTo>
                    <a:pt x="41" y="6"/>
                    <a:pt x="42" y="6"/>
                    <a:pt x="44" y="6"/>
                  </a:cubicBezTo>
                  <a:cubicBezTo>
                    <a:pt x="41" y="8"/>
                    <a:pt x="39" y="9"/>
                    <a:pt x="36" y="11"/>
                  </a:cubicBezTo>
                  <a:moveTo>
                    <a:pt x="40" y="0"/>
                  </a:moveTo>
                  <a:cubicBezTo>
                    <a:pt x="38" y="0"/>
                    <a:pt x="36" y="0"/>
                    <a:pt x="34" y="0"/>
                  </a:cubicBezTo>
                  <a:cubicBezTo>
                    <a:pt x="33" y="0"/>
                    <a:pt x="32" y="1"/>
                    <a:pt x="32" y="1"/>
                  </a:cubicBezTo>
                  <a:cubicBezTo>
                    <a:pt x="31" y="2"/>
                    <a:pt x="31" y="2"/>
                    <a:pt x="31" y="3"/>
                  </a:cubicBezTo>
                  <a:cubicBezTo>
                    <a:pt x="30" y="13"/>
                    <a:pt x="30" y="23"/>
                    <a:pt x="30" y="33"/>
                  </a:cubicBezTo>
                  <a:cubicBezTo>
                    <a:pt x="24" y="32"/>
                    <a:pt x="17" y="32"/>
                    <a:pt x="10" y="32"/>
                  </a:cubicBezTo>
                  <a:cubicBezTo>
                    <a:pt x="8" y="32"/>
                    <a:pt x="6" y="32"/>
                    <a:pt x="4" y="32"/>
                  </a:cubicBezTo>
                  <a:cubicBezTo>
                    <a:pt x="3" y="32"/>
                    <a:pt x="3" y="32"/>
                    <a:pt x="3" y="32"/>
                  </a:cubicBezTo>
                  <a:cubicBezTo>
                    <a:pt x="1" y="33"/>
                    <a:pt x="0" y="33"/>
                    <a:pt x="0" y="35"/>
                  </a:cubicBezTo>
                  <a:cubicBezTo>
                    <a:pt x="1" y="42"/>
                    <a:pt x="0" y="49"/>
                    <a:pt x="1" y="57"/>
                  </a:cubicBezTo>
                  <a:cubicBezTo>
                    <a:pt x="1" y="58"/>
                    <a:pt x="2" y="59"/>
                    <a:pt x="3" y="59"/>
                  </a:cubicBezTo>
                  <a:cubicBezTo>
                    <a:pt x="3" y="59"/>
                    <a:pt x="3" y="59"/>
                    <a:pt x="3" y="59"/>
                  </a:cubicBezTo>
                  <a:cubicBezTo>
                    <a:pt x="4" y="59"/>
                    <a:pt x="4" y="59"/>
                    <a:pt x="4" y="59"/>
                  </a:cubicBezTo>
                  <a:cubicBezTo>
                    <a:pt x="7" y="59"/>
                    <a:pt x="10" y="59"/>
                    <a:pt x="13" y="59"/>
                  </a:cubicBezTo>
                  <a:cubicBezTo>
                    <a:pt x="18" y="59"/>
                    <a:pt x="24" y="59"/>
                    <a:pt x="29" y="59"/>
                  </a:cubicBezTo>
                  <a:cubicBezTo>
                    <a:pt x="29" y="68"/>
                    <a:pt x="30" y="77"/>
                    <a:pt x="29" y="87"/>
                  </a:cubicBezTo>
                  <a:cubicBezTo>
                    <a:pt x="29" y="88"/>
                    <a:pt x="29" y="88"/>
                    <a:pt x="30" y="89"/>
                  </a:cubicBezTo>
                  <a:cubicBezTo>
                    <a:pt x="31" y="89"/>
                    <a:pt x="31" y="90"/>
                    <a:pt x="32" y="90"/>
                  </a:cubicBezTo>
                  <a:cubicBezTo>
                    <a:pt x="32" y="90"/>
                    <a:pt x="32" y="90"/>
                    <a:pt x="32" y="90"/>
                  </a:cubicBezTo>
                  <a:cubicBezTo>
                    <a:pt x="34" y="90"/>
                    <a:pt x="35" y="90"/>
                    <a:pt x="36" y="90"/>
                  </a:cubicBezTo>
                  <a:cubicBezTo>
                    <a:pt x="42" y="90"/>
                    <a:pt x="47" y="91"/>
                    <a:pt x="53" y="91"/>
                  </a:cubicBezTo>
                  <a:cubicBezTo>
                    <a:pt x="53" y="91"/>
                    <a:pt x="53" y="91"/>
                    <a:pt x="53" y="91"/>
                  </a:cubicBezTo>
                  <a:cubicBezTo>
                    <a:pt x="55" y="91"/>
                    <a:pt x="56" y="89"/>
                    <a:pt x="56" y="87"/>
                  </a:cubicBezTo>
                  <a:cubicBezTo>
                    <a:pt x="56" y="87"/>
                    <a:pt x="56" y="87"/>
                    <a:pt x="56" y="87"/>
                  </a:cubicBezTo>
                  <a:cubicBezTo>
                    <a:pt x="55" y="78"/>
                    <a:pt x="56" y="70"/>
                    <a:pt x="56" y="62"/>
                  </a:cubicBezTo>
                  <a:cubicBezTo>
                    <a:pt x="61" y="62"/>
                    <a:pt x="66" y="62"/>
                    <a:pt x="70" y="62"/>
                  </a:cubicBezTo>
                  <a:cubicBezTo>
                    <a:pt x="73" y="62"/>
                    <a:pt x="77" y="62"/>
                    <a:pt x="80" y="62"/>
                  </a:cubicBezTo>
                  <a:cubicBezTo>
                    <a:pt x="80" y="62"/>
                    <a:pt x="80" y="62"/>
                    <a:pt x="81" y="62"/>
                  </a:cubicBezTo>
                  <a:cubicBezTo>
                    <a:pt x="82" y="61"/>
                    <a:pt x="82" y="61"/>
                    <a:pt x="82" y="59"/>
                  </a:cubicBezTo>
                  <a:cubicBezTo>
                    <a:pt x="82" y="52"/>
                    <a:pt x="84" y="45"/>
                    <a:pt x="84" y="38"/>
                  </a:cubicBezTo>
                  <a:cubicBezTo>
                    <a:pt x="84" y="38"/>
                    <a:pt x="84" y="38"/>
                    <a:pt x="84" y="38"/>
                  </a:cubicBezTo>
                  <a:cubicBezTo>
                    <a:pt x="84" y="38"/>
                    <a:pt x="84" y="38"/>
                    <a:pt x="84" y="38"/>
                  </a:cubicBezTo>
                  <a:cubicBezTo>
                    <a:pt x="84" y="38"/>
                    <a:pt x="84" y="38"/>
                    <a:pt x="84" y="38"/>
                  </a:cubicBezTo>
                  <a:cubicBezTo>
                    <a:pt x="83" y="37"/>
                    <a:pt x="83" y="36"/>
                    <a:pt x="82" y="36"/>
                  </a:cubicBezTo>
                  <a:cubicBezTo>
                    <a:pt x="74" y="34"/>
                    <a:pt x="66" y="35"/>
                    <a:pt x="58" y="34"/>
                  </a:cubicBezTo>
                  <a:cubicBezTo>
                    <a:pt x="58" y="24"/>
                    <a:pt x="59" y="14"/>
                    <a:pt x="58" y="3"/>
                  </a:cubicBezTo>
                  <a:cubicBezTo>
                    <a:pt x="58" y="3"/>
                    <a:pt x="58" y="3"/>
                    <a:pt x="58" y="2"/>
                  </a:cubicBezTo>
                  <a:cubicBezTo>
                    <a:pt x="57" y="1"/>
                    <a:pt x="56" y="1"/>
                    <a:pt x="55" y="1"/>
                  </a:cubicBezTo>
                  <a:cubicBezTo>
                    <a:pt x="50" y="1"/>
                    <a:pt x="45" y="0"/>
                    <a:pt x="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418"/>
            <p:cNvSpPr>
              <a:spLocks noEditPoints="1"/>
            </p:cNvSpPr>
            <p:nvPr/>
          </p:nvSpPr>
          <p:spPr bwMode="auto">
            <a:xfrm>
              <a:off x="2890" y="3806"/>
              <a:ext cx="202" cy="218"/>
            </a:xfrm>
            <a:custGeom>
              <a:avLst/>
              <a:gdLst>
                <a:gd name="T0" fmla="*/ 74 w 151"/>
                <a:gd name="T1" fmla="*/ 149 h 163"/>
                <a:gd name="T2" fmla="*/ 89 w 151"/>
                <a:gd name="T3" fmla="*/ 148 h 163"/>
                <a:gd name="T4" fmla="*/ 63 w 151"/>
                <a:gd name="T5" fmla="*/ 144 h 163"/>
                <a:gd name="T6" fmla="*/ 92 w 151"/>
                <a:gd name="T7" fmla="*/ 119 h 163"/>
                <a:gd name="T8" fmla="*/ 88 w 151"/>
                <a:gd name="T9" fmla="*/ 129 h 163"/>
                <a:gd name="T10" fmla="*/ 63 w 151"/>
                <a:gd name="T11" fmla="*/ 132 h 163"/>
                <a:gd name="T12" fmla="*/ 90 w 151"/>
                <a:gd name="T13" fmla="*/ 117 h 163"/>
                <a:gd name="T14" fmla="*/ 92 w 151"/>
                <a:gd name="T15" fmla="*/ 105 h 163"/>
                <a:gd name="T16" fmla="*/ 12 w 151"/>
                <a:gd name="T17" fmla="*/ 96 h 163"/>
                <a:gd name="T18" fmla="*/ 19 w 151"/>
                <a:gd name="T19" fmla="*/ 97 h 163"/>
                <a:gd name="T20" fmla="*/ 106 w 151"/>
                <a:gd name="T21" fmla="*/ 99 h 163"/>
                <a:gd name="T22" fmla="*/ 132 w 151"/>
                <a:gd name="T23" fmla="*/ 84 h 163"/>
                <a:gd name="T24" fmla="*/ 136 w 151"/>
                <a:gd name="T25" fmla="*/ 98 h 163"/>
                <a:gd name="T26" fmla="*/ 128 w 151"/>
                <a:gd name="T27" fmla="*/ 103 h 163"/>
                <a:gd name="T28" fmla="*/ 41 w 151"/>
                <a:gd name="T29" fmla="*/ 79 h 163"/>
                <a:gd name="T30" fmla="*/ 25 w 151"/>
                <a:gd name="T31" fmla="*/ 97 h 163"/>
                <a:gd name="T32" fmla="*/ 132 w 151"/>
                <a:gd name="T33" fmla="*/ 90 h 163"/>
                <a:gd name="T34" fmla="*/ 139 w 151"/>
                <a:gd name="T35" fmla="*/ 90 h 163"/>
                <a:gd name="T36" fmla="*/ 21 w 151"/>
                <a:gd name="T37" fmla="*/ 79 h 163"/>
                <a:gd name="T38" fmla="*/ 130 w 151"/>
                <a:gd name="T39" fmla="*/ 73 h 163"/>
                <a:gd name="T40" fmla="*/ 112 w 151"/>
                <a:gd name="T41" fmla="*/ 72 h 163"/>
                <a:gd name="T42" fmla="*/ 63 w 151"/>
                <a:gd name="T43" fmla="*/ 114 h 163"/>
                <a:gd name="T44" fmla="*/ 86 w 151"/>
                <a:gd name="T45" fmla="*/ 106 h 163"/>
                <a:gd name="T46" fmla="*/ 12 w 151"/>
                <a:gd name="T47" fmla="*/ 72 h 163"/>
                <a:gd name="T48" fmla="*/ 77 w 151"/>
                <a:gd name="T49" fmla="*/ 98 h 163"/>
                <a:gd name="T50" fmla="*/ 64 w 151"/>
                <a:gd name="T51" fmla="*/ 111 h 163"/>
                <a:gd name="T52" fmla="*/ 83 w 151"/>
                <a:gd name="T53" fmla="*/ 88 h 163"/>
                <a:gd name="T54" fmla="*/ 39 w 151"/>
                <a:gd name="T55" fmla="*/ 68 h 163"/>
                <a:gd name="T56" fmla="*/ 12 w 151"/>
                <a:gd name="T57" fmla="*/ 68 h 163"/>
                <a:gd name="T58" fmla="*/ 18 w 151"/>
                <a:gd name="T59" fmla="*/ 68 h 163"/>
                <a:gd name="T60" fmla="*/ 19 w 151"/>
                <a:gd name="T61" fmla="*/ 86 h 163"/>
                <a:gd name="T62" fmla="*/ 28 w 151"/>
                <a:gd name="T63" fmla="*/ 68 h 163"/>
                <a:gd name="T64" fmla="*/ 96 w 151"/>
                <a:gd name="T65" fmla="*/ 66 h 163"/>
                <a:gd name="T66" fmla="*/ 78 w 151"/>
                <a:gd name="T67" fmla="*/ 60 h 163"/>
                <a:gd name="T68" fmla="*/ 64 w 151"/>
                <a:gd name="T69" fmla="*/ 68 h 163"/>
                <a:gd name="T70" fmla="*/ 34 w 151"/>
                <a:gd name="T71" fmla="*/ 92 h 163"/>
                <a:gd name="T72" fmla="*/ 83 w 151"/>
                <a:gd name="T73" fmla="*/ 57 h 163"/>
                <a:gd name="T74" fmla="*/ 90 w 151"/>
                <a:gd name="T75" fmla="*/ 54 h 163"/>
                <a:gd name="T76" fmla="*/ 95 w 151"/>
                <a:gd name="T77" fmla="*/ 60 h 163"/>
                <a:gd name="T78" fmla="*/ 84 w 151"/>
                <a:gd name="T79" fmla="*/ 71 h 163"/>
                <a:gd name="T80" fmla="*/ 49 w 151"/>
                <a:gd name="T81" fmla="*/ 96 h 163"/>
                <a:gd name="T82" fmla="*/ 82 w 151"/>
                <a:gd name="T83" fmla="*/ 48 h 163"/>
                <a:gd name="T84" fmla="*/ 89 w 151"/>
                <a:gd name="T85" fmla="*/ 21 h 163"/>
                <a:gd name="T86" fmla="*/ 76 w 151"/>
                <a:gd name="T87" fmla="*/ 16 h 163"/>
                <a:gd name="T88" fmla="*/ 65 w 151"/>
                <a:gd name="T89" fmla="*/ 34 h 163"/>
                <a:gd name="T90" fmla="*/ 94 w 151"/>
                <a:gd name="T91" fmla="*/ 50 h 163"/>
                <a:gd name="T92" fmla="*/ 95 w 151"/>
                <a:gd name="T93" fmla="*/ 35 h 163"/>
                <a:gd name="T94" fmla="*/ 68 w 151"/>
                <a:gd name="T95" fmla="*/ 47 h 163"/>
                <a:gd name="T96" fmla="*/ 65 w 151"/>
                <a:gd name="T97" fmla="*/ 20 h 163"/>
                <a:gd name="T98" fmla="*/ 72 w 151"/>
                <a:gd name="T99" fmla="*/ 0 h 163"/>
                <a:gd name="T100" fmla="*/ 18 w 151"/>
                <a:gd name="T101" fmla="*/ 58 h 163"/>
                <a:gd name="T102" fmla="*/ 7 w 151"/>
                <a:gd name="T103" fmla="*/ 106 h 163"/>
                <a:gd name="T104" fmla="*/ 53 w 151"/>
                <a:gd name="T105" fmla="*/ 156 h 163"/>
                <a:gd name="T106" fmla="*/ 96 w 151"/>
                <a:gd name="T107" fmla="*/ 163 h 163"/>
                <a:gd name="T108" fmla="*/ 128 w 151"/>
                <a:gd name="T109" fmla="*/ 113 h 163"/>
                <a:gd name="T110" fmla="*/ 151 w 151"/>
                <a:gd name="T111" fmla="*/ 68 h 163"/>
                <a:gd name="T112" fmla="*/ 105 w 151"/>
                <a:gd name="T113"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163">
                  <a:moveTo>
                    <a:pt x="63" y="152"/>
                  </a:moveTo>
                  <a:cubicBezTo>
                    <a:pt x="63" y="151"/>
                    <a:pt x="63" y="149"/>
                    <a:pt x="63" y="147"/>
                  </a:cubicBezTo>
                  <a:cubicBezTo>
                    <a:pt x="71" y="144"/>
                    <a:pt x="77" y="139"/>
                    <a:pt x="84" y="134"/>
                  </a:cubicBezTo>
                  <a:cubicBezTo>
                    <a:pt x="80" y="139"/>
                    <a:pt x="76" y="142"/>
                    <a:pt x="73" y="148"/>
                  </a:cubicBezTo>
                  <a:cubicBezTo>
                    <a:pt x="72" y="148"/>
                    <a:pt x="73" y="149"/>
                    <a:pt x="74" y="149"/>
                  </a:cubicBezTo>
                  <a:cubicBezTo>
                    <a:pt x="74" y="149"/>
                    <a:pt x="74" y="149"/>
                    <a:pt x="74" y="149"/>
                  </a:cubicBezTo>
                  <a:cubicBezTo>
                    <a:pt x="77" y="149"/>
                    <a:pt x="79" y="147"/>
                    <a:pt x="81" y="146"/>
                  </a:cubicBezTo>
                  <a:cubicBezTo>
                    <a:pt x="83" y="145"/>
                    <a:pt x="85" y="144"/>
                    <a:pt x="87" y="143"/>
                  </a:cubicBezTo>
                  <a:cubicBezTo>
                    <a:pt x="88" y="143"/>
                    <a:pt x="88" y="143"/>
                    <a:pt x="88" y="143"/>
                  </a:cubicBezTo>
                  <a:cubicBezTo>
                    <a:pt x="90" y="143"/>
                    <a:pt x="89" y="147"/>
                    <a:pt x="89" y="148"/>
                  </a:cubicBezTo>
                  <a:cubicBezTo>
                    <a:pt x="89" y="149"/>
                    <a:pt x="90" y="149"/>
                    <a:pt x="91" y="149"/>
                  </a:cubicBezTo>
                  <a:cubicBezTo>
                    <a:pt x="91" y="151"/>
                    <a:pt x="91" y="152"/>
                    <a:pt x="91" y="153"/>
                  </a:cubicBezTo>
                  <a:cubicBezTo>
                    <a:pt x="83" y="153"/>
                    <a:pt x="74" y="152"/>
                    <a:pt x="66" y="152"/>
                  </a:cubicBezTo>
                  <a:cubicBezTo>
                    <a:pt x="65" y="152"/>
                    <a:pt x="64" y="152"/>
                    <a:pt x="63" y="152"/>
                  </a:cubicBezTo>
                  <a:moveTo>
                    <a:pt x="63" y="144"/>
                  </a:moveTo>
                  <a:cubicBezTo>
                    <a:pt x="63" y="141"/>
                    <a:pt x="63" y="138"/>
                    <a:pt x="63" y="136"/>
                  </a:cubicBezTo>
                  <a:cubicBezTo>
                    <a:pt x="72" y="131"/>
                    <a:pt x="79" y="125"/>
                    <a:pt x="87" y="121"/>
                  </a:cubicBezTo>
                  <a:cubicBezTo>
                    <a:pt x="81" y="130"/>
                    <a:pt x="72" y="136"/>
                    <a:pt x="63" y="144"/>
                  </a:cubicBezTo>
                  <a:moveTo>
                    <a:pt x="70" y="141"/>
                  </a:moveTo>
                  <a:cubicBezTo>
                    <a:pt x="78" y="134"/>
                    <a:pt x="86" y="128"/>
                    <a:pt x="92" y="119"/>
                  </a:cubicBezTo>
                  <a:cubicBezTo>
                    <a:pt x="91" y="126"/>
                    <a:pt x="91" y="133"/>
                    <a:pt x="90" y="140"/>
                  </a:cubicBezTo>
                  <a:cubicBezTo>
                    <a:pt x="86" y="141"/>
                    <a:pt x="82" y="143"/>
                    <a:pt x="78" y="145"/>
                  </a:cubicBezTo>
                  <a:cubicBezTo>
                    <a:pt x="82" y="140"/>
                    <a:pt x="87" y="136"/>
                    <a:pt x="90" y="130"/>
                  </a:cubicBezTo>
                  <a:cubicBezTo>
                    <a:pt x="91" y="129"/>
                    <a:pt x="90" y="129"/>
                    <a:pt x="89" y="129"/>
                  </a:cubicBezTo>
                  <a:cubicBezTo>
                    <a:pt x="89" y="129"/>
                    <a:pt x="89" y="129"/>
                    <a:pt x="88" y="129"/>
                  </a:cubicBezTo>
                  <a:cubicBezTo>
                    <a:pt x="82" y="132"/>
                    <a:pt x="76" y="137"/>
                    <a:pt x="70" y="141"/>
                  </a:cubicBezTo>
                  <a:moveTo>
                    <a:pt x="63" y="132"/>
                  </a:moveTo>
                  <a:cubicBezTo>
                    <a:pt x="63" y="129"/>
                    <a:pt x="63" y="126"/>
                    <a:pt x="63" y="123"/>
                  </a:cubicBezTo>
                  <a:cubicBezTo>
                    <a:pt x="71" y="119"/>
                    <a:pt x="79" y="113"/>
                    <a:pt x="88" y="109"/>
                  </a:cubicBezTo>
                  <a:cubicBezTo>
                    <a:pt x="81" y="117"/>
                    <a:pt x="71" y="123"/>
                    <a:pt x="63" y="132"/>
                  </a:cubicBezTo>
                  <a:moveTo>
                    <a:pt x="69" y="129"/>
                  </a:moveTo>
                  <a:cubicBezTo>
                    <a:pt x="77" y="122"/>
                    <a:pt x="86" y="116"/>
                    <a:pt x="92" y="108"/>
                  </a:cubicBezTo>
                  <a:cubicBezTo>
                    <a:pt x="92" y="111"/>
                    <a:pt x="92" y="115"/>
                    <a:pt x="92" y="118"/>
                  </a:cubicBezTo>
                  <a:cubicBezTo>
                    <a:pt x="92" y="117"/>
                    <a:pt x="91" y="117"/>
                    <a:pt x="91" y="117"/>
                  </a:cubicBezTo>
                  <a:cubicBezTo>
                    <a:pt x="91" y="117"/>
                    <a:pt x="90" y="117"/>
                    <a:pt x="90" y="117"/>
                  </a:cubicBezTo>
                  <a:cubicBezTo>
                    <a:pt x="82" y="119"/>
                    <a:pt x="76" y="124"/>
                    <a:pt x="69" y="129"/>
                  </a:cubicBezTo>
                  <a:moveTo>
                    <a:pt x="91" y="105"/>
                  </a:moveTo>
                  <a:cubicBezTo>
                    <a:pt x="92" y="105"/>
                    <a:pt x="93" y="104"/>
                    <a:pt x="93" y="104"/>
                  </a:cubicBezTo>
                  <a:cubicBezTo>
                    <a:pt x="93" y="104"/>
                    <a:pt x="93" y="105"/>
                    <a:pt x="93" y="105"/>
                  </a:cubicBezTo>
                  <a:cubicBezTo>
                    <a:pt x="92" y="105"/>
                    <a:pt x="92" y="105"/>
                    <a:pt x="92" y="105"/>
                  </a:cubicBezTo>
                  <a:cubicBezTo>
                    <a:pt x="91" y="105"/>
                    <a:pt x="91" y="105"/>
                    <a:pt x="91" y="105"/>
                  </a:cubicBezTo>
                  <a:moveTo>
                    <a:pt x="93" y="104"/>
                  </a:moveTo>
                  <a:cubicBezTo>
                    <a:pt x="93" y="104"/>
                    <a:pt x="93" y="104"/>
                    <a:pt x="93" y="104"/>
                  </a:cubicBezTo>
                  <a:moveTo>
                    <a:pt x="19" y="97"/>
                  </a:moveTo>
                  <a:cubicBezTo>
                    <a:pt x="17" y="97"/>
                    <a:pt x="14" y="96"/>
                    <a:pt x="12" y="96"/>
                  </a:cubicBezTo>
                  <a:cubicBezTo>
                    <a:pt x="12" y="96"/>
                    <a:pt x="12" y="96"/>
                    <a:pt x="12" y="96"/>
                  </a:cubicBezTo>
                  <a:cubicBezTo>
                    <a:pt x="13" y="96"/>
                    <a:pt x="13" y="96"/>
                    <a:pt x="13" y="96"/>
                  </a:cubicBezTo>
                  <a:cubicBezTo>
                    <a:pt x="18" y="93"/>
                    <a:pt x="22" y="89"/>
                    <a:pt x="26" y="85"/>
                  </a:cubicBezTo>
                  <a:cubicBezTo>
                    <a:pt x="23" y="88"/>
                    <a:pt x="21" y="92"/>
                    <a:pt x="19" y="96"/>
                  </a:cubicBezTo>
                  <a:cubicBezTo>
                    <a:pt x="19" y="97"/>
                    <a:pt x="19" y="97"/>
                    <a:pt x="19" y="97"/>
                  </a:cubicBezTo>
                  <a:moveTo>
                    <a:pt x="96" y="102"/>
                  </a:moveTo>
                  <a:cubicBezTo>
                    <a:pt x="104" y="96"/>
                    <a:pt x="110" y="89"/>
                    <a:pt x="118" y="81"/>
                  </a:cubicBezTo>
                  <a:cubicBezTo>
                    <a:pt x="120" y="79"/>
                    <a:pt x="124" y="75"/>
                    <a:pt x="125" y="75"/>
                  </a:cubicBezTo>
                  <a:cubicBezTo>
                    <a:pt x="126" y="75"/>
                    <a:pt x="125" y="77"/>
                    <a:pt x="120" y="83"/>
                  </a:cubicBezTo>
                  <a:cubicBezTo>
                    <a:pt x="115" y="89"/>
                    <a:pt x="110" y="93"/>
                    <a:pt x="106" y="99"/>
                  </a:cubicBezTo>
                  <a:cubicBezTo>
                    <a:pt x="106" y="100"/>
                    <a:pt x="107" y="101"/>
                    <a:pt x="107" y="101"/>
                  </a:cubicBezTo>
                  <a:cubicBezTo>
                    <a:pt x="108" y="101"/>
                    <a:pt x="108" y="101"/>
                    <a:pt x="108" y="101"/>
                  </a:cubicBezTo>
                  <a:cubicBezTo>
                    <a:pt x="115" y="96"/>
                    <a:pt x="122" y="90"/>
                    <a:pt x="128" y="84"/>
                  </a:cubicBezTo>
                  <a:cubicBezTo>
                    <a:pt x="129" y="83"/>
                    <a:pt x="133" y="80"/>
                    <a:pt x="134" y="80"/>
                  </a:cubicBezTo>
                  <a:cubicBezTo>
                    <a:pt x="135" y="80"/>
                    <a:pt x="135" y="81"/>
                    <a:pt x="132" y="84"/>
                  </a:cubicBezTo>
                  <a:cubicBezTo>
                    <a:pt x="129" y="89"/>
                    <a:pt x="125" y="94"/>
                    <a:pt x="121" y="99"/>
                  </a:cubicBezTo>
                  <a:cubicBezTo>
                    <a:pt x="121" y="100"/>
                    <a:pt x="122" y="101"/>
                    <a:pt x="122" y="101"/>
                  </a:cubicBezTo>
                  <a:cubicBezTo>
                    <a:pt x="123" y="101"/>
                    <a:pt x="123" y="101"/>
                    <a:pt x="123" y="101"/>
                  </a:cubicBezTo>
                  <a:cubicBezTo>
                    <a:pt x="126" y="100"/>
                    <a:pt x="132" y="95"/>
                    <a:pt x="135" y="95"/>
                  </a:cubicBezTo>
                  <a:cubicBezTo>
                    <a:pt x="136" y="95"/>
                    <a:pt x="137" y="96"/>
                    <a:pt x="136" y="98"/>
                  </a:cubicBezTo>
                  <a:cubicBezTo>
                    <a:pt x="136" y="99"/>
                    <a:pt x="137" y="99"/>
                    <a:pt x="138" y="99"/>
                  </a:cubicBezTo>
                  <a:cubicBezTo>
                    <a:pt x="138" y="99"/>
                    <a:pt x="139" y="99"/>
                    <a:pt x="139" y="98"/>
                  </a:cubicBezTo>
                  <a:cubicBezTo>
                    <a:pt x="139" y="97"/>
                    <a:pt x="139" y="96"/>
                    <a:pt x="140" y="94"/>
                  </a:cubicBezTo>
                  <a:cubicBezTo>
                    <a:pt x="140" y="97"/>
                    <a:pt x="139" y="100"/>
                    <a:pt x="139" y="102"/>
                  </a:cubicBezTo>
                  <a:cubicBezTo>
                    <a:pt x="135" y="103"/>
                    <a:pt x="132" y="103"/>
                    <a:pt x="128" y="103"/>
                  </a:cubicBezTo>
                  <a:cubicBezTo>
                    <a:pt x="118" y="103"/>
                    <a:pt x="107" y="102"/>
                    <a:pt x="97" y="102"/>
                  </a:cubicBezTo>
                  <a:cubicBezTo>
                    <a:pt x="97" y="102"/>
                    <a:pt x="96" y="102"/>
                    <a:pt x="96" y="102"/>
                  </a:cubicBezTo>
                  <a:moveTo>
                    <a:pt x="25" y="97"/>
                  </a:moveTo>
                  <a:cubicBezTo>
                    <a:pt x="24" y="97"/>
                    <a:pt x="23" y="97"/>
                    <a:pt x="22" y="97"/>
                  </a:cubicBezTo>
                  <a:cubicBezTo>
                    <a:pt x="30" y="92"/>
                    <a:pt x="35" y="86"/>
                    <a:pt x="41" y="79"/>
                  </a:cubicBezTo>
                  <a:cubicBezTo>
                    <a:pt x="43" y="77"/>
                    <a:pt x="45" y="75"/>
                    <a:pt x="45" y="75"/>
                  </a:cubicBezTo>
                  <a:cubicBezTo>
                    <a:pt x="44" y="76"/>
                    <a:pt x="41" y="79"/>
                    <a:pt x="39" y="82"/>
                  </a:cubicBezTo>
                  <a:cubicBezTo>
                    <a:pt x="35" y="86"/>
                    <a:pt x="32" y="91"/>
                    <a:pt x="29" y="96"/>
                  </a:cubicBezTo>
                  <a:cubicBezTo>
                    <a:pt x="29" y="97"/>
                    <a:pt x="29" y="97"/>
                    <a:pt x="29" y="97"/>
                  </a:cubicBezTo>
                  <a:cubicBezTo>
                    <a:pt x="28" y="97"/>
                    <a:pt x="26" y="97"/>
                    <a:pt x="25" y="97"/>
                  </a:cubicBezTo>
                  <a:moveTo>
                    <a:pt x="45" y="74"/>
                  </a:moveTo>
                  <a:cubicBezTo>
                    <a:pt x="45" y="74"/>
                    <a:pt x="45" y="74"/>
                    <a:pt x="45" y="74"/>
                  </a:cubicBezTo>
                  <a:cubicBezTo>
                    <a:pt x="45" y="74"/>
                    <a:pt x="45" y="74"/>
                    <a:pt x="45" y="74"/>
                  </a:cubicBezTo>
                  <a:moveTo>
                    <a:pt x="130" y="94"/>
                  </a:moveTo>
                  <a:cubicBezTo>
                    <a:pt x="129" y="94"/>
                    <a:pt x="129" y="93"/>
                    <a:pt x="132" y="90"/>
                  </a:cubicBezTo>
                  <a:cubicBezTo>
                    <a:pt x="136" y="84"/>
                    <a:pt x="139" y="80"/>
                    <a:pt x="140" y="73"/>
                  </a:cubicBezTo>
                  <a:cubicBezTo>
                    <a:pt x="141" y="73"/>
                    <a:pt x="141" y="73"/>
                    <a:pt x="141" y="73"/>
                  </a:cubicBezTo>
                  <a:cubicBezTo>
                    <a:pt x="141" y="79"/>
                    <a:pt x="141" y="85"/>
                    <a:pt x="140" y="90"/>
                  </a:cubicBezTo>
                  <a:cubicBezTo>
                    <a:pt x="140" y="90"/>
                    <a:pt x="140" y="90"/>
                    <a:pt x="139" y="90"/>
                  </a:cubicBezTo>
                  <a:cubicBezTo>
                    <a:pt x="139" y="90"/>
                    <a:pt x="139" y="90"/>
                    <a:pt x="139" y="90"/>
                  </a:cubicBezTo>
                  <a:cubicBezTo>
                    <a:pt x="137" y="91"/>
                    <a:pt x="132" y="94"/>
                    <a:pt x="130" y="94"/>
                  </a:cubicBezTo>
                  <a:moveTo>
                    <a:pt x="12" y="86"/>
                  </a:moveTo>
                  <a:cubicBezTo>
                    <a:pt x="12" y="86"/>
                    <a:pt x="13" y="86"/>
                    <a:pt x="13" y="85"/>
                  </a:cubicBezTo>
                  <a:cubicBezTo>
                    <a:pt x="15" y="83"/>
                    <a:pt x="25" y="73"/>
                    <a:pt x="25" y="73"/>
                  </a:cubicBezTo>
                  <a:cubicBezTo>
                    <a:pt x="26" y="73"/>
                    <a:pt x="24" y="75"/>
                    <a:pt x="21" y="79"/>
                  </a:cubicBezTo>
                  <a:cubicBezTo>
                    <a:pt x="17" y="83"/>
                    <a:pt x="14" y="88"/>
                    <a:pt x="12" y="93"/>
                  </a:cubicBezTo>
                  <a:cubicBezTo>
                    <a:pt x="11" y="90"/>
                    <a:pt x="11" y="88"/>
                    <a:pt x="11" y="86"/>
                  </a:cubicBezTo>
                  <a:cubicBezTo>
                    <a:pt x="12" y="86"/>
                    <a:pt x="12" y="86"/>
                    <a:pt x="12" y="86"/>
                  </a:cubicBezTo>
                  <a:moveTo>
                    <a:pt x="114" y="93"/>
                  </a:moveTo>
                  <a:cubicBezTo>
                    <a:pt x="120" y="86"/>
                    <a:pt x="126" y="80"/>
                    <a:pt x="130" y="73"/>
                  </a:cubicBezTo>
                  <a:cubicBezTo>
                    <a:pt x="132" y="73"/>
                    <a:pt x="135" y="73"/>
                    <a:pt x="137" y="73"/>
                  </a:cubicBezTo>
                  <a:cubicBezTo>
                    <a:pt x="129" y="79"/>
                    <a:pt x="120" y="86"/>
                    <a:pt x="114" y="93"/>
                  </a:cubicBezTo>
                  <a:moveTo>
                    <a:pt x="91" y="103"/>
                  </a:moveTo>
                  <a:cubicBezTo>
                    <a:pt x="94" y="101"/>
                    <a:pt x="97" y="95"/>
                    <a:pt x="98" y="92"/>
                  </a:cubicBezTo>
                  <a:cubicBezTo>
                    <a:pt x="103" y="85"/>
                    <a:pt x="108" y="79"/>
                    <a:pt x="112" y="72"/>
                  </a:cubicBezTo>
                  <a:cubicBezTo>
                    <a:pt x="116" y="72"/>
                    <a:pt x="120" y="72"/>
                    <a:pt x="123" y="72"/>
                  </a:cubicBezTo>
                  <a:cubicBezTo>
                    <a:pt x="116" y="79"/>
                    <a:pt x="109" y="87"/>
                    <a:pt x="102" y="94"/>
                  </a:cubicBezTo>
                  <a:cubicBezTo>
                    <a:pt x="98" y="97"/>
                    <a:pt x="95" y="100"/>
                    <a:pt x="91" y="103"/>
                  </a:cubicBezTo>
                  <a:moveTo>
                    <a:pt x="63" y="120"/>
                  </a:moveTo>
                  <a:cubicBezTo>
                    <a:pt x="63" y="118"/>
                    <a:pt x="63" y="116"/>
                    <a:pt x="63" y="114"/>
                  </a:cubicBezTo>
                  <a:cubicBezTo>
                    <a:pt x="75" y="108"/>
                    <a:pt x="84" y="97"/>
                    <a:pt x="93" y="86"/>
                  </a:cubicBezTo>
                  <a:cubicBezTo>
                    <a:pt x="96" y="83"/>
                    <a:pt x="99" y="80"/>
                    <a:pt x="102" y="77"/>
                  </a:cubicBezTo>
                  <a:cubicBezTo>
                    <a:pt x="102" y="77"/>
                    <a:pt x="105" y="74"/>
                    <a:pt x="108" y="72"/>
                  </a:cubicBezTo>
                  <a:cubicBezTo>
                    <a:pt x="108" y="72"/>
                    <a:pt x="109" y="72"/>
                    <a:pt x="109" y="72"/>
                  </a:cubicBezTo>
                  <a:cubicBezTo>
                    <a:pt x="102" y="83"/>
                    <a:pt x="94" y="94"/>
                    <a:pt x="86" y="106"/>
                  </a:cubicBezTo>
                  <a:cubicBezTo>
                    <a:pt x="86" y="106"/>
                    <a:pt x="86" y="107"/>
                    <a:pt x="87" y="107"/>
                  </a:cubicBezTo>
                  <a:cubicBezTo>
                    <a:pt x="78" y="111"/>
                    <a:pt x="71" y="116"/>
                    <a:pt x="63" y="120"/>
                  </a:cubicBezTo>
                  <a:moveTo>
                    <a:pt x="11" y="82"/>
                  </a:moveTo>
                  <a:cubicBezTo>
                    <a:pt x="12" y="79"/>
                    <a:pt x="12" y="76"/>
                    <a:pt x="12" y="72"/>
                  </a:cubicBezTo>
                  <a:cubicBezTo>
                    <a:pt x="12" y="72"/>
                    <a:pt x="12" y="72"/>
                    <a:pt x="12" y="72"/>
                  </a:cubicBezTo>
                  <a:cubicBezTo>
                    <a:pt x="13" y="72"/>
                    <a:pt x="14" y="72"/>
                    <a:pt x="14" y="72"/>
                  </a:cubicBezTo>
                  <a:cubicBezTo>
                    <a:pt x="17" y="72"/>
                    <a:pt x="13" y="77"/>
                    <a:pt x="11" y="82"/>
                  </a:cubicBezTo>
                  <a:moveTo>
                    <a:pt x="64" y="111"/>
                  </a:moveTo>
                  <a:cubicBezTo>
                    <a:pt x="63" y="111"/>
                    <a:pt x="65" y="110"/>
                    <a:pt x="68" y="107"/>
                  </a:cubicBezTo>
                  <a:cubicBezTo>
                    <a:pt x="71" y="104"/>
                    <a:pt x="74" y="101"/>
                    <a:pt x="77" y="98"/>
                  </a:cubicBezTo>
                  <a:cubicBezTo>
                    <a:pt x="86" y="90"/>
                    <a:pt x="94" y="81"/>
                    <a:pt x="102" y="72"/>
                  </a:cubicBezTo>
                  <a:cubicBezTo>
                    <a:pt x="103" y="72"/>
                    <a:pt x="104" y="72"/>
                    <a:pt x="105" y="72"/>
                  </a:cubicBezTo>
                  <a:cubicBezTo>
                    <a:pt x="94" y="79"/>
                    <a:pt x="87" y="90"/>
                    <a:pt x="78" y="100"/>
                  </a:cubicBezTo>
                  <a:cubicBezTo>
                    <a:pt x="74" y="104"/>
                    <a:pt x="70" y="107"/>
                    <a:pt x="66" y="110"/>
                  </a:cubicBezTo>
                  <a:cubicBezTo>
                    <a:pt x="65" y="111"/>
                    <a:pt x="64" y="111"/>
                    <a:pt x="64" y="111"/>
                  </a:cubicBezTo>
                  <a:moveTo>
                    <a:pt x="63" y="109"/>
                  </a:moveTo>
                  <a:cubicBezTo>
                    <a:pt x="63" y="106"/>
                    <a:pt x="63" y="104"/>
                    <a:pt x="63" y="101"/>
                  </a:cubicBezTo>
                  <a:cubicBezTo>
                    <a:pt x="77" y="94"/>
                    <a:pt x="86" y="80"/>
                    <a:pt x="100" y="71"/>
                  </a:cubicBezTo>
                  <a:cubicBezTo>
                    <a:pt x="100" y="71"/>
                    <a:pt x="100" y="71"/>
                    <a:pt x="100" y="71"/>
                  </a:cubicBezTo>
                  <a:cubicBezTo>
                    <a:pt x="94" y="75"/>
                    <a:pt x="89" y="83"/>
                    <a:pt x="83" y="88"/>
                  </a:cubicBezTo>
                  <a:cubicBezTo>
                    <a:pt x="76" y="95"/>
                    <a:pt x="69" y="102"/>
                    <a:pt x="63" y="109"/>
                  </a:cubicBezTo>
                  <a:moveTo>
                    <a:pt x="24" y="93"/>
                  </a:moveTo>
                  <a:cubicBezTo>
                    <a:pt x="23" y="93"/>
                    <a:pt x="24" y="92"/>
                    <a:pt x="26" y="87"/>
                  </a:cubicBezTo>
                  <a:cubicBezTo>
                    <a:pt x="30" y="81"/>
                    <a:pt x="35" y="76"/>
                    <a:pt x="40" y="70"/>
                  </a:cubicBezTo>
                  <a:cubicBezTo>
                    <a:pt x="40" y="70"/>
                    <a:pt x="40" y="69"/>
                    <a:pt x="39" y="68"/>
                  </a:cubicBezTo>
                  <a:cubicBezTo>
                    <a:pt x="43" y="69"/>
                    <a:pt x="46" y="69"/>
                    <a:pt x="49" y="69"/>
                  </a:cubicBezTo>
                  <a:cubicBezTo>
                    <a:pt x="43" y="73"/>
                    <a:pt x="38" y="79"/>
                    <a:pt x="33" y="84"/>
                  </a:cubicBezTo>
                  <a:cubicBezTo>
                    <a:pt x="31" y="86"/>
                    <a:pt x="25" y="93"/>
                    <a:pt x="24" y="93"/>
                  </a:cubicBezTo>
                  <a:moveTo>
                    <a:pt x="12" y="70"/>
                  </a:moveTo>
                  <a:cubicBezTo>
                    <a:pt x="12" y="69"/>
                    <a:pt x="12" y="69"/>
                    <a:pt x="12" y="68"/>
                  </a:cubicBezTo>
                  <a:cubicBezTo>
                    <a:pt x="13" y="68"/>
                    <a:pt x="14" y="68"/>
                    <a:pt x="15" y="68"/>
                  </a:cubicBezTo>
                  <a:cubicBezTo>
                    <a:pt x="14" y="68"/>
                    <a:pt x="13" y="69"/>
                    <a:pt x="12" y="70"/>
                  </a:cubicBezTo>
                  <a:moveTo>
                    <a:pt x="14" y="80"/>
                  </a:moveTo>
                  <a:cubicBezTo>
                    <a:pt x="13" y="80"/>
                    <a:pt x="17" y="71"/>
                    <a:pt x="18" y="68"/>
                  </a:cubicBezTo>
                  <a:cubicBezTo>
                    <a:pt x="18" y="68"/>
                    <a:pt x="18" y="68"/>
                    <a:pt x="18" y="68"/>
                  </a:cubicBezTo>
                  <a:cubicBezTo>
                    <a:pt x="25" y="68"/>
                    <a:pt x="32" y="68"/>
                    <a:pt x="38" y="68"/>
                  </a:cubicBezTo>
                  <a:cubicBezTo>
                    <a:pt x="38" y="69"/>
                    <a:pt x="38" y="69"/>
                    <a:pt x="38" y="69"/>
                  </a:cubicBezTo>
                  <a:cubicBezTo>
                    <a:pt x="31" y="74"/>
                    <a:pt x="25" y="82"/>
                    <a:pt x="19" y="89"/>
                  </a:cubicBezTo>
                  <a:cubicBezTo>
                    <a:pt x="17" y="91"/>
                    <a:pt x="16" y="92"/>
                    <a:pt x="15" y="92"/>
                  </a:cubicBezTo>
                  <a:cubicBezTo>
                    <a:pt x="15" y="92"/>
                    <a:pt x="17" y="89"/>
                    <a:pt x="19" y="86"/>
                  </a:cubicBezTo>
                  <a:cubicBezTo>
                    <a:pt x="21" y="83"/>
                    <a:pt x="23" y="80"/>
                    <a:pt x="23" y="80"/>
                  </a:cubicBezTo>
                  <a:cubicBezTo>
                    <a:pt x="23" y="80"/>
                    <a:pt x="23" y="81"/>
                    <a:pt x="23" y="81"/>
                  </a:cubicBezTo>
                  <a:cubicBezTo>
                    <a:pt x="25" y="77"/>
                    <a:pt x="28" y="74"/>
                    <a:pt x="30" y="70"/>
                  </a:cubicBezTo>
                  <a:cubicBezTo>
                    <a:pt x="30" y="69"/>
                    <a:pt x="30" y="68"/>
                    <a:pt x="29" y="68"/>
                  </a:cubicBezTo>
                  <a:cubicBezTo>
                    <a:pt x="29" y="68"/>
                    <a:pt x="28" y="68"/>
                    <a:pt x="28" y="68"/>
                  </a:cubicBezTo>
                  <a:cubicBezTo>
                    <a:pt x="24" y="71"/>
                    <a:pt x="21" y="74"/>
                    <a:pt x="18" y="77"/>
                  </a:cubicBezTo>
                  <a:cubicBezTo>
                    <a:pt x="16" y="79"/>
                    <a:pt x="15" y="80"/>
                    <a:pt x="14" y="80"/>
                  </a:cubicBezTo>
                  <a:moveTo>
                    <a:pt x="67" y="96"/>
                  </a:moveTo>
                  <a:cubicBezTo>
                    <a:pt x="77" y="88"/>
                    <a:pt x="85" y="73"/>
                    <a:pt x="95" y="63"/>
                  </a:cubicBezTo>
                  <a:cubicBezTo>
                    <a:pt x="96" y="64"/>
                    <a:pt x="96" y="65"/>
                    <a:pt x="96" y="66"/>
                  </a:cubicBezTo>
                  <a:cubicBezTo>
                    <a:pt x="96" y="67"/>
                    <a:pt x="96" y="67"/>
                    <a:pt x="96" y="67"/>
                  </a:cubicBezTo>
                  <a:cubicBezTo>
                    <a:pt x="96" y="68"/>
                    <a:pt x="96" y="69"/>
                    <a:pt x="97" y="70"/>
                  </a:cubicBezTo>
                  <a:cubicBezTo>
                    <a:pt x="86" y="78"/>
                    <a:pt x="78" y="89"/>
                    <a:pt x="67" y="96"/>
                  </a:cubicBezTo>
                  <a:moveTo>
                    <a:pt x="32" y="97"/>
                  </a:moveTo>
                  <a:cubicBezTo>
                    <a:pt x="48" y="85"/>
                    <a:pt x="65" y="73"/>
                    <a:pt x="78" y="60"/>
                  </a:cubicBezTo>
                  <a:cubicBezTo>
                    <a:pt x="66" y="71"/>
                    <a:pt x="54" y="81"/>
                    <a:pt x="46" y="96"/>
                  </a:cubicBezTo>
                  <a:cubicBezTo>
                    <a:pt x="46" y="96"/>
                    <a:pt x="46" y="96"/>
                    <a:pt x="46" y="96"/>
                  </a:cubicBezTo>
                  <a:cubicBezTo>
                    <a:pt x="41" y="96"/>
                    <a:pt x="37" y="96"/>
                    <a:pt x="32" y="97"/>
                  </a:cubicBezTo>
                  <a:moveTo>
                    <a:pt x="61" y="69"/>
                  </a:moveTo>
                  <a:cubicBezTo>
                    <a:pt x="62" y="69"/>
                    <a:pt x="63" y="69"/>
                    <a:pt x="64" y="68"/>
                  </a:cubicBezTo>
                  <a:cubicBezTo>
                    <a:pt x="65" y="68"/>
                    <a:pt x="66" y="66"/>
                    <a:pt x="66" y="64"/>
                  </a:cubicBezTo>
                  <a:cubicBezTo>
                    <a:pt x="66" y="64"/>
                    <a:pt x="66" y="63"/>
                    <a:pt x="66" y="63"/>
                  </a:cubicBezTo>
                  <a:cubicBezTo>
                    <a:pt x="70" y="62"/>
                    <a:pt x="74" y="60"/>
                    <a:pt x="79" y="59"/>
                  </a:cubicBezTo>
                  <a:cubicBezTo>
                    <a:pt x="70" y="64"/>
                    <a:pt x="61" y="71"/>
                    <a:pt x="53" y="77"/>
                  </a:cubicBezTo>
                  <a:cubicBezTo>
                    <a:pt x="47" y="82"/>
                    <a:pt x="38" y="87"/>
                    <a:pt x="34" y="92"/>
                  </a:cubicBezTo>
                  <a:cubicBezTo>
                    <a:pt x="39" y="85"/>
                    <a:pt x="46" y="78"/>
                    <a:pt x="51" y="70"/>
                  </a:cubicBezTo>
                  <a:cubicBezTo>
                    <a:pt x="52" y="70"/>
                    <a:pt x="52" y="69"/>
                    <a:pt x="52" y="69"/>
                  </a:cubicBezTo>
                  <a:cubicBezTo>
                    <a:pt x="55" y="69"/>
                    <a:pt x="58" y="69"/>
                    <a:pt x="61" y="69"/>
                  </a:cubicBezTo>
                  <a:moveTo>
                    <a:pt x="84" y="58"/>
                  </a:moveTo>
                  <a:cubicBezTo>
                    <a:pt x="83" y="57"/>
                    <a:pt x="83" y="57"/>
                    <a:pt x="83" y="57"/>
                  </a:cubicBezTo>
                  <a:cubicBezTo>
                    <a:pt x="85" y="56"/>
                    <a:pt x="88" y="55"/>
                    <a:pt x="90" y="54"/>
                  </a:cubicBezTo>
                  <a:cubicBezTo>
                    <a:pt x="88" y="55"/>
                    <a:pt x="86" y="56"/>
                    <a:pt x="84" y="58"/>
                  </a:cubicBezTo>
                  <a:moveTo>
                    <a:pt x="90" y="54"/>
                  </a:moveTo>
                  <a:cubicBezTo>
                    <a:pt x="90" y="54"/>
                    <a:pt x="90" y="54"/>
                    <a:pt x="90" y="54"/>
                  </a:cubicBezTo>
                  <a:cubicBezTo>
                    <a:pt x="90" y="54"/>
                    <a:pt x="90" y="54"/>
                    <a:pt x="90" y="54"/>
                  </a:cubicBezTo>
                  <a:moveTo>
                    <a:pt x="49" y="96"/>
                  </a:moveTo>
                  <a:cubicBezTo>
                    <a:pt x="63" y="80"/>
                    <a:pt x="78" y="65"/>
                    <a:pt x="95" y="52"/>
                  </a:cubicBezTo>
                  <a:cubicBezTo>
                    <a:pt x="95" y="51"/>
                    <a:pt x="95" y="51"/>
                    <a:pt x="95" y="51"/>
                  </a:cubicBezTo>
                  <a:cubicBezTo>
                    <a:pt x="95" y="54"/>
                    <a:pt x="95" y="57"/>
                    <a:pt x="95" y="60"/>
                  </a:cubicBezTo>
                  <a:cubicBezTo>
                    <a:pt x="95" y="60"/>
                    <a:pt x="95" y="60"/>
                    <a:pt x="95" y="60"/>
                  </a:cubicBezTo>
                  <a:cubicBezTo>
                    <a:pt x="81" y="71"/>
                    <a:pt x="67" y="81"/>
                    <a:pt x="55" y="94"/>
                  </a:cubicBezTo>
                  <a:cubicBezTo>
                    <a:pt x="54" y="95"/>
                    <a:pt x="55" y="96"/>
                    <a:pt x="56" y="96"/>
                  </a:cubicBezTo>
                  <a:cubicBezTo>
                    <a:pt x="56" y="96"/>
                    <a:pt x="56" y="96"/>
                    <a:pt x="56" y="95"/>
                  </a:cubicBezTo>
                  <a:cubicBezTo>
                    <a:pt x="61" y="90"/>
                    <a:pt x="66" y="85"/>
                    <a:pt x="72" y="81"/>
                  </a:cubicBezTo>
                  <a:cubicBezTo>
                    <a:pt x="76" y="77"/>
                    <a:pt x="80" y="74"/>
                    <a:pt x="84" y="71"/>
                  </a:cubicBezTo>
                  <a:cubicBezTo>
                    <a:pt x="85" y="71"/>
                    <a:pt x="85" y="71"/>
                    <a:pt x="85" y="71"/>
                  </a:cubicBezTo>
                  <a:cubicBezTo>
                    <a:pt x="77" y="80"/>
                    <a:pt x="71" y="90"/>
                    <a:pt x="62" y="98"/>
                  </a:cubicBezTo>
                  <a:cubicBezTo>
                    <a:pt x="62" y="97"/>
                    <a:pt x="61" y="97"/>
                    <a:pt x="61" y="97"/>
                  </a:cubicBezTo>
                  <a:cubicBezTo>
                    <a:pt x="60" y="96"/>
                    <a:pt x="59" y="96"/>
                    <a:pt x="58" y="96"/>
                  </a:cubicBezTo>
                  <a:cubicBezTo>
                    <a:pt x="55" y="96"/>
                    <a:pt x="52" y="96"/>
                    <a:pt x="49" y="96"/>
                  </a:cubicBezTo>
                  <a:moveTo>
                    <a:pt x="66" y="59"/>
                  </a:moveTo>
                  <a:cubicBezTo>
                    <a:pt x="66" y="57"/>
                    <a:pt x="66" y="54"/>
                    <a:pt x="65" y="52"/>
                  </a:cubicBezTo>
                  <a:cubicBezTo>
                    <a:pt x="73" y="48"/>
                    <a:pt x="79" y="43"/>
                    <a:pt x="85" y="39"/>
                  </a:cubicBezTo>
                  <a:cubicBezTo>
                    <a:pt x="88" y="38"/>
                    <a:pt x="90" y="37"/>
                    <a:pt x="90" y="37"/>
                  </a:cubicBezTo>
                  <a:cubicBezTo>
                    <a:pt x="93" y="37"/>
                    <a:pt x="84" y="46"/>
                    <a:pt x="82" y="48"/>
                  </a:cubicBezTo>
                  <a:cubicBezTo>
                    <a:pt x="77" y="52"/>
                    <a:pt x="71" y="56"/>
                    <a:pt x="66" y="59"/>
                  </a:cubicBezTo>
                  <a:moveTo>
                    <a:pt x="65" y="46"/>
                  </a:moveTo>
                  <a:cubicBezTo>
                    <a:pt x="65" y="43"/>
                    <a:pt x="65" y="41"/>
                    <a:pt x="65" y="38"/>
                  </a:cubicBezTo>
                  <a:cubicBezTo>
                    <a:pt x="73" y="34"/>
                    <a:pt x="79" y="28"/>
                    <a:pt x="86" y="23"/>
                  </a:cubicBezTo>
                  <a:cubicBezTo>
                    <a:pt x="88" y="21"/>
                    <a:pt x="89" y="21"/>
                    <a:pt x="89" y="21"/>
                  </a:cubicBezTo>
                  <a:cubicBezTo>
                    <a:pt x="91" y="21"/>
                    <a:pt x="79" y="34"/>
                    <a:pt x="77" y="35"/>
                  </a:cubicBezTo>
                  <a:cubicBezTo>
                    <a:pt x="73" y="39"/>
                    <a:pt x="69" y="43"/>
                    <a:pt x="65" y="46"/>
                  </a:cubicBezTo>
                  <a:moveTo>
                    <a:pt x="65" y="29"/>
                  </a:moveTo>
                  <a:cubicBezTo>
                    <a:pt x="65" y="27"/>
                    <a:pt x="65" y="24"/>
                    <a:pt x="65" y="22"/>
                  </a:cubicBezTo>
                  <a:cubicBezTo>
                    <a:pt x="69" y="21"/>
                    <a:pt x="73" y="19"/>
                    <a:pt x="76" y="16"/>
                  </a:cubicBezTo>
                  <a:cubicBezTo>
                    <a:pt x="79" y="14"/>
                    <a:pt x="81" y="14"/>
                    <a:pt x="81" y="14"/>
                  </a:cubicBezTo>
                  <a:cubicBezTo>
                    <a:pt x="82" y="14"/>
                    <a:pt x="75" y="19"/>
                    <a:pt x="73" y="20"/>
                  </a:cubicBezTo>
                  <a:cubicBezTo>
                    <a:pt x="71" y="23"/>
                    <a:pt x="68" y="26"/>
                    <a:pt x="65" y="29"/>
                  </a:cubicBezTo>
                  <a:moveTo>
                    <a:pt x="65" y="35"/>
                  </a:moveTo>
                  <a:cubicBezTo>
                    <a:pt x="65" y="35"/>
                    <a:pt x="65" y="34"/>
                    <a:pt x="65" y="34"/>
                  </a:cubicBezTo>
                  <a:cubicBezTo>
                    <a:pt x="69" y="30"/>
                    <a:pt x="73" y="24"/>
                    <a:pt x="75" y="22"/>
                  </a:cubicBezTo>
                  <a:cubicBezTo>
                    <a:pt x="79" y="19"/>
                    <a:pt x="82" y="15"/>
                    <a:pt x="84" y="11"/>
                  </a:cubicBezTo>
                  <a:cubicBezTo>
                    <a:pt x="88" y="11"/>
                    <a:pt x="92" y="11"/>
                    <a:pt x="95" y="11"/>
                  </a:cubicBezTo>
                  <a:cubicBezTo>
                    <a:pt x="96" y="25"/>
                    <a:pt x="95" y="38"/>
                    <a:pt x="95" y="51"/>
                  </a:cubicBezTo>
                  <a:cubicBezTo>
                    <a:pt x="95" y="50"/>
                    <a:pt x="95" y="50"/>
                    <a:pt x="94" y="50"/>
                  </a:cubicBezTo>
                  <a:cubicBezTo>
                    <a:pt x="94" y="50"/>
                    <a:pt x="94" y="50"/>
                    <a:pt x="94" y="50"/>
                  </a:cubicBezTo>
                  <a:cubicBezTo>
                    <a:pt x="88" y="52"/>
                    <a:pt x="82" y="55"/>
                    <a:pt x="75" y="57"/>
                  </a:cubicBezTo>
                  <a:cubicBezTo>
                    <a:pt x="73" y="58"/>
                    <a:pt x="67" y="62"/>
                    <a:pt x="67" y="62"/>
                  </a:cubicBezTo>
                  <a:cubicBezTo>
                    <a:pt x="67" y="62"/>
                    <a:pt x="68" y="61"/>
                    <a:pt x="71" y="59"/>
                  </a:cubicBezTo>
                  <a:cubicBezTo>
                    <a:pt x="81" y="53"/>
                    <a:pt x="90" y="45"/>
                    <a:pt x="95" y="35"/>
                  </a:cubicBezTo>
                  <a:cubicBezTo>
                    <a:pt x="96" y="34"/>
                    <a:pt x="95" y="33"/>
                    <a:pt x="94" y="33"/>
                  </a:cubicBezTo>
                  <a:cubicBezTo>
                    <a:pt x="94" y="33"/>
                    <a:pt x="94" y="33"/>
                    <a:pt x="94" y="33"/>
                  </a:cubicBezTo>
                  <a:cubicBezTo>
                    <a:pt x="89" y="35"/>
                    <a:pt x="85" y="37"/>
                    <a:pt x="80" y="40"/>
                  </a:cubicBezTo>
                  <a:cubicBezTo>
                    <a:pt x="78" y="41"/>
                    <a:pt x="67" y="49"/>
                    <a:pt x="66" y="49"/>
                  </a:cubicBezTo>
                  <a:cubicBezTo>
                    <a:pt x="65" y="49"/>
                    <a:pt x="66" y="49"/>
                    <a:pt x="68" y="47"/>
                  </a:cubicBezTo>
                  <a:cubicBezTo>
                    <a:pt x="77" y="38"/>
                    <a:pt x="87" y="30"/>
                    <a:pt x="93" y="18"/>
                  </a:cubicBezTo>
                  <a:cubicBezTo>
                    <a:pt x="94" y="17"/>
                    <a:pt x="93" y="16"/>
                    <a:pt x="92" y="16"/>
                  </a:cubicBezTo>
                  <a:cubicBezTo>
                    <a:pt x="92" y="16"/>
                    <a:pt x="92" y="16"/>
                    <a:pt x="92" y="16"/>
                  </a:cubicBezTo>
                  <a:cubicBezTo>
                    <a:pt x="82" y="21"/>
                    <a:pt x="75" y="30"/>
                    <a:pt x="65" y="35"/>
                  </a:cubicBezTo>
                  <a:moveTo>
                    <a:pt x="65" y="20"/>
                  </a:moveTo>
                  <a:cubicBezTo>
                    <a:pt x="66" y="17"/>
                    <a:pt x="66" y="14"/>
                    <a:pt x="66" y="11"/>
                  </a:cubicBezTo>
                  <a:cubicBezTo>
                    <a:pt x="68" y="10"/>
                    <a:pt x="70" y="10"/>
                    <a:pt x="72" y="10"/>
                  </a:cubicBezTo>
                  <a:cubicBezTo>
                    <a:pt x="75" y="10"/>
                    <a:pt x="77" y="11"/>
                    <a:pt x="80" y="11"/>
                  </a:cubicBezTo>
                  <a:cubicBezTo>
                    <a:pt x="75" y="14"/>
                    <a:pt x="71" y="17"/>
                    <a:pt x="65" y="20"/>
                  </a:cubicBezTo>
                  <a:moveTo>
                    <a:pt x="72" y="0"/>
                  </a:moveTo>
                  <a:cubicBezTo>
                    <a:pt x="69" y="0"/>
                    <a:pt x="65" y="1"/>
                    <a:pt x="61" y="1"/>
                  </a:cubicBezTo>
                  <a:cubicBezTo>
                    <a:pt x="60" y="1"/>
                    <a:pt x="59" y="2"/>
                    <a:pt x="58" y="2"/>
                  </a:cubicBezTo>
                  <a:cubicBezTo>
                    <a:pt x="57" y="3"/>
                    <a:pt x="57" y="4"/>
                    <a:pt x="56" y="6"/>
                  </a:cubicBezTo>
                  <a:cubicBezTo>
                    <a:pt x="55" y="23"/>
                    <a:pt x="55" y="41"/>
                    <a:pt x="56" y="59"/>
                  </a:cubicBezTo>
                  <a:cubicBezTo>
                    <a:pt x="43" y="59"/>
                    <a:pt x="31" y="58"/>
                    <a:pt x="18" y="58"/>
                  </a:cubicBezTo>
                  <a:cubicBezTo>
                    <a:pt x="15" y="58"/>
                    <a:pt x="11" y="58"/>
                    <a:pt x="8" y="58"/>
                  </a:cubicBezTo>
                  <a:cubicBezTo>
                    <a:pt x="7" y="58"/>
                    <a:pt x="6" y="58"/>
                    <a:pt x="6" y="59"/>
                  </a:cubicBezTo>
                  <a:cubicBezTo>
                    <a:pt x="3" y="59"/>
                    <a:pt x="1" y="61"/>
                    <a:pt x="2" y="63"/>
                  </a:cubicBezTo>
                  <a:cubicBezTo>
                    <a:pt x="3" y="76"/>
                    <a:pt x="0" y="89"/>
                    <a:pt x="3" y="102"/>
                  </a:cubicBezTo>
                  <a:cubicBezTo>
                    <a:pt x="3" y="105"/>
                    <a:pt x="5" y="106"/>
                    <a:pt x="7" y="106"/>
                  </a:cubicBezTo>
                  <a:cubicBezTo>
                    <a:pt x="7" y="106"/>
                    <a:pt x="7" y="106"/>
                    <a:pt x="7" y="106"/>
                  </a:cubicBezTo>
                  <a:cubicBezTo>
                    <a:pt x="7" y="106"/>
                    <a:pt x="7" y="106"/>
                    <a:pt x="7" y="106"/>
                  </a:cubicBezTo>
                  <a:cubicBezTo>
                    <a:pt x="13" y="107"/>
                    <a:pt x="19" y="107"/>
                    <a:pt x="24" y="107"/>
                  </a:cubicBezTo>
                  <a:cubicBezTo>
                    <a:pt x="34" y="107"/>
                    <a:pt x="43" y="106"/>
                    <a:pt x="53" y="106"/>
                  </a:cubicBezTo>
                  <a:cubicBezTo>
                    <a:pt x="52" y="123"/>
                    <a:pt x="54" y="139"/>
                    <a:pt x="53" y="156"/>
                  </a:cubicBezTo>
                  <a:cubicBezTo>
                    <a:pt x="53" y="158"/>
                    <a:pt x="54" y="160"/>
                    <a:pt x="55" y="160"/>
                  </a:cubicBezTo>
                  <a:cubicBezTo>
                    <a:pt x="56" y="162"/>
                    <a:pt x="57" y="162"/>
                    <a:pt x="59" y="162"/>
                  </a:cubicBezTo>
                  <a:cubicBezTo>
                    <a:pt x="59" y="162"/>
                    <a:pt x="59" y="162"/>
                    <a:pt x="59" y="162"/>
                  </a:cubicBezTo>
                  <a:cubicBezTo>
                    <a:pt x="62" y="162"/>
                    <a:pt x="64" y="162"/>
                    <a:pt x="66" y="162"/>
                  </a:cubicBezTo>
                  <a:cubicBezTo>
                    <a:pt x="76" y="162"/>
                    <a:pt x="86" y="163"/>
                    <a:pt x="96" y="163"/>
                  </a:cubicBezTo>
                  <a:cubicBezTo>
                    <a:pt x="96" y="163"/>
                    <a:pt x="96" y="163"/>
                    <a:pt x="96" y="163"/>
                  </a:cubicBezTo>
                  <a:cubicBezTo>
                    <a:pt x="100" y="163"/>
                    <a:pt x="101" y="160"/>
                    <a:pt x="101" y="158"/>
                  </a:cubicBezTo>
                  <a:cubicBezTo>
                    <a:pt x="101" y="157"/>
                    <a:pt x="101" y="157"/>
                    <a:pt x="101" y="156"/>
                  </a:cubicBezTo>
                  <a:cubicBezTo>
                    <a:pt x="99" y="142"/>
                    <a:pt x="102" y="127"/>
                    <a:pt x="102" y="112"/>
                  </a:cubicBezTo>
                  <a:cubicBezTo>
                    <a:pt x="111" y="112"/>
                    <a:pt x="119" y="113"/>
                    <a:pt x="128" y="113"/>
                  </a:cubicBezTo>
                  <a:cubicBezTo>
                    <a:pt x="133" y="113"/>
                    <a:pt x="139" y="113"/>
                    <a:pt x="144" y="112"/>
                  </a:cubicBezTo>
                  <a:cubicBezTo>
                    <a:pt x="145" y="112"/>
                    <a:pt x="146" y="112"/>
                    <a:pt x="146" y="111"/>
                  </a:cubicBezTo>
                  <a:cubicBezTo>
                    <a:pt x="148" y="111"/>
                    <a:pt x="149" y="109"/>
                    <a:pt x="149" y="107"/>
                  </a:cubicBezTo>
                  <a:cubicBezTo>
                    <a:pt x="149" y="94"/>
                    <a:pt x="151" y="82"/>
                    <a:pt x="151" y="69"/>
                  </a:cubicBezTo>
                  <a:cubicBezTo>
                    <a:pt x="151" y="68"/>
                    <a:pt x="151" y="68"/>
                    <a:pt x="151" y="68"/>
                  </a:cubicBezTo>
                  <a:cubicBezTo>
                    <a:pt x="151" y="68"/>
                    <a:pt x="151" y="68"/>
                    <a:pt x="151" y="68"/>
                  </a:cubicBezTo>
                  <a:cubicBezTo>
                    <a:pt x="151" y="68"/>
                    <a:pt x="151" y="68"/>
                    <a:pt x="151" y="68"/>
                  </a:cubicBezTo>
                  <a:cubicBezTo>
                    <a:pt x="151" y="66"/>
                    <a:pt x="150" y="65"/>
                    <a:pt x="148" y="64"/>
                  </a:cubicBezTo>
                  <a:cubicBezTo>
                    <a:pt x="134" y="62"/>
                    <a:pt x="120" y="63"/>
                    <a:pt x="105" y="62"/>
                  </a:cubicBezTo>
                  <a:cubicBezTo>
                    <a:pt x="105" y="44"/>
                    <a:pt x="106" y="25"/>
                    <a:pt x="105" y="7"/>
                  </a:cubicBezTo>
                  <a:cubicBezTo>
                    <a:pt x="105" y="6"/>
                    <a:pt x="105" y="5"/>
                    <a:pt x="104" y="4"/>
                  </a:cubicBezTo>
                  <a:cubicBezTo>
                    <a:pt x="104" y="3"/>
                    <a:pt x="102" y="2"/>
                    <a:pt x="100" y="2"/>
                  </a:cubicBezTo>
                  <a:cubicBezTo>
                    <a:pt x="91" y="1"/>
                    <a:pt x="8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419"/>
            <p:cNvSpPr>
              <a:spLocks noEditPoints="1"/>
            </p:cNvSpPr>
            <p:nvPr/>
          </p:nvSpPr>
          <p:spPr bwMode="auto">
            <a:xfrm>
              <a:off x="2514" y="611"/>
              <a:ext cx="532" cy="555"/>
            </a:xfrm>
            <a:custGeom>
              <a:avLst/>
              <a:gdLst>
                <a:gd name="T0" fmla="*/ 297 w 397"/>
                <a:gd name="T1" fmla="*/ 391 h 416"/>
                <a:gd name="T2" fmla="*/ 307 w 397"/>
                <a:gd name="T3" fmla="*/ 367 h 416"/>
                <a:gd name="T4" fmla="*/ 344 w 397"/>
                <a:gd name="T5" fmla="*/ 352 h 416"/>
                <a:gd name="T6" fmla="*/ 106 w 397"/>
                <a:gd name="T7" fmla="*/ 380 h 416"/>
                <a:gd name="T8" fmla="*/ 111 w 397"/>
                <a:gd name="T9" fmla="*/ 382 h 416"/>
                <a:gd name="T10" fmla="*/ 348 w 397"/>
                <a:gd name="T11" fmla="*/ 328 h 416"/>
                <a:gd name="T12" fmla="*/ 367 w 397"/>
                <a:gd name="T13" fmla="*/ 306 h 416"/>
                <a:gd name="T14" fmla="*/ 70 w 397"/>
                <a:gd name="T15" fmla="*/ 349 h 416"/>
                <a:gd name="T16" fmla="*/ 296 w 397"/>
                <a:gd name="T17" fmla="*/ 326 h 416"/>
                <a:gd name="T18" fmla="*/ 204 w 397"/>
                <a:gd name="T19" fmla="*/ 377 h 416"/>
                <a:gd name="T20" fmla="*/ 219 w 397"/>
                <a:gd name="T21" fmla="*/ 362 h 416"/>
                <a:gd name="T22" fmla="*/ 125 w 397"/>
                <a:gd name="T23" fmla="*/ 306 h 416"/>
                <a:gd name="T24" fmla="*/ 374 w 397"/>
                <a:gd name="T25" fmla="*/ 280 h 416"/>
                <a:gd name="T26" fmla="*/ 161 w 397"/>
                <a:gd name="T27" fmla="*/ 377 h 416"/>
                <a:gd name="T28" fmla="*/ 94 w 397"/>
                <a:gd name="T29" fmla="*/ 371 h 416"/>
                <a:gd name="T30" fmla="*/ 280 w 397"/>
                <a:gd name="T31" fmla="*/ 306 h 416"/>
                <a:gd name="T32" fmla="*/ 39 w 397"/>
                <a:gd name="T33" fmla="*/ 305 h 416"/>
                <a:gd name="T34" fmla="*/ 187 w 397"/>
                <a:gd name="T35" fmla="*/ 318 h 416"/>
                <a:gd name="T36" fmla="*/ 238 w 397"/>
                <a:gd name="T37" fmla="*/ 308 h 416"/>
                <a:gd name="T38" fmla="*/ 33 w 397"/>
                <a:gd name="T39" fmla="*/ 292 h 416"/>
                <a:gd name="T40" fmla="*/ 83 w 397"/>
                <a:gd name="T41" fmla="*/ 359 h 416"/>
                <a:gd name="T42" fmla="*/ 341 w 397"/>
                <a:gd name="T43" fmla="*/ 248 h 416"/>
                <a:gd name="T44" fmla="*/ 274 w 397"/>
                <a:gd name="T45" fmla="*/ 241 h 416"/>
                <a:gd name="T46" fmla="*/ 305 w 397"/>
                <a:gd name="T47" fmla="*/ 241 h 416"/>
                <a:gd name="T48" fmla="*/ 28 w 397"/>
                <a:gd name="T49" fmla="*/ 281 h 416"/>
                <a:gd name="T50" fmla="*/ 94 w 397"/>
                <a:gd name="T51" fmla="*/ 311 h 416"/>
                <a:gd name="T52" fmla="*/ 377 w 397"/>
                <a:gd name="T53" fmla="*/ 196 h 416"/>
                <a:gd name="T54" fmla="*/ 356 w 397"/>
                <a:gd name="T55" fmla="*/ 183 h 416"/>
                <a:gd name="T56" fmla="*/ 21 w 397"/>
                <a:gd name="T57" fmla="*/ 256 h 416"/>
                <a:gd name="T58" fmla="*/ 57 w 397"/>
                <a:gd name="T59" fmla="*/ 267 h 416"/>
                <a:gd name="T60" fmla="*/ 17 w 397"/>
                <a:gd name="T61" fmla="*/ 233 h 416"/>
                <a:gd name="T62" fmla="*/ 360 w 397"/>
                <a:gd name="T63" fmla="*/ 159 h 416"/>
                <a:gd name="T64" fmla="*/ 295 w 397"/>
                <a:gd name="T65" fmla="*/ 204 h 416"/>
                <a:gd name="T66" fmla="*/ 105 w 397"/>
                <a:gd name="T67" fmla="*/ 257 h 416"/>
                <a:gd name="T68" fmla="*/ 38 w 397"/>
                <a:gd name="T69" fmla="*/ 289 h 416"/>
                <a:gd name="T70" fmla="*/ 328 w 397"/>
                <a:gd name="T71" fmla="*/ 137 h 416"/>
                <a:gd name="T72" fmla="*/ 329 w 397"/>
                <a:gd name="T73" fmla="*/ 154 h 416"/>
                <a:gd name="T74" fmla="*/ 17 w 397"/>
                <a:gd name="T75" fmla="*/ 214 h 416"/>
                <a:gd name="T76" fmla="*/ 23 w 397"/>
                <a:gd name="T77" fmla="*/ 265 h 416"/>
                <a:gd name="T78" fmla="*/ 324 w 397"/>
                <a:gd name="T79" fmla="*/ 114 h 416"/>
                <a:gd name="T80" fmla="*/ 19 w 397"/>
                <a:gd name="T81" fmla="*/ 202 h 416"/>
                <a:gd name="T82" fmla="*/ 33 w 397"/>
                <a:gd name="T83" fmla="*/ 179 h 416"/>
                <a:gd name="T84" fmla="*/ 329 w 397"/>
                <a:gd name="T85" fmla="*/ 99 h 416"/>
                <a:gd name="T86" fmla="*/ 60 w 397"/>
                <a:gd name="T87" fmla="*/ 149 h 416"/>
                <a:gd name="T88" fmla="*/ 33 w 397"/>
                <a:gd name="T89" fmla="*/ 223 h 416"/>
                <a:gd name="T90" fmla="*/ 117 w 397"/>
                <a:gd name="T91" fmla="*/ 183 h 416"/>
                <a:gd name="T92" fmla="*/ 38 w 397"/>
                <a:gd name="T93" fmla="*/ 154 h 416"/>
                <a:gd name="T94" fmla="*/ 211 w 397"/>
                <a:gd name="T95" fmla="*/ 80 h 416"/>
                <a:gd name="T96" fmla="*/ 278 w 397"/>
                <a:gd name="T97" fmla="*/ 78 h 416"/>
                <a:gd name="T98" fmla="*/ 271 w 397"/>
                <a:gd name="T99" fmla="*/ 86 h 416"/>
                <a:gd name="T100" fmla="*/ 256 w 397"/>
                <a:gd name="T101" fmla="*/ 71 h 416"/>
                <a:gd name="T102" fmla="*/ 282 w 397"/>
                <a:gd name="T103" fmla="*/ 73 h 416"/>
                <a:gd name="T104" fmla="*/ 157 w 397"/>
                <a:gd name="T105" fmla="*/ 67 h 416"/>
                <a:gd name="T106" fmla="*/ 259 w 397"/>
                <a:gd name="T107" fmla="*/ 67 h 416"/>
                <a:gd name="T108" fmla="*/ 169 w 397"/>
                <a:gd name="T109" fmla="*/ 89 h 416"/>
                <a:gd name="T110" fmla="*/ 99 w 397"/>
                <a:gd name="T111" fmla="*/ 99 h 416"/>
                <a:gd name="T112" fmla="*/ 36 w 397"/>
                <a:gd name="T113" fmla="*/ 152 h 416"/>
                <a:gd name="T114" fmla="*/ 215 w 397"/>
                <a:gd name="T115" fmla="*/ 52 h 416"/>
                <a:gd name="T116" fmla="*/ 195 w 397"/>
                <a:gd name="T117" fmla="*/ 408 h 416"/>
                <a:gd name="T118" fmla="*/ 370 w 397"/>
                <a:gd name="T119" fmla="*/ 32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7" h="416">
                  <a:moveTo>
                    <a:pt x="304" y="390"/>
                  </a:moveTo>
                  <a:cubicBezTo>
                    <a:pt x="311" y="385"/>
                    <a:pt x="318" y="380"/>
                    <a:pt x="326" y="374"/>
                  </a:cubicBezTo>
                  <a:cubicBezTo>
                    <a:pt x="323" y="377"/>
                    <a:pt x="320" y="379"/>
                    <a:pt x="318" y="381"/>
                  </a:cubicBezTo>
                  <a:cubicBezTo>
                    <a:pt x="313" y="384"/>
                    <a:pt x="308" y="387"/>
                    <a:pt x="304" y="390"/>
                  </a:cubicBezTo>
                  <a:moveTo>
                    <a:pt x="270" y="397"/>
                  </a:moveTo>
                  <a:cubicBezTo>
                    <a:pt x="291" y="388"/>
                    <a:pt x="309" y="375"/>
                    <a:pt x="327" y="364"/>
                  </a:cubicBezTo>
                  <a:cubicBezTo>
                    <a:pt x="330" y="362"/>
                    <a:pt x="333" y="361"/>
                    <a:pt x="336" y="359"/>
                  </a:cubicBezTo>
                  <a:cubicBezTo>
                    <a:pt x="338" y="357"/>
                    <a:pt x="340" y="356"/>
                    <a:pt x="340" y="356"/>
                  </a:cubicBezTo>
                  <a:cubicBezTo>
                    <a:pt x="341" y="356"/>
                    <a:pt x="340" y="357"/>
                    <a:pt x="339" y="358"/>
                  </a:cubicBezTo>
                  <a:cubicBezTo>
                    <a:pt x="336" y="362"/>
                    <a:pt x="331" y="365"/>
                    <a:pt x="327" y="369"/>
                  </a:cubicBezTo>
                  <a:cubicBezTo>
                    <a:pt x="317" y="376"/>
                    <a:pt x="307" y="384"/>
                    <a:pt x="297" y="391"/>
                  </a:cubicBezTo>
                  <a:cubicBezTo>
                    <a:pt x="296" y="392"/>
                    <a:pt x="296" y="392"/>
                    <a:pt x="296" y="393"/>
                  </a:cubicBezTo>
                  <a:cubicBezTo>
                    <a:pt x="288" y="395"/>
                    <a:pt x="279" y="397"/>
                    <a:pt x="270" y="397"/>
                  </a:cubicBezTo>
                  <a:moveTo>
                    <a:pt x="223" y="387"/>
                  </a:moveTo>
                  <a:cubicBezTo>
                    <a:pt x="219" y="385"/>
                    <a:pt x="214" y="383"/>
                    <a:pt x="211" y="380"/>
                  </a:cubicBezTo>
                  <a:cubicBezTo>
                    <a:pt x="231" y="372"/>
                    <a:pt x="251" y="363"/>
                    <a:pt x="271" y="354"/>
                  </a:cubicBezTo>
                  <a:cubicBezTo>
                    <a:pt x="254" y="364"/>
                    <a:pt x="238" y="375"/>
                    <a:pt x="223" y="387"/>
                  </a:cubicBezTo>
                  <a:moveTo>
                    <a:pt x="262" y="397"/>
                  </a:moveTo>
                  <a:cubicBezTo>
                    <a:pt x="256" y="396"/>
                    <a:pt x="251" y="395"/>
                    <a:pt x="246" y="394"/>
                  </a:cubicBezTo>
                  <a:cubicBezTo>
                    <a:pt x="262" y="390"/>
                    <a:pt x="276" y="381"/>
                    <a:pt x="290" y="373"/>
                  </a:cubicBezTo>
                  <a:cubicBezTo>
                    <a:pt x="303" y="365"/>
                    <a:pt x="318" y="358"/>
                    <a:pt x="331" y="351"/>
                  </a:cubicBezTo>
                  <a:cubicBezTo>
                    <a:pt x="323" y="356"/>
                    <a:pt x="315" y="361"/>
                    <a:pt x="307" y="367"/>
                  </a:cubicBezTo>
                  <a:cubicBezTo>
                    <a:pt x="292" y="377"/>
                    <a:pt x="276" y="385"/>
                    <a:pt x="262" y="397"/>
                  </a:cubicBezTo>
                  <a:moveTo>
                    <a:pt x="240" y="393"/>
                  </a:moveTo>
                  <a:cubicBezTo>
                    <a:pt x="235" y="391"/>
                    <a:pt x="231" y="390"/>
                    <a:pt x="226" y="388"/>
                  </a:cubicBezTo>
                  <a:cubicBezTo>
                    <a:pt x="259" y="372"/>
                    <a:pt x="293" y="355"/>
                    <a:pt x="326" y="339"/>
                  </a:cubicBezTo>
                  <a:cubicBezTo>
                    <a:pt x="320" y="343"/>
                    <a:pt x="315" y="346"/>
                    <a:pt x="309" y="350"/>
                  </a:cubicBezTo>
                  <a:cubicBezTo>
                    <a:pt x="286" y="364"/>
                    <a:pt x="263" y="379"/>
                    <a:pt x="240" y="393"/>
                  </a:cubicBezTo>
                  <a:moveTo>
                    <a:pt x="265" y="397"/>
                  </a:moveTo>
                  <a:cubicBezTo>
                    <a:pt x="264" y="397"/>
                    <a:pt x="264" y="397"/>
                    <a:pt x="264" y="397"/>
                  </a:cubicBezTo>
                  <a:cubicBezTo>
                    <a:pt x="265" y="396"/>
                    <a:pt x="275" y="390"/>
                    <a:pt x="275" y="389"/>
                  </a:cubicBezTo>
                  <a:cubicBezTo>
                    <a:pt x="302" y="372"/>
                    <a:pt x="330" y="356"/>
                    <a:pt x="354" y="336"/>
                  </a:cubicBezTo>
                  <a:cubicBezTo>
                    <a:pt x="351" y="341"/>
                    <a:pt x="348" y="347"/>
                    <a:pt x="344" y="352"/>
                  </a:cubicBezTo>
                  <a:cubicBezTo>
                    <a:pt x="344" y="352"/>
                    <a:pt x="344" y="352"/>
                    <a:pt x="344" y="352"/>
                  </a:cubicBezTo>
                  <a:cubicBezTo>
                    <a:pt x="329" y="360"/>
                    <a:pt x="315" y="369"/>
                    <a:pt x="300" y="378"/>
                  </a:cubicBezTo>
                  <a:cubicBezTo>
                    <a:pt x="293" y="383"/>
                    <a:pt x="286" y="387"/>
                    <a:pt x="278" y="391"/>
                  </a:cubicBezTo>
                  <a:cubicBezTo>
                    <a:pt x="274" y="393"/>
                    <a:pt x="269" y="395"/>
                    <a:pt x="265" y="397"/>
                  </a:cubicBezTo>
                  <a:cubicBezTo>
                    <a:pt x="265" y="397"/>
                    <a:pt x="265" y="397"/>
                    <a:pt x="265" y="397"/>
                  </a:cubicBezTo>
                  <a:moveTo>
                    <a:pt x="106" y="380"/>
                  </a:moveTo>
                  <a:cubicBezTo>
                    <a:pt x="103" y="378"/>
                    <a:pt x="100" y="376"/>
                    <a:pt x="97" y="374"/>
                  </a:cubicBezTo>
                  <a:cubicBezTo>
                    <a:pt x="124" y="360"/>
                    <a:pt x="152" y="347"/>
                    <a:pt x="179" y="335"/>
                  </a:cubicBezTo>
                  <a:cubicBezTo>
                    <a:pt x="175" y="338"/>
                    <a:pt x="170" y="342"/>
                    <a:pt x="165" y="345"/>
                  </a:cubicBezTo>
                  <a:cubicBezTo>
                    <a:pt x="154" y="351"/>
                    <a:pt x="142" y="355"/>
                    <a:pt x="131" y="361"/>
                  </a:cubicBezTo>
                  <a:cubicBezTo>
                    <a:pt x="121" y="365"/>
                    <a:pt x="114" y="373"/>
                    <a:pt x="106" y="380"/>
                  </a:cubicBezTo>
                  <a:moveTo>
                    <a:pt x="146" y="389"/>
                  </a:moveTo>
                  <a:cubicBezTo>
                    <a:pt x="143" y="389"/>
                    <a:pt x="139" y="389"/>
                    <a:pt x="136" y="389"/>
                  </a:cubicBezTo>
                  <a:cubicBezTo>
                    <a:pt x="160" y="382"/>
                    <a:pt x="182" y="369"/>
                    <a:pt x="206" y="359"/>
                  </a:cubicBezTo>
                  <a:cubicBezTo>
                    <a:pt x="225" y="350"/>
                    <a:pt x="244" y="341"/>
                    <a:pt x="264" y="333"/>
                  </a:cubicBezTo>
                  <a:cubicBezTo>
                    <a:pt x="248" y="342"/>
                    <a:pt x="233" y="351"/>
                    <a:pt x="218" y="360"/>
                  </a:cubicBezTo>
                  <a:cubicBezTo>
                    <a:pt x="209" y="365"/>
                    <a:pt x="202" y="371"/>
                    <a:pt x="194" y="377"/>
                  </a:cubicBezTo>
                  <a:cubicBezTo>
                    <a:pt x="189" y="379"/>
                    <a:pt x="184" y="382"/>
                    <a:pt x="179" y="385"/>
                  </a:cubicBezTo>
                  <a:cubicBezTo>
                    <a:pt x="168" y="388"/>
                    <a:pt x="157" y="389"/>
                    <a:pt x="146" y="389"/>
                  </a:cubicBezTo>
                  <a:moveTo>
                    <a:pt x="131" y="388"/>
                  </a:moveTo>
                  <a:cubicBezTo>
                    <a:pt x="130" y="388"/>
                    <a:pt x="130" y="388"/>
                    <a:pt x="130" y="388"/>
                  </a:cubicBezTo>
                  <a:cubicBezTo>
                    <a:pt x="123" y="387"/>
                    <a:pt x="117" y="385"/>
                    <a:pt x="111" y="382"/>
                  </a:cubicBezTo>
                  <a:cubicBezTo>
                    <a:pt x="129" y="377"/>
                    <a:pt x="147" y="365"/>
                    <a:pt x="164" y="357"/>
                  </a:cubicBezTo>
                  <a:cubicBezTo>
                    <a:pt x="189" y="345"/>
                    <a:pt x="214" y="335"/>
                    <a:pt x="240" y="325"/>
                  </a:cubicBezTo>
                  <a:cubicBezTo>
                    <a:pt x="223" y="333"/>
                    <a:pt x="206" y="342"/>
                    <a:pt x="189" y="352"/>
                  </a:cubicBezTo>
                  <a:cubicBezTo>
                    <a:pt x="181" y="357"/>
                    <a:pt x="172" y="361"/>
                    <a:pt x="165" y="367"/>
                  </a:cubicBezTo>
                  <a:cubicBezTo>
                    <a:pt x="154" y="376"/>
                    <a:pt x="142" y="381"/>
                    <a:pt x="131" y="388"/>
                  </a:cubicBezTo>
                  <a:cubicBezTo>
                    <a:pt x="131" y="388"/>
                    <a:pt x="131" y="388"/>
                    <a:pt x="131" y="388"/>
                  </a:cubicBezTo>
                  <a:moveTo>
                    <a:pt x="245" y="392"/>
                  </a:moveTo>
                  <a:cubicBezTo>
                    <a:pt x="261" y="383"/>
                    <a:pt x="276" y="373"/>
                    <a:pt x="291" y="364"/>
                  </a:cubicBezTo>
                  <a:cubicBezTo>
                    <a:pt x="304" y="356"/>
                    <a:pt x="317" y="348"/>
                    <a:pt x="330" y="340"/>
                  </a:cubicBezTo>
                  <a:cubicBezTo>
                    <a:pt x="335" y="337"/>
                    <a:pt x="340" y="333"/>
                    <a:pt x="345" y="330"/>
                  </a:cubicBezTo>
                  <a:cubicBezTo>
                    <a:pt x="346" y="329"/>
                    <a:pt x="347" y="328"/>
                    <a:pt x="348" y="328"/>
                  </a:cubicBezTo>
                  <a:cubicBezTo>
                    <a:pt x="352" y="326"/>
                    <a:pt x="357" y="323"/>
                    <a:pt x="361" y="321"/>
                  </a:cubicBezTo>
                  <a:cubicBezTo>
                    <a:pt x="359" y="325"/>
                    <a:pt x="357" y="329"/>
                    <a:pt x="356" y="333"/>
                  </a:cubicBezTo>
                  <a:cubicBezTo>
                    <a:pt x="355" y="333"/>
                    <a:pt x="355" y="333"/>
                    <a:pt x="355" y="333"/>
                  </a:cubicBezTo>
                  <a:cubicBezTo>
                    <a:pt x="354" y="333"/>
                    <a:pt x="354" y="333"/>
                    <a:pt x="354" y="333"/>
                  </a:cubicBezTo>
                  <a:cubicBezTo>
                    <a:pt x="332" y="351"/>
                    <a:pt x="304" y="362"/>
                    <a:pt x="280" y="376"/>
                  </a:cubicBezTo>
                  <a:cubicBezTo>
                    <a:pt x="270" y="382"/>
                    <a:pt x="251" y="389"/>
                    <a:pt x="245" y="392"/>
                  </a:cubicBezTo>
                  <a:moveTo>
                    <a:pt x="228" y="384"/>
                  </a:moveTo>
                  <a:cubicBezTo>
                    <a:pt x="227" y="384"/>
                    <a:pt x="238" y="378"/>
                    <a:pt x="240" y="377"/>
                  </a:cubicBezTo>
                  <a:cubicBezTo>
                    <a:pt x="246" y="373"/>
                    <a:pt x="252" y="369"/>
                    <a:pt x="258" y="366"/>
                  </a:cubicBezTo>
                  <a:cubicBezTo>
                    <a:pt x="275" y="355"/>
                    <a:pt x="293" y="345"/>
                    <a:pt x="311" y="335"/>
                  </a:cubicBezTo>
                  <a:cubicBezTo>
                    <a:pt x="330" y="326"/>
                    <a:pt x="349" y="317"/>
                    <a:pt x="367" y="306"/>
                  </a:cubicBezTo>
                  <a:cubicBezTo>
                    <a:pt x="365" y="310"/>
                    <a:pt x="364" y="314"/>
                    <a:pt x="362" y="318"/>
                  </a:cubicBezTo>
                  <a:cubicBezTo>
                    <a:pt x="355" y="320"/>
                    <a:pt x="349" y="324"/>
                    <a:pt x="342" y="328"/>
                  </a:cubicBezTo>
                  <a:cubicBezTo>
                    <a:pt x="319" y="339"/>
                    <a:pt x="295" y="350"/>
                    <a:pt x="272" y="362"/>
                  </a:cubicBezTo>
                  <a:cubicBezTo>
                    <a:pt x="259" y="369"/>
                    <a:pt x="245" y="375"/>
                    <a:pt x="232" y="382"/>
                  </a:cubicBezTo>
                  <a:cubicBezTo>
                    <a:pt x="229" y="384"/>
                    <a:pt x="228" y="384"/>
                    <a:pt x="228" y="384"/>
                  </a:cubicBezTo>
                  <a:moveTo>
                    <a:pt x="303" y="314"/>
                  </a:moveTo>
                  <a:cubicBezTo>
                    <a:pt x="310" y="310"/>
                    <a:pt x="318" y="306"/>
                    <a:pt x="325" y="303"/>
                  </a:cubicBezTo>
                  <a:cubicBezTo>
                    <a:pt x="331" y="301"/>
                    <a:pt x="337" y="298"/>
                    <a:pt x="343" y="296"/>
                  </a:cubicBezTo>
                  <a:cubicBezTo>
                    <a:pt x="330" y="302"/>
                    <a:pt x="317" y="308"/>
                    <a:pt x="303" y="314"/>
                  </a:cubicBezTo>
                  <a:moveTo>
                    <a:pt x="79" y="358"/>
                  </a:moveTo>
                  <a:cubicBezTo>
                    <a:pt x="76" y="355"/>
                    <a:pt x="73" y="352"/>
                    <a:pt x="70" y="349"/>
                  </a:cubicBezTo>
                  <a:cubicBezTo>
                    <a:pt x="69" y="349"/>
                    <a:pt x="69" y="349"/>
                    <a:pt x="69" y="349"/>
                  </a:cubicBezTo>
                  <a:cubicBezTo>
                    <a:pt x="94" y="338"/>
                    <a:pt x="118" y="326"/>
                    <a:pt x="143" y="315"/>
                  </a:cubicBezTo>
                  <a:cubicBezTo>
                    <a:pt x="161" y="307"/>
                    <a:pt x="179" y="300"/>
                    <a:pt x="197" y="293"/>
                  </a:cubicBezTo>
                  <a:cubicBezTo>
                    <a:pt x="179" y="301"/>
                    <a:pt x="161" y="310"/>
                    <a:pt x="143" y="320"/>
                  </a:cubicBezTo>
                  <a:cubicBezTo>
                    <a:pt x="122" y="332"/>
                    <a:pt x="98" y="343"/>
                    <a:pt x="79" y="358"/>
                  </a:cubicBezTo>
                  <a:moveTo>
                    <a:pt x="188" y="383"/>
                  </a:moveTo>
                  <a:cubicBezTo>
                    <a:pt x="189" y="383"/>
                    <a:pt x="189" y="382"/>
                    <a:pt x="190" y="382"/>
                  </a:cubicBezTo>
                  <a:cubicBezTo>
                    <a:pt x="190" y="382"/>
                    <a:pt x="190" y="382"/>
                    <a:pt x="190" y="382"/>
                  </a:cubicBezTo>
                  <a:cubicBezTo>
                    <a:pt x="199" y="377"/>
                    <a:pt x="206" y="373"/>
                    <a:pt x="214" y="368"/>
                  </a:cubicBezTo>
                  <a:cubicBezTo>
                    <a:pt x="227" y="360"/>
                    <a:pt x="240" y="355"/>
                    <a:pt x="254" y="349"/>
                  </a:cubicBezTo>
                  <a:cubicBezTo>
                    <a:pt x="269" y="343"/>
                    <a:pt x="283" y="334"/>
                    <a:pt x="296" y="326"/>
                  </a:cubicBezTo>
                  <a:cubicBezTo>
                    <a:pt x="321" y="312"/>
                    <a:pt x="346" y="300"/>
                    <a:pt x="372" y="288"/>
                  </a:cubicBezTo>
                  <a:cubicBezTo>
                    <a:pt x="371" y="290"/>
                    <a:pt x="371" y="292"/>
                    <a:pt x="370" y="293"/>
                  </a:cubicBezTo>
                  <a:cubicBezTo>
                    <a:pt x="370" y="297"/>
                    <a:pt x="369" y="300"/>
                    <a:pt x="368" y="303"/>
                  </a:cubicBezTo>
                  <a:cubicBezTo>
                    <a:pt x="367" y="303"/>
                    <a:pt x="367" y="303"/>
                    <a:pt x="367" y="303"/>
                  </a:cubicBezTo>
                  <a:cubicBezTo>
                    <a:pt x="367" y="303"/>
                    <a:pt x="367" y="303"/>
                    <a:pt x="366" y="303"/>
                  </a:cubicBezTo>
                  <a:cubicBezTo>
                    <a:pt x="365" y="304"/>
                    <a:pt x="363" y="305"/>
                    <a:pt x="361" y="306"/>
                  </a:cubicBezTo>
                  <a:cubicBezTo>
                    <a:pt x="361" y="306"/>
                    <a:pt x="360" y="306"/>
                    <a:pt x="360" y="307"/>
                  </a:cubicBezTo>
                  <a:cubicBezTo>
                    <a:pt x="339" y="317"/>
                    <a:pt x="317" y="328"/>
                    <a:pt x="296" y="340"/>
                  </a:cubicBezTo>
                  <a:cubicBezTo>
                    <a:pt x="267" y="354"/>
                    <a:pt x="238" y="367"/>
                    <a:pt x="208" y="379"/>
                  </a:cubicBezTo>
                  <a:cubicBezTo>
                    <a:pt x="207" y="378"/>
                    <a:pt x="207" y="378"/>
                    <a:pt x="206" y="378"/>
                  </a:cubicBezTo>
                  <a:cubicBezTo>
                    <a:pt x="205" y="377"/>
                    <a:pt x="205" y="377"/>
                    <a:pt x="204" y="377"/>
                  </a:cubicBezTo>
                  <a:cubicBezTo>
                    <a:pt x="202" y="377"/>
                    <a:pt x="201" y="378"/>
                    <a:pt x="201" y="379"/>
                  </a:cubicBezTo>
                  <a:cubicBezTo>
                    <a:pt x="200" y="379"/>
                    <a:pt x="200" y="379"/>
                    <a:pt x="200" y="379"/>
                  </a:cubicBezTo>
                  <a:cubicBezTo>
                    <a:pt x="199" y="379"/>
                    <a:pt x="199" y="379"/>
                    <a:pt x="199" y="379"/>
                  </a:cubicBezTo>
                  <a:cubicBezTo>
                    <a:pt x="198" y="379"/>
                    <a:pt x="196" y="379"/>
                    <a:pt x="195" y="381"/>
                  </a:cubicBezTo>
                  <a:cubicBezTo>
                    <a:pt x="195" y="381"/>
                    <a:pt x="195" y="381"/>
                    <a:pt x="195" y="381"/>
                  </a:cubicBezTo>
                  <a:cubicBezTo>
                    <a:pt x="193" y="382"/>
                    <a:pt x="191" y="382"/>
                    <a:pt x="188" y="383"/>
                  </a:cubicBezTo>
                  <a:moveTo>
                    <a:pt x="291" y="289"/>
                  </a:moveTo>
                  <a:cubicBezTo>
                    <a:pt x="295" y="287"/>
                    <a:pt x="299" y="285"/>
                    <a:pt x="303" y="284"/>
                  </a:cubicBezTo>
                  <a:cubicBezTo>
                    <a:pt x="299" y="286"/>
                    <a:pt x="295" y="287"/>
                    <a:pt x="291" y="289"/>
                  </a:cubicBezTo>
                  <a:moveTo>
                    <a:pt x="210" y="368"/>
                  </a:moveTo>
                  <a:cubicBezTo>
                    <a:pt x="213" y="366"/>
                    <a:pt x="216" y="364"/>
                    <a:pt x="219" y="362"/>
                  </a:cubicBezTo>
                  <a:cubicBezTo>
                    <a:pt x="235" y="350"/>
                    <a:pt x="254" y="340"/>
                    <a:pt x="272" y="330"/>
                  </a:cubicBezTo>
                  <a:cubicBezTo>
                    <a:pt x="277" y="328"/>
                    <a:pt x="282" y="325"/>
                    <a:pt x="287" y="322"/>
                  </a:cubicBezTo>
                  <a:cubicBezTo>
                    <a:pt x="290" y="321"/>
                    <a:pt x="292" y="320"/>
                    <a:pt x="295" y="319"/>
                  </a:cubicBezTo>
                  <a:cubicBezTo>
                    <a:pt x="319" y="308"/>
                    <a:pt x="343" y="299"/>
                    <a:pt x="367" y="286"/>
                  </a:cubicBezTo>
                  <a:cubicBezTo>
                    <a:pt x="369" y="285"/>
                    <a:pt x="371" y="284"/>
                    <a:pt x="373" y="283"/>
                  </a:cubicBezTo>
                  <a:cubicBezTo>
                    <a:pt x="373" y="284"/>
                    <a:pt x="373" y="284"/>
                    <a:pt x="372" y="285"/>
                  </a:cubicBezTo>
                  <a:cubicBezTo>
                    <a:pt x="339" y="300"/>
                    <a:pt x="308" y="317"/>
                    <a:pt x="277" y="335"/>
                  </a:cubicBezTo>
                  <a:cubicBezTo>
                    <a:pt x="255" y="347"/>
                    <a:pt x="232" y="357"/>
                    <a:pt x="210" y="368"/>
                  </a:cubicBezTo>
                  <a:moveTo>
                    <a:pt x="68" y="347"/>
                  </a:moveTo>
                  <a:cubicBezTo>
                    <a:pt x="64" y="343"/>
                    <a:pt x="61" y="339"/>
                    <a:pt x="58" y="335"/>
                  </a:cubicBezTo>
                  <a:cubicBezTo>
                    <a:pt x="81" y="327"/>
                    <a:pt x="103" y="316"/>
                    <a:pt x="125" y="306"/>
                  </a:cubicBezTo>
                  <a:cubicBezTo>
                    <a:pt x="149" y="295"/>
                    <a:pt x="174" y="285"/>
                    <a:pt x="198" y="275"/>
                  </a:cubicBezTo>
                  <a:cubicBezTo>
                    <a:pt x="176" y="286"/>
                    <a:pt x="154" y="297"/>
                    <a:pt x="132" y="309"/>
                  </a:cubicBezTo>
                  <a:cubicBezTo>
                    <a:pt x="111" y="320"/>
                    <a:pt x="84" y="329"/>
                    <a:pt x="68" y="347"/>
                  </a:cubicBezTo>
                  <a:moveTo>
                    <a:pt x="136" y="387"/>
                  </a:moveTo>
                  <a:cubicBezTo>
                    <a:pt x="136" y="387"/>
                    <a:pt x="143" y="384"/>
                    <a:pt x="145" y="383"/>
                  </a:cubicBezTo>
                  <a:cubicBezTo>
                    <a:pt x="155" y="379"/>
                    <a:pt x="162" y="372"/>
                    <a:pt x="171" y="366"/>
                  </a:cubicBezTo>
                  <a:cubicBezTo>
                    <a:pt x="180" y="359"/>
                    <a:pt x="190" y="354"/>
                    <a:pt x="200" y="349"/>
                  </a:cubicBezTo>
                  <a:cubicBezTo>
                    <a:pt x="221" y="337"/>
                    <a:pt x="242" y="326"/>
                    <a:pt x="264" y="316"/>
                  </a:cubicBezTo>
                  <a:cubicBezTo>
                    <a:pt x="266" y="315"/>
                    <a:pt x="267" y="314"/>
                    <a:pt x="269" y="313"/>
                  </a:cubicBezTo>
                  <a:cubicBezTo>
                    <a:pt x="305" y="299"/>
                    <a:pt x="341" y="285"/>
                    <a:pt x="376" y="268"/>
                  </a:cubicBezTo>
                  <a:cubicBezTo>
                    <a:pt x="375" y="272"/>
                    <a:pt x="374" y="276"/>
                    <a:pt x="374" y="280"/>
                  </a:cubicBezTo>
                  <a:cubicBezTo>
                    <a:pt x="373" y="280"/>
                    <a:pt x="372" y="281"/>
                    <a:pt x="371" y="281"/>
                  </a:cubicBezTo>
                  <a:cubicBezTo>
                    <a:pt x="371" y="281"/>
                    <a:pt x="370" y="281"/>
                    <a:pt x="370" y="281"/>
                  </a:cubicBezTo>
                  <a:cubicBezTo>
                    <a:pt x="369" y="281"/>
                    <a:pt x="368" y="282"/>
                    <a:pt x="367" y="283"/>
                  </a:cubicBezTo>
                  <a:cubicBezTo>
                    <a:pt x="366" y="284"/>
                    <a:pt x="365" y="285"/>
                    <a:pt x="363" y="286"/>
                  </a:cubicBezTo>
                  <a:cubicBezTo>
                    <a:pt x="360" y="287"/>
                    <a:pt x="356" y="289"/>
                    <a:pt x="353" y="290"/>
                  </a:cubicBezTo>
                  <a:cubicBezTo>
                    <a:pt x="346" y="292"/>
                    <a:pt x="340" y="294"/>
                    <a:pt x="333" y="297"/>
                  </a:cubicBezTo>
                  <a:cubicBezTo>
                    <a:pt x="320" y="302"/>
                    <a:pt x="307" y="309"/>
                    <a:pt x="295" y="316"/>
                  </a:cubicBezTo>
                  <a:cubicBezTo>
                    <a:pt x="290" y="318"/>
                    <a:pt x="285" y="321"/>
                    <a:pt x="281" y="323"/>
                  </a:cubicBezTo>
                  <a:cubicBezTo>
                    <a:pt x="271" y="327"/>
                    <a:pt x="261" y="331"/>
                    <a:pt x="252" y="336"/>
                  </a:cubicBezTo>
                  <a:cubicBezTo>
                    <a:pt x="231" y="344"/>
                    <a:pt x="210" y="353"/>
                    <a:pt x="190" y="363"/>
                  </a:cubicBezTo>
                  <a:cubicBezTo>
                    <a:pt x="180" y="368"/>
                    <a:pt x="171" y="373"/>
                    <a:pt x="161" y="377"/>
                  </a:cubicBezTo>
                  <a:cubicBezTo>
                    <a:pt x="154" y="380"/>
                    <a:pt x="148" y="383"/>
                    <a:pt x="141" y="385"/>
                  </a:cubicBezTo>
                  <a:cubicBezTo>
                    <a:pt x="138" y="387"/>
                    <a:pt x="136" y="387"/>
                    <a:pt x="136" y="387"/>
                  </a:cubicBezTo>
                  <a:moveTo>
                    <a:pt x="94" y="371"/>
                  </a:moveTo>
                  <a:cubicBezTo>
                    <a:pt x="89" y="368"/>
                    <a:pt x="85" y="365"/>
                    <a:pt x="81" y="361"/>
                  </a:cubicBezTo>
                  <a:cubicBezTo>
                    <a:pt x="103" y="356"/>
                    <a:pt x="124" y="340"/>
                    <a:pt x="144" y="331"/>
                  </a:cubicBezTo>
                  <a:cubicBezTo>
                    <a:pt x="171" y="317"/>
                    <a:pt x="200" y="307"/>
                    <a:pt x="229" y="295"/>
                  </a:cubicBezTo>
                  <a:cubicBezTo>
                    <a:pt x="255" y="285"/>
                    <a:pt x="281" y="274"/>
                    <a:pt x="307" y="264"/>
                  </a:cubicBezTo>
                  <a:cubicBezTo>
                    <a:pt x="296" y="269"/>
                    <a:pt x="286" y="274"/>
                    <a:pt x="275" y="279"/>
                  </a:cubicBezTo>
                  <a:cubicBezTo>
                    <a:pt x="259" y="288"/>
                    <a:pt x="240" y="293"/>
                    <a:pt x="223" y="300"/>
                  </a:cubicBezTo>
                  <a:cubicBezTo>
                    <a:pt x="197" y="310"/>
                    <a:pt x="170" y="321"/>
                    <a:pt x="146" y="336"/>
                  </a:cubicBezTo>
                  <a:cubicBezTo>
                    <a:pt x="130" y="347"/>
                    <a:pt x="106" y="355"/>
                    <a:pt x="94" y="371"/>
                  </a:cubicBezTo>
                  <a:moveTo>
                    <a:pt x="109" y="381"/>
                  </a:moveTo>
                  <a:cubicBezTo>
                    <a:pt x="111" y="380"/>
                    <a:pt x="117" y="373"/>
                    <a:pt x="120" y="371"/>
                  </a:cubicBezTo>
                  <a:cubicBezTo>
                    <a:pt x="136" y="356"/>
                    <a:pt x="161" y="350"/>
                    <a:pt x="180" y="338"/>
                  </a:cubicBezTo>
                  <a:cubicBezTo>
                    <a:pt x="186" y="334"/>
                    <a:pt x="193" y="330"/>
                    <a:pt x="200" y="327"/>
                  </a:cubicBezTo>
                  <a:cubicBezTo>
                    <a:pt x="216" y="320"/>
                    <a:pt x="233" y="313"/>
                    <a:pt x="249" y="306"/>
                  </a:cubicBezTo>
                  <a:cubicBezTo>
                    <a:pt x="250" y="306"/>
                    <a:pt x="251" y="305"/>
                    <a:pt x="252" y="305"/>
                  </a:cubicBezTo>
                  <a:cubicBezTo>
                    <a:pt x="281" y="294"/>
                    <a:pt x="309" y="283"/>
                    <a:pt x="336" y="270"/>
                  </a:cubicBezTo>
                  <a:cubicBezTo>
                    <a:pt x="344" y="266"/>
                    <a:pt x="352" y="263"/>
                    <a:pt x="361" y="259"/>
                  </a:cubicBezTo>
                  <a:cubicBezTo>
                    <a:pt x="367" y="257"/>
                    <a:pt x="373" y="254"/>
                    <a:pt x="378" y="250"/>
                  </a:cubicBezTo>
                  <a:cubicBezTo>
                    <a:pt x="378" y="255"/>
                    <a:pt x="377" y="260"/>
                    <a:pt x="376" y="265"/>
                  </a:cubicBezTo>
                  <a:cubicBezTo>
                    <a:pt x="344" y="279"/>
                    <a:pt x="312" y="292"/>
                    <a:pt x="280" y="306"/>
                  </a:cubicBezTo>
                  <a:cubicBezTo>
                    <a:pt x="258" y="315"/>
                    <a:pt x="237" y="323"/>
                    <a:pt x="215" y="332"/>
                  </a:cubicBezTo>
                  <a:cubicBezTo>
                    <a:pt x="195" y="339"/>
                    <a:pt x="176" y="349"/>
                    <a:pt x="158" y="358"/>
                  </a:cubicBezTo>
                  <a:cubicBezTo>
                    <a:pt x="148" y="362"/>
                    <a:pt x="138" y="367"/>
                    <a:pt x="128" y="372"/>
                  </a:cubicBezTo>
                  <a:cubicBezTo>
                    <a:pt x="121" y="375"/>
                    <a:pt x="116" y="378"/>
                    <a:pt x="109" y="381"/>
                  </a:cubicBezTo>
                  <a:moveTo>
                    <a:pt x="361" y="257"/>
                  </a:moveTo>
                  <a:cubicBezTo>
                    <a:pt x="363" y="256"/>
                    <a:pt x="366" y="254"/>
                    <a:pt x="368" y="253"/>
                  </a:cubicBezTo>
                  <a:cubicBezTo>
                    <a:pt x="374" y="250"/>
                    <a:pt x="376" y="249"/>
                    <a:pt x="376" y="249"/>
                  </a:cubicBezTo>
                  <a:cubicBezTo>
                    <a:pt x="376" y="249"/>
                    <a:pt x="366" y="255"/>
                    <a:pt x="364" y="255"/>
                  </a:cubicBezTo>
                  <a:cubicBezTo>
                    <a:pt x="363" y="256"/>
                    <a:pt x="362" y="256"/>
                    <a:pt x="361" y="257"/>
                  </a:cubicBezTo>
                  <a:moveTo>
                    <a:pt x="44" y="314"/>
                  </a:moveTo>
                  <a:cubicBezTo>
                    <a:pt x="42" y="311"/>
                    <a:pt x="40" y="308"/>
                    <a:pt x="39" y="305"/>
                  </a:cubicBezTo>
                  <a:cubicBezTo>
                    <a:pt x="47" y="304"/>
                    <a:pt x="55" y="300"/>
                    <a:pt x="63" y="296"/>
                  </a:cubicBezTo>
                  <a:cubicBezTo>
                    <a:pt x="76" y="289"/>
                    <a:pt x="90" y="285"/>
                    <a:pt x="104" y="280"/>
                  </a:cubicBezTo>
                  <a:cubicBezTo>
                    <a:pt x="136" y="266"/>
                    <a:pt x="168" y="253"/>
                    <a:pt x="201" y="241"/>
                  </a:cubicBezTo>
                  <a:cubicBezTo>
                    <a:pt x="206" y="239"/>
                    <a:pt x="211" y="237"/>
                    <a:pt x="215" y="236"/>
                  </a:cubicBezTo>
                  <a:cubicBezTo>
                    <a:pt x="212" y="237"/>
                    <a:pt x="209" y="238"/>
                    <a:pt x="206" y="239"/>
                  </a:cubicBezTo>
                  <a:cubicBezTo>
                    <a:pt x="178" y="251"/>
                    <a:pt x="150" y="262"/>
                    <a:pt x="123" y="275"/>
                  </a:cubicBezTo>
                  <a:cubicBezTo>
                    <a:pt x="97" y="288"/>
                    <a:pt x="69" y="299"/>
                    <a:pt x="44" y="314"/>
                  </a:cubicBezTo>
                  <a:moveTo>
                    <a:pt x="98" y="370"/>
                  </a:moveTo>
                  <a:cubicBezTo>
                    <a:pt x="97" y="370"/>
                    <a:pt x="103" y="365"/>
                    <a:pt x="105" y="364"/>
                  </a:cubicBezTo>
                  <a:cubicBezTo>
                    <a:pt x="112" y="359"/>
                    <a:pt x="119" y="355"/>
                    <a:pt x="127" y="351"/>
                  </a:cubicBezTo>
                  <a:cubicBezTo>
                    <a:pt x="147" y="340"/>
                    <a:pt x="165" y="328"/>
                    <a:pt x="187" y="318"/>
                  </a:cubicBezTo>
                  <a:cubicBezTo>
                    <a:pt x="210" y="309"/>
                    <a:pt x="233" y="299"/>
                    <a:pt x="256" y="290"/>
                  </a:cubicBezTo>
                  <a:cubicBezTo>
                    <a:pt x="276" y="282"/>
                    <a:pt x="295" y="272"/>
                    <a:pt x="314" y="263"/>
                  </a:cubicBezTo>
                  <a:cubicBezTo>
                    <a:pt x="322" y="260"/>
                    <a:pt x="329" y="256"/>
                    <a:pt x="337" y="252"/>
                  </a:cubicBezTo>
                  <a:cubicBezTo>
                    <a:pt x="351" y="246"/>
                    <a:pt x="365" y="239"/>
                    <a:pt x="379" y="231"/>
                  </a:cubicBezTo>
                  <a:cubicBezTo>
                    <a:pt x="379" y="231"/>
                    <a:pt x="379" y="231"/>
                    <a:pt x="379" y="231"/>
                  </a:cubicBezTo>
                  <a:cubicBezTo>
                    <a:pt x="379" y="236"/>
                    <a:pt x="379" y="241"/>
                    <a:pt x="378" y="246"/>
                  </a:cubicBezTo>
                  <a:cubicBezTo>
                    <a:pt x="370" y="249"/>
                    <a:pt x="362" y="254"/>
                    <a:pt x="354" y="258"/>
                  </a:cubicBezTo>
                  <a:cubicBezTo>
                    <a:pt x="349" y="261"/>
                    <a:pt x="343" y="264"/>
                    <a:pt x="338" y="266"/>
                  </a:cubicBezTo>
                  <a:cubicBezTo>
                    <a:pt x="333" y="268"/>
                    <a:pt x="328" y="270"/>
                    <a:pt x="323" y="272"/>
                  </a:cubicBezTo>
                  <a:cubicBezTo>
                    <a:pt x="299" y="283"/>
                    <a:pt x="275" y="293"/>
                    <a:pt x="251" y="303"/>
                  </a:cubicBezTo>
                  <a:cubicBezTo>
                    <a:pt x="246" y="305"/>
                    <a:pt x="242" y="306"/>
                    <a:pt x="238" y="308"/>
                  </a:cubicBezTo>
                  <a:cubicBezTo>
                    <a:pt x="226" y="313"/>
                    <a:pt x="214" y="318"/>
                    <a:pt x="203" y="323"/>
                  </a:cubicBezTo>
                  <a:cubicBezTo>
                    <a:pt x="200" y="324"/>
                    <a:pt x="198" y="325"/>
                    <a:pt x="196" y="326"/>
                  </a:cubicBezTo>
                  <a:cubicBezTo>
                    <a:pt x="170" y="337"/>
                    <a:pt x="145" y="348"/>
                    <a:pt x="119" y="360"/>
                  </a:cubicBezTo>
                  <a:cubicBezTo>
                    <a:pt x="114" y="362"/>
                    <a:pt x="108" y="365"/>
                    <a:pt x="103" y="368"/>
                  </a:cubicBezTo>
                  <a:cubicBezTo>
                    <a:pt x="100" y="369"/>
                    <a:pt x="99" y="370"/>
                    <a:pt x="98" y="370"/>
                  </a:cubicBezTo>
                  <a:moveTo>
                    <a:pt x="298" y="247"/>
                  </a:moveTo>
                  <a:cubicBezTo>
                    <a:pt x="313" y="240"/>
                    <a:pt x="329" y="234"/>
                    <a:pt x="344" y="228"/>
                  </a:cubicBezTo>
                  <a:cubicBezTo>
                    <a:pt x="343" y="228"/>
                    <a:pt x="342" y="228"/>
                    <a:pt x="342" y="229"/>
                  </a:cubicBezTo>
                  <a:cubicBezTo>
                    <a:pt x="327" y="235"/>
                    <a:pt x="313" y="241"/>
                    <a:pt x="298" y="247"/>
                  </a:cubicBezTo>
                  <a:moveTo>
                    <a:pt x="33" y="292"/>
                  </a:moveTo>
                  <a:cubicBezTo>
                    <a:pt x="33" y="292"/>
                    <a:pt x="33" y="292"/>
                    <a:pt x="33" y="292"/>
                  </a:cubicBezTo>
                  <a:cubicBezTo>
                    <a:pt x="45" y="289"/>
                    <a:pt x="56" y="283"/>
                    <a:pt x="67" y="278"/>
                  </a:cubicBezTo>
                  <a:cubicBezTo>
                    <a:pt x="83" y="271"/>
                    <a:pt x="98" y="263"/>
                    <a:pt x="114" y="257"/>
                  </a:cubicBezTo>
                  <a:cubicBezTo>
                    <a:pt x="144" y="245"/>
                    <a:pt x="174" y="232"/>
                    <a:pt x="203" y="220"/>
                  </a:cubicBezTo>
                  <a:cubicBezTo>
                    <a:pt x="208" y="218"/>
                    <a:pt x="212" y="216"/>
                    <a:pt x="216" y="214"/>
                  </a:cubicBezTo>
                  <a:cubicBezTo>
                    <a:pt x="208" y="218"/>
                    <a:pt x="199" y="222"/>
                    <a:pt x="191" y="226"/>
                  </a:cubicBezTo>
                  <a:cubicBezTo>
                    <a:pt x="163" y="239"/>
                    <a:pt x="134" y="250"/>
                    <a:pt x="106" y="263"/>
                  </a:cubicBezTo>
                  <a:cubicBezTo>
                    <a:pt x="93" y="268"/>
                    <a:pt x="82" y="276"/>
                    <a:pt x="70" y="283"/>
                  </a:cubicBezTo>
                  <a:cubicBezTo>
                    <a:pt x="59" y="290"/>
                    <a:pt x="47" y="294"/>
                    <a:pt x="37" y="302"/>
                  </a:cubicBezTo>
                  <a:cubicBezTo>
                    <a:pt x="35" y="299"/>
                    <a:pt x="34" y="295"/>
                    <a:pt x="32" y="292"/>
                  </a:cubicBezTo>
                  <a:cubicBezTo>
                    <a:pt x="32" y="292"/>
                    <a:pt x="33" y="292"/>
                    <a:pt x="33" y="292"/>
                  </a:cubicBezTo>
                  <a:moveTo>
                    <a:pt x="83" y="359"/>
                  </a:moveTo>
                  <a:cubicBezTo>
                    <a:pt x="82" y="359"/>
                    <a:pt x="83" y="358"/>
                    <a:pt x="86" y="356"/>
                  </a:cubicBezTo>
                  <a:cubicBezTo>
                    <a:pt x="91" y="352"/>
                    <a:pt x="97" y="349"/>
                    <a:pt x="102" y="346"/>
                  </a:cubicBezTo>
                  <a:cubicBezTo>
                    <a:pt x="144" y="323"/>
                    <a:pt x="184" y="301"/>
                    <a:pt x="228" y="281"/>
                  </a:cubicBezTo>
                  <a:cubicBezTo>
                    <a:pt x="236" y="278"/>
                    <a:pt x="244" y="274"/>
                    <a:pt x="252" y="270"/>
                  </a:cubicBezTo>
                  <a:cubicBezTo>
                    <a:pt x="269" y="262"/>
                    <a:pt x="287" y="254"/>
                    <a:pt x="304" y="247"/>
                  </a:cubicBezTo>
                  <a:cubicBezTo>
                    <a:pt x="329" y="235"/>
                    <a:pt x="356" y="227"/>
                    <a:pt x="379" y="211"/>
                  </a:cubicBezTo>
                  <a:cubicBezTo>
                    <a:pt x="379" y="217"/>
                    <a:pt x="379" y="224"/>
                    <a:pt x="379" y="230"/>
                  </a:cubicBezTo>
                  <a:cubicBezTo>
                    <a:pt x="379" y="230"/>
                    <a:pt x="379" y="229"/>
                    <a:pt x="378" y="229"/>
                  </a:cubicBezTo>
                  <a:cubicBezTo>
                    <a:pt x="378" y="229"/>
                    <a:pt x="378" y="229"/>
                    <a:pt x="378" y="229"/>
                  </a:cubicBezTo>
                  <a:cubicBezTo>
                    <a:pt x="367" y="232"/>
                    <a:pt x="358" y="237"/>
                    <a:pt x="349" y="243"/>
                  </a:cubicBezTo>
                  <a:cubicBezTo>
                    <a:pt x="346" y="245"/>
                    <a:pt x="344" y="247"/>
                    <a:pt x="341" y="248"/>
                  </a:cubicBezTo>
                  <a:cubicBezTo>
                    <a:pt x="332" y="252"/>
                    <a:pt x="322" y="256"/>
                    <a:pt x="313" y="259"/>
                  </a:cubicBezTo>
                  <a:cubicBezTo>
                    <a:pt x="268" y="276"/>
                    <a:pt x="224" y="295"/>
                    <a:pt x="179" y="313"/>
                  </a:cubicBezTo>
                  <a:cubicBezTo>
                    <a:pt x="160" y="320"/>
                    <a:pt x="141" y="329"/>
                    <a:pt x="123" y="338"/>
                  </a:cubicBezTo>
                  <a:cubicBezTo>
                    <a:pt x="114" y="343"/>
                    <a:pt x="105" y="348"/>
                    <a:pt x="95" y="353"/>
                  </a:cubicBezTo>
                  <a:cubicBezTo>
                    <a:pt x="94" y="354"/>
                    <a:pt x="84" y="359"/>
                    <a:pt x="83" y="359"/>
                  </a:cubicBezTo>
                  <a:moveTo>
                    <a:pt x="274" y="241"/>
                  </a:moveTo>
                  <a:cubicBezTo>
                    <a:pt x="284" y="236"/>
                    <a:pt x="294" y="232"/>
                    <a:pt x="303" y="228"/>
                  </a:cubicBezTo>
                  <a:cubicBezTo>
                    <a:pt x="315" y="222"/>
                    <a:pt x="328" y="217"/>
                    <a:pt x="340" y="212"/>
                  </a:cubicBezTo>
                  <a:cubicBezTo>
                    <a:pt x="346" y="210"/>
                    <a:pt x="351" y="208"/>
                    <a:pt x="357" y="206"/>
                  </a:cubicBezTo>
                  <a:cubicBezTo>
                    <a:pt x="357" y="205"/>
                    <a:pt x="357" y="205"/>
                    <a:pt x="357" y="205"/>
                  </a:cubicBezTo>
                  <a:cubicBezTo>
                    <a:pt x="330" y="218"/>
                    <a:pt x="302" y="230"/>
                    <a:pt x="274" y="241"/>
                  </a:cubicBezTo>
                  <a:moveTo>
                    <a:pt x="71" y="346"/>
                  </a:moveTo>
                  <a:cubicBezTo>
                    <a:pt x="75" y="342"/>
                    <a:pt x="80" y="339"/>
                    <a:pt x="85" y="336"/>
                  </a:cubicBezTo>
                  <a:cubicBezTo>
                    <a:pt x="94" y="330"/>
                    <a:pt x="104" y="326"/>
                    <a:pt x="114" y="321"/>
                  </a:cubicBezTo>
                  <a:cubicBezTo>
                    <a:pt x="154" y="301"/>
                    <a:pt x="194" y="280"/>
                    <a:pt x="234" y="260"/>
                  </a:cubicBezTo>
                  <a:cubicBezTo>
                    <a:pt x="280" y="241"/>
                    <a:pt x="326" y="223"/>
                    <a:pt x="371" y="201"/>
                  </a:cubicBezTo>
                  <a:cubicBezTo>
                    <a:pt x="372" y="201"/>
                    <a:pt x="373" y="201"/>
                    <a:pt x="373" y="200"/>
                  </a:cubicBezTo>
                  <a:cubicBezTo>
                    <a:pt x="375" y="200"/>
                    <a:pt x="376" y="199"/>
                    <a:pt x="378" y="198"/>
                  </a:cubicBezTo>
                  <a:cubicBezTo>
                    <a:pt x="378" y="202"/>
                    <a:pt x="378" y="205"/>
                    <a:pt x="379" y="209"/>
                  </a:cubicBezTo>
                  <a:cubicBezTo>
                    <a:pt x="378" y="209"/>
                    <a:pt x="378" y="209"/>
                    <a:pt x="378" y="209"/>
                  </a:cubicBezTo>
                  <a:cubicBezTo>
                    <a:pt x="378" y="209"/>
                    <a:pt x="378" y="209"/>
                    <a:pt x="378" y="209"/>
                  </a:cubicBezTo>
                  <a:cubicBezTo>
                    <a:pt x="355" y="222"/>
                    <a:pt x="329" y="231"/>
                    <a:pt x="305" y="241"/>
                  </a:cubicBezTo>
                  <a:cubicBezTo>
                    <a:pt x="284" y="251"/>
                    <a:pt x="263" y="262"/>
                    <a:pt x="242" y="272"/>
                  </a:cubicBezTo>
                  <a:cubicBezTo>
                    <a:pt x="209" y="286"/>
                    <a:pt x="175" y="298"/>
                    <a:pt x="142" y="313"/>
                  </a:cubicBezTo>
                  <a:cubicBezTo>
                    <a:pt x="122" y="321"/>
                    <a:pt x="102" y="331"/>
                    <a:pt x="82" y="341"/>
                  </a:cubicBezTo>
                  <a:cubicBezTo>
                    <a:pt x="79" y="342"/>
                    <a:pt x="73" y="343"/>
                    <a:pt x="71" y="346"/>
                  </a:cubicBezTo>
                  <a:moveTo>
                    <a:pt x="28" y="281"/>
                  </a:moveTo>
                  <a:cubicBezTo>
                    <a:pt x="26" y="276"/>
                    <a:pt x="25" y="272"/>
                    <a:pt x="23" y="268"/>
                  </a:cubicBezTo>
                  <a:cubicBezTo>
                    <a:pt x="59" y="247"/>
                    <a:pt x="99" y="238"/>
                    <a:pt x="137" y="221"/>
                  </a:cubicBezTo>
                  <a:cubicBezTo>
                    <a:pt x="154" y="213"/>
                    <a:pt x="171" y="205"/>
                    <a:pt x="189" y="197"/>
                  </a:cubicBezTo>
                  <a:cubicBezTo>
                    <a:pt x="147" y="218"/>
                    <a:pt x="106" y="241"/>
                    <a:pt x="64" y="261"/>
                  </a:cubicBezTo>
                  <a:cubicBezTo>
                    <a:pt x="61" y="263"/>
                    <a:pt x="58" y="264"/>
                    <a:pt x="55" y="266"/>
                  </a:cubicBezTo>
                  <a:cubicBezTo>
                    <a:pt x="45" y="270"/>
                    <a:pt x="36" y="275"/>
                    <a:pt x="28" y="281"/>
                  </a:cubicBezTo>
                  <a:moveTo>
                    <a:pt x="56" y="332"/>
                  </a:moveTo>
                  <a:cubicBezTo>
                    <a:pt x="52" y="328"/>
                    <a:pt x="49" y="323"/>
                    <a:pt x="46" y="318"/>
                  </a:cubicBezTo>
                  <a:cubicBezTo>
                    <a:pt x="71" y="316"/>
                    <a:pt x="97" y="298"/>
                    <a:pt x="119" y="289"/>
                  </a:cubicBezTo>
                  <a:cubicBezTo>
                    <a:pt x="147" y="277"/>
                    <a:pt x="175" y="266"/>
                    <a:pt x="202" y="253"/>
                  </a:cubicBezTo>
                  <a:cubicBezTo>
                    <a:pt x="233" y="239"/>
                    <a:pt x="264" y="225"/>
                    <a:pt x="296" y="212"/>
                  </a:cubicBezTo>
                  <a:cubicBezTo>
                    <a:pt x="311" y="206"/>
                    <a:pt x="328" y="201"/>
                    <a:pt x="345" y="194"/>
                  </a:cubicBezTo>
                  <a:cubicBezTo>
                    <a:pt x="344" y="195"/>
                    <a:pt x="344" y="195"/>
                    <a:pt x="344" y="195"/>
                  </a:cubicBezTo>
                  <a:cubicBezTo>
                    <a:pt x="328" y="202"/>
                    <a:pt x="312" y="209"/>
                    <a:pt x="296" y="215"/>
                  </a:cubicBezTo>
                  <a:cubicBezTo>
                    <a:pt x="268" y="226"/>
                    <a:pt x="241" y="238"/>
                    <a:pt x="214" y="249"/>
                  </a:cubicBezTo>
                  <a:cubicBezTo>
                    <a:pt x="186" y="261"/>
                    <a:pt x="159" y="275"/>
                    <a:pt x="132" y="289"/>
                  </a:cubicBezTo>
                  <a:cubicBezTo>
                    <a:pt x="119" y="296"/>
                    <a:pt x="107" y="303"/>
                    <a:pt x="94" y="311"/>
                  </a:cubicBezTo>
                  <a:cubicBezTo>
                    <a:pt x="82" y="319"/>
                    <a:pt x="68" y="324"/>
                    <a:pt x="56" y="332"/>
                  </a:cubicBezTo>
                  <a:moveTo>
                    <a:pt x="58" y="333"/>
                  </a:moveTo>
                  <a:cubicBezTo>
                    <a:pt x="63" y="330"/>
                    <a:pt x="67" y="328"/>
                    <a:pt x="72" y="325"/>
                  </a:cubicBezTo>
                  <a:cubicBezTo>
                    <a:pt x="93" y="315"/>
                    <a:pt x="113" y="302"/>
                    <a:pt x="133" y="291"/>
                  </a:cubicBezTo>
                  <a:cubicBezTo>
                    <a:pt x="177" y="267"/>
                    <a:pt x="223" y="248"/>
                    <a:pt x="269" y="229"/>
                  </a:cubicBezTo>
                  <a:cubicBezTo>
                    <a:pt x="289" y="220"/>
                    <a:pt x="309" y="213"/>
                    <a:pt x="329" y="204"/>
                  </a:cubicBezTo>
                  <a:cubicBezTo>
                    <a:pt x="339" y="200"/>
                    <a:pt x="349" y="195"/>
                    <a:pt x="358" y="190"/>
                  </a:cubicBezTo>
                  <a:cubicBezTo>
                    <a:pt x="359" y="189"/>
                    <a:pt x="360" y="189"/>
                    <a:pt x="361" y="188"/>
                  </a:cubicBezTo>
                  <a:cubicBezTo>
                    <a:pt x="366" y="186"/>
                    <a:pt x="370" y="184"/>
                    <a:pt x="375" y="181"/>
                  </a:cubicBezTo>
                  <a:cubicBezTo>
                    <a:pt x="375" y="181"/>
                    <a:pt x="375" y="181"/>
                    <a:pt x="375" y="181"/>
                  </a:cubicBezTo>
                  <a:cubicBezTo>
                    <a:pt x="376" y="186"/>
                    <a:pt x="377" y="191"/>
                    <a:pt x="377" y="196"/>
                  </a:cubicBezTo>
                  <a:cubicBezTo>
                    <a:pt x="328" y="213"/>
                    <a:pt x="281" y="235"/>
                    <a:pt x="234" y="258"/>
                  </a:cubicBezTo>
                  <a:cubicBezTo>
                    <a:pt x="233" y="258"/>
                    <a:pt x="232" y="258"/>
                    <a:pt x="231" y="259"/>
                  </a:cubicBezTo>
                  <a:cubicBezTo>
                    <a:pt x="189" y="277"/>
                    <a:pt x="146" y="294"/>
                    <a:pt x="104" y="313"/>
                  </a:cubicBezTo>
                  <a:cubicBezTo>
                    <a:pt x="93" y="319"/>
                    <a:pt x="81" y="324"/>
                    <a:pt x="69" y="329"/>
                  </a:cubicBezTo>
                  <a:cubicBezTo>
                    <a:pt x="66" y="330"/>
                    <a:pt x="60" y="332"/>
                    <a:pt x="58" y="333"/>
                  </a:cubicBezTo>
                  <a:moveTo>
                    <a:pt x="46" y="316"/>
                  </a:moveTo>
                  <a:cubicBezTo>
                    <a:pt x="50" y="313"/>
                    <a:pt x="55" y="311"/>
                    <a:pt x="59" y="308"/>
                  </a:cubicBezTo>
                  <a:cubicBezTo>
                    <a:pt x="80" y="297"/>
                    <a:pt x="103" y="287"/>
                    <a:pt x="124" y="277"/>
                  </a:cubicBezTo>
                  <a:cubicBezTo>
                    <a:pt x="171" y="255"/>
                    <a:pt x="220" y="236"/>
                    <a:pt x="268" y="217"/>
                  </a:cubicBezTo>
                  <a:cubicBezTo>
                    <a:pt x="289" y="209"/>
                    <a:pt x="310" y="200"/>
                    <a:pt x="332" y="193"/>
                  </a:cubicBezTo>
                  <a:cubicBezTo>
                    <a:pt x="340" y="190"/>
                    <a:pt x="348" y="187"/>
                    <a:pt x="356" y="183"/>
                  </a:cubicBezTo>
                  <a:cubicBezTo>
                    <a:pt x="359" y="182"/>
                    <a:pt x="362" y="180"/>
                    <a:pt x="366" y="178"/>
                  </a:cubicBezTo>
                  <a:cubicBezTo>
                    <a:pt x="368" y="177"/>
                    <a:pt x="371" y="176"/>
                    <a:pt x="373" y="174"/>
                  </a:cubicBezTo>
                  <a:cubicBezTo>
                    <a:pt x="374" y="176"/>
                    <a:pt x="374" y="178"/>
                    <a:pt x="374" y="179"/>
                  </a:cubicBezTo>
                  <a:cubicBezTo>
                    <a:pt x="374" y="179"/>
                    <a:pt x="374" y="179"/>
                    <a:pt x="374" y="179"/>
                  </a:cubicBezTo>
                  <a:cubicBezTo>
                    <a:pt x="369" y="181"/>
                    <a:pt x="365" y="183"/>
                    <a:pt x="361" y="186"/>
                  </a:cubicBezTo>
                  <a:cubicBezTo>
                    <a:pt x="356" y="187"/>
                    <a:pt x="351" y="189"/>
                    <a:pt x="346" y="191"/>
                  </a:cubicBezTo>
                  <a:cubicBezTo>
                    <a:pt x="304" y="205"/>
                    <a:pt x="262" y="221"/>
                    <a:pt x="222" y="241"/>
                  </a:cubicBezTo>
                  <a:cubicBezTo>
                    <a:pt x="180" y="262"/>
                    <a:pt x="135" y="278"/>
                    <a:pt x="93" y="298"/>
                  </a:cubicBezTo>
                  <a:cubicBezTo>
                    <a:pt x="82" y="303"/>
                    <a:pt x="71" y="309"/>
                    <a:pt x="59" y="313"/>
                  </a:cubicBezTo>
                  <a:cubicBezTo>
                    <a:pt x="56" y="314"/>
                    <a:pt x="48" y="314"/>
                    <a:pt x="46" y="316"/>
                  </a:cubicBezTo>
                  <a:moveTo>
                    <a:pt x="21" y="256"/>
                  </a:moveTo>
                  <a:cubicBezTo>
                    <a:pt x="20" y="252"/>
                    <a:pt x="19" y="249"/>
                    <a:pt x="19" y="246"/>
                  </a:cubicBezTo>
                  <a:cubicBezTo>
                    <a:pt x="27" y="242"/>
                    <a:pt x="34" y="237"/>
                    <a:pt x="41" y="233"/>
                  </a:cubicBezTo>
                  <a:cubicBezTo>
                    <a:pt x="54" y="225"/>
                    <a:pt x="68" y="220"/>
                    <a:pt x="81" y="214"/>
                  </a:cubicBezTo>
                  <a:cubicBezTo>
                    <a:pt x="111" y="200"/>
                    <a:pt x="143" y="188"/>
                    <a:pt x="174" y="176"/>
                  </a:cubicBezTo>
                  <a:cubicBezTo>
                    <a:pt x="177" y="175"/>
                    <a:pt x="181" y="173"/>
                    <a:pt x="184" y="172"/>
                  </a:cubicBezTo>
                  <a:cubicBezTo>
                    <a:pt x="180" y="174"/>
                    <a:pt x="176" y="176"/>
                    <a:pt x="172" y="178"/>
                  </a:cubicBezTo>
                  <a:cubicBezTo>
                    <a:pt x="144" y="191"/>
                    <a:pt x="115" y="205"/>
                    <a:pt x="87" y="219"/>
                  </a:cubicBezTo>
                  <a:cubicBezTo>
                    <a:pt x="65" y="230"/>
                    <a:pt x="41" y="241"/>
                    <a:pt x="21" y="256"/>
                  </a:cubicBezTo>
                  <a:moveTo>
                    <a:pt x="32" y="291"/>
                  </a:moveTo>
                  <a:cubicBezTo>
                    <a:pt x="31" y="288"/>
                    <a:pt x="29" y="286"/>
                    <a:pt x="28" y="283"/>
                  </a:cubicBezTo>
                  <a:cubicBezTo>
                    <a:pt x="38" y="278"/>
                    <a:pt x="48" y="272"/>
                    <a:pt x="57" y="267"/>
                  </a:cubicBezTo>
                  <a:cubicBezTo>
                    <a:pt x="75" y="259"/>
                    <a:pt x="94" y="254"/>
                    <a:pt x="112" y="246"/>
                  </a:cubicBezTo>
                  <a:cubicBezTo>
                    <a:pt x="158" y="226"/>
                    <a:pt x="203" y="205"/>
                    <a:pt x="249" y="187"/>
                  </a:cubicBezTo>
                  <a:cubicBezTo>
                    <a:pt x="267" y="180"/>
                    <a:pt x="285" y="174"/>
                    <a:pt x="303" y="167"/>
                  </a:cubicBezTo>
                  <a:cubicBezTo>
                    <a:pt x="298" y="169"/>
                    <a:pt x="293" y="172"/>
                    <a:pt x="287" y="174"/>
                  </a:cubicBezTo>
                  <a:cubicBezTo>
                    <a:pt x="257" y="189"/>
                    <a:pt x="225" y="202"/>
                    <a:pt x="193" y="215"/>
                  </a:cubicBezTo>
                  <a:cubicBezTo>
                    <a:pt x="166" y="226"/>
                    <a:pt x="140" y="238"/>
                    <a:pt x="114" y="251"/>
                  </a:cubicBezTo>
                  <a:cubicBezTo>
                    <a:pt x="102" y="257"/>
                    <a:pt x="89" y="261"/>
                    <a:pt x="76" y="266"/>
                  </a:cubicBezTo>
                  <a:cubicBezTo>
                    <a:pt x="61" y="273"/>
                    <a:pt x="46" y="281"/>
                    <a:pt x="32" y="290"/>
                  </a:cubicBezTo>
                  <a:cubicBezTo>
                    <a:pt x="32" y="290"/>
                    <a:pt x="32" y="291"/>
                    <a:pt x="32" y="291"/>
                  </a:cubicBezTo>
                  <a:moveTo>
                    <a:pt x="18" y="243"/>
                  </a:moveTo>
                  <a:cubicBezTo>
                    <a:pt x="18" y="239"/>
                    <a:pt x="18" y="236"/>
                    <a:pt x="17" y="233"/>
                  </a:cubicBezTo>
                  <a:cubicBezTo>
                    <a:pt x="39" y="227"/>
                    <a:pt x="58" y="214"/>
                    <a:pt x="77" y="203"/>
                  </a:cubicBezTo>
                  <a:cubicBezTo>
                    <a:pt x="105" y="187"/>
                    <a:pt x="137" y="177"/>
                    <a:pt x="167" y="165"/>
                  </a:cubicBezTo>
                  <a:cubicBezTo>
                    <a:pt x="168" y="165"/>
                    <a:pt x="168" y="165"/>
                    <a:pt x="168" y="165"/>
                  </a:cubicBezTo>
                  <a:cubicBezTo>
                    <a:pt x="142" y="177"/>
                    <a:pt x="117" y="190"/>
                    <a:pt x="92" y="202"/>
                  </a:cubicBezTo>
                  <a:cubicBezTo>
                    <a:pt x="67" y="215"/>
                    <a:pt x="42" y="227"/>
                    <a:pt x="18" y="243"/>
                  </a:cubicBezTo>
                  <a:moveTo>
                    <a:pt x="45" y="301"/>
                  </a:moveTo>
                  <a:cubicBezTo>
                    <a:pt x="43" y="301"/>
                    <a:pt x="44" y="299"/>
                    <a:pt x="48" y="297"/>
                  </a:cubicBezTo>
                  <a:cubicBezTo>
                    <a:pt x="53" y="294"/>
                    <a:pt x="57" y="292"/>
                    <a:pt x="62" y="290"/>
                  </a:cubicBezTo>
                  <a:cubicBezTo>
                    <a:pt x="84" y="280"/>
                    <a:pt x="103" y="266"/>
                    <a:pt x="125" y="257"/>
                  </a:cubicBezTo>
                  <a:cubicBezTo>
                    <a:pt x="168" y="241"/>
                    <a:pt x="208" y="220"/>
                    <a:pt x="250" y="203"/>
                  </a:cubicBezTo>
                  <a:cubicBezTo>
                    <a:pt x="287" y="190"/>
                    <a:pt x="325" y="178"/>
                    <a:pt x="360" y="159"/>
                  </a:cubicBezTo>
                  <a:cubicBezTo>
                    <a:pt x="362" y="159"/>
                    <a:pt x="364" y="158"/>
                    <a:pt x="364" y="157"/>
                  </a:cubicBezTo>
                  <a:cubicBezTo>
                    <a:pt x="365" y="157"/>
                    <a:pt x="366" y="156"/>
                    <a:pt x="367" y="155"/>
                  </a:cubicBezTo>
                  <a:cubicBezTo>
                    <a:pt x="370" y="161"/>
                    <a:pt x="371" y="166"/>
                    <a:pt x="373" y="172"/>
                  </a:cubicBezTo>
                  <a:cubicBezTo>
                    <a:pt x="372" y="173"/>
                    <a:pt x="371" y="173"/>
                    <a:pt x="370" y="173"/>
                  </a:cubicBezTo>
                  <a:cubicBezTo>
                    <a:pt x="370" y="173"/>
                    <a:pt x="370" y="173"/>
                    <a:pt x="370" y="173"/>
                  </a:cubicBezTo>
                  <a:cubicBezTo>
                    <a:pt x="369" y="173"/>
                    <a:pt x="368" y="174"/>
                    <a:pt x="365" y="175"/>
                  </a:cubicBezTo>
                  <a:cubicBezTo>
                    <a:pt x="365" y="176"/>
                    <a:pt x="364" y="176"/>
                    <a:pt x="364" y="176"/>
                  </a:cubicBezTo>
                  <a:cubicBezTo>
                    <a:pt x="359" y="178"/>
                    <a:pt x="354" y="180"/>
                    <a:pt x="349" y="183"/>
                  </a:cubicBezTo>
                  <a:cubicBezTo>
                    <a:pt x="337" y="188"/>
                    <a:pt x="325" y="192"/>
                    <a:pt x="313" y="197"/>
                  </a:cubicBezTo>
                  <a:cubicBezTo>
                    <a:pt x="309" y="199"/>
                    <a:pt x="305" y="200"/>
                    <a:pt x="301" y="202"/>
                  </a:cubicBezTo>
                  <a:cubicBezTo>
                    <a:pt x="299" y="202"/>
                    <a:pt x="297" y="203"/>
                    <a:pt x="295" y="204"/>
                  </a:cubicBezTo>
                  <a:cubicBezTo>
                    <a:pt x="268" y="214"/>
                    <a:pt x="240" y="224"/>
                    <a:pt x="212" y="235"/>
                  </a:cubicBezTo>
                  <a:cubicBezTo>
                    <a:pt x="166" y="251"/>
                    <a:pt x="122" y="271"/>
                    <a:pt x="77" y="288"/>
                  </a:cubicBezTo>
                  <a:cubicBezTo>
                    <a:pt x="69" y="291"/>
                    <a:pt x="61" y="294"/>
                    <a:pt x="53" y="298"/>
                  </a:cubicBezTo>
                  <a:cubicBezTo>
                    <a:pt x="49" y="300"/>
                    <a:pt x="46" y="301"/>
                    <a:pt x="45" y="301"/>
                  </a:cubicBezTo>
                  <a:moveTo>
                    <a:pt x="344" y="147"/>
                  </a:moveTo>
                  <a:cubicBezTo>
                    <a:pt x="346" y="146"/>
                    <a:pt x="347" y="145"/>
                    <a:pt x="349" y="144"/>
                  </a:cubicBezTo>
                  <a:cubicBezTo>
                    <a:pt x="352" y="142"/>
                    <a:pt x="353" y="142"/>
                    <a:pt x="353" y="142"/>
                  </a:cubicBezTo>
                  <a:cubicBezTo>
                    <a:pt x="353" y="142"/>
                    <a:pt x="346" y="146"/>
                    <a:pt x="345" y="147"/>
                  </a:cubicBezTo>
                  <a:cubicBezTo>
                    <a:pt x="344" y="147"/>
                    <a:pt x="344" y="147"/>
                    <a:pt x="344" y="147"/>
                  </a:cubicBezTo>
                  <a:moveTo>
                    <a:pt x="38" y="289"/>
                  </a:moveTo>
                  <a:cubicBezTo>
                    <a:pt x="60" y="276"/>
                    <a:pt x="82" y="266"/>
                    <a:pt x="105" y="257"/>
                  </a:cubicBezTo>
                  <a:cubicBezTo>
                    <a:pt x="128" y="248"/>
                    <a:pt x="149" y="235"/>
                    <a:pt x="172" y="225"/>
                  </a:cubicBezTo>
                  <a:cubicBezTo>
                    <a:pt x="197" y="215"/>
                    <a:pt x="222" y="205"/>
                    <a:pt x="247" y="195"/>
                  </a:cubicBezTo>
                  <a:cubicBezTo>
                    <a:pt x="271" y="184"/>
                    <a:pt x="295" y="173"/>
                    <a:pt x="319" y="161"/>
                  </a:cubicBezTo>
                  <a:cubicBezTo>
                    <a:pt x="322" y="160"/>
                    <a:pt x="325" y="158"/>
                    <a:pt x="327" y="157"/>
                  </a:cubicBezTo>
                  <a:cubicBezTo>
                    <a:pt x="339" y="152"/>
                    <a:pt x="351" y="147"/>
                    <a:pt x="360" y="139"/>
                  </a:cubicBezTo>
                  <a:cubicBezTo>
                    <a:pt x="363" y="144"/>
                    <a:pt x="365" y="148"/>
                    <a:pt x="367" y="153"/>
                  </a:cubicBezTo>
                  <a:cubicBezTo>
                    <a:pt x="338" y="168"/>
                    <a:pt x="307" y="178"/>
                    <a:pt x="277" y="189"/>
                  </a:cubicBezTo>
                  <a:cubicBezTo>
                    <a:pt x="269" y="192"/>
                    <a:pt x="261" y="196"/>
                    <a:pt x="253" y="199"/>
                  </a:cubicBezTo>
                  <a:cubicBezTo>
                    <a:pt x="243" y="202"/>
                    <a:pt x="233" y="205"/>
                    <a:pt x="224" y="209"/>
                  </a:cubicBezTo>
                  <a:cubicBezTo>
                    <a:pt x="181" y="225"/>
                    <a:pt x="139" y="244"/>
                    <a:pt x="98" y="262"/>
                  </a:cubicBezTo>
                  <a:cubicBezTo>
                    <a:pt x="78" y="270"/>
                    <a:pt x="55" y="279"/>
                    <a:pt x="38" y="289"/>
                  </a:cubicBezTo>
                  <a:moveTo>
                    <a:pt x="17" y="229"/>
                  </a:moveTo>
                  <a:cubicBezTo>
                    <a:pt x="17" y="225"/>
                    <a:pt x="17" y="222"/>
                    <a:pt x="17" y="218"/>
                  </a:cubicBezTo>
                  <a:cubicBezTo>
                    <a:pt x="38" y="210"/>
                    <a:pt x="58" y="199"/>
                    <a:pt x="78" y="188"/>
                  </a:cubicBezTo>
                  <a:cubicBezTo>
                    <a:pt x="103" y="174"/>
                    <a:pt x="130" y="163"/>
                    <a:pt x="156" y="152"/>
                  </a:cubicBezTo>
                  <a:cubicBezTo>
                    <a:pt x="167" y="147"/>
                    <a:pt x="178" y="142"/>
                    <a:pt x="190" y="138"/>
                  </a:cubicBezTo>
                  <a:cubicBezTo>
                    <a:pt x="179" y="142"/>
                    <a:pt x="169" y="147"/>
                    <a:pt x="159" y="152"/>
                  </a:cubicBezTo>
                  <a:cubicBezTo>
                    <a:pt x="133" y="164"/>
                    <a:pt x="108" y="176"/>
                    <a:pt x="83" y="190"/>
                  </a:cubicBezTo>
                  <a:cubicBezTo>
                    <a:pt x="61" y="203"/>
                    <a:pt x="40" y="217"/>
                    <a:pt x="17" y="229"/>
                  </a:cubicBezTo>
                  <a:moveTo>
                    <a:pt x="277" y="160"/>
                  </a:moveTo>
                  <a:cubicBezTo>
                    <a:pt x="292" y="153"/>
                    <a:pt x="306" y="146"/>
                    <a:pt x="321" y="140"/>
                  </a:cubicBezTo>
                  <a:cubicBezTo>
                    <a:pt x="323" y="139"/>
                    <a:pt x="326" y="138"/>
                    <a:pt x="328" y="137"/>
                  </a:cubicBezTo>
                  <a:cubicBezTo>
                    <a:pt x="324" y="139"/>
                    <a:pt x="321" y="140"/>
                    <a:pt x="317" y="142"/>
                  </a:cubicBezTo>
                  <a:cubicBezTo>
                    <a:pt x="304" y="148"/>
                    <a:pt x="291" y="154"/>
                    <a:pt x="277" y="160"/>
                  </a:cubicBezTo>
                  <a:moveTo>
                    <a:pt x="76" y="257"/>
                  </a:moveTo>
                  <a:cubicBezTo>
                    <a:pt x="115" y="237"/>
                    <a:pt x="153" y="218"/>
                    <a:pt x="192" y="198"/>
                  </a:cubicBezTo>
                  <a:cubicBezTo>
                    <a:pt x="241" y="173"/>
                    <a:pt x="295" y="158"/>
                    <a:pt x="344" y="131"/>
                  </a:cubicBezTo>
                  <a:cubicBezTo>
                    <a:pt x="346" y="130"/>
                    <a:pt x="346" y="130"/>
                    <a:pt x="347" y="129"/>
                  </a:cubicBezTo>
                  <a:cubicBezTo>
                    <a:pt x="349" y="128"/>
                    <a:pt x="350" y="127"/>
                    <a:pt x="352" y="126"/>
                  </a:cubicBezTo>
                  <a:cubicBezTo>
                    <a:pt x="353" y="126"/>
                    <a:pt x="353" y="126"/>
                    <a:pt x="353" y="126"/>
                  </a:cubicBezTo>
                  <a:cubicBezTo>
                    <a:pt x="355" y="129"/>
                    <a:pt x="357" y="133"/>
                    <a:pt x="359" y="137"/>
                  </a:cubicBezTo>
                  <a:cubicBezTo>
                    <a:pt x="349" y="140"/>
                    <a:pt x="341" y="147"/>
                    <a:pt x="333" y="152"/>
                  </a:cubicBezTo>
                  <a:cubicBezTo>
                    <a:pt x="331" y="152"/>
                    <a:pt x="330" y="153"/>
                    <a:pt x="329" y="154"/>
                  </a:cubicBezTo>
                  <a:cubicBezTo>
                    <a:pt x="328" y="154"/>
                    <a:pt x="326" y="155"/>
                    <a:pt x="325" y="155"/>
                  </a:cubicBezTo>
                  <a:cubicBezTo>
                    <a:pt x="274" y="176"/>
                    <a:pt x="222" y="195"/>
                    <a:pt x="171" y="217"/>
                  </a:cubicBezTo>
                  <a:cubicBezTo>
                    <a:pt x="145" y="229"/>
                    <a:pt x="119" y="241"/>
                    <a:pt x="92" y="251"/>
                  </a:cubicBezTo>
                  <a:cubicBezTo>
                    <a:pt x="87" y="253"/>
                    <a:pt x="82" y="255"/>
                    <a:pt x="76" y="257"/>
                  </a:cubicBezTo>
                  <a:moveTo>
                    <a:pt x="17" y="214"/>
                  </a:moveTo>
                  <a:cubicBezTo>
                    <a:pt x="17" y="211"/>
                    <a:pt x="18" y="208"/>
                    <a:pt x="18" y="206"/>
                  </a:cubicBezTo>
                  <a:cubicBezTo>
                    <a:pt x="25" y="202"/>
                    <a:pt x="31" y="198"/>
                    <a:pt x="37" y="194"/>
                  </a:cubicBezTo>
                  <a:cubicBezTo>
                    <a:pt x="49" y="188"/>
                    <a:pt x="60" y="182"/>
                    <a:pt x="71" y="176"/>
                  </a:cubicBezTo>
                  <a:cubicBezTo>
                    <a:pt x="96" y="164"/>
                    <a:pt x="121" y="152"/>
                    <a:pt x="146" y="140"/>
                  </a:cubicBezTo>
                  <a:cubicBezTo>
                    <a:pt x="164" y="133"/>
                    <a:pt x="182" y="125"/>
                    <a:pt x="200" y="117"/>
                  </a:cubicBezTo>
                  <a:cubicBezTo>
                    <a:pt x="138" y="148"/>
                    <a:pt x="75" y="175"/>
                    <a:pt x="17" y="214"/>
                  </a:cubicBezTo>
                  <a:moveTo>
                    <a:pt x="23" y="265"/>
                  </a:moveTo>
                  <a:cubicBezTo>
                    <a:pt x="22" y="264"/>
                    <a:pt x="22" y="262"/>
                    <a:pt x="22" y="261"/>
                  </a:cubicBezTo>
                  <a:cubicBezTo>
                    <a:pt x="43" y="255"/>
                    <a:pt x="62" y="243"/>
                    <a:pt x="82" y="234"/>
                  </a:cubicBezTo>
                  <a:cubicBezTo>
                    <a:pt x="111" y="221"/>
                    <a:pt x="140" y="208"/>
                    <a:pt x="169" y="195"/>
                  </a:cubicBezTo>
                  <a:cubicBezTo>
                    <a:pt x="228" y="169"/>
                    <a:pt x="287" y="142"/>
                    <a:pt x="346" y="117"/>
                  </a:cubicBezTo>
                  <a:cubicBezTo>
                    <a:pt x="348" y="119"/>
                    <a:pt x="350" y="122"/>
                    <a:pt x="351" y="124"/>
                  </a:cubicBezTo>
                  <a:cubicBezTo>
                    <a:pt x="351" y="124"/>
                    <a:pt x="351" y="124"/>
                    <a:pt x="351" y="124"/>
                  </a:cubicBezTo>
                  <a:cubicBezTo>
                    <a:pt x="293" y="151"/>
                    <a:pt x="235" y="176"/>
                    <a:pt x="176" y="200"/>
                  </a:cubicBezTo>
                  <a:cubicBezTo>
                    <a:pt x="164" y="205"/>
                    <a:pt x="152" y="211"/>
                    <a:pt x="141" y="217"/>
                  </a:cubicBezTo>
                  <a:cubicBezTo>
                    <a:pt x="127" y="224"/>
                    <a:pt x="111" y="228"/>
                    <a:pt x="96" y="234"/>
                  </a:cubicBezTo>
                  <a:cubicBezTo>
                    <a:pt x="71" y="243"/>
                    <a:pt x="46" y="252"/>
                    <a:pt x="23" y="265"/>
                  </a:cubicBezTo>
                  <a:moveTo>
                    <a:pt x="21" y="259"/>
                  </a:moveTo>
                  <a:cubicBezTo>
                    <a:pt x="21" y="259"/>
                    <a:pt x="21" y="259"/>
                    <a:pt x="21" y="259"/>
                  </a:cubicBezTo>
                  <a:cubicBezTo>
                    <a:pt x="25" y="257"/>
                    <a:pt x="29" y="253"/>
                    <a:pt x="32" y="251"/>
                  </a:cubicBezTo>
                  <a:cubicBezTo>
                    <a:pt x="36" y="248"/>
                    <a:pt x="41" y="246"/>
                    <a:pt x="45" y="243"/>
                  </a:cubicBezTo>
                  <a:cubicBezTo>
                    <a:pt x="56" y="237"/>
                    <a:pt x="67" y="232"/>
                    <a:pt x="78" y="226"/>
                  </a:cubicBezTo>
                  <a:cubicBezTo>
                    <a:pt x="122" y="204"/>
                    <a:pt x="166" y="183"/>
                    <a:pt x="211" y="162"/>
                  </a:cubicBezTo>
                  <a:cubicBezTo>
                    <a:pt x="213" y="161"/>
                    <a:pt x="215" y="160"/>
                    <a:pt x="217" y="159"/>
                  </a:cubicBezTo>
                  <a:cubicBezTo>
                    <a:pt x="244" y="148"/>
                    <a:pt x="271" y="137"/>
                    <a:pt x="298" y="126"/>
                  </a:cubicBezTo>
                  <a:cubicBezTo>
                    <a:pt x="302" y="124"/>
                    <a:pt x="307" y="123"/>
                    <a:pt x="311" y="121"/>
                  </a:cubicBezTo>
                  <a:cubicBezTo>
                    <a:pt x="315" y="120"/>
                    <a:pt x="318" y="118"/>
                    <a:pt x="321" y="116"/>
                  </a:cubicBezTo>
                  <a:cubicBezTo>
                    <a:pt x="322" y="116"/>
                    <a:pt x="323" y="115"/>
                    <a:pt x="324" y="114"/>
                  </a:cubicBezTo>
                  <a:cubicBezTo>
                    <a:pt x="329" y="112"/>
                    <a:pt x="334" y="110"/>
                    <a:pt x="338" y="108"/>
                  </a:cubicBezTo>
                  <a:cubicBezTo>
                    <a:pt x="341" y="110"/>
                    <a:pt x="343" y="113"/>
                    <a:pt x="345" y="115"/>
                  </a:cubicBezTo>
                  <a:cubicBezTo>
                    <a:pt x="256" y="152"/>
                    <a:pt x="168" y="192"/>
                    <a:pt x="81" y="232"/>
                  </a:cubicBezTo>
                  <a:cubicBezTo>
                    <a:pt x="61" y="241"/>
                    <a:pt x="42" y="253"/>
                    <a:pt x="21" y="259"/>
                  </a:cubicBezTo>
                  <a:moveTo>
                    <a:pt x="93" y="163"/>
                  </a:moveTo>
                  <a:cubicBezTo>
                    <a:pt x="127" y="144"/>
                    <a:pt x="161" y="128"/>
                    <a:pt x="195" y="109"/>
                  </a:cubicBezTo>
                  <a:cubicBezTo>
                    <a:pt x="196" y="108"/>
                    <a:pt x="197" y="108"/>
                    <a:pt x="198" y="107"/>
                  </a:cubicBezTo>
                  <a:cubicBezTo>
                    <a:pt x="203" y="108"/>
                    <a:pt x="208" y="108"/>
                    <a:pt x="213" y="108"/>
                  </a:cubicBezTo>
                  <a:cubicBezTo>
                    <a:pt x="213" y="108"/>
                    <a:pt x="213" y="108"/>
                    <a:pt x="214" y="108"/>
                  </a:cubicBezTo>
                  <a:cubicBezTo>
                    <a:pt x="174" y="127"/>
                    <a:pt x="133" y="143"/>
                    <a:pt x="93" y="163"/>
                  </a:cubicBezTo>
                  <a:moveTo>
                    <a:pt x="19" y="202"/>
                  </a:moveTo>
                  <a:cubicBezTo>
                    <a:pt x="19" y="197"/>
                    <a:pt x="20" y="193"/>
                    <a:pt x="21" y="188"/>
                  </a:cubicBezTo>
                  <a:cubicBezTo>
                    <a:pt x="36" y="182"/>
                    <a:pt x="50" y="172"/>
                    <a:pt x="63" y="164"/>
                  </a:cubicBezTo>
                  <a:cubicBezTo>
                    <a:pt x="83" y="154"/>
                    <a:pt x="104" y="144"/>
                    <a:pt x="124" y="134"/>
                  </a:cubicBezTo>
                  <a:cubicBezTo>
                    <a:pt x="145" y="125"/>
                    <a:pt x="165" y="115"/>
                    <a:pt x="185" y="105"/>
                  </a:cubicBezTo>
                  <a:cubicBezTo>
                    <a:pt x="188" y="106"/>
                    <a:pt x="191" y="106"/>
                    <a:pt x="194" y="107"/>
                  </a:cubicBezTo>
                  <a:cubicBezTo>
                    <a:pt x="175" y="117"/>
                    <a:pt x="156" y="127"/>
                    <a:pt x="137" y="136"/>
                  </a:cubicBezTo>
                  <a:cubicBezTo>
                    <a:pt x="108" y="151"/>
                    <a:pt x="80" y="167"/>
                    <a:pt x="52" y="183"/>
                  </a:cubicBezTo>
                  <a:cubicBezTo>
                    <a:pt x="46" y="186"/>
                    <a:pt x="40" y="189"/>
                    <a:pt x="34" y="193"/>
                  </a:cubicBezTo>
                  <a:cubicBezTo>
                    <a:pt x="29" y="196"/>
                    <a:pt x="24" y="199"/>
                    <a:pt x="19" y="202"/>
                  </a:cubicBezTo>
                  <a:moveTo>
                    <a:pt x="33" y="179"/>
                  </a:moveTo>
                  <a:cubicBezTo>
                    <a:pt x="33" y="179"/>
                    <a:pt x="33" y="179"/>
                    <a:pt x="33" y="179"/>
                  </a:cubicBezTo>
                  <a:cubicBezTo>
                    <a:pt x="43" y="173"/>
                    <a:pt x="53" y="167"/>
                    <a:pt x="63" y="162"/>
                  </a:cubicBezTo>
                  <a:cubicBezTo>
                    <a:pt x="83" y="150"/>
                    <a:pt x="103" y="139"/>
                    <a:pt x="124" y="129"/>
                  </a:cubicBezTo>
                  <a:cubicBezTo>
                    <a:pt x="141" y="120"/>
                    <a:pt x="157" y="110"/>
                    <a:pt x="174" y="101"/>
                  </a:cubicBezTo>
                  <a:cubicBezTo>
                    <a:pt x="177" y="102"/>
                    <a:pt x="180" y="103"/>
                    <a:pt x="182" y="104"/>
                  </a:cubicBezTo>
                  <a:cubicBezTo>
                    <a:pt x="168" y="111"/>
                    <a:pt x="154" y="118"/>
                    <a:pt x="139" y="125"/>
                  </a:cubicBezTo>
                  <a:cubicBezTo>
                    <a:pt x="103" y="142"/>
                    <a:pt x="68" y="159"/>
                    <a:pt x="33" y="179"/>
                  </a:cubicBezTo>
                  <a:moveTo>
                    <a:pt x="55" y="224"/>
                  </a:moveTo>
                  <a:cubicBezTo>
                    <a:pt x="69" y="216"/>
                    <a:pt x="84" y="209"/>
                    <a:pt x="98" y="202"/>
                  </a:cubicBezTo>
                  <a:cubicBezTo>
                    <a:pt x="132" y="185"/>
                    <a:pt x="166" y="168"/>
                    <a:pt x="201" y="153"/>
                  </a:cubicBezTo>
                  <a:cubicBezTo>
                    <a:pt x="233" y="139"/>
                    <a:pt x="266" y="126"/>
                    <a:pt x="298" y="113"/>
                  </a:cubicBezTo>
                  <a:cubicBezTo>
                    <a:pt x="309" y="108"/>
                    <a:pt x="319" y="104"/>
                    <a:pt x="329" y="99"/>
                  </a:cubicBezTo>
                  <a:cubicBezTo>
                    <a:pt x="332" y="102"/>
                    <a:pt x="334" y="104"/>
                    <a:pt x="337" y="106"/>
                  </a:cubicBezTo>
                  <a:cubicBezTo>
                    <a:pt x="331" y="108"/>
                    <a:pt x="326" y="111"/>
                    <a:pt x="320" y="114"/>
                  </a:cubicBezTo>
                  <a:cubicBezTo>
                    <a:pt x="311" y="118"/>
                    <a:pt x="301" y="122"/>
                    <a:pt x="292" y="126"/>
                  </a:cubicBezTo>
                  <a:cubicBezTo>
                    <a:pt x="281" y="129"/>
                    <a:pt x="270" y="133"/>
                    <a:pt x="259" y="138"/>
                  </a:cubicBezTo>
                  <a:cubicBezTo>
                    <a:pt x="247" y="143"/>
                    <a:pt x="234" y="148"/>
                    <a:pt x="222" y="154"/>
                  </a:cubicBezTo>
                  <a:cubicBezTo>
                    <a:pt x="211" y="158"/>
                    <a:pt x="200" y="162"/>
                    <a:pt x="190" y="167"/>
                  </a:cubicBezTo>
                  <a:cubicBezTo>
                    <a:pt x="146" y="185"/>
                    <a:pt x="102" y="202"/>
                    <a:pt x="59" y="222"/>
                  </a:cubicBezTo>
                  <a:cubicBezTo>
                    <a:pt x="58" y="222"/>
                    <a:pt x="56" y="223"/>
                    <a:pt x="55" y="224"/>
                  </a:cubicBezTo>
                  <a:moveTo>
                    <a:pt x="22" y="183"/>
                  </a:moveTo>
                  <a:cubicBezTo>
                    <a:pt x="24" y="176"/>
                    <a:pt x="27" y="169"/>
                    <a:pt x="30" y="162"/>
                  </a:cubicBezTo>
                  <a:cubicBezTo>
                    <a:pt x="40" y="159"/>
                    <a:pt x="50" y="154"/>
                    <a:pt x="60" y="149"/>
                  </a:cubicBezTo>
                  <a:cubicBezTo>
                    <a:pt x="79" y="139"/>
                    <a:pt x="98" y="131"/>
                    <a:pt x="117" y="122"/>
                  </a:cubicBezTo>
                  <a:cubicBezTo>
                    <a:pt x="134" y="114"/>
                    <a:pt x="151" y="107"/>
                    <a:pt x="168" y="99"/>
                  </a:cubicBezTo>
                  <a:cubicBezTo>
                    <a:pt x="169" y="99"/>
                    <a:pt x="171" y="100"/>
                    <a:pt x="172" y="100"/>
                  </a:cubicBezTo>
                  <a:cubicBezTo>
                    <a:pt x="122" y="128"/>
                    <a:pt x="71" y="153"/>
                    <a:pt x="22" y="183"/>
                  </a:cubicBezTo>
                  <a:moveTo>
                    <a:pt x="207" y="99"/>
                  </a:moveTo>
                  <a:cubicBezTo>
                    <a:pt x="205" y="99"/>
                    <a:pt x="202" y="99"/>
                    <a:pt x="199" y="98"/>
                  </a:cubicBezTo>
                  <a:cubicBezTo>
                    <a:pt x="203" y="96"/>
                    <a:pt x="207" y="94"/>
                    <a:pt x="211" y="92"/>
                  </a:cubicBezTo>
                  <a:cubicBezTo>
                    <a:pt x="211" y="94"/>
                    <a:pt x="211" y="95"/>
                    <a:pt x="211" y="97"/>
                  </a:cubicBezTo>
                  <a:cubicBezTo>
                    <a:pt x="210" y="98"/>
                    <a:pt x="209" y="98"/>
                    <a:pt x="207" y="99"/>
                  </a:cubicBezTo>
                  <a:moveTo>
                    <a:pt x="18" y="230"/>
                  </a:moveTo>
                  <a:cubicBezTo>
                    <a:pt x="17" y="230"/>
                    <a:pt x="31" y="224"/>
                    <a:pt x="33" y="223"/>
                  </a:cubicBezTo>
                  <a:cubicBezTo>
                    <a:pt x="41" y="218"/>
                    <a:pt x="48" y="214"/>
                    <a:pt x="56" y="209"/>
                  </a:cubicBezTo>
                  <a:cubicBezTo>
                    <a:pt x="73" y="198"/>
                    <a:pt x="91" y="188"/>
                    <a:pt x="109" y="179"/>
                  </a:cubicBezTo>
                  <a:cubicBezTo>
                    <a:pt x="143" y="161"/>
                    <a:pt x="179" y="145"/>
                    <a:pt x="214" y="129"/>
                  </a:cubicBezTo>
                  <a:cubicBezTo>
                    <a:pt x="232" y="121"/>
                    <a:pt x="250" y="112"/>
                    <a:pt x="269" y="105"/>
                  </a:cubicBezTo>
                  <a:cubicBezTo>
                    <a:pt x="283" y="100"/>
                    <a:pt x="297" y="95"/>
                    <a:pt x="310" y="86"/>
                  </a:cubicBezTo>
                  <a:cubicBezTo>
                    <a:pt x="312" y="88"/>
                    <a:pt x="315" y="89"/>
                    <a:pt x="317" y="91"/>
                  </a:cubicBezTo>
                  <a:cubicBezTo>
                    <a:pt x="321" y="93"/>
                    <a:pt x="324" y="95"/>
                    <a:pt x="327" y="98"/>
                  </a:cubicBezTo>
                  <a:cubicBezTo>
                    <a:pt x="316" y="103"/>
                    <a:pt x="304" y="107"/>
                    <a:pt x="293" y="112"/>
                  </a:cubicBezTo>
                  <a:cubicBezTo>
                    <a:pt x="289" y="114"/>
                    <a:pt x="286" y="115"/>
                    <a:pt x="282" y="116"/>
                  </a:cubicBezTo>
                  <a:cubicBezTo>
                    <a:pt x="265" y="123"/>
                    <a:pt x="247" y="129"/>
                    <a:pt x="230" y="136"/>
                  </a:cubicBezTo>
                  <a:cubicBezTo>
                    <a:pt x="192" y="151"/>
                    <a:pt x="155" y="167"/>
                    <a:pt x="117" y="183"/>
                  </a:cubicBezTo>
                  <a:cubicBezTo>
                    <a:pt x="102" y="189"/>
                    <a:pt x="86" y="195"/>
                    <a:pt x="72" y="203"/>
                  </a:cubicBezTo>
                  <a:cubicBezTo>
                    <a:pt x="55" y="212"/>
                    <a:pt x="40" y="223"/>
                    <a:pt x="22" y="229"/>
                  </a:cubicBezTo>
                  <a:cubicBezTo>
                    <a:pt x="20" y="230"/>
                    <a:pt x="19" y="230"/>
                    <a:pt x="18" y="230"/>
                  </a:cubicBezTo>
                  <a:moveTo>
                    <a:pt x="32" y="156"/>
                  </a:moveTo>
                  <a:cubicBezTo>
                    <a:pt x="32" y="156"/>
                    <a:pt x="32" y="156"/>
                    <a:pt x="32" y="156"/>
                  </a:cubicBezTo>
                  <a:cubicBezTo>
                    <a:pt x="44" y="152"/>
                    <a:pt x="53" y="144"/>
                    <a:pt x="64" y="138"/>
                  </a:cubicBezTo>
                  <a:cubicBezTo>
                    <a:pt x="79" y="128"/>
                    <a:pt x="96" y="121"/>
                    <a:pt x="111" y="112"/>
                  </a:cubicBezTo>
                  <a:cubicBezTo>
                    <a:pt x="128" y="103"/>
                    <a:pt x="145" y="95"/>
                    <a:pt x="162" y="86"/>
                  </a:cubicBezTo>
                  <a:cubicBezTo>
                    <a:pt x="147" y="94"/>
                    <a:pt x="132" y="103"/>
                    <a:pt x="116" y="111"/>
                  </a:cubicBezTo>
                  <a:cubicBezTo>
                    <a:pt x="99" y="120"/>
                    <a:pt x="83" y="129"/>
                    <a:pt x="66" y="138"/>
                  </a:cubicBezTo>
                  <a:cubicBezTo>
                    <a:pt x="57" y="144"/>
                    <a:pt x="48" y="150"/>
                    <a:pt x="38" y="154"/>
                  </a:cubicBezTo>
                  <a:cubicBezTo>
                    <a:pt x="36" y="155"/>
                    <a:pt x="34" y="156"/>
                    <a:pt x="32" y="156"/>
                  </a:cubicBezTo>
                  <a:moveTo>
                    <a:pt x="257" y="108"/>
                  </a:moveTo>
                  <a:cubicBezTo>
                    <a:pt x="263" y="105"/>
                    <a:pt x="269" y="103"/>
                    <a:pt x="276" y="100"/>
                  </a:cubicBezTo>
                  <a:cubicBezTo>
                    <a:pt x="283" y="97"/>
                    <a:pt x="290" y="94"/>
                    <a:pt x="297" y="91"/>
                  </a:cubicBezTo>
                  <a:cubicBezTo>
                    <a:pt x="299" y="90"/>
                    <a:pt x="306" y="86"/>
                    <a:pt x="308" y="85"/>
                  </a:cubicBezTo>
                  <a:cubicBezTo>
                    <a:pt x="308" y="85"/>
                    <a:pt x="308" y="85"/>
                    <a:pt x="308" y="85"/>
                  </a:cubicBezTo>
                  <a:cubicBezTo>
                    <a:pt x="307" y="85"/>
                    <a:pt x="306" y="86"/>
                    <a:pt x="304" y="87"/>
                  </a:cubicBezTo>
                  <a:cubicBezTo>
                    <a:pt x="290" y="96"/>
                    <a:pt x="273" y="102"/>
                    <a:pt x="257" y="108"/>
                  </a:cubicBezTo>
                  <a:moveTo>
                    <a:pt x="195" y="98"/>
                  </a:moveTo>
                  <a:cubicBezTo>
                    <a:pt x="192" y="97"/>
                    <a:pt x="188" y="96"/>
                    <a:pt x="185" y="95"/>
                  </a:cubicBezTo>
                  <a:cubicBezTo>
                    <a:pt x="194" y="90"/>
                    <a:pt x="202" y="85"/>
                    <a:pt x="211" y="80"/>
                  </a:cubicBezTo>
                  <a:cubicBezTo>
                    <a:pt x="211" y="83"/>
                    <a:pt x="211" y="87"/>
                    <a:pt x="211" y="90"/>
                  </a:cubicBezTo>
                  <a:cubicBezTo>
                    <a:pt x="206" y="93"/>
                    <a:pt x="200" y="95"/>
                    <a:pt x="195" y="98"/>
                  </a:cubicBezTo>
                  <a:moveTo>
                    <a:pt x="182" y="94"/>
                  </a:moveTo>
                  <a:cubicBezTo>
                    <a:pt x="181" y="94"/>
                    <a:pt x="180" y="94"/>
                    <a:pt x="179" y="93"/>
                  </a:cubicBezTo>
                  <a:cubicBezTo>
                    <a:pt x="190" y="88"/>
                    <a:pt x="201" y="83"/>
                    <a:pt x="211" y="77"/>
                  </a:cubicBezTo>
                  <a:cubicBezTo>
                    <a:pt x="211" y="77"/>
                    <a:pt x="211" y="77"/>
                    <a:pt x="211" y="77"/>
                  </a:cubicBezTo>
                  <a:cubicBezTo>
                    <a:pt x="201" y="83"/>
                    <a:pt x="192" y="89"/>
                    <a:pt x="182" y="94"/>
                  </a:cubicBezTo>
                  <a:moveTo>
                    <a:pt x="253" y="92"/>
                  </a:moveTo>
                  <a:cubicBezTo>
                    <a:pt x="255" y="91"/>
                    <a:pt x="257" y="90"/>
                    <a:pt x="259" y="89"/>
                  </a:cubicBezTo>
                  <a:cubicBezTo>
                    <a:pt x="260" y="89"/>
                    <a:pt x="261" y="88"/>
                    <a:pt x="262" y="88"/>
                  </a:cubicBezTo>
                  <a:cubicBezTo>
                    <a:pt x="267" y="85"/>
                    <a:pt x="273" y="81"/>
                    <a:pt x="278" y="78"/>
                  </a:cubicBezTo>
                  <a:cubicBezTo>
                    <a:pt x="281" y="78"/>
                    <a:pt x="283" y="77"/>
                    <a:pt x="283" y="76"/>
                  </a:cubicBezTo>
                  <a:cubicBezTo>
                    <a:pt x="283" y="75"/>
                    <a:pt x="284" y="75"/>
                    <a:pt x="285" y="74"/>
                  </a:cubicBezTo>
                  <a:cubicBezTo>
                    <a:pt x="292" y="77"/>
                    <a:pt x="299" y="81"/>
                    <a:pt x="306" y="84"/>
                  </a:cubicBezTo>
                  <a:cubicBezTo>
                    <a:pt x="261" y="104"/>
                    <a:pt x="217" y="123"/>
                    <a:pt x="172" y="142"/>
                  </a:cubicBezTo>
                  <a:cubicBezTo>
                    <a:pt x="129" y="160"/>
                    <a:pt x="88" y="180"/>
                    <a:pt x="48" y="202"/>
                  </a:cubicBezTo>
                  <a:cubicBezTo>
                    <a:pt x="38" y="207"/>
                    <a:pt x="26" y="211"/>
                    <a:pt x="18" y="216"/>
                  </a:cubicBezTo>
                  <a:cubicBezTo>
                    <a:pt x="27" y="210"/>
                    <a:pt x="37" y="204"/>
                    <a:pt x="46" y="198"/>
                  </a:cubicBezTo>
                  <a:cubicBezTo>
                    <a:pt x="66" y="186"/>
                    <a:pt x="87" y="175"/>
                    <a:pt x="108" y="164"/>
                  </a:cubicBezTo>
                  <a:cubicBezTo>
                    <a:pt x="146" y="145"/>
                    <a:pt x="186" y="127"/>
                    <a:pt x="224" y="108"/>
                  </a:cubicBezTo>
                  <a:cubicBezTo>
                    <a:pt x="240" y="106"/>
                    <a:pt x="256" y="102"/>
                    <a:pt x="272" y="96"/>
                  </a:cubicBezTo>
                  <a:cubicBezTo>
                    <a:pt x="276" y="94"/>
                    <a:pt x="275" y="86"/>
                    <a:pt x="271" y="86"/>
                  </a:cubicBezTo>
                  <a:cubicBezTo>
                    <a:pt x="270" y="86"/>
                    <a:pt x="270" y="87"/>
                    <a:pt x="269" y="87"/>
                  </a:cubicBezTo>
                  <a:cubicBezTo>
                    <a:pt x="264" y="89"/>
                    <a:pt x="259" y="91"/>
                    <a:pt x="253" y="92"/>
                  </a:cubicBezTo>
                  <a:moveTo>
                    <a:pt x="36" y="150"/>
                  </a:moveTo>
                  <a:cubicBezTo>
                    <a:pt x="38" y="145"/>
                    <a:pt x="41" y="140"/>
                    <a:pt x="44" y="136"/>
                  </a:cubicBezTo>
                  <a:cubicBezTo>
                    <a:pt x="67" y="126"/>
                    <a:pt x="89" y="113"/>
                    <a:pt x="112" y="101"/>
                  </a:cubicBezTo>
                  <a:cubicBezTo>
                    <a:pt x="126" y="95"/>
                    <a:pt x="139" y="87"/>
                    <a:pt x="153" y="80"/>
                  </a:cubicBezTo>
                  <a:cubicBezTo>
                    <a:pt x="158" y="78"/>
                    <a:pt x="163" y="76"/>
                    <a:pt x="168" y="73"/>
                  </a:cubicBezTo>
                  <a:cubicBezTo>
                    <a:pt x="123" y="97"/>
                    <a:pt x="79" y="123"/>
                    <a:pt x="36" y="150"/>
                  </a:cubicBezTo>
                  <a:moveTo>
                    <a:pt x="220" y="92"/>
                  </a:moveTo>
                  <a:cubicBezTo>
                    <a:pt x="220" y="90"/>
                    <a:pt x="220" y="89"/>
                    <a:pt x="220" y="88"/>
                  </a:cubicBezTo>
                  <a:cubicBezTo>
                    <a:pt x="232" y="82"/>
                    <a:pt x="244" y="77"/>
                    <a:pt x="256" y="71"/>
                  </a:cubicBezTo>
                  <a:cubicBezTo>
                    <a:pt x="244" y="77"/>
                    <a:pt x="232" y="84"/>
                    <a:pt x="220" y="92"/>
                  </a:cubicBezTo>
                  <a:moveTo>
                    <a:pt x="64" y="112"/>
                  </a:moveTo>
                  <a:cubicBezTo>
                    <a:pt x="79" y="97"/>
                    <a:pt x="98" y="84"/>
                    <a:pt x="120" y="76"/>
                  </a:cubicBezTo>
                  <a:cubicBezTo>
                    <a:pt x="129" y="73"/>
                    <a:pt x="140" y="70"/>
                    <a:pt x="150" y="67"/>
                  </a:cubicBezTo>
                  <a:cubicBezTo>
                    <a:pt x="142" y="71"/>
                    <a:pt x="134" y="75"/>
                    <a:pt x="126" y="79"/>
                  </a:cubicBezTo>
                  <a:cubicBezTo>
                    <a:pt x="105" y="90"/>
                    <a:pt x="84" y="101"/>
                    <a:pt x="64" y="112"/>
                  </a:cubicBezTo>
                  <a:moveTo>
                    <a:pt x="221" y="99"/>
                  </a:moveTo>
                  <a:cubicBezTo>
                    <a:pt x="220" y="98"/>
                    <a:pt x="220" y="96"/>
                    <a:pt x="220" y="95"/>
                  </a:cubicBezTo>
                  <a:cubicBezTo>
                    <a:pt x="235" y="87"/>
                    <a:pt x="249" y="79"/>
                    <a:pt x="261" y="68"/>
                  </a:cubicBezTo>
                  <a:cubicBezTo>
                    <a:pt x="262" y="68"/>
                    <a:pt x="262" y="68"/>
                    <a:pt x="261" y="67"/>
                  </a:cubicBezTo>
                  <a:cubicBezTo>
                    <a:pt x="268" y="69"/>
                    <a:pt x="275" y="71"/>
                    <a:pt x="282" y="73"/>
                  </a:cubicBezTo>
                  <a:cubicBezTo>
                    <a:pt x="274" y="78"/>
                    <a:pt x="267" y="82"/>
                    <a:pt x="259" y="87"/>
                  </a:cubicBezTo>
                  <a:cubicBezTo>
                    <a:pt x="253" y="90"/>
                    <a:pt x="246" y="93"/>
                    <a:pt x="240" y="96"/>
                  </a:cubicBezTo>
                  <a:cubicBezTo>
                    <a:pt x="233" y="97"/>
                    <a:pt x="227" y="98"/>
                    <a:pt x="221" y="99"/>
                  </a:cubicBezTo>
                  <a:moveTo>
                    <a:pt x="221" y="72"/>
                  </a:moveTo>
                  <a:cubicBezTo>
                    <a:pt x="221" y="71"/>
                    <a:pt x="221" y="71"/>
                    <a:pt x="221" y="71"/>
                  </a:cubicBezTo>
                  <a:cubicBezTo>
                    <a:pt x="225" y="69"/>
                    <a:pt x="229" y="67"/>
                    <a:pt x="232" y="64"/>
                  </a:cubicBezTo>
                  <a:cubicBezTo>
                    <a:pt x="228" y="67"/>
                    <a:pt x="225" y="69"/>
                    <a:pt x="221" y="72"/>
                  </a:cubicBezTo>
                  <a:moveTo>
                    <a:pt x="62" y="116"/>
                  </a:moveTo>
                  <a:cubicBezTo>
                    <a:pt x="62" y="116"/>
                    <a:pt x="62" y="116"/>
                    <a:pt x="62" y="116"/>
                  </a:cubicBezTo>
                  <a:cubicBezTo>
                    <a:pt x="83" y="104"/>
                    <a:pt x="105" y="93"/>
                    <a:pt x="127" y="81"/>
                  </a:cubicBezTo>
                  <a:cubicBezTo>
                    <a:pt x="137" y="76"/>
                    <a:pt x="147" y="71"/>
                    <a:pt x="157" y="67"/>
                  </a:cubicBezTo>
                  <a:cubicBezTo>
                    <a:pt x="160" y="66"/>
                    <a:pt x="163" y="65"/>
                    <a:pt x="165" y="64"/>
                  </a:cubicBezTo>
                  <a:cubicBezTo>
                    <a:pt x="166" y="64"/>
                    <a:pt x="166" y="64"/>
                    <a:pt x="167" y="64"/>
                  </a:cubicBezTo>
                  <a:cubicBezTo>
                    <a:pt x="161" y="67"/>
                    <a:pt x="156" y="69"/>
                    <a:pt x="150" y="72"/>
                  </a:cubicBezTo>
                  <a:cubicBezTo>
                    <a:pt x="116" y="88"/>
                    <a:pt x="83" y="104"/>
                    <a:pt x="52" y="125"/>
                  </a:cubicBezTo>
                  <a:cubicBezTo>
                    <a:pt x="55" y="122"/>
                    <a:pt x="58" y="118"/>
                    <a:pt x="61" y="115"/>
                  </a:cubicBezTo>
                  <a:cubicBezTo>
                    <a:pt x="61" y="116"/>
                    <a:pt x="61" y="116"/>
                    <a:pt x="62" y="116"/>
                  </a:cubicBezTo>
                  <a:moveTo>
                    <a:pt x="220" y="86"/>
                  </a:moveTo>
                  <a:cubicBezTo>
                    <a:pt x="220" y="82"/>
                    <a:pt x="220" y="78"/>
                    <a:pt x="220" y="74"/>
                  </a:cubicBezTo>
                  <a:cubicBezTo>
                    <a:pt x="226" y="71"/>
                    <a:pt x="232" y="67"/>
                    <a:pt x="238" y="63"/>
                  </a:cubicBezTo>
                  <a:cubicBezTo>
                    <a:pt x="239" y="63"/>
                    <a:pt x="239" y="63"/>
                    <a:pt x="239" y="63"/>
                  </a:cubicBezTo>
                  <a:cubicBezTo>
                    <a:pt x="246" y="64"/>
                    <a:pt x="253" y="65"/>
                    <a:pt x="259" y="67"/>
                  </a:cubicBezTo>
                  <a:cubicBezTo>
                    <a:pt x="246" y="73"/>
                    <a:pt x="233" y="79"/>
                    <a:pt x="220" y="86"/>
                  </a:cubicBezTo>
                  <a:moveTo>
                    <a:pt x="31" y="160"/>
                  </a:moveTo>
                  <a:cubicBezTo>
                    <a:pt x="31" y="159"/>
                    <a:pt x="31" y="159"/>
                    <a:pt x="31" y="159"/>
                  </a:cubicBezTo>
                  <a:cubicBezTo>
                    <a:pt x="34" y="158"/>
                    <a:pt x="37" y="157"/>
                    <a:pt x="38" y="156"/>
                  </a:cubicBezTo>
                  <a:cubicBezTo>
                    <a:pt x="45" y="154"/>
                    <a:pt x="51" y="150"/>
                    <a:pt x="58" y="146"/>
                  </a:cubicBezTo>
                  <a:cubicBezTo>
                    <a:pt x="76" y="136"/>
                    <a:pt x="94" y="126"/>
                    <a:pt x="112" y="116"/>
                  </a:cubicBezTo>
                  <a:cubicBezTo>
                    <a:pt x="146" y="98"/>
                    <a:pt x="179" y="79"/>
                    <a:pt x="213" y="62"/>
                  </a:cubicBezTo>
                  <a:cubicBezTo>
                    <a:pt x="212" y="66"/>
                    <a:pt x="212" y="69"/>
                    <a:pt x="211" y="73"/>
                  </a:cubicBezTo>
                  <a:cubicBezTo>
                    <a:pt x="205" y="76"/>
                    <a:pt x="198" y="80"/>
                    <a:pt x="191" y="83"/>
                  </a:cubicBezTo>
                  <a:cubicBezTo>
                    <a:pt x="186" y="86"/>
                    <a:pt x="181" y="89"/>
                    <a:pt x="175" y="92"/>
                  </a:cubicBezTo>
                  <a:cubicBezTo>
                    <a:pt x="173" y="91"/>
                    <a:pt x="171" y="90"/>
                    <a:pt x="169" y="89"/>
                  </a:cubicBezTo>
                  <a:cubicBezTo>
                    <a:pt x="168" y="88"/>
                    <a:pt x="168" y="88"/>
                    <a:pt x="167" y="88"/>
                  </a:cubicBezTo>
                  <a:cubicBezTo>
                    <a:pt x="163" y="88"/>
                    <a:pt x="160" y="94"/>
                    <a:pt x="164" y="97"/>
                  </a:cubicBezTo>
                  <a:cubicBezTo>
                    <a:pt x="165" y="97"/>
                    <a:pt x="165" y="97"/>
                    <a:pt x="165" y="97"/>
                  </a:cubicBezTo>
                  <a:cubicBezTo>
                    <a:pt x="155" y="101"/>
                    <a:pt x="146" y="106"/>
                    <a:pt x="137" y="110"/>
                  </a:cubicBezTo>
                  <a:cubicBezTo>
                    <a:pt x="120" y="118"/>
                    <a:pt x="102" y="126"/>
                    <a:pt x="85" y="134"/>
                  </a:cubicBezTo>
                  <a:cubicBezTo>
                    <a:pt x="67" y="143"/>
                    <a:pt x="50" y="154"/>
                    <a:pt x="31" y="159"/>
                  </a:cubicBezTo>
                  <a:cubicBezTo>
                    <a:pt x="31" y="160"/>
                    <a:pt x="31" y="160"/>
                    <a:pt x="31" y="160"/>
                  </a:cubicBezTo>
                  <a:moveTo>
                    <a:pt x="46" y="133"/>
                  </a:moveTo>
                  <a:cubicBezTo>
                    <a:pt x="47" y="132"/>
                    <a:pt x="47" y="131"/>
                    <a:pt x="48" y="131"/>
                  </a:cubicBezTo>
                  <a:cubicBezTo>
                    <a:pt x="53" y="127"/>
                    <a:pt x="58" y="124"/>
                    <a:pt x="63" y="120"/>
                  </a:cubicBezTo>
                  <a:cubicBezTo>
                    <a:pt x="74" y="112"/>
                    <a:pt x="87" y="106"/>
                    <a:pt x="99" y="99"/>
                  </a:cubicBezTo>
                  <a:cubicBezTo>
                    <a:pt x="124" y="87"/>
                    <a:pt x="149" y="76"/>
                    <a:pt x="174" y="63"/>
                  </a:cubicBezTo>
                  <a:cubicBezTo>
                    <a:pt x="179" y="62"/>
                    <a:pt x="185" y="62"/>
                    <a:pt x="190" y="61"/>
                  </a:cubicBezTo>
                  <a:cubicBezTo>
                    <a:pt x="142" y="82"/>
                    <a:pt x="97" y="108"/>
                    <a:pt x="50" y="131"/>
                  </a:cubicBezTo>
                  <a:cubicBezTo>
                    <a:pt x="49" y="131"/>
                    <a:pt x="48" y="132"/>
                    <a:pt x="46" y="133"/>
                  </a:cubicBezTo>
                  <a:moveTo>
                    <a:pt x="221" y="68"/>
                  </a:moveTo>
                  <a:cubicBezTo>
                    <a:pt x="222" y="66"/>
                    <a:pt x="222" y="63"/>
                    <a:pt x="222" y="61"/>
                  </a:cubicBezTo>
                  <a:cubicBezTo>
                    <a:pt x="226" y="62"/>
                    <a:pt x="230" y="62"/>
                    <a:pt x="234" y="62"/>
                  </a:cubicBezTo>
                  <a:cubicBezTo>
                    <a:pt x="230" y="64"/>
                    <a:pt x="225" y="66"/>
                    <a:pt x="221" y="68"/>
                  </a:cubicBezTo>
                  <a:moveTo>
                    <a:pt x="33" y="154"/>
                  </a:moveTo>
                  <a:cubicBezTo>
                    <a:pt x="33" y="154"/>
                    <a:pt x="33" y="154"/>
                    <a:pt x="33" y="154"/>
                  </a:cubicBezTo>
                  <a:cubicBezTo>
                    <a:pt x="34" y="153"/>
                    <a:pt x="35" y="153"/>
                    <a:pt x="36" y="152"/>
                  </a:cubicBezTo>
                  <a:cubicBezTo>
                    <a:pt x="44" y="147"/>
                    <a:pt x="51" y="142"/>
                    <a:pt x="58" y="137"/>
                  </a:cubicBezTo>
                  <a:cubicBezTo>
                    <a:pt x="72" y="128"/>
                    <a:pt x="86" y="120"/>
                    <a:pt x="101" y="112"/>
                  </a:cubicBezTo>
                  <a:cubicBezTo>
                    <a:pt x="132" y="94"/>
                    <a:pt x="165" y="78"/>
                    <a:pt x="197" y="61"/>
                  </a:cubicBezTo>
                  <a:cubicBezTo>
                    <a:pt x="200" y="61"/>
                    <a:pt x="204" y="61"/>
                    <a:pt x="207" y="61"/>
                  </a:cubicBezTo>
                  <a:cubicBezTo>
                    <a:pt x="207" y="61"/>
                    <a:pt x="208" y="61"/>
                    <a:pt x="209" y="61"/>
                  </a:cubicBezTo>
                  <a:cubicBezTo>
                    <a:pt x="208" y="62"/>
                    <a:pt x="208" y="62"/>
                    <a:pt x="208" y="62"/>
                  </a:cubicBezTo>
                  <a:cubicBezTo>
                    <a:pt x="151" y="87"/>
                    <a:pt x="96" y="117"/>
                    <a:pt x="43" y="149"/>
                  </a:cubicBezTo>
                  <a:cubicBezTo>
                    <a:pt x="41" y="150"/>
                    <a:pt x="36" y="153"/>
                    <a:pt x="33" y="154"/>
                  </a:cubicBezTo>
                  <a:moveTo>
                    <a:pt x="253" y="0"/>
                  </a:moveTo>
                  <a:cubicBezTo>
                    <a:pt x="253" y="0"/>
                    <a:pt x="252" y="0"/>
                    <a:pt x="251" y="1"/>
                  </a:cubicBezTo>
                  <a:cubicBezTo>
                    <a:pt x="233" y="11"/>
                    <a:pt x="221" y="31"/>
                    <a:pt x="215" y="52"/>
                  </a:cubicBezTo>
                  <a:cubicBezTo>
                    <a:pt x="212" y="52"/>
                    <a:pt x="209" y="52"/>
                    <a:pt x="205" y="52"/>
                  </a:cubicBezTo>
                  <a:cubicBezTo>
                    <a:pt x="203" y="52"/>
                    <a:pt x="201" y="52"/>
                    <a:pt x="199" y="52"/>
                  </a:cubicBezTo>
                  <a:cubicBezTo>
                    <a:pt x="137" y="54"/>
                    <a:pt x="75" y="76"/>
                    <a:pt x="38" y="127"/>
                  </a:cubicBezTo>
                  <a:cubicBezTo>
                    <a:pt x="1" y="178"/>
                    <a:pt x="0" y="245"/>
                    <a:pt x="26" y="300"/>
                  </a:cubicBezTo>
                  <a:cubicBezTo>
                    <a:pt x="40" y="332"/>
                    <a:pt x="65" y="362"/>
                    <a:pt x="93" y="382"/>
                  </a:cubicBezTo>
                  <a:cubicBezTo>
                    <a:pt x="110" y="394"/>
                    <a:pt x="128" y="398"/>
                    <a:pt x="146" y="398"/>
                  </a:cubicBezTo>
                  <a:cubicBezTo>
                    <a:pt x="161" y="398"/>
                    <a:pt x="176" y="396"/>
                    <a:pt x="190" y="392"/>
                  </a:cubicBezTo>
                  <a:cubicBezTo>
                    <a:pt x="188" y="398"/>
                    <a:pt x="186" y="403"/>
                    <a:pt x="183" y="409"/>
                  </a:cubicBezTo>
                  <a:cubicBezTo>
                    <a:pt x="181" y="412"/>
                    <a:pt x="184" y="416"/>
                    <a:pt x="187" y="416"/>
                  </a:cubicBezTo>
                  <a:cubicBezTo>
                    <a:pt x="188" y="416"/>
                    <a:pt x="190" y="415"/>
                    <a:pt x="191" y="413"/>
                  </a:cubicBezTo>
                  <a:cubicBezTo>
                    <a:pt x="192" y="411"/>
                    <a:pt x="193" y="410"/>
                    <a:pt x="195" y="408"/>
                  </a:cubicBezTo>
                  <a:cubicBezTo>
                    <a:pt x="195" y="408"/>
                    <a:pt x="195" y="408"/>
                    <a:pt x="195" y="408"/>
                  </a:cubicBezTo>
                  <a:cubicBezTo>
                    <a:pt x="195" y="410"/>
                    <a:pt x="197" y="411"/>
                    <a:pt x="199" y="411"/>
                  </a:cubicBezTo>
                  <a:cubicBezTo>
                    <a:pt x="201" y="411"/>
                    <a:pt x="203" y="410"/>
                    <a:pt x="204" y="408"/>
                  </a:cubicBezTo>
                  <a:cubicBezTo>
                    <a:pt x="204" y="407"/>
                    <a:pt x="204" y="407"/>
                    <a:pt x="204" y="407"/>
                  </a:cubicBezTo>
                  <a:cubicBezTo>
                    <a:pt x="205" y="407"/>
                    <a:pt x="206" y="408"/>
                    <a:pt x="207" y="408"/>
                  </a:cubicBezTo>
                  <a:cubicBezTo>
                    <a:pt x="209" y="408"/>
                    <a:pt x="212" y="406"/>
                    <a:pt x="212" y="403"/>
                  </a:cubicBezTo>
                  <a:cubicBezTo>
                    <a:pt x="212" y="402"/>
                    <a:pt x="211" y="401"/>
                    <a:pt x="211" y="400"/>
                  </a:cubicBezTo>
                  <a:cubicBezTo>
                    <a:pt x="214" y="400"/>
                    <a:pt x="217" y="397"/>
                    <a:pt x="216" y="393"/>
                  </a:cubicBezTo>
                  <a:cubicBezTo>
                    <a:pt x="232" y="401"/>
                    <a:pt x="250" y="406"/>
                    <a:pt x="268" y="406"/>
                  </a:cubicBezTo>
                  <a:cubicBezTo>
                    <a:pt x="281" y="406"/>
                    <a:pt x="293" y="404"/>
                    <a:pt x="304" y="399"/>
                  </a:cubicBezTo>
                  <a:cubicBezTo>
                    <a:pt x="338" y="384"/>
                    <a:pt x="357" y="354"/>
                    <a:pt x="370" y="321"/>
                  </a:cubicBezTo>
                  <a:cubicBezTo>
                    <a:pt x="395" y="260"/>
                    <a:pt x="397" y="180"/>
                    <a:pt x="361" y="122"/>
                  </a:cubicBezTo>
                  <a:cubicBezTo>
                    <a:pt x="332" y="76"/>
                    <a:pt x="277" y="57"/>
                    <a:pt x="224" y="53"/>
                  </a:cubicBezTo>
                  <a:cubicBezTo>
                    <a:pt x="230" y="35"/>
                    <a:pt x="240" y="18"/>
                    <a:pt x="256" y="9"/>
                  </a:cubicBezTo>
                  <a:cubicBezTo>
                    <a:pt x="260" y="6"/>
                    <a:pt x="257" y="0"/>
                    <a:pt x="25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420"/>
            <p:cNvSpPr>
              <a:spLocks noEditPoints="1"/>
            </p:cNvSpPr>
            <p:nvPr/>
          </p:nvSpPr>
          <p:spPr bwMode="auto">
            <a:xfrm>
              <a:off x="1607" y="1774"/>
              <a:ext cx="897" cy="624"/>
            </a:xfrm>
            <a:custGeom>
              <a:avLst/>
              <a:gdLst>
                <a:gd name="T0" fmla="*/ 155 w 670"/>
                <a:gd name="T1" fmla="*/ 407 h 468"/>
                <a:gd name="T2" fmla="*/ 296 w 670"/>
                <a:gd name="T3" fmla="*/ 390 h 468"/>
                <a:gd name="T4" fmla="*/ 528 w 670"/>
                <a:gd name="T5" fmla="*/ 354 h 468"/>
                <a:gd name="T6" fmla="*/ 517 w 670"/>
                <a:gd name="T7" fmla="*/ 338 h 468"/>
                <a:gd name="T8" fmla="*/ 596 w 670"/>
                <a:gd name="T9" fmla="*/ 331 h 468"/>
                <a:gd name="T10" fmla="*/ 392 w 670"/>
                <a:gd name="T11" fmla="*/ 386 h 468"/>
                <a:gd name="T12" fmla="*/ 524 w 670"/>
                <a:gd name="T13" fmla="*/ 333 h 468"/>
                <a:gd name="T14" fmla="*/ 539 w 670"/>
                <a:gd name="T15" fmla="*/ 329 h 468"/>
                <a:gd name="T16" fmla="*/ 422 w 670"/>
                <a:gd name="T17" fmla="*/ 333 h 468"/>
                <a:gd name="T18" fmla="*/ 485 w 670"/>
                <a:gd name="T19" fmla="*/ 329 h 468"/>
                <a:gd name="T20" fmla="*/ 441 w 670"/>
                <a:gd name="T21" fmla="*/ 315 h 468"/>
                <a:gd name="T22" fmla="*/ 294 w 670"/>
                <a:gd name="T23" fmla="*/ 353 h 468"/>
                <a:gd name="T24" fmla="*/ 604 w 670"/>
                <a:gd name="T25" fmla="*/ 220 h 468"/>
                <a:gd name="T26" fmla="*/ 255 w 670"/>
                <a:gd name="T27" fmla="*/ 359 h 468"/>
                <a:gd name="T28" fmla="*/ 564 w 670"/>
                <a:gd name="T29" fmla="*/ 216 h 468"/>
                <a:gd name="T30" fmla="*/ 250 w 670"/>
                <a:gd name="T31" fmla="*/ 355 h 468"/>
                <a:gd name="T32" fmla="*/ 632 w 670"/>
                <a:gd name="T33" fmla="*/ 206 h 468"/>
                <a:gd name="T34" fmla="*/ 170 w 670"/>
                <a:gd name="T35" fmla="*/ 382 h 468"/>
                <a:gd name="T36" fmla="*/ 209 w 670"/>
                <a:gd name="T37" fmla="*/ 175 h 468"/>
                <a:gd name="T38" fmla="*/ 67 w 670"/>
                <a:gd name="T39" fmla="*/ 167 h 468"/>
                <a:gd name="T40" fmla="*/ 496 w 670"/>
                <a:gd name="T41" fmla="*/ 210 h 468"/>
                <a:gd name="T42" fmla="*/ 181 w 670"/>
                <a:gd name="T43" fmla="*/ 341 h 468"/>
                <a:gd name="T44" fmla="*/ 365 w 670"/>
                <a:gd name="T45" fmla="*/ 261 h 468"/>
                <a:gd name="T46" fmla="*/ 94 w 670"/>
                <a:gd name="T47" fmla="*/ 148 h 468"/>
                <a:gd name="T48" fmla="*/ 554 w 670"/>
                <a:gd name="T49" fmla="*/ 132 h 468"/>
                <a:gd name="T50" fmla="*/ 466 w 670"/>
                <a:gd name="T51" fmla="*/ 182 h 468"/>
                <a:gd name="T52" fmla="*/ 151 w 670"/>
                <a:gd name="T53" fmla="*/ 348 h 468"/>
                <a:gd name="T54" fmla="*/ 67 w 670"/>
                <a:gd name="T55" fmla="*/ 314 h 468"/>
                <a:gd name="T56" fmla="*/ 112 w 670"/>
                <a:gd name="T57" fmla="*/ 115 h 468"/>
                <a:gd name="T58" fmla="*/ 118 w 670"/>
                <a:gd name="T59" fmla="*/ 115 h 468"/>
                <a:gd name="T60" fmla="*/ 54 w 670"/>
                <a:gd name="T61" fmla="*/ 143 h 468"/>
                <a:gd name="T62" fmla="*/ 40 w 670"/>
                <a:gd name="T63" fmla="*/ 131 h 468"/>
                <a:gd name="T64" fmla="*/ 441 w 670"/>
                <a:gd name="T65" fmla="*/ 151 h 468"/>
                <a:gd name="T66" fmla="*/ 569 w 670"/>
                <a:gd name="T67" fmla="*/ 123 h 468"/>
                <a:gd name="T68" fmla="*/ 91 w 670"/>
                <a:gd name="T69" fmla="*/ 87 h 468"/>
                <a:gd name="T70" fmla="*/ 35 w 670"/>
                <a:gd name="T71" fmla="*/ 120 h 468"/>
                <a:gd name="T72" fmla="*/ 199 w 670"/>
                <a:gd name="T73" fmla="*/ 80 h 468"/>
                <a:gd name="T74" fmla="*/ 445 w 670"/>
                <a:gd name="T75" fmla="*/ 123 h 468"/>
                <a:gd name="T76" fmla="*/ 244 w 670"/>
                <a:gd name="T77" fmla="*/ 75 h 468"/>
                <a:gd name="T78" fmla="*/ 216 w 670"/>
                <a:gd name="T79" fmla="*/ 74 h 468"/>
                <a:gd name="T80" fmla="*/ 537 w 670"/>
                <a:gd name="T81" fmla="*/ 68 h 468"/>
                <a:gd name="T82" fmla="*/ 527 w 670"/>
                <a:gd name="T83" fmla="*/ 56 h 468"/>
                <a:gd name="T84" fmla="*/ 470 w 670"/>
                <a:gd name="T85" fmla="*/ 76 h 468"/>
                <a:gd name="T86" fmla="*/ 467 w 670"/>
                <a:gd name="T87" fmla="*/ 73 h 468"/>
                <a:gd name="T88" fmla="*/ 453 w 670"/>
                <a:gd name="T89" fmla="*/ 59 h 468"/>
                <a:gd name="T90" fmla="*/ 338 w 670"/>
                <a:gd name="T91" fmla="*/ 54 h 468"/>
                <a:gd name="T92" fmla="*/ 203 w 670"/>
                <a:gd name="T93" fmla="*/ 50 h 468"/>
                <a:gd name="T94" fmla="*/ 189 w 670"/>
                <a:gd name="T95" fmla="*/ 37 h 468"/>
                <a:gd name="T96" fmla="*/ 210 w 670"/>
                <a:gd name="T97" fmla="*/ 45 h 468"/>
                <a:gd name="T98" fmla="*/ 68 w 670"/>
                <a:gd name="T99" fmla="*/ 203 h 468"/>
                <a:gd name="T100" fmla="*/ 84 w 670"/>
                <a:gd name="T101" fmla="*/ 258 h 468"/>
                <a:gd name="T102" fmla="*/ 327 w 670"/>
                <a:gd name="T103" fmla="*/ 25 h 468"/>
                <a:gd name="T104" fmla="*/ 88 w 670"/>
                <a:gd name="T105" fmla="*/ 187 h 468"/>
                <a:gd name="T106" fmla="*/ 346 w 670"/>
                <a:gd name="T107" fmla="*/ 73 h 468"/>
                <a:gd name="T108" fmla="*/ 287 w 670"/>
                <a:gd name="T109" fmla="*/ 130 h 468"/>
                <a:gd name="T110" fmla="*/ 322 w 670"/>
                <a:gd name="T111" fmla="*/ 22 h 468"/>
                <a:gd name="T112" fmla="*/ 193 w 670"/>
                <a:gd name="T113" fmla="*/ 22 h 468"/>
                <a:gd name="T114" fmla="*/ 85 w 670"/>
                <a:gd name="T115" fmla="*/ 455 h 468"/>
                <a:gd name="T116" fmla="*/ 545 w 670"/>
                <a:gd name="T117" fmla="*/ 351 h 468"/>
                <a:gd name="T118" fmla="*/ 305 w 670"/>
                <a:gd name="T119"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0" h="468">
                  <a:moveTo>
                    <a:pt x="126" y="439"/>
                  </a:moveTo>
                  <a:cubicBezTo>
                    <a:pt x="127" y="438"/>
                    <a:pt x="128" y="437"/>
                    <a:pt x="128" y="436"/>
                  </a:cubicBezTo>
                  <a:cubicBezTo>
                    <a:pt x="130" y="436"/>
                    <a:pt x="131" y="436"/>
                    <a:pt x="133" y="436"/>
                  </a:cubicBezTo>
                  <a:cubicBezTo>
                    <a:pt x="131" y="437"/>
                    <a:pt x="128" y="438"/>
                    <a:pt x="126" y="439"/>
                  </a:cubicBezTo>
                  <a:moveTo>
                    <a:pt x="133" y="432"/>
                  </a:moveTo>
                  <a:cubicBezTo>
                    <a:pt x="137" y="428"/>
                    <a:pt x="141" y="423"/>
                    <a:pt x="145" y="419"/>
                  </a:cubicBezTo>
                  <a:cubicBezTo>
                    <a:pt x="161" y="413"/>
                    <a:pt x="177" y="409"/>
                    <a:pt x="193" y="403"/>
                  </a:cubicBezTo>
                  <a:cubicBezTo>
                    <a:pt x="180" y="412"/>
                    <a:pt x="166" y="420"/>
                    <a:pt x="151" y="427"/>
                  </a:cubicBezTo>
                  <a:cubicBezTo>
                    <a:pt x="145" y="429"/>
                    <a:pt x="139" y="431"/>
                    <a:pt x="133" y="432"/>
                  </a:cubicBezTo>
                  <a:moveTo>
                    <a:pt x="149" y="414"/>
                  </a:moveTo>
                  <a:cubicBezTo>
                    <a:pt x="151" y="411"/>
                    <a:pt x="153" y="409"/>
                    <a:pt x="155" y="407"/>
                  </a:cubicBezTo>
                  <a:cubicBezTo>
                    <a:pt x="166" y="404"/>
                    <a:pt x="176" y="399"/>
                    <a:pt x="187" y="393"/>
                  </a:cubicBezTo>
                  <a:cubicBezTo>
                    <a:pt x="193" y="390"/>
                    <a:pt x="199" y="386"/>
                    <a:pt x="206" y="382"/>
                  </a:cubicBezTo>
                  <a:cubicBezTo>
                    <a:pt x="213" y="378"/>
                    <a:pt x="222" y="376"/>
                    <a:pt x="229" y="372"/>
                  </a:cubicBezTo>
                  <a:cubicBezTo>
                    <a:pt x="221" y="380"/>
                    <a:pt x="212" y="388"/>
                    <a:pt x="203" y="395"/>
                  </a:cubicBezTo>
                  <a:cubicBezTo>
                    <a:pt x="185" y="402"/>
                    <a:pt x="167" y="407"/>
                    <a:pt x="149" y="414"/>
                  </a:cubicBezTo>
                  <a:moveTo>
                    <a:pt x="410" y="392"/>
                  </a:moveTo>
                  <a:cubicBezTo>
                    <a:pt x="405" y="392"/>
                    <a:pt x="401" y="391"/>
                    <a:pt x="396" y="388"/>
                  </a:cubicBezTo>
                  <a:cubicBezTo>
                    <a:pt x="415" y="380"/>
                    <a:pt x="434" y="373"/>
                    <a:pt x="452" y="366"/>
                  </a:cubicBezTo>
                  <a:cubicBezTo>
                    <a:pt x="442" y="379"/>
                    <a:pt x="428" y="391"/>
                    <a:pt x="412" y="392"/>
                  </a:cubicBezTo>
                  <a:cubicBezTo>
                    <a:pt x="411" y="392"/>
                    <a:pt x="411" y="392"/>
                    <a:pt x="410" y="392"/>
                  </a:cubicBezTo>
                  <a:moveTo>
                    <a:pt x="296" y="390"/>
                  </a:moveTo>
                  <a:cubicBezTo>
                    <a:pt x="289" y="390"/>
                    <a:pt x="283" y="388"/>
                    <a:pt x="278" y="385"/>
                  </a:cubicBezTo>
                  <a:cubicBezTo>
                    <a:pt x="298" y="378"/>
                    <a:pt x="318" y="369"/>
                    <a:pt x="339" y="362"/>
                  </a:cubicBezTo>
                  <a:cubicBezTo>
                    <a:pt x="341" y="362"/>
                    <a:pt x="342" y="361"/>
                    <a:pt x="343" y="361"/>
                  </a:cubicBezTo>
                  <a:cubicBezTo>
                    <a:pt x="331" y="379"/>
                    <a:pt x="313" y="390"/>
                    <a:pt x="296" y="390"/>
                  </a:cubicBezTo>
                  <a:moveTo>
                    <a:pt x="274" y="383"/>
                  </a:moveTo>
                  <a:cubicBezTo>
                    <a:pt x="297" y="375"/>
                    <a:pt x="322" y="366"/>
                    <a:pt x="346" y="356"/>
                  </a:cubicBezTo>
                  <a:cubicBezTo>
                    <a:pt x="346" y="356"/>
                    <a:pt x="346" y="357"/>
                    <a:pt x="345" y="357"/>
                  </a:cubicBezTo>
                  <a:cubicBezTo>
                    <a:pt x="322" y="366"/>
                    <a:pt x="298" y="375"/>
                    <a:pt x="274" y="383"/>
                  </a:cubicBezTo>
                  <a:moveTo>
                    <a:pt x="504" y="364"/>
                  </a:moveTo>
                  <a:cubicBezTo>
                    <a:pt x="500" y="364"/>
                    <a:pt x="497" y="363"/>
                    <a:pt x="493" y="363"/>
                  </a:cubicBezTo>
                  <a:cubicBezTo>
                    <a:pt x="505" y="360"/>
                    <a:pt x="517" y="358"/>
                    <a:pt x="528" y="354"/>
                  </a:cubicBezTo>
                  <a:cubicBezTo>
                    <a:pt x="524" y="361"/>
                    <a:pt x="514" y="364"/>
                    <a:pt x="504" y="364"/>
                  </a:cubicBezTo>
                  <a:moveTo>
                    <a:pt x="498" y="358"/>
                  </a:moveTo>
                  <a:cubicBezTo>
                    <a:pt x="496" y="358"/>
                    <a:pt x="497" y="357"/>
                    <a:pt x="504" y="353"/>
                  </a:cubicBezTo>
                  <a:cubicBezTo>
                    <a:pt x="513" y="349"/>
                    <a:pt x="522" y="346"/>
                    <a:pt x="530" y="341"/>
                  </a:cubicBezTo>
                  <a:cubicBezTo>
                    <a:pt x="531" y="344"/>
                    <a:pt x="531" y="347"/>
                    <a:pt x="530" y="350"/>
                  </a:cubicBezTo>
                  <a:cubicBezTo>
                    <a:pt x="524" y="352"/>
                    <a:pt x="517" y="354"/>
                    <a:pt x="511" y="355"/>
                  </a:cubicBezTo>
                  <a:cubicBezTo>
                    <a:pt x="506" y="357"/>
                    <a:pt x="500" y="358"/>
                    <a:pt x="498" y="358"/>
                  </a:cubicBezTo>
                  <a:moveTo>
                    <a:pt x="487" y="361"/>
                  </a:moveTo>
                  <a:cubicBezTo>
                    <a:pt x="483" y="360"/>
                    <a:pt x="479" y="358"/>
                    <a:pt x="476" y="356"/>
                  </a:cubicBezTo>
                  <a:cubicBezTo>
                    <a:pt x="480" y="354"/>
                    <a:pt x="485" y="352"/>
                    <a:pt x="489" y="350"/>
                  </a:cubicBezTo>
                  <a:cubicBezTo>
                    <a:pt x="498" y="346"/>
                    <a:pt x="507" y="342"/>
                    <a:pt x="517" y="338"/>
                  </a:cubicBezTo>
                  <a:cubicBezTo>
                    <a:pt x="519" y="337"/>
                    <a:pt x="521" y="337"/>
                    <a:pt x="523" y="337"/>
                  </a:cubicBezTo>
                  <a:cubicBezTo>
                    <a:pt x="526" y="337"/>
                    <a:pt x="527" y="339"/>
                    <a:pt x="520" y="343"/>
                  </a:cubicBezTo>
                  <a:cubicBezTo>
                    <a:pt x="509" y="349"/>
                    <a:pt x="497" y="352"/>
                    <a:pt x="487" y="361"/>
                  </a:cubicBezTo>
                  <a:cubicBezTo>
                    <a:pt x="487" y="361"/>
                    <a:pt x="487" y="361"/>
                    <a:pt x="487" y="361"/>
                  </a:cubicBezTo>
                  <a:moveTo>
                    <a:pt x="569" y="342"/>
                  </a:moveTo>
                  <a:cubicBezTo>
                    <a:pt x="575" y="340"/>
                    <a:pt x="582" y="338"/>
                    <a:pt x="589" y="336"/>
                  </a:cubicBezTo>
                  <a:cubicBezTo>
                    <a:pt x="582" y="340"/>
                    <a:pt x="575" y="342"/>
                    <a:pt x="569" y="342"/>
                  </a:cubicBezTo>
                  <a:moveTo>
                    <a:pt x="559" y="339"/>
                  </a:moveTo>
                  <a:cubicBezTo>
                    <a:pt x="574" y="326"/>
                    <a:pt x="600" y="328"/>
                    <a:pt x="614" y="313"/>
                  </a:cubicBezTo>
                  <a:cubicBezTo>
                    <a:pt x="609" y="320"/>
                    <a:pt x="603" y="326"/>
                    <a:pt x="597" y="331"/>
                  </a:cubicBezTo>
                  <a:cubicBezTo>
                    <a:pt x="596" y="331"/>
                    <a:pt x="596" y="331"/>
                    <a:pt x="596" y="331"/>
                  </a:cubicBezTo>
                  <a:cubicBezTo>
                    <a:pt x="584" y="333"/>
                    <a:pt x="572" y="339"/>
                    <a:pt x="559" y="339"/>
                  </a:cubicBezTo>
                  <a:moveTo>
                    <a:pt x="548" y="334"/>
                  </a:moveTo>
                  <a:cubicBezTo>
                    <a:pt x="548" y="334"/>
                    <a:pt x="548" y="334"/>
                    <a:pt x="549" y="334"/>
                  </a:cubicBezTo>
                  <a:cubicBezTo>
                    <a:pt x="563" y="329"/>
                    <a:pt x="577" y="323"/>
                    <a:pt x="591" y="317"/>
                  </a:cubicBezTo>
                  <a:cubicBezTo>
                    <a:pt x="597" y="315"/>
                    <a:pt x="602" y="312"/>
                    <a:pt x="607" y="309"/>
                  </a:cubicBezTo>
                  <a:cubicBezTo>
                    <a:pt x="611" y="307"/>
                    <a:pt x="613" y="307"/>
                    <a:pt x="614" y="307"/>
                  </a:cubicBezTo>
                  <a:cubicBezTo>
                    <a:pt x="617" y="307"/>
                    <a:pt x="607" y="314"/>
                    <a:pt x="604" y="316"/>
                  </a:cubicBezTo>
                  <a:cubicBezTo>
                    <a:pt x="588" y="326"/>
                    <a:pt x="567" y="325"/>
                    <a:pt x="554" y="339"/>
                  </a:cubicBezTo>
                  <a:cubicBezTo>
                    <a:pt x="552" y="337"/>
                    <a:pt x="550" y="336"/>
                    <a:pt x="548" y="334"/>
                  </a:cubicBezTo>
                  <a:cubicBezTo>
                    <a:pt x="548" y="334"/>
                    <a:pt x="548" y="334"/>
                    <a:pt x="548" y="334"/>
                  </a:cubicBezTo>
                  <a:moveTo>
                    <a:pt x="392" y="386"/>
                  </a:moveTo>
                  <a:cubicBezTo>
                    <a:pt x="385" y="382"/>
                    <a:pt x="378" y="375"/>
                    <a:pt x="373" y="369"/>
                  </a:cubicBezTo>
                  <a:cubicBezTo>
                    <a:pt x="416" y="355"/>
                    <a:pt x="460" y="341"/>
                    <a:pt x="504" y="326"/>
                  </a:cubicBezTo>
                  <a:cubicBezTo>
                    <a:pt x="525" y="319"/>
                    <a:pt x="546" y="312"/>
                    <a:pt x="567" y="304"/>
                  </a:cubicBezTo>
                  <a:cubicBezTo>
                    <a:pt x="578" y="299"/>
                    <a:pt x="590" y="295"/>
                    <a:pt x="602" y="291"/>
                  </a:cubicBezTo>
                  <a:cubicBezTo>
                    <a:pt x="603" y="290"/>
                    <a:pt x="617" y="285"/>
                    <a:pt x="618" y="285"/>
                  </a:cubicBezTo>
                  <a:cubicBezTo>
                    <a:pt x="619" y="285"/>
                    <a:pt x="618" y="286"/>
                    <a:pt x="613" y="288"/>
                  </a:cubicBezTo>
                  <a:cubicBezTo>
                    <a:pt x="566" y="313"/>
                    <a:pt x="515" y="330"/>
                    <a:pt x="465" y="351"/>
                  </a:cubicBezTo>
                  <a:cubicBezTo>
                    <a:pt x="465" y="351"/>
                    <a:pt x="465" y="351"/>
                    <a:pt x="465" y="351"/>
                  </a:cubicBezTo>
                  <a:cubicBezTo>
                    <a:pt x="463" y="351"/>
                    <a:pt x="462" y="351"/>
                    <a:pt x="460" y="353"/>
                  </a:cubicBezTo>
                  <a:cubicBezTo>
                    <a:pt x="437" y="362"/>
                    <a:pt x="414" y="373"/>
                    <a:pt x="392" y="386"/>
                  </a:cubicBezTo>
                  <a:moveTo>
                    <a:pt x="524" y="333"/>
                  </a:moveTo>
                  <a:cubicBezTo>
                    <a:pt x="532" y="330"/>
                    <a:pt x="539" y="327"/>
                    <a:pt x="546" y="324"/>
                  </a:cubicBezTo>
                  <a:cubicBezTo>
                    <a:pt x="564" y="316"/>
                    <a:pt x="582" y="308"/>
                    <a:pt x="599" y="299"/>
                  </a:cubicBezTo>
                  <a:cubicBezTo>
                    <a:pt x="608" y="294"/>
                    <a:pt x="618" y="291"/>
                    <a:pt x="625" y="285"/>
                  </a:cubicBezTo>
                  <a:cubicBezTo>
                    <a:pt x="624" y="291"/>
                    <a:pt x="622" y="297"/>
                    <a:pt x="619" y="303"/>
                  </a:cubicBezTo>
                  <a:cubicBezTo>
                    <a:pt x="619" y="302"/>
                    <a:pt x="618" y="302"/>
                    <a:pt x="618" y="302"/>
                  </a:cubicBezTo>
                  <a:cubicBezTo>
                    <a:pt x="617" y="302"/>
                    <a:pt x="617" y="302"/>
                    <a:pt x="617" y="302"/>
                  </a:cubicBezTo>
                  <a:cubicBezTo>
                    <a:pt x="606" y="305"/>
                    <a:pt x="597" y="311"/>
                    <a:pt x="587" y="315"/>
                  </a:cubicBezTo>
                  <a:cubicBezTo>
                    <a:pt x="574" y="320"/>
                    <a:pt x="561" y="326"/>
                    <a:pt x="548" y="331"/>
                  </a:cubicBezTo>
                  <a:cubicBezTo>
                    <a:pt x="546" y="331"/>
                    <a:pt x="546" y="333"/>
                    <a:pt x="547" y="334"/>
                  </a:cubicBezTo>
                  <a:cubicBezTo>
                    <a:pt x="546" y="333"/>
                    <a:pt x="545" y="332"/>
                    <a:pt x="544" y="331"/>
                  </a:cubicBezTo>
                  <a:cubicBezTo>
                    <a:pt x="542" y="329"/>
                    <a:pt x="541" y="329"/>
                    <a:pt x="539" y="329"/>
                  </a:cubicBezTo>
                  <a:cubicBezTo>
                    <a:pt x="538" y="329"/>
                    <a:pt x="537" y="329"/>
                    <a:pt x="537" y="329"/>
                  </a:cubicBezTo>
                  <a:cubicBezTo>
                    <a:pt x="536" y="329"/>
                    <a:pt x="536" y="329"/>
                    <a:pt x="536" y="329"/>
                  </a:cubicBezTo>
                  <a:cubicBezTo>
                    <a:pt x="534" y="329"/>
                    <a:pt x="532" y="330"/>
                    <a:pt x="530" y="332"/>
                  </a:cubicBezTo>
                  <a:cubicBezTo>
                    <a:pt x="528" y="332"/>
                    <a:pt x="526" y="332"/>
                    <a:pt x="524" y="333"/>
                  </a:cubicBezTo>
                  <a:moveTo>
                    <a:pt x="57" y="302"/>
                  </a:moveTo>
                  <a:cubicBezTo>
                    <a:pt x="57" y="300"/>
                    <a:pt x="58" y="299"/>
                    <a:pt x="59" y="297"/>
                  </a:cubicBezTo>
                  <a:cubicBezTo>
                    <a:pt x="64" y="289"/>
                    <a:pt x="71" y="284"/>
                    <a:pt x="79" y="279"/>
                  </a:cubicBezTo>
                  <a:cubicBezTo>
                    <a:pt x="71" y="286"/>
                    <a:pt x="64" y="294"/>
                    <a:pt x="57" y="302"/>
                  </a:cubicBezTo>
                  <a:moveTo>
                    <a:pt x="370" y="366"/>
                  </a:moveTo>
                  <a:cubicBezTo>
                    <a:pt x="366" y="362"/>
                    <a:pt x="363" y="358"/>
                    <a:pt x="361" y="355"/>
                  </a:cubicBezTo>
                  <a:cubicBezTo>
                    <a:pt x="381" y="348"/>
                    <a:pt x="402" y="340"/>
                    <a:pt x="422" y="333"/>
                  </a:cubicBezTo>
                  <a:cubicBezTo>
                    <a:pt x="473" y="314"/>
                    <a:pt x="527" y="301"/>
                    <a:pt x="577" y="279"/>
                  </a:cubicBezTo>
                  <a:cubicBezTo>
                    <a:pt x="591" y="274"/>
                    <a:pt x="603" y="266"/>
                    <a:pt x="617" y="261"/>
                  </a:cubicBezTo>
                  <a:cubicBezTo>
                    <a:pt x="605" y="265"/>
                    <a:pt x="594" y="274"/>
                    <a:pt x="582" y="279"/>
                  </a:cubicBezTo>
                  <a:cubicBezTo>
                    <a:pt x="560" y="287"/>
                    <a:pt x="538" y="294"/>
                    <a:pt x="517" y="304"/>
                  </a:cubicBezTo>
                  <a:cubicBezTo>
                    <a:pt x="490" y="316"/>
                    <a:pt x="463" y="326"/>
                    <a:pt x="437" y="338"/>
                  </a:cubicBezTo>
                  <a:cubicBezTo>
                    <a:pt x="415" y="349"/>
                    <a:pt x="392" y="356"/>
                    <a:pt x="370" y="366"/>
                  </a:cubicBezTo>
                  <a:moveTo>
                    <a:pt x="432" y="346"/>
                  </a:moveTo>
                  <a:cubicBezTo>
                    <a:pt x="461" y="334"/>
                    <a:pt x="490" y="320"/>
                    <a:pt x="519" y="307"/>
                  </a:cubicBezTo>
                  <a:cubicBezTo>
                    <a:pt x="552" y="292"/>
                    <a:pt x="595" y="285"/>
                    <a:pt x="623" y="260"/>
                  </a:cubicBezTo>
                  <a:cubicBezTo>
                    <a:pt x="625" y="266"/>
                    <a:pt x="626" y="272"/>
                    <a:pt x="626" y="279"/>
                  </a:cubicBezTo>
                  <a:cubicBezTo>
                    <a:pt x="579" y="294"/>
                    <a:pt x="532" y="313"/>
                    <a:pt x="485" y="329"/>
                  </a:cubicBezTo>
                  <a:cubicBezTo>
                    <a:pt x="467" y="335"/>
                    <a:pt x="449" y="340"/>
                    <a:pt x="432" y="346"/>
                  </a:cubicBezTo>
                  <a:moveTo>
                    <a:pt x="272" y="382"/>
                  </a:moveTo>
                  <a:cubicBezTo>
                    <a:pt x="267" y="378"/>
                    <a:pt x="263" y="374"/>
                    <a:pt x="260" y="368"/>
                  </a:cubicBezTo>
                  <a:cubicBezTo>
                    <a:pt x="278" y="368"/>
                    <a:pt x="295" y="362"/>
                    <a:pt x="311" y="354"/>
                  </a:cubicBezTo>
                  <a:cubicBezTo>
                    <a:pt x="341" y="340"/>
                    <a:pt x="371" y="328"/>
                    <a:pt x="402" y="316"/>
                  </a:cubicBezTo>
                  <a:cubicBezTo>
                    <a:pt x="465" y="291"/>
                    <a:pt x="530" y="269"/>
                    <a:pt x="593" y="246"/>
                  </a:cubicBezTo>
                  <a:cubicBezTo>
                    <a:pt x="541" y="265"/>
                    <a:pt x="490" y="289"/>
                    <a:pt x="440" y="312"/>
                  </a:cubicBezTo>
                  <a:cubicBezTo>
                    <a:pt x="385" y="336"/>
                    <a:pt x="325" y="354"/>
                    <a:pt x="272" y="382"/>
                  </a:cubicBezTo>
                  <a:moveTo>
                    <a:pt x="358" y="353"/>
                  </a:moveTo>
                  <a:cubicBezTo>
                    <a:pt x="358" y="352"/>
                    <a:pt x="357" y="352"/>
                    <a:pt x="357" y="351"/>
                  </a:cubicBezTo>
                  <a:cubicBezTo>
                    <a:pt x="386" y="340"/>
                    <a:pt x="414" y="327"/>
                    <a:pt x="441" y="315"/>
                  </a:cubicBezTo>
                  <a:cubicBezTo>
                    <a:pt x="470" y="302"/>
                    <a:pt x="500" y="291"/>
                    <a:pt x="528" y="278"/>
                  </a:cubicBezTo>
                  <a:cubicBezTo>
                    <a:pt x="552" y="267"/>
                    <a:pt x="583" y="260"/>
                    <a:pt x="603" y="243"/>
                  </a:cubicBezTo>
                  <a:cubicBezTo>
                    <a:pt x="603" y="242"/>
                    <a:pt x="604" y="242"/>
                    <a:pt x="604" y="241"/>
                  </a:cubicBezTo>
                  <a:cubicBezTo>
                    <a:pt x="604" y="242"/>
                    <a:pt x="605" y="242"/>
                    <a:pt x="605" y="243"/>
                  </a:cubicBezTo>
                  <a:cubicBezTo>
                    <a:pt x="612" y="246"/>
                    <a:pt x="617" y="251"/>
                    <a:pt x="620" y="256"/>
                  </a:cubicBezTo>
                  <a:cubicBezTo>
                    <a:pt x="594" y="264"/>
                    <a:pt x="569" y="278"/>
                    <a:pt x="543" y="287"/>
                  </a:cubicBezTo>
                  <a:cubicBezTo>
                    <a:pt x="513" y="297"/>
                    <a:pt x="483" y="309"/>
                    <a:pt x="453" y="319"/>
                  </a:cubicBezTo>
                  <a:cubicBezTo>
                    <a:pt x="421" y="329"/>
                    <a:pt x="390" y="341"/>
                    <a:pt x="358" y="353"/>
                  </a:cubicBezTo>
                  <a:moveTo>
                    <a:pt x="264" y="366"/>
                  </a:moveTo>
                  <a:cubicBezTo>
                    <a:pt x="263" y="366"/>
                    <a:pt x="263" y="366"/>
                    <a:pt x="265" y="365"/>
                  </a:cubicBezTo>
                  <a:cubicBezTo>
                    <a:pt x="274" y="360"/>
                    <a:pt x="284" y="356"/>
                    <a:pt x="294" y="353"/>
                  </a:cubicBezTo>
                  <a:cubicBezTo>
                    <a:pt x="357" y="327"/>
                    <a:pt x="420" y="302"/>
                    <a:pt x="484" y="277"/>
                  </a:cubicBezTo>
                  <a:cubicBezTo>
                    <a:pt x="522" y="261"/>
                    <a:pt x="566" y="251"/>
                    <a:pt x="604" y="231"/>
                  </a:cubicBezTo>
                  <a:cubicBezTo>
                    <a:pt x="604" y="231"/>
                    <a:pt x="604" y="231"/>
                    <a:pt x="604" y="231"/>
                  </a:cubicBezTo>
                  <a:cubicBezTo>
                    <a:pt x="602" y="234"/>
                    <a:pt x="601" y="237"/>
                    <a:pt x="603" y="240"/>
                  </a:cubicBezTo>
                  <a:cubicBezTo>
                    <a:pt x="602" y="239"/>
                    <a:pt x="602" y="239"/>
                    <a:pt x="602" y="239"/>
                  </a:cubicBezTo>
                  <a:cubicBezTo>
                    <a:pt x="602" y="239"/>
                    <a:pt x="601" y="239"/>
                    <a:pt x="601" y="240"/>
                  </a:cubicBezTo>
                  <a:cubicBezTo>
                    <a:pt x="537" y="263"/>
                    <a:pt x="473" y="285"/>
                    <a:pt x="410" y="309"/>
                  </a:cubicBezTo>
                  <a:cubicBezTo>
                    <a:pt x="382" y="319"/>
                    <a:pt x="354" y="329"/>
                    <a:pt x="328" y="342"/>
                  </a:cubicBezTo>
                  <a:cubicBezTo>
                    <a:pt x="313" y="349"/>
                    <a:pt x="298" y="356"/>
                    <a:pt x="283" y="361"/>
                  </a:cubicBezTo>
                  <a:cubicBezTo>
                    <a:pt x="282" y="362"/>
                    <a:pt x="267" y="366"/>
                    <a:pt x="264" y="366"/>
                  </a:cubicBezTo>
                  <a:moveTo>
                    <a:pt x="604" y="220"/>
                  </a:moveTo>
                  <a:cubicBezTo>
                    <a:pt x="604" y="220"/>
                    <a:pt x="609" y="217"/>
                    <a:pt x="615" y="215"/>
                  </a:cubicBezTo>
                  <a:cubicBezTo>
                    <a:pt x="620" y="212"/>
                    <a:pt x="626" y="210"/>
                    <a:pt x="628" y="210"/>
                  </a:cubicBezTo>
                  <a:cubicBezTo>
                    <a:pt x="629" y="210"/>
                    <a:pt x="629" y="210"/>
                    <a:pt x="629" y="210"/>
                  </a:cubicBezTo>
                  <a:cubicBezTo>
                    <a:pt x="628" y="211"/>
                    <a:pt x="628" y="211"/>
                    <a:pt x="628" y="211"/>
                  </a:cubicBezTo>
                  <a:cubicBezTo>
                    <a:pt x="627" y="212"/>
                    <a:pt x="626" y="213"/>
                    <a:pt x="624" y="214"/>
                  </a:cubicBezTo>
                  <a:cubicBezTo>
                    <a:pt x="618" y="218"/>
                    <a:pt x="611" y="222"/>
                    <a:pt x="604" y="225"/>
                  </a:cubicBezTo>
                  <a:cubicBezTo>
                    <a:pt x="588" y="234"/>
                    <a:pt x="572" y="241"/>
                    <a:pt x="554" y="247"/>
                  </a:cubicBezTo>
                  <a:cubicBezTo>
                    <a:pt x="518" y="260"/>
                    <a:pt x="483" y="273"/>
                    <a:pt x="448" y="287"/>
                  </a:cubicBezTo>
                  <a:cubicBezTo>
                    <a:pt x="385" y="312"/>
                    <a:pt x="318" y="334"/>
                    <a:pt x="258" y="364"/>
                  </a:cubicBezTo>
                  <a:cubicBezTo>
                    <a:pt x="257" y="363"/>
                    <a:pt x="256" y="361"/>
                    <a:pt x="255" y="359"/>
                  </a:cubicBezTo>
                  <a:cubicBezTo>
                    <a:pt x="255" y="359"/>
                    <a:pt x="255" y="359"/>
                    <a:pt x="255" y="359"/>
                  </a:cubicBezTo>
                  <a:cubicBezTo>
                    <a:pt x="267" y="353"/>
                    <a:pt x="280" y="347"/>
                    <a:pt x="292" y="342"/>
                  </a:cubicBezTo>
                  <a:cubicBezTo>
                    <a:pt x="294" y="341"/>
                    <a:pt x="296" y="340"/>
                    <a:pt x="297" y="339"/>
                  </a:cubicBezTo>
                  <a:cubicBezTo>
                    <a:pt x="331" y="326"/>
                    <a:pt x="365" y="315"/>
                    <a:pt x="398" y="302"/>
                  </a:cubicBezTo>
                  <a:cubicBezTo>
                    <a:pt x="432" y="287"/>
                    <a:pt x="466" y="271"/>
                    <a:pt x="501" y="259"/>
                  </a:cubicBezTo>
                  <a:cubicBezTo>
                    <a:pt x="536" y="247"/>
                    <a:pt x="570" y="235"/>
                    <a:pt x="604" y="220"/>
                  </a:cubicBezTo>
                  <a:cubicBezTo>
                    <a:pt x="604" y="220"/>
                    <a:pt x="604" y="220"/>
                    <a:pt x="604" y="220"/>
                  </a:cubicBezTo>
                  <a:moveTo>
                    <a:pt x="158" y="402"/>
                  </a:moveTo>
                  <a:cubicBezTo>
                    <a:pt x="161" y="398"/>
                    <a:pt x="163" y="394"/>
                    <a:pt x="165" y="391"/>
                  </a:cubicBezTo>
                  <a:cubicBezTo>
                    <a:pt x="192" y="378"/>
                    <a:pt x="217" y="363"/>
                    <a:pt x="244" y="351"/>
                  </a:cubicBezTo>
                  <a:cubicBezTo>
                    <a:pt x="278" y="336"/>
                    <a:pt x="312" y="320"/>
                    <a:pt x="345" y="304"/>
                  </a:cubicBezTo>
                  <a:cubicBezTo>
                    <a:pt x="417" y="271"/>
                    <a:pt x="490" y="243"/>
                    <a:pt x="564" y="216"/>
                  </a:cubicBezTo>
                  <a:cubicBezTo>
                    <a:pt x="579" y="211"/>
                    <a:pt x="593" y="205"/>
                    <a:pt x="607" y="199"/>
                  </a:cubicBezTo>
                  <a:cubicBezTo>
                    <a:pt x="615" y="195"/>
                    <a:pt x="624" y="192"/>
                    <a:pt x="632" y="188"/>
                  </a:cubicBezTo>
                  <a:cubicBezTo>
                    <a:pt x="634" y="187"/>
                    <a:pt x="635" y="187"/>
                    <a:pt x="635" y="187"/>
                  </a:cubicBezTo>
                  <a:cubicBezTo>
                    <a:pt x="635" y="187"/>
                    <a:pt x="629" y="190"/>
                    <a:pt x="623" y="193"/>
                  </a:cubicBezTo>
                  <a:cubicBezTo>
                    <a:pt x="618" y="196"/>
                    <a:pt x="612" y="199"/>
                    <a:pt x="612" y="199"/>
                  </a:cubicBezTo>
                  <a:cubicBezTo>
                    <a:pt x="612" y="199"/>
                    <a:pt x="612" y="199"/>
                    <a:pt x="612" y="199"/>
                  </a:cubicBezTo>
                  <a:cubicBezTo>
                    <a:pt x="577" y="213"/>
                    <a:pt x="542" y="228"/>
                    <a:pt x="507" y="243"/>
                  </a:cubicBezTo>
                  <a:cubicBezTo>
                    <a:pt x="438" y="271"/>
                    <a:pt x="369" y="300"/>
                    <a:pt x="302" y="333"/>
                  </a:cubicBezTo>
                  <a:cubicBezTo>
                    <a:pt x="300" y="333"/>
                    <a:pt x="299" y="334"/>
                    <a:pt x="297" y="335"/>
                  </a:cubicBezTo>
                  <a:cubicBezTo>
                    <a:pt x="282" y="341"/>
                    <a:pt x="267" y="348"/>
                    <a:pt x="252" y="356"/>
                  </a:cubicBezTo>
                  <a:cubicBezTo>
                    <a:pt x="251" y="356"/>
                    <a:pt x="251" y="355"/>
                    <a:pt x="250" y="355"/>
                  </a:cubicBezTo>
                  <a:cubicBezTo>
                    <a:pt x="249" y="355"/>
                    <a:pt x="249" y="355"/>
                    <a:pt x="248" y="356"/>
                  </a:cubicBezTo>
                  <a:cubicBezTo>
                    <a:pt x="247" y="355"/>
                    <a:pt x="247" y="355"/>
                    <a:pt x="246" y="355"/>
                  </a:cubicBezTo>
                  <a:cubicBezTo>
                    <a:pt x="244" y="355"/>
                    <a:pt x="243" y="356"/>
                    <a:pt x="241" y="358"/>
                  </a:cubicBezTo>
                  <a:cubicBezTo>
                    <a:pt x="239" y="361"/>
                    <a:pt x="236" y="363"/>
                    <a:pt x="234" y="366"/>
                  </a:cubicBezTo>
                  <a:cubicBezTo>
                    <a:pt x="234" y="366"/>
                    <a:pt x="234" y="366"/>
                    <a:pt x="234" y="366"/>
                  </a:cubicBezTo>
                  <a:cubicBezTo>
                    <a:pt x="207" y="374"/>
                    <a:pt x="185" y="393"/>
                    <a:pt x="158" y="402"/>
                  </a:cubicBezTo>
                  <a:moveTo>
                    <a:pt x="351" y="314"/>
                  </a:moveTo>
                  <a:cubicBezTo>
                    <a:pt x="389" y="297"/>
                    <a:pt x="426" y="280"/>
                    <a:pt x="464" y="264"/>
                  </a:cubicBezTo>
                  <a:cubicBezTo>
                    <a:pt x="496" y="251"/>
                    <a:pt x="528" y="239"/>
                    <a:pt x="559" y="225"/>
                  </a:cubicBezTo>
                  <a:cubicBezTo>
                    <a:pt x="585" y="213"/>
                    <a:pt x="618" y="207"/>
                    <a:pt x="638" y="186"/>
                  </a:cubicBezTo>
                  <a:cubicBezTo>
                    <a:pt x="638" y="193"/>
                    <a:pt x="636" y="200"/>
                    <a:pt x="632" y="206"/>
                  </a:cubicBezTo>
                  <a:cubicBezTo>
                    <a:pt x="599" y="216"/>
                    <a:pt x="568" y="232"/>
                    <a:pt x="535" y="244"/>
                  </a:cubicBezTo>
                  <a:cubicBezTo>
                    <a:pt x="503" y="255"/>
                    <a:pt x="471" y="266"/>
                    <a:pt x="439" y="280"/>
                  </a:cubicBezTo>
                  <a:cubicBezTo>
                    <a:pt x="411" y="292"/>
                    <a:pt x="381" y="303"/>
                    <a:pt x="351" y="314"/>
                  </a:cubicBezTo>
                  <a:moveTo>
                    <a:pt x="170" y="382"/>
                  </a:moveTo>
                  <a:cubicBezTo>
                    <a:pt x="173" y="377"/>
                    <a:pt x="175" y="371"/>
                    <a:pt x="177" y="365"/>
                  </a:cubicBezTo>
                  <a:cubicBezTo>
                    <a:pt x="256" y="325"/>
                    <a:pt x="338" y="289"/>
                    <a:pt x="420" y="255"/>
                  </a:cubicBezTo>
                  <a:cubicBezTo>
                    <a:pt x="460" y="238"/>
                    <a:pt x="501" y="223"/>
                    <a:pt x="541" y="207"/>
                  </a:cubicBezTo>
                  <a:cubicBezTo>
                    <a:pt x="560" y="200"/>
                    <a:pt x="578" y="191"/>
                    <a:pt x="597" y="184"/>
                  </a:cubicBezTo>
                  <a:cubicBezTo>
                    <a:pt x="599" y="183"/>
                    <a:pt x="600" y="182"/>
                    <a:pt x="602" y="182"/>
                  </a:cubicBezTo>
                  <a:cubicBezTo>
                    <a:pt x="531" y="217"/>
                    <a:pt x="454" y="238"/>
                    <a:pt x="382" y="272"/>
                  </a:cubicBezTo>
                  <a:cubicBezTo>
                    <a:pt x="309" y="305"/>
                    <a:pt x="239" y="342"/>
                    <a:pt x="170" y="382"/>
                  </a:cubicBezTo>
                  <a:moveTo>
                    <a:pt x="86" y="258"/>
                  </a:moveTo>
                  <a:cubicBezTo>
                    <a:pt x="111" y="247"/>
                    <a:pt x="135" y="229"/>
                    <a:pt x="159" y="216"/>
                  </a:cubicBezTo>
                  <a:cubicBezTo>
                    <a:pt x="181" y="204"/>
                    <a:pt x="203" y="192"/>
                    <a:pt x="226" y="181"/>
                  </a:cubicBezTo>
                  <a:cubicBezTo>
                    <a:pt x="181" y="206"/>
                    <a:pt x="134" y="231"/>
                    <a:pt x="95" y="264"/>
                  </a:cubicBezTo>
                  <a:cubicBezTo>
                    <a:pt x="95" y="263"/>
                    <a:pt x="95" y="263"/>
                    <a:pt x="95" y="263"/>
                  </a:cubicBezTo>
                  <a:cubicBezTo>
                    <a:pt x="94" y="261"/>
                    <a:pt x="92" y="258"/>
                    <a:pt x="88" y="258"/>
                  </a:cubicBezTo>
                  <a:cubicBezTo>
                    <a:pt x="88" y="258"/>
                    <a:pt x="88" y="258"/>
                    <a:pt x="88" y="258"/>
                  </a:cubicBezTo>
                  <a:cubicBezTo>
                    <a:pt x="87" y="258"/>
                    <a:pt x="87" y="258"/>
                    <a:pt x="86" y="258"/>
                  </a:cubicBezTo>
                  <a:moveTo>
                    <a:pt x="77" y="258"/>
                  </a:moveTo>
                  <a:cubicBezTo>
                    <a:pt x="68" y="257"/>
                    <a:pt x="60" y="256"/>
                    <a:pt x="52" y="253"/>
                  </a:cubicBezTo>
                  <a:cubicBezTo>
                    <a:pt x="105" y="229"/>
                    <a:pt x="158" y="202"/>
                    <a:pt x="209" y="175"/>
                  </a:cubicBezTo>
                  <a:cubicBezTo>
                    <a:pt x="164" y="201"/>
                    <a:pt x="120" y="229"/>
                    <a:pt x="77" y="258"/>
                  </a:cubicBezTo>
                  <a:moveTo>
                    <a:pt x="212" y="362"/>
                  </a:moveTo>
                  <a:cubicBezTo>
                    <a:pt x="273" y="328"/>
                    <a:pt x="336" y="297"/>
                    <a:pt x="401" y="267"/>
                  </a:cubicBezTo>
                  <a:cubicBezTo>
                    <a:pt x="477" y="232"/>
                    <a:pt x="560" y="211"/>
                    <a:pt x="634" y="169"/>
                  </a:cubicBezTo>
                  <a:cubicBezTo>
                    <a:pt x="636" y="173"/>
                    <a:pt x="638" y="177"/>
                    <a:pt x="638" y="181"/>
                  </a:cubicBezTo>
                  <a:cubicBezTo>
                    <a:pt x="558" y="216"/>
                    <a:pt x="474" y="242"/>
                    <a:pt x="394" y="278"/>
                  </a:cubicBezTo>
                  <a:cubicBezTo>
                    <a:pt x="352" y="297"/>
                    <a:pt x="310" y="317"/>
                    <a:pt x="268" y="336"/>
                  </a:cubicBezTo>
                  <a:cubicBezTo>
                    <a:pt x="249" y="345"/>
                    <a:pt x="230" y="353"/>
                    <a:pt x="212" y="362"/>
                  </a:cubicBezTo>
                  <a:moveTo>
                    <a:pt x="15" y="202"/>
                  </a:moveTo>
                  <a:cubicBezTo>
                    <a:pt x="19" y="181"/>
                    <a:pt x="44" y="167"/>
                    <a:pt x="65" y="167"/>
                  </a:cubicBezTo>
                  <a:cubicBezTo>
                    <a:pt x="66" y="167"/>
                    <a:pt x="67" y="167"/>
                    <a:pt x="67" y="167"/>
                  </a:cubicBezTo>
                  <a:cubicBezTo>
                    <a:pt x="50" y="178"/>
                    <a:pt x="32" y="190"/>
                    <a:pt x="15" y="202"/>
                  </a:cubicBezTo>
                  <a:moveTo>
                    <a:pt x="179" y="359"/>
                  </a:moveTo>
                  <a:cubicBezTo>
                    <a:pt x="179" y="357"/>
                    <a:pt x="180" y="355"/>
                    <a:pt x="180" y="353"/>
                  </a:cubicBezTo>
                  <a:cubicBezTo>
                    <a:pt x="180" y="352"/>
                    <a:pt x="180" y="352"/>
                    <a:pt x="180" y="351"/>
                  </a:cubicBezTo>
                  <a:cubicBezTo>
                    <a:pt x="181" y="351"/>
                    <a:pt x="181" y="351"/>
                    <a:pt x="181" y="351"/>
                  </a:cubicBezTo>
                  <a:cubicBezTo>
                    <a:pt x="209" y="339"/>
                    <a:pt x="237" y="323"/>
                    <a:pt x="265" y="309"/>
                  </a:cubicBezTo>
                  <a:cubicBezTo>
                    <a:pt x="285" y="300"/>
                    <a:pt x="305" y="290"/>
                    <a:pt x="325" y="282"/>
                  </a:cubicBezTo>
                  <a:cubicBezTo>
                    <a:pt x="396" y="250"/>
                    <a:pt x="468" y="220"/>
                    <a:pt x="538" y="187"/>
                  </a:cubicBezTo>
                  <a:cubicBezTo>
                    <a:pt x="555" y="179"/>
                    <a:pt x="571" y="171"/>
                    <a:pt x="587" y="162"/>
                  </a:cubicBezTo>
                  <a:cubicBezTo>
                    <a:pt x="588" y="161"/>
                    <a:pt x="588" y="161"/>
                    <a:pt x="589" y="160"/>
                  </a:cubicBezTo>
                  <a:cubicBezTo>
                    <a:pt x="559" y="179"/>
                    <a:pt x="528" y="195"/>
                    <a:pt x="496" y="210"/>
                  </a:cubicBezTo>
                  <a:cubicBezTo>
                    <a:pt x="430" y="241"/>
                    <a:pt x="363" y="268"/>
                    <a:pt x="297" y="300"/>
                  </a:cubicBezTo>
                  <a:cubicBezTo>
                    <a:pt x="259" y="319"/>
                    <a:pt x="220" y="339"/>
                    <a:pt x="182" y="358"/>
                  </a:cubicBezTo>
                  <a:cubicBezTo>
                    <a:pt x="181" y="358"/>
                    <a:pt x="180" y="358"/>
                    <a:pt x="179" y="359"/>
                  </a:cubicBezTo>
                  <a:moveTo>
                    <a:pt x="311" y="298"/>
                  </a:moveTo>
                  <a:cubicBezTo>
                    <a:pt x="341" y="283"/>
                    <a:pt x="372" y="269"/>
                    <a:pt x="404" y="255"/>
                  </a:cubicBezTo>
                  <a:cubicBezTo>
                    <a:pt x="476" y="223"/>
                    <a:pt x="549" y="192"/>
                    <a:pt x="614" y="149"/>
                  </a:cubicBezTo>
                  <a:cubicBezTo>
                    <a:pt x="621" y="152"/>
                    <a:pt x="627" y="158"/>
                    <a:pt x="632" y="166"/>
                  </a:cubicBezTo>
                  <a:cubicBezTo>
                    <a:pt x="554" y="202"/>
                    <a:pt x="472" y="229"/>
                    <a:pt x="393" y="262"/>
                  </a:cubicBezTo>
                  <a:cubicBezTo>
                    <a:pt x="365" y="274"/>
                    <a:pt x="338" y="286"/>
                    <a:pt x="311" y="298"/>
                  </a:cubicBezTo>
                  <a:moveTo>
                    <a:pt x="183" y="346"/>
                  </a:moveTo>
                  <a:cubicBezTo>
                    <a:pt x="183" y="344"/>
                    <a:pt x="182" y="343"/>
                    <a:pt x="181" y="341"/>
                  </a:cubicBezTo>
                  <a:cubicBezTo>
                    <a:pt x="196" y="335"/>
                    <a:pt x="211" y="328"/>
                    <a:pt x="225" y="321"/>
                  </a:cubicBezTo>
                  <a:cubicBezTo>
                    <a:pt x="261" y="304"/>
                    <a:pt x="296" y="286"/>
                    <a:pt x="332" y="270"/>
                  </a:cubicBezTo>
                  <a:cubicBezTo>
                    <a:pt x="402" y="237"/>
                    <a:pt x="472" y="204"/>
                    <a:pt x="540" y="167"/>
                  </a:cubicBezTo>
                  <a:cubicBezTo>
                    <a:pt x="553" y="161"/>
                    <a:pt x="564" y="152"/>
                    <a:pt x="576" y="145"/>
                  </a:cubicBezTo>
                  <a:cubicBezTo>
                    <a:pt x="576" y="145"/>
                    <a:pt x="576" y="145"/>
                    <a:pt x="576" y="145"/>
                  </a:cubicBezTo>
                  <a:cubicBezTo>
                    <a:pt x="563" y="153"/>
                    <a:pt x="551" y="162"/>
                    <a:pt x="538" y="171"/>
                  </a:cubicBezTo>
                  <a:cubicBezTo>
                    <a:pt x="506" y="193"/>
                    <a:pt x="471" y="209"/>
                    <a:pt x="436" y="225"/>
                  </a:cubicBezTo>
                  <a:cubicBezTo>
                    <a:pt x="369" y="255"/>
                    <a:pt x="303" y="288"/>
                    <a:pt x="235" y="319"/>
                  </a:cubicBezTo>
                  <a:cubicBezTo>
                    <a:pt x="227" y="323"/>
                    <a:pt x="219" y="327"/>
                    <a:pt x="211" y="331"/>
                  </a:cubicBezTo>
                  <a:cubicBezTo>
                    <a:pt x="202" y="336"/>
                    <a:pt x="192" y="341"/>
                    <a:pt x="183" y="346"/>
                  </a:cubicBezTo>
                  <a:moveTo>
                    <a:pt x="365" y="261"/>
                  </a:moveTo>
                  <a:cubicBezTo>
                    <a:pt x="371" y="258"/>
                    <a:pt x="376" y="255"/>
                    <a:pt x="381" y="253"/>
                  </a:cubicBezTo>
                  <a:cubicBezTo>
                    <a:pt x="416" y="237"/>
                    <a:pt x="452" y="222"/>
                    <a:pt x="486" y="205"/>
                  </a:cubicBezTo>
                  <a:cubicBezTo>
                    <a:pt x="522" y="188"/>
                    <a:pt x="553" y="165"/>
                    <a:pt x="585" y="143"/>
                  </a:cubicBezTo>
                  <a:cubicBezTo>
                    <a:pt x="587" y="143"/>
                    <a:pt x="589" y="142"/>
                    <a:pt x="591" y="142"/>
                  </a:cubicBezTo>
                  <a:cubicBezTo>
                    <a:pt x="598" y="142"/>
                    <a:pt x="604" y="144"/>
                    <a:pt x="610" y="146"/>
                  </a:cubicBezTo>
                  <a:cubicBezTo>
                    <a:pt x="576" y="161"/>
                    <a:pt x="544" y="180"/>
                    <a:pt x="511" y="196"/>
                  </a:cubicBezTo>
                  <a:cubicBezTo>
                    <a:pt x="471" y="214"/>
                    <a:pt x="432" y="232"/>
                    <a:pt x="392" y="249"/>
                  </a:cubicBezTo>
                  <a:cubicBezTo>
                    <a:pt x="383" y="253"/>
                    <a:pt x="374" y="257"/>
                    <a:pt x="365" y="261"/>
                  </a:cubicBezTo>
                  <a:moveTo>
                    <a:pt x="83" y="157"/>
                  </a:moveTo>
                  <a:cubicBezTo>
                    <a:pt x="82" y="156"/>
                    <a:pt x="82" y="156"/>
                    <a:pt x="82" y="156"/>
                  </a:cubicBezTo>
                  <a:cubicBezTo>
                    <a:pt x="86" y="154"/>
                    <a:pt x="90" y="151"/>
                    <a:pt x="94" y="148"/>
                  </a:cubicBezTo>
                  <a:cubicBezTo>
                    <a:pt x="99" y="145"/>
                    <a:pt x="105" y="141"/>
                    <a:pt x="110" y="138"/>
                  </a:cubicBezTo>
                  <a:cubicBezTo>
                    <a:pt x="113" y="136"/>
                    <a:pt x="115" y="135"/>
                    <a:pt x="115" y="135"/>
                  </a:cubicBezTo>
                  <a:cubicBezTo>
                    <a:pt x="104" y="142"/>
                    <a:pt x="93" y="150"/>
                    <a:pt x="83" y="157"/>
                  </a:cubicBezTo>
                  <a:moveTo>
                    <a:pt x="120" y="352"/>
                  </a:moveTo>
                  <a:cubicBezTo>
                    <a:pt x="111" y="352"/>
                    <a:pt x="103" y="351"/>
                    <a:pt x="95" y="349"/>
                  </a:cubicBezTo>
                  <a:cubicBezTo>
                    <a:pt x="124" y="326"/>
                    <a:pt x="164" y="315"/>
                    <a:pt x="197" y="299"/>
                  </a:cubicBezTo>
                  <a:cubicBezTo>
                    <a:pt x="235" y="279"/>
                    <a:pt x="273" y="259"/>
                    <a:pt x="312" y="239"/>
                  </a:cubicBezTo>
                  <a:cubicBezTo>
                    <a:pt x="352" y="219"/>
                    <a:pt x="393" y="202"/>
                    <a:pt x="434" y="185"/>
                  </a:cubicBezTo>
                  <a:cubicBezTo>
                    <a:pt x="474" y="168"/>
                    <a:pt x="512" y="147"/>
                    <a:pt x="552" y="132"/>
                  </a:cubicBezTo>
                  <a:cubicBezTo>
                    <a:pt x="557" y="130"/>
                    <a:pt x="560" y="128"/>
                    <a:pt x="560" y="128"/>
                  </a:cubicBezTo>
                  <a:cubicBezTo>
                    <a:pt x="560" y="128"/>
                    <a:pt x="558" y="129"/>
                    <a:pt x="554" y="132"/>
                  </a:cubicBezTo>
                  <a:cubicBezTo>
                    <a:pt x="545" y="137"/>
                    <a:pt x="535" y="141"/>
                    <a:pt x="525" y="146"/>
                  </a:cubicBezTo>
                  <a:cubicBezTo>
                    <a:pt x="508" y="156"/>
                    <a:pt x="490" y="167"/>
                    <a:pt x="472" y="175"/>
                  </a:cubicBezTo>
                  <a:cubicBezTo>
                    <a:pt x="435" y="193"/>
                    <a:pt x="397" y="210"/>
                    <a:pt x="361" y="231"/>
                  </a:cubicBezTo>
                  <a:cubicBezTo>
                    <a:pt x="325" y="251"/>
                    <a:pt x="287" y="269"/>
                    <a:pt x="251" y="288"/>
                  </a:cubicBezTo>
                  <a:cubicBezTo>
                    <a:pt x="213" y="309"/>
                    <a:pt x="173" y="325"/>
                    <a:pt x="138" y="350"/>
                  </a:cubicBezTo>
                  <a:cubicBezTo>
                    <a:pt x="132" y="351"/>
                    <a:pt x="126" y="352"/>
                    <a:pt x="120" y="352"/>
                  </a:cubicBezTo>
                  <a:moveTo>
                    <a:pt x="151" y="348"/>
                  </a:moveTo>
                  <a:cubicBezTo>
                    <a:pt x="162" y="342"/>
                    <a:pt x="175" y="331"/>
                    <a:pt x="186" y="325"/>
                  </a:cubicBezTo>
                  <a:cubicBezTo>
                    <a:pt x="206" y="316"/>
                    <a:pt x="225" y="306"/>
                    <a:pt x="244" y="296"/>
                  </a:cubicBezTo>
                  <a:cubicBezTo>
                    <a:pt x="281" y="276"/>
                    <a:pt x="319" y="258"/>
                    <a:pt x="355" y="238"/>
                  </a:cubicBezTo>
                  <a:cubicBezTo>
                    <a:pt x="392" y="218"/>
                    <a:pt x="428" y="200"/>
                    <a:pt x="466" y="182"/>
                  </a:cubicBezTo>
                  <a:cubicBezTo>
                    <a:pt x="499" y="167"/>
                    <a:pt x="538" y="149"/>
                    <a:pt x="568" y="127"/>
                  </a:cubicBezTo>
                  <a:cubicBezTo>
                    <a:pt x="567" y="130"/>
                    <a:pt x="565" y="133"/>
                    <a:pt x="564" y="135"/>
                  </a:cubicBezTo>
                  <a:cubicBezTo>
                    <a:pt x="562" y="138"/>
                    <a:pt x="563" y="141"/>
                    <a:pt x="564" y="143"/>
                  </a:cubicBezTo>
                  <a:cubicBezTo>
                    <a:pt x="565" y="144"/>
                    <a:pt x="566" y="145"/>
                    <a:pt x="568" y="146"/>
                  </a:cubicBezTo>
                  <a:cubicBezTo>
                    <a:pt x="544" y="158"/>
                    <a:pt x="522" y="173"/>
                    <a:pt x="498" y="185"/>
                  </a:cubicBezTo>
                  <a:cubicBezTo>
                    <a:pt x="460" y="206"/>
                    <a:pt x="420" y="224"/>
                    <a:pt x="381" y="243"/>
                  </a:cubicBezTo>
                  <a:cubicBezTo>
                    <a:pt x="342" y="262"/>
                    <a:pt x="302" y="280"/>
                    <a:pt x="263" y="298"/>
                  </a:cubicBezTo>
                  <a:cubicBezTo>
                    <a:pt x="234" y="311"/>
                    <a:pt x="206" y="327"/>
                    <a:pt x="177" y="339"/>
                  </a:cubicBezTo>
                  <a:cubicBezTo>
                    <a:pt x="176" y="339"/>
                    <a:pt x="176" y="339"/>
                    <a:pt x="175" y="339"/>
                  </a:cubicBezTo>
                  <a:cubicBezTo>
                    <a:pt x="174" y="339"/>
                    <a:pt x="173" y="339"/>
                    <a:pt x="172" y="340"/>
                  </a:cubicBezTo>
                  <a:cubicBezTo>
                    <a:pt x="165" y="343"/>
                    <a:pt x="158" y="346"/>
                    <a:pt x="151" y="348"/>
                  </a:cubicBezTo>
                  <a:moveTo>
                    <a:pt x="57" y="323"/>
                  </a:moveTo>
                  <a:cubicBezTo>
                    <a:pt x="55" y="319"/>
                    <a:pt x="55" y="316"/>
                    <a:pt x="55" y="312"/>
                  </a:cubicBezTo>
                  <a:cubicBezTo>
                    <a:pt x="81" y="286"/>
                    <a:pt x="112" y="265"/>
                    <a:pt x="145" y="247"/>
                  </a:cubicBezTo>
                  <a:cubicBezTo>
                    <a:pt x="185" y="225"/>
                    <a:pt x="225" y="203"/>
                    <a:pt x="266" y="183"/>
                  </a:cubicBezTo>
                  <a:cubicBezTo>
                    <a:pt x="303" y="166"/>
                    <a:pt x="340" y="148"/>
                    <a:pt x="377" y="127"/>
                  </a:cubicBezTo>
                  <a:cubicBezTo>
                    <a:pt x="380" y="126"/>
                    <a:pt x="383" y="124"/>
                    <a:pt x="386" y="122"/>
                  </a:cubicBezTo>
                  <a:cubicBezTo>
                    <a:pt x="381" y="125"/>
                    <a:pt x="376" y="128"/>
                    <a:pt x="371" y="131"/>
                  </a:cubicBezTo>
                  <a:cubicBezTo>
                    <a:pt x="332" y="154"/>
                    <a:pt x="291" y="175"/>
                    <a:pt x="250" y="197"/>
                  </a:cubicBezTo>
                  <a:cubicBezTo>
                    <a:pt x="211" y="217"/>
                    <a:pt x="174" y="238"/>
                    <a:pt x="138" y="262"/>
                  </a:cubicBezTo>
                  <a:cubicBezTo>
                    <a:pt x="121" y="273"/>
                    <a:pt x="104" y="285"/>
                    <a:pt x="88" y="298"/>
                  </a:cubicBezTo>
                  <a:cubicBezTo>
                    <a:pt x="81" y="303"/>
                    <a:pt x="74" y="309"/>
                    <a:pt x="67" y="314"/>
                  </a:cubicBezTo>
                  <a:cubicBezTo>
                    <a:pt x="62" y="316"/>
                    <a:pt x="60" y="317"/>
                    <a:pt x="61" y="320"/>
                  </a:cubicBezTo>
                  <a:cubicBezTo>
                    <a:pt x="59" y="321"/>
                    <a:pt x="58" y="322"/>
                    <a:pt x="57" y="323"/>
                  </a:cubicBezTo>
                  <a:moveTo>
                    <a:pt x="31" y="241"/>
                  </a:moveTo>
                  <a:cubicBezTo>
                    <a:pt x="29" y="239"/>
                    <a:pt x="26" y="237"/>
                    <a:pt x="24" y="234"/>
                  </a:cubicBezTo>
                  <a:cubicBezTo>
                    <a:pt x="79" y="200"/>
                    <a:pt x="135" y="169"/>
                    <a:pt x="192" y="138"/>
                  </a:cubicBezTo>
                  <a:cubicBezTo>
                    <a:pt x="203" y="133"/>
                    <a:pt x="213" y="127"/>
                    <a:pt x="224" y="121"/>
                  </a:cubicBezTo>
                  <a:cubicBezTo>
                    <a:pt x="209" y="129"/>
                    <a:pt x="194" y="137"/>
                    <a:pt x="179" y="145"/>
                  </a:cubicBezTo>
                  <a:cubicBezTo>
                    <a:pt x="128" y="173"/>
                    <a:pt x="77" y="204"/>
                    <a:pt x="31" y="241"/>
                  </a:cubicBezTo>
                  <a:moveTo>
                    <a:pt x="98" y="123"/>
                  </a:moveTo>
                  <a:cubicBezTo>
                    <a:pt x="98" y="123"/>
                    <a:pt x="101" y="121"/>
                    <a:pt x="104" y="119"/>
                  </a:cubicBezTo>
                  <a:cubicBezTo>
                    <a:pt x="107" y="117"/>
                    <a:pt x="111" y="115"/>
                    <a:pt x="112" y="115"/>
                  </a:cubicBezTo>
                  <a:cubicBezTo>
                    <a:pt x="113" y="115"/>
                    <a:pt x="113" y="116"/>
                    <a:pt x="112" y="117"/>
                  </a:cubicBezTo>
                  <a:cubicBezTo>
                    <a:pt x="101" y="131"/>
                    <a:pt x="85" y="140"/>
                    <a:pt x="72" y="152"/>
                  </a:cubicBezTo>
                  <a:cubicBezTo>
                    <a:pt x="67" y="151"/>
                    <a:pt x="61" y="149"/>
                    <a:pt x="56" y="145"/>
                  </a:cubicBezTo>
                  <a:cubicBezTo>
                    <a:pt x="66" y="142"/>
                    <a:pt x="75" y="137"/>
                    <a:pt x="84" y="131"/>
                  </a:cubicBezTo>
                  <a:cubicBezTo>
                    <a:pt x="89" y="129"/>
                    <a:pt x="93" y="126"/>
                    <a:pt x="98" y="123"/>
                  </a:cubicBezTo>
                  <a:cubicBezTo>
                    <a:pt x="98" y="123"/>
                    <a:pt x="98" y="123"/>
                    <a:pt x="98" y="123"/>
                  </a:cubicBezTo>
                  <a:moveTo>
                    <a:pt x="78" y="154"/>
                  </a:moveTo>
                  <a:cubicBezTo>
                    <a:pt x="78" y="154"/>
                    <a:pt x="78" y="154"/>
                    <a:pt x="78" y="154"/>
                  </a:cubicBezTo>
                  <a:cubicBezTo>
                    <a:pt x="77" y="154"/>
                    <a:pt x="76" y="153"/>
                    <a:pt x="76" y="153"/>
                  </a:cubicBezTo>
                  <a:cubicBezTo>
                    <a:pt x="76" y="153"/>
                    <a:pt x="77" y="152"/>
                    <a:pt x="77" y="152"/>
                  </a:cubicBezTo>
                  <a:cubicBezTo>
                    <a:pt x="89" y="139"/>
                    <a:pt x="108" y="130"/>
                    <a:pt x="118" y="115"/>
                  </a:cubicBezTo>
                  <a:cubicBezTo>
                    <a:pt x="120" y="119"/>
                    <a:pt x="122" y="123"/>
                    <a:pt x="124" y="127"/>
                  </a:cubicBezTo>
                  <a:cubicBezTo>
                    <a:pt x="116" y="130"/>
                    <a:pt x="109" y="134"/>
                    <a:pt x="102" y="139"/>
                  </a:cubicBezTo>
                  <a:cubicBezTo>
                    <a:pt x="97" y="142"/>
                    <a:pt x="92" y="145"/>
                    <a:pt x="87" y="149"/>
                  </a:cubicBezTo>
                  <a:cubicBezTo>
                    <a:pt x="87" y="149"/>
                    <a:pt x="87" y="149"/>
                    <a:pt x="87" y="149"/>
                  </a:cubicBezTo>
                  <a:cubicBezTo>
                    <a:pt x="87" y="149"/>
                    <a:pt x="82" y="152"/>
                    <a:pt x="78" y="154"/>
                  </a:cubicBezTo>
                  <a:moveTo>
                    <a:pt x="53" y="144"/>
                  </a:moveTo>
                  <a:cubicBezTo>
                    <a:pt x="50" y="141"/>
                    <a:pt x="47" y="139"/>
                    <a:pt x="44" y="136"/>
                  </a:cubicBezTo>
                  <a:cubicBezTo>
                    <a:pt x="60" y="130"/>
                    <a:pt x="73" y="118"/>
                    <a:pt x="87" y="108"/>
                  </a:cubicBezTo>
                  <a:cubicBezTo>
                    <a:pt x="94" y="103"/>
                    <a:pt x="96" y="101"/>
                    <a:pt x="97" y="101"/>
                  </a:cubicBezTo>
                  <a:cubicBezTo>
                    <a:pt x="97" y="101"/>
                    <a:pt x="91" y="107"/>
                    <a:pt x="84" y="113"/>
                  </a:cubicBezTo>
                  <a:cubicBezTo>
                    <a:pt x="74" y="122"/>
                    <a:pt x="64" y="132"/>
                    <a:pt x="54" y="143"/>
                  </a:cubicBezTo>
                  <a:cubicBezTo>
                    <a:pt x="53" y="143"/>
                    <a:pt x="53" y="143"/>
                    <a:pt x="53" y="144"/>
                  </a:cubicBezTo>
                  <a:moveTo>
                    <a:pt x="64" y="138"/>
                  </a:moveTo>
                  <a:cubicBezTo>
                    <a:pt x="61" y="138"/>
                    <a:pt x="78" y="123"/>
                    <a:pt x="81" y="121"/>
                  </a:cubicBezTo>
                  <a:cubicBezTo>
                    <a:pt x="89" y="113"/>
                    <a:pt x="97" y="106"/>
                    <a:pt x="105" y="98"/>
                  </a:cubicBezTo>
                  <a:cubicBezTo>
                    <a:pt x="108" y="101"/>
                    <a:pt x="112" y="105"/>
                    <a:pt x="115" y="110"/>
                  </a:cubicBezTo>
                  <a:cubicBezTo>
                    <a:pt x="99" y="118"/>
                    <a:pt x="84" y="128"/>
                    <a:pt x="68" y="136"/>
                  </a:cubicBezTo>
                  <a:cubicBezTo>
                    <a:pt x="66" y="138"/>
                    <a:pt x="64" y="138"/>
                    <a:pt x="64" y="138"/>
                  </a:cubicBezTo>
                  <a:moveTo>
                    <a:pt x="40" y="131"/>
                  </a:moveTo>
                  <a:cubicBezTo>
                    <a:pt x="38" y="128"/>
                    <a:pt x="37" y="126"/>
                    <a:pt x="36" y="123"/>
                  </a:cubicBezTo>
                  <a:cubicBezTo>
                    <a:pt x="53" y="115"/>
                    <a:pt x="67" y="100"/>
                    <a:pt x="84" y="90"/>
                  </a:cubicBezTo>
                  <a:cubicBezTo>
                    <a:pt x="69" y="99"/>
                    <a:pt x="51" y="116"/>
                    <a:pt x="40" y="131"/>
                  </a:cubicBezTo>
                  <a:moveTo>
                    <a:pt x="84" y="90"/>
                  </a:moveTo>
                  <a:cubicBezTo>
                    <a:pt x="84" y="90"/>
                    <a:pt x="84" y="90"/>
                    <a:pt x="84" y="90"/>
                  </a:cubicBezTo>
                  <a:cubicBezTo>
                    <a:pt x="84" y="90"/>
                    <a:pt x="84" y="90"/>
                    <a:pt x="84" y="90"/>
                  </a:cubicBezTo>
                  <a:moveTo>
                    <a:pt x="79" y="343"/>
                  </a:moveTo>
                  <a:cubicBezTo>
                    <a:pt x="74" y="341"/>
                    <a:pt x="70" y="338"/>
                    <a:pt x="66" y="335"/>
                  </a:cubicBezTo>
                  <a:cubicBezTo>
                    <a:pt x="99" y="309"/>
                    <a:pt x="141" y="292"/>
                    <a:pt x="178" y="274"/>
                  </a:cubicBezTo>
                  <a:cubicBezTo>
                    <a:pt x="223" y="252"/>
                    <a:pt x="267" y="231"/>
                    <a:pt x="312" y="209"/>
                  </a:cubicBezTo>
                  <a:cubicBezTo>
                    <a:pt x="356" y="188"/>
                    <a:pt x="400" y="166"/>
                    <a:pt x="445" y="146"/>
                  </a:cubicBezTo>
                  <a:cubicBezTo>
                    <a:pt x="466" y="137"/>
                    <a:pt x="488" y="128"/>
                    <a:pt x="509" y="118"/>
                  </a:cubicBezTo>
                  <a:cubicBezTo>
                    <a:pt x="526" y="108"/>
                    <a:pt x="546" y="101"/>
                    <a:pt x="561" y="88"/>
                  </a:cubicBezTo>
                  <a:cubicBezTo>
                    <a:pt x="529" y="117"/>
                    <a:pt x="479" y="133"/>
                    <a:pt x="441" y="151"/>
                  </a:cubicBezTo>
                  <a:cubicBezTo>
                    <a:pt x="396" y="172"/>
                    <a:pt x="352" y="194"/>
                    <a:pt x="307" y="216"/>
                  </a:cubicBezTo>
                  <a:cubicBezTo>
                    <a:pt x="229" y="255"/>
                    <a:pt x="150" y="293"/>
                    <a:pt x="79" y="343"/>
                  </a:cubicBezTo>
                  <a:moveTo>
                    <a:pt x="561" y="88"/>
                  </a:moveTo>
                  <a:cubicBezTo>
                    <a:pt x="561" y="88"/>
                    <a:pt x="561" y="88"/>
                    <a:pt x="561" y="88"/>
                  </a:cubicBezTo>
                  <a:cubicBezTo>
                    <a:pt x="561" y="88"/>
                    <a:pt x="561" y="88"/>
                    <a:pt x="561" y="88"/>
                  </a:cubicBezTo>
                  <a:moveTo>
                    <a:pt x="91" y="348"/>
                  </a:moveTo>
                  <a:cubicBezTo>
                    <a:pt x="88" y="347"/>
                    <a:pt x="85" y="346"/>
                    <a:pt x="83" y="345"/>
                  </a:cubicBezTo>
                  <a:cubicBezTo>
                    <a:pt x="156" y="294"/>
                    <a:pt x="237" y="255"/>
                    <a:pt x="318" y="215"/>
                  </a:cubicBezTo>
                  <a:cubicBezTo>
                    <a:pt x="365" y="192"/>
                    <a:pt x="412" y="169"/>
                    <a:pt x="459" y="147"/>
                  </a:cubicBezTo>
                  <a:cubicBezTo>
                    <a:pt x="496" y="130"/>
                    <a:pt x="537" y="114"/>
                    <a:pt x="567" y="87"/>
                  </a:cubicBezTo>
                  <a:cubicBezTo>
                    <a:pt x="571" y="98"/>
                    <a:pt x="572" y="112"/>
                    <a:pt x="569" y="123"/>
                  </a:cubicBezTo>
                  <a:cubicBezTo>
                    <a:pt x="569" y="123"/>
                    <a:pt x="568" y="123"/>
                    <a:pt x="568" y="123"/>
                  </a:cubicBezTo>
                  <a:cubicBezTo>
                    <a:pt x="568" y="123"/>
                    <a:pt x="567" y="123"/>
                    <a:pt x="567" y="123"/>
                  </a:cubicBezTo>
                  <a:cubicBezTo>
                    <a:pt x="526" y="135"/>
                    <a:pt x="489" y="158"/>
                    <a:pt x="449" y="175"/>
                  </a:cubicBezTo>
                  <a:cubicBezTo>
                    <a:pt x="408" y="192"/>
                    <a:pt x="366" y="209"/>
                    <a:pt x="326" y="228"/>
                  </a:cubicBezTo>
                  <a:cubicBezTo>
                    <a:pt x="282" y="250"/>
                    <a:pt x="238" y="273"/>
                    <a:pt x="195" y="296"/>
                  </a:cubicBezTo>
                  <a:cubicBezTo>
                    <a:pt x="161" y="313"/>
                    <a:pt x="120" y="324"/>
                    <a:pt x="91" y="348"/>
                  </a:cubicBezTo>
                  <a:moveTo>
                    <a:pt x="51" y="129"/>
                  </a:moveTo>
                  <a:cubicBezTo>
                    <a:pt x="46" y="127"/>
                    <a:pt x="47" y="125"/>
                    <a:pt x="53" y="123"/>
                  </a:cubicBezTo>
                  <a:cubicBezTo>
                    <a:pt x="56" y="120"/>
                    <a:pt x="60" y="117"/>
                    <a:pt x="62" y="113"/>
                  </a:cubicBezTo>
                  <a:cubicBezTo>
                    <a:pt x="71" y="104"/>
                    <a:pt x="81" y="96"/>
                    <a:pt x="90" y="87"/>
                  </a:cubicBezTo>
                  <a:cubicBezTo>
                    <a:pt x="91" y="87"/>
                    <a:pt x="91" y="87"/>
                    <a:pt x="91" y="87"/>
                  </a:cubicBezTo>
                  <a:cubicBezTo>
                    <a:pt x="95" y="89"/>
                    <a:pt x="99" y="92"/>
                    <a:pt x="102" y="95"/>
                  </a:cubicBezTo>
                  <a:cubicBezTo>
                    <a:pt x="83" y="104"/>
                    <a:pt x="69" y="119"/>
                    <a:pt x="51" y="129"/>
                  </a:cubicBezTo>
                  <a:moveTo>
                    <a:pt x="34" y="116"/>
                  </a:moveTo>
                  <a:cubicBezTo>
                    <a:pt x="34" y="114"/>
                    <a:pt x="33" y="111"/>
                    <a:pt x="34" y="109"/>
                  </a:cubicBezTo>
                  <a:cubicBezTo>
                    <a:pt x="34" y="109"/>
                    <a:pt x="34" y="109"/>
                    <a:pt x="34" y="109"/>
                  </a:cubicBezTo>
                  <a:cubicBezTo>
                    <a:pt x="43" y="101"/>
                    <a:pt x="52" y="95"/>
                    <a:pt x="61" y="89"/>
                  </a:cubicBezTo>
                  <a:cubicBezTo>
                    <a:pt x="64" y="86"/>
                    <a:pt x="70" y="81"/>
                    <a:pt x="70" y="81"/>
                  </a:cubicBezTo>
                  <a:cubicBezTo>
                    <a:pt x="71" y="81"/>
                    <a:pt x="69" y="84"/>
                    <a:pt x="61" y="92"/>
                  </a:cubicBezTo>
                  <a:cubicBezTo>
                    <a:pt x="53" y="101"/>
                    <a:pt x="43" y="107"/>
                    <a:pt x="34" y="116"/>
                  </a:cubicBezTo>
                  <a:moveTo>
                    <a:pt x="35" y="120"/>
                  </a:moveTo>
                  <a:cubicBezTo>
                    <a:pt x="35" y="120"/>
                    <a:pt x="35" y="120"/>
                    <a:pt x="35" y="120"/>
                  </a:cubicBezTo>
                  <a:cubicBezTo>
                    <a:pt x="47" y="105"/>
                    <a:pt x="64" y="97"/>
                    <a:pt x="74" y="81"/>
                  </a:cubicBezTo>
                  <a:cubicBezTo>
                    <a:pt x="79" y="81"/>
                    <a:pt x="83" y="83"/>
                    <a:pt x="87" y="85"/>
                  </a:cubicBezTo>
                  <a:cubicBezTo>
                    <a:pt x="79" y="88"/>
                    <a:pt x="72" y="93"/>
                    <a:pt x="65" y="98"/>
                  </a:cubicBezTo>
                  <a:cubicBezTo>
                    <a:pt x="57" y="105"/>
                    <a:pt x="42" y="112"/>
                    <a:pt x="35" y="120"/>
                  </a:cubicBezTo>
                  <a:moveTo>
                    <a:pt x="35" y="104"/>
                  </a:moveTo>
                  <a:cubicBezTo>
                    <a:pt x="36" y="102"/>
                    <a:pt x="36" y="99"/>
                    <a:pt x="38" y="97"/>
                  </a:cubicBezTo>
                  <a:cubicBezTo>
                    <a:pt x="44" y="87"/>
                    <a:pt x="55" y="81"/>
                    <a:pt x="66" y="81"/>
                  </a:cubicBezTo>
                  <a:cubicBezTo>
                    <a:pt x="56" y="88"/>
                    <a:pt x="45" y="95"/>
                    <a:pt x="35" y="104"/>
                  </a:cubicBezTo>
                  <a:moveTo>
                    <a:pt x="139" y="118"/>
                  </a:moveTo>
                  <a:cubicBezTo>
                    <a:pt x="140" y="115"/>
                    <a:pt x="140" y="112"/>
                    <a:pt x="140" y="109"/>
                  </a:cubicBezTo>
                  <a:cubicBezTo>
                    <a:pt x="158" y="96"/>
                    <a:pt x="178" y="88"/>
                    <a:pt x="199" y="80"/>
                  </a:cubicBezTo>
                  <a:cubicBezTo>
                    <a:pt x="179" y="92"/>
                    <a:pt x="159" y="105"/>
                    <a:pt x="139" y="118"/>
                  </a:cubicBezTo>
                  <a:moveTo>
                    <a:pt x="63" y="332"/>
                  </a:moveTo>
                  <a:cubicBezTo>
                    <a:pt x="61" y="330"/>
                    <a:pt x="60" y="328"/>
                    <a:pt x="59" y="326"/>
                  </a:cubicBezTo>
                  <a:cubicBezTo>
                    <a:pt x="62" y="323"/>
                    <a:pt x="66" y="320"/>
                    <a:pt x="70" y="317"/>
                  </a:cubicBezTo>
                  <a:cubicBezTo>
                    <a:pt x="74" y="314"/>
                    <a:pt x="78" y="311"/>
                    <a:pt x="83" y="308"/>
                  </a:cubicBezTo>
                  <a:cubicBezTo>
                    <a:pt x="118" y="284"/>
                    <a:pt x="159" y="266"/>
                    <a:pt x="196" y="245"/>
                  </a:cubicBezTo>
                  <a:cubicBezTo>
                    <a:pt x="236" y="222"/>
                    <a:pt x="276" y="200"/>
                    <a:pt x="317" y="180"/>
                  </a:cubicBezTo>
                  <a:cubicBezTo>
                    <a:pt x="356" y="161"/>
                    <a:pt x="396" y="143"/>
                    <a:pt x="435" y="124"/>
                  </a:cubicBezTo>
                  <a:cubicBezTo>
                    <a:pt x="464" y="110"/>
                    <a:pt x="491" y="93"/>
                    <a:pt x="519" y="77"/>
                  </a:cubicBezTo>
                  <a:cubicBezTo>
                    <a:pt x="513" y="81"/>
                    <a:pt x="508" y="86"/>
                    <a:pt x="503" y="89"/>
                  </a:cubicBezTo>
                  <a:cubicBezTo>
                    <a:pt x="485" y="102"/>
                    <a:pt x="464" y="112"/>
                    <a:pt x="445" y="123"/>
                  </a:cubicBezTo>
                  <a:cubicBezTo>
                    <a:pt x="399" y="148"/>
                    <a:pt x="351" y="169"/>
                    <a:pt x="304" y="193"/>
                  </a:cubicBezTo>
                  <a:cubicBezTo>
                    <a:pt x="258" y="217"/>
                    <a:pt x="213" y="242"/>
                    <a:pt x="168" y="266"/>
                  </a:cubicBezTo>
                  <a:cubicBezTo>
                    <a:pt x="132" y="285"/>
                    <a:pt x="94" y="306"/>
                    <a:pt x="63" y="332"/>
                  </a:cubicBezTo>
                  <a:moveTo>
                    <a:pt x="76" y="168"/>
                  </a:moveTo>
                  <a:cubicBezTo>
                    <a:pt x="79" y="168"/>
                    <a:pt x="81" y="166"/>
                    <a:pt x="82" y="163"/>
                  </a:cubicBezTo>
                  <a:cubicBezTo>
                    <a:pt x="93" y="157"/>
                    <a:pt x="104" y="151"/>
                    <a:pt x="113" y="144"/>
                  </a:cubicBezTo>
                  <a:cubicBezTo>
                    <a:pt x="120" y="140"/>
                    <a:pt x="126" y="137"/>
                    <a:pt x="133" y="134"/>
                  </a:cubicBezTo>
                  <a:cubicBezTo>
                    <a:pt x="135" y="133"/>
                    <a:pt x="138" y="132"/>
                    <a:pt x="139" y="130"/>
                  </a:cubicBezTo>
                  <a:cubicBezTo>
                    <a:pt x="155" y="122"/>
                    <a:pt x="171" y="114"/>
                    <a:pt x="186" y="104"/>
                  </a:cubicBezTo>
                  <a:cubicBezTo>
                    <a:pt x="204" y="93"/>
                    <a:pt x="224" y="86"/>
                    <a:pt x="242" y="74"/>
                  </a:cubicBezTo>
                  <a:cubicBezTo>
                    <a:pt x="242" y="75"/>
                    <a:pt x="243" y="75"/>
                    <a:pt x="244" y="75"/>
                  </a:cubicBezTo>
                  <a:cubicBezTo>
                    <a:pt x="217" y="92"/>
                    <a:pt x="191" y="109"/>
                    <a:pt x="164" y="126"/>
                  </a:cubicBezTo>
                  <a:cubicBezTo>
                    <a:pt x="115" y="156"/>
                    <a:pt x="59" y="180"/>
                    <a:pt x="16" y="217"/>
                  </a:cubicBezTo>
                  <a:cubicBezTo>
                    <a:pt x="15" y="214"/>
                    <a:pt x="14" y="210"/>
                    <a:pt x="14" y="207"/>
                  </a:cubicBezTo>
                  <a:cubicBezTo>
                    <a:pt x="34" y="194"/>
                    <a:pt x="53" y="181"/>
                    <a:pt x="73" y="168"/>
                  </a:cubicBezTo>
                  <a:cubicBezTo>
                    <a:pt x="74" y="168"/>
                    <a:pt x="74" y="168"/>
                    <a:pt x="74" y="168"/>
                  </a:cubicBezTo>
                  <a:cubicBezTo>
                    <a:pt x="74" y="168"/>
                    <a:pt x="74" y="168"/>
                    <a:pt x="74" y="168"/>
                  </a:cubicBezTo>
                  <a:cubicBezTo>
                    <a:pt x="74" y="168"/>
                    <a:pt x="75" y="168"/>
                    <a:pt x="76" y="168"/>
                  </a:cubicBezTo>
                  <a:moveTo>
                    <a:pt x="139" y="126"/>
                  </a:moveTo>
                  <a:cubicBezTo>
                    <a:pt x="139" y="125"/>
                    <a:pt x="139" y="125"/>
                    <a:pt x="139" y="125"/>
                  </a:cubicBezTo>
                  <a:cubicBezTo>
                    <a:pt x="155" y="115"/>
                    <a:pt x="170" y="104"/>
                    <a:pt x="185" y="94"/>
                  </a:cubicBezTo>
                  <a:cubicBezTo>
                    <a:pt x="196" y="87"/>
                    <a:pt x="206" y="80"/>
                    <a:pt x="216" y="74"/>
                  </a:cubicBezTo>
                  <a:cubicBezTo>
                    <a:pt x="217" y="73"/>
                    <a:pt x="219" y="72"/>
                    <a:pt x="221" y="70"/>
                  </a:cubicBezTo>
                  <a:cubicBezTo>
                    <a:pt x="226" y="68"/>
                    <a:pt x="231" y="66"/>
                    <a:pt x="235" y="63"/>
                  </a:cubicBezTo>
                  <a:cubicBezTo>
                    <a:pt x="237" y="66"/>
                    <a:pt x="238" y="68"/>
                    <a:pt x="240" y="71"/>
                  </a:cubicBezTo>
                  <a:cubicBezTo>
                    <a:pt x="223" y="83"/>
                    <a:pt x="202" y="91"/>
                    <a:pt x="185" y="101"/>
                  </a:cubicBezTo>
                  <a:cubicBezTo>
                    <a:pt x="170" y="110"/>
                    <a:pt x="154" y="118"/>
                    <a:pt x="139" y="126"/>
                  </a:cubicBezTo>
                  <a:moveTo>
                    <a:pt x="108" y="305"/>
                  </a:moveTo>
                  <a:cubicBezTo>
                    <a:pt x="168" y="270"/>
                    <a:pt x="228" y="237"/>
                    <a:pt x="289" y="205"/>
                  </a:cubicBezTo>
                  <a:cubicBezTo>
                    <a:pt x="354" y="171"/>
                    <a:pt x="421" y="139"/>
                    <a:pt x="485" y="104"/>
                  </a:cubicBezTo>
                  <a:cubicBezTo>
                    <a:pt x="496" y="98"/>
                    <a:pt x="508" y="91"/>
                    <a:pt x="518" y="83"/>
                  </a:cubicBezTo>
                  <a:cubicBezTo>
                    <a:pt x="522" y="80"/>
                    <a:pt x="526" y="77"/>
                    <a:pt x="530" y="74"/>
                  </a:cubicBezTo>
                  <a:cubicBezTo>
                    <a:pt x="533" y="72"/>
                    <a:pt x="535" y="70"/>
                    <a:pt x="537" y="68"/>
                  </a:cubicBezTo>
                  <a:cubicBezTo>
                    <a:pt x="541" y="66"/>
                    <a:pt x="545" y="64"/>
                    <a:pt x="549" y="62"/>
                  </a:cubicBezTo>
                  <a:cubicBezTo>
                    <a:pt x="552" y="64"/>
                    <a:pt x="555" y="66"/>
                    <a:pt x="557" y="69"/>
                  </a:cubicBezTo>
                  <a:cubicBezTo>
                    <a:pt x="561" y="73"/>
                    <a:pt x="564" y="78"/>
                    <a:pt x="566" y="83"/>
                  </a:cubicBezTo>
                  <a:cubicBezTo>
                    <a:pt x="555" y="87"/>
                    <a:pt x="547" y="94"/>
                    <a:pt x="537" y="100"/>
                  </a:cubicBezTo>
                  <a:cubicBezTo>
                    <a:pt x="523" y="108"/>
                    <a:pt x="507" y="115"/>
                    <a:pt x="492" y="122"/>
                  </a:cubicBezTo>
                  <a:cubicBezTo>
                    <a:pt x="460" y="138"/>
                    <a:pt x="426" y="151"/>
                    <a:pt x="393" y="166"/>
                  </a:cubicBezTo>
                  <a:cubicBezTo>
                    <a:pt x="326" y="197"/>
                    <a:pt x="260" y="231"/>
                    <a:pt x="193" y="263"/>
                  </a:cubicBezTo>
                  <a:cubicBezTo>
                    <a:pt x="164" y="276"/>
                    <a:pt x="137" y="291"/>
                    <a:pt x="108" y="305"/>
                  </a:cubicBezTo>
                  <a:moveTo>
                    <a:pt x="476" y="78"/>
                  </a:moveTo>
                  <a:cubicBezTo>
                    <a:pt x="477" y="78"/>
                    <a:pt x="479" y="77"/>
                    <a:pt x="480" y="76"/>
                  </a:cubicBezTo>
                  <a:cubicBezTo>
                    <a:pt x="494" y="65"/>
                    <a:pt x="511" y="56"/>
                    <a:pt x="527" y="56"/>
                  </a:cubicBezTo>
                  <a:cubicBezTo>
                    <a:pt x="533" y="56"/>
                    <a:pt x="539" y="57"/>
                    <a:pt x="545" y="60"/>
                  </a:cubicBezTo>
                  <a:cubicBezTo>
                    <a:pt x="543" y="61"/>
                    <a:pt x="542" y="61"/>
                    <a:pt x="540" y="62"/>
                  </a:cubicBezTo>
                  <a:cubicBezTo>
                    <a:pt x="541" y="62"/>
                    <a:pt x="541" y="62"/>
                    <a:pt x="541" y="62"/>
                  </a:cubicBezTo>
                  <a:cubicBezTo>
                    <a:pt x="533" y="65"/>
                    <a:pt x="526" y="70"/>
                    <a:pt x="519" y="75"/>
                  </a:cubicBezTo>
                  <a:cubicBezTo>
                    <a:pt x="489" y="94"/>
                    <a:pt x="457" y="109"/>
                    <a:pt x="426" y="125"/>
                  </a:cubicBezTo>
                  <a:cubicBezTo>
                    <a:pt x="362" y="156"/>
                    <a:pt x="296" y="184"/>
                    <a:pt x="234" y="219"/>
                  </a:cubicBezTo>
                  <a:cubicBezTo>
                    <a:pt x="203" y="237"/>
                    <a:pt x="171" y="255"/>
                    <a:pt x="139" y="272"/>
                  </a:cubicBezTo>
                  <a:cubicBezTo>
                    <a:pt x="128" y="278"/>
                    <a:pt x="116" y="284"/>
                    <a:pt x="105" y="290"/>
                  </a:cubicBezTo>
                  <a:cubicBezTo>
                    <a:pt x="211" y="214"/>
                    <a:pt x="330" y="160"/>
                    <a:pt x="442" y="94"/>
                  </a:cubicBezTo>
                  <a:cubicBezTo>
                    <a:pt x="449" y="90"/>
                    <a:pt x="456" y="85"/>
                    <a:pt x="464" y="80"/>
                  </a:cubicBezTo>
                  <a:cubicBezTo>
                    <a:pt x="467" y="78"/>
                    <a:pt x="469" y="76"/>
                    <a:pt x="470" y="76"/>
                  </a:cubicBezTo>
                  <a:cubicBezTo>
                    <a:pt x="470" y="75"/>
                    <a:pt x="470" y="75"/>
                    <a:pt x="470" y="75"/>
                  </a:cubicBezTo>
                  <a:cubicBezTo>
                    <a:pt x="471" y="77"/>
                    <a:pt x="473" y="78"/>
                    <a:pt x="476" y="78"/>
                  </a:cubicBezTo>
                  <a:moveTo>
                    <a:pt x="67" y="296"/>
                  </a:moveTo>
                  <a:cubicBezTo>
                    <a:pt x="74" y="288"/>
                    <a:pt x="82" y="280"/>
                    <a:pt x="90" y="273"/>
                  </a:cubicBezTo>
                  <a:cubicBezTo>
                    <a:pt x="91" y="272"/>
                    <a:pt x="91" y="272"/>
                    <a:pt x="92" y="272"/>
                  </a:cubicBezTo>
                  <a:cubicBezTo>
                    <a:pt x="93" y="271"/>
                    <a:pt x="94" y="270"/>
                    <a:pt x="95" y="269"/>
                  </a:cubicBezTo>
                  <a:cubicBezTo>
                    <a:pt x="111" y="256"/>
                    <a:pt x="128" y="244"/>
                    <a:pt x="145" y="233"/>
                  </a:cubicBezTo>
                  <a:cubicBezTo>
                    <a:pt x="192" y="204"/>
                    <a:pt x="240" y="177"/>
                    <a:pt x="288" y="150"/>
                  </a:cubicBezTo>
                  <a:cubicBezTo>
                    <a:pt x="348" y="121"/>
                    <a:pt x="410" y="93"/>
                    <a:pt x="465" y="55"/>
                  </a:cubicBezTo>
                  <a:cubicBezTo>
                    <a:pt x="466" y="59"/>
                    <a:pt x="466" y="64"/>
                    <a:pt x="465" y="68"/>
                  </a:cubicBezTo>
                  <a:cubicBezTo>
                    <a:pt x="465" y="70"/>
                    <a:pt x="466" y="72"/>
                    <a:pt x="467" y="73"/>
                  </a:cubicBezTo>
                  <a:cubicBezTo>
                    <a:pt x="464" y="75"/>
                    <a:pt x="461" y="77"/>
                    <a:pt x="458" y="80"/>
                  </a:cubicBezTo>
                  <a:cubicBezTo>
                    <a:pt x="457" y="80"/>
                    <a:pt x="456" y="80"/>
                    <a:pt x="456" y="81"/>
                  </a:cubicBezTo>
                  <a:cubicBezTo>
                    <a:pt x="442" y="89"/>
                    <a:pt x="427" y="95"/>
                    <a:pt x="413" y="102"/>
                  </a:cubicBezTo>
                  <a:cubicBezTo>
                    <a:pt x="379" y="120"/>
                    <a:pt x="347" y="140"/>
                    <a:pt x="313" y="158"/>
                  </a:cubicBezTo>
                  <a:cubicBezTo>
                    <a:pt x="246" y="191"/>
                    <a:pt x="179" y="222"/>
                    <a:pt x="115" y="260"/>
                  </a:cubicBezTo>
                  <a:cubicBezTo>
                    <a:pt x="104" y="267"/>
                    <a:pt x="92" y="275"/>
                    <a:pt x="82" y="283"/>
                  </a:cubicBezTo>
                  <a:cubicBezTo>
                    <a:pt x="77" y="287"/>
                    <a:pt x="71" y="292"/>
                    <a:pt x="67" y="296"/>
                  </a:cubicBezTo>
                  <a:moveTo>
                    <a:pt x="444" y="60"/>
                  </a:moveTo>
                  <a:cubicBezTo>
                    <a:pt x="444" y="60"/>
                    <a:pt x="447" y="59"/>
                    <a:pt x="451" y="57"/>
                  </a:cubicBezTo>
                  <a:cubicBezTo>
                    <a:pt x="454" y="55"/>
                    <a:pt x="458" y="54"/>
                    <a:pt x="459" y="54"/>
                  </a:cubicBezTo>
                  <a:cubicBezTo>
                    <a:pt x="460" y="54"/>
                    <a:pt x="459" y="55"/>
                    <a:pt x="453" y="59"/>
                  </a:cubicBezTo>
                  <a:cubicBezTo>
                    <a:pt x="436" y="70"/>
                    <a:pt x="418" y="80"/>
                    <a:pt x="401" y="90"/>
                  </a:cubicBezTo>
                  <a:cubicBezTo>
                    <a:pt x="379" y="101"/>
                    <a:pt x="358" y="112"/>
                    <a:pt x="336" y="123"/>
                  </a:cubicBezTo>
                  <a:cubicBezTo>
                    <a:pt x="337" y="123"/>
                    <a:pt x="337" y="122"/>
                    <a:pt x="338" y="122"/>
                  </a:cubicBezTo>
                  <a:cubicBezTo>
                    <a:pt x="367" y="105"/>
                    <a:pt x="397" y="90"/>
                    <a:pt x="424" y="72"/>
                  </a:cubicBezTo>
                  <a:cubicBezTo>
                    <a:pt x="431" y="68"/>
                    <a:pt x="437" y="64"/>
                    <a:pt x="444" y="60"/>
                  </a:cubicBezTo>
                  <a:moveTo>
                    <a:pt x="36" y="242"/>
                  </a:moveTo>
                  <a:cubicBezTo>
                    <a:pt x="48" y="238"/>
                    <a:pt x="65" y="222"/>
                    <a:pt x="75" y="214"/>
                  </a:cubicBezTo>
                  <a:cubicBezTo>
                    <a:pt x="104" y="193"/>
                    <a:pt x="133" y="174"/>
                    <a:pt x="165" y="157"/>
                  </a:cubicBezTo>
                  <a:cubicBezTo>
                    <a:pt x="197" y="140"/>
                    <a:pt x="229" y="122"/>
                    <a:pt x="261" y="104"/>
                  </a:cubicBezTo>
                  <a:cubicBezTo>
                    <a:pt x="286" y="89"/>
                    <a:pt x="308" y="72"/>
                    <a:pt x="333" y="57"/>
                  </a:cubicBezTo>
                  <a:cubicBezTo>
                    <a:pt x="336" y="56"/>
                    <a:pt x="338" y="55"/>
                    <a:pt x="338" y="54"/>
                  </a:cubicBezTo>
                  <a:cubicBezTo>
                    <a:pt x="340" y="53"/>
                    <a:pt x="342" y="52"/>
                    <a:pt x="344" y="51"/>
                  </a:cubicBezTo>
                  <a:cubicBezTo>
                    <a:pt x="345" y="53"/>
                    <a:pt x="346" y="55"/>
                    <a:pt x="347" y="57"/>
                  </a:cubicBezTo>
                  <a:cubicBezTo>
                    <a:pt x="348" y="60"/>
                    <a:pt x="350" y="61"/>
                    <a:pt x="352" y="61"/>
                  </a:cubicBezTo>
                  <a:cubicBezTo>
                    <a:pt x="353" y="61"/>
                    <a:pt x="353" y="61"/>
                    <a:pt x="353" y="61"/>
                  </a:cubicBezTo>
                  <a:cubicBezTo>
                    <a:pt x="325" y="80"/>
                    <a:pt x="297" y="99"/>
                    <a:pt x="267" y="116"/>
                  </a:cubicBezTo>
                  <a:cubicBezTo>
                    <a:pt x="205" y="152"/>
                    <a:pt x="140" y="183"/>
                    <a:pt x="77" y="219"/>
                  </a:cubicBezTo>
                  <a:cubicBezTo>
                    <a:pt x="63" y="227"/>
                    <a:pt x="52" y="237"/>
                    <a:pt x="36" y="242"/>
                  </a:cubicBezTo>
                  <a:moveTo>
                    <a:pt x="141" y="97"/>
                  </a:moveTo>
                  <a:cubicBezTo>
                    <a:pt x="141" y="92"/>
                    <a:pt x="142" y="87"/>
                    <a:pt x="143" y="81"/>
                  </a:cubicBezTo>
                  <a:cubicBezTo>
                    <a:pt x="154" y="76"/>
                    <a:pt x="165" y="69"/>
                    <a:pt x="175" y="63"/>
                  </a:cubicBezTo>
                  <a:cubicBezTo>
                    <a:pt x="184" y="57"/>
                    <a:pt x="193" y="53"/>
                    <a:pt x="203" y="50"/>
                  </a:cubicBezTo>
                  <a:cubicBezTo>
                    <a:pt x="198" y="52"/>
                    <a:pt x="186" y="62"/>
                    <a:pt x="180" y="66"/>
                  </a:cubicBezTo>
                  <a:cubicBezTo>
                    <a:pt x="167" y="75"/>
                    <a:pt x="153" y="86"/>
                    <a:pt x="141" y="97"/>
                  </a:cubicBezTo>
                  <a:moveTo>
                    <a:pt x="383" y="76"/>
                  </a:moveTo>
                  <a:cubicBezTo>
                    <a:pt x="402" y="64"/>
                    <a:pt x="420" y="52"/>
                    <a:pt x="439" y="40"/>
                  </a:cubicBezTo>
                  <a:cubicBezTo>
                    <a:pt x="440" y="40"/>
                    <a:pt x="441" y="39"/>
                    <a:pt x="442" y="39"/>
                  </a:cubicBezTo>
                  <a:cubicBezTo>
                    <a:pt x="441" y="40"/>
                    <a:pt x="441" y="40"/>
                    <a:pt x="441" y="40"/>
                  </a:cubicBezTo>
                  <a:cubicBezTo>
                    <a:pt x="433" y="46"/>
                    <a:pt x="425" y="52"/>
                    <a:pt x="416" y="57"/>
                  </a:cubicBezTo>
                  <a:cubicBezTo>
                    <a:pt x="405" y="64"/>
                    <a:pt x="394" y="70"/>
                    <a:pt x="383" y="76"/>
                  </a:cubicBezTo>
                  <a:moveTo>
                    <a:pt x="152" y="60"/>
                  </a:moveTo>
                  <a:cubicBezTo>
                    <a:pt x="156" y="54"/>
                    <a:pt x="162" y="49"/>
                    <a:pt x="169" y="44"/>
                  </a:cubicBezTo>
                  <a:cubicBezTo>
                    <a:pt x="176" y="39"/>
                    <a:pt x="183" y="37"/>
                    <a:pt x="189" y="37"/>
                  </a:cubicBezTo>
                  <a:cubicBezTo>
                    <a:pt x="178" y="44"/>
                    <a:pt x="164" y="51"/>
                    <a:pt x="152" y="60"/>
                  </a:cubicBezTo>
                  <a:moveTo>
                    <a:pt x="145" y="77"/>
                  </a:moveTo>
                  <a:cubicBezTo>
                    <a:pt x="145" y="75"/>
                    <a:pt x="146" y="73"/>
                    <a:pt x="146" y="72"/>
                  </a:cubicBezTo>
                  <a:cubicBezTo>
                    <a:pt x="152" y="67"/>
                    <a:pt x="159" y="62"/>
                    <a:pt x="161" y="60"/>
                  </a:cubicBezTo>
                  <a:cubicBezTo>
                    <a:pt x="173" y="52"/>
                    <a:pt x="184" y="45"/>
                    <a:pt x="196" y="37"/>
                  </a:cubicBezTo>
                  <a:cubicBezTo>
                    <a:pt x="211" y="38"/>
                    <a:pt x="223" y="47"/>
                    <a:pt x="233" y="60"/>
                  </a:cubicBezTo>
                  <a:cubicBezTo>
                    <a:pt x="229" y="62"/>
                    <a:pt x="225" y="65"/>
                    <a:pt x="221" y="67"/>
                  </a:cubicBezTo>
                  <a:cubicBezTo>
                    <a:pt x="194" y="81"/>
                    <a:pt x="165" y="88"/>
                    <a:pt x="140" y="104"/>
                  </a:cubicBezTo>
                  <a:cubicBezTo>
                    <a:pt x="140" y="104"/>
                    <a:pt x="140" y="104"/>
                    <a:pt x="140" y="104"/>
                  </a:cubicBezTo>
                  <a:cubicBezTo>
                    <a:pt x="163" y="86"/>
                    <a:pt x="189" y="67"/>
                    <a:pt x="211" y="48"/>
                  </a:cubicBezTo>
                  <a:cubicBezTo>
                    <a:pt x="212" y="47"/>
                    <a:pt x="211" y="45"/>
                    <a:pt x="210" y="45"/>
                  </a:cubicBezTo>
                  <a:cubicBezTo>
                    <a:pt x="209" y="45"/>
                    <a:pt x="209" y="45"/>
                    <a:pt x="209" y="45"/>
                  </a:cubicBezTo>
                  <a:cubicBezTo>
                    <a:pt x="186" y="50"/>
                    <a:pt x="167" y="64"/>
                    <a:pt x="147" y="76"/>
                  </a:cubicBezTo>
                  <a:cubicBezTo>
                    <a:pt x="146" y="76"/>
                    <a:pt x="145" y="77"/>
                    <a:pt x="145" y="77"/>
                  </a:cubicBezTo>
                  <a:moveTo>
                    <a:pt x="63" y="206"/>
                  </a:moveTo>
                  <a:cubicBezTo>
                    <a:pt x="105" y="179"/>
                    <a:pt x="149" y="155"/>
                    <a:pt x="191" y="130"/>
                  </a:cubicBezTo>
                  <a:cubicBezTo>
                    <a:pt x="239" y="101"/>
                    <a:pt x="294" y="74"/>
                    <a:pt x="336" y="36"/>
                  </a:cubicBezTo>
                  <a:cubicBezTo>
                    <a:pt x="338" y="40"/>
                    <a:pt x="341" y="44"/>
                    <a:pt x="343" y="47"/>
                  </a:cubicBezTo>
                  <a:cubicBezTo>
                    <a:pt x="319" y="59"/>
                    <a:pt x="298" y="74"/>
                    <a:pt x="275" y="88"/>
                  </a:cubicBezTo>
                  <a:cubicBezTo>
                    <a:pt x="247" y="104"/>
                    <a:pt x="219" y="120"/>
                    <a:pt x="190" y="135"/>
                  </a:cubicBezTo>
                  <a:cubicBezTo>
                    <a:pt x="163" y="150"/>
                    <a:pt x="135" y="165"/>
                    <a:pt x="108" y="180"/>
                  </a:cubicBezTo>
                  <a:cubicBezTo>
                    <a:pt x="95" y="187"/>
                    <a:pt x="81" y="195"/>
                    <a:pt x="68" y="203"/>
                  </a:cubicBezTo>
                  <a:cubicBezTo>
                    <a:pt x="66" y="204"/>
                    <a:pt x="65" y="205"/>
                    <a:pt x="63" y="206"/>
                  </a:cubicBezTo>
                  <a:moveTo>
                    <a:pt x="84" y="258"/>
                  </a:moveTo>
                  <a:cubicBezTo>
                    <a:pt x="125" y="230"/>
                    <a:pt x="168" y="203"/>
                    <a:pt x="211" y="178"/>
                  </a:cubicBezTo>
                  <a:cubicBezTo>
                    <a:pt x="256" y="151"/>
                    <a:pt x="302" y="127"/>
                    <a:pt x="347" y="101"/>
                  </a:cubicBezTo>
                  <a:cubicBezTo>
                    <a:pt x="384" y="81"/>
                    <a:pt x="425" y="62"/>
                    <a:pt x="454" y="32"/>
                  </a:cubicBezTo>
                  <a:cubicBezTo>
                    <a:pt x="455" y="32"/>
                    <a:pt x="455" y="32"/>
                    <a:pt x="455" y="32"/>
                  </a:cubicBezTo>
                  <a:cubicBezTo>
                    <a:pt x="459" y="36"/>
                    <a:pt x="462" y="42"/>
                    <a:pt x="464" y="50"/>
                  </a:cubicBezTo>
                  <a:cubicBezTo>
                    <a:pt x="433" y="55"/>
                    <a:pt x="403" y="81"/>
                    <a:pt x="376" y="96"/>
                  </a:cubicBezTo>
                  <a:cubicBezTo>
                    <a:pt x="343" y="115"/>
                    <a:pt x="309" y="134"/>
                    <a:pt x="275" y="153"/>
                  </a:cubicBezTo>
                  <a:cubicBezTo>
                    <a:pt x="249" y="165"/>
                    <a:pt x="223" y="178"/>
                    <a:pt x="198" y="191"/>
                  </a:cubicBezTo>
                  <a:cubicBezTo>
                    <a:pt x="158" y="212"/>
                    <a:pt x="120" y="234"/>
                    <a:pt x="84" y="258"/>
                  </a:cubicBezTo>
                  <a:moveTo>
                    <a:pt x="255" y="68"/>
                  </a:moveTo>
                  <a:cubicBezTo>
                    <a:pt x="255" y="67"/>
                    <a:pt x="256" y="66"/>
                    <a:pt x="256" y="65"/>
                  </a:cubicBezTo>
                  <a:cubicBezTo>
                    <a:pt x="256" y="63"/>
                    <a:pt x="257" y="61"/>
                    <a:pt x="257" y="58"/>
                  </a:cubicBezTo>
                  <a:cubicBezTo>
                    <a:pt x="277" y="51"/>
                    <a:pt x="295" y="40"/>
                    <a:pt x="314" y="30"/>
                  </a:cubicBezTo>
                  <a:cubicBezTo>
                    <a:pt x="295" y="44"/>
                    <a:pt x="274" y="56"/>
                    <a:pt x="255" y="68"/>
                  </a:cubicBezTo>
                  <a:moveTo>
                    <a:pt x="22" y="231"/>
                  </a:moveTo>
                  <a:cubicBezTo>
                    <a:pt x="20" y="228"/>
                    <a:pt x="18" y="224"/>
                    <a:pt x="17" y="221"/>
                  </a:cubicBezTo>
                  <a:cubicBezTo>
                    <a:pt x="17" y="221"/>
                    <a:pt x="17" y="221"/>
                    <a:pt x="17" y="221"/>
                  </a:cubicBezTo>
                  <a:cubicBezTo>
                    <a:pt x="63" y="181"/>
                    <a:pt x="122" y="156"/>
                    <a:pt x="173" y="124"/>
                  </a:cubicBezTo>
                  <a:cubicBezTo>
                    <a:pt x="202" y="107"/>
                    <a:pt x="230" y="88"/>
                    <a:pt x="258" y="70"/>
                  </a:cubicBezTo>
                  <a:cubicBezTo>
                    <a:pt x="281" y="56"/>
                    <a:pt x="306" y="42"/>
                    <a:pt x="327" y="25"/>
                  </a:cubicBezTo>
                  <a:cubicBezTo>
                    <a:pt x="329" y="27"/>
                    <a:pt x="331" y="30"/>
                    <a:pt x="333" y="33"/>
                  </a:cubicBezTo>
                  <a:cubicBezTo>
                    <a:pt x="281" y="63"/>
                    <a:pt x="230" y="96"/>
                    <a:pt x="179" y="126"/>
                  </a:cubicBezTo>
                  <a:cubicBezTo>
                    <a:pt x="127" y="157"/>
                    <a:pt x="70" y="182"/>
                    <a:pt x="21" y="218"/>
                  </a:cubicBezTo>
                  <a:cubicBezTo>
                    <a:pt x="20" y="219"/>
                    <a:pt x="21" y="221"/>
                    <a:pt x="22" y="221"/>
                  </a:cubicBezTo>
                  <a:cubicBezTo>
                    <a:pt x="22" y="221"/>
                    <a:pt x="23" y="221"/>
                    <a:pt x="23" y="221"/>
                  </a:cubicBezTo>
                  <a:cubicBezTo>
                    <a:pt x="72" y="185"/>
                    <a:pt x="128" y="160"/>
                    <a:pt x="181" y="129"/>
                  </a:cubicBezTo>
                  <a:cubicBezTo>
                    <a:pt x="206" y="114"/>
                    <a:pt x="232" y="99"/>
                    <a:pt x="258" y="84"/>
                  </a:cubicBezTo>
                  <a:cubicBezTo>
                    <a:pt x="282" y="70"/>
                    <a:pt x="311" y="54"/>
                    <a:pt x="329" y="37"/>
                  </a:cubicBezTo>
                  <a:cubicBezTo>
                    <a:pt x="308" y="56"/>
                    <a:pt x="282" y="70"/>
                    <a:pt x="257" y="84"/>
                  </a:cubicBezTo>
                  <a:cubicBezTo>
                    <a:pt x="229" y="101"/>
                    <a:pt x="202" y="119"/>
                    <a:pt x="173" y="136"/>
                  </a:cubicBezTo>
                  <a:cubicBezTo>
                    <a:pt x="145" y="153"/>
                    <a:pt x="116" y="169"/>
                    <a:pt x="88" y="187"/>
                  </a:cubicBezTo>
                  <a:cubicBezTo>
                    <a:pt x="66" y="202"/>
                    <a:pt x="42" y="214"/>
                    <a:pt x="22" y="231"/>
                  </a:cubicBezTo>
                  <a:moveTo>
                    <a:pt x="47" y="251"/>
                  </a:moveTo>
                  <a:cubicBezTo>
                    <a:pt x="44" y="249"/>
                    <a:pt x="40" y="247"/>
                    <a:pt x="37" y="245"/>
                  </a:cubicBezTo>
                  <a:cubicBezTo>
                    <a:pt x="63" y="238"/>
                    <a:pt x="88" y="217"/>
                    <a:pt x="110" y="204"/>
                  </a:cubicBezTo>
                  <a:cubicBezTo>
                    <a:pt x="144" y="185"/>
                    <a:pt x="179" y="168"/>
                    <a:pt x="213" y="150"/>
                  </a:cubicBezTo>
                  <a:cubicBezTo>
                    <a:pt x="248" y="131"/>
                    <a:pt x="283" y="112"/>
                    <a:pt x="316" y="91"/>
                  </a:cubicBezTo>
                  <a:cubicBezTo>
                    <a:pt x="346" y="71"/>
                    <a:pt x="374" y="50"/>
                    <a:pt x="405" y="32"/>
                  </a:cubicBezTo>
                  <a:cubicBezTo>
                    <a:pt x="407" y="31"/>
                    <a:pt x="424" y="21"/>
                    <a:pt x="425" y="21"/>
                  </a:cubicBezTo>
                  <a:cubicBezTo>
                    <a:pt x="425" y="21"/>
                    <a:pt x="425" y="21"/>
                    <a:pt x="424" y="22"/>
                  </a:cubicBezTo>
                  <a:cubicBezTo>
                    <a:pt x="416" y="27"/>
                    <a:pt x="408" y="32"/>
                    <a:pt x="401" y="37"/>
                  </a:cubicBezTo>
                  <a:cubicBezTo>
                    <a:pt x="383" y="50"/>
                    <a:pt x="364" y="61"/>
                    <a:pt x="346" y="73"/>
                  </a:cubicBezTo>
                  <a:cubicBezTo>
                    <a:pt x="312" y="95"/>
                    <a:pt x="278" y="115"/>
                    <a:pt x="243" y="134"/>
                  </a:cubicBezTo>
                  <a:cubicBezTo>
                    <a:pt x="208" y="153"/>
                    <a:pt x="173" y="172"/>
                    <a:pt x="140" y="192"/>
                  </a:cubicBezTo>
                  <a:cubicBezTo>
                    <a:pt x="108" y="211"/>
                    <a:pt x="79" y="234"/>
                    <a:pt x="47" y="251"/>
                  </a:cubicBezTo>
                  <a:moveTo>
                    <a:pt x="78" y="237"/>
                  </a:moveTo>
                  <a:cubicBezTo>
                    <a:pt x="79" y="236"/>
                    <a:pt x="81" y="235"/>
                    <a:pt x="82" y="234"/>
                  </a:cubicBezTo>
                  <a:cubicBezTo>
                    <a:pt x="96" y="224"/>
                    <a:pt x="111" y="214"/>
                    <a:pt x="126" y="205"/>
                  </a:cubicBezTo>
                  <a:cubicBezTo>
                    <a:pt x="159" y="184"/>
                    <a:pt x="194" y="165"/>
                    <a:pt x="228" y="146"/>
                  </a:cubicBezTo>
                  <a:cubicBezTo>
                    <a:pt x="299" y="108"/>
                    <a:pt x="366" y="65"/>
                    <a:pt x="432" y="21"/>
                  </a:cubicBezTo>
                  <a:cubicBezTo>
                    <a:pt x="440" y="22"/>
                    <a:pt x="446" y="25"/>
                    <a:pt x="452" y="29"/>
                  </a:cubicBezTo>
                  <a:cubicBezTo>
                    <a:pt x="404" y="55"/>
                    <a:pt x="361" y="88"/>
                    <a:pt x="314" y="115"/>
                  </a:cubicBezTo>
                  <a:cubicBezTo>
                    <a:pt x="305" y="120"/>
                    <a:pt x="296" y="125"/>
                    <a:pt x="287" y="130"/>
                  </a:cubicBezTo>
                  <a:cubicBezTo>
                    <a:pt x="281" y="133"/>
                    <a:pt x="276" y="136"/>
                    <a:pt x="270" y="139"/>
                  </a:cubicBezTo>
                  <a:cubicBezTo>
                    <a:pt x="205" y="170"/>
                    <a:pt x="142" y="205"/>
                    <a:pt x="78" y="237"/>
                  </a:cubicBezTo>
                  <a:moveTo>
                    <a:pt x="364" y="54"/>
                  </a:moveTo>
                  <a:cubicBezTo>
                    <a:pt x="376" y="32"/>
                    <a:pt x="401" y="20"/>
                    <a:pt x="423" y="20"/>
                  </a:cubicBezTo>
                  <a:cubicBezTo>
                    <a:pt x="402" y="28"/>
                    <a:pt x="383" y="41"/>
                    <a:pt x="364" y="54"/>
                  </a:cubicBezTo>
                  <a:moveTo>
                    <a:pt x="259" y="54"/>
                  </a:moveTo>
                  <a:cubicBezTo>
                    <a:pt x="259" y="52"/>
                    <a:pt x="260" y="50"/>
                    <a:pt x="261" y="49"/>
                  </a:cubicBezTo>
                  <a:cubicBezTo>
                    <a:pt x="267" y="44"/>
                    <a:pt x="274" y="39"/>
                    <a:pt x="281" y="35"/>
                  </a:cubicBezTo>
                  <a:cubicBezTo>
                    <a:pt x="291" y="28"/>
                    <a:pt x="301" y="21"/>
                    <a:pt x="312" y="15"/>
                  </a:cubicBezTo>
                  <a:cubicBezTo>
                    <a:pt x="316" y="17"/>
                    <a:pt x="320" y="19"/>
                    <a:pt x="323" y="22"/>
                  </a:cubicBezTo>
                  <a:cubicBezTo>
                    <a:pt x="322" y="22"/>
                    <a:pt x="322" y="22"/>
                    <a:pt x="322" y="22"/>
                  </a:cubicBezTo>
                  <a:cubicBezTo>
                    <a:pt x="301" y="33"/>
                    <a:pt x="281" y="45"/>
                    <a:pt x="259" y="54"/>
                  </a:cubicBezTo>
                  <a:moveTo>
                    <a:pt x="264" y="41"/>
                  </a:moveTo>
                  <a:cubicBezTo>
                    <a:pt x="270" y="32"/>
                    <a:pt x="278" y="24"/>
                    <a:pt x="288" y="18"/>
                  </a:cubicBezTo>
                  <a:cubicBezTo>
                    <a:pt x="294" y="15"/>
                    <a:pt x="299" y="14"/>
                    <a:pt x="303" y="14"/>
                  </a:cubicBezTo>
                  <a:cubicBezTo>
                    <a:pt x="304" y="14"/>
                    <a:pt x="305" y="14"/>
                    <a:pt x="306" y="14"/>
                  </a:cubicBezTo>
                  <a:cubicBezTo>
                    <a:pt x="294" y="21"/>
                    <a:pt x="283" y="29"/>
                    <a:pt x="272" y="36"/>
                  </a:cubicBezTo>
                  <a:cubicBezTo>
                    <a:pt x="269" y="38"/>
                    <a:pt x="267" y="40"/>
                    <a:pt x="264" y="41"/>
                  </a:cubicBezTo>
                  <a:moveTo>
                    <a:pt x="305" y="0"/>
                  </a:moveTo>
                  <a:cubicBezTo>
                    <a:pt x="303" y="0"/>
                    <a:pt x="300" y="0"/>
                    <a:pt x="298" y="0"/>
                  </a:cubicBezTo>
                  <a:cubicBezTo>
                    <a:pt x="272" y="4"/>
                    <a:pt x="252" y="26"/>
                    <a:pt x="244" y="51"/>
                  </a:cubicBezTo>
                  <a:cubicBezTo>
                    <a:pt x="232" y="33"/>
                    <a:pt x="214" y="22"/>
                    <a:pt x="193" y="22"/>
                  </a:cubicBezTo>
                  <a:cubicBezTo>
                    <a:pt x="187" y="22"/>
                    <a:pt x="180" y="24"/>
                    <a:pt x="174" y="26"/>
                  </a:cubicBezTo>
                  <a:cubicBezTo>
                    <a:pt x="137" y="38"/>
                    <a:pt x="129" y="69"/>
                    <a:pt x="126" y="102"/>
                  </a:cubicBezTo>
                  <a:cubicBezTo>
                    <a:pt x="112" y="82"/>
                    <a:pt x="90" y="66"/>
                    <a:pt x="68" y="66"/>
                  </a:cubicBezTo>
                  <a:cubicBezTo>
                    <a:pt x="55" y="66"/>
                    <a:pt x="43" y="71"/>
                    <a:pt x="30" y="83"/>
                  </a:cubicBezTo>
                  <a:cubicBezTo>
                    <a:pt x="6" y="107"/>
                    <a:pt x="22" y="138"/>
                    <a:pt x="45" y="155"/>
                  </a:cubicBezTo>
                  <a:cubicBezTo>
                    <a:pt x="20" y="162"/>
                    <a:pt x="0" y="183"/>
                    <a:pt x="0" y="212"/>
                  </a:cubicBezTo>
                  <a:cubicBezTo>
                    <a:pt x="1" y="246"/>
                    <a:pt x="34" y="266"/>
                    <a:pt x="66" y="271"/>
                  </a:cubicBezTo>
                  <a:cubicBezTo>
                    <a:pt x="42" y="290"/>
                    <a:pt x="27" y="318"/>
                    <a:pt x="54" y="345"/>
                  </a:cubicBezTo>
                  <a:cubicBezTo>
                    <a:pt x="70" y="360"/>
                    <a:pt x="93" y="367"/>
                    <a:pt x="116" y="367"/>
                  </a:cubicBezTo>
                  <a:cubicBezTo>
                    <a:pt x="133" y="367"/>
                    <a:pt x="149" y="364"/>
                    <a:pt x="164" y="359"/>
                  </a:cubicBezTo>
                  <a:cubicBezTo>
                    <a:pt x="151" y="399"/>
                    <a:pt x="116" y="429"/>
                    <a:pt x="85" y="455"/>
                  </a:cubicBezTo>
                  <a:cubicBezTo>
                    <a:pt x="82" y="458"/>
                    <a:pt x="82" y="461"/>
                    <a:pt x="84" y="464"/>
                  </a:cubicBezTo>
                  <a:cubicBezTo>
                    <a:pt x="85" y="466"/>
                    <a:pt x="87" y="468"/>
                    <a:pt x="90" y="468"/>
                  </a:cubicBezTo>
                  <a:cubicBezTo>
                    <a:pt x="91" y="468"/>
                    <a:pt x="92" y="468"/>
                    <a:pt x="92" y="467"/>
                  </a:cubicBezTo>
                  <a:cubicBezTo>
                    <a:pt x="152" y="445"/>
                    <a:pt x="204" y="422"/>
                    <a:pt x="246" y="374"/>
                  </a:cubicBezTo>
                  <a:cubicBezTo>
                    <a:pt x="258" y="395"/>
                    <a:pt x="276" y="404"/>
                    <a:pt x="295" y="404"/>
                  </a:cubicBezTo>
                  <a:cubicBezTo>
                    <a:pt x="317" y="404"/>
                    <a:pt x="340" y="392"/>
                    <a:pt x="354" y="370"/>
                  </a:cubicBezTo>
                  <a:cubicBezTo>
                    <a:pt x="370" y="388"/>
                    <a:pt x="388" y="405"/>
                    <a:pt x="412" y="407"/>
                  </a:cubicBezTo>
                  <a:cubicBezTo>
                    <a:pt x="413" y="407"/>
                    <a:pt x="414" y="407"/>
                    <a:pt x="415" y="407"/>
                  </a:cubicBezTo>
                  <a:cubicBezTo>
                    <a:pt x="435" y="407"/>
                    <a:pt x="457" y="386"/>
                    <a:pt x="468" y="368"/>
                  </a:cubicBezTo>
                  <a:cubicBezTo>
                    <a:pt x="477" y="375"/>
                    <a:pt x="490" y="378"/>
                    <a:pt x="502" y="378"/>
                  </a:cubicBezTo>
                  <a:cubicBezTo>
                    <a:pt x="523" y="378"/>
                    <a:pt x="543" y="369"/>
                    <a:pt x="545" y="351"/>
                  </a:cubicBezTo>
                  <a:cubicBezTo>
                    <a:pt x="553" y="355"/>
                    <a:pt x="560" y="357"/>
                    <a:pt x="568" y="357"/>
                  </a:cubicBezTo>
                  <a:cubicBezTo>
                    <a:pt x="619" y="357"/>
                    <a:pt x="670" y="272"/>
                    <a:pt x="621" y="235"/>
                  </a:cubicBezTo>
                  <a:cubicBezTo>
                    <a:pt x="646" y="221"/>
                    <a:pt x="662" y="193"/>
                    <a:pt x="648" y="164"/>
                  </a:cubicBezTo>
                  <a:cubicBezTo>
                    <a:pt x="637" y="141"/>
                    <a:pt x="615" y="128"/>
                    <a:pt x="591" y="128"/>
                  </a:cubicBezTo>
                  <a:cubicBezTo>
                    <a:pt x="588" y="128"/>
                    <a:pt x="585" y="128"/>
                    <a:pt x="582" y="128"/>
                  </a:cubicBezTo>
                  <a:cubicBezTo>
                    <a:pt x="590" y="104"/>
                    <a:pt x="582" y="74"/>
                    <a:pt x="565" y="56"/>
                  </a:cubicBezTo>
                  <a:cubicBezTo>
                    <a:pt x="555" y="45"/>
                    <a:pt x="542" y="41"/>
                    <a:pt x="530" y="41"/>
                  </a:cubicBezTo>
                  <a:cubicBezTo>
                    <a:pt x="512" y="41"/>
                    <a:pt x="495" y="49"/>
                    <a:pt x="480" y="58"/>
                  </a:cubicBezTo>
                  <a:cubicBezTo>
                    <a:pt x="478" y="22"/>
                    <a:pt x="452" y="6"/>
                    <a:pt x="422" y="6"/>
                  </a:cubicBezTo>
                  <a:cubicBezTo>
                    <a:pt x="398" y="6"/>
                    <a:pt x="371" y="18"/>
                    <a:pt x="355" y="40"/>
                  </a:cubicBezTo>
                  <a:cubicBezTo>
                    <a:pt x="345" y="20"/>
                    <a:pt x="328" y="0"/>
                    <a:pt x="3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421"/>
            <p:cNvSpPr>
              <a:spLocks noEditPoints="1"/>
            </p:cNvSpPr>
            <p:nvPr/>
          </p:nvSpPr>
          <p:spPr bwMode="auto">
            <a:xfrm>
              <a:off x="4396" y="1712"/>
              <a:ext cx="783" cy="546"/>
            </a:xfrm>
            <a:custGeom>
              <a:avLst/>
              <a:gdLst>
                <a:gd name="T0" fmla="*/ 135 w 585"/>
                <a:gd name="T1" fmla="*/ 355 h 409"/>
                <a:gd name="T2" fmla="*/ 258 w 585"/>
                <a:gd name="T3" fmla="*/ 340 h 409"/>
                <a:gd name="T4" fmla="*/ 461 w 585"/>
                <a:gd name="T5" fmla="*/ 310 h 409"/>
                <a:gd name="T6" fmla="*/ 451 w 585"/>
                <a:gd name="T7" fmla="*/ 295 h 409"/>
                <a:gd name="T8" fmla="*/ 520 w 585"/>
                <a:gd name="T9" fmla="*/ 289 h 409"/>
                <a:gd name="T10" fmla="*/ 342 w 585"/>
                <a:gd name="T11" fmla="*/ 337 h 409"/>
                <a:gd name="T12" fmla="*/ 457 w 585"/>
                <a:gd name="T13" fmla="*/ 291 h 409"/>
                <a:gd name="T14" fmla="*/ 470 w 585"/>
                <a:gd name="T15" fmla="*/ 287 h 409"/>
                <a:gd name="T16" fmla="*/ 368 w 585"/>
                <a:gd name="T17" fmla="*/ 291 h 409"/>
                <a:gd name="T18" fmla="*/ 423 w 585"/>
                <a:gd name="T19" fmla="*/ 287 h 409"/>
                <a:gd name="T20" fmla="*/ 385 w 585"/>
                <a:gd name="T21" fmla="*/ 275 h 409"/>
                <a:gd name="T22" fmla="*/ 256 w 585"/>
                <a:gd name="T23" fmla="*/ 308 h 409"/>
                <a:gd name="T24" fmla="*/ 527 w 585"/>
                <a:gd name="T25" fmla="*/ 192 h 409"/>
                <a:gd name="T26" fmla="*/ 222 w 585"/>
                <a:gd name="T27" fmla="*/ 314 h 409"/>
                <a:gd name="T28" fmla="*/ 493 w 585"/>
                <a:gd name="T29" fmla="*/ 189 h 409"/>
                <a:gd name="T30" fmla="*/ 218 w 585"/>
                <a:gd name="T31" fmla="*/ 310 h 409"/>
                <a:gd name="T32" fmla="*/ 552 w 585"/>
                <a:gd name="T33" fmla="*/ 180 h 409"/>
                <a:gd name="T34" fmla="*/ 148 w 585"/>
                <a:gd name="T35" fmla="*/ 334 h 409"/>
                <a:gd name="T36" fmla="*/ 182 w 585"/>
                <a:gd name="T37" fmla="*/ 153 h 409"/>
                <a:gd name="T38" fmla="*/ 59 w 585"/>
                <a:gd name="T39" fmla="*/ 146 h 409"/>
                <a:gd name="T40" fmla="*/ 433 w 585"/>
                <a:gd name="T41" fmla="*/ 183 h 409"/>
                <a:gd name="T42" fmla="*/ 158 w 585"/>
                <a:gd name="T43" fmla="*/ 298 h 409"/>
                <a:gd name="T44" fmla="*/ 319 w 585"/>
                <a:gd name="T45" fmla="*/ 228 h 409"/>
                <a:gd name="T46" fmla="*/ 82 w 585"/>
                <a:gd name="T47" fmla="*/ 130 h 409"/>
                <a:gd name="T48" fmla="*/ 483 w 585"/>
                <a:gd name="T49" fmla="*/ 115 h 409"/>
                <a:gd name="T50" fmla="*/ 406 w 585"/>
                <a:gd name="T51" fmla="*/ 159 h 409"/>
                <a:gd name="T52" fmla="*/ 132 w 585"/>
                <a:gd name="T53" fmla="*/ 304 h 409"/>
                <a:gd name="T54" fmla="*/ 59 w 585"/>
                <a:gd name="T55" fmla="*/ 274 h 409"/>
                <a:gd name="T56" fmla="*/ 98 w 585"/>
                <a:gd name="T57" fmla="*/ 101 h 409"/>
                <a:gd name="T58" fmla="*/ 103 w 585"/>
                <a:gd name="T59" fmla="*/ 100 h 409"/>
                <a:gd name="T60" fmla="*/ 46 w 585"/>
                <a:gd name="T61" fmla="*/ 126 h 409"/>
                <a:gd name="T62" fmla="*/ 69 w 585"/>
                <a:gd name="T63" fmla="*/ 300 h 409"/>
                <a:gd name="T64" fmla="*/ 490 w 585"/>
                <a:gd name="T65" fmla="*/ 77 h 409"/>
                <a:gd name="T66" fmla="*/ 284 w 585"/>
                <a:gd name="T67" fmla="*/ 199 h 409"/>
                <a:gd name="T68" fmla="*/ 29 w 585"/>
                <a:gd name="T69" fmla="*/ 95 h 409"/>
                <a:gd name="T70" fmla="*/ 30 w 585"/>
                <a:gd name="T71" fmla="*/ 105 h 409"/>
                <a:gd name="T72" fmla="*/ 61 w 585"/>
                <a:gd name="T73" fmla="*/ 277 h 409"/>
                <a:gd name="T74" fmla="*/ 66 w 585"/>
                <a:gd name="T75" fmla="*/ 147 h 409"/>
                <a:gd name="T76" fmla="*/ 63 w 585"/>
                <a:gd name="T77" fmla="*/ 147 h 409"/>
                <a:gd name="T78" fmla="*/ 161 w 585"/>
                <a:gd name="T79" fmla="*/ 88 h 409"/>
                <a:gd name="T80" fmla="*/ 469 w 585"/>
                <a:gd name="T81" fmla="*/ 87 h 409"/>
                <a:gd name="T82" fmla="*/ 453 w 585"/>
                <a:gd name="T83" fmla="*/ 65 h 409"/>
                <a:gd name="T84" fmla="*/ 79 w 585"/>
                <a:gd name="T85" fmla="*/ 238 h 409"/>
                <a:gd name="T86" fmla="*/ 273 w 585"/>
                <a:gd name="T87" fmla="*/ 138 h 409"/>
                <a:gd name="T88" fmla="*/ 370 w 585"/>
                <a:gd name="T89" fmla="*/ 63 h 409"/>
                <a:gd name="T90" fmla="*/ 308 w 585"/>
                <a:gd name="T91" fmla="*/ 54 h 409"/>
                <a:gd name="T92" fmla="*/ 335 w 585"/>
                <a:gd name="T93" fmla="*/ 66 h 409"/>
                <a:gd name="T94" fmla="*/ 128 w 585"/>
                <a:gd name="T95" fmla="*/ 63 h 409"/>
                <a:gd name="T96" fmla="*/ 126 w 585"/>
                <a:gd name="T97" fmla="*/ 67 h 409"/>
                <a:gd name="T98" fmla="*/ 184 w 585"/>
                <a:gd name="T99" fmla="*/ 155 h 409"/>
                <a:gd name="T100" fmla="*/ 224 w 585"/>
                <a:gd name="T101" fmla="*/ 51 h 409"/>
                <a:gd name="T102" fmla="*/ 18 w 585"/>
                <a:gd name="T103" fmla="*/ 190 h 409"/>
                <a:gd name="T104" fmla="*/ 32 w 585"/>
                <a:gd name="T105" fmla="*/ 214 h 409"/>
                <a:gd name="T106" fmla="*/ 41 w 585"/>
                <a:gd name="T107" fmla="*/ 219 h 409"/>
                <a:gd name="T108" fmla="*/ 318 w 585"/>
                <a:gd name="T109" fmla="*/ 47 h 409"/>
                <a:gd name="T110" fmla="*/ 251 w 585"/>
                <a:gd name="T111" fmla="*/ 16 h 409"/>
                <a:gd name="T112" fmla="*/ 59 w 585"/>
                <a:gd name="T113" fmla="*/ 58 h 409"/>
                <a:gd name="T114" fmla="*/ 80 w 585"/>
                <a:gd name="T115" fmla="*/ 408 h 409"/>
                <a:gd name="T116" fmla="*/ 565 w 585"/>
                <a:gd name="T117" fmla="*/ 144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5" h="409">
                  <a:moveTo>
                    <a:pt x="110" y="383"/>
                  </a:moveTo>
                  <a:cubicBezTo>
                    <a:pt x="110" y="382"/>
                    <a:pt x="111" y="382"/>
                    <a:pt x="112" y="381"/>
                  </a:cubicBezTo>
                  <a:cubicBezTo>
                    <a:pt x="113" y="381"/>
                    <a:pt x="114" y="381"/>
                    <a:pt x="116" y="381"/>
                  </a:cubicBezTo>
                  <a:cubicBezTo>
                    <a:pt x="114" y="381"/>
                    <a:pt x="112" y="382"/>
                    <a:pt x="110" y="383"/>
                  </a:cubicBezTo>
                  <a:moveTo>
                    <a:pt x="116" y="377"/>
                  </a:moveTo>
                  <a:cubicBezTo>
                    <a:pt x="119" y="374"/>
                    <a:pt x="123" y="370"/>
                    <a:pt x="126" y="366"/>
                  </a:cubicBezTo>
                  <a:cubicBezTo>
                    <a:pt x="140" y="361"/>
                    <a:pt x="154" y="357"/>
                    <a:pt x="168" y="352"/>
                  </a:cubicBezTo>
                  <a:cubicBezTo>
                    <a:pt x="156" y="360"/>
                    <a:pt x="145" y="367"/>
                    <a:pt x="132" y="373"/>
                  </a:cubicBezTo>
                  <a:cubicBezTo>
                    <a:pt x="127" y="375"/>
                    <a:pt x="121" y="376"/>
                    <a:pt x="116" y="377"/>
                  </a:cubicBezTo>
                  <a:moveTo>
                    <a:pt x="130" y="361"/>
                  </a:moveTo>
                  <a:cubicBezTo>
                    <a:pt x="132" y="359"/>
                    <a:pt x="133" y="357"/>
                    <a:pt x="135" y="355"/>
                  </a:cubicBezTo>
                  <a:cubicBezTo>
                    <a:pt x="145" y="353"/>
                    <a:pt x="154" y="348"/>
                    <a:pt x="163" y="343"/>
                  </a:cubicBezTo>
                  <a:cubicBezTo>
                    <a:pt x="168" y="340"/>
                    <a:pt x="174" y="337"/>
                    <a:pt x="179" y="334"/>
                  </a:cubicBezTo>
                  <a:cubicBezTo>
                    <a:pt x="185" y="330"/>
                    <a:pt x="193" y="328"/>
                    <a:pt x="200" y="325"/>
                  </a:cubicBezTo>
                  <a:cubicBezTo>
                    <a:pt x="192" y="332"/>
                    <a:pt x="185" y="339"/>
                    <a:pt x="177" y="345"/>
                  </a:cubicBezTo>
                  <a:cubicBezTo>
                    <a:pt x="162" y="351"/>
                    <a:pt x="146" y="356"/>
                    <a:pt x="130" y="361"/>
                  </a:cubicBezTo>
                  <a:moveTo>
                    <a:pt x="358" y="343"/>
                  </a:moveTo>
                  <a:cubicBezTo>
                    <a:pt x="354" y="343"/>
                    <a:pt x="350" y="341"/>
                    <a:pt x="346" y="339"/>
                  </a:cubicBezTo>
                  <a:cubicBezTo>
                    <a:pt x="362" y="332"/>
                    <a:pt x="378" y="326"/>
                    <a:pt x="395" y="319"/>
                  </a:cubicBezTo>
                  <a:cubicBezTo>
                    <a:pt x="386" y="331"/>
                    <a:pt x="373" y="341"/>
                    <a:pt x="359" y="342"/>
                  </a:cubicBezTo>
                  <a:cubicBezTo>
                    <a:pt x="359" y="343"/>
                    <a:pt x="358" y="343"/>
                    <a:pt x="358" y="343"/>
                  </a:cubicBezTo>
                  <a:moveTo>
                    <a:pt x="258" y="340"/>
                  </a:moveTo>
                  <a:cubicBezTo>
                    <a:pt x="252" y="340"/>
                    <a:pt x="247" y="339"/>
                    <a:pt x="242" y="337"/>
                  </a:cubicBezTo>
                  <a:cubicBezTo>
                    <a:pt x="260" y="330"/>
                    <a:pt x="278" y="322"/>
                    <a:pt x="296" y="316"/>
                  </a:cubicBezTo>
                  <a:cubicBezTo>
                    <a:pt x="297" y="316"/>
                    <a:pt x="298" y="315"/>
                    <a:pt x="299" y="315"/>
                  </a:cubicBezTo>
                  <a:cubicBezTo>
                    <a:pt x="289" y="331"/>
                    <a:pt x="273" y="340"/>
                    <a:pt x="258" y="340"/>
                  </a:cubicBezTo>
                  <a:moveTo>
                    <a:pt x="239" y="334"/>
                  </a:moveTo>
                  <a:cubicBezTo>
                    <a:pt x="259" y="328"/>
                    <a:pt x="281" y="320"/>
                    <a:pt x="302" y="311"/>
                  </a:cubicBezTo>
                  <a:cubicBezTo>
                    <a:pt x="302" y="311"/>
                    <a:pt x="302" y="312"/>
                    <a:pt x="301" y="312"/>
                  </a:cubicBezTo>
                  <a:cubicBezTo>
                    <a:pt x="281" y="320"/>
                    <a:pt x="260" y="328"/>
                    <a:pt x="239" y="334"/>
                  </a:cubicBezTo>
                  <a:moveTo>
                    <a:pt x="440" y="318"/>
                  </a:moveTo>
                  <a:cubicBezTo>
                    <a:pt x="437" y="318"/>
                    <a:pt x="433" y="317"/>
                    <a:pt x="430" y="317"/>
                  </a:cubicBezTo>
                  <a:cubicBezTo>
                    <a:pt x="441" y="315"/>
                    <a:pt x="451" y="312"/>
                    <a:pt x="461" y="310"/>
                  </a:cubicBezTo>
                  <a:cubicBezTo>
                    <a:pt x="457" y="315"/>
                    <a:pt x="449" y="318"/>
                    <a:pt x="440" y="318"/>
                  </a:cubicBezTo>
                  <a:moveTo>
                    <a:pt x="434" y="313"/>
                  </a:moveTo>
                  <a:cubicBezTo>
                    <a:pt x="433" y="313"/>
                    <a:pt x="434" y="312"/>
                    <a:pt x="440" y="309"/>
                  </a:cubicBezTo>
                  <a:cubicBezTo>
                    <a:pt x="448" y="305"/>
                    <a:pt x="456" y="302"/>
                    <a:pt x="462" y="298"/>
                  </a:cubicBezTo>
                  <a:cubicBezTo>
                    <a:pt x="463" y="301"/>
                    <a:pt x="463" y="303"/>
                    <a:pt x="463" y="306"/>
                  </a:cubicBezTo>
                  <a:cubicBezTo>
                    <a:pt x="457" y="307"/>
                    <a:pt x="451" y="309"/>
                    <a:pt x="446" y="310"/>
                  </a:cubicBezTo>
                  <a:cubicBezTo>
                    <a:pt x="441" y="312"/>
                    <a:pt x="436" y="313"/>
                    <a:pt x="434" y="313"/>
                  </a:cubicBezTo>
                  <a:moveTo>
                    <a:pt x="425" y="315"/>
                  </a:moveTo>
                  <a:cubicBezTo>
                    <a:pt x="421" y="314"/>
                    <a:pt x="418" y="313"/>
                    <a:pt x="415" y="311"/>
                  </a:cubicBezTo>
                  <a:cubicBezTo>
                    <a:pt x="419" y="309"/>
                    <a:pt x="423" y="307"/>
                    <a:pt x="427" y="306"/>
                  </a:cubicBezTo>
                  <a:cubicBezTo>
                    <a:pt x="435" y="302"/>
                    <a:pt x="443" y="298"/>
                    <a:pt x="451" y="295"/>
                  </a:cubicBezTo>
                  <a:cubicBezTo>
                    <a:pt x="453" y="295"/>
                    <a:pt x="455" y="294"/>
                    <a:pt x="456" y="294"/>
                  </a:cubicBezTo>
                  <a:cubicBezTo>
                    <a:pt x="459" y="294"/>
                    <a:pt x="460" y="296"/>
                    <a:pt x="454" y="299"/>
                  </a:cubicBezTo>
                  <a:cubicBezTo>
                    <a:pt x="444" y="305"/>
                    <a:pt x="434" y="307"/>
                    <a:pt x="425" y="315"/>
                  </a:cubicBezTo>
                  <a:cubicBezTo>
                    <a:pt x="425" y="315"/>
                    <a:pt x="425" y="315"/>
                    <a:pt x="425" y="315"/>
                  </a:cubicBezTo>
                  <a:moveTo>
                    <a:pt x="496" y="299"/>
                  </a:moveTo>
                  <a:cubicBezTo>
                    <a:pt x="502" y="297"/>
                    <a:pt x="508" y="295"/>
                    <a:pt x="514" y="294"/>
                  </a:cubicBezTo>
                  <a:cubicBezTo>
                    <a:pt x="508" y="297"/>
                    <a:pt x="502" y="299"/>
                    <a:pt x="496" y="299"/>
                  </a:cubicBezTo>
                  <a:moveTo>
                    <a:pt x="487" y="296"/>
                  </a:moveTo>
                  <a:cubicBezTo>
                    <a:pt x="501" y="285"/>
                    <a:pt x="524" y="286"/>
                    <a:pt x="536" y="273"/>
                  </a:cubicBezTo>
                  <a:cubicBezTo>
                    <a:pt x="532" y="279"/>
                    <a:pt x="527" y="285"/>
                    <a:pt x="521" y="289"/>
                  </a:cubicBezTo>
                  <a:cubicBezTo>
                    <a:pt x="520" y="289"/>
                    <a:pt x="520" y="289"/>
                    <a:pt x="520" y="289"/>
                  </a:cubicBezTo>
                  <a:cubicBezTo>
                    <a:pt x="509" y="291"/>
                    <a:pt x="499" y="296"/>
                    <a:pt x="487" y="296"/>
                  </a:cubicBezTo>
                  <a:moveTo>
                    <a:pt x="478" y="292"/>
                  </a:moveTo>
                  <a:cubicBezTo>
                    <a:pt x="478" y="292"/>
                    <a:pt x="479" y="292"/>
                    <a:pt x="479" y="292"/>
                  </a:cubicBezTo>
                  <a:cubicBezTo>
                    <a:pt x="491" y="287"/>
                    <a:pt x="504" y="282"/>
                    <a:pt x="516" y="277"/>
                  </a:cubicBezTo>
                  <a:cubicBezTo>
                    <a:pt x="521" y="275"/>
                    <a:pt x="525" y="272"/>
                    <a:pt x="530" y="270"/>
                  </a:cubicBezTo>
                  <a:cubicBezTo>
                    <a:pt x="533" y="269"/>
                    <a:pt x="535" y="268"/>
                    <a:pt x="536" y="268"/>
                  </a:cubicBezTo>
                  <a:cubicBezTo>
                    <a:pt x="538" y="268"/>
                    <a:pt x="530" y="275"/>
                    <a:pt x="527" y="276"/>
                  </a:cubicBezTo>
                  <a:cubicBezTo>
                    <a:pt x="514" y="285"/>
                    <a:pt x="495" y="284"/>
                    <a:pt x="484" y="296"/>
                  </a:cubicBezTo>
                  <a:cubicBezTo>
                    <a:pt x="482" y="295"/>
                    <a:pt x="480" y="294"/>
                    <a:pt x="478" y="292"/>
                  </a:cubicBezTo>
                  <a:cubicBezTo>
                    <a:pt x="478" y="292"/>
                    <a:pt x="478" y="292"/>
                    <a:pt x="478" y="292"/>
                  </a:cubicBezTo>
                  <a:moveTo>
                    <a:pt x="342" y="337"/>
                  </a:moveTo>
                  <a:cubicBezTo>
                    <a:pt x="336" y="333"/>
                    <a:pt x="330" y="328"/>
                    <a:pt x="325" y="322"/>
                  </a:cubicBezTo>
                  <a:cubicBezTo>
                    <a:pt x="363" y="310"/>
                    <a:pt x="402" y="298"/>
                    <a:pt x="440" y="285"/>
                  </a:cubicBezTo>
                  <a:cubicBezTo>
                    <a:pt x="458" y="279"/>
                    <a:pt x="476" y="272"/>
                    <a:pt x="494" y="265"/>
                  </a:cubicBezTo>
                  <a:cubicBezTo>
                    <a:pt x="505" y="262"/>
                    <a:pt x="515" y="258"/>
                    <a:pt x="525" y="254"/>
                  </a:cubicBezTo>
                  <a:cubicBezTo>
                    <a:pt x="526" y="254"/>
                    <a:pt x="538" y="249"/>
                    <a:pt x="540" y="249"/>
                  </a:cubicBezTo>
                  <a:cubicBezTo>
                    <a:pt x="540" y="249"/>
                    <a:pt x="539" y="249"/>
                    <a:pt x="535" y="252"/>
                  </a:cubicBezTo>
                  <a:cubicBezTo>
                    <a:pt x="494" y="273"/>
                    <a:pt x="449" y="288"/>
                    <a:pt x="406" y="306"/>
                  </a:cubicBezTo>
                  <a:cubicBezTo>
                    <a:pt x="406" y="306"/>
                    <a:pt x="406" y="306"/>
                    <a:pt x="406" y="306"/>
                  </a:cubicBezTo>
                  <a:cubicBezTo>
                    <a:pt x="404" y="306"/>
                    <a:pt x="403" y="307"/>
                    <a:pt x="402" y="308"/>
                  </a:cubicBezTo>
                  <a:cubicBezTo>
                    <a:pt x="381" y="317"/>
                    <a:pt x="361" y="326"/>
                    <a:pt x="342" y="337"/>
                  </a:cubicBezTo>
                  <a:moveTo>
                    <a:pt x="457" y="291"/>
                  </a:moveTo>
                  <a:cubicBezTo>
                    <a:pt x="464" y="288"/>
                    <a:pt x="470" y="285"/>
                    <a:pt x="477" y="283"/>
                  </a:cubicBezTo>
                  <a:cubicBezTo>
                    <a:pt x="492" y="276"/>
                    <a:pt x="508" y="269"/>
                    <a:pt x="523" y="261"/>
                  </a:cubicBezTo>
                  <a:cubicBezTo>
                    <a:pt x="531" y="257"/>
                    <a:pt x="539" y="254"/>
                    <a:pt x="546" y="249"/>
                  </a:cubicBezTo>
                  <a:cubicBezTo>
                    <a:pt x="545" y="254"/>
                    <a:pt x="543" y="260"/>
                    <a:pt x="541" y="265"/>
                  </a:cubicBezTo>
                  <a:cubicBezTo>
                    <a:pt x="540" y="264"/>
                    <a:pt x="540" y="263"/>
                    <a:pt x="539" y="263"/>
                  </a:cubicBezTo>
                  <a:cubicBezTo>
                    <a:pt x="539" y="263"/>
                    <a:pt x="539" y="263"/>
                    <a:pt x="539" y="263"/>
                  </a:cubicBezTo>
                  <a:cubicBezTo>
                    <a:pt x="529" y="266"/>
                    <a:pt x="521" y="271"/>
                    <a:pt x="512" y="275"/>
                  </a:cubicBezTo>
                  <a:cubicBezTo>
                    <a:pt x="501" y="280"/>
                    <a:pt x="489" y="284"/>
                    <a:pt x="478" y="289"/>
                  </a:cubicBezTo>
                  <a:cubicBezTo>
                    <a:pt x="477" y="289"/>
                    <a:pt x="477" y="291"/>
                    <a:pt x="477" y="291"/>
                  </a:cubicBezTo>
                  <a:cubicBezTo>
                    <a:pt x="476" y="291"/>
                    <a:pt x="475" y="290"/>
                    <a:pt x="474" y="289"/>
                  </a:cubicBezTo>
                  <a:cubicBezTo>
                    <a:pt x="473" y="288"/>
                    <a:pt x="472" y="287"/>
                    <a:pt x="470" y="287"/>
                  </a:cubicBezTo>
                  <a:cubicBezTo>
                    <a:pt x="470" y="287"/>
                    <a:pt x="469" y="287"/>
                    <a:pt x="468" y="288"/>
                  </a:cubicBezTo>
                  <a:cubicBezTo>
                    <a:pt x="468" y="288"/>
                    <a:pt x="468" y="288"/>
                    <a:pt x="468" y="288"/>
                  </a:cubicBezTo>
                  <a:cubicBezTo>
                    <a:pt x="466" y="288"/>
                    <a:pt x="464" y="288"/>
                    <a:pt x="463" y="290"/>
                  </a:cubicBezTo>
                  <a:cubicBezTo>
                    <a:pt x="461" y="290"/>
                    <a:pt x="459" y="290"/>
                    <a:pt x="457" y="291"/>
                  </a:cubicBezTo>
                  <a:moveTo>
                    <a:pt x="49" y="264"/>
                  </a:moveTo>
                  <a:cubicBezTo>
                    <a:pt x="50" y="262"/>
                    <a:pt x="51" y="261"/>
                    <a:pt x="52" y="259"/>
                  </a:cubicBezTo>
                  <a:cubicBezTo>
                    <a:pt x="55" y="253"/>
                    <a:pt x="62" y="248"/>
                    <a:pt x="68" y="244"/>
                  </a:cubicBezTo>
                  <a:cubicBezTo>
                    <a:pt x="62" y="250"/>
                    <a:pt x="55" y="257"/>
                    <a:pt x="49" y="264"/>
                  </a:cubicBezTo>
                  <a:moveTo>
                    <a:pt x="322" y="319"/>
                  </a:moveTo>
                  <a:cubicBezTo>
                    <a:pt x="320" y="316"/>
                    <a:pt x="317" y="313"/>
                    <a:pt x="315" y="310"/>
                  </a:cubicBezTo>
                  <a:cubicBezTo>
                    <a:pt x="333" y="304"/>
                    <a:pt x="350" y="297"/>
                    <a:pt x="368" y="291"/>
                  </a:cubicBezTo>
                  <a:cubicBezTo>
                    <a:pt x="413" y="275"/>
                    <a:pt x="460" y="263"/>
                    <a:pt x="504" y="244"/>
                  </a:cubicBezTo>
                  <a:cubicBezTo>
                    <a:pt x="515" y="239"/>
                    <a:pt x="526" y="232"/>
                    <a:pt x="538" y="228"/>
                  </a:cubicBezTo>
                  <a:cubicBezTo>
                    <a:pt x="528" y="232"/>
                    <a:pt x="519" y="239"/>
                    <a:pt x="508" y="243"/>
                  </a:cubicBezTo>
                  <a:cubicBezTo>
                    <a:pt x="489" y="251"/>
                    <a:pt x="470" y="257"/>
                    <a:pt x="451" y="266"/>
                  </a:cubicBezTo>
                  <a:cubicBezTo>
                    <a:pt x="428" y="276"/>
                    <a:pt x="404" y="285"/>
                    <a:pt x="381" y="296"/>
                  </a:cubicBezTo>
                  <a:cubicBezTo>
                    <a:pt x="362" y="304"/>
                    <a:pt x="342" y="311"/>
                    <a:pt x="322" y="319"/>
                  </a:cubicBezTo>
                  <a:moveTo>
                    <a:pt x="377" y="302"/>
                  </a:moveTo>
                  <a:cubicBezTo>
                    <a:pt x="402" y="292"/>
                    <a:pt x="428" y="280"/>
                    <a:pt x="453" y="268"/>
                  </a:cubicBezTo>
                  <a:cubicBezTo>
                    <a:pt x="481" y="255"/>
                    <a:pt x="519" y="249"/>
                    <a:pt x="543" y="227"/>
                  </a:cubicBezTo>
                  <a:cubicBezTo>
                    <a:pt x="546" y="232"/>
                    <a:pt x="547" y="238"/>
                    <a:pt x="546" y="244"/>
                  </a:cubicBezTo>
                  <a:cubicBezTo>
                    <a:pt x="505" y="257"/>
                    <a:pt x="465" y="274"/>
                    <a:pt x="423" y="287"/>
                  </a:cubicBezTo>
                  <a:cubicBezTo>
                    <a:pt x="408" y="292"/>
                    <a:pt x="392" y="297"/>
                    <a:pt x="377" y="302"/>
                  </a:cubicBezTo>
                  <a:moveTo>
                    <a:pt x="237" y="333"/>
                  </a:moveTo>
                  <a:cubicBezTo>
                    <a:pt x="233" y="330"/>
                    <a:pt x="230" y="327"/>
                    <a:pt x="227" y="322"/>
                  </a:cubicBezTo>
                  <a:cubicBezTo>
                    <a:pt x="243" y="322"/>
                    <a:pt x="257" y="316"/>
                    <a:pt x="271" y="309"/>
                  </a:cubicBezTo>
                  <a:cubicBezTo>
                    <a:pt x="298" y="297"/>
                    <a:pt x="324" y="286"/>
                    <a:pt x="351" y="276"/>
                  </a:cubicBezTo>
                  <a:cubicBezTo>
                    <a:pt x="406" y="254"/>
                    <a:pt x="462" y="235"/>
                    <a:pt x="518" y="215"/>
                  </a:cubicBezTo>
                  <a:cubicBezTo>
                    <a:pt x="472" y="231"/>
                    <a:pt x="428" y="252"/>
                    <a:pt x="384" y="272"/>
                  </a:cubicBezTo>
                  <a:cubicBezTo>
                    <a:pt x="336" y="294"/>
                    <a:pt x="284" y="309"/>
                    <a:pt x="237" y="333"/>
                  </a:cubicBezTo>
                  <a:moveTo>
                    <a:pt x="313" y="308"/>
                  </a:moveTo>
                  <a:cubicBezTo>
                    <a:pt x="312" y="308"/>
                    <a:pt x="312" y="307"/>
                    <a:pt x="311" y="307"/>
                  </a:cubicBezTo>
                  <a:cubicBezTo>
                    <a:pt x="336" y="297"/>
                    <a:pt x="361" y="286"/>
                    <a:pt x="385" y="275"/>
                  </a:cubicBezTo>
                  <a:cubicBezTo>
                    <a:pt x="410" y="264"/>
                    <a:pt x="436" y="254"/>
                    <a:pt x="461" y="243"/>
                  </a:cubicBezTo>
                  <a:cubicBezTo>
                    <a:pt x="482" y="234"/>
                    <a:pt x="509" y="227"/>
                    <a:pt x="526" y="212"/>
                  </a:cubicBezTo>
                  <a:cubicBezTo>
                    <a:pt x="527" y="212"/>
                    <a:pt x="527" y="211"/>
                    <a:pt x="527" y="211"/>
                  </a:cubicBezTo>
                  <a:cubicBezTo>
                    <a:pt x="527" y="211"/>
                    <a:pt x="528" y="212"/>
                    <a:pt x="528" y="212"/>
                  </a:cubicBezTo>
                  <a:cubicBezTo>
                    <a:pt x="534" y="215"/>
                    <a:pt x="538" y="219"/>
                    <a:pt x="541" y="224"/>
                  </a:cubicBezTo>
                  <a:cubicBezTo>
                    <a:pt x="518" y="231"/>
                    <a:pt x="497" y="243"/>
                    <a:pt x="473" y="251"/>
                  </a:cubicBezTo>
                  <a:cubicBezTo>
                    <a:pt x="447" y="259"/>
                    <a:pt x="422" y="270"/>
                    <a:pt x="396" y="278"/>
                  </a:cubicBezTo>
                  <a:cubicBezTo>
                    <a:pt x="368" y="287"/>
                    <a:pt x="340" y="298"/>
                    <a:pt x="313" y="308"/>
                  </a:cubicBezTo>
                  <a:moveTo>
                    <a:pt x="230" y="320"/>
                  </a:moveTo>
                  <a:cubicBezTo>
                    <a:pt x="229" y="320"/>
                    <a:pt x="229" y="319"/>
                    <a:pt x="231" y="319"/>
                  </a:cubicBezTo>
                  <a:cubicBezTo>
                    <a:pt x="239" y="314"/>
                    <a:pt x="248" y="311"/>
                    <a:pt x="256" y="308"/>
                  </a:cubicBezTo>
                  <a:cubicBezTo>
                    <a:pt x="311" y="285"/>
                    <a:pt x="367" y="264"/>
                    <a:pt x="422" y="242"/>
                  </a:cubicBezTo>
                  <a:cubicBezTo>
                    <a:pt x="456" y="228"/>
                    <a:pt x="494" y="219"/>
                    <a:pt x="527" y="202"/>
                  </a:cubicBezTo>
                  <a:cubicBezTo>
                    <a:pt x="527" y="202"/>
                    <a:pt x="527" y="202"/>
                    <a:pt x="527" y="202"/>
                  </a:cubicBezTo>
                  <a:cubicBezTo>
                    <a:pt x="525" y="204"/>
                    <a:pt x="525" y="207"/>
                    <a:pt x="526" y="209"/>
                  </a:cubicBezTo>
                  <a:cubicBezTo>
                    <a:pt x="526" y="209"/>
                    <a:pt x="525" y="209"/>
                    <a:pt x="525" y="209"/>
                  </a:cubicBezTo>
                  <a:cubicBezTo>
                    <a:pt x="525" y="209"/>
                    <a:pt x="525" y="209"/>
                    <a:pt x="525" y="209"/>
                  </a:cubicBezTo>
                  <a:cubicBezTo>
                    <a:pt x="469" y="229"/>
                    <a:pt x="413" y="249"/>
                    <a:pt x="357" y="270"/>
                  </a:cubicBezTo>
                  <a:cubicBezTo>
                    <a:pt x="333" y="279"/>
                    <a:pt x="309" y="288"/>
                    <a:pt x="286" y="299"/>
                  </a:cubicBezTo>
                  <a:cubicBezTo>
                    <a:pt x="273" y="305"/>
                    <a:pt x="260" y="311"/>
                    <a:pt x="247" y="316"/>
                  </a:cubicBezTo>
                  <a:cubicBezTo>
                    <a:pt x="246" y="316"/>
                    <a:pt x="233" y="320"/>
                    <a:pt x="230" y="320"/>
                  </a:cubicBezTo>
                  <a:moveTo>
                    <a:pt x="527" y="192"/>
                  </a:moveTo>
                  <a:cubicBezTo>
                    <a:pt x="527" y="192"/>
                    <a:pt x="532" y="190"/>
                    <a:pt x="536" y="188"/>
                  </a:cubicBezTo>
                  <a:cubicBezTo>
                    <a:pt x="541" y="185"/>
                    <a:pt x="547" y="183"/>
                    <a:pt x="548" y="183"/>
                  </a:cubicBezTo>
                  <a:cubicBezTo>
                    <a:pt x="549" y="183"/>
                    <a:pt x="549" y="183"/>
                    <a:pt x="548" y="184"/>
                  </a:cubicBezTo>
                  <a:cubicBezTo>
                    <a:pt x="548" y="184"/>
                    <a:pt x="548" y="184"/>
                    <a:pt x="548" y="184"/>
                  </a:cubicBezTo>
                  <a:cubicBezTo>
                    <a:pt x="547" y="185"/>
                    <a:pt x="546" y="186"/>
                    <a:pt x="545" y="187"/>
                  </a:cubicBezTo>
                  <a:cubicBezTo>
                    <a:pt x="539" y="191"/>
                    <a:pt x="533" y="194"/>
                    <a:pt x="527" y="197"/>
                  </a:cubicBezTo>
                  <a:cubicBezTo>
                    <a:pt x="513" y="204"/>
                    <a:pt x="499" y="211"/>
                    <a:pt x="484" y="216"/>
                  </a:cubicBezTo>
                  <a:cubicBezTo>
                    <a:pt x="452" y="227"/>
                    <a:pt x="422" y="239"/>
                    <a:pt x="391" y="251"/>
                  </a:cubicBezTo>
                  <a:cubicBezTo>
                    <a:pt x="335" y="273"/>
                    <a:pt x="278" y="292"/>
                    <a:pt x="225" y="318"/>
                  </a:cubicBezTo>
                  <a:cubicBezTo>
                    <a:pt x="224" y="317"/>
                    <a:pt x="223" y="315"/>
                    <a:pt x="223" y="314"/>
                  </a:cubicBezTo>
                  <a:cubicBezTo>
                    <a:pt x="222" y="314"/>
                    <a:pt x="222" y="314"/>
                    <a:pt x="222" y="314"/>
                  </a:cubicBezTo>
                  <a:cubicBezTo>
                    <a:pt x="233" y="309"/>
                    <a:pt x="244" y="303"/>
                    <a:pt x="255" y="298"/>
                  </a:cubicBezTo>
                  <a:cubicBezTo>
                    <a:pt x="257" y="298"/>
                    <a:pt x="258" y="297"/>
                    <a:pt x="260" y="297"/>
                  </a:cubicBezTo>
                  <a:cubicBezTo>
                    <a:pt x="289" y="285"/>
                    <a:pt x="318" y="276"/>
                    <a:pt x="347" y="263"/>
                  </a:cubicBezTo>
                  <a:cubicBezTo>
                    <a:pt x="377" y="251"/>
                    <a:pt x="406" y="237"/>
                    <a:pt x="437" y="226"/>
                  </a:cubicBezTo>
                  <a:cubicBezTo>
                    <a:pt x="468" y="216"/>
                    <a:pt x="498" y="205"/>
                    <a:pt x="527" y="192"/>
                  </a:cubicBezTo>
                  <a:cubicBezTo>
                    <a:pt x="527" y="192"/>
                    <a:pt x="527" y="192"/>
                    <a:pt x="527" y="192"/>
                  </a:cubicBezTo>
                  <a:moveTo>
                    <a:pt x="138" y="351"/>
                  </a:moveTo>
                  <a:cubicBezTo>
                    <a:pt x="140" y="348"/>
                    <a:pt x="142" y="345"/>
                    <a:pt x="144" y="341"/>
                  </a:cubicBezTo>
                  <a:cubicBezTo>
                    <a:pt x="167" y="330"/>
                    <a:pt x="190" y="317"/>
                    <a:pt x="213" y="307"/>
                  </a:cubicBezTo>
                  <a:cubicBezTo>
                    <a:pt x="243" y="293"/>
                    <a:pt x="272" y="279"/>
                    <a:pt x="301" y="266"/>
                  </a:cubicBezTo>
                  <a:cubicBezTo>
                    <a:pt x="364" y="236"/>
                    <a:pt x="428" y="213"/>
                    <a:pt x="493" y="189"/>
                  </a:cubicBezTo>
                  <a:cubicBezTo>
                    <a:pt x="505" y="184"/>
                    <a:pt x="517" y="179"/>
                    <a:pt x="530" y="174"/>
                  </a:cubicBezTo>
                  <a:cubicBezTo>
                    <a:pt x="537" y="171"/>
                    <a:pt x="544" y="167"/>
                    <a:pt x="551" y="164"/>
                  </a:cubicBezTo>
                  <a:cubicBezTo>
                    <a:pt x="553" y="164"/>
                    <a:pt x="554" y="163"/>
                    <a:pt x="554" y="163"/>
                  </a:cubicBezTo>
                  <a:cubicBezTo>
                    <a:pt x="554" y="163"/>
                    <a:pt x="549" y="166"/>
                    <a:pt x="544" y="168"/>
                  </a:cubicBezTo>
                  <a:cubicBezTo>
                    <a:pt x="539" y="171"/>
                    <a:pt x="534" y="174"/>
                    <a:pt x="534" y="174"/>
                  </a:cubicBezTo>
                  <a:cubicBezTo>
                    <a:pt x="534" y="174"/>
                    <a:pt x="534" y="174"/>
                    <a:pt x="534" y="173"/>
                  </a:cubicBezTo>
                  <a:cubicBezTo>
                    <a:pt x="503" y="186"/>
                    <a:pt x="473" y="200"/>
                    <a:pt x="442" y="212"/>
                  </a:cubicBezTo>
                  <a:cubicBezTo>
                    <a:pt x="382" y="237"/>
                    <a:pt x="322" y="262"/>
                    <a:pt x="263" y="291"/>
                  </a:cubicBezTo>
                  <a:cubicBezTo>
                    <a:pt x="262" y="291"/>
                    <a:pt x="261" y="292"/>
                    <a:pt x="259" y="293"/>
                  </a:cubicBezTo>
                  <a:cubicBezTo>
                    <a:pt x="246" y="298"/>
                    <a:pt x="233" y="304"/>
                    <a:pt x="220" y="311"/>
                  </a:cubicBezTo>
                  <a:cubicBezTo>
                    <a:pt x="219" y="311"/>
                    <a:pt x="219" y="310"/>
                    <a:pt x="218" y="310"/>
                  </a:cubicBezTo>
                  <a:cubicBezTo>
                    <a:pt x="217" y="310"/>
                    <a:pt x="217" y="311"/>
                    <a:pt x="216" y="311"/>
                  </a:cubicBezTo>
                  <a:cubicBezTo>
                    <a:pt x="216" y="310"/>
                    <a:pt x="215" y="310"/>
                    <a:pt x="214" y="310"/>
                  </a:cubicBezTo>
                  <a:cubicBezTo>
                    <a:pt x="213" y="310"/>
                    <a:pt x="212" y="311"/>
                    <a:pt x="210" y="312"/>
                  </a:cubicBezTo>
                  <a:cubicBezTo>
                    <a:pt x="208" y="315"/>
                    <a:pt x="206" y="317"/>
                    <a:pt x="204" y="320"/>
                  </a:cubicBezTo>
                  <a:cubicBezTo>
                    <a:pt x="204" y="320"/>
                    <a:pt x="204" y="320"/>
                    <a:pt x="204" y="320"/>
                  </a:cubicBezTo>
                  <a:cubicBezTo>
                    <a:pt x="180" y="327"/>
                    <a:pt x="161" y="343"/>
                    <a:pt x="138" y="351"/>
                  </a:cubicBezTo>
                  <a:moveTo>
                    <a:pt x="306" y="274"/>
                  </a:moveTo>
                  <a:cubicBezTo>
                    <a:pt x="339" y="259"/>
                    <a:pt x="372" y="244"/>
                    <a:pt x="405" y="231"/>
                  </a:cubicBezTo>
                  <a:cubicBezTo>
                    <a:pt x="433" y="219"/>
                    <a:pt x="461" y="209"/>
                    <a:pt x="488" y="196"/>
                  </a:cubicBezTo>
                  <a:cubicBezTo>
                    <a:pt x="510" y="186"/>
                    <a:pt x="540" y="181"/>
                    <a:pt x="557" y="163"/>
                  </a:cubicBezTo>
                  <a:cubicBezTo>
                    <a:pt x="557" y="169"/>
                    <a:pt x="555" y="175"/>
                    <a:pt x="552" y="180"/>
                  </a:cubicBezTo>
                  <a:cubicBezTo>
                    <a:pt x="523" y="188"/>
                    <a:pt x="496" y="203"/>
                    <a:pt x="467" y="213"/>
                  </a:cubicBezTo>
                  <a:cubicBezTo>
                    <a:pt x="439" y="223"/>
                    <a:pt x="411" y="233"/>
                    <a:pt x="383" y="245"/>
                  </a:cubicBezTo>
                  <a:cubicBezTo>
                    <a:pt x="358" y="255"/>
                    <a:pt x="332" y="265"/>
                    <a:pt x="306" y="274"/>
                  </a:cubicBezTo>
                  <a:moveTo>
                    <a:pt x="148" y="334"/>
                  </a:moveTo>
                  <a:cubicBezTo>
                    <a:pt x="151" y="329"/>
                    <a:pt x="153" y="324"/>
                    <a:pt x="154" y="319"/>
                  </a:cubicBezTo>
                  <a:cubicBezTo>
                    <a:pt x="224" y="284"/>
                    <a:pt x="294" y="253"/>
                    <a:pt x="366" y="223"/>
                  </a:cubicBezTo>
                  <a:cubicBezTo>
                    <a:pt x="401" y="208"/>
                    <a:pt x="437" y="195"/>
                    <a:pt x="472" y="181"/>
                  </a:cubicBezTo>
                  <a:cubicBezTo>
                    <a:pt x="488" y="175"/>
                    <a:pt x="504" y="167"/>
                    <a:pt x="521" y="161"/>
                  </a:cubicBezTo>
                  <a:cubicBezTo>
                    <a:pt x="522" y="160"/>
                    <a:pt x="524" y="159"/>
                    <a:pt x="525" y="159"/>
                  </a:cubicBezTo>
                  <a:cubicBezTo>
                    <a:pt x="464" y="190"/>
                    <a:pt x="396" y="208"/>
                    <a:pt x="333" y="238"/>
                  </a:cubicBezTo>
                  <a:cubicBezTo>
                    <a:pt x="270" y="267"/>
                    <a:pt x="208" y="299"/>
                    <a:pt x="148" y="334"/>
                  </a:cubicBezTo>
                  <a:moveTo>
                    <a:pt x="75" y="226"/>
                  </a:moveTo>
                  <a:cubicBezTo>
                    <a:pt x="97" y="215"/>
                    <a:pt x="118" y="200"/>
                    <a:pt x="138" y="189"/>
                  </a:cubicBezTo>
                  <a:cubicBezTo>
                    <a:pt x="157" y="178"/>
                    <a:pt x="177" y="168"/>
                    <a:pt x="197" y="158"/>
                  </a:cubicBezTo>
                  <a:cubicBezTo>
                    <a:pt x="158" y="180"/>
                    <a:pt x="117" y="202"/>
                    <a:pt x="83" y="231"/>
                  </a:cubicBezTo>
                  <a:cubicBezTo>
                    <a:pt x="83" y="230"/>
                    <a:pt x="83" y="230"/>
                    <a:pt x="83" y="230"/>
                  </a:cubicBezTo>
                  <a:cubicBezTo>
                    <a:pt x="82" y="228"/>
                    <a:pt x="80" y="226"/>
                    <a:pt x="77" y="226"/>
                  </a:cubicBezTo>
                  <a:cubicBezTo>
                    <a:pt x="77" y="226"/>
                    <a:pt x="77" y="226"/>
                    <a:pt x="77" y="226"/>
                  </a:cubicBezTo>
                  <a:cubicBezTo>
                    <a:pt x="76" y="226"/>
                    <a:pt x="76" y="226"/>
                    <a:pt x="75" y="226"/>
                  </a:cubicBezTo>
                  <a:moveTo>
                    <a:pt x="67" y="225"/>
                  </a:moveTo>
                  <a:cubicBezTo>
                    <a:pt x="60" y="225"/>
                    <a:pt x="52" y="223"/>
                    <a:pt x="45" y="221"/>
                  </a:cubicBezTo>
                  <a:cubicBezTo>
                    <a:pt x="92" y="200"/>
                    <a:pt x="137" y="177"/>
                    <a:pt x="182" y="153"/>
                  </a:cubicBezTo>
                  <a:cubicBezTo>
                    <a:pt x="143" y="176"/>
                    <a:pt x="105" y="200"/>
                    <a:pt x="67" y="225"/>
                  </a:cubicBezTo>
                  <a:moveTo>
                    <a:pt x="185" y="317"/>
                  </a:moveTo>
                  <a:cubicBezTo>
                    <a:pt x="238" y="287"/>
                    <a:pt x="294" y="259"/>
                    <a:pt x="349" y="233"/>
                  </a:cubicBezTo>
                  <a:cubicBezTo>
                    <a:pt x="417" y="203"/>
                    <a:pt x="489" y="184"/>
                    <a:pt x="553" y="148"/>
                  </a:cubicBezTo>
                  <a:cubicBezTo>
                    <a:pt x="555" y="151"/>
                    <a:pt x="556" y="155"/>
                    <a:pt x="557" y="159"/>
                  </a:cubicBezTo>
                  <a:cubicBezTo>
                    <a:pt x="487" y="189"/>
                    <a:pt x="414" y="211"/>
                    <a:pt x="344" y="243"/>
                  </a:cubicBezTo>
                  <a:cubicBezTo>
                    <a:pt x="307" y="259"/>
                    <a:pt x="270" y="277"/>
                    <a:pt x="234" y="294"/>
                  </a:cubicBezTo>
                  <a:cubicBezTo>
                    <a:pt x="217" y="301"/>
                    <a:pt x="201" y="308"/>
                    <a:pt x="185" y="317"/>
                  </a:cubicBezTo>
                  <a:moveTo>
                    <a:pt x="13" y="176"/>
                  </a:moveTo>
                  <a:cubicBezTo>
                    <a:pt x="17" y="158"/>
                    <a:pt x="38" y="146"/>
                    <a:pt x="57" y="146"/>
                  </a:cubicBezTo>
                  <a:cubicBezTo>
                    <a:pt x="57" y="146"/>
                    <a:pt x="58" y="146"/>
                    <a:pt x="59" y="146"/>
                  </a:cubicBezTo>
                  <a:cubicBezTo>
                    <a:pt x="43" y="156"/>
                    <a:pt x="28" y="166"/>
                    <a:pt x="13" y="176"/>
                  </a:cubicBezTo>
                  <a:moveTo>
                    <a:pt x="156" y="313"/>
                  </a:moveTo>
                  <a:cubicBezTo>
                    <a:pt x="156" y="311"/>
                    <a:pt x="157" y="310"/>
                    <a:pt x="157" y="308"/>
                  </a:cubicBezTo>
                  <a:cubicBezTo>
                    <a:pt x="157" y="307"/>
                    <a:pt x="157" y="307"/>
                    <a:pt x="157" y="307"/>
                  </a:cubicBezTo>
                  <a:cubicBezTo>
                    <a:pt x="157" y="307"/>
                    <a:pt x="157" y="307"/>
                    <a:pt x="157" y="307"/>
                  </a:cubicBezTo>
                  <a:cubicBezTo>
                    <a:pt x="183" y="297"/>
                    <a:pt x="207" y="282"/>
                    <a:pt x="231" y="270"/>
                  </a:cubicBezTo>
                  <a:cubicBezTo>
                    <a:pt x="249" y="262"/>
                    <a:pt x="266" y="254"/>
                    <a:pt x="284" y="246"/>
                  </a:cubicBezTo>
                  <a:cubicBezTo>
                    <a:pt x="346" y="219"/>
                    <a:pt x="408" y="192"/>
                    <a:pt x="470" y="163"/>
                  </a:cubicBezTo>
                  <a:cubicBezTo>
                    <a:pt x="484" y="157"/>
                    <a:pt x="498" y="149"/>
                    <a:pt x="512" y="141"/>
                  </a:cubicBezTo>
                  <a:cubicBezTo>
                    <a:pt x="513" y="141"/>
                    <a:pt x="513" y="141"/>
                    <a:pt x="514" y="140"/>
                  </a:cubicBezTo>
                  <a:cubicBezTo>
                    <a:pt x="488" y="156"/>
                    <a:pt x="461" y="170"/>
                    <a:pt x="433" y="183"/>
                  </a:cubicBezTo>
                  <a:cubicBezTo>
                    <a:pt x="375" y="211"/>
                    <a:pt x="316" y="235"/>
                    <a:pt x="259" y="262"/>
                  </a:cubicBezTo>
                  <a:cubicBezTo>
                    <a:pt x="226" y="279"/>
                    <a:pt x="192" y="296"/>
                    <a:pt x="159" y="313"/>
                  </a:cubicBezTo>
                  <a:cubicBezTo>
                    <a:pt x="158" y="313"/>
                    <a:pt x="157" y="313"/>
                    <a:pt x="156" y="313"/>
                  </a:cubicBezTo>
                  <a:moveTo>
                    <a:pt x="271" y="260"/>
                  </a:moveTo>
                  <a:cubicBezTo>
                    <a:pt x="298" y="247"/>
                    <a:pt x="325" y="235"/>
                    <a:pt x="352" y="223"/>
                  </a:cubicBezTo>
                  <a:cubicBezTo>
                    <a:pt x="415" y="195"/>
                    <a:pt x="479" y="168"/>
                    <a:pt x="536" y="130"/>
                  </a:cubicBezTo>
                  <a:cubicBezTo>
                    <a:pt x="542" y="133"/>
                    <a:pt x="547" y="138"/>
                    <a:pt x="552" y="145"/>
                  </a:cubicBezTo>
                  <a:cubicBezTo>
                    <a:pt x="484" y="176"/>
                    <a:pt x="412" y="200"/>
                    <a:pt x="343" y="229"/>
                  </a:cubicBezTo>
                  <a:cubicBezTo>
                    <a:pt x="319" y="239"/>
                    <a:pt x="295" y="250"/>
                    <a:pt x="271" y="260"/>
                  </a:cubicBezTo>
                  <a:moveTo>
                    <a:pt x="160" y="302"/>
                  </a:moveTo>
                  <a:cubicBezTo>
                    <a:pt x="159" y="300"/>
                    <a:pt x="159" y="299"/>
                    <a:pt x="158" y="298"/>
                  </a:cubicBezTo>
                  <a:cubicBezTo>
                    <a:pt x="171" y="293"/>
                    <a:pt x="184" y="286"/>
                    <a:pt x="197" y="280"/>
                  </a:cubicBezTo>
                  <a:cubicBezTo>
                    <a:pt x="228" y="266"/>
                    <a:pt x="258" y="250"/>
                    <a:pt x="290" y="236"/>
                  </a:cubicBezTo>
                  <a:cubicBezTo>
                    <a:pt x="351" y="207"/>
                    <a:pt x="412" y="178"/>
                    <a:pt x="472" y="146"/>
                  </a:cubicBezTo>
                  <a:cubicBezTo>
                    <a:pt x="482" y="140"/>
                    <a:pt x="492" y="133"/>
                    <a:pt x="503" y="127"/>
                  </a:cubicBezTo>
                  <a:cubicBezTo>
                    <a:pt x="503" y="126"/>
                    <a:pt x="503" y="126"/>
                    <a:pt x="503" y="126"/>
                  </a:cubicBezTo>
                  <a:cubicBezTo>
                    <a:pt x="491" y="134"/>
                    <a:pt x="480" y="142"/>
                    <a:pt x="469" y="150"/>
                  </a:cubicBezTo>
                  <a:cubicBezTo>
                    <a:pt x="442" y="168"/>
                    <a:pt x="411" y="183"/>
                    <a:pt x="381" y="196"/>
                  </a:cubicBezTo>
                  <a:cubicBezTo>
                    <a:pt x="322" y="223"/>
                    <a:pt x="264" y="252"/>
                    <a:pt x="205" y="278"/>
                  </a:cubicBezTo>
                  <a:cubicBezTo>
                    <a:pt x="198" y="282"/>
                    <a:pt x="191" y="286"/>
                    <a:pt x="184" y="289"/>
                  </a:cubicBezTo>
                  <a:cubicBezTo>
                    <a:pt x="176" y="293"/>
                    <a:pt x="168" y="298"/>
                    <a:pt x="160" y="302"/>
                  </a:cubicBezTo>
                  <a:moveTo>
                    <a:pt x="319" y="228"/>
                  </a:moveTo>
                  <a:cubicBezTo>
                    <a:pt x="323" y="225"/>
                    <a:pt x="328" y="223"/>
                    <a:pt x="333" y="221"/>
                  </a:cubicBezTo>
                  <a:cubicBezTo>
                    <a:pt x="363" y="207"/>
                    <a:pt x="394" y="194"/>
                    <a:pt x="424" y="179"/>
                  </a:cubicBezTo>
                  <a:cubicBezTo>
                    <a:pt x="455" y="164"/>
                    <a:pt x="482" y="144"/>
                    <a:pt x="511" y="125"/>
                  </a:cubicBezTo>
                  <a:cubicBezTo>
                    <a:pt x="513" y="125"/>
                    <a:pt x="514" y="125"/>
                    <a:pt x="516" y="125"/>
                  </a:cubicBezTo>
                  <a:cubicBezTo>
                    <a:pt x="522" y="125"/>
                    <a:pt x="527" y="126"/>
                    <a:pt x="532" y="128"/>
                  </a:cubicBezTo>
                  <a:cubicBezTo>
                    <a:pt x="503" y="141"/>
                    <a:pt x="475" y="157"/>
                    <a:pt x="446" y="171"/>
                  </a:cubicBezTo>
                  <a:cubicBezTo>
                    <a:pt x="411" y="187"/>
                    <a:pt x="377" y="203"/>
                    <a:pt x="342" y="218"/>
                  </a:cubicBezTo>
                  <a:cubicBezTo>
                    <a:pt x="334" y="221"/>
                    <a:pt x="326" y="224"/>
                    <a:pt x="319" y="228"/>
                  </a:cubicBezTo>
                  <a:moveTo>
                    <a:pt x="72" y="137"/>
                  </a:moveTo>
                  <a:cubicBezTo>
                    <a:pt x="71" y="137"/>
                    <a:pt x="71" y="137"/>
                    <a:pt x="71" y="137"/>
                  </a:cubicBezTo>
                  <a:cubicBezTo>
                    <a:pt x="75" y="134"/>
                    <a:pt x="78" y="132"/>
                    <a:pt x="82" y="130"/>
                  </a:cubicBezTo>
                  <a:cubicBezTo>
                    <a:pt x="86" y="127"/>
                    <a:pt x="91" y="124"/>
                    <a:pt x="96" y="121"/>
                  </a:cubicBezTo>
                  <a:cubicBezTo>
                    <a:pt x="99" y="119"/>
                    <a:pt x="100" y="118"/>
                    <a:pt x="100" y="118"/>
                  </a:cubicBezTo>
                  <a:cubicBezTo>
                    <a:pt x="91" y="124"/>
                    <a:pt x="81" y="131"/>
                    <a:pt x="72" y="137"/>
                  </a:cubicBezTo>
                  <a:moveTo>
                    <a:pt x="104" y="307"/>
                  </a:moveTo>
                  <a:cubicBezTo>
                    <a:pt x="97" y="307"/>
                    <a:pt x="90" y="307"/>
                    <a:pt x="83" y="305"/>
                  </a:cubicBezTo>
                  <a:cubicBezTo>
                    <a:pt x="108" y="285"/>
                    <a:pt x="143" y="276"/>
                    <a:pt x="171" y="261"/>
                  </a:cubicBezTo>
                  <a:cubicBezTo>
                    <a:pt x="205" y="244"/>
                    <a:pt x="238" y="226"/>
                    <a:pt x="272" y="209"/>
                  </a:cubicBezTo>
                  <a:cubicBezTo>
                    <a:pt x="307" y="192"/>
                    <a:pt x="343" y="176"/>
                    <a:pt x="379" y="162"/>
                  </a:cubicBezTo>
                  <a:cubicBezTo>
                    <a:pt x="413" y="147"/>
                    <a:pt x="447" y="129"/>
                    <a:pt x="481" y="115"/>
                  </a:cubicBezTo>
                  <a:cubicBezTo>
                    <a:pt x="486" y="113"/>
                    <a:pt x="489" y="112"/>
                    <a:pt x="489" y="112"/>
                  </a:cubicBezTo>
                  <a:cubicBezTo>
                    <a:pt x="489" y="112"/>
                    <a:pt x="487" y="113"/>
                    <a:pt x="483" y="115"/>
                  </a:cubicBezTo>
                  <a:cubicBezTo>
                    <a:pt x="475" y="120"/>
                    <a:pt x="466" y="123"/>
                    <a:pt x="458" y="128"/>
                  </a:cubicBezTo>
                  <a:cubicBezTo>
                    <a:pt x="443" y="137"/>
                    <a:pt x="428" y="146"/>
                    <a:pt x="412" y="153"/>
                  </a:cubicBezTo>
                  <a:cubicBezTo>
                    <a:pt x="379" y="169"/>
                    <a:pt x="346" y="183"/>
                    <a:pt x="315" y="201"/>
                  </a:cubicBezTo>
                  <a:cubicBezTo>
                    <a:pt x="283" y="220"/>
                    <a:pt x="250" y="235"/>
                    <a:pt x="219" y="252"/>
                  </a:cubicBezTo>
                  <a:cubicBezTo>
                    <a:pt x="186" y="270"/>
                    <a:pt x="150" y="284"/>
                    <a:pt x="120" y="306"/>
                  </a:cubicBezTo>
                  <a:cubicBezTo>
                    <a:pt x="115" y="307"/>
                    <a:pt x="110" y="307"/>
                    <a:pt x="104" y="307"/>
                  </a:cubicBezTo>
                  <a:moveTo>
                    <a:pt x="132" y="304"/>
                  </a:moveTo>
                  <a:cubicBezTo>
                    <a:pt x="142" y="298"/>
                    <a:pt x="153" y="289"/>
                    <a:pt x="162" y="284"/>
                  </a:cubicBezTo>
                  <a:cubicBezTo>
                    <a:pt x="179" y="276"/>
                    <a:pt x="196" y="267"/>
                    <a:pt x="213" y="259"/>
                  </a:cubicBezTo>
                  <a:cubicBezTo>
                    <a:pt x="245" y="241"/>
                    <a:pt x="278" y="226"/>
                    <a:pt x="310" y="208"/>
                  </a:cubicBezTo>
                  <a:cubicBezTo>
                    <a:pt x="342" y="190"/>
                    <a:pt x="374" y="175"/>
                    <a:pt x="406" y="159"/>
                  </a:cubicBezTo>
                  <a:cubicBezTo>
                    <a:pt x="436" y="146"/>
                    <a:pt x="469" y="130"/>
                    <a:pt x="495" y="111"/>
                  </a:cubicBezTo>
                  <a:cubicBezTo>
                    <a:pt x="495" y="113"/>
                    <a:pt x="493" y="116"/>
                    <a:pt x="492" y="118"/>
                  </a:cubicBezTo>
                  <a:cubicBezTo>
                    <a:pt x="491" y="121"/>
                    <a:pt x="491" y="123"/>
                    <a:pt x="492" y="125"/>
                  </a:cubicBezTo>
                  <a:cubicBezTo>
                    <a:pt x="493" y="126"/>
                    <a:pt x="494" y="127"/>
                    <a:pt x="495" y="128"/>
                  </a:cubicBezTo>
                  <a:cubicBezTo>
                    <a:pt x="475" y="138"/>
                    <a:pt x="455" y="151"/>
                    <a:pt x="435" y="162"/>
                  </a:cubicBezTo>
                  <a:cubicBezTo>
                    <a:pt x="401" y="180"/>
                    <a:pt x="367" y="196"/>
                    <a:pt x="332" y="212"/>
                  </a:cubicBezTo>
                  <a:cubicBezTo>
                    <a:pt x="298" y="228"/>
                    <a:pt x="264" y="245"/>
                    <a:pt x="229" y="261"/>
                  </a:cubicBezTo>
                  <a:cubicBezTo>
                    <a:pt x="204" y="272"/>
                    <a:pt x="180" y="285"/>
                    <a:pt x="154" y="296"/>
                  </a:cubicBezTo>
                  <a:cubicBezTo>
                    <a:pt x="154" y="296"/>
                    <a:pt x="153" y="296"/>
                    <a:pt x="153" y="296"/>
                  </a:cubicBezTo>
                  <a:cubicBezTo>
                    <a:pt x="152" y="296"/>
                    <a:pt x="151" y="296"/>
                    <a:pt x="150" y="297"/>
                  </a:cubicBezTo>
                  <a:cubicBezTo>
                    <a:pt x="144" y="299"/>
                    <a:pt x="138" y="302"/>
                    <a:pt x="132" y="304"/>
                  </a:cubicBezTo>
                  <a:moveTo>
                    <a:pt x="49" y="282"/>
                  </a:moveTo>
                  <a:cubicBezTo>
                    <a:pt x="48" y="279"/>
                    <a:pt x="48" y="276"/>
                    <a:pt x="48" y="273"/>
                  </a:cubicBezTo>
                  <a:cubicBezTo>
                    <a:pt x="71" y="249"/>
                    <a:pt x="98" y="232"/>
                    <a:pt x="127" y="216"/>
                  </a:cubicBezTo>
                  <a:cubicBezTo>
                    <a:pt x="162" y="197"/>
                    <a:pt x="196" y="177"/>
                    <a:pt x="232" y="160"/>
                  </a:cubicBezTo>
                  <a:cubicBezTo>
                    <a:pt x="265" y="145"/>
                    <a:pt x="297" y="129"/>
                    <a:pt x="329" y="111"/>
                  </a:cubicBezTo>
                  <a:cubicBezTo>
                    <a:pt x="331" y="110"/>
                    <a:pt x="334" y="108"/>
                    <a:pt x="337" y="107"/>
                  </a:cubicBezTo>
                  <a:cubicBezTo>
                    <a:pt x="332" y="109"/>
                    <a:pt x="328" y="112"/>
                    <a:pt x="324" y="114"/>
                  </a:cubicBezTo>
                  <a:cubicBezTo>
                    <a:pt x="289" y="135"/>
                    <a:pt x="253" y="153"/>
                    <a:pt x="218" y="172"/>
                  </a:cubicBezTo>
                  <a:cubicBezTo>
                    <a:pt x="184" y="189"/>
                    <a:pt x="151" y="208"/>
                    <a:pt x="120" y="229"/>
                  </a:cubicBezTo>
                  <a:cubicBezTo>
                    <a:pt x="105" y="239"/>
                    <a:pt x="91" y="249"/>
                    <a:pt x="77" y="260"/>
                  </a:cubicBezTo>
                  <a:cubicBezTo>
                    <a:pt x="71" y="265"/>
                    <a:pt x="65" y="270"/>
                    <a:pt x="59" y="274"/>
                  </a:cubicBezTo>
                  <a:cubicBezTo>
                    <a:pt x="54" y="276"/>
                    <a:pt x="52" y="277"/>
                    <a:pt x="53" y="279"/>
                  </a:cubicBezTo>
                  <a:cubicBezTo>
                    <a:pt x="52" y="280"/>
                    <a:pt x="51" y="281"/>
                    <a:pt x="49" y="282"/>
                  </a:cubicBezTo>
                  <a:moveTo>
                    <a:pt x="27" y="211"/>
                  </a:moveTo>
                  <a:cubicBezTo>
                    <a:pt x="25" y="209"/>
                    <a:pt x="23" y="207"/>
                    <a:pt x="21" y="204"/>
                  </a:cubicBezTo>
                  <a:cubicBezTo>
                    <a:pt x="68" y="174"/>
                    <a:pt x="118" y="148"/>
                    <a:pt x="167" y="121"/>
                  </a:cubicBezTo>
                  <a:cubicBezTo>
                    <a:pt x="177" y="116"/>
                    <a:pt x="186" y="111"/>
                    <a:pt x="195" y="106"/>
                  </a:cubicBezTo>
                  <a:cubicBezTo>
                    <a:pt x="182" y="113"/>
                    <a:pt x="169" y="120"/>
                    <a:pt x="156" y="127"/>
                  </a:cubicBezTo>
                  <a:cubicBezTo>
                    <a:pt x="111" y="151"/>
                    <a:pt x="67" y="178"/>
                    <a:pt x="27" y="211"/>
                  </a:cubicBezTo>
                  <a:moveTo>
                    <a:pt x="85" y="107"/>
                  </a:moveTo>
                  <a:cubicBezTo>
                    <a:pt x="85" y="107"/>
                    <a:pt x="88" y="106"/>
                    <a:pt x="91" y="104"/>
                  </a:cubicBezTo>
                  <a:cubicBezTo>
                    <a:pt x="94" y="102"/>
                    <a:pt x="97" y="101"/>
                    <a:pt x="98" y="101"/>
                  </a:cubicBezTo>
                  <a:cubicBezTo>
                    <a:pt x="98" y="101"/>
                    <a:pt x="98" y="101"/>
                    <a:pt x="97" y="102"/>
                  </a:cubicBezTo>
                  <a:cubicBezTo>
                    <a:pt x="88" y="114"/>
                    <a:pt x="74" y="122"/>
                    <a:pt x="63" y="133"/>
                  </a:cubicBezTo>
                  <a:cubicBezTo>
                    <a:pt x="58" y="132"/>
                    <a:pt x="53" y="130"/>
                    <a:pt x="49" y="127"/>
                  </a:cubicBezTo>
                  <a:cubicBezTo>
                    <a:pt x="57" y="124"/>
                    <a:pt x="65" y="120"/>
                    <a:pt x="73" y="115"/>
                  </a:cubicBezTo>
                  <a:cubicBezTo>
                    <a:pt x="77" y="112"/>
                    <a:pt x="81" y="110"/>
                    <a:pt x="85" y="107"/>
                  </a:cubicBezTo>
                  <a:cubicBezTo>
                    <a:pt x="85" y="107"/>
                    <a:pt x="85" y="107"/>
                    <a:pt x="85" y="107"/>
                  </a:cubicBezTo>
                  <a:moveTo>
                    <a:pt x="68" y="134"/>
                  </a:moveTo>
                  <a:cubicBezTo>
                    <a:pt x="68" y="134"/>
                    <a:pt x="68" y="134"/>
                    <a:pt x="68" y="134"/>
                  </a:cubicBezTo>
                  <a:cubicBezTo>
                    <a:pt x="67" y="134"/>
                    <a:pt x="67" y="134"/>
                    <a:pt x="66" y="134"/>
                  </a:cubicBezTo>
                  <a:cubicBezTo>
                    <a:pt x="66" y="134"/>
                    <a:pt x="67" y="133"/>
                    <a:pt x="67" y="132"/>
                  </a:cubicBezTo>
                  <a:cubicBezTo>
                    <a:pt x="77" y="121"/>
                    <a:pt x="94" y="114"/>
                    <a:pt x="103" y="100"/>
                  </a:cubicBezTo>
                  <a:cubicBezTo>
                    <a:pt x="105" y="104"/>
                    <a:pt x="107" y="108"/>
                    <a:pt x="108" y="111"/>
                  </a:cubicBezTo>
                  <a:cubicBezTo>
                    <a:pt x="101" y="114"/>
                    <a:pt x="95" y="117"/>
                    <a:pt x="89" y="121"/>
                  </a:cubicBezTo>
                  <a:cubicBezTo>
                    <a:pt x="85" y="124"/>
                    <a:pt x="80" y="127"/>
                    <a:pt x="76" y="130"/>
                  </a:cubicBezTo>
                  <a:cubicBezTo>
                    <a:pt x="76" y="130"/>
                    <a:pt x="71" y="133"/>
                    <a:pt x="68" y="134"/>
                  </a:cubicBezTo>
                  <a:moveTo>
                    <a:pt x="46" y="126"/>
                  </a:moveTo>
                  <a:cubicBezTo>
                    <a:pt x="43" y="123"/>
                    <a:pt x="41" y="121"/>
                    <a:pt x="38" y="119"/>
                  </a:cubicBezTo>
                  <a:cubicBezTo>
                    <a:pt x="52" y="113"/>
                    <a:pt x="64" y="103"/>
                    <a:pt x="76" y="94"/>
                  </a:cubicBezTo>
                  <a:cubicBezTo>
                    <a:pt x="82" y="90"/>
                    <a:pt x="84" y="89"/>
                    <a:pt x="84" y="89"/>
                  </a:cubicBezTo>
                  <a:cubicBezTo>
                    <a:pt x="84" y="89"/>
                    <a:pt x="79" y="93"/>
                    <a:pt x="73" y="98"/>
                  </a:cubicBezTo>
                  <a:cubicBezTo>
                    <a:pt x="64" y="107"/>
                    <a:pt x="55" y="116"/>
                    <a:pt x="47" y="125"/>
                  </a:cubicBezTo>
                  <a:cubicBezTo>
                    <a:pt x="46" y="126"/>
                    <a:pt x="46" y="126"/>
                    <a:pt x="46" y="126"/>
                  </a:cubicBezTo>
                  <a:moveTo>
                    <a:pt x="55" y="121"/>
                  </a:moveTo>
                  <a:cubicBezTo>
                    <a:pt x="53" y="121"/>
                    <a:pt x="68" y="108"/>
                    <a:pt x="70" y="106"/>
                  </a:cubicBezTo>
                  <a:cubicBezTo>
                    <a:pt x="77" y="99"/>
                    <a:pt x="84" y="92"/>
                    <a:pt x="91" y="86"/>
                  </a:cubicBezTo>
                  <a:cubicBezTo>
                    <a:pt x="94" y="89"/>
                    <a:pt x="97" y="92"/>
                    <a:pt x="100" y="96"/>
                  </a:cubicBezTo>
                  <a:cubicBezTo>
                    <a:pt x="86" y="103"/>
                    <a:pt x="73" y="112"/>
                    <a:pt x="60" y="119"/>
                  </a:cubicBezTo>
                  <a:cubicBezTo>
                    <a:pt x="57" y="120"/>
                    <a:pt x="56" y="121"/>
                    <a:pt x="55" y="121"/>
                  </a:cubicBezTo>
                  <a:moveTo>
                    <a:pt x="35" y="115"/>
                  </a:moveTo>
                  <a:cubicBezTo>
                    <a:pt x="33" y="112"/>
                    <a:pt x="32" y="110"/>
                    <a:pt x="31" y="108"/>
                  </a:cubicBezTo>
                  <a:cubicBezTo>
                    <a:pt x="47" y="100"/>
                    <a:pt x="58" y="87"/>
                    <a:pt x="73" y="78"/>
                  </a:cubicBezTo>
                  <a:cubicBezTo>
                    <a:pt x="60" y="86"/>
                    <a:pt x="45" y="101"/>
                    <a:pt x="35" y="115"/>
                  </a:cubicBezTo>
                  <a:moveTo>
                    <a:pt x="69" y="300"/>
                  </a:moveTo>
                  <a:cubicBezTo>
                    <a:pt x="64" y="298"/>
                    <a:pt x="61" y="295"/>
                    <a:pt x="57" y="292"/>
                  </a:cubicBezTo>
                  <a:cubicBezTo>
                    <a:pt x="86" y="270"/>
                    <a:pt x="123" y="255"/>
                    <a:pt x="156" y="239"/>
                  </a:cubicBezTo>
                  <a:cubicBezTo>
                    <a:pt x="194" y="220"/>
                    <a:pt x="233" y="202"/>
                    <a:pt x="272" y="183"/>
                  </a:cubicBezTo>
                  <a:cubicBezTo>
                    <a:pt x="310" y="164"/>
                    <a:pt x="349" y="145"/>
                    <a:pt x="388" y="128"/>
                  </a:cubicBezTo>
                  <a:cubicBezTo>
                    <a:pt x="407" y="120"/>
                    <a:pt x="426" y="112"/>
                    <a:pt x="444" y="103"/>
                  </a:cubicBezTo>
                  <a:cubicBezTo>
                    <a:pt x="459" y="95"/>
                    <a:pt x="477" y="89"/>
                    <a:pt x="490" y="77"/>
                  </a:cubicBezTo>
                  <a:cubicBezTo>
                    <a:pt x="462" y="102"/>
                    <a:pt x="418" y="117"/>
                    <a:pt x="385" y="132"/>
                  </a:cubicBezTo>
                  <a:cubicBezTo>
                    <a:pt x="345" y="150"/>
                    <a:pt x="307" y="170"/>
                    <a:pt x="268" y="189"/>
                  </a:cubicBezTo>
                  <a:cubicBezTo>
                    <a:pt x="200" y="222"/>
                    <a:pt x="131" y="256"/>
                    <a:pt x="69" y="300"/>
                  </a:cubicBezTo>
                  <a:moveTo>
                    <a:pt x="490" y="77"/>
                  </a:moveTo>
                  <a:cubicBezTo>
                    <a:pt x="490" y="77"/>
                    <a:pt x="490" y="77"/>
                    <a:pt x="490" y="77"/>
                  </a:cubicBezTo>
                  <a:cubicBezTo>
                    <a:pt x="490" y="77"/>
                    <a:pt x="490" y="77"/>
                    <a:pt x="490" y="77"/>
                  </a:cubicBezTo>
                  <a:moveTo>
                    <a:pt x="79" y="304"/>
                  </a:moveTo>
                  <a:cubicBezTo>
                    <a:pt x="77" y="303"/>
                    <a:pt x="74" y="302"/>
                    <a:pt x="72" y="301"/>
                  </a:cubicBezTo>
                  <a:cubicBezTo>
                    <a:pt x="136" y="256"/>
                    <a:pt x="207" y="222"/>
                    <a:pt x="277" y="188"/>
                  </a:cubicBezTo>
                  <a:cubicBezTo>
                    <a:pt x="318" y="168"/>
                    <a:pt x="359" y="148"/>
                    <a:pt x="401" y="128"/>
                  </a:cubicBezTo>
                  <a:cubicBezTo>
                    <a:pt x="432" y="113"/>
                    <a:pt x="469" y="100"/>
                    <a:pt x="495" y="76"/>
                  </a:cubicBezTo>
                  <a:cubicBezTo>
                    <a:pt x="498" y="86"/>
                    <a:pt x="499" y="98"/>
                    <a:pt x="496" y="107"/>
                  </a:cubicBezTo>
                  <a:cubicBezTo>
                    <a:pt x="496" y="107"/>
                    <a:pt x="496" y="107"/>
                    <a:pt x="495" y="107"/>
                  </a:cubicBezTo>
                  <a:cubicBezTo>
                    <a:pt x="495" y="107"/>
                    <a:pt x="495" y="107"/>
                    <a:pt x="495" y="107"/>
                  </a:cubicBezTo>
                  <a:cubicBezTo>
                    <a:pt x="459" y="118"/>
                    <a:pt x="426" y="138"/>
                    <a:pt x="392" y="153"/>
                  </a:cubicBezTo>
                  <a:cubicBezTo>
                    <a:pt x="356" y="168"/>
                    <a:pt x="320" y="182"/>
                    <a:pt x="284" y="199"/>
                  </a:cubicBezTo>
                  <a:cubicBezTo>
                    <a:pt x="246" y="218"/>
                    <a:pt x="208" y="238"/>
                    <a:pt x="170" y="258"/>
                  </a:cubicBezTo>
                  <a:cubicBezTo>
                    <a:pt x="141" y="273"/>
                    <a:pt x="105" y="283"/>
                    <a:pt x="79" y="304"/>
                  </a:cubicBezTo>
                  <a:moveTo>
                    <a:pt x="44" y="113"/>
                  </a:moveTo>
                  <a:cubicBezTo>
                    <a:pt x="40" y="111"/>
                    <a:pt x="41" y="109"/>
                    <a:pt x="46" y="107"/>
                  </a:cubicBezTo>
                  <a:cubicBezTo>
                    <a:pt x="49" y="105"/>
                    <a:pt x="52" y="102"/>
                    <a:pt x="54" y="99"/>
                  </a:cubicBezTo>
                  <a:cubicBezTo>
                    <a:pt x="62" y="91"/>
                    <a:pt x="71" y="84"/>
                    <a:pt x="79" y="76"/>
                  </a:cubicBezTo>
                  <a:cubicBezTo>
                    <a:pt x="79" y="76"/>
                    <a:pt x="79" y="76"/>
                    <a:pt x="79" y="76"/>
                  </a:cubicBezTo>
                  <a:cubicBezTo>
                    <a:pt x="82" y="78"/>
                    <a:pt x="86" y="80"/>
                    <a:pt x="89" y="83"/>
                  </a:cubicBezTo>
                  <a:cubicBezTo>
                    <a:pt x="73" y="91"/>
                    <a:pt x="60" y="104"/>
                    <a:pt x="44" y="113"/>
                  </a:cubicBezTo>
                  <a:moveTo>
                    <a:pt x="29" y="101"/>
                  </a:moveTo>
                  <a:cubicBezTo>
                    <a:pt x="29" y="99"/>
                    <a:pt x="29" y="97"/>
                    <a:pt x="29" y="95"/>
                  </a:cubicBezTo>
                  <a:cubicBezTo>
                    <a:pt x="30" y="95"/>
                    <a:pt x="30" y="95"/>
                    <a:pt x="30" y="95"/>
                  </a:cubicBezTo>
                  <a:cubicBezTo>
                    <a:pt x="37" y="89"/>
                    <a:pt x="45" y="83"/>
                    <a:pt x="53" y="78"/>
                  </a:cubicBezTo>
                  <a:cubicBezTo>
                    <a:pt x="56" y="76"/>
                    <a:pt x="61" y="71"/>
                    <a:pt x="61" y="71"/>
                  </a:cubicBezTo>
                  <a:cubicBezTo>
                    <a:pt x="62" y="71"/>
                    <a:pt x="60" y="73"/>
                    <a:pt x="53" y="80"/>
                  </a:cubicBezTo>
                  <a:cubicBezTo>
                    <a:pt x="46" y="88"/>
                    <a:pt x="37" y="94"/>
                    <a:pt x="29" y="101"/>
                  </a:cubicBezTo>
                  <a:moveTo>
                    <a:pt x="30" y="105"/>
                  </a:moveTo>
                  <a:cubicBezTo>
                    <a:pt x="30" y="105"/>
                    <a:pt x="30" y="105"/>
                    <a:pt x="30" y="105"/>
                  </a:cubicBezTo>
                  <a:cubicBezTo>
                    <a:pt x="41" y="92"/>
                    <a:pt x="55" y="85"/>
                    <a:pt x="64" y="71"/>
                  </a:cubicBezTo>
                  <a:cubicBezTo>
                    <a:pt x="68" y="71"/>
                    <a:pt x="72" y="72"/>
                    <a:pt x="76" y="74"/>
                  </a:cubicBezTo>
                  <a:cubicBezTo>
                    <a:pt x="69" y="77"/>
                    <a:pt x="63" y="81"/>
                    <a:pt x="57" y="86"/>
                  </a:cubicBezTo>
                  <a:cubicBezTo>
                    <a:pt x="49" y="92"/>
                    <a:pt x="36" y="98"/>
                    <a:pt x="30" y="105"/>
                  </a:cubicBezTo>
                  <a:moveTo>
                    <a:pt x="30" y="91"/>
                  </a:moveTo>
                  <a:cubicBezTo>
                    <a:pt x="31" y="89"/>
                    <a:pt x="32" y="87"/>
                    <a:pt x="33" y="85"/>
                  </a:cubicBezTo>
                  <a:cubicBezTo>
                    <a:pt x="38" y="76"/>
                    <a:pt x="47" y="71"/>
                    <a:pt x="58" y="71"/>
                  </a:cubicBezTo>
                  <a:cubicBezTo>
                    <a:pt x="48" y="77"/>
                    <a:pt x="39" y="83"/>
                    <a:pt x="30" y="91"/>
                  </a:cubicBezTo>
                  <a:moveTo>
                    <a:pt x="122" y="103"/>
                  </a:moveTo>
                  <a:cubicBezTo>
                    <a:pt x="122" y="101"/>
                    <a:pt x="122" y="98"/>
                    <a:pt x="122" y="95"/>
                  </a:cubicBezTo>
                  <a:cubicBezTo>
                    <a:pt x="138" y="84"/>
                    <a:pt x="155" y="77"/>
                    <a:pt x="173" y="70"/>
                  </a:cubicBezTo>
                  <a:cubicBezTo>
                    <a:pt x="156" y="81"/>
                    <a:pt x="139" y="92"/>
                    <a:pt x="122" y="103"/>
                  </a:cubicBezTo>
                  <a:moveTo>
                    <a:pt x="55" y="290"/>
                  </a:moveTo>
                  <a:cubicBezTo>
                    <a:pt x="53" y="288"/>
                    <a:pt x="52" y="287"/>
                    <a:pt x="51" y="285"/>
                  </a:cubicBezTo>
                  <a:cubicBezTo>
                    <a:pt x="54" y="282"/>
                    <a:pt x="58" y="279"/>
                    <a:pt x="61" y="277"/>
                  </a:cubicBezTo>
                  <a:cubicBezTo>
                    <a:pt x="64" y="274"/>
                    <a:pt x="68" y="272"/>
                    <a:pt x="72" y="269"/>
                  </a:cubicBezTo>
                  <a:cubicBezTo>
                    <a:pt x="103" y="248"/>
                    <a:pt x="138" y="233"/>
                    <a:pt x="171" y="214"/>
                  </a:cubicBezTo>
                  <a:cubicBezTo>
                    <a:pt x="206" y="194"/>
                    <a:pt x="240" y="175"/>
                    <a:pt x="276" y="157"/>
                  </a:cubicBezTo>
                  <a:cubicBezTo>
                    <a:pt x="311" y="141"/>
                    <a:pt x="346" y="125"/>
                    <a:pt x="380" y="109"/>
                  </a:cubicBezTo>
                  <a:cubicBezTo>
                    <a:pt x="405" y="96"/>
                    <a:pt x="428" y="81"/>
                    <a:pt x="453" y="68"/>
                  </a:cubicBezTo>
                  <a:cubicBezTo>
                    <a:pt x="448" y="71"/>
                    <a:pt x="443" y="75"/>
                    <a:pt x="439" y="78"/>
                  </a:cubicBezTo>
                  <a:cubicBezTo>
                    <a:pt x="423" y="89"/>
                    <a:pt x="405" y="98"/>
                    <a:pt x="388" y="107"/>
                  </a:cubicBezTo>
                  <a:cubicBezTo>
                    <a:pt x="348" y="129"/>
                    <a:pt x="306" y="148"/>
                    <a:pt x="265" y="169"/>
                  </a:cubicBezTo>
                  <a:cubicBezTo>
                    <a:pt x="225" y="189"/>
                    <a:pt x="186" y="211"/>
                    <a:pt x="146" y="232"/>
                  </a:cubicBezTo>
                  <a:cubicBezTo>
                    <a:pt x="115" y="249"/>
                    <a:pt x="82" y="267"/>
                    <a:pt x="55" y="290"/>
                  </a:cubicBezTo>
                  <a:moveTo>
                    <a:pt x="66" y="147"/>
                  </a:moveTo>
                  <a:cubicBezTo>
                    <a:pt x="69" y="147"/>
                    <a:pt x="71" y="145"/>
                    <a:pt x="72" y="143"/>
                  </a:cubicBezTo>
                  <a:cubicBezTo>
                    <a:pt x="81" y="138"/>
                    <a:pt x="91" y="132"/>
                    <a:pt x="99" y="126"/>
                  </a:cubicBezTo>
                  <a:cubicBezTo>
                    <a:pt x="104" y="123"/>
                    <a:pt x="110" y="120"/>
                    <a:pt x="116" y="117"/>
                  </a:cubicBezTo>
                  <a:cubicBezTo>
                    <a:pt x="118" y="117"/>
                    <a:pt x="120" y="116"/>
                    <a:pt x="121" y="114"/>
                  </a:cubicBezTo>
                  <a:cubicBezTo>
                    <a:pt x="135" y="107"/>
                    <a:pt x="149" y="100"/>
                    <a:pt x="162" y="91"/>
                  </a:cubicBezTo>
                  <a:cubicBezTo>
                    <a:pt x="178" y="81"/>
                    <a:pt x="196" y="75"/>
                    <a:pt x="211" y="65"/>
                  </a:cubicBezTo>
                  <a:cubicBezTo>
                    <a:pt x="211" y="65"/>
                    <a:pt x="212" y="66"/>
                    <a:pt x="212" y="66"/>
                  </a:cubicBezTo>
                  <a:cubicBezTo>
                    <a:pt x="189" y="81"/>
                    <a:pt x="166" y="96"/>
                    <a:pt x="143" y="110"/>
                  </a:cubicBezTo>
                  <a:cubicBezTo>
                    <a:pt x="100" y="136"/>
                    <a:pt x="52" y="157"/>
                    <a:pt x="14" y="190"/>
                  </a:cubicBezTo>
                  <a:cubicBezTo>
                    <a:pt x="13" y="187"/>
                    <a:pt x="12" y="184"/>
                    <a:pt x="12" y="181"/>
                  </a:cubicBezTo>
                  <a:cubicBezTo>
                    <a:pt x="29" y="170"/>
                    <a:pt x="46" y="158"/>
                    <a:pt x="63" y="147"/>
                  </a:cubicBezTo>
                  <a:cubicBezTo>
                    <a:pt x="64" y="147"/>
                    <a:pt x="64" y="147"/>
                    <a:pt x="64" y="147"/>
                  </a:cubicBezTo>
                  <a:cubicBezTo>
                    <a:pt x="64" y="147"/>
                    <a:pt x="64" y="147"/>
                    <a:pt x="64" y="147"/>
                  </a:cubicBezTo>
                  <a:cubicBezTo>
                    <a:pt x="65" y="147"/>
                    <a:pt x="65" y="147"/>
                    <a:pt x="66" y="147"/>
                  </a:cubicBezTo>
                  <a:moveTo>
                    <a:pt x="121" y="110"/>
                  </a:moveTo>
                  <a:cubicBezTo>
                    <a:pt x="121" y="109"/>
                    <a:pt x="121" y="109"/>
                    <a:pt x="121" y="109"/>
                  </a:cubicBezTo>
                  <a:cubicBezTo>
                    <a:pt x="135" y="100"/>
                    <a:pt x="148" y="91"/>
                    <a:pt x="162" y="82"/>
                  </a:cubicBezTo>
                  <a:cubicBezTo>
                    <a:pt x="171" y="76"/>
                    <a:pt x="180" y="70"/>
                    <a:pt x="189" y="65"/>
                  </a:cubicBezTo>
                  <a:cubicBezTo>
                    <a:pt x="189" y="64"/>
                    <a:pt x="191" y="63"/>
                    <a:pt x="193" y="61"/>
                  </a:cubicBezTo>
                  <a:cubicBezTo>
                    <a:pt x="197" y="60"/>
                    <a:pt x="201" y="57"/>
                    <a:pt x="205" y="55"/>
                  </a:cubicBezTo>
                  <a:cubicBezTo>
                    <a:pt x="206" y="58"/>
                    <a:pt x="208" y="60"/>
                    <a:pt x="209" y="62"/>
                  </a:cubicBezTo>
                  <a:cubicBezTo>
                    <a:pt x="194" y="73"/>
                    <a:pt x="176" y="79"/>
                    <a:pt x="161" y="88"/>
                  </a:cubicBezTo>
                  <a:cubicBezTo>
                    <a:pt x="148" y="96"/>
                    <a:pt x="135" y="103"/>
                    <a:pt x="121" y="110"/>
                  </a:cubicBezTo>
                  <a:moveTo>
                    <a:pt x="94" y="267"/>
                  </a:moveTo>
                  <a:cubicBezTo>
                    <a:pt x="146" y="236"/>
                    <a:pt x="199" y="207"/>
                    <a:pt x="252" y="179"/>
                  </a:cubicBezTo>
                  <a:cubicBezTo>
                    <a:pt x="309" y="149"/>
                    <a:pt x="367" y="122"/>
                    <a:pt x="423" y="91"/>
                  </a:cubicBezTo>
                  <a:cubicBezTo>
                    <a:pt x="433" y="86"/>
                    <a:pt x="443" y="80"/>
                    <a:pt x="452" y="73"/>
                  </a:cubicBezTo>
                  <a:cubicBezTo>
                    <a:pt x="455" y="70"/>
                    <a:pt x="459" y="67"/>
                    <a:pt x="462" y="64"/>
                  </a:cubicBezTo>
                  <a:cubicBezTo>
                    <a:pt x="465" y="63"/>
                    <a:pt x="467" y="61"/>
                    <a:pt x="469" y="59"/>
                  </a:cubicBezTo>
                  <a:cubicBezTo>
                    <a:pt x="472" y="58"/>
                    <a:pt x="475" y="56"/>
                    <a:pt x="479" y="54"/>
                  </a:cubicBezTo>
                  <a:cubicBezTo>
                    <a:pt x="481" y="56"/>
                    <a:pt x="484" y="58"/>
                    <a:pt x="486" y="61"/>
                  </a:cubicBezTo>
                  <a:cubicBezTo>
                    <a:pt x="490" y="64"/>
                    <a:pt x="492" y="68"/>
                    <a:pt x="494" y="73"/>
                  </a:cubicBezTo>
                  <a:cubicBezTo>
                    <a:pt x="485" y="76"/>
                    <a:pt x="477" y="82"/>
                    <a:pt x="469" y="87"/>
                  </a:cubicBezTo>
                  <a:cubicBezTo>
                    <a:pt x="457" y="94"/>
                    <a:pt x="443" y="100"/>
                    <a:pt x="430" y="107"/>
                  </a:cubicBezTo>
                  <a:cubicBezTo>
                    <a:pt x="401" y="121"/>
                    <a:pt x="371" y="132"/>
                    <a:pt x="343" y="145"/>
                  </a:cubicBezTo>
                  <a:cubicBezTo>
                    <a:pt x="284" y="173"/>
                    <a:pt x="227" y="202"/>
                    <a:pt x="169" y="229"/>
                  </a:cubicBezTo>
                  <a:cubicBezTo>
                    <a:pt x="143" y="241"/>
                    <a:pt x="119" y="254"/>
                    <a:pt x="94" y="267"/>
                  </a:cubicBezTo>
                  <a:moveTo>
                    <a:pt x="415" y="68"/>
                  </a:moveTo>
                  <a:cubicBezTo>
                    <a:pt x="416" y="68"/>
                    <a:pt x="418" y="67"/>
                    <a:pt x="419" y="66"/>
                  </a:cubicBezTo>
                  <a:cubicBezTo>
                    <a:pt x="431" y="57"/>
                    <a:pt x="446" y="49"/>
                    <a:pt x="460" y="49"/>
                  </a:cubicBezTo>
                  <a:cubicBezTo>
                    <a:pt x="465" y="49"/>
                    <a:pt x="470" y="50"/>
                    <a:pt x="475" y="53"/>
                  </a:cubicBezTo>
                  <a:cubicBezTo>
                    <a:pt x="474" y="53"/>
                    <a:pt x="473" y="54"/>
                    <a:pt x="472" y="54"/>
                  </a:cubicBezTo>
                  <a:cubicBezTo>
                    <a:pt x="472" y="54"/>
                    <a:pt x="472" y="54"/>
                    <a:pt x="472" y="54"/>
                  </a:cubicBezTo>
                  <a:cubicBezTo>
                    <a:pt x="465" y="57"/>
                    <a:pt x="459" y="61"/>
                    <a:pt x="453" y="65"/>
                  </a:cubicBezTo>
                  <a:cubicBezTo>
                    <a:pt x="427" y="82"/>
                    <a:pt x="399" y="96"/>
                    <a:pt x="371" y="109"/>
                  </a:cubicBezTo>
                  <a:cubicBezTo>
                    <a:pt x="316" y="136"/>
                    <a:pt x="259" y="161"/>
                    <a:pt x="204" y="191"/>
                  </a:cubicBezTo>
                  <a:cubicBezTo>
                    <a:pt x="177" y="207"/>
                    <a:pt x="149" y="223"/>
                    <a:pt x="121" y="237"/>
                  </a:cubicBezTo>
                  <a:cubicBezTo>
                    <a:pt x="111" y="243"/>
                    <a:pt x="101" y="248"/>
                    <a:pt x="92" y="253"/>
                  </a:cubicBezTo>
                  <a:cubicBezTo>
                    <a:pt x="184" y="187"/>
                    <a:pt x="288" y="140"/>
                    <a:pt x="385" y="82"/>
                  </a:cubicBezTo>
                  <a:cubicBezTo>
                    <a:pt x="392" y="78"/>
                    <a:pt x="398" y="74"/>
                    <a:pt x="404" y="70"/>
                  </a:cubicBezTo>
                  <a:cubicBezTo>
                    <a:pt x="407" y="68"/>
                    <a:pt x="409" y="67"/>
                    <a:pt x="410" y="66"/>
                  </a:cubicBezTo>
                  <a:cubicBezTo>
                    <a:pt x="410" y="66"/>
                    <a:pt x="410" y="66"/>
                    <a:pt x="410" y="66"/>
                  </a:cubicBezTo>
                  <a:cubicBezTo>
                    <a:pt x="411" y="67"/>
                    <a:pt x="413" y="68"/>
                    <a:pt x="415" y="68"/>
                  </a:cubicBezTo>
                  <a:moveTo>
                    <a:pt x="58" y="259"/>
                  </a:moveTo>
                  <a:cubicBezTo>
                    <a:pt x="64" y="251"/>
                    <a:pt x="71" y="244"/>
                    <a:pt x="79" y="238"/>
                  </a:cubicBezTo>
                  <a:cubicBezTo>
                    <a:pt x="79" y="238"/>
                    <a:pt x="80" y="238"/>
                    <a:pt x="80" y="237"/>
                  </a:cubicBezTo>
                  <a:cubicBezTo>
                    <a:pt x="81" y="237"/>
                    <a:pt x="82" y="236"/>
                    <a:pt x="83" y="235"/>
                  </a:cubicBezTo>
                  <a:cubicBezTo>
                    <a:pt x="96" y="223"/>
                    <a:pt x="111" y="213"/>
                    <a:pt x="126" y="204"/>
                  </a:cubicBezTo>
                  <a:cubicBezTo>
                    <a:pt x="167" y="178"/>
                    <a:pt x="209" y="155"/>
                    <a:pt x="251" y="131"/>
                  </a:cubicBezTo>
                  <a:cubicBezTo>
                    <a:pt x="304" y="105"/>
                    <a:pt x="357" y="81"/>
                    <a:pt x="406" y="48"/>
                  </a:cubicBezTo>
                  <a:cubicBezTo>
                    <a:pt x="406" y="52"/>
                    <a:pt x="406" y="56"/>
                    <a:pt x="406" y="60"/>
                  </a:cubicBezTo>
                  <a:cubicBezTo>
                    <a:pt x="406" y="62"/>
                    <a:pt x="407" y="63"/>
                    <a:pt x="407" y="64"/>
                  </a:cubicBezTo>
                  <a:cubicBezTo>
                    <a:pt x="405" y="66"/>
                    <a:pt x="402" y="68"/>
                    <a:pt x="399" y="70"/>
                  </a:cubicBezTo>
                  <a:cubicBezTo>
                    <a:pt x="399" y="70"/>
                    <a:pt x="398" y="70"/>
                    <a:pt x="398" y="70"/>
                  </a:cubicBezTo>
                  <a:cubicBezTo>
                    <a:pt x="386" y="78"/>
                    <a:pt x="373" y="83"/>
                    <a:pt x="361" y="89"/>
                  </a:cubicBezTo>
                  <a:cubicBezTo>
                    <a:pt x="331" y="105"/>
                    <a:pt x="303" y="123"/>
                    <a:pt x="273" y="138"/>
                  </a:cubicBezTo>
                  <a:cubicBezTo>
                    <a:pt x="215" y="167"/>
                    <a:pt x="156" y="194"/>
                    <a:pt x="100" y="227"/>
                  </a:cubicBezTo>
                  <a:cubicBezTo>
                    <a:pt x="90" y="233"/>
                    <a:pt x="80" y="240"/>
                    <a:pt x="71" y="247"/>
                  </a:cubicBezTo>
                  <a:cubicBezTo>
                    <a:pt x="67" y="251"/>
                    <a:pt x="62" y="255"/>
                    <a:pt x="58" y="259"/>
                  </a:cubicBezTo>
                  <a:moveTo>
                    <a:pt x="387" y="53"/>
                  </a:moveTo>
                  <a:cubicBezTo>
                    <a:pt x="387" y="53"/>
                    <a:pt x="390" y="51"/>
                    <a:pt x="393" y="50"/>
                  </a:cubicBezTo>
                  <a:cubicBezTo>
                    <a:pt x="396" y="49"/>
                    <a:pt x="400" y="47"/>
                    <a:pt x="401" y="47"/>
                  </a:cubicBezTo>
                  <a:cubicBezTo>
                    <a:pt x="402" y="47"/>
                    <a:pt x="400" y="48"/>
                    <a:pt x="395" y="52"/>
                  </a:cubicBezTo>
                  <a:cubicBezTo>
                    <a:pt x="380" y="62"/>
                    <a:pt x="365" y="70"/>
                    <a:pt x="349" y="78"/>
                  </a:cubicBezTo>
                  <a:cubicBezTo>
                    <a:pt x="331" y="88"/>
                    <a:pt x="312" y="98"/>
                    <a:pt x="293" y="107"/>
                  </a:cubicBezTo>
                  <a:cubicBezTo>
                    <a:pt x="294" y="107"/>
                    <a:pt x="294" y="107"/>
                    <a:pt x="295" y="106"/>
                  </a:cubicBezTo>
                  <a:cubicBezTo>
                    <a:pt x="320" y="92"/>
                    <a:pt x="346" y="79"/>
                    <a:pt x="370" y="63"/>
                  </a:cubicBezTo>
                  <a:cubicBezTo>
                    <a:pt x="376" y="59"/>
                    <a:pt x="381" y="56"/>
                    <a:pt x="387" y="53"/>
                  </a:cubicBezTo>
                  <a:cubicBezTo>
                    <a:pt x="387" y="53"/>
                    <a:pt x="387" y="53"/>
                    <a:pt x="387" y="53"/>
                  </a:cubicBezTo>
                  <a:moveTo>
                    <a:pt x="31" y="212"/>
                  </a:moveTo>
                  <a:cubicBezTo>
                    <a:pt x="42" y="208"/>
                    <a:pt x="56" y="194"/>
                    <a:pt x="65" y="187"/>
                  </a:cubicBezTo>
                  <a:cubicBezTo>
                    <a:pt x="90" y="169"/>
                    <a:pt x="116" y="152"/>
                    <a:pt x="144" y="138"/>
                  </a:cubicBezTo>
                  <a:cubicBezTo>
                    <a:pt x="172" y="122"/>
                    <a:pt x="200" y="107"/>
                    <a:pt x="228" y="91"/>
                  </a:cubicBezTo>
                  <a:cubicBezTo>
                    <a:pt x="249" y="78"/>
                    <a:pt x="269" y="63"/>
                    <a:pt x="290" y="50"/>
                  </a:cubicBezTo>
                  <a:cubicBezTo>
                    <a:pt x="293" y="49"/>
                    <a:pt x="295" y="48"/>
                    <a:pt x="295" y="47"/>
                  </a:cubicBezTo>
                  <a:cubicBezTo>
                    <a:pt x="297" y="46"/>
                    <a:pt x="298" y="45"/>
                    <a:pt x="300" y="44"/>
                  </a:cubicBezTo>
                  <a:cubicBezTo>
                    <a:pt x="301" y="46"/>
                    <a:pt x="302" y="48"/>
                    <a:pt x="303" y="50"/>
                  </a:cubicBezTo>
                  <a:cubicBezTo>
                    <a:pt x="304" y="53"/>
                    <a:pt x="306" y="54"/>
                    <a:pt x="308" y="54"/>
                  </a:cubicBezTo>
                  <a:cubicBezTo>
                    <a:pt x="308" y="54"/>
                    <a:pt x="308" y="54"/>
                    <a:pt x="308" y="54"/>
                  </a:cubicBezTo>
                  <a:cubicBezTo>
                    <a:pt x="283" y="70"/>
                    <a:pt x="259" y="86"/>
                    <a:pt x="233" y="101"/>
                  </a:cubicBezTo>
                  <a:cubicBezTo>
                    <a:pt x="179" y="133"/>
                    <a:pt x="122" y="160"/>
                    <a:pt x="67" y="191"/>
                  </a:cubicBezTo>
                  <a:cubicBezTo>
                    <a:pt x="55" y="198"/>
                    <a:pt x="45" y="207"/>
                    <a:pt x="31" y="212"/>
                  </a:cubicBezTo>
                  <a:moveTo>
                    <a:pt x="123" y="85"/>
                  </a:moveTo>
                  <a:cubicBezTo>
                    <a:pt x="123" y="80"/>
                    <a:pt x="124" y="76"/>
                    <a:pt x="125" y="71"/>
                  </a:cubicBezTo>
                  <a:cubicBezTo>
                    <a:pt x="134" y="66"/>
                    <a:pt x="144" y="60"/>
                    <a:pt x="153" y="55"/>
                  </a:cubicBezTo>
                  <a:cubicBezTo>
                    <a:pt x="161" y="50"/>
                    <a:pt x="168" y="47"/>
                    <a:pt x="177" y="44"/>
                  </a:cubicBezTo>
                  <a:cubicBezTo>
                    <a:pt x="173" y="45"/>
                    <a:pt x="162" y="55"/>
                    <a:pt x="157" y="58"/>
                  </a:cubicBezTo>
                  <a:cubicBezTo>
                    <a:pt x="146" y="66"/>
                    <a:pt x="133" y="75"/>
                    <a:pt x="123" y="85"/>
                  </a:cubicBezTo>
                  <a:moveTo>
                    <a:pt x="335" y="66"/>
                  </a:moveTo>
                  <a:cubicBezTo>
                    <a:pt x="351" y="56"/>
                    <a:pt x="367" y="45"/>
                    <a:pt x="383" y="35"/>
                  </a:cubicBezTo>
                  <a:cubicBezTo>
                    <a:pt x="384" y="35"/>
                    <a:pt x="385" y="35"/>
                    <a:pt x="385" y="34"/>
                  </a:cubicBezTo>
                  <a:cubicBezTo>
                    <a:pt x="385" y="35"/>
                    <a:pt x="385" y="35"/>
                    <a:pt x="385" y="35"/>
                  </a:cubicBezTo>
                  <a:cubicBezTo>
                    <a:pt x="378" y="41"/>
                    <a:pt x="370" y="45"/>
                    <a:pt x="363" y="50"/>
                  </a:cubicBezTo>
                  <a:cubicBezTo>
                    <a:pt x="354" y="56"/>
                    <a:pt x="344" y="61"/>
                    <a:pt x="335" y="66"/>
                  </a:cubicBezTo>
                  <a:moveTo>
                    <a:pt x="133" y="53"/>
                  </a:moveTo>
                  <a:cubicBezTo>
                    <a:pt x="136" y="48"/>
                    <a:pt x="141" y="43"/>
                    <a:pt x="148" y="38"/>
                  </a:cubicBezTo>
                  <a:cubicBezTo>
                    <a:pt x="154" y="35"/>
                    <a:pt x="159" y="33"/>
                    <a:pt x="165" y="32"/>
                  </a:cubicBezTo>
                  <a:cubicBezTo>
                    <a:pt x="155" y="38"/>
                    <a:pt x="143" y="45"/>
                    <a:pt x="133" y="53"/>
                  </a:cubicBezTo>
                  <a:moveTo>
                    <a:pt x="126" y="67"/>
                  </a:moveTo>
                  <a:cubicBezTo>
                    <a:pt x="126" y="66"/>
                    <a:pt x="127" y="64"/>
                    <a:pt x="128" y="63"/>
                  </a:cubicBezTo>
                  <a:cubicBezTo>
                    <a:pt x="132" y="59"/>
                    <a:pt x="138" y="54"/>
                    <a:pt x="140" y="53"/>
                  </a:cubicBezTo>
                  <a:cubicBezTo>
                    <a:pt x="150" y="46"/>
                    <a:pt x="161" y="39"/>
                    <a:pt x="171" y="32"/>
                  </a:cubicBezTo>
                  <a:cubicBezTo>
                    <a:pt x="184" y="33"/>
                    <a:pt x="195" y="42"/>
                    <a:pt x="203" y="53"/>
                  </a:cubicBezTo>
                  <a:cubicBezTo>
                    <a:pt x="199" y="55"/>
                    <a:pt x="196" y="57"/>
                    <a:pt x="192" y="59"/>
                  </a:cubicBezTo>
                  <a:cubicBezTo>
                    <a:pt x="169" y="71"/>
                    <a:pt x="144" y="77"/>
                    <a:pt x="122" y="91"/>
                  </a:cubicBezTo>
                  <a:cubicBezTo>
                    <a:pt x="122" y="91"/>
                    <a:pt x="122" y="91"/>
                    <a:pt x="122" y="91"/>
                  </a:cubicBezTo>
                  <a:cubicBezTo>
                    <a:pt x="142" y="76"/>
                    <a:pt x="165" y="59"/>
                    <a:pt x="184" y="42"/>
                  </a:cubicBezTo>
                  <a:cubicBezTo>
                    <a:pt x="185" y="41"/>
                    <a:pt x="184" y="39"/>
                    <a:pt x="183" y="39"/>
                  </a:cubicBezTo>
                  <a:cubicBezTo>
                    <a:pt x="183" y="39"/>
                    <a:pt x="183" y="39"/>
                    <a:pt x="182" y="39"/>
                  </a:cubicBezTo>
                  <a:cubicBezTo>
                    <a:pt x="162" y="44"/>
                    <a:pt x="145" y="56"/>
                    <a:pt x="128" y="66"/>
                  </a:cubicBezTo>
                  <a:cubicBezTo>
                    <a:pt x="127" y="67"/>
                    <a:pt x="127" y="67"/>
                    <a:pt x="126" y="67"/>
                  </a:cubicBezTo>
                  <a:moveTo>
                    <a:pt x="55" y="180"/>
                  </a:moveTo>
                  <a:cubicBezTo>
                    <a:pt x="91" y="156"/>
                    <a:pt x="130" y="136"/>
                    <a:pt x="167" y="114"/>
                  </a:cubicBezTo>
                  <a:cubicBezTo>
                    <a:pt x="209" y="88"/>
                    <a:pt x="256" y="65"/>
                    <a:pt x="293" y="32"/>
                  </a:cubicBezTo>
                  <a:cubicBezTo>
                    <a:pt x="295" y="35"/>
                    <a:pt x="297" y="38"/>
                    <a:pt x="299" y="42"/>
                  </a:cubicBezTo>
                  <a:cubicBezTo>
                    <a:pt x="278" y="52"/>
                    <a:pt x="260" y="65"/>
                    <a:pt x="240" y="77"/>
                  </a:cubicBezTo>
                  <a:cubicBezTo>
                    <a:pt x="216" y="91"/>
                    <a:pt x="191" y="105"/>
                    <a:pt x="166" y="118"/>
                  </a:cubicBezTo>
                  <a:cubicBezTo>
                    <a:pt x="142" y="131"/>
                    <a:pt x="118" y="144"/>
                    <a:pt x="94" y="157"/>
                  </a:cubicBezTo>
                  <a:cubicBezTo>
                    <a:pt x="82" y="164"/>
                    <a:pt x="71" y="171"/>
                    <a:pt x="59" y="177"/>
                  </a:cubicBezTo>
                  <a:cubicBezTo>
                    <a:pt x="58" y="178"/>
                    <a:pt x="56" y="179"/>
                    <a:pt x="55" y="180"/>
                  </a:cubicBezTo>
                  <a:moveTo>
                    <a:pt x="74" y="225"/>
                  </a:moveTo>
                  <a:cubicBezTo>
                    <a:pt x="110" y="201"/>
                    <a:pt x="146" y="177"/>
                    <a:pt x="184" y="155"/>
                  </a:cubicBezTo>
                  <a:cubicBezTo>
                    <a:pt x="223" y="132"/>
                    <a:pt x="263" y="111"/>
                    <a:pt x="303" y="89"/>
                  </a:cubicBezTo>
                  <a:cubicBezTo>
                    <a:pt x="335" y="70"/>
                    <a:pt x="370" y="54"/>
                    <a:pt x="397" y="28"/>
                  </a:cubicBezTo>
                  <a:cubicBezTo>
                    <a:pt x="397" y="28"/>
                    <a:pt x="397" y="28"/>
                    <a:pt x="397" y="28"/>
                  </a:cubicBezTo>
                  <a:cubicBezTo>
                    <a:pt x="400" y="32"/>
                    <a:pt x="403" y="37"/>
                    <a:pt x="405" y="44"/>
                  </a:cubicBezTo>
                  <a:cubicBezTo>
                    <a:pt x="377" y="48"/>
                    <a:pt x="352" y="71"/>
                    <a:pt x="328" y="84"/>
                  </a:cubicBezTo>
                  <a:cubicBezTo>
                    <a:pt x="299" y="101"/>
                    <a:pt x="269" y="117"/>
                    <a:pt x="240" y="133"/>
                  </a:cubicBezTo>
                  <a:cubicBezTo>
                    <a:pt x="217" y="145"/>
                    <a:pt x="195" y="156"/>
                    <a:pt x="172" y="167"/>
                  </a:cubicBezTo>
                  <a:cubicBezTo>
                    <a:pt x="138" y="185"/>
                    <a:pt x="105" y="204"/>
                    <a:pt x="74" y="225"/>
                  </a:cubicBezTo>
                  <a:moveTo>
                    <a:pt x="222" y="60"/>
                  </a:moveTo>
                  <a:cubicBezTo>
                    <a:pt x="223" y="59"/>
                    <a:pt x="223" y="58"/>
                    <a:pt x="223" y="57"/>
                  </a:cubicBezTo>
                  <a:cubicBezTo>
                    <a:pt x="223" y="55"/>
                    <a:pt x="224" y="53"/>
                    <a:pt x="224" y="51"/>
                  </a:cubicBezTo>
                  <a:cubicBezTo>
                    <a:pt x="242" y="45"/>
                    <a:pt x="257" y="35"/>
                    <a:pt x="274" y="27"/>
                  </a:cubicBezTo>
                  <a:cubicBezTo>
                    <a:pt x="257" y="39"/>
                    <a:pt x="239" y="49"/>
                    <a:pt x="222" y="60"/>
                  </a:cubicBezTo>
                  <a:moveTo>
                    <a:pt x="19" y="202"/>
                  </a:moveTo>
                  <a:cubicBezTo>
                    <a:pt x="17" y="199"/>
                    <a:pt x="16" y="196"/>
                    <a:pt x="15" y="193"/>
                  </a:cubicBezTo>
                  <a:cubicBezTo>
                    <a:pt x="15" y="193"/>
                    <a:pt x="15" y="193"/>
                    <a:pt x="15" y="193"/>
                  </a:cubicBezTo>
                  <a:cubicBezTo>
                    <a:pt x="55" y="158"/>
                    <a:pt x="106" y="136"/>
                    <a:pt x="151" y="109"/>
                  </a:cubicBezTo>
                  <a:cubicBezTo>
                    <a:pt x="176" y="93"/>
                    <a:pt x="200" y="77"/>
                    <a:pt x="225" y="62"/>
                  </a:cubicBezTo>
                  <a:cubicBezTo>
                    <a:pt x="245" y="49"/>
                    <a:pt x="267" y="37"/>
                    <a:pt x="285" y="22"/>
                  </a:cubicBezTo>
                  <a:cubicBezTo>
                    <a:pt x="287" y="24"/>
                    <a:pt x="289" y="26"/>
                    <a:pt x="291" y="29"/>
                  </a:cubicBezTo>
                  <a:cubicBezTo>
                    <a:pt x="245" y="55"/>
                    <a:pt x="201" y="84"/>
                    <a:pt x="156" y="110"/>
                  </a:cubicBezTo>
                  <a:cubicBezTo>
                    <a:pt x="110" y="137"/>
                    <a:pt x="61" y="159"/>
                    <a:pt x="18" y="190"/>
                  </a:cubicBezTo>
                  <a:cubicBezTo>
                    <a:pt x="17" y="191"/>
                    <a:pt x="18" y="193"/>
                    <a:pt x="19" y="193"/>
                  </a:cubicBezTo>
                  <a:cubicBezTo>
                    <a:pt x="19" y="193"/>
                    <a:pt x="20" y="193"/>
                    <a:pt x="20" y="193"/>
                  </a:cubicBezTo>
                  <a:cubicBezTo>
                    <a:pt x="63" y="162"/>
                    <a:pt x="112" y="140"/>
                    <a:pt x="157" y="113"/>
                  </a:cubicBezTo>
                  <a:cubicBezTo>
                    <a:pt x="180" y="100"/>
                    <a:pt x="203" y="87"/>
                    <a:pt x="225" y="73"/>
                  </a:cubicBezTo>
                  <a:cubicBezTo>
                    <a:pt x="246" y="61"/>
                    <a:pt x="271" y="47"/>
                    <a:pt x="287" y="33"/>
                  </a:cubicBezTo>
                  <a:cubicBezTo>
                    <a:pt x="269" y="49"/>
                    <a:pt x="246" y="61"/>
                    <a:pt x="224" y="74"/>
                  </a:cubicBezTo>
                  <a:cubicBezTo>
                    <a:pt x="200" y="88"/>
                    <a:pt x="176" y="104"/>
                    <a:pt x="151" y="119"/>
                  </a:cubicBezTo>
                  <a:cubicBezTo>
                    <a:pt x="126" y="134"/>
                    <a:pt x="101" y="148"/>
                    <a:pt x="77" y="164"/>
                  </a:cubicBezTo>
                  <a:cubicBezTo>
                    <a:pt x="58" y="176"/>
                    <a:pt x="37" y="187"/>
                    <a:pt x="19" y="202"/>
                  </a:cubicBezTo>
                  <a:moveTo>
                    <a:pt x="41" y="219"/>
                  </a:moveTo>
                  <a:cubicBezTo>
                    <a:pt x="38" y="218"/>
                    <a:pt x="35" y="216"/>
                    <a:pt x="32" y="214"/>
                  </a:cubicBezTo>
                  <a:cubicBezTo>
                    <a:pt x="55" y="208"/>
                    <a:pt x="76" y="190"/>
                    <a:pt x="96" y="179"/>
                  </a:cubicBezTo>
                  <a:cubicBezTo>
                    <a:pt x="126" y="162"/>
                    <a:pt x="156" y="147"/>
                    <a:pt x="186" y="131"/>
                  </a:cubicBezTo>
                  <a:cubicBezTo>
                    <a:pt x="216" y="115"/>
                    <a:pt x="247" y="98"/>
                    <a:pt x="276" y="79"/>
                  </a:cubicBezTo>
                  <a:cubicBezTo>
                    <a:pt x="302" y="63"/>
                    <a:pt x="326" y="43"/>
                    <a:pt x="354" y="28"/>
                  </a:cubicBezTo>
                  <a:cubicBezTo>
                    <a:pt x="355" y="27"/>
                    <a:pt x="370" y="19"/>
                    <a:pt x="371" y="19"/>
                  </a:cubicBezTo>
                  <a:cubicBezTo>
                    <a:pt x="371" y="19"/>
                    <a:pt x="371" y="19"/>
                    <a:pt x="370" y="19"/>
                  </a:cubicBezTo>
                  <a:cubicBezTo>
                    <a:pt x="363" y="24"/>
                    <a:pt x="356" y="28"/>
                    <a:pt x="350" y="33"/>
                  </a:cubicBezTo>
                  <a:cubicBezTo>
                    <a:pt x="334" y="43"/>
                    <a:pt x="318" y="54"/>
                    <a:pt x="302" y="64"/>
                  </a:cubicBezTo>
                  <a:cubicBezTo>
                    <a:pt x="272" y="83"/>
                    <a:pt x="242" y="101"/>
                    <a:pt x="212" y="118"/>
                  </a:cubicBezTo>
                  <a:cubicBezTo>
                    <a:pt x="181" y="134"/>
                    <a:pt x="151" y="151"/>
                    <a:pt x="122" y="168"/>
                  </a:cubicBezTo>
                  <a:cubicBezTo>
                    <a:pt x="94" y="185"/>
                    <a:pt x="69" y="204"/>
                    <a:pt x="41" y="219"/>
                  </a:cubicBezTo>
                  <a:moveTo>
                    <a:pt x="68" y="207"/>
                  </a:moveTo>
                  <a:cubicBezTo>
                    <a:pt x="69" y="206"/>
                    <a:pt x="70" y="205"/>
                    <a:pt x="71" y="204"/>
                  </a:cubicBezTo>
                  <a:cubicBezTo>
                    <a:pt x="84" y="196"/>
                    <a:pt x="97" y="187"/>
                    <a:pt x="110" y="179"/>
                  </a:cubicBezTo>
                  <a:cubicBezTo>
                    <a:pt x="139" y="161"/>
                    <a:pt x="169" y="144"/>
                    <a:pt x="199" y="128"/>
                  </a:cubicBezTo>
                  <a:cubicBezTo>
                    <a:pt x="261" y="94"/>
                    <a:pt x="319" y="57"/>
                    <a:pt x="377" y="18"/>
                  </a:cubicBezTo>
                  <a:cubicBezTo>
                    <a:pt x="384" y="19"/>
                    <a:pt x="390" y="22"/>
                    <a:pt x="394" y="26"/>
                  </a:cubicBezTo>
                  <a:cubicBezTo>
                    <a:pt x="353" y="48"/>
                    <a:pt x="315" y="77"/>
                    <a:pt x="274" y="101"/>
                  </a:cubicBezTo>
                  <a:cubicBezTo>
                    <a:pt x="266" y="105"/>
                    <a:pt x="258" y="110"/>
                    <a:pt x="250" y="114"/>
                  </a:cubicBezTo>
                  <a:cubicBezTo>
                    <a:pt x="245" y="117"/>
                    <a:pt x="240" y="119"/>
                    <a:pt x="235" y="121"/>
                  </a:cubicBezTo>
                  <a:cubicBezTo>
                    <a:pt x="179" y="149"/>
                    <a:pt x="124" y="179"/>
                    <a:pt x="68" y="207"/>
                  </a:cubicBezTo>
                  <a:moveTo>
                    <a:pt x="318" y="47"/>
                  </a:moveTo>
                  <a:cubicBezTo>
                    <a:pt x="328" y="28"/>
                    <a:pt x="350" y="18"/>
                    <a:pt x="369" y="18"/>
                  </a:cubicBezTo>
                  <a:cubicBezTo>
                    <a:pt x="351" y="25"/>
                    <a:pt x="334" y="36"/>
                    <a:pt x="318" y="47"/>
                  </a:cubicBezTo>
                  <a:moveTo>
                    <a:pt x="226" y="47"/>
                  </a:moveTo>
                  <a:cubicBezTo>
                    <a:pt x="226" y="46"/>
                    <a:pt x="227" y="44"/>
                    <a:pt x="227" y="43"/>
                  </a:cubicBezTo>
                  <a:cubicBezTo>
                    <a:pt x="233" y="38"/>
                    <a:pt x="239" y="34"/>
                    <a:pt x="245" y="30"/>
                  </a:cubicBezTo>
                  <a:cubicBezTo>
                    <a:pt x="254" y="24"/>
                    <a:pt x="262" y="19"/>
                    <a:pt x="272" y="13"/>
                  </a:cubicBezTo>
                  <a:cubicBezTo>
                    <a:pt x="275" y="15"/>
                    <a:pt x="279" y="17"/>
                    <a:pt x="282" y="19"/>
                  </a:cubicBezTo>
                  <a:cubicBezTo>
                    <a:pt x="281" y="19"/>
                    <a:pt x="281" y="19"/>
                    <a:pt x="281" y="19"/>
                  </a:cubicBezTo>
                  <a:cubicBezTo>
                    <a:pt x="262" y="29"/>
                    <a:pt x="245" y="40"/>
                    <a:pt x="226" y="47"/>
                  </a:cubicBezTo>
                  <a:moveTo>
                    <a:pt x="230" y="36"/>
                  </a:moveTo>
                  <a:cubicBezTo>
                    <a:pt x="235" y="28"/>
                    <a:pt x="242" y="21"/>
                    <a:pt x="251" y="16"/>
                  </a:cubicBezTo>
                  <a:cubicBezTo>
                    <a:pt x="256" y="13"/>
                    <a:pt x="261" y="12"/>
                    <a:pt x="265" y="12"/>
                  </a:cubicBezTo>
                  <a:cubicBezTo>
                    <a:pt x="266" y="12"/>
                    <a:pt x="266" y="12"/>
                    <a:pt x="267" y="12"/>
                  </a:cubicBezTo>
                  <a:cubicBezTo>
                    <a:pt x="257" y="18"/>
                    <a:pt x="247" y="25"/>
                    <a:pt x="237" y="32"/>
                  </a:cubicBezTo>
                  <a:cubicBezTo>
                    <a:pt x="235" y="33"/>
                    <a:pt x="233" y="35"/>
                    <a:pt x="230" y="36"/>
                  </a:cubicBezTo>
                  <a:moveTo>
                    <a:pt x="266" y="0"/>
                  </a:moveTo>
                  <a:cubicBezTo>
                    <a:pt x="264" y="0"/>
                    <a:pt x="262" y="0"/>
                    <a:pt x="260" y="0"/>
                  </a:cubicBezTo>
                  <a:cubicBezTo>
                    <a:pt x="237" y="4"/>
                    <a:pt x="220" y="23"/>
                    <a:pt x="213" y="44"/>
                  </a:cubicBezTo>
                  <a:cubicBezTo>
                    <a:pt x="202" y="29"/>
                    <a:pt x="187" y="20"/>
                    <a:pt x="169" y="20"/>
                  </a:cubicBezTo>
                  <a:cubicBezTo>
                    <a:pt x="163" y="20"/>
                    <a:pt x="157" y="21"/>
                    <a:pt x="151" y="23"/>
                  </a:cubicBezTo>
                  <a:cubicBezTo>
                    <a:pt x="119" y="33"/>
                    <a:pt x="113" y="61"/>
                    <a:pt x="110" y="89"/>
                  </a:cubicBezTo>
                  <a:cubicBezTo>
                    <a:pt x="97" y="71"/>
                    <a:pt x="79" y="58"/>
                    <a:pt x="59" y="58"/>
                  </a:cubicBezTo>
                  <a:cubicBezTo>
                    <a:pt x="48" y="58"/>
                    <a:pt x="37" y="62"/>
                    <a:pt x="26" y="72"/>
                  </a:cubicBezTo>
                  <a:cubicBezTo>
                    <a:pt x="5" y="93"/>
                    <a:pt x="19" y="120"/>
                    <a:pt x="39" y="136"/>
                  </a:cubicBezTo>
                  <a:cubicBezTo>
                    <a:pt x="17" y="142"/>
                    <a:pt x="0" y="160"/>
                    <a:pt x="0" y="185"/>
                  </a:cubicBezTo>
                  <a:cubicBezTo>
                    <a:pt x="0" y="215"/>
                    <a:pt x="30" y="232"/>
                    <a:pt x="57" y="237"/>
                  </a:cubicBezTo>
                  <a:cubicBezTo>
                    <a:pt x="36" y="253"/>
                    <a:pt x="24" y="278"/>
                    <a:pt x="47" y="301"/>
                  </a:cubicBezTo>
                  <a:cubicBezTo>
                    <a:pt x="61" y="315"/>
                    <a:pt x="81" y="320"/>
                    <a:pt x="101" y="320"/>
                  </a:cubicBezTo>
                  <a:cubicBezTo>
                    <a:pt x="116" y="320"/>
                    <a:pt x="130" y="318"/>
                    <a:pt x="143" y="313"/>
                  </a:cubicBezTo>
                  <a:cubicBezTo>
                    <a:pt x="132" y="348"/>
                    <a:pt x="101" y="374"/>
                    <a:pt x="74" y="398"/>
                  </a:cubicBezTo>
                  <a:cubicBezTo>
                    <a:pt x="72" y="400"/>
                    <a:pt x="72" y="403"/>
                    <a:pt x="73" y="405"/>
                  </a:cubicBezTo>
                  <a:cubicBezTo>
                    <a:pt x="74" y="407"/>
                    <a:pt x="76" y="409"/>
                    <a:pt x="78" y="409"/>
                  </a:cubicBezTo>
                  <a:cubicBezTo>
                    <a:pt x="79" y="409"/>
                    <a:pt x="80" y="408"/>
                    <a:pt x="80" y="408"/>
                  </a:cubicBezTo>
                  <a:cubicBezTo>
                    <a:pt x="132" y="389"/>
                    <a:pt x="178" y="369"/>
                    <a:pt x="215" y="327"/>
                  </a:cubicBezTo>
                  <a:cubicBezTo>
                    <a:pt x="225" y="345"/>
                    <a:pt x="241" y="353"/>
                    <a:pt x="257" y="353"/>
                  </a:cubicBezTo>
                  <a:cubicBezTo>
                    <a:pt x="276" y="353"/>
                    <a:pt x="296" y="342"/>
                    <a:pt x="309" y="323"/>
                  </a:cubicBezTo>
                  <a:cubicBezTo>
                    <a:pt x="323" y="339"/>
                    <a:pt x="339" y="353"/>
                    <a:pt x="359" y="355"/>
                  </a:cubicBezTo>
                  <a:cubicBezTo>
                    <a:pt x="360" y="355"/>
                    <a:pt x="361" y="355"/>
                    <a:pt x="362" y="355"/>
                  </a:cubicBezTo>
                  <a:cubicBezTo>
                    <a:pt x="380" y="355"/>
                    <a:pt x="399" y="337"/>
                    <a:pt x="409" y="322"/>
                  </a:cubicBezTo>
                  <a:cubicBezTo>
                    <a:pt x="416" y="327"/>
                    <a:pt x="427" y="330"/>
                    <a:pt x="438" y="330"/>
                  </a:cubicBezTo>
                  <a:cubicBezTo>
                    <a:pt x="456" y="330"/>
                    <a:pt x="474" y="322"/>
                    <a:pt x="476" y="306"/>
                  </a:cubicBezTo>
                  <a:cubicBezTo>
                    <a:pt x="482" y="310"/>
                    <a:pt x="489" y="312"/>
                    <a:pt x="496" y="312"/>
                  </a:cubicBezTo>
                  <a:cubicBezTo>
                    <a:pt x="540" y="312"/>
                    <a:pt x="585" y="238"/>
                    <a:pt x="542" y="205"/>
                  </a:cubicBezTo>
                  <a:cubicBezTo>
                    <a:pt x="564" y="193"/>
                    <a:pt x="577" y="169"/>
                    <a:pt x="565" y="144"/>
                  </a:cubicBezTo>
                  <a:cubicBezTo>
                    <a:pt x="556" y="123"/>
                    <a:pt x="536" y="112"/>
                    <a:pt x="516" y="112"/>
                  </a:cubicBezTo>
                  <a:cubicBezTo>
                    <a:pt x="513" y="112"/>
                    <a:pt x="511" y="112"/>
                    <a:pt x="508" y="112"/>
                  </a:cubicBezTo>
                  <a:cubicBezTo>
                    <a:pt x="515" y="91"/>
                    <a:pt x="508" y="65"/>
                    <a:pt x="493" y="49"/>
                  </a:cubicBezTo>
                  <a:cubicBezTo>
                    <a:pt x="484" y="40"/>
                    <a:pt x="473" y="36"/>
                    <a:pt x="462" y="36"/>
                  </a:cubicBezTo>
                  <a:cubicBezTo>
                    <a:pt x="447" y="36"/>
                    <a:pt x="432" y="43"/>
                    <a:pt x="419" y="51"/>
                  </a:cubicBezTo>
                  <a:cubicBezTo>
                    <a:pt x="417" y="20"/>
                    <a:pt x="394" y="5"/>
                    <a:pt x="369" y="5"/>
                  </a:cubicBezTo>
                  <a:cubicBezTo>
                    <a:pt x="347" y="5"/>
                    <a:pt x="323" y="16"/>
                    <a:pt x="310" y="35"/>
                  </a:cubicBezTo>
                  <a:cubicBezTo>
                    <a:pt x="301" y="18"/>
                    <a:pt x="286" y="0"/>
                    <a:pt x="2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422"/>
            <p:cNvSpPr>
              <a:spLocks noEditPoints="1"/>
            </p:cNvSpPr>
            <p:nvPr/>
          </p:nvSpPr>
          <p:spPr bwMode="auto">
            <a:xfrm>
              <a:off x="5562" y="2941"/>
              <a:ext cx="781" cy="660"/>
            </a:xfrm>
            <a:custGeom>
              <a:avLst/>
              <a:gdLst>
                <a:gd name="T0" fmla="*/ 283 w 584"/>
                <a:gd name="T1" fmla="*/ 418 h 494"/>
                <a:gd name="T2" fmla="*/ 270 w 584"/>
                <a:gd name="T3" fmla="*/ 407 h 494"/>
                <a:gd name="T4" fmla="*/ 256 w 584"/>
                <a:gd name="T5" fmla="*/ 412 h 494"/>
                <a:gd name="T6" fmla="*/ 318 w 584"/>
                <a:gd name="T7" fmla="*/ 387 h 494"/>
                <a:gd name="T8" fmla="*/ 205 w 584"/>
                <a:gd name="T9" fmla="*/ 387 h 494"/>
                <a:gd name="T10" fmla="*/ 27 w 584"/>
                <a:gd name="T11" fmla="*/ 360 h 494"/>
                <a:gd name="T12" fmla="*/ 275 w 584"/>
                <a:gd name="T13" fmla="*/ 349 h 494"/>
                <a:gd name="T14" fmla="*/ 206 w 584"/>
                <a:gd name="T15" fmla="*/ 385 h 494"/>
                <a:gd name="T16" fmla="*/ 22 w 584"/>
                <a:gd name="T17" fmla="*/ 348 h 494"/>
                <a:gd name="T18" fmla="*/ 181 w 584"/>
                <a:gd name="T19" fmla="*/ 375 h 494"/>
                <a:gd name="T20" fmla="*/ 147 w 584"/>
                <a:gd name="T21" fmla="*/ 358 h 494"/>
                <a:gd name="T22" fmla="*/ 24 w 584"/>
                <a:gd name="T23" fmla="*/ 319 h 494"/>
                <a:gd name="T24" fmla="*/ 100 w 584"/>
                <a:gd name="T25" fmla="*/ 351 h 494"/>
                <a:gd name="T26" fmla="*/ 374 w 584"/>
                <a:gd name="T27" fmla="*/ 321 h 494"/>
                <a:gd name="T28" fmla="*/ 143 w 584"/>
                <a:gd name="T29" fmla="*/ 356 h 494"/>
                <a:gd name="T30" fmla="*/ 178 w 584"/>
                <a:gd name="T31" fmla="*/ 300 h 494"/>
                <a:gd name="T32" fmla="*/ 354 w 584"/>
                <a:gd name="T33" fmla="*/ 306 h 494"/>
                <a:gd name="T34" fmla="*/ 388 w 584"/>
                <a:gd name="T35" fmla="*/ 270 h 494"/>
                <a:gd name="T36" fmla="*/ 101 w 584"/>
                <a:gd name="T37" fmla="*/ 336 h 494"/>
                <a:gd name="T38" fmla="*/ 48 w 584"/>
                <a:gd name="T39" fmla="*/ 309 h 494"/>
                <a:gd name="T40" fmla="*/ 441 w 584"/>
                <a:gd name="T41" fmla="*/ 253 h 494"/>
                <a:gd name="T42" fmla="*/ 377 w 584"/>
                <a:gd name="T43" fmla="*/ 251 h 494"/>
                <a:gd name="T44" fmla="*/ 450 w 584"/>
                <a:gd name="T45" fmla="*/ 243 h 494"/>
                <a:gd name="T46" fmla="*/ 468 w 584"/>
                <a:gd name="T47" fmla="*/ 223 h 494"/>
                <a:gd name="T48" fmla="*/ 50 w 584"/>
                <a:gd name="T49" fmla="*/ 311 h 494"/>
                <a:gd name="T50" fmla="*/ 275 w 584"/>
                <a:gd name="T51" fmla="*/ 258 h 494"/>
                <a:gd name="T52" fmla="*/ 282 w 584"/>
                <a:gd name="T53" fmla="*/ 260 h 494"/>
                <a:gd name="T54" fmla="*/ 265 w 584"/>
                <a:gd name="T55" fmla="*/ 247 h 494"/>
                <a:gd name="T56" fmla="*/ 165 w 584"/>
                <a:gd name="T57" fmla="*/ 255 h 494"/>
                <a:gd name="T58" fmla="*/ 575 w 584"/>
                <a:gd name="T59" fmla="*/ 170 h 494"/>
                <a:gd name="T60" fmla="*/ 496 w 584"/>
                <a:gd name="T61" fmla="*/ 233 h 494"/>
                <a:gd name="T62" fmla="*/ 410 w 584"/>
                <a:gd name="T63" fmla="*/ 178 h 494"/>
                <a:gd name="T64" fmla="*/ 404 w 584"/>
                <a:gd name="T65" fmla="*/ 188 h 494"/>
                <a:gd name="T66" fmla="*/ 563 w 584"/>
                <a:gd name="T67" fmla="*/ 149 h 494"/>
                <a:gd name="T68" fmla="*/ 533 w 584"/>
                <a:gd name="T69" fmla="*/ 148 h 494"/>
                <a:gd name="T70" fmla="*/ 440 w 584"/>
                <a:gd name="T71" fmla="*/ 263 h 494"/>
                <a:gd name="T72" fmla="*/ 319 w 584"/>
                <a:gd name="T73" fmla="*/ 184 h 494"/>
                <a:gd name="T74" fmla="*/ 87 w 584"/>
                <a:gd name="T75" fmla="*/ 235 h 494"/>
                <a:gd name="T76" fmla="*/ 135 w 584"/>
                <a:gd name="T77" fmla="*/ 214 h 494"/>
                <a:gd name="T78" fmla="*/ 201 w 584"/>
                <a:gd name="T79" fmla="*/ 185 h 494"/>
                <a:gd name="T80" fmla="*/ 118 w 584"/>
                <a:gd name="T81" fmla="*/ 202 h 494"/>
                <a:gd name="T82" fmla="*/ 461 w 584"/>
                <a:gd name="T83" fmla="*/ 94 h 494"/>
                <a:gd name="T84" fmla="*/ 492 w 584"/>
                <a:gd name="T85" fmla="*/ 88 h 494"/>
                <a:gd name="T86" fmla="*/ 289 w 584"/>
                <a:gd name="T87" fmla="*/ 130 h 494"/>
                <a:gd name="T88" fmla="*/ 490 w 584"/>
                <a:gd name="T89" fmla="*/ 86 h 494"/>
                <a:gd name="T90" fmla="*/ 289 w 584"/>
                <a:gd name="T91" fmla="*/ 115 h 494"/>
                <a:gd name="T92" fmla="*/ 453 w 584"/>
                <a:gd name="T93" fmla="*/ 70 h 494"/>
                <a:gd name="T94" fmla="*/ 256 w 584"/>
                <a:gd name="T95" fmla="*/ 84 h 494"/>
                <a:gd name="T96" fmla="*/ 286 w 584"/>
                <a:gd name="T97" fmla="*/ 109 h 494"/>
                <a:gd name="T98" fmla="*/ 305 w 584"/>
                <a:gd name="T99" fmla="*/ 106 h 494"/>
                <a:gd name="T100" fmla="*/ 318 w 584"/>
                <a:gd name="T101" fmla="*/ 91 h 494"/>
                <a:gd name="T102" fmla="*/ 228 w 584"/>
                <a:gd name="T103" fmla="*/ 104 h 494"/>
                <a:gd name="T104" fmla="*/ 307 w 584"/>
                <a:gd name="T105" fmla="*/ 58 h 494"/>
                <a:gd name="T106" fmla="*/ 242 w 584"/>
                <a:gd name="T107" fmla="*/ 68 h 494"/>
                <a:gd name="T108" fmla="*/ 384 w 584"/>
                <a:gd name="T109" fmla="*/ 39 h 494"/>
                <a:gd name="T110" fmla="*/ 294 w 584"/>
                <a:gd name="T111" fmla="*/ 50 h 494"/>
                <a:gd name="T112" fmla="*/ 340 w 584"/>
                <a:gd name="T113" fmla="*/ 23 h 494"/>
                <a:gd name="T114" fmla="*/ 309 w 584"/>
                <a:gd name="T115" fmla="*/ 23 h 494"/>
                <a:gd name="T116" fmla="*/ 288 w 584"/>
                <a:gd name="T117" fmla="*/ 27 h 494"/>
                <a:gd name="T118" fmla="*/ 281 w 584"/>
                <a:gd name="T119" fmla="*/ 28 h 494"/>
                <a:gd name="T120" fmla="*/ 279 w 584"/>
                <a:gd name="T121" fmla="*/ 494 h 494"/>
                <a:gd name="T122" fmla="*/ 572 w 584"/>
                <a:gd name="T123" fmla="*/ 1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 h="494">
                  <a:moveTo>
                    <a:pt x="271" y="421"/>
                  </a:moveTo>
                  <a:cubicBezTo>
                    <a:pt x="271" y="421"/>
                    <a:pt x="272" y="421"/>
                    <a:pt x="273" y="421"/>
                  </a:cubicBezTo>
                  <a:cubicBezTo>
                    <a:pt x="276" y="421"/>
                    <a:pt x="283" y="421"/>
                    <a:pt x="283" y="423"/>
                  </a:cubicBezTo>
                  <a:cubicBezTo>
                    <a:pt x="282" y="424"/>
                    <a:pt x="281" y="425"/>
                    <a:pt x="279" y="426"/>
                  </a:cubicBezTo>
                  <a:cubicBezTo>
                    <a:pt x="277" y="424"/>
                    <a:pt x="274" y="422"/>
                    <a:pt x="271" y="421"/>
                  </a:cubicBezTo>
                  <a:cubicBezTo>
                    <a:pt x="271" y="421"/>
                    <a:pt x="271" y="421"/>
                    <a:pt x="271" y="421"/>
                  </a:cubicBezTo>
                  <a:moveTo>
                    <a:pt x="277" y="418"/>
                  </a:moveTo>
                  <a:cubicBezTo>
                    <a:pt x="270" y="418"/>
                    <a:pt x="283" y="413"/>
                    <a:pt x="286" y="412"/>
                  </a:cubicBezTo>
                  <a:cubicBezTo>
                    <a:pt x="290" y="410"/>
                    <a:pt x="294" y="409"/>
                    <a:pt x="298" y="408"/>
                  </a:cubicBezTo>
                  <a:cubicBezTo>
                    <a:pt x="294" y="411"/>
                    <a:pt x="291" y="415"/>
                    <a:pt x="287" y="419"/>
                  </a:cubicBezTo>
                  <a:cubicBezTo>
                    <a:pt x="287" y="419"/>
                    <a:pt x="287" y="419"/>
                    <a:pt x="287" y="419"/>
                  </a:cubicBezTo>
                  <a:cubicBezTo>
                    <a:pt x="287" y="419"/>
                    <a:pt x="287" y="419"/>
                    <a:pt x="287" y="419"/>
                  </a:cubicBezTo>
                  <a:cubicBezTo>
                    <a:pt x="284" y="418"/>
                    <a:pt x="283" y="418"/>
                    <a:pt x="283" y="418"/>
                  </a:cubicBezTo>
                  <a:cubicBezTo>
                    <a:pt x="282" y="418"/>
                    <a:pt x="281" y="418"/>
                    <a:pt x="279" y="418"/>
                  </a:cubicBezTo>
                  <a:cubicBezTo>
                    <a:pt x="278" y="418"/>
                    <a:pt x="278" y="418"/>
                    <a:pt x="277" y="418"/>
                  </a:cubicBezTo>
                  <a:moveTo>
                    <a:pt x="261" y="414"/>
                  </a:moveTo>
                  <a:cubicBezTo>
                    <a:pt x="266" y="414"/>
                    <a:pt x="270" y="413"/>
                    <a:pt x="275" y="412"/>
                  </a:cubicBezTo>
                  <a:cubicBezTo>
                    <a:pt x="279" y="411"/>
                    <a:pt x="283" y="409"/>
                    <a:pt x="287" y="408"/>
                  </a:cubicBezTo>
                  <a:cubicBezTo>
                    <a:pt x="288" y="408"/>
                    <a:pt x="297" y="406"/>
                    <a:pt x="298" y="406"/>
                  </a:cubicBezTo>
                  <a:cubicBezTo>
                    <a:pt x="298" y="406"/>
                    <a:pt x="298" y="406"/>
                    <a:pt x="297" y="406"/>
                  </a:cubicBezTo>
                  <a:cubicBezTo>
                    <a:pt x="288" y="410"/>
                    <a:pt x="277" y="411"/>
                    <a:pt x="270" y="419"/>
                  </a:cubicBezTo>
                  <a:cubicBezTo>
                    <a:pt x="270" y="420"/>
                    <a:pt x="270" y="420"/>
                    <a:pt x="270" y="420"/>
                  </a:cubicBezTo>
                  <a:cubicBezTo>
                    <a:pt x="267" y="418"/>
                    <a:pt x="263" y="416"/>
                    <a:pt x="259" y="414"/>
                  </a:cubicBezTo>
                  <a:cubicBezTo>
                    <a:pt x="259" y="414"/>
                    <a:pt x="260" y="414"/>
                    <a:pt x="261" y="414"/>
                  </a:cubicBezTo>
                  <a:moveTo>
                    <a:pt x="261" y="413"/>
                  </a:moveTo>
                  <a:cubicBezTo>
                    <a:pt x="257" y="413"/>
                    <a:pt x="267" y="409"/>
                    <a:pt x="270" y="407"/>
                  </a:cubicBezTo>
                  <a:cubicBezTo>
                    <a:pt x="285" y="403"/>
                    <a:pt x="300" y="398"/>
                    <a:pt x="314" y="392"/>
                  </a:cubicBezTo>
                  <a:cubicBezTo>
                    <a:pt x="310" y="396"/>
                    <a:pt x="306" y="400"/>
                    <a:pt x="302" y="404"/>
                  </a:cubicBezTo>
                  <a:cubicBezTo>
                    <a:pt x="294" y="404"/>
                    <a:pt x="286" y="406"/>
                    <a:pt x="279" y="409"/>
                  </a:cubicBezTo>
                  <a:cubicBezTo>
                    <a:pt x="275" y="410"/>
                    <a:pt x="271" y="411"/>
                    <a:pt x="267" y="412"/>
                  </a:cubicBezTo>
                  <a:cubicBezTo>
                    <a:pt x="264" y="412"/>
                    <a:pt x="262" y="413"/>
                    <a:pt x="261" y="413"/>
                  </a:cubicBezTo>
                  <a:moveTo>
                    <a:pt x="256" y="412"/>
                  </a:moveTo>
                  <a:cubicBezTo>
                    <a:pt x="252" y="411"/>
                    <a:pt x="249" y="409"/>
                    <a:pt x="245" y="407"/>
                  </a:cubicBezTo>
                  <a:cubicBezTo>
                    <a:pt x="255" y="406"/>
                    <a:pt x="264" y="403"/>
                    <a:pt x="273" y="400"/>
                  </a:cubicBezTo>
                  <a:cubicBezTo>
                    <a:pt x="285" y="396"/>
                    <a:pt x="298" y="393"/>
                    <a:pt x="311" y="391"/>
                  </a:cubicBezTo>
                  <a:cubicBezTo>
                    <a:pt x="313" y="390"/>
                    <a:pt x="314" y="390"/>
                    <a:pt x="315" y="390"/>
                  </a:cubicBezTo>
                  <a:cubicBezTo>
                    <a:pt x="317" y="390"/>
                    <a:pt x="304" y="394"/>
                    <a:pt x="303" y="394"/>
                  </a:cubicBezTo>
                  <a:cubicBezTo>
                    <a:pt x="297" y="397"/>
                    <a:pt x="290" y="399"/>
                    <a:pt x="283" y="401"/>
                  </a:cubicBezTo>
                  <a:cubicBezTo>
                    <a:pt x="274" y="404"/>
                    <a:pt x="264" y="406"/>
                    <a:pt x="256" y="412"/>
                  </a:cubicBezTo>
                  <a:cubicBezTo>
                    <a:pt x="256" y="412"/>
                    <a:pt x="256" y="412"/>
                    <a:pt x="256" y="412"/>
                  </a:cubicBezTo>
                  <a:moveTo>
                    <a:pt x="242" y="405"/>
                  </a:moveTo>
                  <a:cubicBezTo>
                    <a:pt x="241" y="405"/>
                    <a:pt x="241" y="405"/>
                    <a:pt x="240" y="405"/>
                  </a:cubicBezTo>
                  <a:cubicBezTo>
                    <a:pt x="237" y="403"/>
                    <a:pt x="233" y="401"/>
                    <a:pt x="230" y="399"/>
                  </a:cubicBezTo>
                  <a:cubicBezTo>
                    <a:pt x="242" y="399"/>
                    <a:pt x="255" y="394"/>
                    <a:pt x="267" y="392"/>
                  </a:cubicBezTo>
                  <a:cubicBezTo>
                    <a:pt x="280" y="389"/>
                    <a:pt x="294" y="387"/>
                    <a:pt x="307" y="384"/>
                  </a:cubicBezTo>
                  <a:cubicBezTo>
                    <a:pt x="304" y="385"/>
                    <a:pt x="300" y="386"/>
                    <a:pt x="296" y="387"/>
                  </a:cubicBezTo>
                  <a:cubicBezTo>
                    <a:pt x="277" y="392"/>
                    <a:pt x="260" y="399"/>
                    <a:pt x="242" y="405"/>
                  </a:cubicBezTo>
                  <a:moveTo>
                    <a:pt x="244" y="406"/>
                  </a:moveTo>
                  <a:cubicBezTo>
                    <a:pt x="244" y="406"/>
                    <a:pt x="244" y="406"/>
                    <a:pt x="244" y="406"/>
                  </a:cubicBezTo>
                  <a:cubicBezTo>
                    <a:pt x="244" y="406"/>
                    <a:pt x="247" y="405"/>
                    <a:pt x="249" y="405"/>
                  </a:cubicBezTo>
                  <a:cubicBezTo>
                    <a:pt x="274" y="395"/>
                    <a:pt x="299" y="389"/>
                    <a:pt x="324" y="381"/>
                  </a:cubicBezTo>
                  <a:cubicBezTo>
                    <a:pt x="322" y="383"/>
                    <a:pt x="320" y="385"/>
                    <a:pt x="318" y="387"/>
                  </a:cubicBezTo>
                  <a:cubicBezTo>
                    <a:pt x="305" y="389"/>
                    <a:pt x="293" y="392"/>
                    <a:pt x="280" y="396"/>
                  </a:cubicBezTo>
                  <a:cubicBezTo>
                    <a:pt x="273" y="398"/>
                    <a:pt x="267" y="400"/>
                    <a:pt x="260" y="402"/>
                  </a:cubicBezTo>
                  <a:cubicBezTo>
                    <a:pt x="258" y="403"/>
                    <a:pt x="255" y="404"/>
                    <a:pt x="252" y="404"/>
                  </a:cubicBezTo>
                  <a:cubicBezTo>
                    <a:pt x="246" y="406"/>
                    <a:pt x="244" y="406"/>
                    <a:pt x="244" y="406"/>
                  </a:cubicBezTo>
                  <a:moveTo>
                    <a:pt x="208" y="387"/>
                  </a:moveTo>
                  <a:cubicBezTo>
                    <a:pt x="225" y="387"/>
                    <a:pt x="244" y="381"/>
                    <a:pt x="260" y="378"/>
                  </a:cubicBezTo>
                  <a:cubicBezTo>
                    <a:pt x="285" y="373"/>
                    <a:pt x="310" y="367"/>
                    <a:pt x="334" y="361"/>
                  </a:cubicBezTo>
                  <a:cubicBezTo>
                    <a:pt x="335" y="361"/>
                    <a:pt x="337" y="361"/>
                    <a:pt x="338" y="360"/>
                  </a:cubicBezTo>
                  <a:cubicBezTo>
                    <a:pt x="335" y="361"/>
                    <a:pt x="333" y="362"/>
                    <a:pt x="330" y="363"/>
                  </a:cubicBezTo>
                  <a:cubicBezTo>
                    <a:pt x="318" y="368"/>
                    <a:pt x="306" y="372"/>
                    <a:pt x="294" y="376"/>
                  </a:cubicBezTo>
                  <a:cubicBezTo>
                    <a:pt x="282" y="380"/>
                    <a:pt x="269" y="383"/>
                    <a:pt x="257" y="387"/>
                  </a:cubicBezTo>
                  <a:cubicBezTo>
                    <a:pt x="246" y="390"/>
                    <a:pt x="235" y="392"/>
                    <a:pt x="224" y="397"/>
                  </a:cubicBezTo>
                  <a:cubicBezTo>
                    <a:pt x="218" y="393"/>
                    <a:pt x="211" y="390"/>
                    <a:pt x="205" y="387"/>
                  </a:cubicBezTo>
                  <a:cubicBezTo>
                    <a:pt x="206" y="387"/>
                    <a:pt x="207" y="387"/>
                    <a:pt x="208" y="387"/>
                  </a:cubicBezTo>
                  <a:moveTo>
                    <a:pt x="227" y="398"/>
                  </a:moveTo>
                  <a:cubicBezTo>
                    <a:pt x="226" y="398"/>
                    <a:pt x="227" y="397"/>
                    <a:pt x="231" y="396"/>
                  </a:cubicBezTo>
                  <a:cubicBezTo>
                    <a:pt x="269" y="384"/>
                    <a:pt x="307" y="374"/>
                    <a:pt x="344" y="360"/>
                  </a:cubicBezTo>
                  <a:cubicBezTo>
                    <a:pt x="338" y="366"/>
                    <a:pt x="333" y="372"/>
                    <a:pt x="327" y="378"/>
                  </a:cubicBezTo>
                  <a:cubicBezTo>
                    <a:pt x="312" y="382"/>
                    <a:pt x="296" y="384"/>
                    <a:pt x="280" y="387"/>
                  </a:cubicBezTo>
                  <a:cubicBezTo>
                    <a:pt x="271" y="389"/>
                    <a:pt x="262" y="390"/>
                    <a:pt x="252" y="392"/>
                  </a:cubicBezTo>
                  <a:cubicBezTo>
                    <a:pt x="249" y="393"/>
                    <a:pt x="245" y="394"/>
                    <a:pt x="241" y="395"/>
                  </a:cubicBezTo>
                  <a:cubicBezTo>
                    <a:pt x="239" y="396"/>
                    <a:pt x="229" y="398"/>
                    <a:pt x="227" y="398"/>
                  </a:cubicBezTo>
                  <a:moveTo>
                    <a:pt x="272" y="484"/>
                  </a:moveTo>
                  <a:cubicBezTo>
                    <a:pt x="231" y="468"/>
                    <a:pt x="191" y="446"/>
                    <a:pt x="152" y="426"/>
                  </a:cubicBezTo>
                  <a:cubicBezTo>
                    <a:pt x="124" y="412"/>
                    <a:pt x="97" y="399"/>
                    <a:pt x="70" y="385"/>
                  </a:cubicBezTo>
                  <a:cubicBezTo>
                    <a:pt x="56" y="377"/>
                    <a:pt x="40" y="370"/>
                    <a:pt x="27" y="360"/>
                  </a:cubicBezTo>
                  <a:cubicBezTo>
                    <a:pt x="26" y="360"/>
                    <a:pt x="26" y="360"/>
                    <a:pt x="26" y="360"/>
                  </a:cubicBezTo>
                  <a:cubicBezTo>
                    <a:pt x="26" y="359"/>
                    <a:pt x="26" y="359"/>
                    <a:pt x="26" y="358"/>
                  </a:cubicBezTo>
                  <a:cubicBezTo>
                    <a:pt x="35" y="364"/>
                    <a:pt x="47" y="368"/>
                    <a:pt x="57" y="373"/>
                  </a:cubicBezTo>
                  <a:cubicBezTo>
                    <a:pt x="85" y="386"/>
                    <a:pt x="112" y="400"/>
                    <a:pt x="140" y="413"/>
                  </a:cubicBezTo>
                  <a:cubicBezTo>
                    <a:pt x="168" y="426"/>
                    <a:pt x="196" y="440"/>
                    <a:pt x="224" y="453"/>
                  </a:cubicBezTo>
                  <a:cubicBezTo>
                    <a:pt x="238" y="460"/>
                    <a:pt x="254" y="466"/>
                    <a:pt x="267" y="475"/>
                  </a:cubicBezTo>
                  <a:cubicBezTo>
                    <a:pt x="268" y="475"/>
                    <a:pt x="268" y="476"/>
                    <a:pt x="268" y="476"/>
                  </a:cubicBezTo>
                  <a:cubicBezTo>
                    <a:pt x="269" y="479"/>
                    <a:pt x="270" y="482"/>
                    <a:pt x="272" y="484"/>
                  </a:cubicBezTo>
                  <a:moveTo>
                    <a:pt x="179" y="374"/>
                  </a:moveTo>
                  <a:cubicBezTo>
                    <a:pt x="175" y="372"/>
                    <a:pt x="170" y="370"/>
                    <a:pt x="166" y="367"/>
                  </a:cubicBezTo>
                  <a:cubicBezTo>
                    <a:pt x="202" y="360"/>
                    <a:pt x="238" y="355"/>
                    <a:pt x="274" y="348"/>
                  </a:cubicBezTo>
                  <a:cubicBezTo>
                    <a:pt x="279" y="347"/>
                    <a:pt x="284" y="346"/>
                    <a:pt x="289" y="345"/>
                  </a:cubicBezTo>
                  <a:cubicBezTo>
                    <a:pt x="285" y="346"/>
                    <a:pt x="280" y="347"/>
                    <a:pt x="275" y="349"/>
                  </a:cubicBezTo>
                  <a:cubicBezTo>
                    <a:pt x="256" y="354"/>
                    <a:pt x="237" y="357"/>
                    <a:pt x="218" y="362"/>
                  </a:cubicBezTo>
                  <a:cubicBezTo>
                    <a:pt x="210" y="364"/>
                    <a:pt x="203" y="367"/>
                    <a:pt x="195" y="368"/>
                  </a:cubicBezTo>
                  <a:cubicBezTo>
                    <a:pt x="190" y="370"/>
                    <a:pt x="184" y="371"/>
                    <a:pt x="179" y="374"/>
                  </a:cubicBezTo>
                  <a:moveTo>
                    <a:pt x="200" y="384"/>
                  </a:moveTo>
                  <a:cubicBezTo>
                    <a:pt x="194" y="382"/>
                    <a:pt x="189" y="379"/>
                    <a:pt x="183" y="376"/>
                  </a:cubicBezTo>
                  <a:cubicBezTo>
                    <a:pt x="212" y="374"/>
                    <a:pt x="241" y="367"/>
                    <a:pt x="269" y="361"/>
                  </a:cubicBezTo>
                  <a:cubicBezTo>
                    <a:pt x="298" y="355"/>
                    <a:pt x="327" y="350"/>
                    <a:pt x="356" y="342"/>
                  </a:cubicBezTo>
                  <a:cubicBezTo>
                    <a:pt x="352" y="344"/>
                    <a:pt x="347" y="345"/>
                    <a:pt x="343" y="346"/>
                  </a:cubicBezTo>
                  <a:cubicBezTo>
                    <a:pt x="337" y="348"/>
                    <a:pt x="330" y="350"/>
                    <a:pt x="324" y="351"/>
                  </a:cubicBezTo>
                  <a:cubicBezTo>
                    <a:pt x="310" y="355"/>
                    <a:pt x="296" y="358"/>
                    <a:pt x="282" y="360"/>
                  </a:cubicBezTo>
                  <a:cubicBezTo>
                    <a:pt x="267" y="363"/>
                    <a:pt x="253" y="369"/>
                    <a:pt x="238" y="374"/>
                  </a:cubicBezTo>
                  <a:cubicBezTo>
                    <a:pt x="226" y="378"/>
                    <a:pt x="212" y="379"/>
                    <a:pt x="200" y="384"/>
                  </a:cubicBezTo>
                  <a:moveTo>
                    <a:pt x="206" y="385"/>
                  </a:moveTo>
                  <a:cubicBezTo>
                    <a:pt x="201" y="385"/>
                    <a:pt x="216" y="382"/>
                    <a:pt x="218" y="381"/>
                  </a:cubicBezTo>
                  <a:cubicBezTo>
                    <a:pt x="245" y="376"/>
                    <a:pt x="269" y="365"/>
                    <a:pt x="296" y="360"/>
                  </a:cubicBezTo>
                  <a:cubicBezTo>
                    <a:pt x="318" y="355"/>
                    <a:pt x="341" y="351"/>
                    <a:pt x="361" y="341"/>
                  </a:cubicBezTo>
                  <a:cubicBezTo>
                    <a:pt x="357" y="346"/>
                    <a:pt x="352" y="351"/>
                    <a:pt x="348" y="356"/>
                  </a:cubicBezTo>
                  <a:cubicBezTo>
                    <a:pt x="322" y="363"/>
                    <a:pt x="295" y="368"/>
                    <a:pt x="269" y="374"/>
                  </a:cubicBezTo>
                  <a:cubicBezTo>
                    <a:pt x="256" y="377"/>
                    <a:pt x="243" y="379"/>
                    <a:pt x="230" y="382"/>
                  </a:cubicBezTo>
                  <a:cubicBezTo>
                    <a:pt x="222" y="383"/>
                    <a:pt x="215" y="384"/>
                    <a:pt x="207" y="385"/>
                  </a:cubicBezTo>
                  <a:cubicBezTo>
                    <a:pt x="206" y="385"/>
                    <a:pt x="206" y="385"/>
                    <a:pt x="206" y="385"/>
                  </a:cubicBezTo>
                  <a:moveTo>
                    <a:pt x="267" y="468"/>
                  </a:moveTo>
                  <a:cubicBezTo>
                    <a:pt x="256" y="460"/>
                    <a:pt x="243" y="455"/>
                    <a:pt x="231" y="450"/>
                  </a:cubicBezTo>
                  <a:cubicBezTo>
                    <a:pt x="203" y="436"/>
                    <a:pt x="175" y="423"/>
                    <a:pt x="148" y="410"/>
                  </a:cubicBezTo>
                  <a:cubicBezTo>
                    <a:pt x="120" y="396"/>
                    <a:pt x="92" y="383"/>
                    <a:pt x="64" y="369"/>
                  </a:cubicBezTo>
                  <a:cubicBezTo>
                    <a:pt x="51" y="363"/>
                    <a:pt x="32" y="356"/>
                    <a:pt x="22" y="348"/>
                  </a:cubicBezTo>
                  <a:cubicBezTo>
                    <a:pt x="21" y="347"/>
                    <a:pt x="21" y="347"/>
                    <a:pt x="21" y="347"/>
                  </a:cubicBezTo>
                  <a:cubicBezTo>
                    <a:pt x="20" y="343"/>
                    <a:pt x="20" y="339"/>
                    <a:pt x="21" y="335"/>
                  </a:cubicBezTo>
                  <a:cubicBezTo>
                    <a:pt x="57" y="358"/>
                    <a:pt x="97" y="376"/>
                    <a:pt x="136" y="394"/>
                  </a:cubicBezTo>
                  <a:cubicBezTo>
                    <a:pt x="180" y="415"/>
                    <a:pt x="225" y="435"/>
                    <a:pt x="268" y="457"/>
                  </a:cubicBezTo>
                  <a:cubicBezTo>
                    <a:pt x="268" y="461"/>
                    <a:pt x="267" y="464"/>
                    <a:pt x="267" y="468"/>
                  </a:cubicBezTo>
                  <a:moveTo>
                    <a:pt x="123" y="347"/>
                  </a:moveTo>
                  <a:cubicBezTo>
                    <a:pt x="123" y="347"/>
                    <a:pt x="123" y="347"/>
                    <a:pt x="123" y="347"/>
                  </a:cubicBezTo>
                  <a:cubicBezTo>
                    <a:pt x="128" y="344"/>
                    <a:pt x="133" y="342"/>
                    <a:pt x="138" y="340"/>
                  </a:cubicBezTo>
                  <a:cubicBezTo>
                    <a:pt x="146" y="337"/>
                    <a:pt x="155" y="335"/>
                    <a:pt x="164" y="334"/>
                  </a:cubicBezTo>
                  <a:cubicBezTo>
                    <a:pt x="162" y="334"/>
                    <a:pt x="160" y="335"/>
                    <a:pt x="158" y="335"/>
                  </a:cubicBezTo>
                  <a:cubicBezTo>
                    <a:pt x="149" y="338"/>
                    <a:pt x="141" y="341"/>
                    <a:pt x="132" y="344"/>
                  </a:cubicBezTo>
                  <a:cubicBezTo>
                    <a:pt x="129" y="345"/>
                    <a:pt x="126" y="346"/>
                    <a:pt x="123" y="347"/>
                  </a:cubicBezTo>
                  <a:moveTo>
                    <a:pt x="181" y="375"/>
                  </a:moveTo>
                  <a:cubicBezTo>
                    <a:pt x="181" y="375"/>
                    <a:pt x="182" y="374"/>
                    <a:pt x="186" y="373"/>
                  </a:cubicBezTo>
                  <a:cubicBezTo>
                    <a:pt x="189" y="372"/>
                    <a:pt x="193" y="371"/>
                    <a:pt x="196" y="370"/>
                  </a:cubicBezTo>
                  <a:cubicBezTo>
                    <a:pt x="229" y="363"/>
                    <a:pt x="262" y="354"/>
                    <a:pt x="295" y="345"/>
                  </a:cubicBezTo>
                  <a:cubicBezTo>
                    <a:pt x="323" y="337"/>
                    <a:pt x="353" y="333"/>
                    <a:pt x="380" y="321"/>
                  </a:cubicBezTo>
                  <a:cubicBezTo>
                    <a:pt x="375" y="327"/>
                    <a:pt x="370" y="332"/>
                    <a:pt x="365" y="338"/>
                  </a:cubicBezTo>
                  <a:cubicBezTo>
                    <a:pt x="364" y="338"/>
                    <a:pt x="364" y="338"/>
                    <a:pt x="364" y="338"/>
                  </a:cubicBezTo>
                  <a:cubicBezTo>
                    <a:pt x="332" y="347"/>
                    <a:pt x="301" y="353"/>
                    <a:pt x="269" y="359"/>
                  </a:cubicBezTo>
                  <a:cubicBezTo>
                    <a:pt x="252" y="363"/>
                    <a:pt x="234" y="367"/>
                    <a:pt x="217" y="370"/>
                  </a:cubicBezTo>
                  <a:cubicBezTo>
                    <a:pt x="208" y="372"/>
                    <a:pt x="198" y="373"/>
                    <a:pt x="189" y="374"/>
                  </a:cubicBezTo>
                  <a:cubicBezTo>
                    <a:pt x="187" y="374"/>
                    <a:pt x="183" y="375"/>
                    <a:pt x="181" y="375"/>
                  </a:cubicBezTo>
                  <a:moveTo>
                    <a:pt x="162" y="366"/>
                  </a:moveTo>
                  <a:cubicBezTo>
                    <a:pt x="161" y="365"/>
                    <a:pt x="160" y="364"/>
                    <a:pt x="159" y="364"/>
                  </a:cubicBezTo>
                  <a:cubicBezTo>
                    <a:pt x="155" y="362"/>
                    <a:pt x="151" y="360"/>
                    <a:pt x="147" y="358"/>
                  </a:cubicBezTo>
                  <a:cubicBezTo>
                    <a:pt x="164" y="356"/>
                    <a:pt x="181" y="351"/>
                    <a:pt x="198" y="347"/>
                  </a:cubicBezTo>
                  <a:cubicBezTo>
                    <a:pt x="220" y="341"/>
                    <a:pt x="242" y="336"/>
                    <a:pt x="264" y="331"/>
                  </a:cubicBezTo>
                  <a:cubicBezTo>
                    <a:pt x="278" y="328"/>
                    <a:pt x="293" y="324"/>
                    <a:pt x="308" y="321"/>
                  </a:cubicBezTo>
                  <a:cubicBezTo>
                    <a:pt x="301" y="323"/>
                    <a:pt x="295" y="325"/>
                    <a:pt x="289" y="327"/>
                  </a:cubicBezTo>
                  <a:cubicBezTo>
                    <a:pt x="267" y="333"/>
                    <a:pt x="245" y="339"/>
                    <a:pt x="224" y="346"/>
                  </a:cubicBezTo>
                  <a:cubicBezTo>
                    <a:pt x="205" y="352"/>
                    <a:pt x="186" y="358"/>
                    <a:pt x="167" y="364"/>
                  </a:cubicBezTo>
                  <a:cubicBezTo>
                    <a:pt x="166" y="364"/>
                    <a:pt x="166" y="364"/>
                    <a:pt x="166" y="364"/>
                  </a:cubicBezTo>
                  <a:cubicBezTo>
                    <a:pt x="165" y="364"/>
                    <a:pt x="164" y="365"/>
                    <a:pt x="164" y="365"/>
                  </a:cubicBezTo>
                  <a:cubicBezTo>
                    <a:pt x="163" y="365"/>
                    <a:pt x="163" y="365"/>
                    <a:pt x="162" y="366"/>
                  </a:cubicBezTo>
                  <a:moveTo>
                    <a:pt x="270" y="451"/>
                  </a:moveTo>
                  <a:cubicBezTo>
                    <a:pt x="227" y="429"/>
                    <a:pt x="183" y="409"/>
                    <a:pt x="140" y="389"/>
                  </a:cubicBezTo>
                  <a:cubicBezTo>
                    <a:pt x="100" y="370"/>
                    <a:pt x="59" y="351"/>
                    <a:pt x="22" y="328"/>
                  </a:cubicBezTo>
                  <a:cubicBezTo>
                    <a:pt x="22" y="325"/>
                    <a:pt x="23" y="322"/>
                    <a:pt x="24" y="319"/>
                  </a:cubicBezTo>
                  <a:cubicBezTo>
                    <a:pt x="25" y="319"/>
                    <a:pt x="25" y="319"/>
                    <a:pt x="25" y="319"/>
                  </a:cubicBezTo>
                  <a:cubicBezTo>
                    <a:pt x="51" y="328"/>
                    <a:pt x="75" y="345"/>
                    <a:pt x="99" y="358"/>
                  </a:cubicBezTo>
                  <a:cubicBezTo>
                    <a:pt x="115" y="367"/>
                    <a:pt x="133" y="374"/>
                    <a:pt x="150" y="382"/>
                  </a:cubicBezTo>
                  <a:cubicBezTo>
                    <a:pt x="176" y="395"/>
                    <a:pt x="202" y="408"/>
                    <a:pt x="228" y="421"/>
                  </a:cubicBezTo>
                  <a:cubicBezTo>
                    <a:pt x="242" y="428"/>
                    <a:pt x="257" y="437"/>
                    <a:pt x="272" y="443"/>
                  </a:cubicBezTo>
                  <a:cubicBezTo>
                    <a:pt x="271" y="445"/>
                    <a:pt x="270" y="448"/>
                    <a:pt x="270" y="451"/>
                  </a:cubicBezTo>
                  <a:moveTo>
                    <a:pt x="14" y="342"/>
                  </a:moveTo>
                  <a:cubicBezTo>
                    <a:pt x="12" y="331"/>
                    <a:pt x="15" y="318"/>
                    <a:pt x="20" y="310"/>
                  </a:cubicBezTo>
                  <a:cubicBezTo>
                    <a:pt x="17" y="320"/>
                    <a:pt x="14" y="331"/>
                    <a:pt x="14" y="342"/>
                  </a:cubicBezTo>
                  <a:moveTo>
                    <a:pt x="274" y="437"/>
                  </a:moveTo>
                  <a:cubicBezTo>
                    <a:pt x="258" y="431"/>
                    <a:pt x="244" y="422"/>
                    <a:pt x="229" y="414"/>
                  </a:cubicBezTo>
                  <a:cubicBezTo>
                    <a:pt x="203" y="402"/>
                    <a:pt x="177" y="389"/>
                    <a:pt x="151" y="376"/>
                  </a:cubicBezTo>
                  <a:cubicBezTo>
                    <a:pt x="134" y="367"/>
                    <a:pt x="117" y="360"/>
                    <a:pt x="100" y="351"/>
                  </a:cubicBezTo>
                  <a:cubicBezTo>
                    <a:pt x="76" y="338"/>
                    <a:pt x="52" y="322"/>
                    <a:pt x="26" y="313"/>
                  </a:cubicBezTo>
                  <a:cubicBezTo>
                    <a:pt x="26" y="313"/>
                    <a:pt x="26" y="313"/>
                    <a:pt x="26" y="313"/>
                  </a:cubicBezTo>
                  <a:cubicBezTo>
                    <a:pt x="27" y="311"/>
                    <a:pt x="28" y="309"/>
                    <a:pt x="29" y="306"/>
                  </a:cubicBezTo>
                  <a:cubicBezTo>
                    <a:pt x="69" y="329"/>
                    <a:pt x="112" y="348"/>
                    <a:pt x="153" y="368"/>
                  </a:cubicBezTo>
                  <a:cubicBezTo>
                    <a:pt x="180" y="381"/>
                    <a:pt x="207" y="395"/>
                    <a:pt x="233" y="408"/>
                  </a:cubicBezTo>
                  <a:cubicBezTo>
                    <a:pt x="247" y="415"/>
                    <a:pt x="263" y="422"/>
                    <a:pt x="276" y="431"/>
                  </a:cubicBezTo>
                  <a:cubicBezTo>
                    <a:pt x="275" y="433"/>
                    <a:pt x="274" y="435"/>
                    <a:pt x="274" y="437"/>
                  </a:cubicBezTo>
                  <a:moveTo>
                    <a:pt x="401" y="296"/>
                  </a:moveTo>
                  <a:cubicBezTo>
                    <a:pt x="402" y="296"/>
                    <a:pt x="402" y="296"/>
                    <a:pt x="403" y="295"/>
                  </a:cubicBezTo>
                  <a:cubicBezTo>
                    <a:pt x="396" y="303"/>
                    <a:pt x="390" y="310"/>
                    <a:pt x="383" y="317"/>
                  </a:cubicBezTo>
                  <a:cubicBezTo>
                    <a:pt x="382" y="317"/>
                    <a:pt x="382" y="318"/>
                    <a:pt x="381" y="318"/>
                  </a:cubicBezTo>
                  <a:cubicBezTo>
                    <a:pt x="380" y="318"/>
                    <a:pt x="380" y="318"/>
                    <a:pt x="379" y="318"/>
                  </a:cubicBezTo>
                  <a:cubicBezTo>
                    <a:pt x="378" y="318"/>
                    <a:pt x="376" y="319"/>
                    <a:pt x="374" y="321"/>
                  </a:cubicBezTo>
                  <a:cubicBezTo>
                    <a:pt x="362" y="325"/>
                    <a:pt x="349" y="329"/>
                    <a:pt x="336" y="332"/>
                  </a:cubicBezTo>
                  <a:cubicBezTo>
                    <a:pt x="336" y="332"/>
                    <a:pt x="335" y="332"/>
                    <a:pt x="335" y="333"/>
                  </a:cubicBezTo>
                  <a:cubicBezTo>
                    <a:pt x="333" y="333"/>
                    <a:pt x="331" y="334"/>
                    <a:pt x="328" y="334"/>
                  </a:cubicBezTo>
                  <a:cubicBezTo>
                    <a:pt x="310" y="339"/>
                    <a:pt x="292" y="342"/>
                    <a:pt x="274" y="346"/>
                  </a:cubicBezTo>
                  <a:cubicBezTo>
                    <a:pt x="253" y="350"/>
                    <a:pt x="232" y="354"/>
                    <a:pt x="212" y="357"/>
                  </a:cubicBezTo>
                  <a:cubicBezTo>
                    <a:pt x="202" y="359"/>
                    <a:pt x="192" y="360"/>
                    <a:pt x="183" y="362"/>
                  </a:cubicBezTo>
                  <a:cubicBezTo>
                    <a:pt x="181" y="362"/>
                    <a:pt x="180" y="362"/>
                    <a:pt x="178" y="363"/>
                  </a:cubicBezTo>
                  <a:cubicBezTo>
                    <a:pt x="215" y="351"/>
                    <a:pt x="252" y="340"/>
                    <a:pt x="290" y="328"/>
                  </a:cubicBezTo>
                  <a:cubicBezTo>
                    <a:pt x="306" y="323"/>
                    <a:pt x="322" y="318"/>
                    <a:pt x="339" y="313"/>
                  </a:cubicBezTo>
                  <a:cubicBezTo>
                    <a:pt x="350" y="310"/>
                    <a:pt x="362" y="306"/>
                    <a:pt x="374" y="303"/>
                  </a:cubicBezTo>
                  <a:cubicBezTo>
                    <a:pt x="383" y="301"/>
                    <a:pt x="391" y="298"/>
                    <a:pt x="400" y="296"/>
                  </a:cubicBezTo>
                  <a:cubicBezTo>
                    <a:pt x="401" y="296"/>
                    <a:pt x="401" y="296"/>
                    <a:pt x="401" y="296"/>
                  </a:cubicBezTo>
                  <a:moveTo>
                    <a:pt x="143" y="356"/>
                  </a:moveTo>
                  <a:cubicBezTo>
                    <a:pt x="137" y="353"/>
                    <a:pt x="132" y="351"/>
                    <a:pt x="126" y="348"/>
                  </a:cubicBezTo>
                  <a:cubicBezTo>
                    <a:pt x="141" y="343"/>
                    <a:pt x="157" y="338"/>
                    <a:pt x="172" y="334"/>
                  </a:cubicBezTo>
                  <a:cubicBezTo>
                    <a:pt x="176" y="333"/>
                    <a:pt x="179" y="332"/>
                    <a:pt x="182" y="331"/>
                  </a:cubicBezTo>
                  <a:cubicBezTo>
                    <a:pt x="183" y="331"/>
                    <a:pt x="183" y="331"/>
                    <a:pt x="183" y="331"/>
                  </a:cubicBezTo>
                  <a:cubicBezTo>
                    <a:pt x="202" y="328"/>
                    <a:pt x="222" y="323"/>
                    <a:pt x="242" y="319"/>
                  </a:cubicBezTo>
                  <a:cubicBezTo>
                    <a:pt x="281" y="310"/>
                    <a:pt x="321" y="302"/>
                    <a:pt x="360" y="293"/>
                  </a:cubicBezTo>
                  <a:cubicBezTo>
                    <a:pt x="362" y="293"/>
                    <a:pt x="363" y="292"/>
                    <a:pt x="365" y="292"/>
                  </a:cubicBezTo>
                  <a:cubicBezTo>
                    <a:pt x="293" y="315"/>
                    <a:pt x="218" y="329"/>
                    <a:pt x="147" y="355"/>
                  </a:cubicBezTo>
                  <a:cubicBezTo>
                    <a:pt x="146" y="355"/>
                    <a:pt x="144" y="356"/>
                    <a:pt x="143" y="356"/>
                  </a:cubicBezTo>
                  <a:moveTo>
                    <a:pt x="83" y="327"/>
                  </a:moveTo>
                  <a:cubicBezTo>
                    <a:pt x="78" y="325"/>
                    <a:pt x="73" y="323"/>
                    <a:pt x="69" y="320"/>
                  </a:cubicBezTo>
                  <a:cubicBezTo>
                    <a:pt x="125" y="314"/>
                    <a:pt x="180" y="297"/>
                    <a:pt x="234" y="283"/>
                  </a:cubicBezTo>
                  <a:cubicBezTo>
                    <a:pt x="215" y="289"/>
                    <a:pt x="197" y="295"/>
                    <a:pt x="178" y="300"/>
                  </a:cubicBezTo>
                  <a:cubicBezTo>
                    <a:pt x="148" y="308"/>
                    <a:pt x="119" y="317"/>
                    <a:pt x="90" y="325"/>
                  </a:cubicBezTo>
                  <a:cubicBezTo>
                    <a:pt x="89" y="325"/>
                    <a:pt x="88" y="325"/>
                    <a:pt x="88" y="325"/>
                  </a:cubicBezTo>
                  <a:cubicBezTo>
                    <a:pt x="86" y="325"/>
                    <a:pt x="85" y="326"/>
                    <a:pt x="85" y="327"/>
                  </a:cubicBezTo>
                  <a:cubicBezTo>
                    <a:pt x="84" y="327"/>
                    <a:pt x="84" y="327"/>
                    <a:pt x="83" y="327"/>
                  </a:cubicBezTo>
                  <a:moveTo>
                    <a:pt x="148" y="356"/>
                  </a:moveTo>
                  <a:cubicBezTo>
                    <a:pt x="146" y="356"/>
                    <a:pt x="158" y="353"/>
                    <a:pt x="160" y="353"/>
                  </a:cubicBezTo>
                  <a:cubicBezTo>
                    <a:pt x="205" y="339"/>
                    <a:pt x="252" y="327"/>
                    <a:pt x="297" y="314"/>
                  </a:cubicBezTo>
                  <a:cubicBezTo>
                    <a:pt x="321" y="307"/>
                    <a:pt x="344" y="301"/>
                    <a:pt x="368" y="293"/>
                  </a:cubicBezTo>
                  <a:cubicBezTo>
                    <a:pt x="384" y="288"/>
                    <a:pt x="402" y="283"/>
                    <a:pt x="419" y="276"/>
                  </a:cubicBezTo>
                  <a:cubicBezTo>
                    <a:pt x="419" y="276"/>
                    <a:pt x="420" y="276"/>
                    <a:pt x="420" y="276"/>
                  </a:cubicBezTo>
                  <a:cubicBezTo>
                    <a:pt x="416" y="281"/>
                    <a:pt x="411" y="286"/>
                    <a:pt x="407" y="291"/>
                  </a:cubicBezTo>
                  <a:cubicBezTo>
                    <a:pt x="394" y="295"/>
                    <a:pt x="381" y="299"/>
                    <a:pt x="368" y="303"/>
                  </a:cubicBezTo>
                  <a:cubicBezTo>
                    <a:pt x="363" y="304"/>
                    <a:pt x="359" y="305"/>
                    <a:pt x="354" y="306"/>
                  </a:cubicBezTo>
                  <a:cubicBezTo>
                    <a:pt x="349" y="308"/>
                    <a:pt x="344" y="309"/>
                    <a:pt x="339" y="311"/>
                  </a:cubicBezTo>
                  <a:cubicBezTo>
                    <a:pt x="317" y="316"/>
                    <a:pt x="295" y="322"/>
                    <a:pt x="273" y="327"/>
                  </a:cubicBezTo>
                  <a:cubicBezTo>
                    <a:pt x="249" y="333"/>
                    <a:pt x="226" y="339"/>
                    <a:pt x="202" y="344"/>
                  </a:cubicBezTo>
                  <a:cubicBezTo>
                    <a:pt x="192" y="346"/>
                    <a:pt x="181" y="349"/>
                    <a:pt x="170" y="352"/>
                  </a:cubicBezTo>
                  <a:cubicBezTo>
                    <a:pt x="164" y="353"/>
                    <a:pt x="158" y="354"/>
                    <a:pt x="152" y="355"/>
                  </a:cubicBezTo>
                  <a:cubicBezTo>
                    <a:pt x="150" y="356"/>
                    <a:pt x="148" y="356"/>
                    <a:pt x="148" y="356"/>
                  </a:cubicBezTo>
                  <a:moveTo>
                    <a:pt x="121" y="346"/>
                  </a:moveTo>
                  <a:cubicBezTo>
                    <a:pt x="116" y="343"/>
                    <a:pt x="110" y="340"/>
                    <a:pt x="104" y="338"/>
                  </a:cubicBezTo>
                  <a:cubicBezTo>
                    <a:pt x="114" y="337"/>
                    <a:pt x="122" y="334"/>
                    <a:pt x="132" y="331"/>
                  </a:cubicBezTo>
                  <a:cubicBezTo>
                    <a:pt x="145" y="327"/>
                    <a:pt x="159" y="326"/>
                    <a:pt x="173" y="322"/>
                  </a:cubicBezTo>
                  <a:cubicBezTo>
                    <a:pt x="203" y="315"/>
                    <a:pt x="232" y="305"/>
                    <a:pt x="262" y="296"/>
                  </a:cubicBezTo>
                  <a:cubicBezTo>
                    <a:pt x="309" y="283"/>
                    <a:pt x="359" y="275"/>
                    <a:pt x="407" y="264"/>
                  </a:cubicBezTo>
                  <a:cubicBezTo>
                    <a:pt x="401" y="266"/>
                    <a:pt x="395" y="268"/>
                    <a:pt x="388" y="270"/>
                  </a:cubicBezTo>
                  <a:cubicBezTo>
                    <a:pt x="369" y="276"/>
                    <a:pt x="348" y="280"/>
                    <a:pt x="329" y="286"/>
                  </a:cubicBezTo>
                  <a:cubicBezTo>
                    <a:pt x="290" y="296"/>
                    <a:pt x="251" y="307"/>
                    <a:pt x="214" y="319"/>
                  </a:cubicBezTo>
                  <a:cubicBezTo>
                    <a:pt x="202" y="323"/>
                    <a:pt x="191" y="326"/>
                    <a:pt x="179" y="329"/>
                  </a:cubicBezTo>
                  <a:cubicBezTo>
                    <a:pt x="178" y="330"/>
                    <a:pt x="178" y="330"/>
                    <a:pt x="178" y="330"/>
                  </a:cubicBezTo>
                  <a:cubicBezTo>
                    <a:pt x="159" y="333"/>
                    <a:pt x="138" y="335"/>
                    <a:pt x="121" y="346"/>
                  </a:cubicBezTo>
                  <a:moveTo>
                    <a:pt x="101" y="336"/>
                  </a:moveTo>
                  <a:cubicBezTo>
                    <a:pt x="96" y="334"/>
                    <a:pt x="91" y="331"/>
                    <a:pt x="87" y="329"/>
                  </a:cubicBezTo>
                  <a:cubicBezTo>
                    <a:pt x="113" y="326"/>
                    <a:pt x="138" y="318"/>
                    <a:pt x="164" y="312"/>
                  </a:cubicBezTo>
                  <a:cubicBezTo>
                    <a:pt x="194" y="305"/>
                    <a:pt x="223" y="296"/>
                    <a:pt x="253" y="288"/>
                  </a:cubicBezTo>
                  <a:cubicBezTo>
                    <a:pt x="299" y="275"/>
                    <a:pt x="347" y="267"/>
                    <a:pt x="394" y="258"/>
                  </a:cubicBezTo>
                  <a:cubicBezTo>
                    <a:pt x="387" y="260"/>
                    <a:pt x="381" y="261"/>
                    <a:pt x="375" y="263"/>
                  </a:cubicBezTo>
                  <a:cubicBezTo>
                    <a:pt x="345" y="270"/>
                    <a:pt x="315" y="275"/>
                    <a:pt x="285" y="282"/>
                  </a:cubicBezTo>
                  <a:cubicBezTo>
                    <a:pt x="223" y="297"/>
                    <a:pt x="163" y="320"/>
                    <a:pt x="101" y="336"/>
                  </a:cubicBezTo>
                  <a:moveTo>
                    <a:pt x="434" y="257"/>
                  </a:moveTo>
                  <a:cubicBezTo>
                    <a:pt x="436" y="257"/>
                    <a:pt x="437" y="257"/>
                    <a:pt x="437" y="256"/>
                  </a:cubicBezTo>
                  <a:cubicBezTo>
                    <a:pt x="437" y="256"/>
                    <a:pt x="438" y="256"/>
                    <a:pt x="439" y="256"/>
                  </a:cubicBezTo>
                  <a:cubicBezTo>
                    <a:pt x="434" y="261"/>
                    <a:pt x="429" y="266"/>
                    <a:pt x="424" y="271"/>
                  </a:cubicBezTo>
                  <a:cubicBezTo>
                    <a:pt x="372" y="293"/>
                    <a:pt x="315" y="300"/>
                    <a:pt x="261" y="313"/>
                  </a:cubicBezTo>
                  <a:cubicBezTo>
                    <a:pt x="239" y="318"/>
                    <a:pt x="218" y="323"/>
                    <a:pt x="197" y="327"/>
                  </a:cubicBezTo>
                  <a:cubicBezTo>
                    <a:pt x="209" y="323"/>
                    <a:pt x="220" y="319"/>
                    <a:pt x="232" y="315"/>
                  </a:cubicBezTo>
                  <a:cubicBezTo>
                    <a:pt x="270" y="303"/>
                    <a:pt x="309" y="292"/>
                    <a:pt x="348" y="283"/>
                  </a:cubicBezTo>
                  <a:cubicBezTo>
                    <a:pt x="366" y="278"/>
                    <a:pt x="384" y="274"/>
                    <a:pt x="402" y="268"/>
                  </a:cubicBezTo>
                  <a:cubicBezTo>
                    <a:pt x="411" y="265"/>
                    <a:pt x="419" y="262"/>
                    <a:pt x="427" y="259"/>
                  </a:cubicBezTo>
                  <a:cubicBezTo>
                    <a:pt x="429" y="258"/>
                    <a:pt x="431" y="258"/>
                    <a:pt x="434" y="257"/>
                  </a:cubicBezTo>
                  <a:cubicBezTo>
                    <a:pt x="434" y="257"/>
                    <a:pt x="434" y="257"/>
                    <a:pt x="434" y="257"/>
                  </a:cubicBezTo>
                  <a:moveTo>
                    <a:pt x="48" y="309"/>
                  </a:moveTo>
                  <a:cubicBezTo>
                    <a:pt x="42" y="307"/>
                    <a:pt x="37" y="304"/>
                    <a:pt x="32" y="301"/>
                  </a:cubicBezTo>
                  <a:cubicBezTo>
                    <a:pt x="47" y="300"/>
                    <a:pt x="61" y="295"/>
                    <a:pt x="75" y="290"/>
                  </a:cubicBezTo>
                  <a:cubicBezTo>
                    <a:pt x="94" y="283"/>
                    <a:pt x="114" y="278"/>
                    <a:pt x="134" y="274"/>
                  </a:cubicBezTo>
                  <a:cubicBezTo>
                    <a:pt x="171" y="266"/>
                    <a:pt x="208" y="260"/>
                    <a:pt x="244" y="253"/>
                  </a:cubicBezTo>
                  <a:cubicBezTo>
                    <a:pt x="216" y="261"/>
                    <a:pt x="188" y="270"/>
                    <a:pt x="160" y="278"/>
                  </a:cubicBezTo>
                  <a:cubicBezTo>
                    <a:pt x="141" y="283"/>
                    <a:pt x="123" y="288"/>
                    <a:pt x="105" y="293"/>
                  </a:cubicBezTo>
                  <a:cubicBezTo>
                    <a:pt x="87" y="298"/>
                    <a:pt x="68" y="300"/>
                    <a:pt x="51" y="308"/>
                  </a:cubicBezTo>
                  <a:cubicBezTo>
                    <a:pt x="50" y="308"/>
                    <a:pt x="49" y="309"/>
                    <a:pt x="48" y="309"/>
                  </a:cubicBezTo>
                  <a:moveTo>
                    <a:pt x="443" y="247"/>
                  </a:moveTo>
                  <a:cubicBezTo>
                    <a:pt x="445" y="247"/>
                    <a:pt x="446" y="247"/>
                    <a:pt x="446" y="246"/>
                  </a:cubicBezTo>
                  <a:cubicBezTo>
                    <a:pt x="447" y="246"/>
                    <a:pt x="447" y="246"/>
                    <a:pt x="448" y="245"/>
                  </a:cubicBezTo>
                  <a:cubicBezTo>
                    <a:pt x="446" y="248"/>
                    <a:pt x="443" y="251"/>
                    <a:pt x="441" y="253"/>
                  </a:cubicBezTo>
                  <a:cubicBezTo>
                    <a:pt x="441" y="253"/>
                    <a:pt x="441" y="253"/>
                    <a:pt x="441" y="253"/>
                  </a:cubicBezTo>
                  <a:cubicBezTo>
                    <a:pt x="435" y="254"/>
                    <a:pt x="430" y="256"/>
                    <a:pt x="425" y="257"/>
                  </a:cubicBezTo>
                  <a:cubicBezTo>
                    <a:pt x="422" y="258"/>
                    <a:pt x="420" y="259"/>
                    <a:pt x="417" y="259"/>
                  </a:cubicBezTo>
                  <a:cubicBezTo>
                    <a:pt x="378" y="269"/>
                    <a:pt x="338" y="274"/>
                    <a:pt x="299" y="284"/>
                  </a:cubicBezTo>
                  <a:cubicBezTo>
                    <a:pt x="259" y="294"/>
                    <a:pt x="220" y="307"/>
                    <a:pt x="181" y="318"/>
                  </a:cubicBezTo>
                  <a:cubicBezTo>
                    <a:pt x="169" y="322"/>
                    <a:pt x="156" y="324"/>
                    <a:pt x="143" y="326"/>
                  </a:cubicBezTo>
                  <a:cubicBezTo>
                    <a:pt x="181" y="314"/>
                    <a:pt x="219" y="303"/>
                    <a:pt x="257" y="292"/>
                  </a:cubicBezTo>
                  <a:cubicBezTo>
                    <a:pt x="296" y="280"/>
                    <a:pt x="336" y="274"/>
                    <a:pt x="375" y="265"/>
                  </a:cubicBezTo>
                  <a:cubicBezTo>
                    <a:pt x="397" y="259"/>
                    <a:pt x="420" y="253"/>
                    <a:pt x="442" y="247"/>
                  </a:cubicBezTo>
                  <a:cubicBezTo>
                    <a:pt x="442" y="247"/>
                    <a:pt x="443" y="247"/>
                    <a:pt x="443" y="247"/>
                  </a:cubicBezTo>
                  <a:moveTo>
                    <a:pt x="283" y="271"/>
                  </a:moveTo>
                  <a:cubicBezTo>
                    <a:pt x="311" y="264"/>
                    <a:pt x="339" y="257"/>
                    <a:pt x="367" y="252"/>
                  </a:cubicBezTo>
                  <a:cubicBezTo>
                    <a:pt x="379" y="249"/>
                    <a:pt x="392" y="247"/>
                    <a:pt x="404" y="244"/>
                  </a:cubicBezTo>
                  <a:cubicBezTo>
                    <a:pt x="395" y="247"/>
                    <a:pt x="386" y="249"/>
                    <a:pt x="377" y="251"/>
                  </a:cubicBezTo>
                  <a:cubicBezTo>
                    <a:pt x="346" y="258"/>
                    <a:pt x="315" y="265"/>
                    <a:pt x="283" y="271"/>
                  </a:cubicBezTo>
                  <a:moveTo>
                    <a:pt x="94" y="326"/>
                  </a:moveTo>
                  <a:cubicBezTo>
                    <a:pt x="93" y="326"/>
                    <a:pt x="93" y="326"/>
                    <a:pt x="93" y="326"/>
                  </a:cubicBezTo>
                  <a:cubicBezTo>
                    <a:pt x="95" y="326"/>
                    <a:pt x="97" y="325"/>
                    <a:pt x="98" y="325"/>
                  </a:cubicBezTo>
                  <a:cubicBezTo>
                    <a:pt x="107" y="322"/>
                    <a:pt x="117" y="319"/>
                    <a:pt x="126" y="316"/>
                  </a:cubicBezTo>
                  <a:cubicBezTo>
                    <a:pt x="146" y="309"/>
                    <a:pt x="167" y="305"/>
                    <a:pt x="188" y="299"/>
                  </a:cubicBezTo>
                  <a:cubicBezTo>
                    <a:pt x="227" y="289"/>
                    <a:pt x="265" y="277"/>
                    <a:pt x="305" y="269"/>
                  </a:cubicBezTo>
                  <a:cubicBezTo>
                    <a:pt x="345" y="260"/>
                    <a:pt x="385" y="253"/>
                    <a:pt x="424" y="240"/>
                  </a:cubicBezTo>
                  <a:cubicBezTo>
                    <a:pt x="433" y="237"/>
                    <a:pt x="442" y="234"/>
                    <a:pt x="451" y="230"/>
                  </a:cubicBezTo>
                  <a:cubicBezTo>
                    <a:pt x="452" y="230"/>
                    <a:pt x="452" y="230"/>
                    <a:pt x="453" y="230"/>
                  </a:cubicBezTo>
                  <a:cubicBezTo>
                    <a:pt x="457" y="228"/>
                    <a:pt x="461" y="227"/>
                    <a:pt x="466" y="226"/>
                  </a:cubicBezTo>
                  <a:cubicBezTo>
                    <a:pt x="461" y="232"/>
                    <a:pt x="455" y="237"/>
                    <a:pt x="450" y="243"/>
                  </a:cubicBezTo>
                  <a:cubicBezTo>
                    <a:pt x="450" y="243"/>
                    <a:pt x="450" y="243"/>
                    <a:pt x="450" y="243"/>
                  </a:cubicBezTo>
                  <a:cubicBezTo>
                    <a:pt x="411" y="253"/>
                    <a:pt x="372" y="261"/>
                    <a:pt x="332" y="269"/>
                  </a:cubicBezTo>
                  <a:cubicBezTo>
                    <a:pt x="292" y="276"/>
                    <a:pt x="254" y="286"/>
                    <a:pt x="215" y="297"/>
                  </a:cubicBezTo>
                  <a:cubicBezTo>
                    <a:pt x="177" y="307"/>
                    <a:pt x="138" y="318"/>
                    <a:pt x="98" y="326"/>
                  </a:cubicBezTo>
                  <a:cubicBezTo>
                    <a:pt x="97" y="326"/>
                    <a:pt x="95" y="326"/>
                    <a:pt x="94" y="326"/>
                  </a:cubicBezTo>
                  <a:moveTo>
                    <a:pt x="69" y="319"/>
                  </a:moveTo>
                  <a:cubicBezTo>
                    <a:pt x="68" y="319"/>
                    <a:pt x="69" y="319"/>
                    <a:pt x="73" y="317"/>
                  </a:cubicBezTo>
                  <a:cubicBezTo>
                    <a:pt x="79" y="315"/>
                    <a:pt x="85" y="313"/>
                    <a:pt x="91" y="311"/>
                  </a:cubicBezTo>
                  <a:cubicBezTo>
                    <a:pt x="118" y="303"/>
                    <a:pt x="145" y="296"/>
                    <a:pt x="172" y="289"/>
                  </a:cubicBezTo>
                  <a:cubicBezTo>
                    <a:pt x="224" y="275"/>
                    <a:pt x="278" y="263"/>
                    <a:pt x="331" y="251"/>
                  </a:cubicBezTo>
                  <a:cubicBezTo>
                    <a:pt x="358" y="244"/>
                    <a:pt x="386" y="237"/>
                    <a:pt x="413" y="230"/>
                  </a:cubicBezTo>
                  <a:cubicBezTo>
                    <a:pt x="438" y="223"/>
                    <a:pt x="462" y="213"/>
                    <a:pt x="486" y="204"/>
                  </a:cubicBezTo>
                  <a:cubicBezTo>
                    <a:pt x="480" y="211"/>
                    <a:pt x="474" y="217"/>
                    <a:pt x="468" y="223"/>
                  </a:cubicBezTo>
                  <a:cubicBezTo>
                    <a:pt x="468" y="223"/>
                    <a:pt x="468" y="223"/>
                    <a:pt x="468" y="223"/>
                  </a:cubicBezTo>
                  <a:cubicBezTo>
                    <a:pt x="464" y="224"/>
                    <a:pt x="460" y="225"/>
                    <a:pt x="456" y="227"/>
                  </a:cubicBezTo>
                  <a:cubicBezTo>
                    <a:pt x="455" y="227"/>
                    <a:pt x="455" y="227"/>
                    <a:pt x="454" y="227"/>
                  </a:cubicBezTo>
                  <a:cubicBezTo>
                    <a:pt x="434" y="233"/>
                    <a:pt x="414" y="240"/>
                    <a:pt x="394" y="245"/>
                  </a:cubicBezTo>
                  <a:cubicBezTo>
                    <a:pt x="354" y="253"/>
                    <a:pt x="314" y="262"/>
                    <a:pt x="274" y="271"/>
                  </a:cubicBezTo>
                  <a:cubicBezTo>
                    <a:pt x="249" y="278"/>
                    <a:pt x="224" y="284"/>
                    <a:pt x="199" y="291"/>
                  </a:cubicBezTo>
                  <a:cubicBezTo>
                    <a:pt x="173" y="299"/>
                    <a:pt x="146" y="303"/>
                    <a:pt x="120" y="309"/>
                  </a:cubicBezTo>
                  <a:cubicBezTo>
                    <a:pt x="107" y="311"/>
                    <a:pt x="95" y="314"/>
                    <a:pt x="82" y="316"/>
                  </a:cubicBezTo>
                  <a:cubicBezTo>
                    <a:pt x="80" y="317"/>
                    <a:pt x="71" y="319"/>
                    <a:pt x="69" y="319"/>
                  </a:cubicBezTo>
                  <a:moveTo>
                    <a:pt x="121" y="199"/>
                  </a:moveTo>
                  <a:cubicBezTo>
                    <a:pt x="121" y="199"/>
                    <a:pt x="121" y="199"/>
                    <a:pt x="121" y="199"/>
                  </a:cubicBezTo>
                  <a:cubicBezTo>
                    <a:pt x="121" y="199"/>
                    <a:pt x="121" y="199"/>
                    <a:pt x="121" y="199"/>
                  </a:cubicBezTo>
                  <a:moveTo>
                    <a:pt x="65" y="318"/>
                  </a:moveTo>
                  <a:cubicBezTo>
                    <a:pt x="60" y="316"/>
                    <a:pt x="55" y="313"/>
                    <a:pt x="50" y="311"/>
                  </a:cubicBezTo>
                  <a:cubicBezTo>
                    <a:pt x="67" y="303"/>
                    <a:pt x="86" y="300"/>
                    <a:pt x="105" y="295"/>
                  </a:cubicBezTo>
                  <a:cubicBezTo>
                    <a:pt x="125" y="290"/>
                    <a:pt x="145" y="284"/>
                    <a:pt x="165" y="278"/>
                  </a:cubicBezTo>
                  <a:cubicBezTo>
                    <a:pt x="204" y="268"/>
                    <a:pt x="241" y="255"/>
                    <a:pt x="280" y="247"/>
                  </a:cubicBezTo>
                  <a:cubicBezTo>
                    <a:pt x="289" y="245"/>
                    <a:pt x="297" y="243"/>
                    <a:pt x="305" y="241"/>
                  </a:cubicBezTo>
                  <a:cubicBezTo>
                    <a:pt x="333" y="234"/>
                    <a:pt x="361" y="227"/>
                    <a:pt x="388" y="220"/>
                  </a:cubicBezTo>
                  <a:cubicBezTo>
                    <a:pt x="391" y="219"/>
                    <a:pt x="394" y="218"/>
                    <a:pt x="397" y="218"/>
                  </a:cubicBezTo>
                  <a:cubicBezTo>
                    <a:pt x="416" y="214"/>
                    <a:pt x="435" y="209"/>
                    <a:pt x="454" y="203"/>
                  </a:cubicBezTo>
                  <a:cubicBezTo>
                    <a:pt x="468" y="199"/>
                    <a:pt x="485" y="196"/>
                    <a:pt x="498" y="190"/>
                  </a:cubicBezTo>
                  <a:cubicBezTo>
                    <a:pt x="495" y="194"/>
                    <a:pt x="492" y="197"/>
                    <a:pt x="489" y="201"/>
                  </a:cubicBezTo>
                  <a:cubicBezTo>
                    <a:pt x="472" y="205"/>
                    <a:pt x="456" y="211"/>
                    <a:pt x="440" y="216"/>
                  </a:cubicBezTo>
                  <a:cubicBezTo>
                    <a:pt x="422" y="220"/>
                    <a:pt x="404" y="224"/>
                    <a:pt x="386" y="229"/>
                  </a:cubicBezTo>
                  <a:cubicBezTo>
                    <a:pt x="368" y="233"/>
                    <a:pt x="351" y="240"/>
                    <a:pt x="333" y="244"/>
                  </a:cubicBezTo>
                  <a:cubicBezTo>
                    <a:pt x="314" y="249"/>
                    <a:pt x="295" y="253"/>
                    <a:pt x="275" y="258"/>
                  </a:cubicBezTo>
                  <a:cubicBezTo>
                    <a:pt x="239" y="266"/>
                    <a:pt x="203" y="276"/>
                    <a:pt x="167" y="285"/>
                  </a:cubicBezTo>
                  <a:cubicBezTo>
                    <a:pt x="149" y="290"/>
                    <a:pt x="132" y="296"/>
                    <a:pt x="113" y="299"/>
                  </a:cubicBezTo>
                  <a:cubicBezTo>
                    <a:pt x="95" y="302"/>
                    <a:pt x="76" y="304"/>
                    <a:pt x="58" y="309"/>
                  </a:cubicBezTo>
                  <a:cubicBezTo>
                    <a:pt x="56" y="309"/>
                    <a:pt x="57" y="310"/>
                    <a:pt x="58" y="310"/>
                  </a:cubicBezTo>
                  <a:cubicBezTo>
                    <a:pt x="58" y="310"/>
                    <a:pt x="58" y="310"/>
                    <a:pt x="58" y="310"/>
                  </a:cubicBezTo>
                  <a:cubicBezTo>
                    <a:pt x="92" y="302"/>
                    <a:pt x="125" y="299"/>
                    <a:pt x="159" y="290"/>
                  </a:cubicBezTo>
                  <a:cubicBezTo>
                    <a:pt x="194" y="280"/>
                    <a:pt x="230" y="270"/>
                    <a:pt x="266" y="262"/>
                  </a:cubicBezTo>
                  <a:cubicBezTo>
                    <a:pt x="302" y="253"/>
                    <a:pt x="338" y="245"/>
                    <a:pt x="373" y="234"/>
                  </a:cubicBezTo>
                  <a:cubicBezTo>
                    <a:pt x="389" y="229"/>
                    <a:pt x="406" y="226"/>
                    <a:pt x="422" y="222"/>
                  </a:cubicBezTo>
                  <a:cubicBezTo>
                    <a:pt x="437" y="219"/>
                    <a:pt x="451" y="214"/>
                    <a:pt x="466" y="209"/>
                  </a:cubicBezTo>
                  <a:cubicBezTo>
                    <a:pt x="460" y="211"/>
                    <a:pt x="455" y="213"/>
                    <a:pt x="450" y="215"/>
                  </a:cubicBezTo>
                  <a:cubicBezTo>
                    <a:pt x="431" y="222"/>
                    <a:pt x="413" y="228"/>
                    <a:pt x="393" y="233"/>
                  </a:cubicBezTo>
                  <a:cubicBezTo>
                    <a:pt x="356" y="243"/>
                    <a:pt x="319" y="251"/>
                    <a:pt x="282" y="260"/>
                  </a:cubicBezTo>
                  <a:cubicBezTo>
                    <a:pt x="245" y="269"/>
                    <a:pt x="208" y="277"/>
                    <a:pt x="171" y="287"/>
                  </a:cubicBezTo>
                  <a:cubicBezTo>
                    <a:pt x="136" y="296"/>
                    <a:pt x="99" y="305"/>
                    <a:pt x="65" y="318"/>
                  </a:cubicBezTo>
                  <a:moveTo>
                    <a:pt x="31" y="299"/>
                  </a:moveTo>
                  <a:cubicBezTo>
                    <a:pt x="48" y="292"/>
                    <a:pt x="65" y="284"/>
                    <a:pt x="83" y="279"/>
                  </a:cubicBezTo>
                  <a:cubicBezTo>
                    <a:pt x="104" y="273"/>
                    <a:pt x="125" y="267"/>
                    <a:pt x="146" y="262"/>
                  </a:cubicBezTo>
                  <a:cubicBezTo>
                    <a:pt x="186" y="251"/>
                    <a:pt x="226" y="241"/>
                    <a:pt x="266" y="230"/>
                  </a:cubicBezTo>
                  <a:cubicBezTo>
                    <a:pt x="344" y="211"/>
                    <a:pt x="424" y="197"/>
                    <a:pt x="501" y="174"/>
                  </a:cubicBezTo>
                  <a:cubicBezTo>
                    <a:pt x="507" y="172"/>
                    <a:pt x="513" y="170"/>
                    <a:pt x="519" y="168"/>
                  </a:cubicBezTo>
                  <a:cubicBezTo>
                    <a:pt x="513" y="174"/>
                    <a:pt x="508" y="180"/>
                    <a:pt x="502" y="186"/>
                  </a:cubicBezTo>
                  <a:cubicBezTo>
                    <a:pt x="471" y="196"/>
                    <a:pt x="439" y="205"/>
                    <a:pt x="406" y="214"/>
                  </a:cubicBezTo>
                  <a:cubicBezTo>
                    <a:pt x="401" y="215"/>
                    <a:pt x="397" y="216"/>
                    <a:pt x="392" y="217"/>
                  </a:cubicBezTo>
                  <a:cubicBezTo>
                    <a:pt x="359" y="224"/>
                    <a:pt x="328" y="233"/>
                    <a:pt x="296" y="241"/>
                  </a:cubicBezTo>
                  <a:cubicBezTo>
                    <a:pt x="286" y="243"/>
                    <a:pt x="276" y="245"/>
                    <a:pt x="265" y="247"/>
                  </a:cubicBezTo>
                  <a:cubicBezTo>
                    <a:pt x="225" y="256"/>
                    <a:pt x="184" y="262"/>
                    <a:pt x="143" y="270"/>
                  </a:cubicBezTo>
                  <a:cubicBezTo>
                    <a:pt x="125" y="274"/>
                    <a:pt x="106" y="277"/>
                    <a:pt x="87" y="283"/>
                  </a:cubicBezTo>
                  <a:cubicBezTo>
                    <a:pt x="78" y="286"/>
                    <a:pt x="70" y="290"/>
                    <a:pt x="61" y="293"/>
                  </a:cubicBezTo>
                  <a:cubicBezTo>
                    <a:pt x="57" y="294"/>
                    <a:pt x="52" y="295"/>
                    <a:pt x="48" y="297"/>
                  </a:cubicBezTo>
                  <a:cubicBezTo>
                    <a:pt x="43" y="298"/>
                    <a:pt x="35" y="298"/>
                    <a:pt x="31" y="299"/>
                  </a:cubicBezTo>
                  <a:moveTo>
                    <a:pt x="33" y="296"/>
                  </a:moveTo>
                  <a:cubicBezTo>
                    <a:pt x="38" y="290"/>
                    <a:pt x="43" y="285"/>
                    <a:pt x="48" y="279"/>
                  </a:cubicBezTo>
                  <a:cubicBezTo>
                    <a:pt x="126" y="256"/>
                    <a:pt x="204" y="233"/>
                    <a:pt x="283" y="214"/>
                  </a:cubicBezTo>
                  <a:cubicBezTo>
                    <a:pt x="323" y="205"/>
                    <a:pt x="364" y="197"/>
                    <a:pt x="404" y="189"/>
                  </a:cubicBezTo>
                  <a:cubicBezTo>
                    <a:pt x="424" y="186"/>
                    <a:pt x="443" y="182"/>
                    <a:pt x="463" y="178"/>
                  </a:cubicBezTo>
                  <a:cubicBezTo>
                    <a:pt x="481" y="174"/>
                    <a:pt x="503" y="171"/>
                    <a:pt x="519" y="166"/>
                  </a:cubicBezTo>
                  <a:cubicBezTo>
                    <a:pt x="443" y="192"/>
                    <a:pt x="363" y="204"/>
                    <a:pt x="285" y="224"/>
                  </a:cubicBezTo>
                  <a:cubicBezTo>
                    <a:pt x="245" y="234"/>
                    <a:pt x="205" y="244"/>
                    <a:pt x="165" y="255"/>
                  </a:cubicBezTo>
                  <a:cubicBezTo>
                    <a:pt x="127" y="265"/>
                    <a:pt x="88" y="273"/>
                    <a:pt x="52" y="288"/>
                  </a:cubicBezTo>
                  <a:cubicBezTo>
                    <a:pt x="45" y="291"/>
                    <a:pt x="39" y="294"/>
                    <a:pt x="33" y="296"/>
                  </a:cubicBezTo>
                  <a:moveTo>
                    <a:pt x="519" y="166"/>
                  </a:moveTo>
                  <a:cubicBezTo>
                    <a:pt x="519" y="166"/>
                    <a:pt x="519" y="166"/>
                    <a:pt x="519" y="166"/>
                  </a:cubicBezTo>
                  <a:cubicBezTo>
                    <a:pt x="519" y="166"/>
                    <a:pt x="519" y="166"/>
                    <a:pt x="519" y="166"/>
                  </a:cubicBezTo>
                  <a:moveTo>
                    <a:pt x="280" y="485"/>
                  </a:moveTo>
                  <a:cubicBezTo>
                    <a:pt x="278" y="482"/>
                    <a:pt x="276" y="479"/>
                    <a:pt x="275" y="475"/>
                  </a:cubicBezTo>
                  <a:cubicBezTo>
                    <a:pt x="275" y="475"/>
                    <a:pt x="276" y="475"/>
                    <a:pt x="276" y="475"/>
                  </a:cubicBezTo>
                  <a:cubicBezTo>
                    <a:pt x="295" y="453"/>
                    <a:pt x="316" y="433"/>
                    <a:pt x="336" y="412"/>
                  </a:cubicBezTo>
                  <a:cubicBezTo>
                    <a:pt x="366" y="380"/>
                    <a:pt x="396" y="349"/>
                    <a:pt x="426" y="317"/>
                  </a:cubicBezTo>
                  <a:cubicBezTo>
                    <a:pt x="474" y="268"/>
                    <a:pt x="518" y="214"/>
                    <a:pt x="568" y="165"/>
                  </a:cubicBezTo>
                  <a:cubicBezTo>
                    <a:pt x="568" y="165"/>
                    <a:pt x="569" y="165"/>
                    <a:pt x="569" y="164"/>
                  </a:cubicBezTo>
                  <a:cubicBezTo>
                    <a:pt x="571" y="167"/>
                    <a:pt x="573" y="169"/>
                    <a:pt x="575" y="170"/>
                  </a:cubicBezTo>
                  <a:cubicBezTo>
                    <a:pt x="573" y="173"/>
                    <a:pt x="569" y="177"/>
                    <a:pt x="567" y="180"/>
                  </a:cubicBezTo>
                  <a:cubicBezTo>
                    <a:pt x="558" y="190"/>
                    <a:pt x="550" y="199"/>
                    <a:pt x="541" y="208"/>
                  </a:cubicBezTo>
                  <a:cubicBezTo>
                    <a:pt x="515" y="237"/>
                    <a:pt x="489" y="265"/>
                    <a:pt x="462" y="293"/>
                  </a:cubicBezTo>
                  <a:cubicBezTo>
                    <a:pt x="409" y="350"/>
                    <a:pt x="354" y="406"/>
                    <a:pt x="301" y="463"/>
                  </a:cubicBezTo>
                  <a:cubicBezTo>
                    <a:pt x="294" y="470"/>
                    <a:pt x="287" y="477"/>
                    <a:pt x="280" y="485"/>
                  </a:cubicBezTo>
                  <a:moveTo>
                    <a:pt x="274" y="468"/>
                  </a:moveTo>
                  <a:cubicBezTo>
                    <a:pt x="274" y="466"/>
                    <a:pt x="274" y="465"/>
                    <a:pt x="274" y="463"/>
                  </a:cubicBezTo>
                  <a:cubicBezTo>
                    <a:pt x="274" y="463"/>
                    <a:pt x="275" y="463"/>
                    <a:pt x="275" y="462"/>
                  </a:cubicBezTo>
                  <a:cubicBezTo>
                    <a:pt x="362" y="367"/>
                    <a:pt x="453" y="276"/>
                    <a:pt x="541" y="183"/>
                  </a:cubicBezTo>
                  <a:cubicBezTo>
                    <a:pt x="549" y="174"/>
                    <a:pt x="557" y="165"/>
                    <a:pt x="565" y="157"/>
                  </a:cubicBezTo>
                  <a:cubicBezTo>
                    <a:pt x="566" y="157"/>
                    <a:pt x="566" y="158"/>
                    <a:pt x="566" y="158"/>
                  </a:cubicBezTo>
                  <a:cubicBezTo>
                    <a:pt x="557" y="165"/>
                    <a:pt x="550" y="175"/>
                    <a:pt x="542" y="183"/>
                  </a:cubicBezTo>
                  <a:cubicBezTo>
                    <a:pt x="527" y="200"/>
                    <a:pt x="511" y="216"/>
                    <a:pt x="496" y="233"/>
                  </a:cubicBezTo>
                  <a:cubicBezTo>
                    <a:pt x="474" y="257"/>
                    <a:pt x="453" y="280"/>
                    <a:pt x="431" y="303"/>
                  </a:cubicBezTo>
                  <a:cubicBezTo>
                    <a:pt x="379" y="358"/>
                    <a:pt x="326" y="412"/>
                    <a:pt x="274" y="467"/>
                  </a:cubicBezTo>
                  <a:cubicBezTo>
                    <a:pt x="274" y="468"/>
                    <a:pt x="274" y="468"/>
                    <a:pt x="274" y="468"/>
                  </a:cubicBezTo>
                  <a:moveTo>
                    <a:pt x="51" y="276"/>
                  </a:moveTo>
                  <a:cubicBezTo>
                    <a:pt x="56" y="269"/>
                    <a:pt x="62" y="263"/>
                    <a:pt x="68" y="256"/>
                  </a:cubicBezTo>
                  <a:cubicBezTo>
                    <a:pt x="148" y="235"/>
                    <a:pt x="227" y="211"/>
                    <a:pt x="308" y="194"/>
                  </a:cubicBezTo>
                  <a:cubicBezTo>
                    <a:pt x="349" y="186"/>
                    <a:pt x="391" y="179"/>
                    <a:pt x="432" y="171"/>
                  </a:cubicBezTo>
                  <a:cubicBezTo>
                    <a:pt x="452" y="168"/>
                    <a:pt x="472" y="164"/>
                    <a:pt x="492" y="160"/>
                  </a:cubicBezTo>
                  <a:cubicBezTo>
                    <a:pt x="501" y="158"/>
                    <a:pt x="511" y="156"/>
                    <a:pt x="520" y="154"/>
                  </a:cubicBezTo>
                  <a:cubicBezTo>
                    <a:pt x="523" y="153"/>
                    <a:pt x="525" y="152"/>
                    <a:pt x="527" y="152"/>
                  </a:cubicBezTo>
                  <a:cubicBezTo>
                    <a:pt x="527" y="153"/>
                    <a:pt x="527" y="153"/>
                    <a:pt x="527" y="153"/>
                  </a:cubicBezTo>
                  <a:cubicBezTo>
                    <a:pt x="524" y="154"/>
                    <a:pt x="521" y="155"/>
                    <a:pt x="519" y="155"/>
                  </a:cubicBezTo>
                  <a:cubicBezTo>
                    <a:pt x="484" y="168"/>
                    <a:pt x="446" y="171"/>
                    <a:pt x="410" y="178"/>
                  </a:cubicBezTo>
                  <a:cubicBezTo>
                    <a:pt x="370" y="185"/>
                    <a:pt x="330" y="193"/>
                    <a:pt x="290" y="203"/>
                  </a:cubicBezTo>
                  <a:cubicBezTo>
                    <a:pt x="212" y="224"/>
                    <a:pt x="135" y="245"/>
                    <a:pt x="60" y="273"/>
                  </a:cubicBezTo>
                  <a:cubicBezTo>
                    <a:pt x="57" y="274"/>
                    <a:pt x="54" y="275"/>
                    <a:pt x="51" y="276"/>
                  </a:cubicBezTo>
                  <a:cubicBezTo>
                    <a:pt x="51" y="276"/>
                    <a:pt x="51" y="276"/>
                    <a:pt x="51" y="276"/>
                  </a:cubicBezTo>
                  <a:moveTo>
                    <a:pt x="84" y="267"/>
                  </a:moveTo>
                  <a:cubicBezTo>
                    <a:pt x="109" y="258"/>
                    <a:pt x="134" y="249"/>
                    <a:pt x="160" y="241"/>
                  </a:cubicBezTo>
                  <a:cubicBezTo>
                    <a:pt x="199" y="229"/>
                    <a:pt x="238" y="219"/>
                    <a:pt x="277" y="209"/>
                  </a:cubicBezTo>
                  <a:cubicBezTo>
                    <a:pt x="316" y="198"/>
                    <a:pt x="356" y="190"/>
                    <a:pt x="396" y="182"/>
                  </a:cubicBezTo>
                  <a:cubicBezTo>
                    <a:pt x="433" y="175"/>
                    <a:pt x="471" y="171"/>
                    <a:pt x="507" y="161"/>
                  </a:cubicBezTo>
                  <a:cubicBezTo>
                    <a:pt x="516" y="159"/>
                    <a:pt x="525" y="155"/>
                    <a:pt x="534" y="151"/>
                  </a:cubicBezTo>
                  <a:cubicBezTo>
                    <a:pt x="531" y="155"/>
                    <a:pt x="527" y="159"/>
                    <a:pt x="524" y="163"/>
                  </a:cubicBezTo>
                  <a:cubicBezTo>
                    <a:pt x="523" y="163"/>
                    <a:pt x="523" y="164"/>
                    <a:pt x="522" y="165"/>
                  </a:cubicBezTo>
                  <a:cubicBezTo>
                    <a:pt x="482" y="171"/>
                    <a:pt x="443" y="180"/>
                    <a:pt x="404" y="188"/>
                  </a:cubicBezTo>
                  <a:cubicBezTo>
                    <a:pt x="363" y="195"/>
                    <a:pt x="323" y="203"/>
                    <a:pt x="282" y="212"/>
                  </a:cubicBezTo>
                  <a:cubicBezTo>
                    <a:pt x="242" y="222"/>
                    <a:pt x="202" y="233"/>
                    <a:pt x="162" y="244"/>
                  </a:cubicBezTo>
                  <a:cubicBezTo>
                    <a:pt x="143" y="249"/>
                    <a:pt x="124" y="255"/>
                    <a:pt x="105" y="261"/>
                  </a:cubicBezTo>
                  <a:cubicBezTo>
                    <a:pt x="98" y="263"/>
                    <a:pt x="91" y="265"/>
                    <a:pt x="84" y="267"/>
                  </a:cubicBezTo>
                  <a:moveTo>
                    <a:pt x="276" y="452"/>
                  </a:moveTo>
                  <a:cubicBezTo>
                    <a:pt x="277" y="449"/>
                    <a:pt x="278" y="445"/>
                    <a:pt x="279" y="442"/>
                  </a:cubicBezTo>
                  <a:cubicBezTo>
                    <a:pt x="280" y="441"/>
                    <a:pt x="280" y="441"/>
                    <a:pt x="280" y="441"/>
                  </a:cubicBezTo>
                  <a:cubicBezTo>
                    <a:pt x="293" y="430"/>
                    <a:pt x="305" y="416"/>
                    <a:pt x="317" y="403"/>
                  </a:cubicBezTo>
                  <a:cubicBezTo>
                    <a:pt x="343" y="375"/>
                    <a:pt x="369" y="348"/>
                    <a:pt x="396" y="320"/>
                  </a:cubicBezTo>
                  <a:cubicBezTo>
                    <a:pt x="447" y="266"/>
                    <a:pt x="498" y="211"/>
                    <a:pt x="550" y="157"/>
                  </a:cubicBezTo>
                  <a:cubicBezTo>
                    <a:pt x="554" y="152"/>
                    <a:pt x="558" y="147"/>
                    <a:pt x="563" y="143"/>
                  </a:cubicBezTo>
                  <a:cubicBezTo>
                    <a:pt x="563" y="145"/>
                    <a:pt x="563" y="147"/>
                    <a:pt x="564" y="149"/>
                  </a:cubicBezTo>
                  <a:cubicBezTo>
                    <a:pt x="563" y="149"/>
                    <a:pt x="563" y="149"/>
                    <a:pt x="563" y="149"/>
                  </a:cubicBezTo>
                  <a:cubicBezTo>
                    <a:pt x="541" y="170"/>
                    <a:pt x="521" y="194"/>
                    <a:pt x="500" y="217"/>
                  </a:cubicBezTo>
                  <a:cubicBezTo>
                    <a:pt x="479" y="239"/>
                    <a:pt x="459" y="261"/>
                    <a:pt x="438" y="283"/>
                  </a:cubicBezTo>
                  <a:cubicBezTo>
                    <a:pt x="389" y="331"/>
                    <a:pt x="343" y="382"/>
                    <a:pt x="295" y="432"/>
                  </a:cubicBezTo>
                  <a:cubicBezTo>
                    <a:pt x="289" y="438"/>
                    <a:pt x="282" y="445"/>
                    <a:pt x="276" y="452"/>
                  </a:cubicBezTo>
                  <a:moveTo>
                    <a:pt x="78" y="246"/>
                  </a:moveTo>
                  <a:cubicBezTo>
                    <a:pt x="117" y="234"/>
                    <a:pt x="156" y="226"/>
                    <a:pt x="196" y="216"/>
                  </a:cubicBezTo>
                  <a:cubicBezTo>
                    <a:pt x="236" y="206"/>
                    <a:pt x="275" y="196"/>
                    <a:pt x="314" y="187"/>
                  </a:cubicBezTo>
                  <a:cubicBezTo>
                    <a:pt x="354" y="178"/>
                    <a:pt x="394" y="171"/>
                    <a:pt x="433" y="161"/>
                  </a:cubicBezTo>
                  <a:cubicBezTo>
                    <a:pt x="453" y="155"/>
                    <a:pt x="474" y="150"/>
                    <a:pt x="494" y="146"/>
                  </a:cubicBezTo>
                  <a:cubicBezTo>
                    <a:pt x="513" y="142"/>
                    <a:pt x="531" y="139"/>
                    <a:pt x="549" y="134"/>
                  </a:cubicBezTo>
                  <a:cubicBezTo>
                    <a:pt x="545" y="139"/>
                    <a:pt x="541" y="143"/>
                    <a:pt x="537" y="147"/>
                  </a:cubicBezTo>
                  <a:cubicBezTo>
                    <a:pt x="536" y="148"/>
                    <a:pt x="535" y="148"/>
                    <a:pt x="534" y="148"/>
                  </a:cubicBezTo>
                  <a:cubicBezTo>
                    <a:pt x="534" y="148"/>
                    <a:pt x="533" y="148"/>
                    <a:pt x="533" y="148"/>
                  </a:cubicBezTo>
                  <a:cubicBezTo>
                    <a:pt x="533" y="148"/>
                    <a:pt x="532" y="148"/>
                    <a:pt x="531" y="149"/>
                  </a:cubicBezTo>
                  <a:cubicBezTo>
                    <a:pt x="456" y="166"/>
                    <a:pt x="379" y="178"/>
                    <a:pt x="303" y="194"/>
                  </a:cubicBezTo>
                  <a:cubicBezTo>
                    <a:pt x="225" y="210"/>
                    <a:pt x="148" y="233"/>
                    <a:pt x="70" y="254"/>
                  </a:cubicBezTo>
                  <a:cubicBezTo>
                    <a:pt x="73" y="251"/>
                    <a:pt x="75" y="249"/>
                    <a:pt x="77" y="246"/>
                  </a:cubicBezTo>
                  <a:cubicBezTo>
                    <a:pt x="78" y="246"/>
                    <a:pt x="78" y="246"/>
                    <a:pt x="78" y="246"/>
                  </a:cubicBezTo>
                  <a:moveTo>
                    <a:pt x="440" y="263"/>
                  </a:moveTo>
                  <a:cubicBezTo>
                    <a:pt x="481" y="219"/>
                    <a:pt x="521" y="174"/>
                    <a:pt x="562" y="131"/>
                  </a:cubicBezTo>
                  <a:cubicBezTo>
                    <a:pt x="563" y="131"/>
                    <a:pt x="563" y="130"/>
                    <a:pt x="564" y="130"/>
                  </a:cubicBezTo>
                  <a:cubicBezTo>
                    <a:pt x="563" y="131"/>
                    <a:pt x="563" y="133"/>
                    <a:pt x="563" y="134"/>
                  </a:cubicBezTo>
                  <a:cubicBezTo>
                    <a:pt x="562" y="135"/>
                    <a:pt x="562" y="135"/>
                    <a:pt x="562" y="135"/>
                  </a:cubicBezTo>
                  <a:cubicBezTo>
                    <a:pt x="550" y="146"/>
                    <a:pt x="539" y="159"/>
                    <a:pt x="527" y="171"/>
                  </a:cubicBezTo>
                  <a:cubicBezTo>
                    <a:pt x="501" y="199"/>
                    <a:pt x="476" y="226"/>
                    <a:pt x="450" y="253"/>
                  </a:cubicBezTo>
                  <a:cubicBezTo>
                    <a:pt x="447" y="256"/>
                    <a:pt x="444" y="260"/>
                    <a:pt x="440" y="263"/>
                  </a:cubicBezTo>
                  <a:moveTo>
                    <a:pt x="79" y="244"/>
                  </a:moveTo>
                  <a:cubicBezTo>
                    <a:pt x="81" y="242"/>
                    <a:pt x="83" y="240"/>
                    <a:pt x="84" y="239"/>
                  </a:cubicBezTo>
                  <a:cubicBezTo>
                    <a:pt x="102" y="232"/>
                    <a:pt x="120" y="228"/>
                    <a:pt x="138" y="223"/>
                  </a:cubicBezTo>
                  <a:cubicBezTo>
                    <a:pt x="158" y="219"/>
                    <a:pt x="178" y="213"/>
                    <a:pt x="197" y="207"/>
                  </a:cubicBezTo>
                  <a:cubicBezTo>
                    <a:pt x="238" y="195"/>
                    <a:pt x="279" y="185"/>
                    <a:pt x="320" y="174"/>
                  </a:cubicBezTo>
                  <a:cubicBezTo>
                    <a:pt x="362" y="164"/>
                    <a:pt x="404" y="156"/>
                    <a:pt x="445" y="147"/>
                  </a:cubicBezTo>
                  <a:cubicBezTo>
                    <a:pt x="466" y="143"/>
                    <a:pt x="487" y="139"/>
                    <a:pt x="507" y="135"/>
                  </a:cubicBezTo>
                  <a:cubicBezTo>
                    <a:pt x="526" y="131"/>
                    <a:pt x="544" y="124"/>
                    <a:pt x="563" y="120"/>
                  </a:cubicBezTo>
                  <a:cubicBezTo>
                    <a:pt x="564" y="120"/>
                    <a:pt x="564" y="120"/>
                    <a:pt x="564" y="120"/>
                  </a:cubicBezTo>
                  <a:cubicBezTo>
                    <a:pt x="564" y="120"/>
                    <a:pt x="564" y="120"/>
                    <a:pt x="564" y="120"/>
                  </a:cubicBezTo>
                  <a:cubicBezTo>
                    <a:pt x="560" y="124"/>
                    <a:pt x="556" y="128"/>
                    <a:pt x="552" y="132"/>
                  </a:cubicBezTo>
                  <a:cubicBezTo>
                    <a:pt x="514" y="142"/>
                    <a:pt x="475" y="148"/>
                    <a:pt x="437" y="157"/>
                  </a:cubicBezTo>
                  <a:cubicBezTo>
                    <a:pt x="398" y="168"/>
                    <a:pt x="358" y="175"/>
                    <a:pt x="319" y="184"/>
                  </a:cubicBezTo>
                  <a:cubicBezTo>
                    <a:pt x="279" y="193"/>
                    <a:pt x="240" y="203"/>
                    <a:pt x="200" y="213"/>
                  </a:cubicBezTo>
                  <a:cubicBezTo>
                    <a:pt x="160" y="223"/>
                    <a:pt x="119" y="231"/>
                    <a:pt x="79" y="244"/>
                  </a:cubicBezTo>
                  <a:moveTo>
                    <a:pt x="87" y="235"/>
                  </a:moveTo>
                  <a:cubicBezTo>
                    <a:pt x="89" y="234"/>
                    <a:pt x="90" y="232"/>
                    <a:pt x="92" y="230"/>
                  </a:cubicBezTo>
                  <a:cubicBezTo>
                    <a:pt x="168" y="210"/>
                    <a:pt x="244" y="189"/>
                    <a:pt x="320" y="170"/>
                  </a:cubicBezTo>
                  <a:cubicBezTo>
                    <a:pt x="397" y="152"/>
                    <a:pt x="474" y="128"/>
                    <a:pt x="552" y="114"/>
                  </a:cubicBezTo>
                  <a:cubicBezTo>
                    <a:pt x="555" y="116"/>
                    <a:pt x="558" y="117"/>
                    <a:pt x="562" y="119"/>
                  </a:cubicBezTo>
                  <a:cubicBezTo>
                    <a:pt x="545" y="122"/>
                    <a:pt x="528" y="128"/>
                    <a:pt x="512" y="132"/>
                  </a:cubicBezTo>
                  <a:cubicBezTo>
                    <a:pt x="491" y="137"/>
                    <a:pt x="470" y="140"/>
                    <a:pt x="450" y="144"/>
                  </a:cubicBezTo>
                  <a:cubicBezTo>
                    <a:pt x="408" y="153"/>
                    <a:pt x="366" y="162"/>
                    <a:pt x="325" y="171"/>
                  </a:cubicBezTo>
                  <a:cubicBezTo>
                    <a:pt x="284" y="181"/>
                    <a:pt x="243" y="193"/>
                    <a:pt x="202" y="204"/>
                  </a:cubicBezTo>
                  <a:cubicBezTo>
                    <a:pt x="182" y="209"/>
                    <a:pt x="162" y="216"/>
                    <a:pt x="142" y="220"/>
                  </a:cubicBezTo>
                  <a:cubicBezTo>
                    <a:pt x="123" y="225"/>
                    <a:pt x="105" y="229"/>
                    <a:pt x="87" y="235"/>
                  </a:cubicBezTo>
                  <a:moveTo>
                    <a:pt x="96" y="226"/>
                  </a:moveTo>
                  <a:cubicBezTo>
                    <a:pt x="98" y="224"/>
                    <a:pt x="101" y="221"/>
                    <a:pt x="103" y="218"/>
                  </a:cubicBezTo>
                  <a:cubicBezTo>
                    <a:pt x="176" y="195"/>
                    <a:pt x="250" y="172"/>
                    <a:pt x="324" y="154"/>
                  </a:cubicBezTo>
                  <a:cubicBezTo>
                    <a:pt x="361" y="145"/>
                    <a:pt x="397" y="135"/>
                    <a:pt x="434" y="124"/>
                  </a:cubicBezTo>
                  <a:cubicBezTo>
                    <a:pt x="451" y="120"/>
                    <a:pt x="468" y="115"/>
                    <a:pt x="485" y="113"/>
                  </a:cubicBezTo>
                  <a:cubicBezTo>
                    <a:pt x="494" y="111"/>
                    <a:pt x="503" y="109"/>
                    <a:pt x="512" y="108"/>
                  </a:cubicBezTo>
                  <a:cubicBezTo>
                    <a:pt x="516" y="107"/>
                    <a:pt x="521" y="106"/>
                    <a:pt x="525" y="105"/>
                  </a:cubicBezTo>
                  <a:cubicBezTo>
                    <a:pt x="525" y="105"/>
                    <a:pt x="518" y="107"/>
                    <a:pt x="516" y="107"/>
                  </a:cubicBezTo>
                  <a:cubicBezTo>
                    <a:pt x="500" y="113"/>
                    <a:pt x="483" y="116"/>
                    <a:pt x="467" y="120"/>
                  </a:cubicBezTo>
                  <a:cubicBezTo>
                    <a:pt x="447" y="124"/>
                    <a:pt x="428" y="130"/>
                    <a:pt x="409" y="135"/>
                  </a:cubicBezTo>
                  <a:cubicBezTo>
                    <a:pt x="372" y="145"/>
                    <a:pt x="336" y="155"/>
                    <a:pt x="299" y="166"/>
                  </a:cubicBezTo>
                  <a:cubicBezTo>
                    <a:pt x="262" y="177"/>
                    <a:pt x="225" y="188"/>
                    <a:pt x="188" y="199"/>
                  </a:cubicBezTo>
                  <a:cubicBezTo>
                    <a:pt x="171" y="204"/>
                    <a:pt x="153" y="209"/>
                    <a:pt x="135" y="214"/>
                  </a:cubicBezTo>
                  <a:cubicBezTo>
                    <a:pt x="122" y="218"/>
                    <a:pt x="109" y="221"/>
                    <a:pt x="96" y="226"/>
                  </a:cubicBezTo>
                  <a:moveTo>
                    <a:pt x="119" y="221"/>
                  </a:moveTo>
                  <a:cubicBezTo>
                    <a:pt x="123" y="220"/>
                    <a:pt x="127" y="219"/>
                    <a:pt x="131" y="218"/>
                  </a:cubicBezTo>
                  <a:cubicBezTo>
                    <a:pt x="150" y="212"/>
                    <a:pt x="170" y="206"/>
                    <a:pt x="189" y="201"/>
                  </a:cubicBezTo>
                  <a:cubicBezTo>
                    <a:pt x="227" y="189"/>
                    <a:pt x="266" y="177"/>
                    <a:pt x="305" y="166"/>
                  </a:cubicBezTo>
                  <a:cubicBezTo>
                    <a:pt x="343" y="155"/>
                    <a:pt x="381" y="145"/>
                    <a:pt x="419" y="134"/>
                  </a:cubicBezTo>
                  <a:cubicBezTo>
                    <a:pt x="456" y="124"/>
                    <a:pt x="494" y="118"/>
                    <a:pt x="529" y="104"/>
                  </a:cubicBezTo>
                  <a:cubicBezTo>
                    <a:pt x="536" y="107"/>
                    <a:pt x="543" y="110"/>
                    <a:pt x="549" y="113"/>
                  </a:cubicBezTo>
                  <a:cubicBezTo>
                    <a:pt x="475" y="126"/>
                    <a:pt x="402" y="148"/>
                    <a:pt x="329" y="166"/>
                  </a:cubicBezTo>
                  <a:cubicBezTo>
                    <a:pt x="259" y="184"/>
                    <a:pt x="189" y="203"/>
                    <a:pt x="119" y="221"/>
                  </a:cubicBezTo>
                  <a:moveTo>
                    <a:pt x="106" y="216"/>
                  </a:moveTo>
                  <a:cubicBezTo>
                    <a:pt x="107" y="214"/>
                    <a:pt x="108" y="213"/>
                    <a:pt x="109" y="212"/>
                  </a:cubicBezTo>
                  <a:cubicBezTo>
                    <a:pt x="139" y="201"/>
                    <a:pt x="171" y="195"/>
                    <a:pt x="201" y="185"/>
                  </a:cubicBezTo>
                  <a:cubicBezTo>
                    <a:pt x="237" y="175"/>
                    <a:pt x="272" y="164"/>
                    <a:pt x="308" y="153"/>
                  </a:cubicBezTo>
                  <a:cubicBezTo>
                    <a:pt x="376" y="133"/>
                    <a:pt x="446" y="114"/>
                    <a:pt x="516" y="99"/>
                  </a:cubicBezTo>
                  <a:cubicBezTo>
                    <a:pt x="516" y="99"/>
                    <a:pt x="516" y="98"/>
                    <a:pt x="516" y="98"/>
                  </a:cubicBezTo>
                  <a:cubicBezTo>
                    <a:pt x="520" y="100"/>
                    <a:pt x="523" y="101"/>
                    <a:pt x="526" y="103"/>
                  </a:cubicBezTo>
                  <a:cubicBezTo>
                    <a:pt x="494" y="109"/>
                    <a:pt x="461" y="115"/>
                    <a:pt x="429" y="124"/>
                  </a:cubicBezTo>
                  <a:cubicBezTo>
                    <a:pt x="392" y="134"/>
                    <a:pt x="356" y="144"/>
                    <a:pt x="319" y="153"/>
                  </a:cubicBezTo>
                  <a:cubicBezTo>
                    <a:pt x="247" y="171"/>
                    <a:pt x="176" y="193"/>
                    <a:pt x="106" y="216"/>
                  </a:cubicBezTo>
                  <a:moveTo>
                    <a:pt x="210" y="103"/>
                  </a:moveTo>
                  <a:cubicBezTo>
                    <a:pt x="211" y="102"/>
                    <a:pt x="213" y="100"/>
                    <a:pt x="214" y="98"/>
                  </a:cubicBezTo>
                  <a:cubicBezTo>
                    <a:pt x="220" y="97"/>
                    <a:pt x="226" y="96"/>
                    <a:pt x="232" y="94"/>
                  </a:cubicBezTo>
                  <a:cubicBezTo>
                    <a:pt x="224" y="97"/>
                    <a:pt x="217" y="100"/>
                    <a:pt x="210" y="103"/>
                  </a:cubicBezTo>
                  <a:moveTo>
                    <a:pt x="112" y="209"/>
                  </a:moveTo>
                  <a:cubicBezTo>
                    <a:pt x="114" y="207"/>
                    <a:pt x="116" y="204"/>
                    <a:pt x="118" y="202"/>
                  </a:cubicBezTo>
                  <a:cubicBezTo>
                    <a:pt x="147" y="193"/>
                    <a:pt x="177" y="187"/>
                    <a:pt x="207" y="178"/>
                  </a:cubicBezTo>
                  <a:cubicBezTo>
                    <a:pt x="239" y="167"/>
                    <a:pt x="272" y="156"/>
                    <a:pt x="305" y="147"/>
                  </a:cubicBezTo>
                  <a:cubicBezTo>
                    <a:pt x="370" y="128"/>
                    <a:pt x="435" y="109"/>
                    <a:pt x="501" y="91"/>
                  </a:cubicBezTo>
                  <a:cubicBezTo>
                    <a:pt x="505" y="93"/>
                    <a:pt x="510" y="95"/>
                    <a:pt x="514" y="97"/>
                  </a:cubicBezTo>
                  <a:cubicBezTo>
                    <a:pt x="444" y="112"/>
                    <a:pt x="376" y="131"/>
                    <a:pt x="307" y="151"/>
                  </a:cubicBezTo>
                  <a:cubicBezTo>
                    <a:pt x="273" y="162"/>
                    <a:pt x="239" y="172"/>
                    <a:pt x="205" y="182"/>
                  </a:cubicBezTo>
                  <a:cubicBezTo>
                    <a:pt x="175" y="191"/>
                    <a:pt x="142" y="198"/>
                    <a:pt x="112" y="209"/>
                  </a:cubicBezTo>
                  <a:moveTo>
                    <a:pt x="122" y="198"/>
                  </a:moveTo>
                  <a:cubicBezTo>
                    <a:pt x="127" y="192"/>
                    <a:pt x="133" y="187"/>
                    <a:pt x="138" y="181"/>
                  </a:cubicBezTo>
                  <a:cubicBezTo>
                    <a:pt x="166" y="176"/>
                    <a:pt x="194" y="165"/>
                    <a:pt x="222" y="157"/>
                  </a:cubicBezTo>
                  <a:cubicBezTo>
                    <a:pt x="254" y="148"/>
                    <a:pt x="286" y="140"/>
                    <a:pt x="318" y="130"/>
                  </a:cubicBezTo>
                  <a:cubicBezTo>
                    <a:pt x="350" y="121"/>
                    <a:pt x="382" y="113"/>
                    <a:pt x="414" y="105"/>
                  </a:cubicBezTo>
                  <a:cubicBezTo>
                    <a:pt x="429" y="102"/>
                    <a:pt x="445" y="98"/>
                    <a:pt x="461" y="94"/>
                  </a:cubicBezTo>
                  <a:cubicBezTo>
                    <a:pt x="467" y="93"/>
                    <a:pt x="473" y="92"/>
                    <a:pt x="479" y="91"/>
                  </a:cubicBezTo>
                  <a:cubicBezTo>
                    <a:pt x="476" y="91"/>
                    <a:pt x="474" y="92"/>
                    <a:pt x="471" y="93"/>
                  </a:cubicBezTo>
                  <a:cubicBezTo>
                    <a:pt x="442" y="101"/>
                    <a:pt x="412" y="107"/>
                    <a:pt x="383" y="114"/>
                  </a:cubicBezTo>
                  <a:cubicBezTo>
                    <a:pt x="352" y="123"/>
                    <a:pt x="321" y="132"/>
                    <a:pt x="290" y="141"/>
                  </a:cubicBezTo>
                  <a:cubicBezTo>
                    <a:pt x="259" y="150"/>
                    <a:pt x="227" y="159"/>
                    <a:pt x="197" y="170"/>
                  </a:cubicBezTo>
                  <a:cubicBezTo>
                    <a:pt x="182" y="176"/>
                    <a:pt x="167" y="182"/>
                    <a:pt x="152" y="188"/>
                  </a:cubicBezTo>
                  <a:cubicBezTo>
                    <a:pt x="142" y="192"/>
                    <a:pt x="132" y="195"/>
                    <a:pt x="122" y="198"/>
                  </a:cubicBezTo>
                  <a:moveTo>
                    <a:pt x="136" y="195"/>
                  </a:moveTo>
                  <a:cubicBezTo>
                    <a:pt x="143" y="193"/>
                    <a:pt x="150" y="191"/>
                    <a:pt x="156" y="188"/>
                  </a:cubicBezTo>
                  <a:cubicBezTo>
                    <a:pt x="173" y="182"/>
                    <a:pt x="190" y="175"/>
                    <a:pt x="207" y="169"/>
                  </a:cubicBezTo>
                  <a:cubicBezTo>
                    <a:pt x="239" y="158"/>
                    <a:pt x="272" y="148"/>
                    <a:pt x="304" y="139"/>
                  </a:cubicBezTo>
                  <a:cubicBezTo>
                    <a:pt x="337" y="129"/>
                    <a:pt x="370" y="120"/>
                    <a:pt x="403" y="111"/>
                  </a:cubicBezTo>
                  <a:cubicBezTo>
                    <a:pt x="432" y="104"/>
                    <a:pt x="463" y="99"/>
                    <a:pt x="492" y="88"/>
                  </a:cubicBezTo>
                  <a:cubicBezTo>
                    <a:pt x="492" y="87"/>
                    <a:pt x="492" y="87"/>
                    <a:pt x="492" y="87"/>
                  </a:cubicBezTo>
                  <a:cubicBezTo>
                    <a:pt x="494" y="88"/>
                    <a:pt x="496" y="89"/>
                    <a:pt x="498" y="90"/>
                  </a:cubicBezTo>
                  <a:cubicBezTo>
                    <a:pt x="435" y="107"/>
                    <a:pt x="372" y="124"/>
                    <a:pt x="309" y="143"/>
                  </a:cubicBezTo>
                  <a:cubicBezTo>
                    <a:pt x="276" y="153"/>
                    <a:pt x="243" y="164"/>
                    <a:pt x="211" y="174"/>
                  </a:cubicBezTo>
                  <a:cubicBezTo>
                    <a:pt x="186" y="182"/>
                    <a:pt x="161" y="188"/>
                    <a:pt x="136" y="195"/>
                  </a:cubicBezTo>
                  <a:moveTo>
                    <a:pt x="144" y="174"/>
                  </a:moveTo>
                  <a:cubicBezTo>
                    <a:pt x="147" y="171"/>
                    <a:pt x="151" y="168"/>
                    <a:pt x="154" y="164"/>
                  </a:cubicBezTo>
                  <a:cubicBezTo>
                    <a:pt x="179" y="157"/>
                    <a:pt x="204" y="148"/>
                    <a:pt x="229" y="142"/>
                  </a:cubicBezTo>
                  <a:cubicBezTo>
                    <a:pt x="257" y="135"/>
                    <a:pt x="285" y="127"/>
                    <a:pt x="313" y="120"/>
                  </a:cubicBezTo>
                  <a:cubicBezTo>
                    <a:pt x="342" y="113"/>
                    <a:pt x="371" y="107"/>
                    <a:pt x="399" y="100"/>
                  </a:cubicBezTo>
                  <a:cubicBezTo>
                    <a:pt x="413" y="96"/>
                    <a:pt x="427" y="92"/>
                    <a:pt x="441" y="89"/>
                  </a:cubicBezTo>
                  <a:cubicBezTo>
                    <a:pt x="445" y="89"/>
                    <a:pt x="448" y="88"/>
                    <a:pt x="452" y="87"/>
                  </a:cubicBezTo>
                  <a:cubicBezTo>
                    <a:pt x="398" y="103"/>
                    <a:pt x="343" y="113"/>
                    <a:pt x="289" y="130"/>
                  </a:cubicBezTo>
                  <a:cubicBezTo>
                    <a:pt x="261" y="138"/>
                    <a:pt x="233" y="148"/>
                    <a:pt x="205" y="157"/>
                  </a:cubicBezTo>
                  <a:cubicBezTo>
                    <a:pt x="192" y="161"/>
                    <a:pt x="178" y="166"/>
                    <a:pt x="164" y="169"/>
                  </a:cubicBezTo>
                  <a:cubicBezTo>
                    <a:pt x="157" y="170"/>
                    <a:pt x="151" y="172"/>
                    <a:pt x="144" y="174"/>
                  </a:cubicBezTo>
                  <a:moveTo>
                    <a:pt x="140" y="179"/>
                  </a:moveTo>
                  <a:cubicBezTo>
                    <a:pt x="140" y="178"/>
                    <a:pt x="141" y="178"/>
                    <a:pt x="142" y="177"/>
                  </a:cubicBezTo>
                  <a:cubicBezTo>
                    <a:pt x="144" y="177"/>
                    <a:pt x="145" y="176"/>
                    <a:pt x="146" y="176"/>
                  </a:cubicBezTo>
                  <a:cubicBezTo>
                    <a:pt x="152" y="174"/>
                    <a:pt x="158" y="172"/>
                    <a:pt x="165" y="171"/>
                  </a:cubicBezTo>
                  <a:cubicBezTo>
                    <a:pt x="180" y="167"/>
                    <a:pt x="195" y="162"/>
                    <a:pt x="210" y="157"/>
                  </a:cubicBezTo>
                  <a:cubicBezTo>
                    <a:pt x="240" y="148"/>
                    <a:pt x="269" y="138"/>
                    <a:pt x="299" y="129"/>
                  </a:cubicBezTo>
                  <a:cubicBezTo>
                    <a:pt x="329" y="120"/>
                    <a:pt x="359" y="113"/>
                    <a:pt x="389" y="105"/>
                  </a:cubicBezTo>
                  <a:cubicBezTo>
                    <a:pt x="418" y="98"/>
                    <a:pt x="447" y="92"/>
                    <a:pt x="475" y="82"/>
                  </a:cubicBezTo>
                  <a:cubicBezTo>
                    <a:pt x="476" y="81"/>
                    <a:pt x="476" y="80"/>
                    <a:pt x="476" y="80"/>
                  </a:cubicBezTo>
                  <a:cubicBezTo>
                    <a:pt x="480" y="82"/>
                    <a:pt x="485" y="84"/>
                    <a:pt x="490" y="86"/>
                  </a:cubicBezTo>
                  <a:cubicBezTo>
                    <a:pt x="432" y="99"/>
                    <a:pt x="375" y="112"/>
                    <a:pt x="318" y="128"/>
                  </a:cubicBezTo>
                  <a:cubicBezTo>
                    <a:pt x="287" y="137"/>
                    <a:pt x="257" y="146"/>
                    <a:pt x="226" y="154"/>
                  </a:cubicBezTo>
                  <a:cubicBezTo>
                    <a:pt x="198" y="162"/>
                    <a:pt x="169" y="173"/>
                    <a:pt x="140" y="179"/>
                  </a:cubicBezTo>
                  <a:cubicBezTo>
                    <a:pt x="140" y="179"/>
                    <a:pt x="140" y="179"/>
                    <a:pt x="140" y="179"/>
                  </a:cubicBezTo>
                  <a:moveTo>
                    <a:pt x="175" y="145"/>
                  </a:moveTo>
                  <a:cubicBezTo>
                    <a:pt x="191" y="145"/>
                    <a:pt x="208" y="138"/>
                    <a:pt x="222" y="134"/>
                  </a:cubicBezTo>
                  <a:cubicBezTo>
                    <a:pt x="249" y="127"/>
                    <a:pt x="275" y="117"/>
                    <a:pt x="301" y="110"/>
                  </a:cubicBezTo>
                  <a:cubicBezTo>
                    <a:pt x="326" y="102"/>
                    <a:pt x="352" y="95"/>
                    <a:pt x="377" y="89"/>
                  </a:cubicBezTo>
                  <a:cubicBezTo>
                    <a:pt x="390" y="86"/>
                    <a:pt x="402" y="83"/>
                    <a:pt x="415" y="80"/>
                  </a:cubicBezTo>
                  <a:cubicBezTo>
                    <a:pt x="421" y="78"/>
                    <a:pt x="428" y="76"/>
                    <a:pt x="434" y="75"/>
                  </a:cubicBezTo>
                  <a:cubicBezTo>
                    <a:pt x="435" y="75"/>
                    <a:pt x="436" y="74"/>
                    <a:pt x="436" y="74"/>
                  </a:cubicBezTo>
                  <a:cubicBezTo>
                    <a:pt x="415" y="82"/>
                    <a:pt x="392" y="87"/>
                    <a:pt x="370" y="92"/>
                  </a:cubicBezTo>
                  <a:cubicBezTo>
                    <a:pt x="343" y="98"/>
                    <a:pt x="316" y="107"/>
                    <a:pt x="289" y="115"/>
                  </a:cubicBezTo>
                  <a:cubicBezTo>
                    <a:pt x="264" y="123"/>
                    <a:pt x="238" y="131"/>
                    <a:pt x="213" y="138"/>
                  </a:cubicBezTo>
                  <a:cubicBezTo>
                    <a:pt x="195" y="144"/>
                    <a:pt x="177" y="149"/>
                    <a:pt x="160" y="157"/>
                  </a:cubicBezTo>
                  <a:cubicBezTo>
                    <a:pt x="164" y="153"/>
                    <a:pt x="168" y="149"/>
                    <a:pt x="172" y="145"/>
                  </a:cubicBezTo>
                  <a:cubicBezTo>
                    <a:pt x="173" y="145"/>
                    <a:pt x="174" y="145"/>
                    <a:pt x="175" y="145"/>
                  </a:cubicBezTo>
                  <a:moveTo>
                    <a:pt x="155" y="163"/>
                  </a:moveTo>
                  <a:cubicBezTo>
                    <a:pt x="155" y="163"/>
                    <a:pt x="155" y="163"/>
                    <a:pt x="155" y="163"/>
                  </a:cubicBezTo>
                  <a:cubicBezTo>
                    <a:pt x="156" y="162"/>
                    <a:pt x="156" y="162"/>
                    <a:pt x="156" y="161"/>
                  </a:cubicBezTo>
                  <a:cubicBezTo>
                    <a:pt x="156" y="161"/>
                    <a:pt x="156" y="161"/>
                    <a:pt x="156" y="161"/>
                  </a:cubicBezTo>
                  <a:cubicBezTo>
                    <a:pt x="162" y="158"/>
                    <a:pt x="169" y="155"/>
                    <a:pt x="175" y="153"/>
                  </a:cubicBezTo>
                  <a:cubicBezTo>
                    <a:pt x="187" y="148"/>
                    <a:pt x="200" y="144"/>
                    <a:pt x="213" y="140"/>
                  </a:cubicBezTo>
                  <a:cubicBezTo>
                    <a:pt x="240" y="132"/>
                    <a:pt x="267" y="124"/>
                    <a:pt x="294" y="116"/>
                  </a:cubicBezTo>
                  <a:cubicBezTo>
                    <a:pt x="321" y="108"/>
                    <a:pt x="348" y="99"/>
                    <a:pt x="375" y="93"/>
                  </a:cubicBezTo>
                  <a:cubicBezTo>
                    <a:pt x="402" y="87"/>
                    <a:pt x="428" y="80"/>
                    <a:pt x="453" y="70"/>
                  </a:cubicBezTo>
                  <a:cubicBezTo>
                    <a:pt x="460" y="73"/>
                    <a:pt x="468" y="77"/>
                    <a:pt x="475" y="80"/>
                  </a:cubicBezTo>
                  <a:cubicBezTo>
                    <a:pt x="475" y="80"/>
                    <a:pt x="475" y="80"/>
                    <a:pt x="475" y="80"/>
                  </a:cubicBezTo>
                  <a:cubicBezTo>
                    <a:pt x="450" y="87"/>
                    <a:pt x="424" y="92"/>
                    <a:pt x="398" y="98"/>
                  </a:cubicBezTo>
                  <a:cubicBezTo>
                    <a:pt x="372" y="105"/>
                    <a:pt x="345" y="110"/>
                    <a:pt x="318" y="117"/>
                  </a:cubicBezTo>
                  <a:cubicBezTo>
                    <a:pt x="265" y="129"/>
                    <a:pt x="213" y="144"/>
                    <a:pt x="162" y="160"/>
                  </a:cubicBezTo>
                  <a:cubicBezTo>
                    <a:pt x="161" y="160"/>
                    <a:pt x="157" y="162"/>
                    <a:pt x="155" y="163"/>
                  </a:cubicBezTo>
                  <a:moveTo>
                    <a:pt x="216" y="97"/>
                  </a:moveTo>
                  <a:cubicBezTo>
                    <a:pt x="217" y="96"/>
                    <a:pt x="217" y="95"/>
                    <a:pt x="218" y="94"/>
                  </a:cubicBezTo>
                  <a:cubicBezTo>
                    <a:pt x="230" y="89"/>
                    <a:pt x="243" y="87"/>
                    <a:pt x="255" y="83"/>
                  </a:cubicBezTo>
                  <a:cubicBezTo>
                    <a:pt x="271" y="78"/>
                    <a:pt x="286" y="73"/>
                    <a:pt x="301" y="69"/>
                  </a:cubicBezTo>
                  <a:cubicBezTo>
                    <a:pt x="304" y="68"/>
                    <a:pt x="307" y="67"/>
                    <a:pt x="310" y="66"/>
                  </a:cubicBezTo>
                  <a:cubicBezTo>
                    <a:pt x="307" y="67"/>
                    <a:pt x="305" y="68"/>
                    <a:pt x="302" y="69"/>
                  </a:cubicBezTo>
                  <a:cubicBezTo>
                    <a:pt x="287" y="73"/>
                    <a:pt x="272" y="79"/>
                    <a:pt x="256" y="84"/>
                  </a:cubicBezTo>
                  <a:cubicBezTo>
                    <a:pt x="249" y="86"/>
                    <a:pt x="242" y="89"/>
                    <a:pt x="235" y="91"/>
                  </a:cubicBezTo>
                  <a:cubicBezTo>
                    <a:pt x="230" y="92"/>
                    <a:pt x="226" y="94"/>
                    <a:pt x="222" y="95"/>
                  </a:cubicBezTo>
                  <a:cubicBezTo>
                    <a:pt x="221" y="95"/>
                    <a:pt x="218" y="96"/>
                    <a:pt x="216" y="97"/>
                  </a:cubicBezTo>
                  <a:moveTo>
                    <a:pt x="179" y="137"/>
                  </a:moveTo>
                  <a:cubicBezTo>
                    <a:pt x="182" y="133"/>
                    <a:pt x="186" y="129"/>
                    <a:pt x="190" y="125"/>
                  </a:cubicBezTo>
                  <a:cubicBezTo>
                    <a:pt x="211" y="119"/>
                    <a:pt x="232" y="115"/>
                    <a:pt x="253" y="110"/>
                  </a:cubicBezTo>
                  <a:cubicBezTo>
                    <a:pt x="277" y="105"/>
                    <a:pt x="300" y="98"/>
                    <a:pt x="323" y="92"/>
                  </a:cubicBezTo>
                  <a:cubicBezTo>
                    <a:pt x="345" y="86"/>
                    <a:pt x="367" y="80"/>
                    <a:pt x="389" y="74"/>
                  </a:cubicBezTo>
                  <a:cubicBezTo>
                    <a:pt x="399" y="71"/>
                    <a:pt x="408" y="68"/>
                    <a:pt x="417" y="66"/>
                  </a:cubicBezTo>
                  <a:cubicBezTo>
                    <a:pt x="421" y="65"/>
                    <a:pt x="430" y="65"/>
                    <a:pt x="432" y="64"/>
                  </a:cubicBezTo>
                  <a:cubicBezTo>
                    <a:pt x="426" y="67"/>
                    <a:pt x="420" y="69"/>
                    <a:pt x="414" y="71"/>
                  </a:cubicBezTo>
                  <a:cubicBezTo>
                    <a:pt x="395" y="77"/>
                    <a:pt x="375" y="81"/>
                    <a:pt x="357" y="87"/>
                  </a:cubicBezTo>
                  <a:cubicBezTo>
                    <a:pt x="333" y="94"/>
                    <a:pt x="310" y="102"/>
                    <a:pt x="286" y="109"/>
                  </a:cubicBezTo>
                  <a:cubicBezTo>
                    <a:pt x="263" y="115"/>
                    <a:pt x="240" y="120"/>
                    <a:pt x="217" y="127"/>
                  </a:cubicBezTo>
                  <a:cubicBezTo>
                    <a:pt x="205" y="130"/>
                    <a:pt x="191" y="132"/>
                    <a:pt x="179" y="137"/>
                  </a:cubicBezTo>
                  <a:moveTo>
                    <a:pt x="174" y="143"/>
                  </a:moveTo>
                  <a:cubicBezTo>
                    <a:pt x="174" y="143"/>
                    <a:pt x="173" y="143"/>
                    <a:pt x="173" y="143"/>
                  </a:cubicBezTo>
                  <a:cubicBezTo>
                    <a:pt x="174" y="142"/>
                    <a:pt x="175" y="141"/>
                    <a:pt x="176" y="140"/>
                  </a:cubicBezTo>
                  <a:cubicBezTo>
                    <a:pt x="183" y="136"/>
                    <a:pt x="192" y="136"/>
                    <a:pt x="200" y="134"/>
                  </a:cubicBezTo>
                  <a:cubicBezTo>
                    <a:pt x="212" y="130"/>
                    <a:pt x="224" y="127"/>
                    <a:pt x="236" y="124"/>
                  </a:cubicBezTo>
                  <a:cubicBezTo>
                    <a:pt x="260" y="117"/>
                    <a:pt x="286" y="111"/>
                    <a:pt x="310" y="104"/>
                  </a:cubicBezTo>
                  <a:cubicBezTo>
                    <a:pt x="333" y="97"/>
                    <a:pt x="355" y="88"/>
                    <a:pt x="379" y="82"/>
                  </a:cubicBezTo>
                  <a:cubicBezTo>
                    <a:pt x="398" y="78"/>
                    <a:pt x="418" y="73"/>
                    <a:pt x="436" y="64"/>
                  </a:cubicBezTo>
                  <a:cubicBezTo>
                    <a:pt x="437" y="63"/>
                    <a:pt x="437" y="63"/>
                    <a:pt x="437" y="63"/>
                  </a:cubicBezTo>
                  <a:cubicBezTo>
                    <a:pt x="441" y="65"/>
                    <a:pt x="446" y="67"/>
                    <a:pt x="450" y="69"/>
                  </a:cubicBezTo>
                  <a:cubicBezTo>
                    <a:pt x="402" y="81"/>
                    <a:pt x="353" y="92"/>
                    <a:pt x="305" y="106"/>
                  </a:cubicBezTo>
                  <a:cubicBezTo>
                    <a:pt x="282" y="113"/>
                    <a:pt x="259" y="121"/>
                    <a:pt x="235" y="128"/>
                  </a:cubicBezTo>
                  <a:cubicBezTo>
                    <a:pt x="224" y="132"/>
                    <a:pt x="211" y="135"/>
                    <a:pt x="199" y="138"/>
                  </a:cubicBezTo>
                  <a:cubicBezTo>
                    <a:pt x="193" y="139"/>
                    <a:pt x="187" y="141"/>
                    <a:pt x="181" y="142"/>
                  </a:cubicBezTo>
                  <a:cubicBezTo>
                    <a:pt x="180" y="143"/>
                    <a:pt x="176" y="143"/>
                    <a:pt x="174" y="143"/>
                  </a:cubicBezTo>
                  <a:moveTo>
                    <a:pt x="192" y="122"/>
                  </a:moveTo>
                  <a:cubicBezTo>
                    <a:pt x="196" y="119"/>
                    <a:pt x="199" y="115"/>
                    <a:pt x="202" y="112"/>
                  </a:cubicBezTo>
                  <a:cubicBezTo>
                    <a:pt x="238" y="105"/>
                    <a:pt x="274" y="93"/>
                    <a:pt x="310" y="84"/>
                  </a:cubicBezTo>
                  <a:cubicBezTo>
                    <a:pt x="328" y="79"/>
                    <a:pt x="346" y="74"/>
                    <a:pt x="364" y="69"/>
                  </a:cubicBezTo>
                  <a:cubicBezTo>
                    <a:pt x="383" y="65"/>
                    <a:pt x="401" y="62"/>
                    <a:pt x="419" y="55"/>
                  </a:cubicBezTo>
                  <a:cubicBezTo>
                    <a:pt x="424" y="57"/>
                    <a:pt x="430" y="60"/>
                    <a:pt x="435" y="62"/>
                  </a:cubicBezTo>
                  <a:cubicBezTo>
                    <a:pt x="434" y="62"/>
                    <a:pt x="433" y="62"/>
                    <a:pt x="432" y="62"/>
                  </a:cubicBezTo>
                  <a:cubicBezTo>
                    <a:pt x="416" y="62"/>
                    <a:pt x="399" y="69"/>
                    <a:pt x="384" y="74"/>
                  </a:cubicBezTo>
                  <a:cubicBezTo>
                    <a:pt x="362" y="80"/>
                    <a:pt x="340" y="85"/>
                    <a:pt x="318" y="91"/>
                  </a:cubicBezTo>
                  <a:cubicBezTo>
                    <a:pt x="296" y="97"/>
                    <a:pt x="274" y="103"/>
                    <a:pt x="252" y="109"/>
                  </a:cubicBezTo>
                  <a:cubicBezTo>
                    <a:pt x="232" y="113"/>
                    <a:pt x="212" y="117"/>
                    <a:pt x="192" y="122"/>
                  </a:cubicBezTo>
                  <a:moveTo>
                    <a:pt x="205" y="108"/>
                  </a:moveTo>
                  <a:cubicBezTo>
                    <a:pt x="205" y="108"/>
                    <a:pt x="206" y="107"/>
                    <a:pt x="206" y="107"/>
                  </a:cubicBezTo>
                  <a:cubicBezTo>
                    <a:pt x="219" y="100"/>
                    <a:pt x="234" y="96"/>
                    <a:pt x="248" y="92"/>
                  </a:cubicBezTo>
                  <a:cubicBezTo>
                    <a:pt x="266" y="87"/>
                    <a:pt x="284" y="82"/>
                    <a:pt x="302" y="77"/>
                  </a:cubicBezTo>
                  <a:cubicBezTo>
                    <a:pt x="320" y="71"/>
                    <a:pt x="338" y="67"/>
                    <a:pt x="357" y="62"/>
                  </a:cubicBezTo>
                  <a:cubicBezTo>
                    <a:pt x="372" y="58"/>
                    <a:pt x="388" y="55"/>
                    <a:pt x="402" y="47"/>
                  </a:cubicBezTo>
                  <a:cubicBezTo>
                    <a:pt x="407" y="49"/>
                    <a:pt x="412" y="52"/>
                    <a:pt x="417" y="54"/>
                  </a:cubicBezTo>
                  <a:cubicBezTo>
                    <a:pt x="401" y="60"/>
                    <a:pt x="385" y="63"/>
                    <a:pt x="368" y="67"/>
                  </a:cubicBezTo>
                  <a:cubicBezTo>
                    <a:pt x="349" y="71"/>
                    <a:pt x="329" y="77"/>
                    <a:pt x="310" y="82"/>
                  </a:cubicBezTo>
                  <a:cubicBezTo>
                    <a:pt x="291" y="86"/>
                    <a:pt x="272" y="91"/>
                    <a:pt x="254" y="96"/>
                  </a:cubicBezTo>
                  <a:cubicBezTo>
                    <a:pt x="245" y="99"/>
                    <a:pt x="236" y="101"/>
                    <a:pt x="228" y="104"/>
                  </a:cubicBezTo>
                  <a:cubicBezTo>
                    <a:pt x="222" y="105"/>
                    <a:pt x="212" y="106"/>
                    <a:pt x="205" y="108"/>
                  </a:cubicBezTo>
                  <a:moveTo>
                    <a:pt x="251" y="89"/>
                  </a:moveTo>
                  <a:cubicBezTo>
                    <a:pt x="270" y="82"/>
                    <a:pt x="289" y="75"/>
                    <a:pt x="307" y="69"/>
                  </a:cubicBezTo>
                  <a:cubicBezTo>
                    <a:pt x="324" y="64"/>
                    <a:pt x="342" y="60"/>
                    <a:pt x="360" y="56"/>
                  </a:cubicBezTo>
                  <a:cubicBezTo>
                    <a:pt x="369" y="54"/>
                    <a:pt x="379" y="52"/>
                    <a:pt x="388" y="50"/>
                  </a:cubicBezTo>
                  <a:cubicBezTo>
                    <a:pt x="392" y="49"/>
                    <a:pt x="396" y="49"/>
                    <a:pt x="399" y="47"/>
                  </a:cubicBezTo>
                  <a:cubicBezTo>
                    <a:pt x="394" y="49"/>
                    <a:pt x="389" y="51"/>
                    <a:pt x="384" y="53"/>
                  </a:cubicBezTo>
                  <a:cubicBezTo>
                    <a:pt x="351" y="64"/>
                    <a:pt x="316" y="71"/>
                    <a:pt x="283" y="80"/>
                  </a:cubicBezTo>
                  <a:cubicBezTo>
                    <a:pt x="272" y="83"/>
                    <a:pt x="261" y="86"/>
                    <a:pt x="251" y="89"/>
                  </a:cubicBezTo>
                  <a:moveTo>
                    <a:pt x="221" y="91"/>
                  </a:moveTo>
                  <a:cubicBezTo>
                    <a:pt x="224" y="88"/>
                    <a:pt x="227" y="85"/>
                    <a:pt x="230" y="81"/>
                  </a:cubicBezTo>
                  <a:cubicBezTo>
                    <a:pt x="242" y="80"/>
                    <a:pt x="253" y="75"/>
                    <a:pt x="264" y="71"/>
                  </a:cubicBezTo>
                  <a:cubicBezTo>
                    <a:pt x="278" y="66"/>
                    <a:pt x="292" y="62"/>
                    <a:pt x="307" y="58"/>
                  </a:cubicBezTo>
                  <a:cubicBezTo>
                    <a:pt x="322" y="55"/>
                    <a:pt x="338" y="52"/>
                    <a:pt x="354" y="48"/>
                  </a:cubicBezTo>
                  <a:cubicBezTo>
                    <a:pt x="362" y="46"/>
                    <a:pt x="370" y="44"/>
                    <a:pt x="379" y="42"/>
                  </a:cubicBezTo>
                  <a:cubicBezTo>
                    <a:pt x="379" y="42"/>
                    <a:pt x="379" y="42"/>
                    <a:pt x="379" y="42"/>
                  </a:cubicBezTo>
                  <a:cubicBezTo>
                    <a:pt x="375" y="44"/>
                    <a:pt x="372" y="46"/>
                    <a:pt x="368" y="47"/>
                  </a:cubicBezTo>
                  <a:cubicBezTo>
                    <a:pt x="341" y="58"/>
                    <a:pt x="312" y="63"/>
                    <a:pt x="284" y="72"/>
                  </a:cubicBezTo>
                  <a:cubicBezTo>
                    <a:pt x="270" y="76"/>
                    <a:pt x="256" y="81"/>
                    <a:pt x="242" y="85"/>
                  </a:cubicBezTo>
                  <a:cubicBezTo>
                    <a:pt x="235" y="87"/>
                    <a:pt x="228" y="88"/>
                    <a:pt x="221" y="91"/>
                  </a:cubicBezTo>
                  <a:moveTo>
                    <a:pt x="332" y="60"/>
                  </a:moveTo>
                  <a:cubicBezTo>
                    <a:pt x="351" y="55"/>
                    <a:pt x="369" y="50"/>
                    <a:pt x="387" y="41"/>
                  </a:cubicBezTo>
                  <a:cubicBezTo>
                    <a:pt x="391" y="42"/>
                    <a:pt x="395" y="44"/>
                    <a:pt x="399" y="46"/>
                  </a:cubicBezTo>
                  <a:cubicBezTo>
                    <a:pt x="376" y="51"/>
                    <a:pt x="354" y="55"/>
                    <a:pt x="332" y="60"/>
                  </a:cubicBezTo>
                  <a:moveTo>
                    <a:pt x="235" y="76"/>
                  </a:moveTo>
                  <a:cubicBezTo>
                    <a:pt x="237" y="74"/>
                    <a:pt x="240" y="71"/>
                    <a:pt x="242" y="68"/>
                  </a:cubicBezTo>
                  <a:cubicBezTo>
                    <a:pt x="263" y="64"/>
                    <a:pt x="283" y="57"/>
                    <a:pt x="304" y="50"/>
                  </a:cubicBezTo>
                  <a:cubicBezTo>
                    <a:pt x="315" y="47"/>
                    <a:pt x="327" y="45"/>
                    <a:pt x="338" y="42"/>
                  </a:cubicBezTo>
                  <a:cubicBezTo>
                    <a:pt x="347" y="40"/>
                    <a:pt x="360" y="39"/>
                    <a:pt x="368" y="35"/>
                  </a:cubicBezTo>
                  <a:cubicBezTo>
                    <a:pt x="357" y="41"/>
                    <a:pt x="344" y="43"/>
                    <a:pt x="332" y="46"/>
                  </a:cubicBezTo>
                  <a:cubicBezTo>
                    <a:pt x="319" y="50"/>
                    <a:pt x="306" y="54"/>
                    <a:pt x="293" y="57"/>
                  </a:cubicBezTo>
                  <a:cubicBezTo>
                    <a:pt x="273" y="63"/>
                    <a:pt x="253" y="68"/>
                    <a:pt x="235" y="76"/>
                  </a:cubicBezTo>
                  <a:moveTo>
                    <a:pt x="232" y="79"/>
                  </a:moveTo>
                  <a:cubicBezTo>
                    <a:pt x="236" y="77"/>
                    <a:pt x="240" y="76"/>
                    <a:pt x="245" y="74"/>
                  </a:cubicBezTo>
                  <a:cubicBezTo>
                    <a:pt x="250" y="72"/>
                    <a:pt x="256" y="70"/>
                    <a:pt x="262" y="68"/>
                  </a:cubicBezTo>
                  <a:cubicBezTo>
                    <a:pt x="276" y="63"/>
                    <a:pt x="289" y="60"/>
                    <a:pt x="303" y="56"/>
                  </a:cubicBezTo>
                  <a:cubicBezTo>
                    <a:pt x="326" y="50"/>
                    <a:pt x="351" y="46"/>
                    <a:pt x="372" y="35"/>
                  </a:cubicBezTo>
                  <a:cubicBezTo>
                    <a:pt x="373" y="34"/>
                    <a:pt x="373" y="34"/>
                    <a:pt x="373" y="34"/>
                  </a:cubicBezTo>
                  <a:cubicBezTo>
                    <a:pt x="376" y="36"/>
                    <a:pt x="380" y="38"/>
                    <a:pt x="384" y="39"/>
                  </a:cubicBezTo>
                  <a:cubicBezTo>
                    <a:pt x="359" y="45"/>
                    <a:pt x="335" y="50"/>
                    <a:pt x="311" y="55"/>
                  </a:cubicBezTo>
                  <a:cubicBezTo>
                    <a:pt x="286" y="61"/>
                    <a:pt x="263" y="71"/>
                    <a:pt x="239" y="78"/>
                  </a:cubicBezTo>
                  <a:cubicBezTo>
                    <a:pt x="237" y="78"/>
                    <a:pt x="235" y="79"/>
                    <a:pt x="232" y="79"/>
                  </a:cubicBezTo>
                  <a:moveTo>
                    <a:pt x="246" y="64"/>
                  </a:moveTo>
                  <a:cubicBezTo>
                    <a:pt x="249" y="61"/>
                    <a:pt x="253" y="57"/>
                    <a:pt x="256" y="54"/>
                  </a:cubicBezTo>
                  <a:cubicBezTo>
                    <a:pt x="274" y="50"/>
                    <a:pt x="291" y="44"/>
                    <a:pt x="309" y="40"/>
                  </a:cubicBezTo>
                  <a:cubicBezTo>
                    <a:pt x="319" y="37"/>
                    <a:pt x="328" y="36"/>
                    <a:pt x="338" y="34"/>
                  </a:cubicBezTo>
                  <a:cubicBezTo>
                    <a:pt x="342" y="33"/>
                    <a:pt x="346" y="32"/>
                    <a:pt x="350" y="32"/>
                  </a:cubicBezTo>
                  <a:cubicBezTo>
                    <a:pt x="316" y="44"/>
                    <a:pt x="280" y="52"/>
                    <a:pt x="246" y="64"/>
                  </a:cubicBezTo>
                  <a:moveTo>
                    <a:pt x="244" y="66"/>
                  </a:moveTo>
                  <a:cubicBezTo>
                    <a:pt x="245" y="66"/>
                    <a:pt x="245" y="66"/>
                    <a:pt x="245" y="66"/>
                  </a:cubicBezTo>
                  <a:cubicBezTo>
                    <a:pt x="248" y="65"/>
                    <a:pt x="253" y="64"/>
                    <a:pt x="257" y="62"/>
                  </a:cubicBezTo>
                  <a:cubicBezTo>
                    <a:pt x="269" y="58"/>
                    <a:pt x="282" y="55"/>
                    <a:pt x="294" y="50"/>
                  </a:cubicBezTo>
                  <a:cubicBezTo>
                    <a:pt x="316" y="43"/>
                    <a:pt x="339" y="38"/>
                    <a:pt x="361" y="30"/>
                  </a:cubicBezTo>
                  <a:cubicBezTo>
                    <a:pt x="361" y="30"/>
                    <a:pt x="361" y="30"/>
                    <a:pt x="361" y="30"/>
                  </a:cubicBezTo>
                  <a:cubicBezTo>
                    <a:pt x="364" y="31"/>
                    <a:pt x="367" y="32"/>
                    <a:pt x="369" y="33"/>
                  </a:cubicBezTo>
                  <a:cubicBezTo>
                    <a:pt x="363" y="34"/>
                    <a:pt x="357" y="36"/>
                    <a:pt x="350" y="37"/>
                  </a:cubicBezTo>
                  <a:cubicBezTo>
                    <a:pt x="340" y="39"/>
                    <a:pt x="330" y="42"/>
                    <a:pt x="320" y="44"/>
                  </a:cubicBezTo>
                  <a:cubicBezTo>
                    <a:pt x="298" y="49"/>
                    <a:pt x="277" y="58"/>
                    <a:pt x="255" y="63"/>
                  </a:cubicBezTo>
                  <a:cubicBezTo>
                    <a:pt x="252" y="64"/>
                    <a:pt x="248" y="65"/>
                    <a:pt x="244" y="66"/>
                  </a:cubicBezTo>
                  <a:moveTo>
                    <a:pt x="260" y="50"/>
                  </a:moveTo>
                  <a:cubicBezTo>
                    <a:pt x="263" y="47"/>
                    <a:pt x="265" y="44"/>
                    <a:pt x="268" y="42"/>
                  </a:cubicBezTo>
                  <a:cubicBezTo>
                    <a:pt x="278" y="40"/>
                    <a:pt x="289" y="36"/>
                    <a:pt x="299" y="34"/>
                  </a:cubicBezTo>
                  <a:cubicBezTo>
                    <a:pt x="306" y="33"/>
                    <a:pt x="313" y="31"/>
                    <a:pt x="320" y="29"/>
                  </a:cubicBezTo>
                  <a:cubicBezTo>
                    <a:pt x="324" y="28"/>
                    <a:pt x="328" y="26"/>
                    <a:pt x="332" y="25"/>
                  </a:cubicBezTo>
                  <a:cubicBezTo>
                    <a:pt x="333" y="25"/>
                    <a:pt x="339" y="23"/>
                    <a:pt x="340" y="23"/>
                  </a:cubicBezTo>
                  <a:cubicBezTo>
                    <a:pt x="341" y="23"/>
                    <a:pt x="340" y="23"/>
                    <a:pt x="337" y="25"/>
                  </a:cubicBezTo>
                  <a:cubicBezTo>
                    <a:pt x="325" y="32"/>
                    <a:pt x="308" y="34"/>
                    <a:pt x="294" y="37"/>
                  </a:cubicBezTo>
                  <a:cubicBezTo>
                    <a:pt x="282" y="40"/>
                    <a:pt x="271" y="45"/>
                    <a:pt x="260" y="50"/>
                  </a:cubicBezTo>
                  <a:moveTo>
                    <a:pt x="259" y="52"/>
                  </a:moveTo>
                  <a:cubicBezTo>
                    <a:pt x="274" y="45"/>
                    <a:pt x="289" y="40"/>
                    <a:pt x="306" y="37"/>
                  </a:cubicBezTo>
                  <a:cubicBezTo>
                    <a:pt x="319" y="34"/>
                    <a:pt x="333" y="31"/>
                    <a:pt x="344" y="23"/>
                  </a:cubicBezTo>
                  <a:cubicBezTo>
                    <a:pt x="344" y="23"/>
                    <a:pt x="344" y="23"/>
                    <a:pt x="344" y="23"/>
                  </a:cubicBezTo>
                  <a:cubicBezTo>
                    <a:pt x="349" y="25"/>
                    <a:pt x="353" y="26"/>
                    <a:pt x="358" y="28"/>
                  </a:cubicBezTo>
                  <a:cubicBezTo>
                    <a:pt x="342" y="31"/>
                    <a:pt x="325" y="34"/>
                    <a:pt x="309" y="38"/>
                  </a:cubicBezTo>
                  <a:cubicBezTo>
                    <a:pt x="293" y="41"/>
                    <a:pt x="272" y="46"/>
                    <a:pt x="259" y="52"/>
                  </a:cubicBezTo>
                  <a:moveTo>
                    <a:pt x="275" y="35"/>
                  </a:moveTo>
                  <a:cubicBezTo>
                    <a:pt x="276" y="34"/>
                    <a:pt x="277" y="33"/>
                    <a:pt x="277" y="32"/>
                  </a:cubicBezTo>
                  <a:cubicBezTo>
                    <a:pt x="288" y="29"/>
                    <a:pt x="298" y="26"/>
                    <a:pt x="309" y="23"/>
                  </a:cubicBezTo>
                  <a:cubicBezTo>
                    <a:pt x="314" y="21"/>
                    <a:pt x="320" y="20"/>
                    <a:pt x="326" y="19"/>
                  </a:cubicBezTo>
                  <a:cubicBezTo>
                    <a:pt x="326" y="19"/>
                    <a:pt x="325" y="19"/>
                    <a:pt x="324" y="20"/>
                  </a:cubicBezTo>
                  <a:cubicBezTo>
                    <a:pt x="321" y="22"/>
                    <a:pt x="318" y="23"/>
                    <a:pt x="314" y="24"/>
                  </a:cubicBezTo>
                  <a:cubicBezTo>
                    <a:pt x="301" y="29"/>
                    <a:pt x="288" y="30"/>
                    <a:pt x="275" y="35"/>
                  </a:cubicBezTo>
                  <a:moveTo>
                    <a:pt x="270" y="40"/>
                  </a:moveTo>
                  <a:cubicBezTo>
                    <a:pt x="271" y="39"/>
                    <a:pt x="271" y="38"/>
                    <a:pt x="272" y="37"/>
                  </a:cubicBezTo>
                  <a:cubicBezTo>
                    <a:pt x="275" y="36"/>
                    <a:pt x="279" y="35"/>
                    <a:pt x="282" y="34"/>
                  </a:cubicBezTo>
                  <a:cubicBezTo>
                    <a:pt x="288" y="32"/>
                    <a:pt x="294" y="31"/>
                    <a:pt x="300" y="30"/>
                  </a:cubicBezTo>
                  <a:cubicBezTo>
                    <a:pt x="311" y="27"/>
                    <a:pt x="322" y="24"/>
                    <a:pt x="331" y="18"/>
                  </a:cubicBezTo>
                  <a:cubicBezTo>
                    <a:pt x="335" y="19"/>
                    <a:pt x="338" y="20"/>
                    <a:pt x="341" y="21"/>
                  </a:cubicBezTo>
                  <a:cubicBezTo>
                    <a:pt x="331" y="23"/>
                    <a:pt x="322" y="27"/>
                    <a:pt x="312" y="30"/>
                  </a:cubicBezTo>
                  <a:cubicBezTo>
                    <a:pt x="298" y="33"/>
                    <a:pt x="284" y="36"/>
                    <a:pt x="270" y="40"/>
                  </a:cubicBezTo>
                  <a:moveTo>
                    <a:pt x="288" y="27"/>
                  </a:moveTo>
                  <a:cubicBezTo>
                    <a:pt x="292" y="25"/>
                    <a:pt x="295" y="24"/>
                    <a:pt x="298" y="22"/>
                  </a:cubicBezTo>
                  <a:cubicBezTo>
                    <a:pt x="306" y="19"/>
                    <a:pt x="313" y="17"/>
                    <a:pt x="320" y="13"/>
                  </a:cubicBezTo>
                  <a:cubicBezTo>
                    <a:pt x="323" y="14"/>
                    <a:pt x="325" y="15"/>
                    <a:pt x="328" y="16"/>
                  </a:cubicBezTo>
                  <a:cubicBezTo>
                    <a:pt x="320" y="18"/>
                    <a:pt x="312" y="20"/>
                    <a:pt x="304" y="22"/>
                  </a:cubicBezTo>
                  <a:cubicBezTo>
                    <a:pt x="299" y="24"/>
                    <a:pt x="295" y="25"/>
                    <a:pt x="290" y="26"/>
                  </a:cubicBezTo>
                  <a:cubicBezTo>
                    <a:pt x="290" y="26"/>
                    <a:pt x="289" y="27"/>
                    <a:pt x="288" y="27"/>
                  </a:cubicBezTo>
                  <a:moveTo>
                    <a:pt x="281" y="28"/>
                  </a:moveTo>
                  <a:cubicBezTo>
                    <a:pt x="285" y="25"/>
                    <a:pt x="288" y="22"/>
                    <a:pt x="291" y="19"/>
                  </a:cubicBezTo>
                  <a:cubicBezTo>
                    <a:pt x="295" y="17"/>
                    <a:pt x="299" y="16"/>
                    <a:pt x="303" y="15"/>
                  </a:cubicBezTo>
                  <a:cubicBezTo>
                    <a:pt x="307" y="14"/>
                    <a:pt x="312" y="14"/>
                    <a:pt x="316" y="13"/>
                  </a:cubicBezTo>
                  <a:cubicBezTo>
                    <a:pt x="317" y="13"/>
                    <a:pt x="317" y="13"/>
                    <a:pt x="317" y="13"/>
                  </a:cubicBezTo>
                  <a:cubicBezTo>
                    <a:pt x="319" y="13"/>
                    <a:pt x="306" y="17"/>
                    <a:pt x="306" y="18"/>
                  </a:cubicBezTo>
                  <a:cubicBezTo>
                    <a:pt x="297" y="21"/>
                    <a:pt x="289" y="25"/>
                    <a:pt x="281" y="28"/>
                  </a:cubicBezTo>
                  <a:moveTo>
                    <a:pt x="294" y="16"/>
                  </a:moveTo>
                  <a:cubicBezTo>
                    <a:pt x="297" y="13"/>
                    <a:pt x="300" y="10"/>
                    <a:pt x="303" y="7"/>
                  </a:cubicBezTo>
                  <a:cubicBezTo>
                    <a:pt x="307" y="9"/>
                    <a:pt x="311" y="10"/>
                    <a:pt x="315" y="11"/>
                  </a:cubicBezTo>
                  <a:cubicBezTo>
                    <a:pt x="308" y="12"/>
                    <a:pt x="301" y="14"/>
                    <a:pt x="294" y="16"/>
                  </a:cubicBezTo>
                  <a:moveTo>
                    <a:pt x="302" y="0"/>
                  </a:moveTo>
                  <a:cubicBezTo>
                    <a:pt x="301" y="0"/>
                    <a:pt x="300" y="1"/>
                    <a:pt x="300" y="1"/>
                  </a:cubicBezTo>
                  <a:cubicBezTo>
                    <a:pt x="248" y="50"/>
                    <a:pt x="201" y="104"/>
                    <a:pt x="153" y="156"/>
                  </a:cubicBezTo>
                  <a:cubicBezTo>
                    <a:pt x="109" y="203"/>
                    <a:pt x="63" y="250"/>
                    <a:pt x="22" y="299"/>
                  </a:cubicBezTo>
                  <a:cubicBezTo>
                    <a:pt x="3" y="312"/>
                    <a:pt x="0" y="355"/>
                    <a:pt x="23" y="365"/>
                  </a:cubicBezTo>
                  <a:cubicBezTo>
                    <a:pt x="36" y="375"/>
                    <a:pt x="52" y="382"/>
                    <a:pt x="67" y="390"/>
                  </a:cubicBezTo>
                  <a:cubicBezTo>
                    <a:pt x="94" y="404"/>
                    <a:pt x="121" y="418"/>
                    <a:pt x="148" y="431"/>
                  </a:cubicBezTo>
                  <a:cubicBezTo>
                    <a:pt x="191" y="453"/>
                    <a:pt x="234" y="477"/>
                    <a:pt x="278" y="494"/>
                  </a:cubicBezTo>
                  <a:cubicBezTo>
                    <a:pt x="279" y="494"/>
                    <a:pt x="279" y="494"/>
                    <a:pt x="279" y="494"/>
                  </a:cubicBezTo>
                  <a:cubicBezTo>
                    <a:pt x="281" y="494"/>
                    <a:pt x="281" y="493"/>
                    <a:pt x="282" y="492"/>
                  </a:cubicBezTo>
                  <a:cubicBezTo>
                    <a:pt x="282" y="492"/>
                    <a:pt x="283" y="492"/>
                    <a:pt x="283" y="492"/>
                  </a:cubicBezTo>
                  <a:cubicBezTo>
                    <a:pt x="321" y="447"/>
                    <a:pt x="364" y="405"/>
                    <a:pt x="405" y="363"/>
                  </a:cubicBezTo>
                  <a:cubicBezTo>
                    <a:pt x="458" y="307"/>
                    <a:pt x="512" y="251"/>
                    <a:pt x="564" y="193"/>
                  </a:cubicBezTo>
                  <a:cubicBezTo>
                    <a:pt x="570" y="186"/>
                    <a:pt x="580" y="178"/>
                    <a:pt x="583" y="169"/>
                  </a:cubicBezTo>
                  <a:cubicBezTo>
                    <a:pt x="584" y="167"/>
                    <a:pt x="584" y="166"/>
                    <a:pt x="583" y="166"/>
                  </a:cubicBezTo>
                  <a:cubicBezTo>
                    <a:pt x="582" y="165"/>
                    <a:pt x="581" y="165"/>
                    <a:pt x="580" y="165"/>
                  </a:cubicBezTo>
                  <a:cubicBezTo>
                    <a:pt x="580" y="165"/>
                    <a:pt x="580" y="165"/>
                    <a:pt x="580" y="165"/>
                  </a:cubicBezTo>
                  <a:cubicBezTo>
                    <a:pt x="580" y="165"/>
                    <a:pt x="580" y="165"/>
                    <a:pt x="580" y="165"/>
                  </a:cubicBezTo>
                  <a:cubicBezTo>
                    <a:pt x="575" y="165"/>
                    <a:pt x="572" y="155"/>
                    <a:pt x="570" y="151"/>
                  </a:cubicBezTo>
                  <a:cubicBezTo>
                    <a:pt x="567" y="141"/>
                    <a:pt x="569" y="130"/>
                    <a:pt x="573" y="121"/>
                  </a:cubicBezTo>
                  <a:cubicBezTo>
                    <a:pt x="574" y="120"/>
                    <a:pt x="574" y="119"/>
                    <a:pt x="574" y="118"/>
                  </a:cubicBezTo>
                  <a:cubicBezTo>
                    <a:pt x="574" y="118"/>
                    <a:pt x="573" y="117"/>
                    <a:pt x="572" y="116"/>
                  </a:cubicBezTo>
                  <a:cubicBezTo>
                    <a:pt x="532" y="98"/>
                    <a:pt x="492" y="80"/>
                    <a:pt x="453" y="63"/>
                  </a:cubicBezTo>
                  <a:cubicBezTo>
                    <a:pt x="403" y="41"/>
                    <a:pt x="354" y="18"/>
                    <a:pt x="303" y="0"/>
                  </a:cubicBezTo>
                  <a:cubicBezTo>
                    <a:pt x="302" y="0"/>
                    <a:pt x="302" y="0"/>
                    <a:pt x="30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423"/>
            <p:cNvSpPr/>
            <p:nvPr/>
          </p:nvSpPr>
          <p:spPr bwMode="auto">
            <a:xfrm>
              <a:off x="5344" y="2536"/>
              <a:ext cx="314" cy="516"/>
            </a:xfrm>
            <a:custGeom>
              <a:avLst/>
              <a:gdLst>
                <a:gd name="T0" fmla="*/ 235 w 235"/>
                <a:gd name="T1" fmla="*/ 0 h 387"/>
                <a:gd name="T2" fmla="*/ 210 w 235"/>
                <a:gd name="T3" fmla="*/ 24 h 387"/>
                <a:gd name="T4" fmla="*/ 0 w 235"/>
                <a:gd name="T5" fmla="*/ 374 h 387"/>
                <a:gd name="T6" fmla="*/ 8 w 235"/>
                <a:gd name="T7" fmla="*/ 386 h 387"/>
                <a:gd name="T8" fmla="*/ 9 w 235"/>
                <a:gd name="T9" fmla="*/ 387 h 387"/>
                <a:gd name="T10" fmla="*/ 235 w 235"/>
                <a:gd name="T11" fmla="*/ 0 h 387"/>
              </a:gdLst>
              <a:ahLst/>
              <a:cxnLst>
                <a:cxn ang="0">
                  <a:pos x="T0" y="T1"/>
                </a:cxn>
                <a:cxn ang="0">
                  <a:pos x="T2" y="T3"/>
                </a:cxn>
                <a:cxn ang="0">
                  <a:pos x="T4" y="T5"/>
                </a:cxn>
                <a:cxn ang="0">
                  <a:pos x="T6" y="T7"/>
                </a:cxn>
                <a:cxn ang="0">
                  <a:pos x="T8" y="T9"/>
                </a:cxn>
                <a:cxn ang="0">
                  <a:pos x="T10" y="T11"/>
                </a:cxn>
              </a:cxnLst>
              <a:rect l="0" t="0" r="r" b="b"/>
              <a:pathLst>
                <a:path w="235" h="387">
                  <a:moveTo>
                    <a:pt x="235" y="0"/>
                  </a:moveTo>
                  <a:cubicBezTo>
                    <a:pt x="227" y="8"/>
                    <a:pt x="219" y="16"/>
                    <a:pt x="210" y="24"/>
                  </a:cubicBezTo>
                  <a:cubicBezTo>
                    <a:pt x="152" y="148"/>
                    <a:pt x="52" y="247"/>
                    <a:pt x="0" y="374"/>
                  </a:cubicBezTo>
                  <a:cubicBezTo>
                    <a:pt x="3" y="378"/>
                    <a:pt x="5" y="382"/>
                    <a:pt x="8" y="386"/>
                  </a:cubicBezTo>
                  <a:cubicBezTo>
                    <a:pt x="9" y="386"/>
                    <a:pt x="9" y="387"/>
                    <a:pt x="9" y="387"/>
                  </a:cubicBezTo>
                  <a:cubicBezTo>
                    <a:pt x="63" y="246"/>
                    <a:pt x="177" y="139"/>
                    <a:pt x="2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424"/>
            <p:cNvSpPr/>
            <p:nvPr/>
          </p:nvSpPr>
          <p:spPr bwMode="auto">
            <a:xfrm>
              <a:off x="4947" y="2513"/>
              <a:ext cx="686" cy="202"/>
            </a:xfrm>
            <a:custGeom>
              <a:avLst/>
              <a:gdLst>
                <a:gd name="T0" fmla="*/ 512 w 512"/>
                <a:gd name="T1" fmla="*/ 0 h 151"/>
                <a:gd name="T2" fmla="*/ 8 w 512"/>
                <a:gd name="T3" fmla="*/ 147 h 151"/>
                <a:gd name="T4" fmla="*/ 7 w 512"/>
                <a:gd name="T5" fmla="*/ 151 h 151"/>
                <a:gd name="T6" fmla="*/ 10 w 512"/>
                <a:gd name="T7" fmla="*/ 151 h 151"/>
                <a:gd name="T8" fmla="*/ 21 w 512"/>
                <a:gd name="T9" fmla="*/ 144 h 151"/>
                <a:gd name="T10" fmla="*/ 24 w 512"/>
                <a:gd name="T11" fmla="*/ 145 h 151"/>
                <a:gd name="T12" fmla="*/ 26 w 512"/>
                <a:gd name="T13" fmla="*/ 146 h 151"/>
                <a:gd name="T14" fmla="*/ 487 w 512"/>
                <a:gd name="T15" fmla="*/ 12 h 151"/>
                <a:gd name="T16" fmla="*/ 512 w 512"/>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151">
                  <a:moveTo>
                    <a:pt x="512" y="0"/>
                  </a:moveTo>
                  <a:cubicBezTo>
                    <a:pt x="344" y="52"/>
                    <a:pt x="172" y="86"/>
                    <a:pt x="8" y="147"/>
                  </a:cubicBezTo>
                  <a:cubicBezTo>
                    <a:pt x="0" y="150"/>
                    <a:pt x="3" y="151"/>
                    <a:pt x="7" y="151"/>
                  </a:cubicBezTo>
                  <a:cubicBezTo>
                    <a:pt x="8" y="151"/>
                    <a:pt x="9" y="151"/>
                    <a:pt x="10" y="151"/>
                  </a:cubicBezTo>
                  <a:cubicBezTo>
                    <a:pt x="8" y="148"/>
                    <a:pt x="16" y="144"/>
                    <a:pt x="21" y="144"/>
                  </a:cubicBezTo>
                  <a:cubicBezTo>
                    <a:pt x="22" y="144"/>
                    <a:pt x="23" y="144"/>
                    <a:pt x="24" y="145"/>
                  </a:cubicBezTo>
                  <a:cubicBezTo>
                    <a:pt x="25" y="145"/>
                    <a:pt x="25" y="145"/>
                    <a:pt x="26" y="146"/>
                  </a:cubicBezTo>
                  <a:cubicBezTo>
                    <a:pt x="177" y="92"/>
                    <a:pt x="334" y="58"/>
                    <a:pt x="487" y="12"/>
                  </a:cubicBezTo>
                  <a:cubicBezTo>
                    <a:pt x="495" y="8"/>
                    <a:pt x="503" y="4"/>
                    <a:pt x="5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25"/>
            <p:cNvSpPr>
              <a:spLocks noEditPoints="1"/>
            </p:cNvSpPr>
            <p:nvPr/>
          </p:nvSpPr>
          <p:spPr bwMode="auto">
            <a:xfrm>
              <a:off x="5071" y="2783"/>
              <a:ext cx="152" cy="305"/>
            </a:xfrm>
            <a:custGeom>
              <a:avLst/>
              <a:gdLst>
                <a:gd name="T0" fmla="*/ 112 w 114"/>
                <a:gd name="T1" fmla="*/ 69 h 229"/>
                <a:gd name="T2" fmla="*/ 114 w 114"/>
                <a:gd name="T3" fmla="*/ 72 h 229"/>
                <a:gd name="T4" fmla="*/ 112 w 114"/>
                <a:gd name="T5" fmla="*/ 69 h 229"/>
                <a:gd name="T6" fmla="*/ 0 w 114"/>
                <a:gd name="T7" fmla="*/ 12 h 229"/>
                <a:gd name="T8" fmla="*/ 29 w 114"/>
                <a:gd name="T9" fmla="*/ 123 h 229"/>
                <a:gd name="T10" fmla="*/ 45 w 114"/>
                <a:gd name="T11" fmla="*/ 189 h 229"/>
                <a:gd name="T12" fmla="*/ 52 w 114"/>
                <a:gd name="T13" fmla="*/ 227 h 229"/>
                <a:gd name="T14" fmla="*/ 56 w 114"/>
                <a:gd name="T15" fmla="*/ 229 h 229"/>
                <a:gd name="T16" fmla="*/ 75 w 114"/>
                <a:gd name="T17" fmla="*/ 211 h 229"/>
                <a:gd name="T18" fmla="*/ 89 w 114"/>
                <a:gd name="T19" fmla="*/ 159 h 229"/>
                <a:gd name="T20" fmla="*/ 109 w 114"/>
                <a:gd name="T21" fmla="*/ 91 h 229"/>
                <a:gd name="T22" fmla="*/ 98 w 114"/>
                <a:gd name="T23" fmla="*/ 76 h 229"/>
                <a:gd name="T24" fmla="*/ 80 w 114"/>
                <a:gd name="T25" fmla="*/ 138 h 229"/>
                <a:gd name="T26" fmla="*/ 62 w 114"/>
                <a:gd name="T27" fmla="*/ 206 h 229"/>
                <a:gd name="T28" fmla="*/ 58 w 114"/>
                <a:gd name="T29" fmla="*/ 172 h 229"/>
                <a:gd name="T30" fmla="*/ 45 w 114"/>
                <a:gd name="T31" fmla="*/ 119 h 229"/>
                <a:gd name="T32" fmla="*/ 20 w 114"/>
                <a:gd name="T33" fmla="*/ 24 h 229"/>
                <a:gd name="T34" fmla="*/ 0 w 114"/>
                <a:gd name="T35" fmla="*/ 12 h 229"/>
                <a:gd name="T36" fmla="*/ 11 w 114"/>
                <a:gd name="T37" fmla="*/ 0 h 229"/>
                <a:gd name="T38" fmla="*/ 14 w 114"/>
                <a:gd name="T39" fmla="*/ 2 h 229"/>
                <a:gd name="T40" fmla="*/ 11 w 114"/>
                <a:gd name="T4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229">
                  <a:moveTo>
                    <a:pt x="112" y="69"/>
                  </a:moveTo>
                  <a:cubicBezTo>
                    <a:pt x="113" y="70"/>
                    <a:pt x="114" y="71"/>
                    <a:pt x="114" y="72"/>
                  </a:cubicBezTo>
                  <a:cubicBezTo>
                    <a:pt x="114" y="71"/>
                    <a:pt x="113" y="70"/>
                    <a:pt x="112" y="69"/>
                  </a:cubicBezTo>
                  <a:moveTo>
                    <a:pt x="0" y="12"/>
                  </a:moveTo>
                  <a:cubicBezTo>
                    <a:pt x="10" y="49"/>
                    <a:pt x="20" y="86"/>
                    <a:pt x="29" y="123"/>
                  </a:cubicBezTo>
                  <a:cubicBezTo>
                    <a:pt x="35" y="145"/>
                    <a:pt x="40" y="167"/>
                    <a:pt x="45" y="189"/>
                  </a:cubicBezTo>
                  <a:cubicBezTo>
                    <a:pt x="46" y="197"/>
                    <a:pt x="47" y="222"/>
                    <a:pt x="52" y="227"/>
                  </a:cubicBezTo>
                  <a:cubicBezTo>
                    <a:pt x="53" y="228"/>
                    <a:pt x="54" y="229"/>
                    <a:pt x="56" y="229"/>
                  </a:cubicBezTo>
                  <a:cubicBezTo>
                    <a:pt x="60" y="223"/>
                    <a:pt x="68" y="217"/>
                    <a:pt x="75" y="211"/>
                  </a:cubicBezTo>
                  <a:cubicBezTo>
                    <a:pt x="82" y="195"/>
                    <a:pt x="85" y="173"/>
                    <a:pt x="89" y="159"/>
                  </a:cubicBezTo>
                  <a:cubicBezTo>
                    <a:pt x="96" y="137"/>
                    <a:pt x="103" y="114"/>
                    <a:pt x="109" y="91"/>
                  </a:cubicBezTo>
                  <a:cubicBezTo>
                    <a:pt x="105" y="86"/>
                    <a:pt x="102" y="81"/>
                    <a:pt x="98" y="76"/>
                  </a:cubicBezTo>
                  <a:cubicBezTo>
                    <a:pt x="92" y="97"/>
                    <a:pt x="86" y="117"/>
                    <a:pt x="80" y="138"/>
                  </a:cubicBezTo>
                  <a:cubicBezTo>
                    <a:pt x="75" y="154"/>
                    <a:pt x="71" y="185"/>
                    <a:pt x="62" y="206"/>
                  </a:cubicBezTo>
                  <a:cubicBezTo>
                    <a:pt x="60" y="194"/>
                    <a:pt x="59" y="178"/>
                    <a:pt x="58" y="172"/>
                  </a:cubicBezTo>
                  <a:cubicBezTo>
                    <a:pt x="54" y="154"/>
                    <a:pt x="50" y="136"/>
                    <a:pt x="45" y="119"/>
                  </a:cubicBezTo>
                  <a:cubicBezTo>
                    <a:pt x="38" y="87"/>
                    <a:pt x="29" y="56"/>
                    <a:pt x="20" y="24"/>
                  </a:cubicBezTo>
                  <a:cubicBezTo>
                    <a:pt x="14" y="21"/>
                    <a:pt x="7" y="17"/>
                    <a:pt x="0" y="12"/>
                  </a:cubicBezTo>
                  <a:moveTo>
                    <a:pt x="11" y="0"/>
                  </a:moveTo>
                  <a:cubicBezTo>
                    <a:pt x="12" y="0"/>
                    <a:pt x="13" y="1"/>
                    <a:pt x="14" y="2"/>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26"/>
            <p:cNvSpPr/>
            <p:nvPr/>
          </p:nvSpPr>
          <p:spPr bwMode="auto">
            <a:xfrm>
              <a:off x="5141" y="2992"/>
              <a:ext cx="152" cy="108"/>
            </a:xfrm>
            <a:custGeom>
              <a:avLst/>
              <a:gdLst>
                <a:gd name="T0" fmla="*/ 107 w 113"/>
                <a:gd name="T1" fmla="*/ 0 h 81"/>
                <a:gd name="T2" fmla="*/ 42 w 113"/>
                <a:gd name="T3" fmla="*/ 41 h 81"/>
                <a:gd name="T4" fmla="*/ 22 w 113"/>
                <a:gd name="T5" fmla="*/ 54 h 81"/>
                <a:gd name="T6" fmla="*/ 3 w 113"/>
                <a:gd name="T7" fmla="*/ 72 h 81"/>
                <a:gd name="T8" fmla="*/ 1 w 113"/>
                <a:gd name="T9" fmla="*/ 75 h 81"/>
                <a:gd name="T10" fmla="*/ 1 w 113"/>
                <a:gd name="T11" fmla="*/ 79 h 81"/>
                <a:gd name="T12" fmla="*/ 1 w 113"/>
                <a:gd name="T13" fmla="*/ 79 h 81"/>
                <a:gd name="T14" fmla="*/ 6 w 113"/>
                <a:gd name="T15" fmla="*/ 81 h 81"/>
                <a:gd name="T16" fmla="*/ 17 w 113"/>
                <a:gd name="T17" fmla="*/ 76 h 81"/>
                <a:gd name="T18" fmla="*/ 19 w 113"/>
                <a:gd name="T19" fmla="*/ 74 h 81"/>
                <a:gd name="T20" fmla="*/ 25 w 113"/>
                <a:gd name="T21" fmla="*/ 68 h 81"/>
                <a:gd name="T22" fmla="*/ 52 w 113"/>
                <a:gd name="T23" fmla="*/ 47 h 81"/>
                <a:gd name="T24" fmla="*/ 113 w 113"/>
                <a:gd name="T25" fmla="*/ 8 h 81"/>
                <a:gd name="T26" fmla="*/ 107 w 113"/>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81">
                  <a:moveTo>
                    <a:pt x="107" y="0"/>
                  </a:moveTo>
                  <a:cubicBezTo>
                    <a:pt x="84" y="11"/>
                    <a:pt x="63" y="26"/>
                    <a:pt x="42" y="41"/>
                  </a:cubicBezTo>
                  <a:cubicBezTo>
                    <a:pt x="36" y="45"/>
                    <a:pt x="29" y="49"/>
                    <a:pt x="22" y="54"/>
                  </a:cubicBezTo>
                  <a:cubicBezTo>
                    <a:pt x="15" y="60"/>
                    <a:pt x="7" y="66"/>
                    <a:pt x="3" y="72"/>
                  </a:cubicBezTo>
                  <a:cubicBezTo>
                    <a:pt x="2" y="73"/>
                    <a:pt x="1" y="74"/>
                    <a:pt x="1" y="75"/>
                  </a:cubicBezTo>
                  <a:cubicBezTo>
                    <a:pt x="0" y="76"/>
                    <a:pt x="0" y="78"/>
                    <a:pt x="1" y="79"/>
                  </a:cubicBezTo>
                  <a:cubicBezTo>
                    <a:pt x="1" y="79"/>
                    <a:pt x="1" y="79"/>
                    <a:pt x="1" y="79"/>
                  </a:cubicBezTo>
                  <a:cubicBezTo>
                    <a:pt x="2" y="80"/>
                    <a:pt x="4" y="81"/>
                    <a:pt x="6" y="81"/>
                  </a:cubicBezTo>
                  <a:cubicBezTo>
                    <a:pt x="10" y="81"/>
                    <a:pt x="16" y="79"/>
                    <a:pt x="17" y="76"/>
                  </a:cubicBezTo>
                  <a:cubicBezTo>
                    <a:pt x="17" y="75"/>
                    <a:pt x="17" y="75"/>
                    <a:pt x="19" y="74"/>
                  </a:cubicBezTo>
                  <a:cubicBezTo>
                    <a:pt x="21" y="72"/>
                    <a:pt x="23" y="70"/>
                    <a:pt x="25" y="68"/>
                  </a:cubicBezTo>
                  <a:cubicBezTo>
                    <a:pt x="34" y="61"/>
                    <a:pt x="43" y="54"/>
                    <a:pt x="52" y="47"/>
                  </a:cubicBezTo>
                  <a:cubicBezTo>
                    <a:pt x="72" y="33"/>
                    <a:pt x="92" y="19"/>
                    <a:pt x="113" y="8"/>
                  </a:cubicBezTo>
                  <a:cubicBezTo>
                    <a:pt x="111" y="5"/>
                    <a:pt x="109" y="2"/>
                    <a:pt x="10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27"/>
            <p:cNvSpPr/>
            <p:nvPr/>
          </p:nvSpPr>
          <p:spPr bwMode="auto">
            <a:xfrm>
              <a:off x="5183" y="2851"/>
              <a:ext cx="173" cy="209"/>
            </a:xfrm>
            <a:custGeom>
              <a:avLst/>
              <a:gdLst>
                <a:gd name="T0" fmla="*/ 13 w 129"/>
                <a:gd name="T1" fmla="*/ 0 h 157"/>
                <a:gd name="T2" fmla="*/ 0 w 129"/>
                <a:gd name="T3" fmla="*/ 7 h 157"/>
                <a:gd name="T4" fmla="*/ 0 w 129"/>
                <a:gd name="T5" fmla="*/ 7 h 157"/>
                <a:gd name="T6" fmla="*/ 14 w 129"/>
                <a:gd name="T7" fmla="*/ 25 h 157"/>
                <a:gd name="T8" fmla="*/ 25 w 129"/>
                <a:gd name="T9" fmla="*/ 40 h 157"/>
                <a:gd name="T10" fmla="*/ 76 w 129"/>
                <a:gd name="T11" fmla="*/ 106 h 157"/>
                <a:gd name="T12" fmla="*/ 82 w 129"/>
                <a:gd name="T13" fmla="*/ 114 h 157"/>
                <a:gd name="T14" fmla="*/ 114 w 129"/>
                <a:gd name="T15" fmla="*/ 156 h 157"/>
                <a:gd name="T16" fmla="*/ 118 w 129"/>
                <a:gd name="T17" fmla="*/ 157 h 157"/>
                <a:gd name="T18" fmla="*/ 129 w 129"/>
                <a:gd name="T19" fmla="*/ 151 h 157"/>
                <a:gd name="T20" fmla="*/ 128 w 129"/>
                <a:gd name="T21" fmla="*/ 150 h 157"/>
                <a:gd name="T22" fmla="*/ 120 w 129"/>
                <a:gd name="T23" fmla="*/ 138 h 157"/>
                <a:gd name="T24" fmla="*/ 30 w 129"/>
                <a:gd name="T25" fmla="*/ 21 h 157"/>
                <a:gd name="T26" fmla="*/ 28 w 129"/>
                <a:gd name="T27" fmla="*/ 18 h 157"/>
                <a:gd name="T28" fmla="*/ 15 w 129"/>
                <a:gd name="T29" fmla="*/ 1 h 157"/>
                <a:gd name="T30" fmla="*/ 13 w 129"/>
                <a:gd name="T3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7">
                  <a:moveTo>
                    <a:pt x="13" y="0"/>
                  </a:moveTo>
                  <a:cubicBezTo>
                    <a:pt x="8" y="2"/>
                    <a:pt x="4" y="5"/>
                    <a:pt x="0" y="7"/>
                  </a:cubicBezTo>
                  <a:cubicBezTo>
                    <a:pt x="0" y="7"/>
                    <a:pt x="0" y="7"/>
                    <a:pt x="0" y="7"/>
                  </a:cubicBezTo>
                  <a:cubicBezTo>
                    <a:pt x="5" y="13"/>
                    <a:pt x="9" y="19"/>
                    <a:pt x="14" y="25"/>
                  </a:cubicBezTo>
                  <a:cubicBezTo>
                    <a:pt x="18" y="30"/>
                    <a:pt x="21" y="35"/>
                    <a:pt x="25" y="40"/>
                  </a:cubicBezTo>
                  <a:cubicBezTo>
                    <a:pt x="42" y="62"/>
                    <a:pt x="59" y="84"/>
                    <a:pt x="76" y="106"/>
                  </a:cubicBezTo>
                  <a:cubicBezTo>
                    <a:pt x="78" y="108"/>
                    <a:pt x="80" y="111"/>
                    <a:pt x="82" y="114"/>
                  </a:cubicBezTo>
                  <a:cubicBezTo>
                    <a:pt x="93" y="128"/>
                    <a:pt x="103" y="142"/>
                    <a:pt x="114" y="156"/>
                  </a:cubicBezTo>
                  <a:cubicBezTo>
                    <a:pt x="114" y="157"/>
                    <a:pt x="116" y="157"/>
                    <a:pt x="118" y="157"/>
                  </a:cubicBezTo>
                  <a:cubicBezTo>
                    <a:pt x="122" y="157"/>
                    <a:pt x="129" y="154"/>
                    <a:pt x="129" y="151"/>
                  </a:cubicBezTo>
                  <a:cubicBezTo>
                    <a:pt x="129" y="151"/>
                    <a:pt x="129" y="150"/>
                    <a:pt x="128" y="150"/>
                  </a:cubicBezTo>
                  <a:cubicBezTo>
                    <a:pt x="125" y="146"/>
                    <a:pt x="123" y="142"/>
                    <a:pt x="120" y="138"/>
                  </a:cubicBezTo>
                  <a:cubicBezTo>
                    <a:pt x="90" y="98"/>
                    <a:pt x="61" y="60"/>
                    <a:pt x="30" y="21"/>
                  </a:cubicBezTo>
                  <a:cubicBezTo>
                    <a:pt x="30" y="20"/>
                    <a:pt x="29" y="19"/>
                    <a:pt x="28" y="18"/>
                  </a:cubicBezTo>
                  <a:cubicBezTo>
                    <a:pt x="24" y="13"/>
                    <a:pt x="19" y="7"/>
                    <a:pt x="15" y="1"/>
                  </a:cubicBezTo>
                  <a:cubicBezTo>
                    <a:pt x="14" y="1"/>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428"/>
            <p:cNvSpPr/>
            <p:nvPr/>
          </p:nvSpPr>
          <p:spPr bwMode="auto">
            <a:xfrm>
              <a:off x="5163" y="2526"/>
              <a:ext cx="500" cy="337"/>
            </a:xfrm>
            <a:custGeom>
              <a:avLst/>
              <a:gdLst>
                <a:gd name="T0" fmla="*/ 365 w 374"/>
                <a:gd name="T1" fmla="*/ 0 h 252"/>
                <a:gd name="T2" fmla="*/ 357 w 374"/>
                <a:gd name="T3" fmla="*/ 3 h 252"/>
                <a:gd name="T4" fmla="*/ 209 w 374"/>
                <a:gd name="T5" fmla="*/ 114 h 252"/>
                <a:gd name="T6" fmla="*/ 7 w 374"/>
                <a:gd name="T7" fmla="*/ 242 h 252"/>
                <a:gd name="T8" fmla="*/ 10 w 374"/>
                <a:gd name="T9" fmla="*/ 252 h 252"/>
                <a:gd name="T10" fmla="*/ 14 w 374"/>
                <a:gd name="T11" fmla="*/ 250 h 252"/>
                <a:gd name="T12" fmla="*/ 15 w 374"/>
                <a:gd name="T13" fmla="*/ 250 h 252"/>
                <a:gd name="T14" fmla="*/ 28 w 374"/>
                <a:gd name="T15" fmla="*/ 243 h 252"/>
                <a:gd name="T16" fmla="*/ 219 w 374"/>
                <a:gd name="T17" fmla="*/ 120 h 252"/>
                <a:gd name="T18" fmla="*/ 345 w 374"/>
                <a:gd name="T19" fmla="*/ 31 h 252"/>
                <a:gd name="T20" fmla="*/ 370 w 374"/>
                <a:gd name="T21" fmla="*/ 7 h 252"/>
                <a:gd name="T22" fmla="*/ 370 w 374"/>
                <a:gd name="T23" fmla="*/ 7 h 252"/>
                <a:gd name="T24" fmla="*/ 365 w 374"/>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4" h="252">
                  <a:moveTo>
                    <a:pt x="365" y="0"/>
                  </a:moveTo>
                  <a:cubicBezTo>
                    <a:pt x="362" y="0"/>
                    <a:pt x="359" y="1"/>
                    <a:pt x="357" y="3"/>
                  </a:cubicBezTo>
                  <a:cubicBezTo>
                    <a:pt x="315" y="46"/>
                    <a:pt x="258" y="80"/>
                    <a:pt x="209" y="114"/>
                  </a:cubicBezTo>
                  <a:cubicBezTo>
                    <a:pt x="144" y="159"/>
                    <a:pt x="78" y="205"/>
                    <a:pt x="7" y="242"/>
                  </a:cubicBezTo>
                  <a:cubicBezTo>
                    <a:pt x="0" y="246"/>
                    <a:pt x="4" y="252"/>
                    <a:pt x="10" y="252"/>
                  </a:cubicBezTo>
                  <a:cubicBezTo>
                    <a:pt x="11" y="252"/>
                    <a:pt x="13" y="251"/>
                    <a:pt x="14" y="250"/>
                  </a:cubicBezTo>
                  <a:cubicBezTo>
                    <a:pt x="14" y="250"/>
                    <a:pt x="14" y="250"/>
                    <a:pt x="15" y="250"/>
                  </a:cubicBezTo>
                  <a:cubicBezTo>
                    <a:pt x="19" y="248"/>
                    <a:pt x="23" y="245"/>
                    <a:pt x="28" y="243"/>
                  </a:cubicBezTo>
                  <a:cubicBezTo>
                    <a:pt x="94" y="207"/>
                    <a:pt x="157" y="163"/>
                    <a:pt x="219" y="120"/>
                  </a:cubicBezTo>
                  <a:cubicBezTo>
                    <a:pt x="260" y="92"/>
                    <a:pt x="306" y="64"/>
                    <a:pt x="345" y="31"/>
                  </a:cubicBezTo>
                  <a:cubicBezTo>
                    <a:pt x="354" y="23"/>
                    <a:pt x="362" y="15"/>
                    <a:pt x="370" y="7"/>
                  </a:cubicBezTo>
                  <a:cubicBezTo>
                    <a:pt x="370" y="7"/>
                    <a:pt x="370" y="7"/>
                    <a:pt x="370" y="7"/>
                  </a:cubicBezTo>
                  <a:cubicBezTo>
                    <a:pt x="374" y="3"/>
                    <a:pt x="370" y="0"/>
                    <a:pt x="3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429"/>
            <p:cNvSpPr/>
            <p:nvPr/>
          </p:nvSpPr>
          <p:spPr bwMode="auto">
            <a:xfrm>
              <a:off x="4958" y="2504"/>
              <a:ext cx="709" cy="325"/>
            </a:xfrm>
            <a:custGeom>
              <a:avLst/>
              <a:gdLst>
                <a:gd name="T0" fmla="*/ 520 w 530"/>
                <a:gd name="T1" fmla="*/ 0 h 244"/>
                <a:gd name="T2" fmla="*/ 516 w 530"/>
                <a:gd name="T3" fmla="*/ 1 h 244"/>
                <a:gd name="T4" fmla="*/ 504 w 530"/>
                <a:gd name="T5" fmla="*/ 7 h 244"/>
                <a:gd name="T6" fmla="*/ 479 w 530"/>
                <a:gd name="T7" fmla="*/ 19 h 244"/>
                <a:gd name="T8" fmla="*/ 270 w 530"/>
                <a:gd name="T9" fmla="*/ 146 h 244"/>
                <a:gd name="T10" fmla="*/ 173 w 530"/>
                <a:gd name="T11" fmla="*/ 216 h 244"/>
                <a:gd name="T12" fmla="*/ 146 w 530"/>
                <a:gd name="T13" fmla="*/ 232 h 244"/>
                <a:gd name="T14" fmla="*/ 130 w 530"/>
                <a:gd name="T15" fmla="*/ 228 h 244"/>
                <a:gd name="T16" fmla="*/ 98 w 530"/>
                <a:gd name="T17" fmla="*/ 211 h 244"/>
                <a:gd name="T18" fmla="*/ 95 w 530"/>
                <a:gd name="T19" fmla="*/ 209 h 244"/>
                <a:gd name="T20" fmla="*/ 89 w 530"/>
                <a:gd name="T21" fmla="*/ 204 h 244"/>
                <a:gd name="T22" fmla="*/ 18 w 530"/>
                <a:gd name="T23" fmla="*/ 153 h 244"/>
                <a:gd name="T24" fmla="*/ 16 w 530"/>
                <a:gd name="T25" fmla="*/ 152 h 244"/>
                <a:gd name="T26" fmla="*/ 13 w 530"/>
                <a:gd name="T27" fmla="*/ 151 h 244"/>
                <a:gd name="T28" fmla="*/ 2 w 530"/>
                <a:gd name="T29" fmla="*/ 158 h 244"/>
                <a:gd name="T30" fmla="*/ 3 w 530"/>
                <a:gd name="T31" fmla="*/ 160 h 244"/>
                <a:gd name="T32" fmla="*/ 84 w 530"/>
                <a:gd name="T33" fmla="*/ 221 h 244"/>
                <a:gd name="T34" fmla="*/ 104 w 530"/>
                <a:gd name="T35" fmla="*/ 233 h 244"/>
                <a:gd name="T36" fmla="*/ 140 w 530"/>
                <a:gd name="T37" fmla="*/ 244 h 244"/>
                <a:gd name="T38" fmla="*/ 143 w 530"/>
                <a:gd name="T39" fmla="*/ 244 h 244"/>
                <a:gd name="T40" fmla="*/ 227 w 530"/>
                <a:gd name="T41" fmla="*/ 188 h 244"/>
                <a:gd name="T42" fmla="*/ 522 w 530"/>
                <a:gd name="T43" fmla="*/ 8 h 244"/>
                <a:gd name="T44" fmla="*/ 520 w 530"/>
                <a:gd name="T45"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0" h="244">
                  <a:moveTo>
                    <a:pt x="520" y="0"/>
                  </a:moveTo>
                  <a:cubicBezTo>
                    <a:pt x="519" y="0"/>
                    <a:pt x="517" y="0"/>
                    <a:pt x="516" y="1"/>
                  </a:cubicBezTo>
                  <a:cubicBezTo>
                    <a:pt x="512" y="3"/>
                    <a:pt x="508" y="5"/>
                    <a:pt x="504" y="7"/>
                  </a:cubicBezTo>
                  <a:cubicBezTo>
                    <a:pt x="495" y="11"/>
                    <a:pt x="487" y="15"/>
                    <a:pt x="479" y="19"/>
                  </a:cubicBezTo>
                  <a:cubicBezTo>
                    <a:pt x="407" y="57"/>
                    <a:pt x="338" y="101"/>
                    <a:pt x="270" y="146"/>
                  </a:cubicBezTo>
                  <a:cubicBezTo>
                    <a:pt x="237" y="168"/>
                    <a:pt x="204" y="191"/>
                    <a:pt x="173" y="216"/>
                  </a:cubicBezTo>
                  <a:cubicBezTo>
                    <a:pt x="162" y="224"/>
                    <a:pt x="157" y="232"/>
                    <a:pt x="146" y="232"/>
                  </a:cubicBezTo>
                  <a:cubicBezTo>
                    <a:pt x="142" y="232"/>
                    <a:pt x="136" y="231"/>
                    <a:pt x="130" y="228"/>
                  </a:cubicBezTo>
                  <a:cubicBezTo>
                    <a:pt x="119" y="224"/>
                    <a:pt x="108" y="218"/>
                    <a:pt x="98" y="211"/>
                  </a:cubicBezTo>
                  <a:cubicBezTo>
                    <a:pt x="97" y="210"/>
                    <a:pt x="96" y="209"/>
                    <a:pt x="95" y="209"/>
                  </a:cubicBezTo>
                  <a:cubicBezTo>
                    <a:pt x="93" y="207"/>
                    <a:pt x="91" y="206"/>
                    <a:pt x="89" y="204"/>
                  </a:cubicBezTo>
                  <a:cubicBezTo>
                    <a:pt x="64" y="188"/>
                    <a:pt x="42" y="169"/>
                    <a:pt x="18" y="153"/>
                  </a:cubicBezTo>
                  <a:cubicBezTo>
                    <a:pt x="17" y="152"/>
                    <a:pt x="17" y="152"/>
                    <a:pt x="16" y="152"/>
                  </a:cubicBezTo>
                  <a:cubicBezTo>
                    <a:pt x="15" y="151"/>
                    <a:pt x="14" y="151"/>
                    <a:pt x="13" y="151"/>
                  </a:cubicBezTo>
                  <a:cubicBezTo>
                    <a:pt x="8" y="151"/>
                    <a:pt x="0" y="155"/>
                    <a:pt x="2" y="158"/>
                  </a:cubicBezTo>
                  <a:cubicBezTo>
                    <a:pt x="2" y="159"/>
                    <a:pt x="3" y="159"/>
                    <a:pt x="3" y="160"/>
                  </a:cubicBezTo>
                  <a:cubicBezTo>
                    <a:pt x="28" y="175"/>
                    <a:pt x="55" y="202"/>
                    <a:pt x="84" y="221"/>
                  </a:cubicBezTo>
                  <a:cubicBezTo>
                    <a:pt x="91" y="226"/>
                    <a:pt x="98" y="230"/>
                    <a:pt x="104" y="233"/>
                  </a:cubicBezTo>
                  <a:cubicBezTo>
                    <a:pt x="116" y="239"/>
                    <a:pt x="128" y="243"/>
                    <a:pt x="140" y="244"/>
                  </a:cubicBezTo>
                  <a:cubicBezTo>
                    <a:pt x="141" y="244"/>
                    <a:pt x="142" y="244"/>
                    <a:pt x="143" y="244"/>
                  </a:cubicBezTo>
                  <a:cubicBezTo>
                    <a:pt x="174" y="244"/>
                    <a:pt x="205" y="204"/>
                    <a:pt x="227" y="188"/>
                  </a:cubicBezTo>
                  <a:cubicBezTo>
                    <a:pt x="320" y="121"/>
                    <a:pt x="419" y="58"/>
                    <a:pt x="522" y="8"/>
                  </a:cubicBezTo>
                  <a:cubicBezTo>
                    <a:pt x="530" y="5"/>
                    <a:pt x="526" y="0"/>
                    <a:pt x="5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30"/>
            <p:cNvSpPr>
              <a:spLocks noEditPoints="1"/>
            </p:cNvSpPr>
            <p:nvPr/>
          </p:nvSpPr>
          <p:spPr bwMode="auto">
            <a:xfrm>
              <a:off x="6905" y="2153"/>
              <a:ext cx="378" cy="548"/>
            </a:xfrm>
            <a:custGeom>
              <a:avLst/>
              <a:gdLst>
                <a:gd name="T0" fmla="*/ 10 w 282"/>
                <a:gd name="T1" fmla="*/ 345 h 411"/>
                <a:gd name="T2" fmla="*/ 19 w 282"/>
                <a:gd name="T3" fmla="*/ 343 h 411"/>
                <a:gd name="T4" fmla="*/ 14 w 282"/>
                <a:gd name="T5" fmla="*/ 327 h 411"/>
                <a:gd name="T6" fmla="*/ 19 w 282"/>
                <a:gd name="T7" fmla="*/ 312 h 411"/>
                <a:gd name="T8" fmla="*/ 127 w 282"/>
                <a:gd name="T9" fmla="*/ 315 h 411"/>
                <a:gd name="T10" fmla="*/ 29 w 282"/>
                <a:gd name="T11" fmla="*/ 310 h 411"/>
                <a:gd name="T12" fmla="*/ 39 w 282"/>
                <a:gd name="T13" fmla="*/ 315 h 411"/>
                <a:gd name="T14" fmla="*/ 116 w 282"/>
                <a:gd name="T15" fmla="*/ 298 h 411"/>
                <a:gd name="T16" fmla="*/ 135 w 282"/>
                <a:gd name="T17" fmla="*/ 294 h 411"/>
                <a:gd name="T18" fmla="*/ 50 w 282"/>
                <a:gd name="T19" fmla="*/ 299 h 411"/>
                <a:gd name="T20" fmla="*/ 50 w 282"/>
                <a:gd name="T21" fmla="*/ 299 h 411"/>
                <a:gd name="T22" fmla="*/ 63 w 282"/>
                <a:gd name="T23" fmla="*/ 269 h 411"/>
                <a:gd name="T24" fmla="*/ 71 w 282"/>
                <a:gd name="T25" fmla="*/ 263 h 411"/>
                <a:gd name="T26" fmla="*/ 50 w 282"/>
                <a:gd name="T27" fmla="*/ 268 h 411"/>
                <a:gd name="T28" fmla="*/ 86 w 282"/>
                <a:gd name="T29" fmla="*/ 257 h 411"/>
                <a:gd name="T30" fmla="*/ 130 w 282"/>
                <a:gd name="T31" fmla="*/ 386 h 411"/>
                <a:gd name="T32" fmla="*/ 121 w 282"/>
                <a:gd name="T33" fmla="*/ 401 h 411"/>
                <a:gd name="T34" fmla="*/ 24 w 282"/>
                <a:gd name="T35" fmla="*/ 345 h 411"/>
                <a:gd name="T36" fmla="*/ 161 w 282"/>
                <a:gd name="T37" fmla="*/ 251 h 411"/>
                <a:gd name="T38" fmla="*/ 59 w 282"/>
                <a:gd name="T39" fmla="*/ 255 h 411"/>
                <a:gd name="T40" fmla="*/ 68 w 282"/>
                <a:gd name="T41" fmla="*/ 249 h 411"/>
                <a:gd name="T42" fmla="*/ 72 w 282"/>
                <a:gd name="T43" fmla="*/ 259 h 411"/>
                <a:gd name="T44" fmla="*/ 168 w 282"/>
                <a:gd name="T45" fmla="*/ 216 h 411"/>
                <a:gd name="T46" fmla="*/ 160 w 282"/>
                <a:gd name="T47" fmla="*/ 208 h 411"/>
                <a:gd name="T48" fmla="*/ 154 w 282"/>
                <a:gd name="T49" fmla="*/ 198 h 411"/>
                <a:gd name="T50" fmla="*/ 165 w 282"/>
                <a:gd name="T51" fmla="*/ 204 h 411"/>
                <a:gd name="T52" fmla="*/ 167 w 282"/>
                <a:gd name="T53" fmla="*/ 194 h 411"/>
                <a:gd name="T54" fmla="*/ 156 w 282"/>
                <a:gd name="T55" fmla="*/ 189 h 411"/>
                <a:gd name="T56" fmla="*/ 150 w 282"/>
                <a:gd name="T57" fmla="*/ 183 h 411"/>
                <a:gd name="T58" fmla="*/ 150 w 282"/>
                <a:gd name="T59" fmla="*/ 170 h 411"/>
                <a:gd name="T60" fmla="*/ 144 w 282"/>
                <a:gd name="T61" fmla="*/ 148 h 411"/>
                <a:gd name="T62" fmla="*/ 114 w 282"/>
                <a:gd name="T63" fmla="*/ 110 h 411"/>
                <a:gd name="T64" fmla="*/ 114 w 282"/>
                <a:gd name="T65" fmla="*/ 110 h 411"/>
                <a:gd name="T66" fmla="*/ 79 w 282"/>
                <a:gd name="T67" fmla="*/ 97 h 411"/>
                <a:gd name="T68" fmla="*/ 100 w 282"/>
                <a:gd name="T69" fmla="*/ 66 h 411"/>
                <a:gd name="T70" fmla="*/ 72 w 282"/>
                <a:gd name="T71" fmla="*/ 91 h 411"/>
                <a:gd name="T72" fmla="*/ 83 w 282"/>
                <a:gd name="T73" fmla="*/ 82 h 411"/>
                <a:gd name="T74" fmla="*/ 88 w 282"/>
                <a:gd name="T75" fmla="*/ 54 h 411"/>
                <a:gd name="T76" fmla="*/ 79 w 282"/>
                <a:gd name="T77" fmla="*/ 54 h 411"/>
                <a:gd name="T78" fmla="*/ 106 w 282"/>
                <a:gd name="T79" fmla="*/ 47 h 411"/>
                <a:gd name="T80" fmla="*/ 84 w 282"/>
                <a:gd name="T81" fmla="*/ 42 h 411"/>
                <a:gd name="T82" fmla="*/ 85 w 282"/>
                <a:gd name="T83" fmla="*/ 38 h 411"/>
                <a:gd name="T84" fmla="*/ 117 w 282"/>
                <a:gd name="T85" fmla="*/ 16 h 411"/>
                <a:gd name="T86" fmla="*/ 100 w 282"/>
                <a:gd name="T87" fmla="*/ 13 h 411"/>
                <a:gd name="T88" fmla="*/ 116 w 282"/>
                <a:gd name="T89" fmla="*/ 8 h 411"/>
                <a:gd name="T90" fmla="*/ 94 w 282"/>
                <a:gd name="T91" fmla="*/ 15 h 411"/>
                <a:gd name="T92" fmla="*/ 65 w 282"/>
                <a:gd name="T93" fmla="*/ 94 h 411"/>
                <a:gd name="T94" fmla="*/ 123 w 282"/>
                <a:gd name="T95" fmla="*/ 141 h 411"/>
                <a:gd name="T96" fmla="*/ 142 w 282"/>
                <a:gd name="T97" fmla="*/ 250 h 411"/>
                <a:gd name="T98" fmla="*/ 102 w 282"/>
                <a:gd name="T99" fmla="*/ 264 h 411"/>
                <a:gd name="T100" fmla="*/ 70 w 282"/>
                <a:gd name="T101" fmla="*/ 240 h 411"/>
                <a:gd name="T102" fmla="*/ 0 w 282"/>
                <a:gd name="T103" fmla="*/ 339 h 411"/>
                <a:gd name="T104" fmla="*/ 97 w 282"/>
                <a:gd name="T105" fmla="*/ 401 h 411"/>
                <a:gd name="T106" fmla="*/ 120 w 282"/>
                <a:gd name="T107" fmla="*/ 410 h 411"/>
                <a:gd name="T108" fmla="*/ 141 w 282"/>
                <a:gd name="T109" fmla="*/ 407 h 411"/>
                <a:gd name="T110" fmla="*/ 155 w 282"/>
                <a:gd name="T111" fmla="*/ 288 h 411"/>
                <a:gd name="T112" fmla="*/ 162 w 282"/>
                <a:gd name="T113" fmla="*/ 19 h 411"/>
                <a:gd name="T114" fmla="*/ 138 w 282"/>
                <a:gd name="T115" fmla="*/ 339 h 411"/>
                <a:gd name="T116" fmla="*/ 246 w 282"/>
                <a:gd name="T117" fmla="*/ 94 h 411"/>
                <a:gd name="T118" fmla="*/ 166 w 282"/>
                <a:gd name="T119" fmla="*/ 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2" h="411">
                  <a:moveTo>
                    <a:pt x="10" y="345"/>
                  </a:moveTo>
                  <a:cubicBezTo>
                    <a:pt x="9" y="344"/>
                    <a:pt x="8" y="343"/>
                    <a:pt x="7" y="342"/>
                  </a:cubicBezTo>
                  <a:cubicBezTo>
                    <a:pt x="4" y="339"/>
                    <a:pt x="5" y="337"/>
                    <a:pt x="6" y="335"/>
                  </a:cubicBezTo>
                  <a:cubicBezTo>
                    <a:pt x="10" y="336"/>
                    <a:pt x="13" y="337"/>
                    <a:pt x="16" y="338"/>
                  </a:cubicBezTo>
                  <a:cubicBezTo>
                    <a:pt x="15" y="339"/>
                    <a:pt x="14" y="340"/>
                    <a:pt x="13" y="341"/>
                  </a:cubicBezTo>
                  <a:cubicBezTo>
                    <a:pt x="12" y="341"/>
                    <a:pt x="11" y="343"/>
                    <a:pt x="10" y="345"/>
                  </a:cubicBezTo>
                  <a:moveTo>
                    <a:pt x="19" y="343"/>
                  </a:moveTo>
                  <a:cubicBezTo>
                    <a:pt x="18" y="342"/>
                    <a:pt x="18" y="342"/>
                    <a:pt x="18" y="342"/>
                  </a:cubicBezTo>
                  <a:cubicBezTo>
                    <a:pt x="21" y="340"/>
                    <a:pt x="24" y="337"/>
                    <a:pt x="28" y="335"/>
                  </a:cubicBezTo>
                  <a:cubicBezTo>
                    <a:pt x="28" y="335"/>
                    <a:pt x="28" y="335"/>
                    <a:pt x="28" y="335"/>
                  </a:cubicBezTo>
                  <a:cubicBezTo>
                    <a:pt x="27" y="336"/>
                    <a:pt x="27" y="336"/>
                    <a:pt x="27" y="336"/>
                  </a:cubicBezTo>
                  <a:cubicBezTo>
                    <a:pt x="25" y="338"/>
                    <a:pt x="22" y="341"/>
                    <a:pt x="19" y="343"/>
                  </a:cubicBezTo>
                  <a:moveTo>
                    <a:pt x="20" y="335"/>
                  </a:moveTo>
                  <a:cubicBezTo>
                    <a:pt x="16" y="333"/>
                    <a:pt x="13" y="332"/>
                    <a:pt x="9" y="331"/>
                  </a:cubicBezTo>
                  <a:cubicBezTo>
                    <a:pt x="10" y="330"/>
                    <a:pt x="11" y="328"/>
                    <a:pt x="12" y="326"/>
                  </a:cubicBezTo>
                  <a:cubicBezTo>
                    <a:pt x="13" y="326"/>
                    <a:pt x="13" y="327"/>
                    <a:pt x="13" y="327"/>
                  </a:cubicBezTo>
                  <a:cubicBezTo>
                    <a:pt x="13" y="327"/>
                    <a:pt x="13" y="327"/>
                    <a:pt x="13" y="327"/>
                  </a:cubicBezTo>
                  <a:cubicBezTo>
                    <a:pt x="14" y="327"/>
                    <a:pt x="14" y="327"/>
                    <a:pt x="14" y="327"/>
                  </a:cubicBezTo>
                  <a:cubicBezTo>
                    <a:pt x="18" y="327"/>
                    <a:pt x="22" y="328"/>
                    <a:pt x="26" y="330"/>
                  </a:cubicBezTo>
                  <a:cubicBezTo>
                    <a:pt x="24" y="331"/>
                    <a:pt x="22" y="333"/>
                    <a:pt x="20" y="335"/>
                  </a:cubicBezTo>
                  <a:moveTo>
                    <a:pt x="30" y="326"/>
                  </a:moveTo>
                  <a:cubicBezTo>
                    <a:pt x="25" y="325"/>
                    <a:pt x="20" y="322"/>
                    <a:pt x="14" y="322"/>
                  </a:cubicBezTo>
                  <a:cubicBezTo>
                    <a:pt x="16" y="319"/>
                    <a:pt x="17" y="316"/>
                    <a:pt x="18" y="313"/>
                  </a:cubicBezTo>
                  <a:cubicBezTo>
                    <a:pt x="19" y="313"/>
                    <a:pt x="19" y="312"/>
                    <a:pt x="19" y="312"/>
                  </a:cubicBezTo>
                  <a:cubicBezTo>
                    <a:pt x="21" y="312"/>
                    <a:pt x="23" y="313"/>
                    <a:pt x="26" y="314"/>
                  </a:cubicBezTo>
                  <a:cubicBezTo>
                    <a:pt x="29" y="315"/>
                    <a:pt x="33" y="317"/>
                    <a:pt x="37" y="318"/>
                  </a:cubicBezTo>
                  <a:cubicBezTo>
                    <a:pt x="37" y="318"/>
                    <a:pt x="37" y="318"/>
                    <a:pt x="37" y="318"/>
                  </a:cubicBezTo>
                  <a:cubicBezTo>
                    <a:pt x="36" y="320"/>
                    <a:pt x="35" y="321"/>
                    <a:pt x="34" y="322"/>
                  </a:cubicBezTo>
                  <a:cubicBezTo>
                    <a:pt x="33" y="324"/>
                    <a:pt x="32" y="325"/>
                    <a:pt x="30" y="326"/>
                  </a:cubicBezTo>
                  <a:moveTo>
                    <a:pt x="127" y="315"/>
                  </a:moveTo>
                  <a:cubicBezTo>
                    <a:pt x="131" y="308"/>
                    <a:pt x="137" y="303"/>
                    <a:pt x="143" y="299"/>
                  </a:cubicBezTo>
                  <a:cubicBezTo>
                    <a:pt x="143" y="299"/>
                    <a:pt x="142" y="300"/>
                    <a:pt x="142" y="300"/>
                  </a:cubicBezTo>
                  <a:cubicBezTo>
                    <a:pt x="138" y="306"/>
                    <a:pt x="133" y="310"/>
                    <a:pt x="127" y="315"/>
                  </a:cubicBezTo>
                  <a:moveTo>
                    <a:pt x="39" y="315"/>
                  </a:moveTo>
                  <a:cubicBezTo>
                    <a:pt x="39" y="315"/>
                    <a:pt x="39" y="314"/>
                    <a:pt x="38" y="314"/>
                  </a:cubicBezTo>
                  <a:cubicBezTo>
                    <a:pt x="35" y="313"/>
                    <a:pt x="32" y="312"/>
                    <a:pt x="29" y="310"/>
                  </a:cubicBezTo>
                  <a:cubicBezTo>
                    <a:pt x="27" y="309"/>
                    <a:pt x="24" y="309"/>
                    <a:pt x="21" y="308"/>
                  </a:cubicBezTo>
                  <a:cubicBezTo>
                    <a:pt x="23" y="304"/>
                    <a:pt x="24" y="301"/>
                    <a:pt x="26" y="298"/>
                  </a:cubicBezTo>
                  <a:cubicBezTo>
                    <a:pt x="27" y="297"/>
                    <a:pt x="27" y="296"/>
                    <a:pt x="28" y="294"/>
                  </a:cubicBezTo>
                  <a:cubicBezTo>
                    <a:pt x="34" y="299"/>
                    <a:pt x="41" y="301"/>
                    <a:pt x="48" y="303"/>
                  </a:cubicBezTo>
                  <a:cubicBezTo>
                    <a:pt x="46" y="306"/>
                    <a:pt x="45" y="308"/>
                    <a:pt x="43" y="310"/>
                  </a:cubicBezTo>
                  <a:cubicBezTo>
                    <a:pt x="42" y="312"/>
                    <a:pt x="41" y="314"/>
                    <a:pt x="39" y="315"/>
                  </a:cubicBezTo>
                  <a:moveTo>
                    <a:pt x="116" y="298"/>
                  </a:moveTo>
                  <a:cubicBezTo>
                    <a:pt x="116" y="298"/>
                    <a:pt x="116" y="298"/>
                    <a:pt x="116" y="297"/>
                  </a:cubicBezTo>
                  <a:cubicBezTo>
                    <a:pt x="117" y="296"/>
                    <a:pt x="118" y="296"/>
                    <a:pt x="119" y="295"/>
                  </a:cubicBezTo>
                  <a:cubicBezTo>
                    <a:pt x="120" y="294"/>
                    <a:pt x="121" y="293"/>
                    <a:pt x="121" y="292"/>
                  </a:cubicBezTo>
                  <a:cubicBezTo>
                    <a:pt x="120" y="294"/>
                    <a:pt x="119" y="296"/>
                    <a:pt x="118" y="298"/>
                  </a:cubicBezTo>
                  <a:cubicBezTo>
                    <a:pt x="117" y="298"/>
                    <a:pt x="117" y="298"/>
                    <a:pt x="116" y="298"/>
                  </a:cubicBezTo>
                  <a:moveTo>
                    <a:pt x="138" y="287"/>
                  </a:moveTo>
                  <a:cubicBezTo>
                    <a:pt x="138" y="287"/>
                    <a:pt x="139" y="287"/>
                    <a:pt x="139" y="286"/>
                  </a:cubicBezTo>
                  <a:cubicBezTo>
                    <a:pt x="140" y="285"/>
                    <a:pt x="141" y="284"/>
                    <a:pt x="143" y="283"/>
                  </a:cubicBezTo>
                  <a:cubicBezTo>
                    <a:pt x="143" y="283"/>
                    <a:pt x="143" y="283"/>
                    <a:pt x="143" y="283"/>
                  </a:cubicBezTo>
                  <a:cubicBezTo>
                    <a:pt x="141" y="285"/>
                    <a:pt x="139" y="288"/>
                    <a:pt x="138" y="290"/>
                  </a:cubicBezTo>
                  <a:cubicBezTo>
                    <a:pt x="137" y="291"/>
                    <a:pt x="136" y="293"/>
                    <a:pt x="135" y="294"/>
                  </a:cubicBezTo>
                  <a:cubicBezTo>
                    <a:pt x="134" y="295"/>
                    <a:pt x="133" y="296"/>
                    <a:pt x="131" y="298"/>
                  </a:cubicBezTo>
                  <a:cubicBezTo>
                    <a:pt x="130" y="299"/>
                    <a:pt x="129" y="300"/>
                    <a:pt x="128" y="301"/>
                  </a:cubicBezTo>
                  <a:cubicBezTo>
                    <a:pt x="130" y="298"/>
                    <a:pt x="131" y="295"/>
                    <a:pt x="133" y="292"/>
                  </a:cubicBezTo>
                  <a:cubicBezTo>
                    <a:pt x="134" y="291"/>
                    <a:pt x="136" y="289"/>
                    <a:pt x="137" y="287"/>
                  </a:cubicBezTo>
                  <a:cubicBezTo>
                    <a:pt x="137" y="287"/>
                    <a:pt x="137" y="287"/>
                    <a:pt x="138" y="287"/>
                  </a:cubicBezTo>
                  <a:moveTo>
                    <a:pt x="50" y="299"/>
                  </a:moveTo>
                  <a:cubicBezTo>
                    <a:pt x="44" y="297"/>
                    <a:pt x="36" y="295"/>
                    <a:pt x="31" y="291"/>
                  </a:cubicBezTo>
                  <a:cubicBezTo>
                    <a:pt x="33" y="287"/>
                    <a:pt x="37" y="284"/>
                    <a:pt x="39" y="281"/>
                  </a:cubicBezTo>
                  <a:cubicBezTo>
                    <a:pt x="44" y="282"/>
                    <a:pt x="48" y="284"/>
                    <a:pt x="51" y="286"/>
                  </a:cubicBezTo>
                  <a:cubicBezTo>
                    <a:pt x="53" y="286"/>
                    <a:pt x="54" y="287"/>
                    <a:pt x="56" y="288"/>
                  </a:cubicBezTo>
                  <a:cubicBezTo>
                    <a:pt x="56" y="288"/>
                    <a:pt x="56" y="288"/>
                    <a:pt x="56" y="288"/>
                  </a:cubicBezTo>
                  <a:cubicBezTo>
                    <a:pt x="54" y="292"/>
                    <a:pt x="52" y="296"/>
                    <a:pt x="50" y="299"/>
                  </a:cubicBezTo>
                  <a:moveTo>
                    <a:pt x="59" y="292"/>
                  </a:moveTo>
                  <a:cubicBezTo>
                    <a:pt x="61" y="287"/>
                    <a:pt x="64" y="282"/>
                    <a:pt x="67" y="278"/>
                  </a:cubicBezTo>
                  <a:cubicBezTo>
                    <a:pt x="66" y="280"/>
                    <a:pt x="64" y="283"/>
                    <a:pt x="63" y="285"/>
                  </a:cubicBezTo>
                  <a:cubicBezTo>
                    <a:pt x="62" y="288"/>
                    <a:pt x="61" y="290"/>
                    <a:pt x="59" y="292"/>
                  </a:cubicBezTo>
                  <a:moveTo>
                    <a:pt x="62" y="273"/>
                  </a:moveTo>
                  <a:cubicBezTo>
                    <a:pt x="65" y="273"/>
                    <a:pt x="66" y="269"/>
                    <a:pt x="63" y="269"/>
                  </a:cubicBezTo>
                  <a:cubicBezTo>
                    <a:pt x="59" y="268"/>
                    <a:pt x="55" y="267"/>
                    <a:pt x="53" y="264"/>
                  </a:cubicBezTo>
                  <a:cubicBezTo>
                    <a:pt x="52" y="264"/>
                    <a:pt x="52" y="264"/>
                    <a:pt x="52" y="264"/>
                  </a:cubicBezTo>
                  <a:cubicBezTo>
                    <a:pt x="54" y="262"/>
                    <a:pt x="56" y="260"/>
                    <a:pt x="57" y="257"/>
                  </a:cubicBezTo>
                  <a:cubicBezTo>
                    <a:pt x="57" y="258"/>
                    <a:pt x="58" y="259"/>
                    <a:pt x="58" y="259"/>
                  </a:cubicBezTo>
                  <a:cubicBezTo>
                    <a:pt x="62" y="261"/>
                    <a:pt x="67" y="262"/>
                    <a:pt x="71" y="263"/>
                  </a:cubicBezTo>
                  <a:cubicBezTo>
                    <a:pt x="71" y="263"/>
                    <a:pt x="71" y="263"/>
                    <a:pt x="71" y="263"/>
                  </a:cubicBezTo>
                  <a:cubicBezTo>
                    <a:pt x="67" y="270"/>
                    <a:pt x="62" y="276"/>
                    <a:pt x="59" y="283"/>
                  </a:cubicBezTo>
                  <a:cubicBezTo>
                    <a:pt x="58" y="283"/>
                    <a:pt x="58" y="283"/>
                    <a:pt x="58" y="283"/>
                  </a:cubicBezTo>
                  <a:cubicBezTo>
                    <a:pt x="58" y="283"/>
                    <a:pt x="58" y="283"/>
                    <a:pt x="57" y="283"/>
                  </a:cubicBezTo>
                  <a:cubicBezTo>
                    <a:pt x="55" y="283"/>
                    <a:pt x="52" y="281"/>
                    <a:pt x="50" y="280"/>
                  </a:cubicBezTo>
                  <a:cubicBezTo>
                    <a:pt x="48" y="279"/>
                    <a:pt x="45" y="278"/>
                    <a:pt x="43" y="277"/>
                  </a:cubicBezTo>
                  <a:cubicBezTo>
                    <a:pt x="45" y="274"/>
                    <a:pt x="47" y="271"/>
                    <a:pt x="50" y="268"/>
                  </a:cubicBezTo>
                  <a:cubicBezTo>
                    <a:pt x="53" y="271"/>
                    <a:pt x="58" y="272"/>
                    <a:pt x="62" y="273"/>
                  </a:cubicBezTo>
                  <a:cubicBezTo>
                    <a:pt x="62" y="273"/>
                    <a:pt x="62" y="273"/>
                    <a:pt x="62" y="273"/>
                  </a:cubicBezTo>
                  <a:moveTo>
                    <a:pt x="32" y="340"/>
                  </a:moveTo>
                  <a:cubicBezTo>
                    <a:pt x="33" y="340"/>
                    <a:pt x="35" y="339"/>
                    <a:pt x="36" y="337"/>
                  </a:cubicBezTo>
                  <a:cubicBezTo>
                    <a:pt x="43" y="320"/>
                    <a:pt x="60" y="309"/>
                    <a:pt x="69" y="292"/>
                  </a:cubicBezTo>
                  <a:cubicBezTo>
                    <a:pt x="75" y="281"/>
                    <a:pt x="78" y="267"/>
                    <a:pt x="86" y="257"/>
                  </a:cubicBezTo>
                  <a:cubicBezTo>
                    <a:pt x="86" y="258"/>
                    <a:pt x="86" y="258"/>
                    <a:pt x="86" y="258"/>
                  </a:cubicBezTo>
                  <a:cubicBezTo>
                    <a:pt x="87" y="269"/>
                    <a:pt x="91" y="279"/>
                    <a:pt x="94" y="289"/>
                  </a:cubicBezTo>
                  <a:cubicBezTo>
                    <a:pt x="96" y="295"/>
                    <a:pt x="98" y="300"/>
                    <a:pt x="100" y="305"/>
                  </a:cubicBezTo>
                  <a:cubicBezTo>
                    <a:pt x="102" y="311"/>
                    <a:pt x="103" y="318"/>
                    <a:pt x="105" y="323"/>
                  </a:cubicBezTo>
                  <a:cubicBezTo>
                    <a:pt x="115" y="343"/>
                    <a:pt x="118" y="365"/>
                    <a:pt x="128" y="385"/>
                  </a:cubicBezTo>
                  <a:cubicBezTo>
                    <a:pt x="128" y="385"/>
                    <a:pt x="129" y="386"/>
                    <a:pt x="130" y="386"/>
                  </a:cubicBezTo>
                  <a:cubicBezTo>
                    <a:pt x="130" y="387"/>
                    <a:pt x="130" y="388"/>
                    <a:pt x="130" y="389"/>
                  </a:cubicBezTo>
                  <a:cubicBezTo>
                    <a:pt x="132" y="395"/>
                    <a:pt x="132" y="401"/>
                    <a:pt x="135" y="405"/>
                  </a:cubicBezTo>
                  <a:cubicBezTo>
                    <a:pt x="135" y="406"/>
                    <a:pt x="135" y="406"/>
                    <a:pt x="135" y="406"/>
                  </a:cubicBezTo>
                  <a:cubicBezTo>
                    <a:pt x="131" y="406"/>
                    <a:pt x="126" y="404"/>
                    <a:pt x="122" y="402"/>
                  </a:cubicBezTo>
                  <a:cubicBezTo>
                    <a:pt x="122" y="402"/>
                    <a:pt x="122" y="402"/>
                    <a:pt x="122" y="402"/>
                  </a:cubicBezTo>
                  <a:cubicBezTo>
                    <a:pt x="121" y="401"/>
                    <a:pt x="121" y="401"/>
                    <a:pt x="121" y="401"/>
                  </a:cubicBezTo>
                  <a:cubicBezTo>
                    <a:pt x="117" y="399"/>
                    <a:pt x="113" y="397"/>
                    <a:pt x="109" y="395"/>
                  </a:cubicBezTo>
                  <a:cubicBezTo>
                    <a:pt x="104" y="391"/>
                    <a:pt x="99" y="389"/>
                    <a:pt x="93" y="386"/>
                  </a:cubicBezTo>
                  <a:cubicBezTo>
                    <a:pt x="91" y="385"/>
                    <a:pt x="89" y="384"/>
                    <a:pt x="87" y="383"/>
                  </a:cubicBezTo>
                  <a:cubicBezTo>
                    <a:pt x="75" y="376"/>
                    <a:pt x="64" y="369"/>
                    <a:pt x="53" y="361"/>
                  </a:cubicBezTo>
                  <a:cubicBezTo>
                    <a:pt x="45" y="354"/>
                    <a:pt x="36" y="348"/>
                    <a:pt x="25" y="345"/>
                  </a:cubicBezTo>
                  <a:cubicBezTo>
                    <a:pt x="25" y="345"/>
                    <a:pt x="25" y="345"/>
                    <a:pt x="24" y="345"/>
                  </a:cubicBezTo>
                  <a:cubicBezTo>
                    <a:pt x="24" y="345"/>
                    <a:pt x="24" y="345"/>
                    <a:pt x="24" y="345"/>
                  </a:cubicBezTo>
                  <a:cubicBezTo>
                    <a:pt x="26" y="343"/>
                    <a:pt x="28" y="341"/>
                    <a:pt x="29" y="339"/>
                  </a:cubicBezTo>
                  <a:cubicBezTo>
                    <a:pt x="30" y="340"/>
                    <a:pt x="31" y="340"/>
                    <a:pt x="32" y="340"/>
                  </a:cubicBezTo>
                  <a:moveTo>
                    <a:pt x="150" y="271"/>
                  </a:moveTo>
                  <a:cubicBezTo>
                    <a:pt x="154" y="263"/>
                    <a:pt x="157" y="255"/>
                    <a:pt x="160" y="246"/>
                  </a:cubicBezTo>
                  <a:cubicBezTo>
                    <a:pt x="160" y="248"/>
                    <a:pt x="160" y="250"/>
                    <a:pt x="161" y="251"/>
                  </a:cubicBezTo>
                  <a:cubicBezTo>
                    <a:pt x="158" y="262"/>
                    <a:pt x="155" y="274"/>
                    <a:pt x="149" y="283"/>
                  </a:cubicBezTo>
                  <a:cubicBezTo>
                    <a:pt x="148" y="282"/>
                    <a:pt x="148" y="282"/>
                    <a:pt x="148" y="282"/>
                  </a:cubicBezTo>
                  <a:cubicBezTo>
                    <a:pt x="150" y="279"/>
                    <a:pt x="151" y="277"/>
                    <a:pt x="153" y="274"/>
                  </a:cubicBezTo>
                  <a:cubicBezTo>
                    <a:pt x="154" y="273"/>
                    <a:pt x="152" y="271"/>
                    <a:pt x="151" y="271"/>
                  </a:cubicBezTo>
                  <a:cubicBezTo>
                    <a:pt x="150" y="271"/>
                    <a:pt x="150" y="271"/>
                    <a:pt x="150" y="271"/>
                  </a:cubicBezTo>
                  <a:moveTo>
                    <a:pt x="59" y="255"/>
                  </a:moveTo>
                  <a:cubicBezTo>
                    <a:pt x="61" y="253"/>
                    <a:pt x="62" y="251"/>
                    <a:pt x="63" y="250"/>
                  </a:cubicBezTo>
                  <a:cubicBezTo>
                    <a:pt x="65" y="247"/>
                    <a:pt x="68" y="246"/>
                    <a:pt x="70" y="246"/>
                  </a:cubicBezTo>
                  <a:cubicBezTo>
                    <a:pt x="74" y="246"/>
                    <a:pt x="77" y="248"/>
                    <a:pt x="81" y="249"/>
                  </a:cubicBezTo>
                  <a:cubicBezTo>
                    <a:pt x="80" y="250"/>
                    <a:pt x="80" y="251"/>
                    <a:pt x="79" y="252"/>
                  </a:cubicBezTo>
                  <a:cubicBezTo>
                    <a:pt x="77" y="252"/>
                    <a:pt x="76" y="251"/>
                    <a:pt x="74" y="251"/>
                  </a:cubicBezTo>
                  <a:cubicBezTo>
                    <a:pt x="72" y="250"/>
                    <a:pt x="70" y="250"/>
                    <a:pt x="68" y="249"/>
                  </a:cubicBezTo>
                  <a:cubicBezTo>
                    <a:pt x="68" y="248"/>
                    <a:pt x="67" y="248"/>
                    <a:pt x="67" y="248"/>
                  </a:cubicBezTo>
                  <a:cubicBezTo>
                    <a:pt x="65" y="248"/>
                    <a:pt x="64" y="250"/>
                    <a:pt x="65" y="252"/>
                  </a:cubicBezTo>
                  <a:cubicBezTo>
                    <a:pt x="68" y="255"/>
                    <a:pt x="73" y="254"/>
                    <a:pt x="76" y="256"/>
                  </a:cubicBezTo>
                  <a:cubicBezTo>
                    <a:pt x="76" y="257"/>
                    <a:pt x="75" y="259"/>
                    <a:pt x="74" y="260"/>
                  </a:cubicBezTo>
                  <a:cubicBezTo>
                    <a:pt x="74" y="260"/>
                    <a:pt x="74" y="260"/>
                    <a:pt x="74" y="260"/>
                  </a:cubicBezTo>
                  <a:cubicBezTo>
                    <a:pt x="74" y="259"/>
                    <a:pt x="73" y="259"/>
                    <a:pt x="72" y="259"/>
                  </a:cubicBezTo>
                  <a:cubicBezTo>
                    <a:pt x="68" y="258"/>
                    <a:pt x="64" y="257"/>
                    <a:pt x="61" y="255"/>
                  </a:cubicBezTo>
                  <a:cubicBezTo>
                    <a:pt x="60" y="255"/>
                    <a:pt x="60" y="255"/>
                    <a:pt x="60" y="255"/>
                  </a:cubicBezTo>
                  <a:cubicBezTo>
                    <a:pt x="60" y="255"/>
                    <a:pt x="59" y="255"/>
                    <a:pt x="59" y="255"/>
                  </a:cubicBezTo>
                  <a:moveTo>
                    <a:pt x="167" y="240"/>
                  </a:moveTo>
                  <a:cubicBezTo>
                    <a:pt x="167" y="240"/>
                    <a:pt x="167" y="240"/>
                    <a:pt x="167" y="240"/>
                  </a:cubicBezTo>
                  <a:cubicBezTo>
                    <a:pt x="167" y="232"/>
                    <a:pt x="167" y="224"/>
                    <a:pt x="168" y="216"/>
                  </a:cubicBezTo>
                  <a:cubicBezTo>
                    <a:pt x="169" y="224"/>
                    <a:pt x="168" y="232"/>
                    <a:pt x="167" y="240"/>
                  </a:cubicBezTo>
                  <a:moveTo>
                    <a:pt x="160" y="208"/>
                  </a:moveTo>
                  <a:cubicBezTo>
                    <a:pt x="160" y="207"/>
                    <a:pt x="159" y="207"/>
                    <a:pt x="159" y="207"/>
                  </a:cubicBezTo>
                  <a:cubicBezTo>
                    <a:pt x="159" y="204"/>
                    <a:pt x="159" y="202"/>
                    <a:pt x="159" y="200"/>
                  </a:cubicBezTo>
                  <a:cubicBezTo>
                    <a:pt x="159" y="202"/>
                    <a:pt x="160" y="204"/>
                    <a:pt x="160" y="206"/>
                  </a:cubicBezTo>
                  <a:cubicBezTo>
                    <a:pt x="160" y="207"/>
                    <a:pt x="160" y="207"/>
                    <a:pt x="160" y="208"/>
                  </a:cubicBezTo>
                  <a:moveTo>
                    <a:pt x="154" y="200"/>
                  </a:moveTo>
                  <a:cubicBezTo>
                    <a:pt x="154" y="199"/>
                    <a:pt x="154" y="198"/>
                    <a:pt x="154" y="197"/>
                  </a:cubicBezTo>
                  <a:cubicBezTo>
                    <a:pt x="154" y="196"/>
                    <a:pt x="154" y="194"/>
                    <a:pt x="154" y="193"/>
                  </a:cubicBezTo>
                  <a:cubicBezTo>
                    <a:pt x="155" y="194"/>
                    <a:pt x="156" y="195"/>
                    <a:pt x="156" y="196"/>
                  </a:cubicBezTo>
                  <a:cubicBezTo>
                    <a:pt x="156" y="196"/>
                    <a:pt x="156" y="196"/>
                    <a:pt x="156" y="196"/>
                  </a:cubicBezTo>
                  <a:cubicBezTo>
                    <a:pt x="155" y="196"/>
                    <a:pt x="154" y="197"/>
                    <a:pt x="154" y="198"/>
                  </a:cubicBezTo>
                  <a:cubicBezTo>
                    <a:pt x="154" y="199"/>
                    <a:pt x="154" y="200"/>
                    <a:pt x="154" y="200"/>
                  </a:cubicBezTo>
                  <a:moveTo>
                    <a:pt x="168" y="214"/>
                  </a:moveTo>
                  <a:cubicBezTo>
                    <a:pt x="168" y="213"/>
                    <a:pt x="167" y="213"/>
                    <a:pt x="166" y="213"/>
                  </a:cubicBezTo>
                  <a:cubicBezTo>
                    <a:pt x="166" y="212"/>
                    <a:pt x="166" y="212"/>
                    <a:pt x="166" y="212"/>
                  </a:cubicBezTo>
                  <a:cubicBezTo>
                    <a:pt x="166" y="211"/>
                    <a:pt x="166" y="210"/>
                    <a:pt x="165" y="210"/>
                  </a:cubicBezTo>
                  <a:cubicBezTo>
                    <a:pt x="165" y="208"/>
                    <a:pt x="165" y="206"/>
                    <a:pt x="165" y="204"/>
                  </a:cubicBezTo>
                  <a:cubicBezTo>
                    <a:pt x="165" y="203"/>
                    <a:pt x="165" y="203"/>
                    <a:pt x="165" y="202"/>
                  </a:cubicBezTo>
                  <a:cubicBezTo>
                    <a:pt x="165" y="202"/>
                    <a:pt x="166" y="201"/>
                    <a:pt x="166" y="200"/>
                  </a:cubicBezTo>
                  <a:cubicBezTo>
                    <a:pt x="166" y="193"/>
                    <a:pt x="166" y="193"/>
                    <a:pt x="166" y="193"/>
                  </a:cubicBezTo>
                  <a:cubicBezTo>
                    <a:pt x="166" y="192"/>
                    <a:pt x="166" y="191"/>
                    <a:pt x="165" y="191"/>
                  </a:cubicBezTo>
                  <a:cubicBezTo>
                    <a:pt x="165" y="189"/>
                    <a:pt x="165" y="188"/>
                    <a:pt x="165" y="186"/>
                  </a:cubicBezTo>
                  <a:cubicBezTo>
                    <a:pt x="166" y="189"/>
                    <a:pt x="166" y="191"/>
                    <a:pt x="167" y="194"/>
                  </a:cubicBezTo>
                  <a:cubicBezTo>
                    <a:pt x="168" y="200"/>
                    <a:pt x="168" y="207"/>
                    <a:pt x="168" y="214"/>
                  </a:cubicBezTo>
                  <a:moveTo>
                    <a:pt x="156" y="189"/>
                  </a:moveTo>
                  <a:cubicBezTo>
                    <a:pt x="155" y="188"/>
                    <a:pt x="155" y="188"/>
                    <a:pt x="154" y="187"/>
                  </a:cubicBezTo>
                  <a:cubicBezTo>
                    <a:pt x="153" y="187"/>
                    <a:pt x="153" y="187"/>
                    <a:pt x="153" y="187"/>
                  </a:cubicBezTo>
                  <a:cubicBezTo>
                    <a:pt x="154" y="184"/>
                    <a:pt x="154" y="182"/>
                    <a:pt x="154" y="179"/>
                  </a:cubicBezTo>
                  <a:cubicBezTo>
                    <a:pt x="155" y="182"/>
                    <a:pt x="155" y="186"/>
                    <a:pt x="156" y="189"/>
                  </a:cubicBezTo>
                  <a:moveTo>
                    <a:pt x="157" y="176"/>
                  </a:moveTo>
                  <a:cubicBezTo>
                    <a:pt x="156" y="173"/>
                    <a:pt x="156" y="170"/>
                    <a:pt x="155" y="166"/>
                  </a:cubicBezTo>
                  <a:cubicBezTo>
                    <a:pt x="155" y="166"/>
                    <a:pt x="154" y="165"/>
                    <a:pt x="154" y="164"/>
                  </a:cubicBezTo>
                  <a:cubicBezTo>
                    <a:pt x="155" y="165"/>
                    <a:pt x="155" y="166"/>
                    <a:pt x="156" y="167"/>
                  </a:cubicBezTo>
                  <a:cubicBezTo>
                    <a:pt x="157" y="170"/>
                    <a:pt x="157" y="173"/>
                    <a:pt x="157" y="176"/>
                  </a:cubicBezTo>
                  <a:moveTo>
                    <a:pt x="150" y="183"/>
                  </a:moveTo>
                  <a:cubicBezTo>
                    <a:pt x="150" y="182"/>
                    <a:pt x="150" y="182"/>
                    <a:pt x="150" y="182"/>
                  </a:cubicBezTo>
                  <a:cubicBezTo>
                    <a:pt x="149" y="178"/>
                    <a:pt x="149" y="175"/>
                    <a:pt x="148" y="172"/>
                  </a:cubicBezTo>
                  <a:cubicBezTo>
                    <a:pt x="148" y="172"/>
                    <a:pt x="148" y="172"/>
                    <a:pt x="148" y="172"/>
                  </a:cubicBezTo>
                  <a:cubicBezTo>
                    <a:pt x="148" y="172"/>
                    <a:pt x="149" y="171"/>
                    <a:pt x="149" y="170"/>
                  </a:cubicBezTo>
                  <a:cubicBezTo>
                    <a:pt x="148" y="166"/>
                    <a:pt x="148" y="163"/>
                    <a:pt x="147" y="159"/>
                  </a:cubicBezTo>
                  <a:cubicBezTo>
                    <a:pt x="149" y="162"/>
                    <a:pt x="150" y="166"/>
                    <a:pt x="150" y="170"/>
                  </a:cubicBezTo>
                  <a:cubicBezTo>
                    <a:pt x="150" y="173"/>
                    <a:pt x="151" y="178"/>
                    <a:pt x="150" y="183"/>
                  </a:cubicBezTo>
                  <a:moveTo>
                    <a:pt x="143" y="148"/>
                  </a:moveTo>
                  <a:cubicBezTo>
                    <a:pt x="142" y="146"/>
                    <a:pt x="141" y="144"/>
                    <a:pt x="140" y="143"/>
                  </a:cubicBezTo>
                  <a:cubicBezTo>
                    <a:pt x="141" y="142"/>
                    <a:pt x="142" y="141"/>
                    <a:pt x="141" y="140"/>
                  </a:cubicBezTo>
                  <a:cubicBezTo>
                    <a:pt x="142" y="142"/>
                    <a:pt x="144" y="145"/>
                    <a:pt x="145" y="148"/>
                  </a:cubicBezTo>
                  <a:cubicBezTo>
                    <a:pt x="145" y="148"/>
                    <a:pt x="144" y="148"/>
                    <a:pt x="144" y="148"/>
                  </a:cubicBezTo>
                  <a:cubicBezTo>
                    <a:pt x="144" y="148"/>
                    <a:pt x="144" y="148"/>
                    <a:pt x="143" y="148"/>
                  </a:cubicBezTo>
                  <a:moveTo>
                    <a:pt x="127" y="117"/>
                  </a:moveTo>
                  <a:cubicBezTo>
                    <a:pt x="125" y="116"/>
                    <a:pt x="123" y="115"/>
                    <a:pt x="121" y="114"/>
                  </a:cubicBezTo>
                  <a:cubicBezTo>
                    <a:pt x="121" y="113"/>
                    <a:pt x="121" y="113"/>
                    <a:pt x="121" y="112"/>
                  </a:cubicBezTo>
                  <a:cubicBezTo>
                    <a:pt x="123" y="114"/>
                    <a:pt x="125" y="115"/>
                    <a:pt x="127" y="117"/>
                  </a:cubicBezTo>
                  <a:moveTo>
                    <a:pt x="114" y="110"/>
                  </a:moveTo>
                  <a:cubicBezTo>
                    <a:pt x="113" y="110"/>
                    <a:pt x="113" y="110"/>
                    <a:pt x="112" y="110"/>
                  </a:cubicBezTo>
                  <a:cubicBezTo>
                    <a:pt x="111" y="109"/>
                    <a:pt x="110" y="109"/>
                    <a:pt x="110" y="108"/>
                  </a:cubicBezTo>
                  <a:cubicBezTo>
                    <a:pt x="109" y="108"/>
                    <a:pt x="108" y="108"/>
                    <a:pt x="108" y="107"/>
                  </a:cubicBezTo>
                  <a:cubicBezTo>
                    <a:pt x="108" y="107"/>
                    <a:pt x="108" y="107"/>
                    <a:pt x="108" y="107"/>
                  </a:cubicBezTo>
                  <a:cubicBezTo>
                    <a:pt x="110" y="107"/>
                    <a:pt x="112" y="108"/>
                    <a:pt x="113" y="108"/>
                  </a:cubicBezTo>
                  <a:cubicBezTo>
                    <a:pt x="113" y="109"/>
                    <a:pt x="114" y="109"/>
                    <a:pt x="114" y="110"/>
                  </a:cubicBezTo>
                  <a:moveTo>
                    <a:pt x="93" y="108"/>
                  </a:moveTo>
                  <a:cubicBezTo>
                    <a:pt x="90" y="108"/>
                    <a:pt x="88" y="107"/>
                    <a:pt x="86" y="106"/>
                  </a:cubicBezTo>
                  <a:cubicBezTo>
                    <a:pt x="87" y="106"/>
                    <a:pt x="89" y="106"/>
                    <a:pt x="91" y="105"/>
                  </a:cubicBezTo>
                  <a:cubicBezTo>
                    <a:pt x="92" y="106"/>
                    <a:pt x="93" y="107"/>
                    <a:pt x="95" y="108"/>
                  </a:cubicBezTo>
                  <a:cubicBezTo>
                    <a:pt x="94" y="108"/>
                    <a:pt x="94" y="108"/>
                    <a:pt x="93" y="108"/>
                  </a:cubicBezTo>
                  <a:moveTo>
                    <a:pt x="79" y="97"/>
                  </a:moveTo>
                  <a:cubicBezTo>
                    <a:pt x="78" y="97"/>
                    <a:pt x="77" y="96"/>
                    <a:pt x="76" y="96"/>
                  </a:cubicBezTo>
                  <a:cubicBezTo>
                    <a:pt x="84" y="96"/>
                    <a:pt x="84" y="96"/>
                    <a:pt x="84" y="96"/>
                  </a:cubicBezTo>
                  <a:cubicBezTo>
                    <a:pt x="82" y="96"/>
                    <a:pt x="81" y="97"/>
                    <a:pt x="79" y="97"/>
                  </a:cubicBezTo>
                  <a:moveTo>
                    <a:pt x="69" y="79"/>
                  </a:moveTo>
                  <a:cubicBezTo>
                    <a:pt x="70" y="76"/>
                    <a:pt x="71" y="73"/>
                    <a:pt x="72" y="71"/>
                  </a:cubicBezTo>
                  <a:cubicBezTo>
                    <a:pt x="81" y="70"/>
                    <a:pt x="91" y="68"/>
                    <a:pt x="100" y="66"/>
                  </a:cubicBezTo>
                  <a:cubicBezTo>
                    <a:pt x="97" y="74"/>
                    <a:pt x="93" y="81"/>
                    <a:pt x="88" y="88"/>
                  </a:cubicBezTo>
                  <a:cubicBezTo>
                    <a:pt x="87" y="89"/>
                    <a:pt x="87" y="90"/>
                    <a:pt x="88" y="91"/>
                  </a:cubicBezTo>
                  <a:cubicBezTo>
                    <a:pt x="75" y="91"/>
                    <a:pt x="75" y="91"/>
                    <a:pt x="75" y="91"/>
                  </a:cubicBezTo>
                  <a:cubicBezTo>
                    <a:pt x="75" y="91"/>
                    <a:pt x="74" y="91"/>
                    <a:pt x="74" y="91"/>
                  </a:cubicBezTo>
                  <a:cubicBezTo>
                    <a:pt x="74" y="91"/>
                    <a:pt x="74" y="91"/>
                    <a:pt x="74" y="91"/>
                  </a:cubicBezTo>
                  <a:cubicBezTo>
                    <a:pt x="73" y="91"/>
                    <a:pt x="72" y="91"/>
                    <a:pt x="72" y="91"/>
                  </a:cubicBezTo>
                  <a:cubicBezTo>
                    <a:pt x="71" y="91"/>
                    <a:pt x="71" y="91"/>
                    <a:pt x="70" y="91"/>
                  </a:cubicBezTo>
                  <a:cubicBezTo>
                    <a:pt x="70" y="90"/>
                    <a:pt x="69" y="90"/>
                    <a:pt x="68" y="90"/>
                  </a:cubicBezTo>
                  <a:cubicBezTo>
                    <a:pt x="68" y="90"/>
                    <a:pt x="68" y="90"/>
                    <a:pt x="68" y="90"/>
                  </a:cubicBezTo>
                  <a:cubicBezTo>
                    <a:pt x="67" y="89"/>
                    <a:pt x="66" y="88"/>
                    <a:pt x="67" y="86"/>
                  </a:cubicBezTo>
                  <a:cubicBezTo>
                    <a:pt x="67" y="85"/>
                    <a:pt x="67" y="85"/>
                    <a:pt x="68" y="84"/>
                  </a:cubicBezTo>
                  <a:cubicBezTo>
                    <a:pt x="73" y="83"/>
                    <a:pt x="78" y="83"/>
                    <a:pt x="83" y="82"/>
                  </a:cubicBezTo>
                  <a:cubicBezTo>
                    <a:pt x="87" y="81"/>
                    <a:pt x="92" y="80"/>
                    <a:pt x="94" y="77"/>
                  </a:cubicBezTo>
                  <a:cubicBezTo>
                    <a:pt x="95" y="75"/>
                    <a:pt x="94" y="74"/>
                    <a:pt x="92" y="74"/>
                  </a:cubicBezTo>
                  <a:cubicBezTo>
                    <a:pt x="91" y="74"/>
                    <a:pt x="91" y="74"/>
                    <a:pt x="90" y="75"/>
                  </a:cubicBezTo>
                  <a:cubicBezTo>
                    <a:pt x="88" y="77"/>
                    <a:pt x="82" y="78"/>
                    <a:pt x="79" y="78"/>
                  </a:cubicBezTo>
                  <a:cubicBezTo>
                    <a:pt x="76" y="79"/>
                    <a:pt x="72" y="79"/>
                    <a:pt x="69" y="79"/>
                  </a:cubicBezTo>
                  <a:moveTo>
                    <a:pt x="88" y="54"/>
                  </a:moveTo>
                  <a:cubicBezTo>
                    <a:pt x="91" y="54"/>
                    <a:pt x="94" y="54"/>
                    <a:pt x="97" y="54"/>
                  </a:cubicBezTo>
                  <a:cubicBezTo>
                    <a:pt x="99" y="54"/>
                    <a:pt x="102" y="53"/>
                    <a:pt x="105" y="52"/>
                  </a:cubicBezTo>
                  <a:cubicBezTo>
                    <a:pt x="104" y="55"/>
                    <a:pt x="103" y="58"/>
                    <a:pt x="102" y="61"/>
                  </a:cubicBezTo>
                  <a:cubicBezTo>
                    <a:pt x="93" y="63"/>
                    <a:pt x="83" y="65"/>
                    <a:pt x="74" y="66"/>
                  </a:cubicBezTo>
                  <a:cubicBezTo>
                    <a:pt x="76" y="62"/>
                    <a:pt x="77" y="58"/>
                    <a:pt x="79" y="54"/>
                  </a:cubicBezTo>
                  <a:cubicBezTo>
                    <a:pt x="79" y="54"/>
                    <a:pt x="79" y="54"/>
                    <a:pt x="79" y="54"/>
                  </a:cubicBezTo>
                  <a:cubicBezTo>
                    <a:pt x="82" y="54"/>
                    <a:pt x="85" y="54"/>
                    <a:pt x="88" y="54"/>
                  </a:cubicBezTo>
                  <a:moveTo>
                    <a:pt x="84" y="42"/>
                  </a:moveTo>
                  <a:cubicBezTo>
                    <a:pt x="84" y="42"/>
                    <a:pt x="84" y="42"/>
                    <a:pt x="85" y="42"/>
                  </a:cubicBezTo>
                  <a:cubicBezTo>
                    <a:pt x="91" y="41"/>
                    <a:pt x="97" y="40"/>
                    <a:pt x="104" y="39"/>
                  </a:cubicBezTo>
                  <a:cubicBezTo>
                    <a:pt x="106" y="39"/>
                    <a:pt x="108" y="39"/>
                    <a:pt x="109" y="39"/>
                  </a:cubicBezTo>
                  <a:cubicBezTo>
                    <a:pt x="108" y="42"/>
                    <a:pt x="107" y="44"/>
                    <a:pt x="106" y="47"/>
                  </a:cubicBezTo>
                  <a:cubicBezTo>
                    <a:pt x="102" y="48"/>
                    <a:pt x="99" y="49"/>
                    <a:pt x="94" y="50"/>
                  </a:cubicBezTo>
                  <a:cubicBezTo>
                    <a:pt x="93" y="50"/>
                    <a:pt x="91" y="50"/>
                    <a:pt x="89" y="50"/>
                  </a:cubicBezTo>
                  <a:cubicBezTo>
                    <a:pt x="86" y="50"/>
                    <a:pt x="83" y="50"/>
                    <a:pt x="81" y="50"/>
                  </a:cubicBezTo>
                  <a:cubicBezTo>
                    <a:pt x="81" y="47"/>
                    <a:pt x="82" y="45"/>
                    <a:pt x="83" y="42"/>
                  </a:cubicBezTo>
                  <a:cubicBezTo>
                    <a:pt x="83" y="42"/>
                    <a:pt x="83" y="42"/>
                    <a:pt x="83" y="42"/>
                  </a:cubicBezTo>
                  <a:cubicBezTo>
                    <a:pt x="84" y="42"/>
                    <a:pt x="84" y="42"/>
                    <a:pt x="84" y="42"/>
                  </a:cubicBezTo>
                  <a:moveTo>
                    <a:pt x="89" y="28"/>
                  </a:moveTo>
                  <a:cubicBezTo>
                    <a:pt x="96" y="28"/>
                    <a:pt x="103" y="27"/>
                    <a:pt x="110" y="26"/>
                  </a:cubicBezTo>
                  <a:cubicBezTo>
                    <a:pt x="112" y="26"/>
                    <a:pt x="114" y="26"/>
                    <a:pt x="116" y="26"/>
                  </a:cubicBezTo>
                  <a:cubicBezTo>
                    <a:pt x="114" y="28"/>
                    <a:pt x="113" y="31"/>
                    <a:pt x="112" y="34"/>
                  </a:cubicBezTo>
                  <a:cubicBezTo>
                    <a:pt x="107" y="35"/>
                    <a:pt x="102" y="35"/>
                    <a:pt x="97" y="36"/>
                  </a:cubicBezTo>
                  <a:cubicBezTo>
                    <a:pt x="93" y="36"/>
                    <a:pt x="89" y="37"/>
                    <a:pt x="85" y="38"/>
                  </a:cubicBezTo>
                  <a:cubicBezTo>
                    <a:pt x="86" y="34"/>
                    <a:pt x="87" y="31"/>
                    <a:pt x="89" y="28"/>
                  </a:cubicBezTo>
                  <a:cubicBezTo>
                    <a:pt x="89" y="28"/>
                    <a:pt x="89" y="28"/>
                    <a:pt x="89" y="28"/>
                  </a:cubicBezTo>
                  <a:moveTo>
                    <a:pt x="92" y="23"/>
                  </a:moveTo>
                  <a:cubicBezTo>
                    <a:pt x="94" y="20"/>
                    <a:pt x="97" y="18"/>
                    <a:pt x="101" y="17"/>
                  </a:cubicBezTo>
                  <a:cubicBezTo>
                    <a:pt x="105" y="16"/>
                    <a:pt x="110" y="16"/>
                    <a:pt x="115" y="16"/>
                  </a:cubicBezTo>
                  <a:cubicBezTo>
                    <a:pt x="116" y="16"/>
                    <a:pt x="117" y="16"/>
                    <a:pt x="117" y="16"/>
                  </a:cubicBezTo>
                  <a:cubicBezTo>
                    <a:pt x="117" y="16"/>
                    <a:pt x="118" y="16"/>
                    <a:pt x="118" y="16"/>
                  </a:cubicBezTo>
                  <a:cubicBezTo>
                    <a:pt x="120" y="16"/>
                    <a:pt x="122" y="16"/>
                    <a:pt x="124" y="16"/>
                  </a:cubicBezTo>
                  <a:cubicBezTo>
                    <a:pt x="122" y="17"/>
                    <a:pt x="121" y="19"/>
                    <a:pt x="120" y="20"/>
                  </a:cubicBezTo>
                  <a:cubicBezTo>
                    <a:pt x="116" y="22"/>
                    <a:pt x="111" y="22"/>
                    <a:pt x="107" y="22"/>
                  </a:cubicBezTo>
                  <a:cubicBezTo>
                    <a:pt x="102" y="23"/>
                    <a:pt x="97" y="23"/>
                    <a:pt x="92" y="23"/>
                  </a:cubicBezTo>
                  <a:moveTo>
                    <a:pt x="100" y="13"/>
                  </a:moveTo>
                  <a:cubicBezTo>
                    <a:pt x="103" y="7"/>
                    <a:pt x="108" y="5"/>
                    <a:pt x="116" y="5"/>
                  </a:cubicBezTo>
                  <a:cubicBezTo>
                    <a:pt x="117" y="5"/>
                    <a:pt x="118" y="4"/>
                    <a:pt x="119" y="4"/>
                  </a:cubicBezTo>
                  <a:cubicBezTo>
                    <a:pt x="122" y="4"/>
                    <a:pt x="125" y="5"/>
                    <a:pt x="128" y="5"/>
                  </a:cubicBezTo>
                  <a:cubicBezTo>
                    <a:pt x="128" y="6"/>
                    <a:pt x="128" y="7"/>
                    <a:pt x="129" y="8"/>
                  </a:cubicBezTo>
                  <a:cubicBezTo>
                    <a:pt x="128" y="8"/>
                    <a:pt x="127" y="8"/>
                    <a:pt x="126" y="8"/>
                  </a:cubicBezTo>
                  <a:cubicBezTo>
                    <a:pt x="123" y="8"/>
                    <a:pt x="119" y="8"/>
                    <a:pt x="116" y="8"/>
                  </a:cubicBezTo>
                  <a:cubicBezTo>
                    <a:pt x="114" y="9"/>
                    <a:pt x="113" y="10"/>
                    <a:pt x="113" y="11"/>
                  </a:cubicBezTo>
                  <a:cubicBezTo>
                    <a:pt x="108" y="12"/>
                    <a:pt x="104" y="12"/>
                    <a:pt x="100" y="13"/>
                  </a:cubicBezTo>
                  <a:moveTo>
                    <a:pt x="119" y="0"/>
                  </a:moveTo>
                  <a:cubicBezTo>
                    <a:pt x="117" y="0"/>
                    <a:pt x="115" y="0"/>
                    <a:pt x="113" y="0"/>
                  </a:cubicBezTo>
                  <a:cubicBezTo>
                    <a:pt x="102" y="1"/>
                    <a:pt x="99" y="4"/>
                    <a:pt x="94" y="14"/>
                  </a:cubicBezTo>
                  <a:cubicBezTo>
                    <a:pt x="94" y="14"/>
                    <a:pt x="94" y="15"/>
                    <a:pt x="94" y="15"/>
                  </a:cubicBezTo>
                  <a:cubicBezTo>
                    <a:pt x="93" y="15"/>
                    <a:pt x="93" y="15"/>
                    <a:pt x="92" y="16"/>
                  </a:cubicBezTo>
                  <a:cubicBezTo>
                    <a:pt x="84" y="21"/>
                    <a:pt x="81" y="37"/>
                    <a:pt x="78" y="45"/>
                  </a:cubicBezTo>
                  <a:cubicBezTo>
                    <a:pt x="75" y="53"/>
                    <a:pt x="72" y="60"/>
                    <a:pt x="69" y="67"/>
                  </a:cubicBezTo>
                  <a:cubicBezTo>
                    <a:pt x="69" y="68"/>
                    <a:pt x="69" y="68"/>
                    <a:pt x="69" y="68"/>
                  </a:cubicBezTo>
                  <a:cubicBezTo>
                    <a:pt x="66" y="74"/>
                    <a:pt x="64" y="81"/>
                    <a:pt x="62" y="87"/>
                  </a:cubicBezTo>
                  <a:cubicBezTo>
                    <a:pt x="61" y="91"/>
                    <a:pt x="63" y="93"/>
                    <a:pt x="65" y="94"/>
                  </a:cubicBezTo>
                  <a:cubicBezTo>
                    <a:pt x="65" y="95"/>
                    <a:pt x="66" y="96"/>
                    <a:pt x="67" y="96"/>
                  </a:cubicBezTo>
                  <a:cubicBezTo>
                    <a:pt x="69" y="104"/>
                    <a:pt x="76" y="109"/>
                    <a:pt x="84" y="113"/>
                  </a:cubicBezTo>
                  <a:cubicBezTo>
                    <a:pt x="84" y="115"/>
                    <a:pt x="85" y="116"/>
                    <a:pt x="86" y="116"/>
                  </a:cubicBezTo>
                  <a:cubicBezTo>
                    <a:pt x="88" y="116"/>
                    <a:pt x="89" y="116"/>
                    <a:pt x="90" y="116"/>
                  </a:cubicBezTo>
                  <a:cubicBezTo>
                    <a:pt x="92" y="117"/>
                    <a:pt x="94" y="118"/>
                    <a:pt x="96" y="119"/>
                  </a:cubicBezTo>
                  <a:cubicBezTo>
                    <a:pt x="106" y="125"/>
                    <a:pt x="115" y="133"/>
                    <a:pt x="123" y="141"/>
                  </a:cubicBezTo>
                  <a:cubicBezTo>
                    <a:pt x="131" y="149"/>
                    <a:pt x="135" y="162"/>
                    <a:pt x="140" y="172"/>
                  </a:cubicBezTo>
                  <a:cubicBezTo>
                    <a:pt x="141" y="174"/>
                    <a:pt x="142" y="177"/>
                    <a:pt x="143" y="179"/>
                  </a:cubicBezTo>
                  <a:cubicBezTo>
                    <a:pt x="144" y="183"/>
                    <a:pt x="145" y="186"/>
                    <a:pt x="146" y="190"/>
                  </a:cubicBezTo>
                  <a:cubicBezTo>
                    <a:pt x="147" y="197"/>
                    <a:pt x="147" y="204"/>
                    <a:pt x="147" y="210"/>
                  </a:cubicBezTo>
                  <a:cubicBezTo>
                    <a:pt x="148" y="218"/>
                    <a:pt x="148" y="228"/>
                    <a:pt x="147" y="237"/>
                  </a:cubicBezTo>
                  <a:cubicBezTo>
                    <a:pt x="145" y="241"/>
                    <a:pt x="143" y="245"/>
                    <a:pt x="142" y="250"/>
                  </a:cubicBezTo>
                  <a:cubicBezTo>
                    <a:pt x="141" y="250"/>
                    <a:pt x="141" y="250"/>
                    <a:pt x="141" y="251"/>
                  </a:cubicBezTo>
                  <a:cubicBezTo>
                    <a:pt x="138" y="264"/>
                    <a:pt x="128" y="278"/>
                    <a:pt x="119" y="288"/>
                  </a:cubicBezTo>
                  <a:cubicBezTo>
                    <a:pt x="118" y="290"/>
                    <a:pt x="116" y="291"/>
                    <a:pt x="114" y="293"/>
                  </a:cubicBezTo>
                  <a:cubicBezTo>
                    <a:pt x="111" y="287"/>
                    <a:pt x="108" y="281"/>
                    <a:pt x="106" y="276"/>
                  </a:cubicBezTo>
                  <a:cubicBezTo>
                    <a:pt x="106" y="275"/>
                    <a:pt x="105" y="275"/>
                    <a:pt x="105" y="274"/>
                  </a:cubicBezTo>
                  <a:cubicBezTo>
                    <a:pt x="104" y="271"/>
                    <a:pt x="103" y="267"/>
                    <a:pt x="102" y="264"/>
                  </a:cubicBezTo>
                  <a:cubicBezTo>
                    <a:pt x="102" y="257"/>
                    <a:pt x="100" y="251"/>
                    <a:pt x="95" y="246"/>
                  </a:cubicBezTo>
                  <a:cubicBezTo>
                    <a:pt x="95" y="245"/>
                    <a:pt x="93" y="243"/>
                    <a:pt x="91" y="243"/>
                  </a:cubicBezTo>
                  <a:cubicBezTo>
                    <a:pt x="90" y="243"/>
                    <a:pt x="89" y="243"/>
                    <a:pt x="88" y="244"/>
                  </a:cubicBezTo>
                  <a:cubicBezTo>
                    <a:pt x="88" y="244"/>
                    <a:pt x="87" y="244"/>
                    <a:pt x="87" y="245"/>
                  </a:cubicBezTo>
                  <a:cubicBezTo>
                    <a:pt x="86" y="245"/>
                    <a:pt x="85" y="245"/>
                    <a:pt x="84" y="245"/>
                  </a:cubicBezTo>
                  <a:cubicBezTo>
                    <a:pt x="79" y="245"/>
                    <a:pt x="75" y="241"/>
                    <a:pt x="70" y="240"/>
                  </a:cubicBezTo>
                  <a:cubicBezTo>
                    <a:pt x="70" y="240"/>
                    <a:pt x="69" y="240"/>
                    <a:pt x="69" y="240"/>
                  </a:cubicBezTo>
                  <a:cubicBezTo>
                    <a:pt x="64" y="240"/>
                    <a:pt x="62" y="243"/>
                    <a:pt x="59" y="247"/>
                  </a:cubicBezTo>
                  <a:cubicBezTo>
                    <a:pt x="54" y="255"/>
                    <a:pt x="47" y="263"/>
                    <a:pt x="41" y="271"/>
                  </a:cubicBezTo>
                  <a:cubicBezTo>
                    <a:pt x="35" y="280"/>
                    <a:pt x="27" y="287"/>
                    <a:pt x="22" y="296"/>
                  </a:cubicBezTo>
                  <a:cubicBezTo>
                    <a:pt x="17" y="304"/>
                    <a:pt x="14" y="313"/>
                    <a:pt x="10" y="322"/>
                  </a:cubicBezTo>
                  <a:cubicBezTo>
                    <a:pt x="7" y="327"/>
                    <a:pt x="0" y="333"/>
                    <a:pt x="0" y="339"/>
                  </a:cubicBezTo>
                  <a:cubicBezTo>
                    <a:pt x="0" y="343"/>
                    <a:pt x="7" y="350"/>
                    <a:pt x="13" y="350"/>
                  </a:cubicBezTo>
                  <a:cubicBezTo>
                    <a:pt x="13" y="350"/>
                    <a:pt x="14" y="350"/>
                    <a:pt x="14" y="350"/>
                  </a:cubicBezTo>
                  <a:cubicBezTo>
                    <a:pt x="30" y="361"/>
                    <a:pt x="46" y="372"/>
                    <a:pt x="63" y="381"/>
                  </a:cubicBezTo>
                  <a:cubicBezTo>
                    <a:pt x="64" y="382"/>
                    <a:pt x="66" y="384"/>
                    <a:pt x="68" y="385"/>
                  </a:cubicBezTo>
                  <a:cubicBezTo>
                    <a:pt x="77" y="390"/>
                    <a:pt x="86" y="395"/>
                    <a:pt x="95" y="400"/>
                  </a:cubicBezTo>
                  <a:cubicBezTo>
                    <a:pt x="96" y="401"/>
                    <a:pt x="96" y="401"/>
                    <a:pt x="97" y="401"/>
                  </a:cubicBezTo>
                  <a:cubicBezTo>
                    <a:pt x="98" y="401"/>
                    <a:pt x="99" y="401"/>
                    <a:pt x="99" y="400"/>
                  </a:cubicBezTo>
                  <a:cubicBezTo>
                    <a:pt x="103" y="402"/>
                    <a:pt x="106" y="404"/>
                    <a:pt x="109" y="405"/>
                  </a:cubicBezTo>
                  <a:cubicBezTo>
                    <a:pt x="110" y="405"/>
                    <a:pt x="110" y="406"/>
                    <a:pt x="111" y="406"/>
                  </a:cubicBezTo>
                  <a:cubicBezTo>
                    <a:pt x="111" y="406"/>
                    <a:pt x="111" y="406"/>
                    <a:pt x="111" y="406"/>
                  </a:cubicBezTo>
                  <a:cubicBezTo>
                    <a:pt x="113" y="407"/>
                    <a:pt x="116" y="408"/>
                    <a:pt x="119" y="409"/>
                  </a:cubicBezTo>
                  <a:cubicBezTo>
                    <a:pt x="119" y="409"/>
                    <a:pt x="120" y="410"/>
                    <a:pt x="120" y="410"/>
                  </a:cubicBezTo>
                  <a:cubicBezTo>
                    <a:pt x="122" y="410"/>
                    <a:pt x="123" y="409"/>
                    <a:pt x="123" y="408"/>
                  </a:cubicBezTo>
                  <a:cubicBezTo>
                    <a:pt x="127" y="410"/>
                    <a:pt x="132" y="410"/>
                    <a:pt x="136" y="411"/>
                  </a:cubicBezTo>
                  <a:cubicBezTo>
                    <a:pt x="136" y="411"/>
                    <a:pt x="136" y="411"/>
                    <a:pt x="136" y="411"/>
                  </a:cubicBezTo>
                  <a:cubicBezTo>
                    <a:pt x="137" y="411"/>
                    <a:pt x="138" y="410"/>
                    <a:pt x="138" y="410"/>
                  </a:cubicBezTo>
                  <a:cubicBezTo>
                    <a:pt x="138" y="409"/>
                    <a:pt x="139" y="409"/>
                    <a:pt x="139" y="408"/>
                  </a:cubicBezTo>
                  <a:cubicBezTo>
                    <a:pt x="139" y="408"/>
                    <a:pt x="140" y="408"/>
                    <a:pt x="141" y="407"/>
                  </a:cubicBezTo>
                  <a:cubicBezTo>
                    <a:pt x="144" y="403"/>
                    <a:pt x="142" y="397"/>
                    <a:pt x="140" y="391"/>
                  </a:cubicBezTo>
                  <a:cubicBezTo>
                    <a:pt x="140" y="390"/>
                    <a:pt x="140" y="389"/>
                    <a:pt x="140" y="388"/>
                  </a:cubicBezTo>
                  <a:cubicBezTo>
                    <a:pt x="140" y="382"/>
                    <a:pt x="139" y="375"/>
                    <a:pt x="134" y="370"/>
                  </a:cubicBezTo>
                  <a:cubicBezTo>
                    <a:pt x="134" y="369"/>
                    <a:pt x="134" y="369"/>
                    <a:pt x="134" y="369"/>
                  </a:cubicBezTo>
                  <a:cubicBezTo>
                    <a:pt x="131" y="355"/>
                    <a:pt x="124" y="341"/>
                    <a:pt x="118" y="328"/>
                  </a:cubicBezTo>
                  <a:cubicBezTo>
                    <a:pt x="135" y="324"/>
                    <a:pt x="147" y="305"/>
                    <a:pt x="155" y="288"/>
                  </a:cubicBezTo>
                  <a:cubicBezTo>
                    <a:pt x="160" y="283"/>
                    <a:pt x="164" y="277"/>
                    <a:pt x="168" y="269"/>
                  </a:cubicBezTo>
                  <a:cubicBezTo>
                    <a:pt x="178" y="244"/>
                    <a:pt x="179" y="214"/>
                    <a:pt x="174" y="188"/>
                  </a:cubicBezTo>
                  <a:cubicBezTo>
                    <a:pt x="166" y="143"/>
                    <a:pt x="140" y="106"/>
                    <a:pt x="98" y="89"/>
                  </a:cubicBezTo>
                  <a:cubicBezTo>
                    <a:pt x="113" y="65"/>
                    <a:pt x="112" y="33"/>
                    <a:pt x="136" y="17"/>
                  </a:cubicBezTo>
                  <a:cubicBezTo>
                    <a:pt x="137" y="16"/>
                    <a:pt x="137" y="16"/>
                    <a:pt x="137" y="16"/>
                  </a:cubicBezTo>
                  <a:cubicBezTo>
                    <a:pt x="145" y="17"/>
                    <a:pt x="154" y="18"/>
                    <a:pt x="162" y="19"/>
                  </a:cubicBezTo>
                  <a:cubicBezTo>
                    <a:pt x="188" y="30"/>
                    <a:pt x="210" y="56"/>
                    <a:pt x="225" y="77"/>
                  </a:cubicBezTo>
                  <a:cubicBezTo>
                    <a:pt x="238" y="94"/>
                    <a:pt x="247" y="115"/>
                    <a:pt x="255" y="135"/>
                  </a:cubicBezTo>
                  <a:cubicBezTo>
                    <a:pt x="263" y="158"/>
                    <a:pt x="268" y="182"/>
                    <a:pt x="270" y="206"/>
                  </a:cubicBezTo>
                  <a:cubicBezTo>
                    <a:pt x="274" y="244"/>
                    <a:pt x="264" y="281"/>
                    <a:pt x="235" y="307"/>
                  </a:cubicBezTo>
                  <a:cubicBezTo>
                    <a:pt x="210" y="330"/>
                    <a:pt x="175" y="339"/>
                    <a:pt x="141" y="339"/>
                  </a:cubicBezTo>
                  <a:cubicBezTo>
                    <a:pt x="140" y="339"/>
                    <a:pt x="139" y="339"/>
                    <a:pt x="138" y="339"/>
                  </a:cubicBezTo>
                  <a:cubicBezTo>
                    <a:pt x="138" y="339"/>
                    <a:pt x="138" y="339"/>
                    <a:pt x="138" y="339"/>
                  </a:cubicBezTo>
                  <a:cubicBezTo>
                    <a:pt x="133" y="339"/>
                    <a:pt x="132" y="347"/>
                    <a:pt x="137" y="347"/>
                  </a:cubicBezTo>
                  <a:cubicBezTo>
                    <a:pt x="138" y="347"/>
                    <a:pt x="139" y="347"/>
                    <a:pt x="141" y="347"/>
                  </a:cubicBezTo>
                  <a:cubicBezTo>
                    <a:pt x="174" y="347"/>
                    <a:pt x="207" y="339"/>
                    <a:pt x="234" y="318"/>
                  </a:cubicBezTo>
                  <a:cubicBezTo>
                    <a:pt x="262" y="297"/>
                    <a:pt x="277" y="265"/>
                    <a:pt x="279" y="231"/>
                  </a:cubicBezTo>
                  <a:cubicBezTo>
                    <a:pt x="282" y="185"/>
                    <a:pt x="267" y="135"/>
                    <a:pt x="246" y="94"/>
                  </a:cubicBezTo>
                  <a:cubicBezTo>
                    <a:pt x="233" y="69"/>
                    <a:pt x="212" y="43"/>
                    <a:pt x="188" y="25"/>
                  </a:cubicBezTo>
                  <a:cubicBezTo>
                    <a:pt x="188" y="25"/>
                    <a:pt x="188" y="24"/>
                    <a:pt x="188" y="24"/>
                  </a:cubicBezTo>
                  <a:cubicBezTo>
                    <a:pt x="186" y="21"/>
                    <a:pt x="183" y="18"/>
                    <a:pt x="179" y="16"/>
                  </a:cubicBezTo>
                  <a:cubicBezTo>
                    <a:pt x="179" y="14"/>
                    <a:pt x="178" y="12"/>
                    <a:pt x="175" y="12"/>
                  </a:cubicBezTo>
                  <a:cubicBezTo>
                    <a:pt x="173" y="12"/>
                    <a:pt x="171" y="12"/>
                    <a:pt x="169" y="12"/>
                  </a:cubicBezTo>
                  <a:cubicBezTo>
                    <a:pt x="168" y="11"/>
                    <a:pt x="167" y="10"/>
                    <a:pt x="166" y="10"/>
                  </a:cubicBezTo>
                  <a:cubicBezTo>
                    <a:pt x="157" y="6"/>
                    <a:pt x="147" y="3"/>
                    <a:pt x="137" y="2"/>
                  </a:cubicBezTo>
                  <a:cubicBezTo>
                    <a:pt x="137" y="2"/>
                    <a:pt x="137" y="2"/>
                    <a:pt x="137" y="2"/>
                  </a:cubicBezTo>
                  <a:cubicBezTo>
                    <a:pt x="136" y="2"/>
                    <a:pt x="136" y="2"/>
                    <a:pt x="136" y="3"/>
                  </a:cubicBezTo>
                  <a:cubicBezTo>
                    <a:pt x="130" y="1"/>
                    <a:pt x="125" y="0"/>
                    <a:pt x="1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31"/>
            <p:cNvSpPr>
              <a:spLocks noEditPoints="1"/>
            </p:cNvSpPr>
            <p:nvPr/>
          </p:nvSpPr>
          <p:spPr bwMode="auto">
            <a:xfrm>
              <a:off x="1731" y="3082"/>
              <a:ext cx="959" cy="651"/>
            </a:xfrm>
            <a:custGeom>
              <a:avLst/>
              <a:gdLst>
                <a:gd name="T0" fmla="*/ 353 w 716"/>
                <a:gd name="T1" fmla="*/ 287 h 488"/>
                <a:gd name="T2" fmla="*/ 388 w 716"/>
                <a:gd name="T3" fmla="*/ 288 h 488"/>
                <a:gd name="T4" fmla="*/ 349 w 716"/>
                <a:gd name="T5" fmla="*/ 287 h 488"/>
                <a:gd name="T6" fmla="*/ 356 w 716"/>
                <a:gd name="T7" fmla="*/ 279 h 488"/>
                <a:gd name="T8" fmla="*/ 366 w 716"/>
                <a:gd name="T9" fmla="*/ 269 h 488"/>
                <a:gd name="T10" fmla="*/ 366 w 716"/>
                <a:gd name="T11" fmla="*/ 269 h 488"/>
                <a:gd name="T12" fmla="*/ 278 w 716"/>
                <a:gd name="T13" fmla="*/ 280 h 488"/>
                <a:gd name="T14" fmla="*/ 286 w 716"/>
                <a:gd name="T15" fmla="*/ 279 h 488"/>
                <a:gd name="T16" fmla="*/ 419 w 716"/>
                <a:gd name="T17" fmla="*/ 262 h 488"/>
                <a:gd name="T18" fmla="*/ 419 w 716"/>
                <a:gd name="T19" fmla="*/ 259 h 488"/>
                <a:gd name="T20" fmla="*/ 458 w 716"/>
                <a:gd name="T21" fmla="*/ 252 h 488"/>
                <a:gd name="T22" fmla="*/ 206 w 716"/>
                <a:gd name="T23" fmla="*/ 232 h 488"/>
                <a:gd name="T24" fmla="*/ 192 w 716"/>
                <a:gd name="T25" fmla="*/ 247 h 488"/>
                <a:gd name="T26" fmla="*/ 511 w 716"/>
                <a:gd name="T27" fmla="*/ 222 h 488"/>
                <a:gd name="T28" fmla="*/ 206 w 716"/>
                <a:gd name="T29" fmla="*/ 212 h 488"/>
                <a:gd name="T30" fmla="*/ 524 w 716"/>
                <a:gd name="T31" fmla="*/ 199 h 488"/>
                <a:gd name="T32" fmla="*/ 706 w 716"/>
                <a:gd name="T33" fmla="*/ 223 h 488"/>
                <a:gd name="T34" fmla="*/ 675 w 716"/>
                <a:gd name="T35" fmla="*/ 161 h 488"/>
                <a:gd name="T36" fmla="*/ 531 w 716"/>
                <a:gd name="T37" fmla="*/ 149 h 488"/>
                <a:gd name="T38" fmla="*/ 650 w 716"/>
                <a:gd name="T39" fmla="*/ 148 h 488"/>
                <a:gd name="T40" fmla="*/ 629 w 716"/>
                <a:gd name="T41" fmla="*/ 165 h 488"/>
                <a:gd name="T42" fmla="*/ 647 w 716"/>
                <a:gd name="T43" fmla="*/ 191 h 488"/>
                <a:gd name="T44" fmla="*/ 609 w 716"/>
                <a:gd name="T45" fmla="*/ 177 h 488"/>
                <a:gd name="T46" fmla="*/ 556 w 716"/>
                <a:gd name="T47" fmla="*/ 153 h 488"/>
                <a:gd name="T48" fmla="*/ 565 w 716"/>
                <a:gd name="T49" fmla="*/ 117 h 488"/>
                <a:gd name="T50" fmla="*/ 579 w 716"/>
                <a:gd name="T51" fmla="*/ 138 h 488"/>
                <a:gd name="T52" fmla="*/ 556 w 716"/>
                <a:gd name="T53" fmla="*/ 153 h 488"/>
                <a:gd name="T54" fmla="*/ 262 w 716"/>
                <a:gd name="T55" fmla="*/ 129 h 488"/>
                <a:gd name="T56" fmla="*/ 281 w 716"/>
                <a:gd name="T57" fmla="*/ 142 h 488"/>
                <a:gd name="T58" fmla="*/ 269 w 716"/>
                <a:gd name="T59" fmla="*/ 133 h 488"/>
                <a:gd name="T60" fmla="*/ 249 w 716"/>
                <a:gd name="T61" fmla="*/ 87 h 488"/>
                <a:gd name="T62" fmla="*/ 267 w 716"/>
                <a:gd name="T63" fmla="*/ 100 h 488"/>
                <a:gd name="T64" fmla="*/ 194 w 716"/>
                <a:gd name="T65" fmla="*/ 88 h 488"/>
                <a:gd name="T66" fmla="*/ 7 w 716"/>
                <a:gd name="T67" fmla="*/ 235 h 488"/>
                <a:gd name="T68" fmla="*/ 47 w 716"/>
                <a:gd name="T69" fmla="*/ 152 h 488"/>
                <a:gd name="T70" fmla="*/ 206 w 716"/>
                <a:gd name="T71" fmla="*/ 120 h 488"/>
                <a:gd name="T72" fmla="*/ 45 w 716"/>
                <a:gd name="T73" fmla="*/ 223 h 488"/>
                <a:gd name="T74" fmla="*/ 166 w 716"/>
                <a:gd name="T75" fmla="*/ 68 h 488"/>
                <a:gd name="T76" fmla="*/ 187 w 716"/>
                <a:gd name="T77" fmla="*/ 84 h 488"/>
                <a:gd name="T78" fmla="*/ 132 w 716"/>
                <a:gd name="T79" fmla="*/ 48 h 488"/>
                <a:gd name="T80" fmla="*/ 172 w 716"/>
                <a:gd name="T81" fmla="*/ 34 h 488"/>
                <a:gd name="T82" fmla="*/ 138 w 716"/>
                <a:gd name="T83" fmla="*/ 16 h 488"/>
                <a:gd name="T84" fmla="*/ 115 w 716"/>
                <a:gd name="T85" fmla="*/ 18 h 488"/>
                <a:gd name="T86" fmla="*/ 106 w 716"/>
                <a:gd name="T87" fmla="*/ 25 h 488"/>
                <a:gd name="T88" fmla="*/ 8 w 716"/>
                <a:gd name="T89" fmla="*/ 193 h 488"/>
                <a:gd name="T90" fmla="*/ 5 w 716"/>
                <a:gd name="T91" fmla="*/ 245 h 488"/>
                <a:gd name="T92" fmla="*/ 144 w 716"/>
                <a:gd name="T93" fmla="*/ 206 h 488"/>
                <a:gd name="T94" fmla="*/ 686 w 716"/>
                <a:gd name="T95" fmla="*/ 237 h 488"/>
                <a:gd name="T96" fmla="*/ 331 w 716"/>
                <a:gd name="T97" fmla="*/ 472 h 488"/>
                <a:gd name="T98" fmla="*/ 312 w 716"/>
                <a:gd name="T99" fmla="*/ 487 h 488"/>
                <a:gd name="T100" fmla="*/ 687 w 716"/>
                <a:gd name="T101" fmla="*/ 312 h 488"/>
                <a:gd name="T102" fmla="*/ 711 w 716"/>
                <a:gd name="T103" fmla="*/ 236 h 488"/>
                <a:gd name="T104" fmla="*/ 637 w 716"/>
                <a:gd name="T105" fmla="*/ 135 h 488"/>
                <a:gd name="T106" fmla="*/ 548 w 716"/>
                <a:gd name="T107" fmla="*/ 116 h 488"/>
                <a:gd name="T108" fmla="*/ 470 w 716"/>
                <a:gd name="T109" fmla="*/ 214 h 488"/>
                <a:gd name="T110" fmla="*/ 303 w 716"/>
                <a:gd name="T111" fmla="*/ 256 h 488"/>
                <a:gd name="T112" fmla="*/ 237 w 716"/>
                <a:gd name="T113" fmla="*/ 183 h 488"/>
                <a:gd name="T114" fmla="*/ 284 w 716"/>
                <a:gd name="T115" fmla="*/ 103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6" h="488">
                  <a:moveTo>
                    <a:pt x="335" y="294"/>
                  </a:moveTo>
                  <a:cubicBezTo>
                    <a:pt x="322" y="294"/>
                    <a:pt x="309" y="293"/>
                    <a:pt x="297" y="291"/>
                  </a:cubicBezTo>
                  <a:cubicBezTo>
                    <a:pt x="298" y="290"/>
                    <a:pt x="298" y="290"/>
                    <a:pt x="298" y="290"/>
                  </a:cubicBezTo>
                  <a:cubicBezTo>
                    <a:pt x="311" y="291"/>
                    <a:pt x="325" y="291"/>
                    <a:pt x="339" y="294"/>
                  </a:cubicBezTo>
                  <a:cubicBezTo>
                    <a:pt x="337" y="294"/>
                    <a:pt x="336" y="294"/>
                    <a:pt x="335" y="294"/>
                  </a:cubicBezTo>
                  <a:moveTo>
                    <a:pt x="353" y="287"/>
                  </a:moveTo>
                  <a:cubicBezTo>
                    <a:pt x="356" y="287"/>
                    <a:pt x="358" y="287"/>
                    <a:pt x="360" y="287"/>
                  </a:cubicBezTo>
                  <a:cubicBezTo>
                    <a:pt x="361" y="287"/>
                    <a:pt x="362" y="287"/>
                    <a:pt x="363" y="287"/>
                  </a:cubicBezTo>
                  <a:cubicBezTo>
                    <a:pt x="363" y="288"/>
                    <a:pt x="365" y="289"/>
                    <a:pt x="366" y="289"/>
                  </a:cubicBezTo>
                  <a:cubicBezTo>
                    <a:pt x="380" y="289"/>
                    <a:pt x="380" y="289"/>
                    <a:pt x="380" y="289"/>
                  </a:cubicBezTo>
                  <a:cubicBezTo>
                    <a:pt x="381" y="289"/>
                    <a:pt x="382" y="288"/>
                    <a:pt x="383" y="288"/>
                  </a:cubicBezTo>
                  <a:cubicBezTo>
                    <a:pt x="384" y="288"/>
                    <a:pt x="386" y="288"/>
                    <a:pt x="388" y="288"/>
                  </a:cubicBezTo>
                  <a:cubicBezTo>
                    <a:pt x="389" y="288"/>
                    <a:pt x="390" y="288"/>
                    <a:pt x="391" y="288"/>
                  </a:cubicBezTo>
                  <a:cubicBezTo>
                    <a:pt x="386" y="289"/>
                    <a:pt x="382" y="289"/>
                    <a:pt x="377" y="290"/>
                  </a:cubicBezTo>
                  <a:cubicBezTo>
                    <a:pt x="366" y="292"/>
                    <a:pt x="354" y="293"/>
                    <a:pt x="342" y="294"/>
                  </a:cubicBezTo>
                  <a:cubicBezTo>
                    <a:pt x="344" y="293"/>
                    <a:pt x="345" y="292"/>
                    <a:pt x="345" y="290"/>
                  </a:cubicBezTo>
                  <a:cubicBezTo>
                    <a:pt x="345" y="290"/>
                    <a:pt x="346" y="290"/>
                    <a:pt x="346" y="290"/>
                  </a:cubicBezTo>
                  <a:cubicBezTo>
                    <a:pt x="348" y="290"/>
                    <a:pt x="349" y="289"/>
                    <a:pt x="349" y="287"/>
                  </a:cubicBezTo>
                  <a:cubicBezTo>
                    <a:pt x="351" y="287"/>
                    <a:pt x="352" y="287"/>
                    <a:pt x="353" y="287"/>
                  </a:cubicBezTo>
                  <a:moveTo>
                    <a:pt x="356" y="279"/>
                  </a:moveTo>
                  <a:cubicBezTo>
                    <a:pt x="355" y="279"/>
                    <a:pt x="354" y="279"/>
                    <a:pt x="354" y="279"/>
                  </a:cubicBezTo>
                  <a:cubicBezTo>
                    <a:pt x="355" y="278"/>
                    <a:pt x="355" y="277"/>
                    <a:pt x="355" y="276"/>
                  </a:cubicBezTo>
                  <a:cubicBezTo>
                    <a:pt x="359" y="276"/>
                    <a:pt x="363" y="276"/>
                    <a:pt x="367" y="276"/>
                  </a:cubicBezTo>
                  <a:cubicBezTo>
                    <a:pt x="364" y="278"/>
                    <a:pt x="360" y="279"/>
                    <a:pt x="356" y="279"/>
                  </a:cubicBezTo>
                  <a:moveTo>
                    <a:pt x="409" y="274"/>
                  </a:moveTo>
                  <a:cubicBezTo>
                    <a:pt x="414" y="273"/>
                    <a:pt x="420" y="271"/>
                    <a:pt x="425" y="270"/>
                  </a:cubicBezTo>
                  <a:cubicBezTo>
                    <a:pt x="427" y="270"/>
                    <a:pt x="428" y="269"/>
                    <a:pt x="429" y="269"/>
                  </a:cubicBezTo>
                  <a:cubicBezTo>
                    <a:pt x="427" y="270"/>
                    <a:pt x="426" y="271"/>
                    <a:pt x="424" y="272"/>
                  </a:cubicBezTo>
                  <a:cubicBezTo>
                    <a:pt x="419" y="273"/>
                    <a:pt x="414" y="274"/>
                    <a:pt x="409" y="274"/>
                  </a:cubicBezTo>
                  <a:moveTo>
                    <a:pt x="366" y="269"/>
                  </a:moveTo>
                  <a:cubicBezTo>
                    <a:pt x="368" y="269"/>
                    <a:pt x="370" y="268"/>
                    <a:pt x="372" y="268"/>
                  </a:cubicBezTo>
                  <a:cubicBezTo>
                    <a:pt x="374" y="268"/>
                    <a:pt x="377" y="268"/>
                    <a:pt x="379" y="268"/>
                  </a:cubicBezTo>
                  <a:cubicBezTo>
                    <a:pt x="377" y="270"/>
                    <a:pt x="376" y="271"/>
                    <a:pt x="374" y="273"/>
                  </a:cubicBezTo>
                  <a:cubicBezTo>
                    <a:pt x="374" y="271"/>
                    <a:pt x="373" y="269"/>
                    <a:pt x="370" y="269"/>
                  </a:cubicBezTo>
                  <a:cubicBezTo>
                    <a:pt x="370" y="269"/>
                    <a:pt x="370" y="269"/>
                    <a:pt x="370" y="269"/>
                  </a:cubicBezTo>
                  <a:cubicBezTo>
                    <a:pt x="369" y="269"/>
                    <a:pt x="368" y="269"/>
                    <a:pt x="366" y="269"/>
                  </a:cubicBezTo>
                  <a:moveTo>
                    <a:pt x="387" y="272"/>
                  </a:moveTo>
                  <a:cubicBezTo>
                    <a:pt x="388" y="271"/>
                    <a:pt x="389" y="270"/>
                    <a:pt x="389" y="268"/>
                  </a:cubicBezTo>
                  <a:cubicBezTo>
                    <a:pt x="390" y="268"/>
                    <a:pt x="390" y="268"/>
                    <a:pt x="390" y="267"/>
                  </a:cubicBezTo>
                  <a:cubicBezTo>
                    <a:pt x="394" y="268"/>
                    <a:pt x="399" y="269"/>
                    <a:pt x="403" y="269"/>
                  </a:cubicBezTo>
                  <a:cubicBezTo>
                    <a:pt x="397" y="270"/>
                    <a:pt x="392" y="271"/>
                    <a:pt x="387" y="272"/>
                  </a:cubicBezTo>
                  <a:moveTo>
                    <a:pt x="278" y="280"/>
                  </a:moveTo>
                  <a:cubicBezTo>
                    <a:pt x="259" y="275"/>
                    <a:pt x="238" y="270"/>
                    <a:pt x="223" y="259"/>
                  </a:cubicBezTo>
                  <a:cubicBezTo>
                    <a:pt x="223" y="259"/>
                    <a:pt x="224" y="259"/>
                    <a:pt x="224" y="259"/>
                  </a:cubicBezTo>
                  <a:cubicBezTo>
                    <a:pt x="228" y="261"/>
                    <a:pt x="233" y="264"/>
                    <a:pt x="237" y="266"/>
                  </a:cubicBezTo>
                  <a:cubicBezTo>
                    <a:pt x="238" y="266"/>
                    <a:pt x="238" y="267"/>
                    <a:pt x="239" y="267"/>
                  </a:cubicBezTo>
                  <a:cubicBezTo>
                    <a:pt x="242" y="267"/>
                    <a:pt x="244" y="263"/>
                    <a:pt x="243" y="261"/>
                  </a:cubicBezTo>
                  <a:cubicBezTo>
                    <a:pt x="257" y="268"/>
                    <a:pt x="271" y="274"/>
                    <a:pt x="286" y="279"/>
                  </a:cubicBezTo>
                  <a:cubicBezTo>
                    <a:pt x="285" y="279"/>
                    <a:pt x="284" y="279"/>
                    <a:pt x="283" y="279"/>
                  </a:cubicBezTo>
                  <a:cubicBezTo>
                    <a:pt x="281" y="279"/>
                    <a:pt x="280" y="279"/>
                    <a:pt x="278" y="280"/>
                  </a:cubicBezTo>
                  <a:moveTo>
                    <a:pt x="419" y="259"/>
                  </a:moveTo>
                  <a:cubicBezTo>
                    <a:pt x="419" y="259"/>
                    <a:pt x="419" y="259"/>
                    <a:pt x="419" y="259"/>
                  </a:cubicBezTo>
                  <a:cubicBezTo>
                    <a:pt x="426" y="259"/>
                    <a:pt x="432" y="258"/>
                    <a:pt x="438" y="256"/>
                  </a:cubicBezTo>
                  <a:cubicBezTo>
                    <a:pt x="432" y="259"/>
                    <a:pt x="427" y="262"/>
                    <a:pt x="419" y="262"/>
                  </a:cubicBezTo>
                  <a:cubicBezTo>
                    <a:pt x="417" y="262"/>
                    <a:pt x="415" y="262"/>
                    <a:pt x="413" y="262"/>
                  </a:cubicBezTo>
                  <a:cubicBezTo>
                    <a:pt x="408" y="262"/>
                    <a:pt x="402" y="262"/>
                    <a:pt x="397" y="261"/>
                  </a:cubicBezTo>
                  <a:cubicBezTo>
                    <a:pt x="398" y="261"/>
                    <a:pt x="398" y="261"/>
                    <a:pt x="399" y="261"/>
                  </a:cubicBezTo>
                  <a:cubicBezTo>
                    <a:pt x="404" y="260"/>
                    <a:pt x="410" y="259"/>
                    <a:pt x="415" y="258"/>
                  </a:cubicBezTo>
                  <a:cubicBezTo>
                    <a:pt x="416" y="257"/>
                    <a:pt x="416" y="257"/>
                    <a:pt x="416" y="257"/>
                  </a:cubicBezTo>
                  <a:cubicBezTo>
                    <a:pt x="416" y="258"/>
                    <a:pt x="417" y="259"/>
                    <a:pt x="419" y="259"/>
                  </a:cubicBezTo>
                  <a:moveTo>
                    <a:pt x="458" y="252"/>
                  </a:moveTo>
                  <a:cubicBezTo>
                    <a:pt x="458" y="251"/>
                    <a:pt x="458" y="250"/>
                    <a:pt x="458" y="250"/>
                  </a:cubicBezTo>
                  <a:cubicBezTo>
                    <a:pt x="461" y="248"/>
                    <a:pt x="464" y="246"/>
                    <a:pt x="467" y="244"/>
                  </a:cubicBezTo>
                  <a:cubicBezTo>
                    <a:pt x="467" y="245"/>
                    <a:pt x="469" y="246"/>
                    <a:pt x="470" y="246"/>
                  </a:cubicBezTo>
                  <a:cubicBezTo>
                    <a:pt x="471" y="246"/>
                    <a:pt x="471" y="246"/>
                    <a:pt x="471" y="246"/>
                  </a:cubicBezTo>
                  <a:cubicBezTo>
                    <a:pt x="467" y="248"/>
                    <a:pt x="463" y="250"/>
                    <a:pt x="458" y="252"/>
                  </a:cubicBezTo>
                  <a:moveTo>
                    <a:pt x="223" y="249"/>
                  </a:moveTo>
                  <a:cubicBezTo>
                    <a:pt x="218" y="246"/>
                    <a:pt x="214" y="243"/>
                    <a:pt x="210" y="240"/>
                  </a:cubicBezTo>
                  <a:cubicBezTo>
                    <a:pt x="207" y="238"/>
                    <a:pt x="205" y="237"/>
                    <a:pt x="203" y="235"/>
                  </a:cubicBezTo>
                  <a:cubicBezTo>
                    <a:pt x="201" y="233"/>
                    <a:pt x="199" y="231"/>
                    <a:pt x="197" y="229"/>
                  </a:cubicBezTo>
                  <a:cubicBezTo>
                    <a:pt x="195" y="227"/>
                    <a:pt x="193" y="225"/>
                    <a:pt x="191" y="222"/>
                  </a:cubicBezTo>
                  <a:cubicBezTo>
                    <a:pt x="196" y="226"/>
                    <a:pt x="201" y="229"/>
                    <a:pt x="206" y="232"/>
                  </a:cubicBezTo>
                  <a:cubicBezTo>
                    <a:pt x="209" y="234"/>
                    <a:pt x="212" y="236"/>
                    <a:pt x="215" y="238"/>
                  </a:cubicBezTo>
                  <a:cubicBezTo>
                    <a:pt x="215" y="240"/>
                    <a:pt x="215" y="241"/>
                    <a:pt x="216" y="242"/>
                  </a:cubicBezTo>
                  <a:cubicBezTo>
                    <a:pt x="218" y="244"/>
                    <a:pt x="220" y="246"/>
                    <a:pt x="223" y="248"/>
                  </a:cubicBezTo>
                  <a:cubicBezTo>
                    <a:pt x="223" y="249"/>
                    <a:pt x="223" y="249"/>
                    <a:pt x="223" y="249"/>
                  </a:cubicBezTo>
                  <a:moveTo>
                    <a:pt x="195" y="249"/>
                  </a:moveTo>
                  <a:cubicBezTo>
                    <a:pt x="194" y="249"/>
                    <a:pt x="193" y="248"/>
                    <a:pt x="192" y="247"/>
                  </a:cubicBezTo>
                  <a:cubicBezTo>
                    <a:pt x="182" y="241"/>
                    <a:pt x="174" y="231"/>
                    <a:pt x="167" y="221"/>
                  </a:cubicBezTo>
                  <a:cubicBezTo>
                    <a:pt x="178" y="229"/>
                    <a:pt x="187" y="239"/>
                    <a:pt x="195" y="249"/>
                  </a:cubicBezTo>
                  <a:moveTo>
                    <a:pt x="511" y="222"/>
                  </a:moveTo>
                  <a:cubicBezTo>
                    <a:pt x="513" y="218"/>
                    <a:pt x="515" y="214"/>
                    <a:pt x="517" y="211"/>
                  </a:cubicBezTo>
                  <a:cubicBezTo>
                    <a:pt x="518" y="211"/>
                    <a:pt x="519" y="211"/>
                    <a:pt x="520" y="212"/>
                  </a:cubicBezTo>
                  <a:cubicBezTo>
                    <a:pt x="517" y="215"/>
                    <a:pt x="514" y="219"/>
                    <a:pt x="511" y="222"/>
                  </a:cubicBezTo>
                  <a:moveTo>
                    <a:pt x="206" y="212"/>
                  </a:moveTo>
                  <a:cubicBezTo>
                    <a:pt x="203" y="210"/>
                    <a:pt x="200" y="208"/>
                    <a:pt x="197" y="206"/>
                  </a:cubicBezTo>
                  <a:cubicBezTo>
                    <a:pt x="196" y="205"/>
                    <a:pt x="196" y="203"/>
                    <a:pt x="195" y="202"/>
                  </a:cubicBezTo>
                  <a:cubicBezTo>
                    <a:pt x="196" y="202"/>
                    <a:pt x="197" y="202"/>
                    <a:pt x="197" y="201"/>
                  </a:cubicBezTo>
                  <a:cubicBezTo>
                    <a:pt x="199" y="204"/>
                    <a:pt x="200" y="206"/>
                    <a:pt x="201" y="207"/>
                  </a:cubicBezTo>
                  <a:cubicBezTo>
                    <a:pt x="203" y="209"/>
                    <a:pt x="204" y="210"/>
                    <a:pt x="206" y="212"/>
                  </a:cubicBezTo>
                  <a:moveTo>
                    <a:pt x="524" y="199"/>
                  </a:moveTo>
                  <a:cubicBezTo>
                    <a:pt x="524" y="198"/>
                    <a:pt x="524" y="197"/>
                    <a:pt x="524" y="195"/>
                  </a:cubicBezTo>
                  <a:cubicBezTo>
                    <a:pt x="525" y="194"/>
                    <a:pt x="526" y="192"/>
                    <a:pt x="527" y="191"/>
                  </a:cubicBezTo>
                  <a:cubicBezTo>
                    <a:pt x="527" y="190"/>
                    <a:pt x="528" y="189"/>
                    <a:pt x="528" y="187"/>
                  </a:cubicBezTo>
                  <a:cubicBezTo>
                    <a:pt x="528" y="191"/>
                    <a:pt x="527" y="196"/>
                    <a:pt x="527" y="197"/>
                  </a:cubicBezTo>
                  <a:cubicBezTo>
                    <a:pt x="526" y="198"/>
                    <a:pt x="525" y="198"/>
                    <a:pt x="524" y="199"/>
                  </a:cubicBezTo>
                  <a:moveTo>
                    <a:pt x="702" y="225"/>
                  </a:moveTo>
                  <a:cubicBezTo>
                    <a:pt x="702" y="217"/>
                    <a:pt x="702" y="210"/>
                    <a:pt x="701" y="202"/>
                  </a:cubicBezTo>
                  <a:cubicBezTo>
                    <a:pt x="701" y="199"/>
                    <a:pt x="698" y="197"/>
                    <a:pt x="695" y="197"/>
                  </a:cubicBezTo>
                  <a:cubicBezTo>
                    <a:pt x="695" y="189"/>
                    <a:pt x="695" y="181"/>
                    <a:pt x="693" y="174"/>
                  </a:cubicBezTo>
                  <a:cubicBezTo>
                    <a:pt x="703" y="180"/>
                    <a:pt x="706" y="187"/>
                    <a:pt x="707" y="201"/>
                  </a:cubicBezTo>
                  <a:cubicBezTo>
                    <a:pt x="708" y="209"/>
                    <a:pt x="708" y="216"/>
                    <a:pt x="706" y="223"/>
                  </a:cubicBezTo>
                  <a:cubicBezTo>
                    <a:pt x="706" y="223"/>
                    <a:pt x="705" y="223"/>
                    <a:pt x="705" y="223"/>
                  </a:cubicBezTo>
                  <a:cubicBezTo>
                    <a:pt x="704" y="223"/>
                    <a:pt x="703" y="224"/>
                    <a:pt x="702" y="225"/>
                  </a:cubicBezTo>
                  <a:moveTo>
                    <a:pt x="688" y="216"/>
                  </a:moveTo>
                  <a:cubicBezTo>
                    <a:pt x="685" y="213"/>
                    <a:pt x="683" y="211"/>
                    <a:pt x="680" y="209"/>
                  </a:cubicBezTo>
                  <a:cubicBezTo>
                    <a:pt x="677" y="202"/>
                    <a:pt x="678" y="193"/>
                    <a:pt x="677" y="186"/>
                  </a:cubicBezTo>
                  <a:cubicBezTo>
                    <a:pt x="676" y="177"/>
                    <a:pt x="675" y="169"/>
                    <a:pt x="675" y="161"/>
                  </a:cubicBezTo>
                  <a:cubicBezTo>
                    <a:pt x="680" y="164"/>
                    <a:pt x="684" y="169"/>
                    <a:pt x="685" y="175"/>
                  </a:cubicBezTo>
                  <a:cubicBezTo>
                    <a:pt x="687" y="184"/>
                    <a:pt x="687" y="192"/>
                    <a:pt x="688" y="201"/>
                  </a:cubicBezTo>
                  <a:cubicBezTo>
                    <a:pt x="687" y="202"/>
                    <a:pt x="687" y="203"/>
                    <a:pt x="687" y="205"/>
                  </a:cubicBezTo>
                  <a:cubicBezTo>
                    <a:pt x="687" y="209"/>
                    <a:pt x="687" y="212"/>
                    <a:pt x="688" y="216"/>
                  </a:cubicBezTo>
                  <a:moveTo>
                    <a:pt x="528" y="165"/>
                  </a:moveTo>
                  <a:cubicBezTo>
                    <a:pt x="527" y="159"/>
                    <a:pt x="529" y="154"/>
                    <a:pt x="531" y="149"/>
                  </a:cubicBezTo>
                  <a:cubicBezTo>
                    <a:pt x="531" y="152"/>
                    <a:pt x="531" y="155"/>
                    <a:pt x="532" y="158"/>
                  </a:cubicBezTo>
                  <a:cubicBezTo>
                    <a:pt x="530" y="160"/>
                    <a:pt x="529" y="163"/>
                    <a:pt x="528" y="165"/>
                  </a:cubicBezTo>
                  <a:moveTo>
                    <a:pt x="671" y="202"/>
                  </a:moveTo>
                  <a:cubicBezTo>
                    <a:pt x="666" y="199"/>
                    <a:pt x="661" y="197"/>
                    <a:pt x="656" y="194"/>
                  </a:cubicBezTo>
                  <a:cubicBezTo>
                    <a:pt x="654" y="187"/>
                    <a:pt x="654" y="178"/>
                    <a:pt x="653" y="170"/>
                  </a:cubicBezTo>
                  <a:cubicBezTo>
                    <a:pt x="652" y="162"/>
                    <a:pt x="651" y="155"/>
                    <a:pt x="650" y="148"/>
                  </a:cubicBezTo>
                  <a:cubicBezTo>
                    <a:pt x="655" y="150"/>
                    <a:pt x="662" y="152"/>
                    <a:pt x="667" y="155"/>
                  </a:cubicBezTo>
                  <a:cubicBezTo>
                    <a:pt x="667" y="168"/>
                    <a:pt x="668" y="179"/>
                    <a:pt x="669" y="191"/>
                  </a:cubicBezTo>
                  <a:cubicBezTo>
                    <a:pt x="670" y="195"/>
                    <a:pt x="670" y="198"/>
                    <a:pt x="671" y="202"/>
                  </a:cubicBezTo>
                  <a:moveTo>
                    <a:pt x="647" y="191"/>
                  </a:moveTo>
                  <a:cubicBezTo>
                    <a:pt x="643" y="189"/>
                    <a:pt x="638" y="187"/>
                    <a:pt x="633" y="185"/>
                  </a:cubicBezTo>
                  <a:cubicBezTo>
                    <a:pt x="632" y="178"/>
                    <a:pt x="629" y="172"/>
                    <a:pt x="629" y="165"/>
                  </a:cubicBezTo>
                  <a:cubicBezTo>
                    <a:pt x="628" y="157"/>
                    <a:pt x="628" y="148"/>
                    <a:pt x="628" y="140"/>
                  </a:cubicBezTo>
                  <a:cubicBezTo>
                    <a:pt x="633" y="142"/>
                    <a:pt x="637" y="144"/>
                    <a:pt x="641" y="145"/>
                  </a:cubicBezTo>
                  <a:cubicBezTo>
                    <a:pt x="642" y="145"/>
                    <a:pt x="642" y="145"/>
                    <a:pt x="642" y="145"/>
                  </a:cubicBezTo>
                  <a:cubicBezTo>
                    <a:pt x="641" y="146"/>
                    <a:pt x="641" y="147"/>
                    <a:pt x="642" y="147"/>
                  </a:cubicBezTo>
                  <a:cubicBezTo>
                    <a:pt x="644" y="158"/>
                    <a:pt x="647" y="170"/>
                    <a:pt x="647" y="181"/>
                  </a:cubicBezTo>
                  <a:cubicBezTo>
                    <a:pt x="647" y="184"/>
                    <a:pt x="647" y="187"/>
                    <a:pt x="647" y="191"/>
                  </a:cubicBezTo>
                  <a:moveTo>
                    <a:pt x="548" y="146"/>
                  </a:moveTo>
                  <a:cubicBezTo>
                    <a:pt x="548" y="143"/>
                    <a:pt x="547" y="141"/>
                    <a:pt x="546" y="138"/>
                  </a:cubicBezTo>
                  <a:cubicBezTo>
                    <a:pt x="547" y="136"/>
                    <a:pt x="548" y="134"/>
                    <a:pt x="548" y="132"/>
                  </a:cubicBezTo>
                  <a:cubicBezTo>
                    <a:pt x="548" y="146"/>
                    <a:pt x="548" y="146"/>
                    <a:pt x="548" y="146"/>
                  </a:cubicBezTo>
                  <a:moveTo>
                    <a:pt x="624" y="182"/>
                  </a:moveTo>
                  <a:cubicBezTo>
                    <a:pt x="619" y="181"/>
                    <a:pt x="614" y="179"/>
                    <a:pt x="609" y="177"/>
                  </a:cubicBezTo>
                  <a:cubicBezTo>
                    <a:pt x="605" y="161"/>
                    <a:pt x="601" y="145"/>
                    <a:pt x="600" y="129"/>
                  </a:cubicBezTo>
                  <a:cubicBezTo>
                    <a:pt x="607" y="132"/>
                    <a:pt x="614" y="135"/>
                    <a:pt x="621" y="137"/>
                  </a:cubicBezTo>
                  <a:cubicBezTo>
                    <a:pt x="621" y="137"/>
                    <a:pt x="621" y="137"/>
                    <a:pt x="621" y="137"/>
                  </a:cubicBezTo>
                  <a:cubicBezTo>
                    <a:pt x="621" y="148"/>
                    <a:pt x="620" y="158"/>
                    <a:pt x="621" y="168"/>
                  </a:cubicBezTo>
                  <a:cubicBezTo>
                    <a:pt x="622" y="173"/>
                    <a:pt x="623" y="178"/>
                    <a:pt x="624" y="182"/>
                  </a:cubicBezTo>
                  <a:moveTo>
                    <a:pt x="556" y="153"/>
                  </a:moveTo>
                  <a:cubicBezTo>
                    <a:pt x="556" y="131"/>
                    <a:pt x="556" y="131"/>
                    <a:pt x="556" y="131"/>
                  </a:cubicBezTo>
                  <a:cubicBezTo>
                    <a:pt x="557" y="131"/>
                    <a:pt x="557" y="130"/>
                    <a:pt x="557" y="128"/>
                  </a:cubicBezTo>
                  <a:cubicBezTo>
                    <a:pt x="557" y="126"/>
                    <a:pt x="557" y="124"/>
                    <a:pt x="557" y="122"/>
                  </a:cubicBezTo>
                  <a:cubicBezTo>
                    <a:pt x="558" y="121"/>
                    <a:pt x="559" y="120"/>
                    <a:pt x="558" y="119"/>
                  </a:cubicBezTo>
                  <a:cubicBezTo>
                    <a:pt x="559" y="117"/>
                    <a:pt x="560" y="116"/>
                    <a:pt x="563" y="116"/>
                  </a:cubicBezTo>
                  <a:cubicBezTo>
                    <a:pt x="563" y="116"/>
                    <a:pt x="564" y="116"/>
                    <a:pt x="565" y="117"/>
                  </a:cubicBezTo>
                  <a:cubicBezTo>
                    <a:pt x="566" y="117"/>
                    <a:pt x="568" y="117"/>
                    <a:pt x="569" y="118"/>
                  </a:cubicBezTo>
                  <a:cubicBezTo>
                    <a:pt x="570" y="126"/>
                    <a:pt x="571" y="135"/>
                    <a:pt x="573" y="144"/>
                  </a:cubicBezTo>
                  <a:cubicBezTo>
                    <a:pt x="574" y="151"/>
                    <a:pt x="575" y="160"/>
                    <a:pt x="581" y="164"/>
                  </a:cubicBezTo>
                  <a:cubicBezTo>
                    <a:pt x="582" y="165"/>
                    <a:pt x="583" y="165"/>
                    <a:pt x="583" y="165"/>
                  </a:cubicBezTo>
                  <a:cubicBezTo>
                    <a:pt x="586" y="165"/>
                    <a:pt x="588" y="160"/>
                    <a:pt x="585" y="157"/>
                  </a:cubicBezTo>
                  <a:cubicBezTo>
                    <a:pt x="581" y="154"/>
                    <a:pt x="580" y="143"/>
                    <a:pt x="579" y="138"/>
                  </a:cubicBezTo>
                  <a:cubicBezTo>
                    <a:pt x="579" y="132"/>
                    <a:pt x="578" y="126"/>
                    <a:pt x="577" y="120"/>
                  </a:cubicBezTo>
                  <a:cubicBezTo>
                    <a:pt x="582" y="121"/>
                    <a:pt x="587" y="123"/>
                    <a:pt x="592" y="125"/>
                  </a:cubicBezTo>
                  <a:cubicBezTo>
                    <a:pt x="593" y="142"/>
                    <a:pt x="596" y="158"/>
                    <a:pt x="601" y="174"/>
                  </a:cubicBezTo>
                  <a:cubicBezTo>
                    <a:pt x="587" y="169"/>
                    <a:pt x="574" y="163"/>
                    <a:pt x="562" y="154"/>
                  </a:cubicBezTo>
                  <a:cubicBezTo>
                    <a:pt x="561" y="153"/>
                    <a:pt x="559" y="152"/>
                    <a:pt x="558" y="152"/>
                  </a:cubicBezTo>
                  <a:cubicBezTo>
                    <a:pt x="557" y="152"/>
                    <a:pt x="557" y="152"/>
                    <a:pt x="556" y="153"/>
                  </a:cubicBezTo>
                  <a:moveTo>
                    <a:pt x="232" y="116"/>
                  </a:moveTo>
                  <a:cubicBezTo>
                    <a:pt x="227" y="114"/>
                    <a:pt x="222" y="112"/>
                    <a:pt x="218" y="110"/>
                  </a:cubicBezTo>
                  <a:cubicBezTo>
                    <a:pt x="214" y="108"/>
                    <a:pt x="210" y="106"/>
                    <a:pt x="206" y="103"/>
                  </a:cubicBezTo>
                  <a:cubicBezTo>
                    <a:pt x="215" y="107"/>
                    <a:pt x="223" y="111"/>
                    <a:pt x="232" y="116"/>
                  </a:cubicBezTo>
                  <a:moveTo>
                    <a:pt x="269" y="133"/>
                  </a:moveTo>
                  <a:cubicBezTo>
                    <a:pt x="267" y="132"/>
                    <a:pt x="265" y="130"/>
                    <a:pt x="262" y="129"/>
                  </a:cubicBezTo>
                  <a:cubicBezTo>
                    <a:pt x="262" y="129"/>
                    <a:pt x="262" y="129"/>
                    <a:pt x="262" y="129"/>
                  </a:cubicBezTo>
                  <a:cubicBezTo>
                    <a:pt x="263" y="128"/>
                    <a:pt x="264" y="127"/>
                    <a:pt x="264" y="126"/>
                  </a:cubicBezTo>
                  <a:cubicBezTo>
                    <a:pt x="266" y="119"/>
                    <a:pt x="267" y="112"/>
                    <a:pt x="271" y="106"/>
                  </a:cubicBezTo>
                  <a:cubicBezTo>
                    <a:pt x="271" y="105"/>
                    <a:pt x="271" y="104"/>
                    <a:pt x="271" y="103"/>
                  </a:cubicBezTo>
                  <a:cubicBezTo>
                    <a:pt x="274" y="105"/>
                    <a:pt x="277" y="108"/>
                    <a:pt x="280" y="110"/>
                  </a:cubicBezTo>
                  <a:cubicBezTo>
                    <a:pt x="294" y="120"/>
                    <a:pt x="284" y="131"/>
                    <a:pt x="281" y="142"/>
                  </a:cubicBezTo>
                  <a:cubicBezTo>
                    <a:pt x="279" y="140"/>
                    <a:pt x="277" y="139"/>
                    <a:pt x="275" y="137"/>
                  </a:cubicBezTo>
                  <a:cubicBezTo>
                    <a:pt x="277" y="135"/>
                    <a:pt x="278" y="132"/>
                    <a:pt x="278" y="129"/>
                  </a:cubicBezTo>
                  <a:cubicBezTo>
                    <a:pt x="279" y="125"/>
                    <a:pt x="279" y="122"/>
                    <a:pt x="282" y="119"/>
                  </a:cubicBezTo>
                  <a:cubicBezTo>
                    <a:pt x="285" y="116"/>
                    <a:pt x="282" y="113"/>
                    <a:pt x="279" y="113"/>
                  </a:cubicBezTo>
                  <a:cubicBezTo>
                    <a:pt x="278" y="113"/>
                    <a:pt x="277" y="113"/>
                    <a:pt x="276" y="114"/>
                  </a:cubicBezTo>
                  <a:cubicBezTo>
                    <a:pt x="271" y="119"/>
                    <a:pt x="272" y="127"/>
                    <a:pt x="269" y="133"/>
                  </a:cubicBezTo>
                  <a:moveTo>
                    <a:pt x="257" y="124"/>
                  </a:moveTo>
                  <a:cubicBezTo>
                    <a:pt x="246" y="116"/>
                    <a:pt x="234" y="108"/>
                    <a:pt x="222" y="102"/>
                  </a:cubicBezTo>
                  <a:cubicBezTo>
                    <a:pt x="222" y="102"/>
                    <a:pt x="222" y="102"/>
                    <a:pt x="222" y="102"/>
                  </a:cubicBezTo>
                  <a:cubicBezTo>
                    <a:pt x="220" y="99"/>
                    <a:pt x="225" y="91"/>
                    <a:pt x="227" y="88"/>
                  </a:cubicBezTo>
                  <a:cubicBezTo>
                    <a:pt x="229" y="83"/>
                    <a:pt x="231" y="79"/>
                    <a:pt x="233" y="74"/>
                  </a:cubicBezTo>
                  <a:cubicBezTo>
                    <a:pt x="238" y="78"/>
                    <a:pt x="243" y="82"/>
                    <a:pt x="249" y="87"/>
                  </a:cubicBezTo>
                  <a:cubicBezTo>
                    <a:pt x="244" y="92"/>
                    <a:pt x="241" y="100"/>
                    <a:pt x="239" y="108"/>
                  </a:cubicBezTo>
                  <a:cubicBezTo>
                    <a:pt x="239" y="111"/>
                    <a:pt x="241" y="112"/>
                    <a:pt x="244" y="112"/>
                  </a:cubicBezTo>
                  <a:cubicBezTo>
                    <a:pt x="245" y="112"/>
                    <a:pt x="246" y="112"/>
                    <a:pt x="247" y="110"/>
                  </a:cubicBezTo>
                  <a:cubicBezTo>
                    <a:pt x="248" y="104"/>
                    <a:pt x="250" y="97"/>
                    <a:pt x="255" y="92"/>
                  </a:cubicBezTo>
                  <a:cubicBezTo>
                    <a:pt x="255" y="91"/>
                    <a:pt x="255" y="91"/>
                    <a:pt x="255" y="91"/>
                  </a:cubicBezTo>
                  <a:cubicBezTo>
                    <a:pt x="259" y="94"/>
                    <a:pt x="263" y="97"/>
                    <a:pt x="267" y="100"/>
                  </a:cubicBezTo>
                  <a:cubicBezTo>
                    <a:pt x="266" y="100"/>
                    <a:pt x="265" y="101"/>
                    <a:pt x="264" y="102"/>
                  </a:cubicBezTo>
                  <a:cubicBezTo>
                    <a:pt x="260" y="109"/>
                    <a:pt x="259" y="116"/>
                    <a:pt x="257" y="124"/>
                  </a:cubicBezTo>
                  <a:cubicBezTo>
                    <a:pt x="257" y="124"/>
                    <a:pt x="257" y="124"/>
                    <a:pt x="257" y="124"/>
                  </a:cubicBezTo>
                  <a:moveTo>
                    <a:pt x="214" y="98"/>
                  </a:moveTo>
                  <a:cubicBezTo>
                    <a:pt x="214" y="98"/>
                    <a:pt x="214" y="97"/>
                    <a:pt x="213" y="97"/>
                  </a:cubicBezTo>
                  <a:cubicBezTo>
                    <a:pt x="206" y="94"/>
                    <a:pt x="200" y="91"/>
                    <a:pt x="194" y="88"/>
                  </a:cubicBezTo>
                  <a:cubicBezTo>
                    <a:pt x="198" y="76"/>
                    <a:pt x="201" y="63"/>
                    <a:pt x="208" y="53"/>
                  </a:cubicBezTo>
                  <a:cubicBezTo>
                    <a:pt x="214" y="58"/>
                    <a:pt x="220" y="64"/>
                    <a:pt x="226" y="69"/>
                  </a:cubicBezTo>
                  <a:cubicBezTo>
                    <a:pt x="224" y="76"/>
                    <a:pt x="221" y="83"/>
                    <a:pt x="217" y="90"/>
                  </a:cubicBezTo>
                  <a:cubicBezTo>
                    <a:pt x="216" y="92"/>
                    <a:pt x="215" y="95"/>
                    <a:pt x="214" y="98"/>
                  </a:cubicBezTo>
                  <a:moveTo>
                    <a:pt x="9" y="236"/>
                  </a:moveTo>
                  <a:cubicBezTo>
                    <a:pt x="8" y="236"/>
                    <a:pt x="7" y="235"/>
                    <a:pt x="7" y="235"/>
                  </a:cubicBezTo>
                  <a:cubicBezTo>
                    <a:pt x="8" y="228"/>
                    <a:pt x="10" y="219"/>
                    <a:pt x="15" y="213"/>
                  </a:cubicBezTo>
                  <a:cubicBezTo>
                    <a:pt x="15" y="213"/>
                    <a:pt x="15" y="213"/>
                    <a:pt x="15" y="213"/>
                  </a:cubicBezTo>
                  <a:cubicBezTo>
                    <a:pt x="15" y="213"/>
                    <a:pt x="16" y="212"/>
                    <a:pt x="16" y="212"/>
                  </a:cubicBezTo>
                  <a:cubicBezTo>
                    <a:pt x="19" y="204"/>
                    <a:pt x="23" y="197"/>
                    <a:pt x="27" y="190"/>
                  </a:cubicBezTo>
                  <a:cubicBezTo>
                    <a:pt x="33" y="181"/>
                    <a:pt x="38" y="172"/>
                    <a:pt x="43" y="162"/>
                  </a:cubicBezTo>
                  <a:cubicBezTo>
                    <a:pt x="44" y="159"/>
                    <a:pt x="46" y="155"/>
                    <a:pt x="47" y="152"/>
                  </a:cubicBezTo>
                  <a:cubicBezTo>
                    <a:pt x="60" y="132"/>
                    <a:pt x="73" y="112"/>
                    <a:pt x="85" y="92"/>
                  </a:cubicBezTo>
                  <a:cubicBezTo>
                    <a:pt x="98" y="78"/>
                    <a:pt x="109" y="63"/>
                    <a:pt x="114" y="44"/>
                  </a:cubicBezTo>
                  <a:cubicBezTo>
                    <a:pt x="115" y="43"/>
                    <a:pt x="115" y="43"/>
                    <a:pt x="115" y="42"/>
                  </a:cubicBezTo>
                  <a:cubicBezTo>
                    <a:pt x="117" y="45"/>
                    <a:pt x="120" y="48"/>
                    <a:pt x="124" y="51"/>
                  </a:cubicBezTo>
                  <a:cubicBezTo>
                    <a:pt x="122" y="55"/>
                    <a:pt x="123" y="60"/>
                    <a:pt x="127" y="62"/>
                  </a:cubicBezTo>
                  <a:cubicBezTo>
                    <a:pt x="158" y="75"/>
                    <a:pt x="177" y="104"/>
                    <a:pt x="206" y="120"/>
                  </a:cubicBezTo>
                  <a:cubicBezTo>
                    <a:pt x="225" y="131"/>
                    <a:pt x="249" y="136"/>
                    <a:pt x="267" y="150"/>
                  </a:cubicBezTo>
                  <a:cubicBezTo>
                    <a:pt x="266" y="150"/>
                    <a:pt x="266" y="150"/>
                    <a:pt x="266" y="150"/>
                  </a:cubicBezTo>
                  <a:cubicBezTo>
                    <a:pt x="247" y="152"/>
                    <a:pt x="229" y="158"/>
                    <a:pt x="211" y="164"/>
                  </a:cubicBezTo>
                  <a:cubicBezTo>
                    <a:pt x="202" y="167"/>
                    <a:pt x="192" y="171"/>
                    <a:pt x="183" y="174"/>
                  </a:cubicBezTo>
                  <a:cubicBezTo>
                    <a:pt x="173" y="177"/>
                    <a:pt x="161" y="179"/>
                    <a:pt x="152" y="184"/>
                  </a:cubicBezTo>
                  <a:cubicBezTo>
                    <a:pt x="118" y="201"/>
                    <a:pt x="79" y="206"/>
                    <a:pt x="45" y="223"/>
                  </a:cubicBezTo>
                  <a:cubicBezTo>
                    <a:pt x="44" y="223"/>
                    <a:pt x="43" y="225"/>
                    <a:pt x="42" y="226"/>
                  </a:cubicBezTo>
                  <a:cubicBezTo>
                    <a:pt x="40" y="226"/>
                    <a:pt x="39" y="227"/>
                    <a:pt x="37" y="227"/>
                  </a:cubicBezTo>
                  <a:cubicBezTo>
                    <a:pt x="27" y="229"/>
                    <a:pt x="17" y="230"/>
                    <a:pt x="9" y="236"/>
                  </a:cubicBezTo>
                  <a:moveTo>
                    <a:pt x="187" y="84"/>
                  </a:moveTo>
                  <a:cubicBezTo>
                    <a:pt x="183" y="81"/>
                    <a:pt x="179" y="78"/>
                    <a:pt x="174" y="75"/>
                  </a:cubicBezTo>
                  <a:cubicBezTo>
                    <a:pt x="171" y="73"/>
                    <a:pt x="169" y="71"/>
                    <a:pt x="166" y="68"/>
                  </a:cubicBezTo>
                  <a:cubicBezTo>
                    <a:pt x="167" y="68"/>
                    <a:pt x="168" y="67"/>
                    <a:pt x="168" y="66"/>
                  </a:cubicBezTo>
                  <a:cubicBezTo>
                    <a:pt x="170" y="61"/>
                    <a:pt x="172" y="56"/>
                    <a:pt x="174" y="51"/>
                  </a:cubicBezTo>
                  <a:cubicBezTo>
                    <a:pt x="176" y="46"/>
                    <a:pt x="177" y="41"/>
                    <a:pt x="179" y="37"/>
                  </a:cubicBezTo>
                  <a:cubicBezTo>
                    <a:pt x="185" y="40"/>
                    <a:pt x="191" y="42"/>
                    <a:pt x="196" y="45"/>
                  </a:cubicBezTo>
                  <a:cubicBezTo>
                    <a:pt x="198" y="46"/>
                    <a:pt x="200" y="48"/>
                    <a:pt x="202" y="49"/>
                  </a:cubicBezTo>
                  <a:cubicBezTo>
                    <a:pt x="195" y="59"/>
                    <a:pt x="191" y="71"/>
                    <a:pt x="187" y="84"/>
                  </a:cubicBezTo>
                  <a:moveTo>
                    <a:pt x="132" y="48"/>
                  </a:moveTo>
                  <a:cubicBezTo>
                    <a:pt x="131" y="48"/>
                    <a:pt x="131" y="48"/>
                    <a:pt x="131" y="48"/>
                  </a:cubicBezTo>
                  <a:cubicBezTo>
                    <a:pt x="131" y="48"/>
                    <a:pt x="131" y="47"/>
                    <a:pt x="130" y="47"/>
                  </a:cubicBezTo>
                  <a:cubicBezTo>
                    <a:pt x="126" y="43"/>
                    <a:pt x="121" y="39"/>
                    <a:pt x="118" y="33"/>
                  </a:cubicBezTo>
                  <a:cubicBezTo>
                    <a:pt x="119" y="33"/>
                    <a:pt x="119" y="32"/>
                    <a:pt x="119" y="32"/>
                  </a:cubicBezTo>
                  <a:cubicBezTo>
                    <a:pt x="123" y="37"/>
                    <a:pt x="128" y="43"/>
                    <a:pt x="132" y="48"/>
                  </a:cubicBezTo>
                  <a:moveTo>
                    <a:pt x="161" y="65"/>
                  </a:moveTo>
                  <a:cubicBezTo>
                    <a:pt x="158" y="63"/>
                    <a:pt x="156" y="61"/>
                    <a:pt x="154" y="60"/>
                  </a:cubicBezTo>
                  <a:cubicBezTo>
                    <a:pt x="151" y="58"/>
                    <a:pt x="149" y="55"/>
                    <a:pt x="147" y="53"/>
                  </a:cubicBezTo>
                  <a:cubicBezTo>
                    <a:pt x="149" y="43"/>
                    <a:pt x="153" y="35"/>
                    <a:pt x="154" y="25"/>
                  </a:cubicBezTo>
                  <a:cubicBezTo>
                    <a:pt x="159" y="27"/>
                    <a:pt x="164" y="30"/>
                    <a:pt x="169" y="32"/>
                  </a:cubicBezTo>
                  <a:cubicBezTo>
                    <a:pt x="170" y="33"/>
                    <a:pt x="171" y="33"/>
                    <a:pt x="172" y="34"/>
                  </a:cubicBezTo>
                  <a:cubicBezTo>
                    <a:pt x="171" y="37"/>
                    <a:pt x="169" y="41"/>
                    <a:pt x="168" y="45"/>
                  </a:cubicBezTo>
                  <a:cubicBezTo>
                    <a:pt x="166" y="51"/>
                    <a:pt x="163" y="57"/>
                    <a:pt x="161" y="64"/>
                  </a:cubicBezTo>
                  <a:cubicBezTo>
                    <a:pt x="161" y="65"/>
                    <a:pt x="161" y="65"/>
                    <a:pt x="161" y="65"/>
                  </a:cubicBezTo>
                  <a:moveTo>
                    <a:pt x="141" y="46"/>
                  </a:moveTo>
                  <a:cubicBezTo>
                    <a:pt x="138" y="42"/>
                    <a:pt x="135" y="38"/>
                    <a:pt x="131" y="34"/>
                  </a:cubicBezTo>
                  <a:cubicBezTo>
                    <a:pt x="135" y="29"/>
                    <a:pt x="136" y="22"/>
                    <a:pt x="138" y="16"/>
                  </a:cubicBezTo>
                  <a:cubicBezTo>
                    <a:pt x="141" y="18"/>
                    <a:pt x="144" y="20"/>
                    <a:pt x="147" y="21"/>
                  </a:cubicBezTo>
                  <a:cubicBezTo>
                    <a:pt x="146" y="22"/>
                    <a:pt x="146" y="22"/>
                    <a:pt x="146" y="23"/>
                  </a:cubicBezTo>
                  <a:cubicBezTo>
                    <a:pt x="146" y="31"/>
                    <a:pt x="143" y="38"/>
                    <a:pt x="141" y="46"/>
                  </a:cubicBezTo>
                  <a:moveTo>
                    <a:pt x="126" y="28"/>
                  </a:moveTo>
                  <a:cubicBezTo>
                    <a:pt x="124" y="26"/>
                    <a:pt x="123" y="25"/>
                    <a:pt x="122" y="23"/>
                  </a:cubicBezTo>
                  <a:cubicBezTo>
                    <a:pt x="121" y="20"/>
                    <a:pt x="118" y="18"/>
                    <a:pt x="115" y="18"/>
                  </a:cubicBezTo>
                  <a:cubicBezTo>
                    <a:pt x="116" y="16"/>
                    <a:pt x="117" y="14"/>
                    <a:pt x="120" y="12"/>
                  </a:cubicBezTo>
                  <a:cubicBezTo>
                    <a:pt x="122" y="10"/>
                    <a:pt x="124" y="9"/>
                    <a:pt x="126" y="9"/>
                  </a:cubicBezTo>
                  <a:cubicBezTo>
                    <a:pt x="128" y="9"/>
                    <a:pt x="130" y="10"/>
                    <a:pt x="132" y="11"/>
                  </a:cubicBezTo>
                  <a:cubicBezTo>
                    <a:pt x="130" y="17"/>
                    <a:pt x="129" y="23"/>
                    <a:pt x="126" y="28"/>
                  </a:cubicBezTo>
                  <a:moveTo>
                    <a:pt x="125" y="0"/>
                  </a:moveTo>
                  <a:cubicBezTo>
                    <a:pt x="116" y="0"/>
                    <a:pt x="103" y="15"/>
                    <a:pt x="106" y="25"/>
                  </a:cubicBezTo>
                  <a:cubicBezTo>
                    <a:pt x="86" y="51"/>
                    <a:pt x="68" y="80"/>
                    <a:pt x="51" y="109"/>
                  </a:cubicBezTo>
                  <a:cubicBezTo>
                    <a:pt x="49" y="112"/>
                    <a:pt x="47" y="115"/>
                    <a:pt x="45" y="119"/>
                  </a:cubicBezTo>
                  <a:cubicBezTo>
                    <a:pt x="36" y="134"/>
                    <a:pt x="26" y="150"/>
                    <a:pt x="17" y="166"/>
                  </a:cubicBezTo>
                  <a:cubicBezTo>
                    <a:pt x="16" y="168"/>
                    <a:pt x="16" y="171"/>
                    <a:pt x="17" y="173"/>
                  </a:cubicBezTo>
                  <a:cubicBezTo>
                    <a:pt x="15" y="179"/>
                    <a:pt x="12" y="184"/>
                    <a:pt x="9" y="190"/>
                  </a:cubicBezTo>
                  <a:cubicBezTo>
                    <a:pt x="9" y="191"/>
                    <a:pt x="8" y="192"/>
                    <a:pt x="8" y="193"/>
                  </a:cubicBezTo>
                  <a:cubicBezTo>
                    <a:pt x="6" y="198"/>
                    <a:pt x="4" y="202"/>
                    <a:pt x="2" y="207"/>
                  </a:cubicBezTo>
                  <a:cubicBezTo>
                    <a:pt x="1" y="211"/>
                    <a:pt x="2" y="213"/>
                    <a:pt x="5" y="215"/>
                  </a:cubicBezTo>
                  <a:cubicBezTo>
                    <a:pt x="1" y="222"/>
                    <a:pt x="0" y="230"/>
                    <a:pt x="0" y="238"/>
                  </a:cubicBezTo>
                  <a:cubicBezTo>
                    <a:pt x="0" y="239"/>
                    <a:pt x="0" y="240"/>
                    <a:pt x="2" y="241"/>
                  </a:cubicBezTo>
                  <a:cubicBezTo>
                    <a:pt x="2" y="241"/>
                    <a:pt x="3" y="241"/>
                    <a:pt x="4" y="242"/>
                  </a:cubicBezTo>
                  <a:cubicBezTo>
                    <a:pt x="4" y="243"/>
                    <a:pt x="4" y="244"/>
                    <a:pt x="5" y="245"/>
                  </a:cubicBezTo>
                  <a:cubicBezTo>
                    <a:pt x="9" y="247"/>
                    <a:pt x="12" y="248"/>
                    <a:pt x="16" y="248"/>
                  </a:cubicBezTo>
                  <a:cubicBezTo>
                    <a:pt x="22" y="248"/>
                    <a:pt x="28" y="246"/>
                    <a:pt x="33" y="244"/>
                  </a:cubicBezTo>
                  <a:cubicBezTo>
                    <a:pt x="35" y="244"/>
                    <a:pt x="37" y="243"/>
                    <a:pt x="38" y="243"/>
                  </a:cubicBezTo>
                  <a:cubicBezTo>
                    <a:pt x="50" y="243"/>
                    <a:pt x="62" y="242"/>
                    <a:pt x="71" y="234"/>
                  </a:cubicBezTo>
                  <a:cubicBezTo>
                    <a:pt x="71" y="233"/>
                    <a:pt x="71" y="233"/>
                    <a:pt x="71" y="233"/>
                  </a:cubicBezTo>
                  <a:cubicBezTo>
                    <a:pt x="96" y="228"/>
                    <a:pt x="120" y="217"/>
                    <a:pt x="144" y="206"/>
                  </a:cubicBezTo>
                  <a:cubicBezTo>
                    <a:pt x="151" y="235"/>
                    <a:pt x="184" y="256"/>
                    <a:pt x="213" y="270"/>
                  </a:cubicBezTo>
                  <a:cubicBezTo>
                    <a:pt x="223" y="279"/>
                    <a:pt x="233" y="287"/>
                    <a:pt x="246" y="292"/>
                  </a:cubicBezTo>
                  <a:cubicBezTo>
                    <a:pt x="273" y="303"/>
                    <a:pt x="303" y="308"/>
                    <a:pt x="333" y="308"/>
                  </a:cubicBezTo>
                  <a:cubicBezTo>
                    <a:pt x="351" y="308"/>
                    <a:pt x="370" y="306"/>
                    <a:pt x="388" y="303"/>
                  </a:cubicBezTo>
                  <a:cubicBezTo>
                    <a:pt x="466" y="289"/>
                    <a:pt x="530" y="243"/>
                    <a:pt x="561" y="171"/>
                  </a:cubicBezTo>
                  <a:cubicBezTo>
                    <a:pt x="601" y="197"/>
                    <a:pt x="657" y="194"/>
                    <a:pt x="686" y="237"/>
                  </a:cubicBezTo>
                  <a:cubicBezTo>
                    <a:pt x="687" y="238"/>
                    <a:pt x="687" y="238"/>
                    <a:pt x="687" y="238"/>
                  </a:cubicBezTo>
                  <a:cubicBezTo>
                    <a:pt x="686" y="253"/>
                    <a:pt x="684" y="268"/>
                    <a:pt x="682" y="283"/>
                  </a:cubicBezTo>
                  <a:cubicBezTo>
                    <a:pt x="664" y="328"/>
                    <a:pt x="618" y="366"/>
                    <a:pt x="581" y="393"/>
                  </a:cubicBezTo>
                  <a:cubicBezTo>
                    <a:pt x="551" y="415"/>
                    <a:pt x="515" y="431"/>
                    <a:pt x="480" y="444"/>
                  </a:cubicBezTo>
                  <a:cubicBezTo>
                    <a:pt x="440" y="458"/>
                    <a:pt x="398" y="467"/>
                    <a:pt x="356" y="471"/>
                  </a:cubicBezTo>
                  <a:cubicBezTo>
                    <a:pt x="347" y="472"/>
                    <a:pt x="339" y="472"/>
                    <a:pt x="331" y="472"/>
                  </a:cubicBezTo>
                  <a:cubicBezTo>
                    <a:pt x="274" y="472"/>
                    <a:pt x="220" y="454"/>
                    <a:pt x="180" y="410"/>
                  </a:cubicBezTo>
                  <a:cubicBezTo>
                    <a:pt x="139" y="364"/>
                    <a:pt x="123" y="300"/>
                    <a:pt x="124" y="240"/>
                  </a:cubicBezTo>
                  <a:cubicBezTo>
                    <a:pt x="124" y="235"/>
                    <a:pt x="120" y="233"/>
                    <a:pt x="117" y="233"/>
                  </a:cubicBezTo>
                  <a:cubicBezTo>
                    <a:pt x="113" y="233"/>
                    <a:pt x="110" y="235"/>
                    <a:pt x="110" y="239"/>
                  </a:cubicBezTo>
                  <a:cubicBezTo>
                    <a:pt x="109" y="300"/>
                    <a:pt x="124" y="360"/>
                    <a:pt x="161" y="408"/>
                  </a:cubicBezTo>
                  <a:cubicBezTo>
                    <a:pt x="197" y="457"/>
                    <a:pt x="253" y="483"/>
                    <a:pt x="312" y="487"/>
                  </a:cubicBezTo>
                  <a:cubicBezTo>
                    <a:pt x="319" y="487"/>
                    <a:pt x="326" y="488"/>
                    <a:pt x="333" y="488"/>
                  </a:cubicBezTo>
                  <a:cubicBezTo>
                    <a:pt x="408" y="488"/>
                    <a:pt x="486" y="461"/>
                    <a:pt x="551" y="428"/>
                  </a:cubicBezTo>
                  <a:cubicBezTo>
                    <a:pt x="595" y="406"/>
                    <a:pt x="641" y="370"/>
                    <a:pt x="672" y="328"/>
                  </a:cubicBezTo>
                  <a:cubicBezTo>
                    <a:pt x="672" y="328"/>
                    <a:pt x="672" y="328"/>
                    <a:pt x="672" y="328"/>
                  </a:cubicBezTo>
                  <a:cubicBezTo>
                    <a:pt x="673" y="328"/>
                    <a:pt x="673" y="328"/>
                    <a:pt x="674" y="327"/>
                  </a:cubicBezTo>
                  <a:cubicBezTo>
                    <a:pt x="679" y="324"/>
                    <a:pt x="683" y="318"/>
                    <a:pt x="687" y="312"/>
                  </a:cubicBezTo>
                  <a:cubicBezTo>
                    <a:pt x="687" y="312"/>
                    <a:pt x="687" y="312"/>
                    <a:pt x="687" y="312"/>
                  </a:cubicBezTo>
                  <a:cubicBezTo>
                    <a:pt x="691" y="312"/>
                    <a:pt x="694" y="310"/>
                    <a:pt x="694" y="305"/>
                  </a:cubicBezTo>
                  <a:cubicBezTo>
                    <a:pt x="694" y="302"/>
                    <a:pt x="695" y="298"/>
                    <a:pt x="695" y="294"/>
                  </a:cubicBezTo>
                  <a:cubicBezTo>
                    <a:pt x="696" y="292"/>
                    <a:pt x="697" y="290"/>
                    <a:pt x="698" y="289"/>
                  </a:cubicBezTo>
                  <a:cubicBezTo>
                    <a:pt x="706" y="273"/>
                    <a:pt x="711" y="256"/>
                    <a:pt x="712" y="239"/>
                  </a:cubicBezTo>
                  <a:cubicBezTo>
                    <a:pt x="712" y="238"/>
                    <a:pt x="711" y="237"/>
                    <a:pt x="711" y="236"/>
                  </a:cubicBezTo>
                  <a:cubicBezTo>
                    <a:pt x="715" y="224"/>
                    <a:pt x="716" y="211"/>
                    <a:pt x="715" y="197"/>
                  </a:cubicBezTo>
                  <a:cubicBezTo>
                    <a:pt x="713" y="177"/>
                    <a:pt x="708" y="172"/>
                    <a:pt x="691" y="163"/>
                  </a:cubicBezTo>
                  <a:cubicBezTo>
                    <a:pt x="691" y="163"/>
                    <a:pt x="690" y="163"/>
                    <a:pt x="690" y="163"/>
                  </a:cubicBezTo>
                  <a:cubicBezTo>
                    <a:pt x="689" y="163"/>
                    <a:pt x="689" y="163"/>
                    <a:pt x="689" y="163"/>
                  </a:cubicBezTo>
                  <a:cubicBezTo>
                    <a:pt x="689" y="162"/>
                    <a:pt x="689" y="162"/>
                    <a:pt x="688" y="161"/>
                  </a:cubicBezTo>
                  <a:cubicBezTo>
                    <a:pt x="680" y="147"/>
                    <a:pt x="651" y="140"/>
                    <a:pt x="637" y="135"/>
                  </a:cubicBezTo>
                  <a:cubicBezTo>
                    <a:pt x="623" y="131"/>
                    <a:pt x="611" y="125"/>
                    <a:pt x="598" y="120"/>
                  </a:cubicBezTo>
                  <a:cubicBezTo>
                    <a:pt x="597" y="120"/>
                    <a:pt x="597" y="120"/>
                    <a:pt x="597" y="120"/>
                  </a:cubicBezTo>
                  <a:cubicBezTo>
                    <a:pt x="586" y="115"/>
                    <a:pt x="575" y="111"/>
                    <a:pt x="563" y="108"/>
                  </a:cubicBezTo>
                  <a:cubicBezTo>
                    <a:pt x="561" y="108"/>
                    <a:pt x="560" y="108"/>
                    <a:pt x="559" y="108"/>
                  </a:cubicBezTo>
                  <a:cubicBezTo>
                    <a:pt x="555" y="108"/>
                    <a:pt x="552" y="110"/>
                    <a:pt x="551" y="113"/>
                  </a:cubicBezTo>
                  <a:cubicBezTo>
                    <a:pt x="550" y="114"/>
                    <a:pt x="548" y="115"/>
                    <a:pt x="548" y="116"/>
                  </a:cubicBezTo>
                  <a:cubicBezTo>
                    <a:pt x="534" y="120"/>
                    <a:pt x="525" y="133"/>
                    <a:pt x="518" y="147"/>
                  </a:cubicBezTo>
                  <a:cubicBezTo>
                    <a:pt x="518" y="147"/>
                    <a:pt x="517" y="147"/>
                    <a:pt x="517" y="147"/>
                  </a:cubicBezTo>
                  <a:cubicBezTo>
                    <a:pt x="515" y="147"/>
                    <a:pt x="513" y="148"/>
                    <a:pt x="513" y="150"/>
                  </a:cubicBezTo>
                  <a:cubicBezTo>
                    <a:pt x="513" y="152"/>
                    <a:pt x="513" y="155"/>
                    <a:pt x="513" y="157"/>
                  </a:cubicBezTo>
                  <a:cubicBezTo>
                    <a:pt x="511" y="161"/>
                    <a:pt x="509" y="164"/>
                    <a:pt x="508" y="168"/>
                  </a:cubicBezTo>
                  <a:cubicBezTo>
                    <a:pt x="498" y="185"/>
                    <a:pt x="484" y="201"/>
                    <a:pt x="470" y="214"/>
                  </a:cubicBezTo>
                  <a:cubicBezTo>
                    <a:pt x="455" y="228"/>
                    <a:pt x="434" y="235"/>
                    <a:pt x="416" y="244"/>
                  </a:cubicBezTo>
                  <a:cubicBezTo>
                    <a:pt x="412" y="246"/>
                    <a:pt x="408" y="248"/>
                    <a:pt x="403" y="250"/>
                  </a:cubicBezTo>
                  <a:cubicBezTo>
                    <a:pt x="397" y="251"/>
                    <a:pt x="391" y="253"/>
                    <a:pt x="385" y="255"/>
                  </a:cubicBezTo>
                  <a:cubicBezTo>
                    <a:pt x="373" y="256"/>
                    <a:pt x="360" y="256"/>
                    <a:pt x="349" y="257"/>
                  </a:cubicBezTo>
                  <a:cubicBezTo>
                    <a:pt x="343" y="257"/>
                    <a:pt x="336" y="258"/>
                    <a:pt x="330" y="258"/>
                  </a:cubicBezTo>
                  <a:cubicBezTo>
                    <a:pt x="321" y="258"/>
                    <a:pt x="311" y="257"/>
                    <a:pt x="303" y="256"/>
                  </a:cubicBezTo>
                  <a:cubicBezTo>
                    <a:pt x="295" y="253"/>
                    <a:pt x="288" y="249"/>
                    <a:pt x="280" y="247"/>
                  </a:cubicBezTo>
                  <a:cubicBezTo>
                    <a:pt x="280" y="246"/>
                    <a:pt x="279" y="246"/>
                    <a:pt x="278" y="246"/>
                  </a:cubicBezTo>
                  <a:cubicBezTo>
                    <a:pt x="256" y="241"/>
                    <a:pt x="230" y="223"/>
                    <a:pt x="214" y="208"/>
                  </a:cubicBezTo>
                  <a:cubicBezTo>
                    <a:pt x="211" y="205"/>
                    <a:pt x="208" y="202"/>
                    <a:pt x="205" y="198"/>
                  </a:cubicBezTo>
                  <a:cubicBezTo>
                    <a:pt x="215" y="194"/>
                    <a:pt x="225" y="189"/>
                    <a:pt x="235" y="184"/>
                  </a:cubicBezTo>
                  <a:cubicBezTo>
                    <a:pt x="236" y="184"/>
                    <a:pt x="237" y="183"/>
                    <a:pt x="237" y="183"/>
                  </a:cubicBezTo>
                  <a:cubicBezTo>
                    <a:pt x="243" y="181"/>
                    <a:pt x="250" y="179"/>
                    <a:pt x="256" y="178"/>
                  </a:cubicBezTo>
                  <a:cubicBezTo>
                    <a:pt x="267" y="177"/>
                    <a:pt x="278" y="174"/>
                    <a:pt x="286" y="166"/>
                  </a:cubicBezTo>
                  <a:cubicBezTo>
                    <a:pt x="290" y="165"/>
                    <a:pt x="294" y="159"/>
                    <a:pt x="291" y="154"/>
                  </a:cubicBezTo>
                  <a:cubicBezTo>
                    <a:pt x="290" y="153"/>
                    <a:pt x="289" y="152"/>
                    <a:pt x="289" y="151"/>
                  </a:cubicBezTo>
                  <a:cubicBezTo>
                    <a:pt x="285" y="141"/>
                    <a:pt x="296" y="132"/>
                    <a:pt x="296" y="122"/>
                  </a:cubicBezTo>
                  <a:cubicBezTo>
                    <a:pt x="297" y="113"/>
                    <a:pt x="292" y="109"/>
                    <a:pt x="284" y="103"/>
                  </a:cubicBezTo>
                  <a:cubicBezTo>
                    <a:pt x="270" y="93"/>
                    <a:pt x="257" y="82"/>
                    <a:pt x="243" y="72"/>
                  </a:cubicBezTo>
                  <a:cubicBezTo>
                    <a:pt x="228" y="61"/>
                    <a:pt x="216" y="48"/>
                    <a:pt x="200" y="38"/>
                  </a:cubicBezTo>
                  <a:cubicBezTo>
                    <a:pt x="186" y="30"/>
                    <a:pt x="170" y="24"/>
                    <a:pt x="155" y="17"/>
                  </a:cubicBezTo>
                  <a:cubicBezTo>
                    <a:pt x="146" y="13"/>
                    <a:pt x="135" y="0"/>
                    <a:pt x="1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aphicFrame>
        <p:nvGraphicFramePr>
          <p:cNvPr id="76" name="表格 75"/>
          <p:cNvGraphicFramePr>
            <a:graphicFrameLocks noGrp="1"/>
          </p:cNvGraphicFramePr>
          <p:nvPr userDrawn="1"/>
        </p:nvGraphicFramePr>
        <p:xfrm>
          <a:off x="1187461" y="-760933"/>
          <a:ext cx="8128000" cy="471373"/>
        </p:xfrm>
        <a:graphic>
          <a:graphicData uri="http://schemas.openxmlformats.org/drawingml/2006/table">
            <a:tbl>
              <a:tblPr firstRow="1" bandRow="1">
                <a:tableStyleId>{5C22544A-7EE6-4342-B048-85BDC9FD1C3A}</a:tableStyleId>
              </a:tblPr>
              <a:tblGrid>
                <a:gridCol w="1625600"/>
                <a:gridCol w="1625600"/>
                <a:gridCol w="1625600"/>
                <a:gridCol w="1625600"/>
                <a:gridCol w="1625600"/>
              </a:tblGrid>
              <a:tr h="471373">
                <a:tc>
                  <a:txBody>
                    <a:bodyPr/>
                    <a:lstStyle/>
                    <a:p>
                      <a:endParaRPr lang="zh-CN" altLang="en-US" dirty="0"/>
                    </a:p>
                  </a:txBody>
                  <a:tcPr>
                    <a:solidFill>
                      <a:srgbClr val="EC1C24"/>
                    </a:solidFill>
                  </a:tcPr>
                </a:tc>
                <a:tc>
                  <a:txBody>
                    <a:bodyPr/>
                    <a:lstStyle/>
                    <a:p>
                      <a:endParaRPr lang="zh-CN" altLang="en-US" dirty="0"/>
                    </a:p>
                  </a:txBody>
                  <a:tcPr>
                    <a:solidFill>
                      <a:srgbClr val="00A69C"/>
                    </a:solidFill>
                  </a:tcPr>
                </a:tc>
                <a:tc>
                  <a:txBody>
                    <a:bodyPr/>
                    <a:lstStyle/>
                    <a:p>
                      <a:endParaRPr lang="zh-CN" altLang="en-US" dirty="0"/>
                    </a:p>
                  </a:txBody>
                  <a:tcPr>
                    <a:solidFill>
                      <a:srgbClr val="F6921E"/>
                    </a:solidFill>
                  </a:tcPr>
                </a:tc>
                <a:tc>
                  <a:txBody>
                    <a:bodyPr/>
                    <a:lstStyle/>
                    <a:p>
                      <a:endParaRPr lang="zh-CN" altLang="en-US" dirty="0"/>
                    </a:p>
                  </a:txBody>
                  <a:tcPr>
                    <a:solidFill>
                      <a:srgbClr val="39A3C3"/>
                    </a:solidFill>
                  </a:tcPr>
                </a:tc>
                <a:tc>
                  <a:txBody>
                    <a:bodyPr/>
                    <a:lstStyle/>
                    <a:p>
                      <a:endParaRPr lang="zh-CN" altLang="en-US" dirty="0"/>
                    </a:p>
                  </a:txBody>
                  <a:tcPr>
                    <a:solidFill>
                      <a:srgbClr val="2B388F"/>
                    </a:solidFill>
                  </a:tcPr>
                </a:tc>
              </a:tr>
            </a:tbl>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grpSp>
        <p:nvGrpSpPr>
          <p:cNvPr id="222" name="Group 1363"/>
          <p:cNvGrpSpPr>
            <a:grpSpLocks noChangeAspect="1"/>
          </p:cNvGrpSpPr>
          <p:nvPr/>
        </p:nvGrpSpPr>
        <p:grpSpPr bwMode="auto">
          <a:xfrm>
            <a:off x="-166255" y="-211419"/>
            <a:ext cx="12675756" cy="7318801"/>
            <a:chOff x="93" y="1"/>
            <a:chExt cx="7482" cy="4320"/>
          </a:xfrm>
          <a:solidFill>
            <a:schemeClr val="bg1">
              <a:alpha val="39000"/>
            </a:schemeClr>
          </a:solidFill>
        </p:grpSpPr>
        <p:sp>
          <p:nvSpPr>
            <p:cNvPr id="223" name="Freeform 1364"/>
            <p:cNvSpPr>
              <a:spLocks noEditPoints="1"/>
            </p:cNvSpPr>
            <p:nvPr/>
          </p:nvSpPr>
          <p:spPr bwMode="auto">
            <a:xfrm>
              <a:off x="6531" y="585"/>
              <a:ext cx="1044" cy="1633"/>
            </a:xfrm>
            <a:custGeom>
              <a:avLst/>
              <a:gdLst>
                <a:gd name="T0" fmla="*/ 64 w 780"/>
                <a:gd name="T1" fmla="*/ 1059 h 1224"/>
                <a:gd name="T2" fmla="*/ 123 w 780"/>
                <a:gd name="T3" fmla="*/ 1045 h 1224"/>
                <a:gd name="T4" fmla="*/ 35 w 780"/>
                <a:gd name="T5" fmla="*/ 1043 h 1224"/>
                <a:gd name="T6" fmla="*/ 107 w 780"/>
                <a:gd name="T7" fmla="*/ 1044 h 1224"/>
                <a:gd name="T8" fmla="*/ 339 w 780"/>
                <a:gd name="T9" fmla="*/ 604 h 1224"/>
                <a:gd name="T10" fmla="*/ 466 w 780"/>
                <a:gd name="T11" fmla="*/ 604 h 1224"/>
                <a:gd name="T12" fmla="*/ 583 w 780"/>
                <a:gd name="T13" fmla="*/ 669 h 1224"/>
                <a:gd name="T14" fmla="*/ 331 w 780"/>
                <a:gd name="T15" fmla="*/ 604 h 1224"/>
                <a:gd name="T16" fmla="*/ 624 w 780"/>
                <a:gd name="T17" fmla="*/ 373 h 1224"/>
                <a:gd name="T18" fmla="*/ 429 w 780"/>
                <a:gd name="T19" fmla="*/ 189 h 1224"/>
                <a:gd name="T20" fmla="*/ 765 w 780"/>
                <a:gd name="T21" fmla="*/ 15 h 1224"/>
                <a:gd name="T22" fmla="*/ 185 w 780"/>
                <a:gd name="T23" fmla="*/ 367 h 1224"/>
                <a:gd name="T24" fmla="*/ 174 w 780"/>
                <a:gd name="T25" fmla="*/ 369 h 1224"/>
                <a:gd name="T26" fmla="*/ 58 w 780"/>
                <a:gd name="T27" fmla="*/ 15 h 1224"/>
                <a:gd name="T28" fmla="*/ 177 w 780"/>
                <a:gd name="T29" fmla="*/ 101 h 1224"/>
                <a:gd name="T30" fmla="*/ 497 w 780"/>
                <a:gd name="T31" fmla="*/ 404 h 1224"/>
                <a:gd name="T32" fmla="*/ 440 w 780"/>
                <a:gd name="T33" fmla="*/ 349 h 1224"/>
                <a:gd name="T34" fmla="*/ 178 w 780"/>
                <a:gd name="T35" fmla="*/ 90 h 1224"/>
                <a:gd name="T36" fmla="*/ 243 w 780"/>
                <a:gd name="T37" fmla="*/ 15 h 1224"/>
                <a:gd name="T38" fmla="*/ 408 w 780"/>
                <a:gd name="T39" fmla="*/ 181 h 1224"/>
                <a:gd name="T40" fmla="*/ 601 w 780"/>
                <a:gd name="T41" fmla="*/ 361 h 1224"/>
                <a:gd name="T42" fmla="*/ 635 w 780"/>
                <a:gd name="T43" fmla="*/ 384 h 1224"/>
                <a:gd name="T44" fmla="*/ 72 w 780"/>
                <a:gd name="T45" fmla="*/ 0 h 1224"/>
                <a:gd name="T46" fmla="*/ 43 w 780"/>
                <a:gd name="T47" fmla="*/ 418 h 1224"/>
                <a:gd name="T48" fmla="*/ 52 w 780"/>
                <a:gd name="T49" fmla="*/ 435 h 1224"/>
                <a:gd name="T50" fmla="*/ 331 w 780"/>
                <a:gd name="T51" fmla="*/ 441 h 1224"/>
                <a:gd name="T52" fmla="*/ 209 w 780"/>
                <a:gd name="T53" fmla="*/ 596 h 1224"/>
                <a:gd name="T54" fmla="*/ 210 w 780"/>
                <a:gd name="T55" fmla="*/ 675 h 1224"/>
                <a:gd name="T56" fmla="*/ 590 w 780"/>
                <a:gd name="T57" fmla="*/ 677 h 1224"/>
                <a:gd name="T58" fmla="*/ 594 w 780"/>
                <a:gd name="T59" fmla="*/ 643 h 1224"/>
                <a:gd name="T60" fmla="*/ 556 w 780"/>
                <a:gd name="T61" fmla="*/ 771 h 1224"/>
                <a:gd name="T62" fmla="*/ 388 w 780"/>
                <a:gd name="T63" fmla="*/ 745 h 1224"/>
                <a:gd name="T64" fmla="*/ 171 w 780"/>
                <a:gd name="T65" fmla="*/ 801 h 1224"/>
                <a:gd name="T66" fmla="*/ 325 w 780"/>
                <a:gd name="T67" fmla="*/ 817 h 1224"/>
                <a:gd name="T68" fmla="*/ 234 w 780"/>
                <a:gd name="T69" fmla="*/ 873 h 1224"/>
                <a:gd name="T70" fmla="*/ 112 w 780"/>
                <a:gd name="T71" fmla="*/ 953 h 1224"/>
                <a:gd name="T72" fmla="*/ 97 w 780"/>
                <a:gd name="T73" fmla="*/ 955 h 1224"/>
                <a:gd name="T74" fmla="*/ 112 w 780"/>
                <a:gd name="T75" fmla="*/ 1224 h 1224"/>
                <a:gd name="T76" fmla="*/ 155 w 780"/>
                <a:gd name="T77" fmla="*/ 887 h 1224"/>
                <a:gd name="T78" fmla="*/ 381 w 780"/>
                <a:gd name="T79" fmla="*/ 892 h 1224"/>
                <a:gd name="T80" fmla="*/ 263 w 780"/>
                <a:gd name="T81" fmla="*/ 821 h 1224"/>
                <a:gd name="T82" fmla="*/ 208 w 780"/>
                <a:gd name="T83" fmla="*/ 743 h 1224"/>
                <a:gd name="T84" fmla="*/ 454 w 780"/>
                <a:gd name="T85" fmla="*/ 770 h 1224"/>
                <a:gd name="T86" fmla="*/ 615 w 780"/>
                <a:gd name="T87" fmla="*/ 771 h 1224"/>
                <a:gd name="T88" fmla="*/ 591 w 780"/>
                <a:gd name="T89" fmla="*/ 601 h 1224"/>
                <a:gd name="T90" fmla="*/ 470 w 780"/>
                <a:gd name="T91" fmla="*/ 441 h 1224"/>
                <a:gd name="T92" fmla="*/ 780 w 780"/>
                <a:gd name="T93" fmla="*/ 28 h 1224"/>
                <a:gd name="T94" fmla="*/ 772 w 780"/>
                <a:gd name="T95" fmla="*/ 8 h 1224"/>
                <a:gd name="T96" fmla="*/ 752 w 780"/>
                <a:gd name="T97" fmla="*/ 0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0" h="1224">
                  <a:moveTo>
                    <a:pt x="121" y="1211"/>
                  </a:moveTo>
                  <a:cubicBezTo>
                    <a:pt x="113" y="1211"/>
                    <a:pt x="104" y="1209"/>
                    <a:pt x="95" y="1206"/>
                  </a:cubicBezTo>
                  <a:cubicBezTo>
                    <a:pt x="31" y="1183"/>
                    <a:pt x="9" y="1121"/>
                    <a:pt x="29" y="1060"/>
                  </a:cubicBezTo>
                  <a:cubicBezTo>
                    <a:pt x="40" y="1059"/>
                    <a:pt x="52" y="1059"/>
                    <a:pt x="64" y="1059"/>
                  </a:cubicBezTo>
                  <a:cubicBezTo>
                    <a:pt x="108" y="1059"/>
                    <a:pt x="154" y="1064"/>
                    <a:pt x="198" y="1065"/>
                  </a:cubicBezTo>
                  <a:cubicBezTo>
                    <a:pt x="208" y="1132"/>
                    <a:pt x="179" y="1211"/>
                    <a:pt x="121" y="1211"/>
                  </a:cubicBezTo>
                  <a:moveTo>
                    <a:pt x="194" y="1048"/>
                  </a:moveTo>
                  <a:cubicBezTo>
                    <a:pt x="171" y="1048"/>
                    <a:pt x="147" y="1046"/>
                    <a:pt x="123" y="1045"/>
                  </a:cubicBezTo>
                  <a:cubicBezTo>
                    <a:pt x="124" y="1030"/>
                    <a:pt x="122" y="1016"/>
                    <a:pt x="122" y="1002"/>
                  </a:cubicBezTo>
                  <a:cubicBezTo>
                    <a:pt x="122" y="993"/>
                    <a:pt x="124" y="983"/>
                    <a:pt x="123" y="973"/>
                  </a:cubicBezTo>
                  <a:cubicBezTo>
                    <a:pt x="161" y="980"/>
                    <a:pt x="185" y="1011"/>
                    <a:pt x="194" y="1048"/>
                  </a:cubicBezTo>
                  <a:moveTo>
                    <a:pt x="35" y="1043"/>
                  </a:moveTo>
                  <a:cubicBezTo>
                    <a:pt x="43" y="1025"/>
                    <a:pt x="54" y="1008"/>
                    <a:pt x="66" y="993"/>
                  </a:cubicBezTo>
                  <a:cubicBezTo>
                    <a:pt x="78" y="977"/>
                    <a:pt x="91" y="974"/>
                    <a:pt x="107" y="972"/>
                  </a:cubicBezTo>
                  <a:cubicBezTo>
                    <a:pt x="108" y="982"/>
                    <a:pt x="106" y="995"/>
                    <a:pt x="107" y="1005"/>
                  </a:cubicBezTo>
                  <a:cubicBezTo>
                    <a:pt x="108" y="1018"/>
                    <a:pt x="108" y="1031"/>
                    <a:pt x="107" y="1044"/>
                  </a:cubicBezTo>
                  <a:cubicBezTo>
                    <a:pt x="92" y="1043"/>
                    <a:pt x="78" y="1042"/>
                    <a:pt x="64" y="1042"/>
                  </a:cubicBezTo>
                  <a:cubicBezTo>
                    <a:pt x="54" y="1042"/>
                    <a:pt x="44" y="1043"/>
                    <a:pt x="35" y="1043"/>
                  </a:cubicBezTo>
                  <a:moveTo>
                    <a:pt x="335" y="608"/>
                  </a:moveTo>
                  <a:cubicBezTo>
                    <a:pt x="337" y="608"/>
                    <a:pt x="339" y="607"/>
                    <a:pt x="339" y="604"/>
                  </a:cubicBezTo>
                  <a:cubicBezTo>
                    <a:pt x="339" y="441"/>
                    <a:pt x="339" y="441"/>
                    <a:pt x="339" y="441"/>
                  </a:cubicBezTo>
                  <a:cubicBezTo>
                    <a:pt x="462" y="441"/>
                    <a:pt x="462" y="441"/>
                    <a:pt x="462" y="441"/>
                  </a:cubicBezTo>
                  <a:cubicBezTo>
                    <a:pt x="462" y="601"/>
                    <a:pt x="462" y="601"/>
                    <a:pt x="462" y="601"/>
                  </a:cubicBezTo>
                  <a:cubicBezTo>
                    <a:pt x="462" y="603"/>
                    <a:pt x="464" y="604"/>
                    <a:pt x="466" y="604"/>
                  </a:cubicBezTo>
                  <a:cubicBezTo>
                    <a:pt x="466" y="604"/>
                    <a:pt x="466" y="604"/>
                    <a:pt x="467" y="604"/>
                  </a:cubicBezTo>
                  <a:cubicBezTo>
                    <a:pt x="467" y="605"/>
                    <a:pt x="468" y="605"/>
                    <a:pt x="468" y="605"/>
                  </a:cubicBezTo>
                  <a:cubicBezTo>
                    <a:pt x="583" y="605"/>
                    <a:pt x="583" y="605"/>
                    <a:pt x="583" y="605"/>
                  </a:cubicBezTo>
                  <a:cubicBezTo>
                    <a:pt x="583" y="669"/>
                    <a:pt x="583" y="669"/>
                    <a:pt x="583" y="669"/>
                  </a:cubicBezTo>
                  <a:cubicBezTo>
                    <a:pt x="216" y="669"/>
                    <a:pt x="216" y="669"/>
                    <a:pt x="216" y="669"/>
                  </a:cubicBezTo>
                  <a:cubicBezTo>
                    <a:pt x="216" y="603"/>
                    <a:pt x="216" y="603"/>
                    <a:pt x="216" y="603"/>
                  </a:cubicBezTo>
                  <a:cubicBezTo>
                    <a:pt x="331" y="603"/>
                    <a:pt x="331" y="603"/>
                    <a:pt x="331" y="603"/>
                  </a:cubicBezTo>
                  <a:cubicBezTo>
                    <a:pt x="331" y="604"/>
                    <a:pt x="331" y="604"/>
                    <a:pt x="331" y="604"/>
                  </a:cubicBezTo>
                  <a:cubicBezTo>
                    <a:pt x="331" y="607"/>
                    <a:pt x="333" y="608"/>
                    <a:pt x="335" y="608"/>
                  </a:cubicBezTo>
                  <a:moveTo>
                    <a:pt x="630" y="379"/>
                  </a:moveTo>
                  <a:cubicBezTo>
                    <a:pt x="630" y="378"/>
                    <a:pt x="630" y="378"/>
                    <a:pt x="628" y="377"/>
                  </a:cubicBezTo>
                  <a:cubicBezTo>
                    <a:pt x="627" y="375"/>
                    <a:pt x="625" y="374"/>
                    <a:pt x="624" y="373"/>
                  </a:cubicBezTo>
                  <a:cubicBezTo>
                    <a:pt x="619" y="369"/>
                    <a:pt x="615" y="365"/>
                    <a:pt x="611" y="360"/>
                  </a:cubicBezTo>
                  <a:cubicBezTo>
                    <a:pt x="603" y="351"/>
                    <a:pt x="597" y="342"/>
                    <a:pt x="589" y="333"/>
                  </a:cubicBezTo>
                  <a:cubicBezTo>
                    <a:pt x="571" y="316"/>
                    <a:pt x="552" y="302"/>
                    <a:pt x="535" y="285"/>
                  </a:cubicBezTo>
                  <a:cubicBezTo>
                    <a:pt x="502" y="250"/>
                    <a:pt x="466" y="218"/>
                    <a:pt x="429" y="189"/>
                  </a:cubicBezTo>
                  <a:cubicBezTo>
                    <a:pt x="408" y="173"/>
                    <a:pt x="390" y="151"/>
                    <a:pt x="373" y="132"/>
                  </a:cubicBezTo>
                  <a:cubicBezTo>
                    <a:pt x="358" y="115"/>
                    <a:pt x="342" y="99"/>
                    <a:pt x="325" y="83"/>
                  </a:cubicBezTo>
                  <a:cubicBezTo>
                    <a:pt x="300" y="62"/>
                    <a:pt x="278" y="38"/>
                    <a:pt x="255" y="15"/>
                  </a:cubicBezTo>
                  <a:cubicBezTo>
                    <a:pt x="765" y="15"/>
                    <a:pt x="765" y="15"/>
                    <a:pt x="765" y="15"/>
                  </a:cubicBezTo>
                  <a:cubicBezTo>
                    <a:pt x="765" y="424"/>
                    <a:pt x="765" y="424"/>
                    <a:pt x="765" y="424"/>
                  </a:cubicBezTo>
                  <a:cubicBezTo>
                    <a:pt x="250" y="424"/>
                    <a:pt x="250" y="424"/>
                    <a:pt x="250" y="424"/>
                  </a:cubicBezTo>
                  <a:cubicBezTo>
                    <a:pt x="244" y="419"/>
                    <a:pt x="237" y="414"/>
                    <a:pt x="232" y="409"/>
                  </a:cubicBezTo>
                  <a:cubicBezTo>
                    <a:pt x="216" y="396"/>
                    <a:pt x="201" y="381"/>
                    <a:pt x="185" y="367"/>
                  </a:cubicBezTo>
                  <a:cubicBezTo>
                    <a:pt x="155" y="342"/>
                    <a:pt x="125" y="316"/>
                    <a:pt x="97" y="288"/>
                  </a:cubicBezTo>
                  <a:cubicBezTo>
                    <a:pt x="96" y="287"/>
                    <a:pt x="95" y="287"/>
                    <a:pt x="94" y="287"/>
                  </a:cubicBezTo>
                  <a:cubicBezTo>
                    <a:pt x="91" y="287"/>
                    <a:pt x="88" y="291"/>
                    <a:pt x="91" y="294"/>
                  </a:cubicBezTo>
                  <a:cubicBezTo>
                    <a:pt x="118" y="320"/>
                    <a:pt x="146" y="345"/>
                    <a:pt x="174" y="369"/>
                  </a:cubicBezTo>
                  <a:cubicBezTo>
                    <a:pt x="190" y="382"/>
                    <a:pt x="205" y="397"/>
                    <a:pt x="221" y="410"/>
                  </a:cubicBezTo>
                  <a:cubicBezTo>
                    <a:pt x="225" y="414"/>
                    <a:pt x="232" y="419"/>
                    <a:pt x="238" y="424"/>
                  </a:cubicBezTo>
                  <a:cubicBezTo>
                    <a:pt x="58" y="424"/>
                    <a:pt x="58" y="424"/>
                    <a:pt x="58" y="424"/>
                  </a:cubicBezTo>
                  <a:cubicBezTo>
                    <a:pt x="58" y="15"/>
                    <a:pt x="58" y="15"/>
                    <a:pt x="58" y="15"/>
                  </a:cubicBezTo>
                  <a:cubicBezTo>
                    <a:pt x="75" y="15"/>
                    <a:pt x="75" y="15"/>
                    <a:pt x="75" y="15"/>
                  </a:cubicBezTo>
                  <a:cubicBezTo>
                    <a:pt x="78" y="18"/>
                    <a:pt x="82" y="21"/>
                    <a:pt x="86" y="25"/>
                  </a:cubicBezTo>
                  <a:cubicBezTo>
                    <a:pt x="92" y="33"/>
                    <a:pt x="100" y="41"/>
                    <a:pt x="108" y="47"/>
                  </a:cubicBezTo>
                  <a:cubicBezTo>
                    <a:pt x="131" y="65"/>
                    <a:pt x="155" y="81"/>
                    <a:pt x="177" y="101"/>
                  </a:cubicBezTo>
                  <a:cubicBezTo>
                    <a:pt x="216" y="134"/>
                    <a:pt x="248" y="175"/>
                    <a:pt x="286" y="210"/>
                  </a:cubicBezTo>
                  <a:cubicBezTo>
                    <a:pt x="325" y="244"/>
                    <a:pt x="358" y="283"/>
                    <a:pt x="395" y="319"/>
                  </a:cubicBezTo>
                  <a:cubicBezTo>
                    <a:pt x="414" y="338"/>
                    <a:pt x="436" y="354"/>
                    <a:pt x="456" y="372"/>
                  </a:cubicBezTo>
                  <a:cubicBezTo>
                    <a:pt x="468" y="382"/>
                    <a:pt x="482" y="400"/>
                    <a:pt x="497" y="404"/>
                  </a:cubicBezTo>
                  <a:cubicBezTo>
                    <a:pt x="498" y="404"/>
                    <a:pt x="498" y="405"/>
                    <a:pt x="498" y="405"/>
                  </a:cubicBezTo>
                  <a:cubicBezTo>
                    <a:pt x="503" y="405"/>
                    <a:pt x="504" y="398"/>
                    <a:pt x="499" y="397"/>
                  </a:cubicBezTo>
                  <a:cubicBezTo>
                    <a:pt x="490" y="394"/>
                    <a:pt x="480" y="382"/>
                    <a:pt x="472" y="375"/>
                  </a:cubicBezTo>
                  <a:cubicBezTo>
                    <a:pt x="462" y="366"/>
                    <a:pt x="451" y="358"/>
                    <a:pt x="440" y="349"/>
                  </a:cubicBezTo>
                  <a:cubicBezTo>
                    <a:pt x="421" y="333"/>
                    <a:pt x="403" y="317"/>
                    <a:pt x="385" y="300"/>
                  </a:cubicBezTo>
                  <a:cubicBezTo>
                    <a:pt x="368" y="283"/>
                    <a:pt x="353" y="264"/>
                    <a:pt x="337" y="246"/>
                  </a:cubicBezTo>
                  <a:cubicBezTo>
                    <a:pt x="320" y="228"/>
                    <a:pt x="300" y="212"/>
                    <a:pt x="282" y="194"/>
                  </a:cubicBezTo>
                  <a:cubicBezTo>
                    <a:pt x="247" y="160"/>
                    <a:pt x="215" y="122"/>
                    <a:pt x="178" y="90"/>
                  </a:cubicBezTo>
                  <a:cubicBezTo>
                    <a:pt x="160" y="75"/>
                    <a:pt x="142" y="61"/>
                    <a:pt x="123" y="48"/>
                  </a:cubicBezTo>
                  <a:cubicBezTo>
                    <a:pt x="112" y="40"/>
                    <a:pt x="101" y="30"/>
                    <a:pt x="91" y="19"/>
                  </a:cubicBezTo>
                  <a:cubicBezTo>
                    <a:pt x="90" y="18"/>
                    <a:pt x="89" y="16"/>
                    <a:pt x="87" y="15"/>
                  </a:cubicBezTo>
                  <a:cubicBezTo>
                    <a:pt x="243" y="15"/>
                    <a:pt x="243" y="15"/>
                    <a:pt x="243" y="15"/>
                  </a:cubicBezTo>
                  <a:cubicBezTo>
                    <a:pt x="253" y="25"/>
                    <a:pt x="263" y="36"/>
                    <a:pt x="273" y="46"/>
                  </a:cubicBezTo>
                  <a:cubicBezTo>
                    <a:pt x="290" y="64"/>
                    <a:pt x="309" y="79"/>
                    <a:pt x="327" y="96"/>
                  </a:cubicBezTo>
                  <a:cubicBezTo>
                    <a:pt x="346" y="114"/>
                    <a:pt x="364" y="133"/>
                    <a:pt x="382" y="152"/>
                  </a:cubicBezTo>
                  <a:cubicBezTo>
                    <a:pt x="390" y="162"/>
                    <a:pt x="399" y="171"/>
                    <a:pt x="408" y="181"/>
                  </a:cubicBezTo>
                  <a:cubicBezTo>
                    <a:pt x="415" y="188"/>
                    <a:pt x="425" y="194"/>
                    <a:pt x="432" y="202"/>
                  </a:cubicBezTo>
                  <a:cubicBezTo>
                    <a:pt x="449" y="220"/>
                    <a:pt x="471" y="235"/>
                    <a:pt x="490" y="252"/>
                  </a:cubicBezTo>
                  <a:cubicBezTo>
                    <a:pt x="511" y="270"/>
                    <a:pt x="530" y="290"/>
                    <a:pt x="550" y="309"/>
                  </a:cubicBezTo>
                  <a:cubicBezTo>
                    <a:pt x="568" y="326"/>
                    <a:pt x="585" y="342"/>
                    <a:pt x="601" y="361"/>
                  </a:cubicBezTo>
                  <a:cubicBezTo>
                    <a:pt x="607" y="368"/>
                    <a:pt x="621" y="388"/>
                    <a:pt x="631" y="388"/>
                  </a:cubicBezTo>
                  <a:cubicBezTo>
                    <a:pt x="632" y="388"/>
                    <a:pt x="632" y="388"/>
                    <a:pt x="632" y="388"/>
                  </a:cubicBezTo>
                  <a:cubicBezTo>
                    <a:pt x="633" y="388"/>
                    <a:pt x="635" y="386"/>
                    <a:pt x="635" y="385"/>
                  </a:cubicBezTo>
                  <a:cubicBezTo>
                    <a:pt x="635" y="384"/>
                    <a:pt x="635" y="384"/>
                    <a:pt x="635" y="384"/>
                  </a:cubicBezTo>
                  <a:cubicBezTo>
                    <a:pt x="636" y="381"/>
                    <a:pt x="633" y="379"/>
                    <a:pt x="631" y="379"/>
                  </a:cubicBezTo>
                  <a:cubicBezTo>
                    <a:pt x="631" y="379"/>
                    <a:pt x="631" y="379"/>
                    <a:pt x="630" y="379"/>
                  </a:cubicBezTo>
                  <a:moveTo>
                    <a:pt x="752" y="0"/>
                  </a:moveTo>
                  <a:cubicBezTo>
                    <a:pt x="72" y="0"/>
                    <a:pt x="72" y="0"/>
                    <a:pt x="72" y="0"/>
                  </a:cubicBezTo>
                  <a:cubicBezTo>
                    <a:pt x="66" y="0"/>
                    <a:pt x="61" y="2"/>
                    <a:pt x="57" y="4"/>
                  </a:cubicBezTo>
                  <a:cubicBezTo>
                    <a:pt x="49" y="8"/>
                    <a:pt x="42" y="16"/>
                    <a:pt x="42" y="29"/>
                  </a:cubicBezTo>
                  <a:cubicBezTo>
                    <a:pt x="42" y="414"/>
                    <a:pt x="42" y="414"/>
                    <a:pt x="42" y="414"/>
                  </a:cubicBezTo>
                  <a:cubicBezTo>
                    <a:pt x="42" y="415"/>
                    <a:pt x="42" y="416"/>
                    <a:pt x="43" y="418"/>
                  </a:cubicBezTo>
                  <a:cubicBezTo>
                    <a:pt x="43" y="418"/>
                    <a:pt x="43" y="418"/>
                    <a:pt x="43" y="418"/>
                  </a:cubicBezTo>
                  <a:cubicBezTo>
                    <a:pt x="43" y="424"/>
                    <a:pt x="46" y="428"/>
                    <a:pt x="49" y="432"/>
                  </a:cubicBezTo>
                  <a:cubicBezTo>
                    <a:pt x="49" y="432"/>
                    <a:pt x="50" y="433"/>
                    <a:pt x="50" y="433"/>
                  </a:cubicBezTo>
                  <a:cubicBezTo>
                    <a:pt x="51" y="434"/>
                    <a:pt x="51" y="434"/>
                    <a:pt x="52" y="435"/>
                  </a:cubicBezTo>
                  <a:cubicBezTo>
                    <a:pt x="55" y="438"/>
                    <a:pt x="60" y="440"/>
                    <a:pt x="65" y="441"/>
                  </a:cubicBezTo>
                  <a:cubicBezTo>
                    <a:pt x="66" y="441"/>
                    <a:pt x="66" y="441"/>
                    <a:pt x="66" y="441"/>
                  </a:cubicBezTo>
                  <a:cubicBezTo>
                    <a:pt x="67" y="441"/>
                    <a:pt x="68" y="441"/>
                    <a:pt x="70" y="441"/>
                  </a:cubicBezTo>
                  <a:cubicBezTo>
                    <a:pt x="331" y="441"/>
                    <a:pt x="331" y="441"/>
                    <a:pt x="331" y="441"/>
                  </a:cubicBezTo>
                  <a:cubicBezTo>
                    <a:pt x="331" y="595"/>
                    <a:pt x="331" y="595"/>
                    <a:pt x="331" y="595"/>
                  </a:cubicBezTo>
                  <a:cubicBezTo>
                    <a:pt x="212" y="595"/>
                    <a:pt x="212" y="595"/>
                    <a:pt x="212" y="595"/>
                  </a:cubicBezTo>
                  <a:cubicBezTo>
                    <a:pt x="211" y="595"/>
                    <a:pt x="210" y="595"/>
                    <a:pt x="209" y="596"/>
                  </a:cubicBezTo>
                  <a:cubicBezTo>
                    <a:pt x="209" y="596"/>
                    <a:pt x="209" y="596"/>
                    <a:pt x="209" y="596"/>
                  </a:cubicBezTo>
                  <a:cubicBezTo>
                    <a:pt x="209" y="597"/>
                    <a:pt x="209" y="597"/>
                    <a:pt x="209" y="597"/>
                  </a:cubicBezTo>
                  <a:cubicBezTo>
                    <a:pt x="208" y="597"/>
                    <a:pt x="208" y="598"/>
                    <a:pt x="208" y="599"/>
                  </a:cubicBezTo>
                  <a:cubicBezTo>
                    <a:pt x="208" y="671"/>
                    <a:pt x="208" y="671"/>
                    <a:pt x="208" y="671"/>
                  </a:cubicBezTo>
                  <a:cubicBezTo>
                    <a:pt x="208" y="673"/>
                    <a:pt x="209" y="674"/>
                    <a:pt x="210" y="675"/>
                  </a:cubicBezTo>
                  <a:cubicBezTo>
                    <a:pt x="211" y="676"/>
                    <a:pt x="212" y="678"/>
                    <a:pt x="214" y="678"/>
                  </a:cubicBezTo>
                  <a:cubicBezTo>
                    <a:pt x="584" y="678"/>
                    <a:pt x="584" y="678"/>
                    <a:pt x="584" y="678"/>
                  </a:cubicBezTo>
                  <a:cubicBezTo>
                    <a:pt x="585" y="678"/>
                    <a:pt x="586" y="679"/>
                    <a:pt x="587" y="679"/>
                  </a:cubicBezTo>
                  <a:cubicBezTo>
                    <a:pt x="588" y="679"/>
                    <a:pt x="589" y="678"/>
                    <a:pt x="590" y="677"/>
                  </a:cubicBezTo>
                  <a:cubicBezTo>
                    <a:pt x="594" y="676"/>
                    <a:pt x="594" y="671"/>
                    <a:pt x="591" y="670"/>
                  </a:cubicBezTo>
                  <a:cubicBezTo>
                    <a:pt x="591" y="644"/>
                    <a:pt x="591" y="644"/>
                    <a:pt x="591" y="644"/>
                  </a:cubicBezTo>
                  <a:cubicBezTo>
                    <a:pt x="591" y="644"/>
                    <a:pt x="591" y="644"/>
                    <a:pt x="592" y="644"/>
                  </a:cubicBezTo>
                  <a:cubicBezTo>
                    <a:pt x="592" y="644"/>
                    <a:pt x="593" y="644"/>
                    <a:pt x="594" y="643"/>
                  </a:cubicBezTo>
                  <a:cubicBezTo>
                    <a:pt x="597" y="641"/>
                    <a:pt x="601" y="640"/>
                    <a:pt x="605" y="640"/>
                  </a:cubicBezTo>
                  <a:cubicBezTo>
                    <a:pt x="613" y="640"/>
                    <a:pt x="623" y="643"/>
                    <a:pt x="627" y="645"/>
                  </a:cubicBezTo>
                  <a:cubicBezTo>
                    <a:pt x="661" y="665"/>
                    <a:pt x="667" y="718"/>
                    <a:pt x="639" y="745"/>
                  </a:cubicBezTo>
                  <a:cubicBezTo>
                    <a:pt x="617" y="768"/>
                    <a:pt x="587" y="770"/>
                    <a:pt x="556" y="771"/>
                  </a:cubicBezTo>
                  <a:cubicBezTo>
                    <a:pt x="547" y="772"/>
                    <a:pt x="537" y="772"/>
                    <a:pt x="527" y="772"/>
                  </a:cubicBezTo>
                  <a:cubicBezTo>
                    <a:pt x="504" y="772"/>
                    <a:pt x="480" y="770"/>
                    <a:pt x="461" y="762"/>
                  </a:cubicBezTo>
                  <a:cubicBezTo>
                    <a:pt x="451" y="759"/>
                    <a:pt x="438" y="759"/>
                    <a:pt x="428" y="756"/>
                  </a:cubicBezTo>
                  <a:cubicBezTo>
                    <a:pt x="415" y="752"/>
                    <a:pt x="400" y="750"/>
                    <a:pt x="388" y="745"/>
                  </a:cubicBezTo>
                  <a:cubicBezTo>
                    <a:pt x="362" y="735"/>
                    <a:pt x="333" y="730"/>
                    <a:pt x="305" y="727"/>
                  </a:cubicBezTo>
                  <a:cubicBezTo>
                    <a:pt x="293" y="725"/>
                    <a:pt x="279" y="724"/>
                    <a:pt x="266" y="724"/>
                  </a:cubicBezTo>
                  <a:cubicBezTo>
                    <a:pt x="254" y="724"/>
                    <a:pt x="243" y="725"/>
                    <a:pt x="232" y="727"/>
                  </a:cubicBezTo>
                  <a:cubicBezTo>
                    <a:pt x="197" y="732"/>
                    <a:pt x="155" y="762"/>
                    <a:pt x="171" y="801"/>
                  </a:cubicBezTo>
                  <a:cubicBezTo>
                    <a:pt x="178" y="817"/>
                    <a:pt x="199" y="825"/>
                    <a:pt x="214" y="827"/>
                  </a:cubicBezTo>
                  <a:cubicBezTo>
                    <a:pt x="224" y="829"/>
                    <a:pt x="233" y="829"/>
                    <a:pt x="242" y="829"/>
                  </a:cubicBezTo>
                  <a:cubicBezTo>
                    <a:pt x="257" y="829"/>
                    <a:pt x="271" y="827"/>
                    <a:pt x="287" y="823"/>
                  </a:cubicBezTo>
                  <a:cubicBezTo>
                    <a:pt x="298" y="819"/>
                    <a:pt x="312" y="817"/>
                    <a:pt x="325" y="817"/>
                  </a:cubicBezTo>
                  <a:cubicBezTo>
                    <a:pt x="350" y="817"/>
                    <a:pt x="374" y="824"/>
                    <a:pt x="389" y="842"/>
                  </a:cubicBezTo>
                  <a:cubicBezTo>
                    <a:pt x="420" y="880"/>
                    <a:pt x="356" y="892"/>
                    <a:pt x="329" y="892"/>
                  </a:cubicBezTo>
                  <a:cubicBezTo>
                    <a:pt x="328" y="892"/>
                    <a:pt x="327" y="892"/>
                    <a:pt x="326" y="892"/>
                  </a:cubicBezTo>
                  <a:cubicBezTo>
                    <a:pt x="295" y="891"/>
                    <a:pt x="265" y="878"/>
                    <a:pt x="234" y="873"/>
                  </a:cubicBezTo>
                  <a:cubicBezTo>
                    <a:pt x="224" y="872"/>
                    <a:pt x="214" y="871"/>
                    <a:pt x="204" y="871"/>
                  </a:cubicBezTo>
                  <a:cubicBezTo>
                    <a:pt x="193" y="871"/>
                    <a:pt x="182" y="872"/>
                    <a:pt x="171" y="874"/>
                  </a:cubicBezTo>
                  <a:cubicBezTo>
                    <a:pt x="153" y="877"/>
                    <a:pt x="129" y="885"/>
                    <a:pt x="120" y="903"/>
                  </a:cubicBezTo>
                  <a:cubicBezTo>
                    <a:pt x="113" y="918"/>
                    <a:pt x="114" y="936"/>
                    <a:pt x="112" y="953"/>
                  </a:cubicBezTo>
                  <a:cubicBezTo>
                    <a:pt x="111" y="953"/>
                    <a:pt x="111" y="954"/>
                    <a:pt x="111" y="955"/>
                  </a:cubicBezTo>
                  <a:cubicBezTo>
                    <a:pt x="110" y="955"/>
                    <a:pt x="110" y="955"/>
                    <a:pt x="109" y="955"/>
                  </a:cubicBezTo>
                  <a:cubicBezTo>
                    <a:pt x="107" y="955"/>
                    <a:pt x="105" y="955"/>
                    <a:pt x="103" y="955"/>
                  </a:cubicBezTo>
                  <a:cubicBezTo>
                    <a:pt x="101" y="955"/>
                    <a:pt x="99" y="955"/>
                    <a:pt x="97" y="955"/>
                  </a:cubicBezTo>
                  <a:cubicBezTo>
                    <a:pt x="90" y="955"/>
                    <a:pt x="84" y="956"/>
                    <a:pt x="78" y="959"/>
                  </a:cubicBezTo>
                  <a:cubicBezTo>
                    <a:pt x="63" y="968"/>
                    <a:pt x="54" y="983"/>
                    <a:pt x="44" y="997"/>
                  </a:cubicBezTo>
                  <a:cubicBezTo>
                    <a:pt x="24" y="1025"/>
                    <a:pt x="9" y="1056"/>
                    <a:pt x="5" y="1092"/>
                  </a:cubicBezTo>
                  <a:cubicBezTo>
                    <a:pt x="0" y="1156"/>
                    <a:pt x="44" y="1224"/>
                    <a:pt x="112" y="1224"/>
                  </a:cubicBezTo>
                  <a:cubicBezTo>
                    <a:pt x="114" y="1224"/>
                    <a:pt x="116" y="1223"/>
                    <a:pt x="118" y="1223"/>
                  </a:cubicBezTo>
                  <a:cubicBezTo>
                    <a:pt x="254" y="1216"/>
                    <a:pt x="244" y="981"/>
                    <a:pt x="126" y="957"/>
                  </a:cubicBezTo>
                  <a:cubicBezTo>
                    <a:pt x="125" y="956"/>
                    <a:pt x="123" y="955"/>
                    <a:pt x="120" y="955"/>
                  </a:cubicBezTo>
                  <a:cubicBezTo>
                    <a:pt x="123" y="927"/>
                    <a:pt x="121" y="896"/>
                    <a:pt x="155" y="887"/>
                  </a:cubicBezTo>
                  <a:cubicBezTo>
                    <a:pt x="172" y="882"/>
                    <a:pt x="189" y="879"/>
                    <a:pt x="207" y="879"/>
                  </a:cubicBezTo>
                  <a:cubicBezTo>
                    <a:pt x="215" y="879"/>
                    <a:pt x="224" y="879"/>
                    <a:pt x="232" y="881"/>
                  </a:cubicBezTo>
                  <a:cubicBezTo>
                    <a:pt x="267" y="888"/>
                    <a:pt x="302" y="900"/>
                    <a:pt x="337" y="900"/>
                  </a:cubicBezTo>
                  <a:cubicBezTo>
                    <a:pt x="351" y="900"/>
                    <a:pt x="366" y="898"/>
                    <a:pt x="381" y="892"/>
                  </a:cubicBezTo>
                  <a:cubicBezTo>
                    <a:pt x="419" y="877"/>
                    <a:pt x="402" y="832"/>
                    <a:pt x="372" y="819"/>
                  </a:cubicBezTo>
                  <a:cubicBezTo>
                    <a:pt x="357" y="812"/>
                    <a:pt x="341" y="810"/>
                    <a:pt x="325" y="810"/>
                  </a:cubicBezTo>
                  <a:cubicBezTo>
                    <a:pt x="317" y="810"/>
                    <a:pt x="308" y="810"/>
                    <a:pt x="300" y="811"/>
                  </a:cubicBezTo>
                  <a:cubicBezTo>
                    <a:pt x="287" y="812"/>
                    <a:pt x="276" y="819"/>
                    <a:pt x="263" y="821"/>
                  </a:cubicBezTo>
                  <a:cubicBezTo>
                    <a:pt x="257" y="822"/>
                    <a:pt x="249" y="822"/>
                    <a:pt x="242" y="822"/>
                  </a:cubicBezTo>
                  <a:cubicBezTo>
                    <a:pt x="231" y="822"/>
                    <a:pt x="219" y="821"/>
                    <a:pt x="209" y="818"/>
                  </a:cubicBezTo>
                  <a:cubicBezTo>
                    <a:pt x="190" y="812"/>
                    <a:pt x="175" y="803"/>
                    <a:pt x="177" y="781"/>
                  </a:cubicBezTo>
                  <a:cubicBezTo>
                    <a:pt x="178" y="764"/>
                    <a:pt x="192" y="750"/>
                    <a:pt x="208" y="743"/>
                  </a:cubicBezTo>
                  <a:cubicBezTo>
                    <a:pt x="224" y="735"/>
                    <a:pt x="243" y="732"/>
                    <a:pt x="263" y="732"/>
                  </a:cubicBezTo>
                  <a:cubicBezTo>
                    <a:pt x="273" y="732"/>
                    <a:pt x="283" y="733"/>
                    <a:pt x="292" y="734"/>
                  </a:cubicBezTo>
                  <a:cubicBezTo>
                    <a:pt x="324" y="736"/>
                    <a:pt x="355" y="745"/>
                    <a:pt x="386" y="753"/>
                  </a:cubicBezTo>
                  <a:cubicBezTo>
                    <a:pt x="408" y="758"/>
                    <a:pt x="432" y="768"/>
                    <a:pt x="454" y="770"/>
                  </a:cubicBezTo>
                  <a:cubicBezTo>
                    <a:pt x="469" y="771"/>
                    <a:pt x="484" y="776"/>
                    <a:pt x="499" y="777"/>
                  </a:cubicBezTo>
                  <a:cubicBezTo>
                    <a:pt x="511" y="779"/>
                    <a:pt x="523" y="780"/>
                    <a:pt x="536" y="780"/>
                  </a:cubicBezTo>
                  <a:cubicBezTo>
                    <a:pt x="538" y="780"/>
                    <a:pt x="540" y="780"/>
                    <a:pt x="542" y="780"/>
                  </a:cubicBezTo>
                  <a:cubicBezTo>
                    <a:pt x="565" y="779"/>
                    <a:pt x="592" y="779"/>
                    <a:pt x="615" y="771"/>
                  </a:cubicBezTo>
                  <a:cubicBezTo>
                    <a:pt x="655" y="757"/>
                    <a:pt x="675" y="712"/>
                    <a:pt x="660" y="672"/>
                  </a:cubicBezTo>
                  <a:cubicBezTo>
                    <a:pt x="653" y="654"/>
                    <a:pt x="629" y="630"/>
                    <a:pt x="607" y="630"/>
                  </a:cubicBezTo>
                  <a:cubicBezTo>
                    <a:pt x="602" y="630"/>
                    <a:pt x="596" y="632"/>
                    <a:pt x="591" y="636"/>
                  </a:cubicBezTo>
                  <a:cubicBezTo>
                    <a:pt x="591" y="601"/>
                    <a:pt x="591" y="601"/>
                    <a:pt x="591" y="601"/>
                  </a:cubicBezTo>
                  <a:cubicBezTo>
                    <a:pt x="591" y="599"/>
                    <a:pt x="590" y="598"/>
                    <a:pt x="588" y="598"/>
                  </a:cubicBezTo>
                  <a:cubicBezTo>
                    <a:pt x="587" y="597"/>
                    <a:pt x="587" y="597"/>
                    <a:pt x="585" y="597"/>
                  </a:cubicBezTo>
                  <a:cubicBezTo>
                    <a:pt x="470" y="597"/>
                    <a:pt x="470" y="597"/>
                    <a:pt x="470" y="597"/>
                  </a:cubicBezTo>
                  <a:cubicBezTo>
                    <a:pt x="470" y="441"/>
                    <a:pt x="470" y="441"/>
                    <a:pt x="470" y="441"/>
                  </a:cubicBezTo>
                  <a:cubicBezTo>
                    <a:pt x="750" y="441"/>
                    <a:pt x="750" y="441"/>
                    <a:pt x="750" y="441"/>
                  </a:cubicBezTo>
                  <a:cubicBezTo>
                    <a:pt x="756" y="441"/>
                    <a:pt x="761" y="440"/>
                    <a:pt x="765" y="437"/>
                  </a:cubicBezTo>
                  <a:cubicBezTo>
                    <a:pt x="774" y="433"/>
                    <a:pt x="780" y="425"/>
                    <a:pt x="780" y="413"/>
                  </a:cubicBezTo>
                  <a:cubicBezTo>
                    <a:pt x="780" y="28"/>
                    <a:pt x="780" y="28"/>
                    <a:pt x="780" y="28"/>
                  </a:cubicBezTo>
                  <a:cubicBezTo>
                    <a:pt x="780" y="26"/>
                    <a:pt x="780" y="25"/>
                    <a:pt x="780" y="24"/>
                  </a:cubicBezTo>
                  <a:cubicBezTo>
                    <a:pt x="780" y="23"/>
                    <a:pt x="780" y="23"/>
                    <a:pt x="780" y="23"/>
                  </a:cubicBezTo>
                  <a:cubicBezTo>
                    <a:pt x="779" y="18"/>
                    <a:pt x="777" y="13"/>
                    <a:pt x="773" y="10"/>
                  </a:cubicBezTo>
                  <a:cubicBezTo>
                    <a:pt x="773" y="9"/>
                    <a:pt x="773" y="9"/>
                    <a:pt x="772" y="8"/>
                  </a:cubicBezTo>
                  <a:cubicBezTo>
                    <a:pt x="772" y="8"/>
                    <a:pt x="771" y="7"/>
                    <a:pt x="771" y="7"/>
                  </a:cubicBezTo>
                  <a:cubicBezTo>
                    <a:pt x="767" y="4"/>
                    <a:pt x="762" y="1"/>
                    <a:pt x="757" y="1"/>
                  </a:cubicBezTo>
                  <a:cubicBezTo>
                    <a:pt x="756" y="1"/>
                    <a:pt x="756" y="1"/>
                    <a:pt x="756" y="1"/>
                  </a:cubicBezTo>
                  <a:cubicBezTo>
                    <a:pt x="755" y="0"/>
                    <a:pt x="754" y="0"/>
                    <a:pt x="7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365"/>
            <p:cNvSpPr>
              <a:spLocks noEditPoints="1"/>
            </p:cNvSpPr>
            <p:nvPr/>
          </p:nvSpPr>
          <p:spPr bwMode="auto">
            <a:xfrm>
              <a:off x="745" y="1493"/>
              <a:ext cx="551" cy="750"/>
            </a:xfrm>
            <a:custGeom>
              <a:avLst/>
              <a:gdLst>
                <a:gd name="T0" fmla="*/ 228 w 412"/>
                <a:gd name="T1" fmla="*/ 469 h 562"/>
                <a:gd name="T2" fmla="*/ 336 w 412"/>
                <a:gd name="T3" fmla="*/ 443 h 562"/>
                <a:gd name="T4" fmla="*/ 372 w 412"/>
                <a:gd name="T5" fmla="*/ 471 h 562"/>
                <a:gd name="T6" fmla="*/ 367 w 412"/>
                <a:gd name="T7" fmla="*/ 476 h 562"/>
                <a:gd name="T8" fmla="*/ 276 w 412"/>
                <a:gd name="T9" fmla="*/ 513 h 562"/>
                <a:gd name="T10" fmla="*/ 279 w 412"/>
                <a:gd name="T11" fmla="*/ 523 h 562"/>
                <a:gd name="T12" fmla="*/ 373 w 412"/>
                <a:gd name="T13" fmla="*/ 492 h 562"/>
                <a:gd name="T14" fmla="*/ 313 w 412"/>
                <a:gd name="T15" fmla="*/ 551 h 562"/>
                <a:gd name="T16" fmla="*/ 248 w 412"/>
                <a:gd name="T17" fmla="*/ 508 h 562"/>
                <a:gd name="T18" fmla="*/ 266 w 412"/>
                <a:gd name="T19" fmla="*/ 490 h 562"/>
                <a:gd name="T20" fmla="*/ 338 w 412"/>
                <a:gd name="T21" fmla="*/ 456 h 562"/>
                <a:gd name="T22" fmla="*/ 260 w 412"/>
                <a:gd name="T23" fmla="*/ 479 h 562"/>
                <a:gd name="T24" fmla="*/ 146 w 412"/>
                <a:gd name="T25" fmla="*/ 214 h 562"/>
                <a:gd name="T26" fmla="*/ 144 w 412"/>
                <a:gd name="T27" fmla="*/ 225 h 562"/>
                <a:gd name="T28" fmla="*/ 128 w 412"/>
                <a:gd name="T29" fmla="*/ 200 h 562"/>
                <a:gd name="T30" fmla="*/ 273 w 412"/>
                <a:gd name="T31" fmla="*/ 195 h 562"/>
                <a:gd name="T32" fmla="*/ 296 w 412"/>
                <a:gd name="T33" fmla="*/ 183 h 562"/>
                <a:gd name="T34" fmla="*/ 303 w 412"/>
                <a:gd name="T35" fmla="*/ 293 h 562"/>
                <a:gd name="T36" fmla="*/ 294 w 412"/>
                <a:gd name="T37" fmla="*/ 447 h 562"/>
                <a:gd name="T38" fmla="*/ 194 w 412"/>
                <a:gd name="T39" fmla="*/ 270 h 562"/>
                <a:gd name="T40" fmla="*/ 165 w 412"/>
                <a:gd name="T41" fmla="*/ 218 h 562"/>
                <a:gd name="T42" fmla="*/ 183 w 412"/>
                <a:gd name="T43" fmla="*/ 212 h 562"/>
                <a:gd name="T44" fmla="*/ 211 w 412"/>
                <a:gd name="T45" fmla="*/ 204 h 562"/>
                <a:gd name="T46" fmla="*/ 234 w 412"/>
                <a:gd name="T47" fmla="*/ 198 h 562"/>
                <a:gd name="T48" fmla="*/ 261 w 412"/>
                <a:gd name="T49" fmla="*/ 184 h 562"/>
                <a:gd name="T50" fmla="*/ 299 w 412"/>
                <a:gd name="T51" fmla="*/ 157 h 562"/>
                <a:gd name="T52" fmla="*/ 309 w 412"/>
                <a:gd name="T53" fmla="*/ 162 h 562"/>
                <a:gd name="T54" fmla="*/ 228 w 412"/>
                <a:gd name="T55" fmla="*/ 458 h 562"/>
                <a:gd name="T56" fmla="*/ 63 w 412"/>
                <a:gd name="T57" fmla="*/ 314 h 562"/>
                <a:gd name="T58" fmla="*/ 309 w 412"/>
                <a:gd name="T59" fmla="*/ 46 h 562"/>
                <a:gd name="T60" fmla="*/ 390 w 412"/>
                <a:gd name="T61" fmla="*/ 262 h 562"/>
                <a:gd name="T62" fmla="*/ 358 w 412"/>
                <a:gd name="T63" fmla="*/ 413 h 562"/>
                <a:gd name="T64" fmla="*/ 332 w 412"/>
                <a:gd name="T65" fmla="*/ 432 h 562"/>
                <a:gd name="T66" fmla="*/ 307 w 412"/>
                <a:gd name="T67" fmla="*/ 181 h 562"/>
                <a:gd name="T68" fmla="*/ 306 w 412"/>
                <a:gd name="T69" fmla="*/ 135 h 562"/>
                <a:gd name="T70" fmla="*/ 297 w 412"/>
                <a:gd name="T71" fmla="*/ 139 h 562"/>
                <a:gd name="T72" fmla="*/ 277 w 412"/>
                <a:gd name="T73" fmla="*/ 158 h 562"/>
                <a:gd name="T74" fmla="*/ 277 w 412"/>
                <a:gd name="T75" fmla="*/ 167 h 562"/>
                <a:gd name="T76" fmla="*/ 263 w 412"/>
                <a:gd name="T77" fmla="*/ 159 h 562"/>
                <a:gd name="T78" fmla="*/ 246 w 412"/>
                <a:gd name="T79" fmla="*/ 184 h 562"/>
                <a:gd name="T80" fmla="*/ 228 w 412"/>
                <a:gd name="T81" fmla="*/ 156 h 562"/>
                <a:gd name="T82" fmla="*/ 225 w 412"/>
                <a:gd name="T83" fmla="*/ 189 h 562"/>
                <a:gd name="T84" fmla="*/ 204 w 412"/>
                <a:gd name="T85" fmla="*/ 164 h 562"/>
                <a:gd name="T86" fmla="*/ 201 w 412"/>
                <a:gd name="T87" fmla="*/ 200 h 562"/>
                <a:gd name="T88" fmla="*/ 170 w 412"/>
                <a:gd name="T89" fmla="*/ 174 h 562"/>
                <a:gd name="T90" fmla="*/ 169 w 412"/>
                <a:gd name="T91" fmla="*/ 209 h 562"/>
                <a:gd name="T92" fmla="*/ 147 w 412"/>
                <a:gd name="T93" fmla="*/ 190 h 562"/>
                <a:gd name="T94" fmla="*/ 131 w 412"/>
                <a:gd name="T95" fmla="*/ 182 h 562"/>
                <a:gd name="T96" fmla="*/ 114 w 412"/>
                <a:gd name="T97" fmla="*/ 207 h 562"/>
                <a:gd name="T98" fmla="*/ 144 w 412"/>
                <a:gd name="T99" fmla="*/ 237 h 562"/>
                <a:gd name="T100" fmla="*/ 225 w 412"/>
                <a:gd name="T101" fmla="*/ 329 h 562"/>
                <a:gd name="T102" fmla="*/ 228 w 412"/>
                <a:gd name="T103" fmla="*/ 458 h 562"/>
                <a:gd name="T104" fmla="*/ 29 w 412"/>
                <a:gd name="T105" fmla="*/ 259 h 562"/>
                <a:gd name="T106" fmla="*/ 212 w 412"/>
                <a:gd name="T107" fmla="*/ 434 h 562"/>
                <a:gd name="T108" fmla="*/ 216 w 412"/>
                <a:gd name="T109" fmla="*/ 465 h 562"/>
                <a:gd name="T110" fmla="*/ 224 w 412"/>
                <a:gd name="T111" fmla="*/ 499 h 562"/>
                <a:gd name="T112" fmla="*/ 233 w 412"/>
                <a:gd name="T113" fmla="*/ 519 h 562"/>
                <a:gd name="T114" fmla="*/ 315 w 412"/>
                <a:gd name="T115" fmla="*/ 562 h 562"/>
                <a:gd name="T116" fmla="*/ 381 w 412"/>
                <a:gd name="T117" fmla="*/ 485 h 562"/>
                <a:gd name="T118" fmla="*/ 375 w 412"/>
                <a:gd name="T119" fmla="*/ 433 h 562"/>
                <a:gd name="T120" fmla="*/ 369 w 412"/>
                <a:gd name="T121" fmla="*/ 413 h 562"/>
                <a:gd name="T122" fmla="*/ 406 w 412"/>
                <a:gd name="T123" fmla="*/ 209 h 562"/>
                <a:gd name="T124" fmla="*/ 212 w 412"/>
                <a:gd name="T125"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2" h="562">
                  <a:moveTo>
                    <a:pt x="260" y="479"/>
                  </a:moveTo>
                  <a:cubicBezTo>
                    <a:pt x="252" y="479"/>
                    <a:pt x="244" y="478"/>
                    <a:pt x="238" y="476"/>
                  </a:cubicBezTo>
                  <a:cubicBezTo>
                    <a:pt x="235" y="474"/>
                    <a:pt x="231" y="471"/>
                    <a:pt x="228" y="469"/>
                  </a:cubicBezTo>
                  <a:cubicBezTo>
                    <a:pt x="241" y="468"/>
                    <a:pt x="254" y="469"/>
                    <a:pt x="266" y="466"/>
                  </a:cubicBezTo>
                  <a:cubicBezTo>
                    <a:pt x="279" y="462"/>
                    <a:pt x="291" y="458"/>
                    <a:pt x="304" y="455"/>
                  </a:cubicBezTo>
                  <a:cubicBezTo>
                    <a:pt x="315" y="451"/>
                    <a:pt x="325" y="446"/>
                    <a:pt x="336" y="443"/>
                  </a:cubicBezTo>
                  <a:cubicBezTo>
                    <a:pt x="343" y="440"/>
                    <a:pt x="355" y="435"/>
                    <a:pt x="363" y="429"/>
                  </a:cubicBezTo>
                  <a:cubicBezTo>
                    <a:pt x="364" y="434"/>
                    <a:pt x="361" y="437"/>
                    <a:pt x="359" y="444"/>
                  </a:cubicBezTo>
                  <a:cubicBezTo>
                    <a:pt x="355" y="456"/>
                    <a:pt x="376" y="465"/>
                    <a:pt x="372" y="471"/>
                  </a:cubicBezTo>
                  <a:cubicBezTo>
                    <a:pt x="372" y="472"/>
                    <a:pt x="371" y="473"/>
                    <a:pt x="371" y="473"/>
                  </a:cubicBezTo>
                  <a:cubicBezTo>
                    <a:pt x="371" y="473"/>
                    <a:pt x="371" y="473"/>
                    <a:pt x="371" y="473"/>
                  </a:cubicBezTo>
                  <a:cubicBezTo>
                    <a:pt x="369" y="473"/>
                    <a:pt x="368" y="474"/>
                    <a:pt x="367" y="476"/>
                  </a:cubicBezTo>
                  <a:cubicBezTo>
                    <a:pt x="360" y="491"/>
                    <a:pt x="332" y="496"/>
                    <a:pt x="318" y="501"/>
                  </a:cubicBezTo>
                  <a:cubicBezTo>
                    <a:pt x="314" y="502"/>
                    <a:pt x="283" y="513"/>
                    <a:pt x="277" y="513"/>
                  </a:cubicBezTo>
                  <a:cubicBezTo>
                    <a:pt x="276" y="513"/>
                    <a:pt x="276" y="513"/>
                    <a:pt x="276" y="513"/>
                  </a:cubicBezTo>
                  <a:cubicBezTo>
                    <a:pt x="275" y="511"/>
                    <a:pt x="273" y="511"/>
                    <a:pt x="272" y="511"/>
                  </a:cubicBezTo>
                  <a:cubicBezTo>
                    <a:pt x="268" y="511"/>
                    <a:pt x="264" y="514"/>
                    <a:pt x="267" y="518"/>
                  </a:cubicBezTo>
                  <a:cubicBezTo>
                    <a:pt x="269" y="522"/>
                    <a:pt x="273" y="523"/>
                    <a:pt x="279" y="523"/>
                  </a:cubicBezTo>
                  <a:cubicBezTo>
                    <a:pt x="293" y="523"/>
                    <a:pt x="314" y="513"/>
                    <a:pt x="321" y="511"/>
                  </a:cubicBezTo>
                  <a:cubicBezTo>
                    <a:pt x="335" y="506"/>
                    <a:pt x="358" y="501"/>
                    <a:pt x="370" y="489"/>
                  </a:cubicBezTo>
                  <a:cubicBezTo>
                    <a:pt x="371" y="490"/>
                    <a:pt x="372" y="491"/>
                    <a:pt x="373" y="492"/>
                  </a:cubicBezTo>
                  <a:cubicBezTo>
                    <a:pt x="376" y="494"/>
                    <a:pt x="365" y="506"/>
                    <a:pt x="364" y="508"/>
                  </a:cubicBezTo>
                  <a:cubicBezTo>
                    <a:pt x="361" y="521"/>
                    <a:pt x="360" y="532"/>
                    <a:pt x="348" y="540"/>
                  </a:cubicBezTo>
                  <a:cubicBezTo>
                    <a:pt x="336" y="548"/>
                    <a:pt x="325" y="551"/>
                    <a:pt x="313" y="551"/>
                  </a:cubicBezTo>
                  <a:cubicBezTo>
                    <a:pt x="294" y="551"/>
                    <a:pt x="275" y="541"/>
                    <a:pt x="262" y="522"/>
                  </a:cubicBezTo>
                  <a:cubicBezTo>
                    <a:pt x="259" y="518"/>
                    <a:pt x="255" y="518"/>
                    <a:pt x="250" y="517"/>
                  </a:cubicBezTo>
                  <a:cubicBezTo>
                    <a:pt x="242" y="516"/>
                    <a:pt x="247" y="513"/>
                    <a:pt x="248" y="508"/>
                  </a:cubicBezTo>
                  <a:cubicBezTo>
                    <a:pt x="252" y="496"/>
                    <a:pt x="228" y="503"/>
                    <a:pt x="238" y="486"/>
                  </a:cubicBezTo>
                  <a:cubicBezTo>
                    <a:pt x="240" y="487"/>
                    <a:pt x="242" y="488"/>
                    <a:pt x="244" y="488"/>
                  </a:cubicBezTo>
                  <a:cubicBezTo>
                    <a:pt x="251" y="489"/>
                    <a:pt x="259" y="490"/>
                    <a:pt x="266" y="490"/>
                  </a:cubicBezTo>
                  <a:cubicBezTo>
                    <a:pt x="271" y="490"/>
                    <a:pt x="276" y="489"/>
                    <a:pt x="280" y="488"/>
                  </a:cubicBezTo>
                  <a:cubicBezTo>
                    <a:pt x="295" y="486"/>
                    <a:pt x="335" y="479"/>
                    <a:pt x="343" y="463"/>
                  </a:cubicBezTo>
                  <a:cubicBezTo>
                    <a:pt x="346" y="459"/>
                    <a:pt x="342" y="456"/>
                    <a:pt x="338" y="456"/>
                  </a:cubicBezTo>
                  <a:cubicBezTo>
                    <a:pt x="337" y="456"/>
                    <a:pt x="335" y="456"/>
                    <a:pt x="334" y="458"/>
                  </a:cubicBezTo>
                  <a:cubicBezTo>
                    <a:pt x="329" y="469"/>
                    <a:pt x="283" y="478"/>
                    <a:pt x="274" y="479"/>
                  </a:cubicBezTo>
                  <a:cubicBezTo>
                    <a:pt x="269" y="479"/>
                    <a:pt x="264" y="479"/>
                    <a:pt x="260" y="479"/>
                  </a:cubicBezTo>
                  <a:moveTo>
                    <a:pt x="132" y="205"/>
                  </a:moveTo>
                  <a:cubicBezTo>
                    <a:pt x="135" y="205"/>
                    <a:pt x="139" y="202"/>
                    <a:pt x="138" y="198"/>
                  </a:cubicBezTo>
                  <a:cubicBezTo>
                    <a:pt x="141" y="202"/>
                    <a:pt x="148" y="211"/>
                    <a:pt x="146" y="214"/>
                  </a:cubicBezTo>
                  <a:cubicBezTo>
                    <a:pt x="144" y="217"/>
                    <a:pt x="146" y="220"/>
                    <a:pt x="148" y="221"/>
                  </a:cubicBezTo>
                  <a:cubicBezTo>
                    <a:pt x="147" y="223"/>
                    <a:pt x="146" y="224"/>
                    <a:pt x="145" y="225"/>
                  </a:cubicBezTo>
                  <a:cubicBezTo>
                    <a:pt x="145" y="225"/>
                    <a:pt x="144" y="225"/>
                    <a:pt x="144" y="225"/>
                  </a:cubicBezTo>
                  <a:cubicBezTo>
                    <a:pt x="135" y="225"/>
                    <a:pt x="127" y="219"/>
                    <a:pt x="127" y="209"/>
                  </a:cubicBezTo>
                  <a:cubicBezTo>
                    <a:pt x="127" y="206"/>
                    <a:pt x="127" y="203"/>
                    <a:pt x="127" y="201"/>
                  </a:cubicBezTo>
                  <a:cubicBezTo>
                    <a:pt x="128" y="200"/>
                    <a:pt x="128" y="200"/>
                    <a:pt x="128" y="200"/>
                  </a:cubicBezTo>
                  <a:cubicBezTo>
                    <a:pt x="128" y="201"/>
                    <a:pt x="128" y="201"/>
                    <a:pt x="128" y="201"/>
                  </a:cubicBezTo>
                  <a:cubicBezTo>
                    <a:pt x="128" y="203"/>
                    <a:pt x="130" y="205"/>
                    <a:pt x="132" y="205"/>
                  </a:cubicBezTo>
                  <a:moveTo>
                    <a:pt x="273" y="195"/>
                  </a:moveTo>
                  <a:cubicBezTo>
                    <a:pt x="274" y="195"/>
                    <a:pt x="275" y="195"/>
                    <a:pt x="276" y="194"/>
                  </a:cubicBezTo>
                  <a:cubicBezTo>
                    <a:pt x="283" y="192"/>
                    <a:pt x="287" y="187"/>
                    <a:pt x="288" y="181"/>
                  </a:cubicBezTo>
                  <a:cubicBezTo>
                    <a:pt x="290" y="182"/>
                    <a:pt x="293" y="183"/>
                    <a:pt x="296" y="183"/>
                  </a:cubicBezTo>
                  <a:cubicBezTo>
                    <a:pt x="296" y="183"/>
                    <a:pt x="296" y="183"/>
                    <a:pt x="296" y="183"/>
                  </a:cubicBezTo>
                  <a:cubicBezTo>
                    <a:pt x="295" y="195"/>
                    <a:pt x="298" y="208"/>
                    <a:pt x="298" y="220"/>
                  </a:cubicBezTo>
                  <a:cubicBezTo>
                    <a:pt x="298" y="244"/>
                    <a:pt x="300" y="269"/>
                    <a:pt x="303" y="293"/>
                  </a:cubicBezTo>
                  <a:cubicBezTo>
                    <a:pt x="309" y="342"/>
                    <a:pt x="321" y="390"/>
                    <a:pt x="321" y="439"/>
                  </a:cubicBezTo>
                  <a:cubicBezTo>
                    <a:pt x="321" y="439"/>
                    <a:pt x="321" y="439"/>
                    <a:pt x="321" y="439"/>
                  </a:cubicBezTo>
                  <a:cubicBezTo>
                    <a:pt x="314" y="443"/>
                    <a:pt x="303" y="445"/>
                    <a:pt x="294" y="447"/>
                  </a:cubicBezTo>
                  <a:cubicBezTo>
                    <a:pt x="294" y="445"/>
                    <a:pt x="293" y="443"/>
                    <a:pt x="291" y="442"/>
                  </a:cubicBezTo>
                  <a:cubicBezTo>
                    <a:pt x="276" y="400"/>
                    <a:pt x="258" y="361"/>
                    <a:pt x="233" y="323"/>
                  </a:cubicBezTo>
                  <a:cubicBezTo>
                    <a:pt x="221" y="304"/>
                    <a:pt x="207" y="288"/>
                    <a:pt x="194" y="270"/>
                  </a:cubicBezTo>
                  <a:cubicBezTo>
                    <a:pt x="183" y="256"/>
                    <a:pt x="169" y="244"/>
                    <a:pt x="159" y="230"/>
                  </a:cubicBezTo>
                  <a:cubicBezTo>
                    <a:pt x="160" y="229"/>
                    <a:pt x="160" y="229"/>
                    <a:pt x="161" y="228"/>
                  </a:cubicBezTo>
                  <a:cubicBezTo>
                    <a:pt x="164" y="225"/>
                    <a:pt x="165" y="222"/>
                    <a:pt x="165" y="218"/>
                  </a:cubicBezTo>
                  <a:cubicBezTo>
                    <a:pt x="166" y="219"/>
                    <a:pt x="168" y="219"/>
                    <a:pt x="169" y="219"/>
                  </a:cubicBezTo>
                  <a:cubicBezTo>
                    <a:pt x="173" y="219"/>
                    <a:pt x="176" y="218"/>
                    <a:pt x="179" y="216"/>
                  </a:cubicBezTo>
                  <a:cubicBezTo>
                    <a:pt x="181" y="215"/>
                    <a:pt x="182" y="214"/>
                    <a:pt x="183" y="212"/>
                  </a:cubicBezTo>
                  <a:cubicBezTo>
                    <a:pt x="186" y="214"/>
                    <a:pt x="190" y="215"/>
                    <a:pt x="195" y="215"/>
                  </a:cubicBezTo>
                  <a:cubicBezTo>
                    <a:pt x="197" y="215"/>
                    <a:pt x="199" y="215"/>
                    <a:pt x="202" y="214"/>
                  </a:cubicBezTo>
                  <a:cubicBezTo>
                    <a:pt x="207" y="213"/>
                    <a:pt x="210" y="209"/>
                    <a:pt x="211" y="204"/>
                  </a:cubicBezTo>
                  <a:cubicBezTo>
                    <a:pt x="214" y="206"/>
                    <a:pt x="217" y="207"/>
                    <a:pt x="220" y="207"/>
                  </a:cubicBezTo>
                  <a:cubicBezTo>
                    <a:pt x="222" y="207"/>
                    <a:pt x="223" y="207"/>
                    <a:pt x="225" y="207"/>
                  </a:cubicBezTo>
                  <a:cubicBezTo>
                    <a:pt x="229" y="206"/>
                    <a:pt x="232" y="202"/>
                    <a:pt x="234" y="198"/>
                  </a:cubicBezTo>
                  <a:cubicBezTo>
                    <a:pt x="236" y="200"/>
                    <a:pt x="238" y="201"/>
                    <a:pt x="240" y="201"/>
                  </a:cubicBezTo>
                  <a:cubicBezTo>
                    <a:pt x="241" y="201"/>
                    <a:pt x="241" y="201"/>
                    <a:pt x="242" y="201"/>
                  </a:cubicBezTo>
                  <a:cubicBezTo>
                    <a:pt x="252" y="200"/>
                    <a:pt x="258" y="193"/>
                    <a:pt x="261" y="184"/>
                  </a:cubicBezTo>
                  <a:cubicBezTo>
                    <a:pt x="264" y="190"/>
                    <a:pt x="268" y="195"/>
                    <a:pt x="273" y="195"/>
                  </a:cubicBezTo>
                  <a:moveTo>
                    <a:pt x="304" y="167"/>
                  </a:moveTo>
                  <a:cubicBezTo>
                    <a:pt x="301" y="167"/>
                    <a:pt x="297" y="162"/>
                    <a:pt x="299" y="157"/>
                  </a:cubicBezTo>
                  <a:cubicBezTo>
                    <a:pt x="299" y="156"/>
                    <a:pt x="300" y="154"/>
                    <a:pt x="301" y="151"/>
                  </a:cubicBezTo>
                  <a:cubicBezTo>
                    <a:pt x="304" y="153"/>
                    <a:pt x="306" y="157"/>
                    <a:pt x="307" y="159"/>
                  </a:cubicBezTo>
                  <a:cubicBezTo>
                    <a:pt x="308" y="160"/>
                    <a:pt x="308" y="161"/>
                    <a:pt x="309" y="162"/>
                  </a:cubicBezTo>
                  <a:cubicBezTo>
                    <a:pt x="309" y="163"/>
                    <a:pt x="309" y="163"/>
                    <a:pt x="309" y="163"/>
                  </a:cubicBezTo>
                  <a:cubicBezTo>
                    <a:pt x="308" y="166"/>
                    <a:pt x="306" y="167"/>
                    <a:pt x="304" y="167"/>
                  </a:cubicBezTo>
                  <a:moveTo>
                    <a:pt x="228" y="458"/>
                  </a:moveTo>
                  <a:cubicBezTo>
                    <a:pt x="226" y="445"/>
                    <a:pt x="225" y="428"/>
                    <a:pt x="218" y="417"/>
                  </a:cubicBezTo>
                  <a:cubicBezTo>
                    <a:pt x="211" y="405"/>
                    <a:pt x="197" y="405"/>
                    <a:pt x="185" y="402"/>
                  </a:cubicBezTo>
                  <a:cubicBezTo>
                    <a:pt x="137" y="392"/>
                    <a:pt x="89" y="356"/>
                    <a:pt x="63" y="314"/>
                  </a:cubicBezTo>
                  <a:cubicBezTo>
                    <a:pt x="2" y="216"/>
                    <a:pt x="18" y="54"/>
                    <a:pt x="146" y="21"/>
                  </a:cubicBezTo>
                  <a:cubicBezTo>
                    <a:pt x="169" y="15"/>
                    <a:pt x="193" y="10"/>
                    <a:pt x="215" y="10"/>
                  </a:cubicBezTo>
                  <a:cubicBezTo>
                    <a:pt x="249" y="10"/>
                    <a:pt x="280" y="20"/>
                    <a:pt x="309" y="46"/>
                  </a:cubicBezTo>
                  <a:cubicBezTo>
                    <a:pt x="330" y="66"/>
                    <a:pt x="351" y="87"/>
                    <a:pt x="365" y="112"/>
                  </a:cubicBezTo>
                  <a:cubicBezTo>
                    <a:pt x="377" y="135"/>
                    <a:pt x="393" y="169"/>
                    <a:pt x="393" y="195"/>
                  </a:cubicBezTo>
                  <a:cubicBezTo>
                    <a:pt x="393" y="217"/>
                    <a:pt x="397" y="240"/>
                    <a:pt x="390" y="262"/>
                  </a:cubicBezTo>
                  <a:cubicBezTo>
                    <a:pt x="381" y="287"/>
                    <a:pt x="377" y="317"/>
                    <a:pt x="364" y="341"/>
                  </a:cubicBezTo>
                  <a:cubicBezTo>
                    <a:pt x="349" y="370"/>
                    <a:pt x="350" y="383"/>
                    <a:pt x="358" y="412"/>
                  </a:cubicBezTo>
                  <a:cubicBezTo>
                    <a:pt x="358" y="412"/>
                    <a:pt x="358" y="413"/>
                    <a:pt x="358" y="413"/>
                  </a:cubicBezTo>
                  <a:cubicBezTo>
                    <a:pt x="358" y="415"/>
                    <a:pt x="358" y="417"/>
                    <a:pt x="359" y="419"/>
                  </a:cubicBezTo>
                  <a:cubicBezTo>
                    <a:pt x="352" y="425"/>
                    <a:pt x="340" y="428"/>
                    <a:pt x="332" y="432"/>
                  </a:cubicBezTo>
                  <a:cubicBezTo>
                    <a:pt x="332" y="432"/>
                    <a:pt x="332" y="432"/>
                    <a:pt x="332" y="432"/>
                  </a:cubicBezTo>
                  <a:cubicBezTo>
                    <a:pt x="330" y="385"/>
                    <a:pt x="319" y="340"/>
                    <a:pt x="313" y="293"/>
                  </a:cubicBezTo>
                  <a:cubicBezTo>
                    <a:pt x="310" y="269"/>
                    <a:pt x="309" y="244"/>
                    <a:pt x="309" y="220"/>
                  </a:cubicBezTo>
                  <a:cubicBezTo>
                    <a:pt x="309" y="208"/>
                    <a:pt x="305" y="192"/>
                    <a:pt x="307" y="181"/>
                  </a:cubicBezTo>
                  <a:cubicBezTo>
                    <a:pt x="315" y="177"/>
                    <a:pt x="321" y="171"/>
                    <a:pt x="320" y="162"/>
                  </a:cubicBezTo>
                  <a:cubicBezTo>
                    <a:pt x="321" y="157"/>
                    <a:pt x="320" y="151"/>
                    <a:pt x="318" y="146"/>
                  </a:cubicBezTo>
                  <a:cubicBezTo>
                    <a:pt x="317" y="141"/>
                    <a:pt x="312" y="135"/>
                    <a:pt x="306" y="135"/>
                  </a:cubicBezTo>
                  <a:cubicBezTo>
                    <a:pt x="306" y="135"/>
                    <a:pt x="305" y="135"/>
                    <a:pt x="305" y="135"/>
                  </a:cubicBezTo>
                  <a:cubicBezTo>
                    <a:pt x="302" y="136"/>
                    <a:pt x="300" y="137"/>
                    <a:pt x="297" y="139"/>
                  </a:cubicBezTo>
                  <a:cubicBezTo>
                    <a:pt x="297" y="139"/>
                    <a:pt x="297" y="139"/>
                    <a:pt x="297" y="139"/>
                  </a:cubicBezTo>
                  <a:cubicBezTo>
                    <a:pt x="295" y="139"/>
                    <a:pt x="294" y="139"/>
                    <a:pt x="292" y="139"/>
                  </a:cubicBezTo>
                  <a:cubicBezTo>
                    <a:pt x="291" y="140"/>
                    <a:pt x="290" y="141"/>
                    <a:pt x="289" y="142"/>
                  </a:cubicBezTo>
                  <a:cubicBezTo>
                    <a:pt x="283" y="146"/>
                    <a:pt x="278" y="152"/>
                    <a:pt x="277" y="158"/>
                  </a:cubicBezTo>
                  <a:cubicBezTo>
                    <a:pt x="276" y="159"/>
                    <a:pt x="276" y="161"/>
                    <a:pt x="277" y="162"/>
                  </a:cubicBezTo>
                  <a:cubicBezTo>
                    <a:pt x="277" y="163"/>
                    <a:pt x="277" y="163"/>
                    <a:pt x="277" y="163"/>
                  </a:cubicBezTo>
                  <a:cubicBezTo>
                    <a:pt x="277" y="164"/>
                    <a:pt x="277" y="165"/>
                    <a:pt x="277" y="167"/>
                  </a:cubicBezTo>
                  <a:cubicBezTo>
                    <a:pt x="278" y="173"/>
                    <a:pt x="276" y="181"/>
                    <a:pt x="273" y="181"/>
                  </a:cubicBezTo>
                  <a:cubicBezTo>
                    <a:pt x="271" y="181"/>
                    <a:pt x="269" y="178"/>
                    <a:pt x="267" y="172"/>
                  </a:cubicBezTo>
                  <a:cubicBezTo>
                    <a:pt x="265" y="168"/>
                    <a:pt x="264" y="163"/>
                    <a:pt x="263" y="159"/>
                  </a:cubicBezTo>
                  <a:cubicBezTo>
                    <a:pt x="262" y="156"/>
                    <a:pt x="260" y="155"/>
                    <a:pt x="258" y="155"/>
                  </a:cubicBezTo>
                  <a:cubicBezTo>
                    <a:pt x="255" y="155"/>
                    <a:pt x="252" y="158"/>
                    <a:pt x="253" y="162"/>
                  </a:cubicBezTo>
                  <a:cubicBezTo>
                    <a:pt x="256" y="178"/>
                    <a:pt x="251" y="184"/>
                    <a:pt x="246" y="184"/>
                  </a:cubicBezTo>
                  <a:cubicBezTo>
                    <a:pt x="243" y="184"/>
                    <a:pt x="239" y="182"/>
                    <a:pt x="236" y="179"/>
                  </a:cubicBezTo>
                  <a:cubicBezTo>
                    <a:pt x="236" y="171"/>
                    <a:pt x="235" y="164"/>
                    <a:pt x="233" y="160"/>
                  </a:cubicBezTo>
                  <a:cubicBezTo>
                    <a:pt x="232" y="157"/>
                    <a:pt x="230" y="156"/>
                    <a:pt x="228" y="156"/>
                  </a:cubicBezTo>
                  <a:cubicBezTo>
                    <a:pt x="226" y="156"/>
                    <a:pt x="224" y="157"/>
                    <a:pt x="223" y="160"/>
                  </a:cubicBezTo>
                  <a:cubicBezTo>
                    <a:pt x="221" y="165"/>
                    <a:pt x="222" y="176"/>
                    <a:pt x="225" y="185"/>
                  </a:cubicBezTo>
                  <a:cubicBezTo>
                    <a:pt x="225" y="186"/>
                    <a:pt x="225" y="188"/>
                    <a:pt x="225" y="189"/>
                  </a:cubicBezTo>
                  <a:cubicBezTo>
                    <a:pt x="219" y="189"/>
                    <a:pt x="215" y="187"/>
                    <a:pt x="212" y="185"/>
                  </a:cubicBezTo>
                  <a:cubicBezTo>
                    <a:pt x="211" y="178"/>
                    <a:pt x="210" y="171"/>
                    <a:pt x="209" y="168"/>
                  </a:cubicBezTo>
                  <a:cubicBezTo>
                    <a:pt x="208" y="165"/>
                    <a:pt x="206" y="164"/>
                    <a:pt x="204" y="164"/>
                  </a:cubicBezTo>
                  <a:cubicBezTo>
                    <a:pt x="201" y="164"/>
                    <a:pt x="199" y="166"/>
                    <a:pt x="199" y="169"/>
                  </a:cubicBezTo>
                  <a:cubicBezTo>
                    <a:pt x="199" y="175"/>
                    <a:pt x="200" y="183"/>
                    <a:pt x="202" y="190"/>
                  </a:cubicBezTo>
                  <a:cubicBezTo>
                    <a:pt x="202" y="193"/>
                    <a:pt x="202" y="197"/>
                    <a:pt x="201" y="200"/>
                  </a:cubicBezTo>
                  <a:cubicBezTo>
                    <a:pt x="190" y="199"/>
                    <a:pt x="183" y="195"/>
                    <a:pt x="179" y="189"/>
                  </a:cubicBezTo>
                  <a:cubicBezTo>
                    <a:pt x="177" y="184"/>
                    <a:pt x="175" y="180"/>
                    <a:pt x="175" y="178"/>
                  </a:cubicBezTo>
                  <a:cubicBezTo>
                    <a:pt x="174" y="175"/>
                    <a:pt x="172" y="174"/>
                    <a:pt x="170" y="174"/>
                  </a:cubicBezTo>
                  <a:cubicBezTo>
                    <a:pt x="167" y="174"/>
                    <a:pt x="163" y="177"/>
                    <a:pt x="165" y="181"/>
                  </a:cubicBezTo>
                  <a:cubicBezTo>
                    <a:pt x="169" y="197"/>
                    <a:pt x="169" y="197"/>
                    <a:pt x="169" y="197"/>
                  </a:cubicBezTo>
                  <a:cubicBezTo>
                    <a:pt x="171" y="201"/>
                    <a:pt x="171" y="205"/>
                    <a:pt x="169" y="209"/>
                  </a:cubicBezTo>
                  <a:cubicBezTo>
                    <a:pt x="168" y="206"/>
                    <a:pt x="166" y="205"/>
                    <a:pt x="164" y="205"/>
                  </a:cubicBezTo>
                  <a:cubicBezTo>
                    <a:pt x="163" y="205"/>
                    <a:pt x="162" y="205"/>
                    <a:pt x="161" y="206"/>
                  </a:cubicBezTo>
                  <a:cubicBezTo>
                    <a:pt x="158" y="199"/>
                    <a:pt x="152" y="193"/>
                    <a:pt x="147" y="190"/>
                  </a:cubicBezTo>
                  <a:cubicBezTo>
                    <a:pt x="145" y="189"/>
                    <a:pt x="144" y="189"/>
                    <a:pt x="143" y="188"/>
                  </a:cubicBezTo>
                  <a:cubicBezTo>
                    <a:pt x="140" y="185"/>
                    <a:pt x="136" y="183"/>
                    <a:pt x="133" y="182"/>
                  </a:cubicBezTo>
                  <a:cubicBezTo>
                    <a:pt x="132" y="182"/>
                    <a:pt x="132" y="182"/>
                    <a:pt x="131" y="182"/>
                  </a:cubicBezTo>
                  <a:cubicBezTo>
                    <a:pt x="125" y="182"/>
                    <a:pt x="119" y="187"/>
                    <a:pt x="118" y="192"/>
                  </a:cubicBezTo>
                  <a:cubicBezTo>
                    <a:pt x="118" y="194"/>
                    <a:pt x="118" y="196"/>
                    <a:pt x="117" y="198"/>
                  </a:cubicBezTo>
                  <a:cubicBezTo>
                    <a:pt x="116" y="200"/>
                    <a:pt x="114" y="204"/>
                    <a:pt x="114" y="207"/>
                  </a:cubicBezTo>
                  <a:cubicBezTo>
                    <a:pt x="112" y="217"/>
                    <a:pt x="113" y="226"/>
                    <a:pt x="121" y="232"/>
                  </a:cubicBezTo>
                  <a:cubicBezTo>
                    <a:pt x="126" y="236"/>
                    <a:pt x="132" y="238"/>
                    <a:pt x="138" y="238"/>
                  </a:cubicBezTo>
                  <a:cubicBezTo>
                    <a:pt x="140" y="238"/>
                    <a:pt x="142" y="238"/>
                    <a:pt x="144" y="237"/>
                  </a:cubicBezTo>
                  <a:cubicBezTo>
                    <a:pt x="146" y="236"/>
                    <a:pt x="147" y="236"/>
                    <a:pt x="149" y="235"/>
                  </a:cubicBezTo>
                  <a:cubicBezTo>
                    <a:pt x="149" y="235"/>
                    <a:pt x="149" y="235"/>
                    <a:pt x="149" y="235"/>
                  </a:cubicBezTo>
                  <a:cubicBezTo>
                    <a:pt x="172" y="268"/>
                    <a:pt x="204" y="294"/>
                    <a:pt x="225" y="329"/>
                  </a:cubicBezTo>
                  <a:cubicBezTo>
                    <a:pt x="248" y="368"/>
                    <a:pt x="267" y="407"/>
                    <a:pt x="283" y="450"/>
                  </a:cubicBezTo>
                  <a:cubicBezTo>
                    <a:pt x="282" y="450"/>
                    <a:pt x="282" y="450"/>
                    <a:pt x="282" y="450"/>
                  </a:cubicBezTo>
                  <a:cubicBezTo>
                    <a:pt x="263" y="456"/>
                    <a:pt x="246" y="456"/>
                    <a:pt x="228" y="458"/>
                  </a:cubicBezTo>
                  <a:moveTo>
                    <a:pt x="212" y="0"/>
                  </a:moveTo>
                  <a:cubicBezTo>
                    <a:pt x="190" y="0"/>
                    <a:pt x="167" y="4"/>
                    <a:pt x="143" y="11"/>
                  </a:cubicBezTo>
                  <a:cubicBezTo>
                    <a:pt x="32" y="41"/>
                    <a:pt x="0" y="157"/>
                    <a:pt x="29" y="259"/>
                  </a:cubicBezTo>
                  <a:cubicBezTo>
                    <a:pt x="42" y="305"/>
                    <a:pt x="69" y="356"/>
                    <a:pt x="113" y="381"/>
                  </a:cubicBezTo>
                  <a:cubicBezTo>
                    <a:pt x="136" y="393"/>
                    <a:pt x="157" y="408"/>
                    <a:pt x="182" y="412"/>
                  </a:cubicBezTo>
                  <a:cubicBezTo>
                    <a:pt x="198" y="415"/>
                    <a:pt x="207" y="417"/>
                    <a:pt x="212" y="434"/>
                  </a:cubicBezTo>
                  <a:cubicBezTo>
                    <a:pt x="215" y="442"/>
                    <a:pt x="216" y="451"/>
                    <a:pt x="217" y="460"/>
                  </a:cubicBezTo>
                  <a:cubicBezTo>
                    <a:pt x="216" y="461"/>
                    <a:pt x="216" y="463"/>
                    <a:pt x="216" y="465"/>
                  </a:cubicBezTo>
                  <a:cubicBezTo>
                    <a:pt x="216" y="465"/>
                    <a:pt x="216" y="465"/>
                    <a:pt x="216" y="465"/>
                  </a:cubicBezTo>
                  <a:cubicBezTo>
                    <a:pt x="214" y="466"/>
                    <a:pt x="213" y="469"/>
                    <a:pt x="214" y="472"/>
                  </a:cubicBezTo>
                  <a:cubicBezTo>
                    <a:pt x="216" y="475"/>
                    <a:pt x="227" y="484"/>
                    <a:pt x="226" y="486"/>
                  </a:cubicBezTo>
                  <a:cubicBezTo>
                    <a:pt x="223" y="490"/>
                    <a:pt x="223" y="495"/>
                    <a:pt x="224" y="499"/>
                  </a:cubicBezTo>
                  <a:cubicBezTo>
                    <a:pt x="226" y="505"/>
                    <a:pt x="235" y="509"/>
                    <a:pt x="240" y="511"/>
                  </a:cubicBezTo>
                  <a:cubicBezTo>
                    <a:pt x="239" y="510"/>
                    <a:pt x="239" y="510"/>
                    <a:pt x="238" y="510"/>
                  </a:cubicBezTo>
                  <a:cubicBezTo>
                    <a:pt x="234" y="510"/>
                    <a:pt x="231" y="514"/>
                    <a:pt x="233" y="519"/>
                  </a:cubicBezTo>
                  <a:cubicBezTo>
                    <a:pt x="234" y="525"/>
                    <a:pt x="239" y="526"/>
                    <a:pt x="244" y="527"/>
                  </a:cubicBezTo>
                  <a:cubicBezTo>
                    <a:pt x="258" y="528"/>
                    <a:pt x="264" y="546"/>
                    <a:pt x="276" y="551"/>
                  </a:cubicBezTo>
                  <a:cubicBezTo>
                    <a:pt x="289" y="558"/>
                    <a:pt x="301" y="562"/>
                    <a:pt x="315" y="562"/>
                  </a:cubicBezTo>
                  <a:cubicBezTo>
                    <a:pt x="321" y="562"/>
                    <a:pt x="328" y="561"/>
                    <a:pt x="336" y="558"/>
                  </a:cubicBezTo>
                  <a:cubicBezTo>
                    <a:pt x="353" y="551"/>
                    <a:pt x="366" y="542"/>
                    <a:pt x="372" y="524"/>
                  </a:cubicBezTo>
                  <a:cubicBezTo>
                    <a:pt x="375" y="515"/>
                    <a:pt x="396" y="494"/>
                    <a:pt x="381" y="485"/>
                  </a:cubicBezTo>
                  <a:cubicBezTo>
                    <a:pt x="378" y="482"/>
                    <a:pt x="384" y="470"/>
                    <a:pt x="382" y="464"/>
                  </a:cubicBezTo>
                  <a:cubicBezTo>
                    <a:pt x="381" y="459"/>
                    <a:pt x="377" y="452"/>
                    <a:pt x="371" y="449"/>
                  </a:cubicBezTo>
                  <a:cubicBezTo>
                    <a:pt x="365" y="447"/>
                    <a:pt x="375" y="438"/>
                    <a:pt x="375" y="433"/>
                  </a:cubicBezTo>
                  <a:cubicBezTo>
                    <a:pt x="375" y="429"/>
                    <a:pt x="372" y="425"/>
                    <a:pt x="370" y="421"/>
                  </a:cubicBezTo>
                  <a:cubicBezTo>
                    <a:pt x="371" y="420"/>
                    <a:pt x="371" y="420"/>
                    <a:pt x="371" y="420"/>
                  </a:cubicBezTo>
                  <a:cubicBezTo>
                    <a:pt x="372" y="417"/>
                    <a:pt x="371" y="415"/>
                    <a:pt x="369" y="413"/>
                  </a:cubicBezTo>
                  <a:cubicBezTo>
                    <a:pt x="364" y="394"/>
                    <a:pt x="357" y="379"/>
                    <a:pt x="366" y="360"/>
                  </a:cubicBezTo>
                  <a:cubicBezTo>
                    <a:pt x="378" y="334"/>
                    <a:pt x="387" y="308"/>
                    <a:pt x="395" y="281"/>
                  </a:cubicBezTo>
                  <a:cubicBezTo>
                    <a:pt x="400" y="261"/>
                    <a:pt x="412" y="230"/>
                    <a:pt x="406" y="209"/>
                  </a:cubicBezTo>
                  <a:cubicBezTo>
                    <a:pt x="399" y="186"/>
                    <a:pt x="397" y="162"/>
                    <a:pt x="388" y="139"/>
                  </a:cubicBezTo>
                  <a:cubicBezTo>
                    <a:pt x="370" y="93"/>
                    <a:pt x="334" y="40"/>
                    <a:pt x="288" y="18"/>
                  </a:cubicBezTo>
                  <a:cubicBezTo>
                    <a:pt x="262" y="5"/>
                    <a:pt x="237" y="0"/>
                    <a:pt x="2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366"/>
            <p:cNvSpPr/>
            <p:nvPr/>
          </p:nvSpPr>
          <p:spPr bwMode="auto">
            <a:xfrm>
              <a:off x="1300" y="1511"/>
              <a:ext cx="140" cy="131"/>
            </a:xfrm>
            <a:custGeom>
              <a:avLst/>
              <a:gdLst>
                <a:gd name="T0" fmla="*/ 98 w 104"/>
                <a:gd name="T1" fmla="*/ 0 h 98"/>
                <a:gd name="T2" fmla="*/ 96 w 104"/>
                <a:gd name="T3" fmla="*/ 1 h 98"/>
                <a:gd name="T4" fmla="*/ 80 w 104"/>
                <a:gd name="T5" fmla="*/ 11 h 98"/>
                <a:gd name="T6" fmla="*/ 53 w 104"/>
                <a:gd name="T7" fmla="*/ 43 h 98"/>
                <a:gd name="T8" fmla="*/ 20 w 104"/>
                <a:gd name="T9" fmla="*/ 74 h 98"/>
                <a:gd name="T10" fmla="*/ 2 w 104"/>
                <a:gd name="T11" fmla="*/ 89 h 98"/>
                <a:gd name="T12" fmla="*/ 6 w 104"/>
                <a:gd name="T13" fmla="*/ 98 h 98"/>
                <a:gd name="T14" fmla="*/ 7 w 104"/>
                <a:gd name="T15" fmla="*/ 98 h 98"/>
                <a:gd name="T16" fmla="*/ 10 w 104"/>
                <a:gd name="T17" fmla="*/ 97 h 98"/>
                <a:gd name="T18" fmla="*/ 13 w 104"/>
                <a:gd name="T19" fmla="*/ 92 h 98"/>
                <a:gd name="T20" fmla="*/ 56 w 104"/>
                <a:gd name="T21" fmla="*/ 55 h 98"/>
                <a:gd name="T22" fmla="*/ 79 w 104"/>
                <a:gd name="T23" fmla="*/ 31 h 98"/>
                <a:gd name="T24" fmla="*/ 99 w 104"/>
                <a:gd name="T25" fmla="*/ 11 h 98"/>
                <a:gd name="T26" fmla="*/ 98 w 104"/>
                <a:gd name="T2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8">
                  <a:moveTo>
                    <a:pt x="98" y="0"/>
                  </a:moveTo>
                  <a:cubicBezTo>
                    <a:pt x="97" y="0"/>
                    <a:pt x="97" y="0"/>
                    <a:pt x="96" y="1"/>
                  </a:cubicBezTo>
                  <a:cubicBezTo>
                    <a:pt x="90" y="3"/>
                    <a:pt x="84" y="6"/>
                    <a:pt x="80" y="11"/>
                  </a:cubicBezTo>
                  <a:cubicBezTo>
                    <a:pt x="72" y="24"/>
                    <a:pt x="62" y="32"/>
                    <a:pt x="53" y="43"/>
                  </a:cubicBezTo>
                  <a:cubicBezTo>
                    <a:pt x="43" y="54"/>
                    <a:pt x="33" y="66"/>
                    <a:pt x="20" y="74"/>
                  </a:cubicBezTo>
                  <a:cubicBezTo>
                    <a:pt x="13" y="78"/>
                    <a:pt x="7" y="82"/>
                    <a:pt x="2" y="89"/>
                  </a:cubicBezTo>
                  <a:cubicBezTo>
                    <a:pt x="0" y="93"/>
                    <a:pt x="1" y="98"/>
                    <a:pt x="6" y="98"/>
                  </a:cubicBezTo>
                  <a:cubicBezTo>
                    <a:pt x="6" y="98"/>
                    <a:pt x="7" y="98"/>
                    <a:pt x="7" y="98"/>
                  </a:cubicBezTo>
                  <a:cubicBezTo>
                    <a:pt x="10" y="97"/>
                    <a:pt x="10" y="97"/>
                    <a:pt x="10" y="97"/>
                  </a:cubicBezTo>
                  <a:cubicBezTo>
                    <a:pt x="13" y="96"/>
                    <a:pt x="14" y="94"/>
                    <a:pt x="13" y="92"/>
                  </a:cubicBezTo>
                  <a:cubicBezTo>
                    <a:pt x="25" y="79"/>
                    <a:pt x="44" y="69"/>
                    <a:pt x="56" y="55"/>
                  </a:cubicBezTo>
                  <a:cubicBezTo>
                    <a:pt x="63" y="47"/>
                    <a:pt x="72" y="40"/>
                    <a:pt x="79" y="31"/>
                  </a:cubicBezTo>
                  <a:cubicBezTo>
                    <a:pt x="84" y="24"/>
                    <a:pt x="91" y="14"/>
                    <a:pt x="99" y="11"/>
                  </a:cubicBezTo>
                  <a:cubicBezTo>
                    <a:pt x="104" y="8"/>
                    <a:pt x="103" y="0"/>
                    <a:pt x="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367"/>
            <p:cNvSpPr/>
            <p:nvPr/>
          </p:nvSpPr>
          <p:spPr bwMode="auto">
            <a:xfrm>
              <a:off x="1212" y="1315"/>
              <a:ext cx="130" cy="152"/>
            </a:xfrm>
            <a:custGeom>
              <a:avLst/>
              <a:gdLst>
                <a:gd name="T0" fmla="*/ 90 w 97"/>
                <a:gd name="T1" fmla="*/ 0 h 114"/>
                <a:gd name="T2" fmla="*/ 88 w 97"/>
                <a:gd name="T3" fmla="*/ 0 h 114"/>
                <a:gd name="T4" fmla="*/ 39 w 97"/>
                <a:gd name="T5" fmla="*/ 52 h 114"/>
                <a:gd name="T6" fmla="*/ 1 w 97"/>
                <a:gd name="T7" fmla="*/ 108 h 114"/>
                <a:gd name="T8" fmla="*/ 6 w 97"/>
                <a:gd name="T9" fmla="*/ 114 h 114"/>
                <a:gd name="T10" fmla="*/ 10 w 97"/>
                <a:gd name="T11" fmla="*/ 113 h 114"/>
                <a:gd name="T12" fmla="*/ 14 w 97"/>
                <a:gd name="T13" fmla="*/ 104 h 114"/>
                <a:gd name="T14" fmla="*/ 15 w 97"/>
                <a:gd name="T15" fmla="*/ 102 h 114"/>
                <a:gd name="T16" fmla="*/ 29 w 97"/>
                <a:gd name="T17" fmla="*/ 81 h 114"/>
                <a:gd name="T18" fmla="*/ 51 w 97"/>
                <a:gd name="T19" fmla="*/ 53 h 114"/>
                <a:gd name="T20" fmla="*/ 88 w 97"/>
                <a:gd name="T21" fmla="*/ 12 h 114"/>
                <a:gd name="T22" fmla="*/ 90 w 97"/>
                <a:gd name="T23" fmla="*/ 13 h 114"/>
                <a:gd name="T24" fmla="*/ 95 w 97"/>
                <a:gd name="T25" fmla="*/ 6 h 114"/>
                <a:gd name="T26" fmla="*/ 95 w 97"/>
                <a:gd name="T27" fmla="*/ 4 h 114"/>
                <a:gd name="T28" fmla="*/ 90 w 97"/>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114">
                  <a:moveTo>
                    <a:pt x="90" y="0"/>
                  </a:moveTo>
                  <a:cubicBezTo>
                    <a:pt x="89" y="0"/>
                    <a:pt x="89" y="0"/>
                    <a:pt x="88" y="0"/>
                  </a:cubicBezTo>
                  <a:cubicBezTo>
                    <a:pt x="65" y="9"/>
                    <a:pt x="54" y="33"/>
                    <a:pt x="39" y="52"/>
                  </a:cubicBezTo>
                  <a:cubicBezTo>
                    <a:pt x="26" y="68"/>
                    <a:pt x="5" y="87"/>
                    <a:pt x="1" y="108"/>
                  </a:cubicBezTo>
                  <a:cubicBezTo>
                    <a:pt x="0" y="111"/>
                    <a:pt x="3" y="114"/>
                    <a:pt x="6" y="114"/>
                  </a:cubicBezTo>
                  <a:cubicBezTo>
                    <a:pt x="7" y="114"/>
                    <a:pt x="9" y="114"/>
                    <a:pt x="10" y="113"/>
                  </a:cubicBezTo>
                  <a:cubicBezTo>
                    <a:pt x="12" y="110"/>
                    <a:pt x="13" y="108"/>
                    <a:pt x="14" y="104"/>
                  </a:cubicBezTo>
                  <a:cubicBezTo>
                    <a:pt x="15" y="103"/>
                    <a:pt x="15" y="102"/>
                    <a:pt x="15" y="102"/>
                  </a:cubicBezTo>
                  <a:cubicBezTo>
                    <a:pt x="19" y="94"/>
                    <a:pt x="25" y="87"/>
                    <a:pt x="29" y="81"/>
                  </a:cubicBezTo>
                  <a:cubicBezTo>
                    <a:pt x="36" y="71"/>
                    <a:pt x="44" y="63"/>
                    <a:pt x="51" y="53"/>
                  </a:cubicBezTo>
                  <a:cubicBezTo>
                    <a:pt x="62" y="39"/>
                    <a:pt x="72" y="20"/>
                    <a:pt x="88" y="12"/>
                  </a:cubicBezTo>
                  <a:cubicBezTo>
                    <a:pt x="88" y="12"/>
                    <a:pt x="89" y="13"/>
                    <a:pt x="90" y="13"/>
                  </a:cubicBezTo>
                  <a:cubicBezTo>
                    <a:pt x="93" y="13"/>
                    <a:pt x="97" y="10"/>
                    <a:pt x="95" y="6"/>
                  </a:cubicBezTo>
                  <a:cubicBezTo>
                    <a:pt x="95" y="4"/>
                    <a:pt x="95" y="4"/>
                    <a:pt x="95" y="4"/>
                  </a:cubicBezTo>
                  <a:cubicBezTo>
                    <a:pt x="94" y="2"/>
                    <a:pt x="92" y="0"/>
                    <a:pt x="9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368"/>
            <p:cNvSpPr/>
            <p:nvPr/>
          </p:nvSpPr>
          <p:spPr bwMode="auto">
            <a:xfrm>
              <a:off x="1053" y="1230"/>
              <a:ext cx="92" cy="207"/>
            </a:xfrm>
            <a:custGeom>
              <a:avLst/>
              <a:gdLst>
                <a:gd name="T0" fmla="*/ 62 w 69"/>
                <a:gd name="T1" fmla="*/ 0 h 155"/>
                <a:gd name="T2" fmla="*/ 59 w 69"/>
                <a:gd name="T3" fmla="*/ 1 h 155"/>
                <a:gd name="T4" fmla="*/ 28 w 69"/>
                <a:gd name="T5" fmla="*/ 55 h 155"/>
                <a:gd name="T6" fmla="*/ 3 w 69"/>
                <a:gd name="T7" fmla="*/ 138 h 155"/>
                <a:gd name="T8" fmla="*/ 1 w 69"/>
                <a:gd name="T9" fmla="*/ 140 h 155"/>
                <a:gd name="T10" fmla="*/ 1 w 69"/>
                <a:gd name="T11" fmla="*/ 152 h 155"/>
                <a:gd name="T12" fmla="*/ 6 w 69"/>
                <a:gd name="T13" fmla="*/ 155 h 155"/>
                <a:gd name="T14" fmla="*/ 11 w 69"/>
                <a:gd name="T15" fmla="*/ 151 h 155"/>
                <a:gd name="T16" fmla="*/ 33 w 69"/>
                <a:gd name="T17" fmla="*/ 72 h 155"/>
                <a:gd name="T18" fmla="*/ 64 w 69"/>
                <a:gd name="T19" fmla="*/ 10 h 155"/>
                <a:gd name="T20" fmla="*/ 62 w 69"/>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55">
                  <a:moveTo>
                    <a:pt x="62" y="0"/>
                  </a:moveTo>
                  <a:cubicBezTo>
                    <a:pt x="61" y="0"/>
                    <a:pt x="60" y="0"/>
                    <a:pt x="59" y="1"/>
                  </a:cubicBezTo>
                  <a:cubicBezTo>
                    <a:pt x="42" y="10"/>
                    <a:pt x="34" y="37"/>
                    <a:pt x="28" y="55"/>
                  </a:cubicBezTo>
                  <a:cubicBezTo>
                    <a:pt x="19" y="82"/>
                    <a:pt x="9" y="109"/>
                    <a:pt x="3" y="138"/>
                  </a:cubicBezTo>
                  <a:cubicBezTo>
                    <a:pt x="3" y="138"/>
                    <a:pt x="2" y="139"/>
                    <a:pt x="1" y="140"/>
                  </a:cubicBezTo>
                  <a:cubicBezTo>
                    <a:pt x="0" y="146"/>
                    <a:pt x="0" y="146"/>
                    <a:pt x="1" y="152"/>
                  </a:cubicBezTo>
                  <a:cubicBezTo>
                    <a:pt x="2" y="154"/>
                    <a:pt x="4" y="155"/>
                    <a:pt x="6" y="155"/>
                  </a:cubicBezTo>
                  <a:cubicBezTo>
                    <a:pt x="9" y="155"/>
                    <a:pt x="11" y="154"/>
                    <a:pt x="11" y="151"/>
                  </a:cubicBezTo>
                  <a:cubicBezTo>
                    <a:pt x="15" y="124"/>
                    <a:pt x="23" y="97"/>
                    <a:pt x="33" y="72"/>
                  </a:cubicBezTo>
                  <a:cubicBezTo>
                    <a:pt x="40" y="55"/>
                    <a:pt x="46" y="20"/>
                    <a:pt x="64" y="10"/>
                  </a:cubicBezTo>
                  <a:cubicBezTo>
                    <a:pt x="69" y="7"/>
                    <a:pt x="66" y="0"/>
                    <a:pt x="6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369"/>
            <p:cNvSpPr/>
            <p:nvPr/>
          </p:nvSpPr>
          <p:spPr bwMode="auto">
            <a:xfrm>
              <a:off x="867" y="1192"/>
              <a:ext cx="51" cy="245"/>
            </a:xfrm>
            <a:custGeom>
              <a:avLst/>
              <a:gdLst>
                <a:gd name="T0" fmla="*/ 14 w 38"/>
                <a:gd name="T1" fmla="*/ 0 h 184"/>
                <a:gd name="T2" fmla="*/ 9 w 38"/>
                <a:gd name="T3" fmla="*/ 4 h 184"/>
                <a:gd name="T4" fmla="*/ 7 w 38"/>
                <a:gd name="T5" fmla="*/ 97 h 184"/>
                <a:gd name="T6" fmla="*/ 20 w 38"/>
                <a:gd name="T7" fmla="*/ 181 h 184"/>
                <a:gd name="T8" fmla="*/ 25 w 38"/>
                <a:gd name="T9" fmla="*/ 184 h 184"/>
                <a:gd name="T10" fmla="*/ 27 w 38"/>
                <a:gd name="T11" fmla="*/ 184 h 184"/>
                <a:gd name="T12" fmla="*/ 32 w 38"/>
                <a:gd name="T13" fmla="*/ 183 h 184"/>
                <a:gd name="T14" fmla="*/ 30 w 38"/>
                <a:gd name="T15" fmla="*/ 172 h 184"/>
                <a:gd name="T16" fmla="*/ 29 w 38"/>
                <a:gd name="T17" fmla="*/ 173 h 184"/>
                <a:gd name="T18" fmla="*/ 17 w 38"/>
                <a:gd name="T19" fmla="*/ 87 h 184"/>
                <a:gd name="T20" fmla="*/ 20 w 38"/>
                <a:gd name="T21" fmla="*/ 6 h 184"/>
                <a:gd name="T22" fmla="*/ 14 w 38"/>
                <a:gd name="T2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84">
                  <a:moveTo>
                    <a:pt x="14" y="0"/>
                  </a:moveTo>
                  <a:cubicBezTo>
                    <a:pt x="12" y="0"/>
                    <a:pt x="10" y="1"/>
                    <a:pt x="9" y="4"/>
                  </a:cubicBezTo>
                  <a:cubicBezTo>
                    <a:pt x="0" y="33"/>
                    <a:pt x="3" y="66"/>
                    <a:pt x="7" y="97"/>
                  </a:cubicBezTo>
                  <a:cubicBezTo>
                    <a:pt x="11" y="125"/>
                    <a:pt x="15" y="153"/>
                    <a:pt x="20" y="181"/>
                  </a:cubicBezTo>
                  <a:cubicBezTo>
                    <a:pt x="21" y="183"/>
                    <a:pt x="23" y="184"/>
                    <a:pt x="25" y="184"/>
                  </a:cubicBezTo>
                  <a:cubicBezTo>
                    <a:pt x="26" y="184"/>
                    <a:pt x="26" y="184"/>
                    <a:pt x="27" y="184"/>
                  </a:cubicBezTo>
                  <a:cubicBezTo>
                    <a:pt x="32" y="183"/>
                    <a:pt x="32" y="183"/>
                    <a:pt x="32" y="183"/>
                  </a:cubicBezTo>
                  <a:cubicBezTo>
                    <a:pt x="38" y="181"/>
                    <a:pt x="36" y="172"/>
                    <a:pt x="30" y="172"/>
                  </a:cubicBezTo>
                  <a:cubicBezTo>
                    <a:pt x="30" y="172"/>
                    <a:pt x="30" y="173"/>
                    <a:pt x="29" y="173"/>
                  </a:cubicBezTo>
                  <a:cubicBezTo>
                    <a:pt x="24" y="145"/>
                    <a:pt x="20" y="116"/>
                    <a:pt x="17" y="87"/>
                  </a:cubicBezTo>
                  <a:cubicBezTo>
                    <a:pt x="14" y="61"/>
                    <a:pt x="12" y="32"/>
                    <a:pt x="20" y="6"/>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370"/>
            <p:cNvSpPr/>
            <p:nvPr/>
          </p:nvSpPr>
          <p:spPr bwMode="auto">
            <a:xfrm>
              <a:off x="661" y="1307"/>
              <a:ext cx="135" cy="198"/>
            </a:xfrm>
            <a:custGeom>
              <a:avLst/>
              <a:gdLst>
                <a:gd name="T0" fmla="*/ 6 w 101"/>
                <a:gd name="T1" fmla="*/ 0 h 149"/>
                <a:gd name="T2" fmla="*/ 1 w 101"/>
                <a:gd name="T3" fmla="*/ 7 h 149"/>
                <a:gd name="T4" fmla="*/ 50 w 101"/>
                <a:gd name="T5" fmla="*/ 107 h 149"/>
                <a:gd name="T6" fmla="*/ 91 w 101"/>
                <a:gd name="T7" fmla="*/ 149 h 149"/>
                <a:gd name="T8" fmla="*/ 95 w 101"/>
                <a:gd name="T9" fmla="*/ 148 h 149"/>
                <a:gd name="T10" fmla="*/ 93 w 101"/>
                <a:gd name="T11" fmla="*/ 138 h 149"/>
                <a:gd name="T12" fmla="*/ 92 w 101"/>
                <a:gd name="T13" fmla="*/ 138 h 149"/>
                <a:gd name="T14" fmla="*/ 91 w 101"/>
                <a:gd name="T15" fmla="*/ 138 h 149"/>
                <a:gd name="T16" fmla="*/ 40 w 101"/>
                <a:gd name="T17" fmla="*/ 74 h 149"/>
                <a:gd name="T18" fmla="*/ 11 w 101"/>
                <a:gd name="T19" fmla="*/ 4 h 149"/>
                <a:gd name="T20" fmla="*/ 6 w 101"/>
                <a:gd name="T2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49">
                  <a:moveTo>
                    <a:pt x="6" y="0"/>
                  </a:moveTo>
                  <a:cubicBezTo>
                    <a:pt x="3" y="0"/>
                    <a:pt x="0" y="3"/>
                    <a:pt x="1" y="7"/>
                  </a:cubicBezTo>
                  <a:cubicBezTo>
                    <a:pt x="12" y="45"/>
                    <a:pt x="27" y="74"/>
                    <a:pt x="50" y="107"/>
                  </a:cubicBezTo>
                  <a:cubicBezTo>
                    <a:pt x="60" y="121"/>
                    <a:pt x="71" y="149"/>
                    <a:pt x="91" y="149"/>
                  </a:cubicBezTo>
                  <a:cubicBezTo>
                    <a:pt x="92" y="149"/>
                    <a:pt x="93" y="149"/>
                    <a:pt x="95" y="148"/>
                  </a:cubicBezTo>
                  <a:cubicBezTo>
                    <a:pt x="101" y="147"/>
                    <a:pt x="98" y="138"/>
                    <a:pt x="93" y="138"/>
                  </a:cubicBezTo>
                  <a:cubicBezTo>
                    <a:pt x="92" y="138"/>
                    <a:pt x="92" y="138"/>
                    <a:pt x="92" y="138"/>
                  </a:cubicBezTo>
                  <a:cubicBezTo>
                    <a:pt x="91" y="138"/>
                    <a:pt x="91" y="138"/>
                    <a:pt x="91" y="138"/>
                  </a:cubicBezTo>
                  <a:cubicBezTo>
                    <a:pt x="77" y="138"/>
                    <a:pt x="47" y="86"/>
                    <a:pt x="40" y="74"/>
                  </a:cubicBezTo>
                  <a:cubicBezTo>
                    <a:pt x="26" y="52"/>
                    <a:pt x="18" y="29"/>
                    <a:pt x="11" y="4"/>
                  </a:cubicBezTo>
                  <a:cubicBezTo>
                    <a:pt x="10" y="1"/>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371"/>
            <p:cNvSpPr/>
            <p:nvPr/>
          </p:nvSpPr>
          <p:spPr bwMode="auto">
            <a:xfrm>
              <a:off x="459" y="1544"/>
              <a:ext cx="251" cy="69"/>
            </a:xfrm>
            <a:custGeom>
              <a:avLst/>
              <a:gdLst>
                <a:gd name="T0" fmla="*/ 8 w 188"/>
                <a:gd name="T1" fmla="*/ 0 h 52"/>
                <a:gd name="T2" fmla="*/ 3 w 188"/>
                <a:gd name="T3" fmla="*/ 8 h 52"/>
                <a:gd name="T4" fmla="*/ 19 w 188"/>
                <a:gd name="T5" fmla="*/ 17 h 52"/>
                <a:gd name="T6" fmla="*/ 79 w 188"/>
                <a:gd name="T7" fmla="*/ 34 h 52"/>
                <a:gd name="T8" fmla="*/ 156 w 188"/>
                <a:gd name="T9" fmla="*/ 52 h 52"/>
                <a:gd name="T10" fmla="*/ 182 w 188"/>
                <a:gd name="T11" fmla="*/ 49 h 52"/>
                <a:gd name="T12" fmla="*/ 180 w 188"/>
                <a:gd name="T13" fmla="*/ 39 h 52"/>
                <a:gd name="T14" fmla="*/ 179 w 188"/>
                <a:gd name="T15" fmla="*/ 39 h 52"/>
                <a:gd name="T16" fmla="*/ 156 w 188"/>
                <a:gd name="T17" fmla="*/ 42 h 52"/>
                <a:gd name="T18" fmla="*/ 82 w 188"/>
                <a:gd name="T19" fmla="*/ 24 h 52"/>
                <a:gd name="T20" fmla="*/ 41 w 188"/>
                <a:gd name="T21" fmla="*/ 10 h 52"/>
                <a:gd name="T22" fmla="*/ 12 w 188"/>
                <a:gd name="T23" fmla="*/ 3 h 52"/>
                <a:gd name="T24" fmla="*/ 8 w 18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52">
                  <a:moveTo>
                    <a:pt x="8" y="0"/>
                  </a:moveTo>
                  <a:cubicBezTo>
                    <a:pt x="4" y="0"/>
                    <a:pt x="0" y="4"/>
                    <a:pt x="3" y="8"/>
                  </a:cubicBezTo>
                  <a:cubicBezTo>
                    <a:pt x="7" y="15"/>
                    <a:pt x="11" y="16"/>
                    <a:pt x="19" y="17"/>
                  </a:cubicBezTo>
                  <a:cubicBezTo>
                    <a:pt x="40" y="18"/>
                    <a:pt x="60" y="26"/>
                    <a:pt x="79" y="34"/>
                  </a:cubicBezTo>
                  <a:cubicBezTo>
                    <a:pt x="105" y="43"/>
                    <a:pt x="130" y="52"/>
                    <a:pt x="156" y="52"/>
                  </a:cubicBezTo>
                  <a:cubicBezTo>
                    <a:pt x="164" y="52"/>
                    <a:pt x="173" y="51"/>
                    <a:pt x="182" y="49"/>
                  </a:cubicBezTo>
                  <a:cubicBezTo>
                    <a:pt x="188" y="48"/>
                    <a:pt x="186" y="39"/>
                    <a:pt x="180" y="39"/>
                  </a:cubicBezTo>
                  <a:cubicBezTo>
                    <a:pt x="180" y="39"/>
                    <a:pt x="179" y="39"/>
                    <a:pt x="179" y="39"/>
                  </a:cubicBezTo>
                  <a:cubicBezTo>
                    <a:pt x="171" y="41"/>
                    <a:pt x="163" y="42"/>
                    <a:pt x="156" y="42"/>
                  </a:cubicBezTo>
                  <a:cubicBezTo>
                    <a:pt x="130" y="42"/>
                    <a:pt x="106" y="33"/>
                    <a:pt x="82" y="24"/>
                  </a:cubicBezTo>
                  <a:cubicBezTo>
                    <a:pt x="68" y="19"/>
                    <a:pt x="55" y="13"/>
                    <a:pt x="41" y="10"/>
                  </a:cubicBezTo>
                  <a:cubicBezTo>
                    <a:pt x="36" y="9"/>
                    <a:pt x="15" y="8"/>
                    <a:pt x="12" y="3"/>
                  </a:cubicBezTo>
                  <a:cubicBezTo>
                    <a:pt x="11" y="1"/>
                    <a:pt x="9"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372"/>
            <p:cNvSpPr/>
            <p:nvPr/>
          </p:nvSpPr>
          <p:spPr bwMode="auto">
            <a:xfrm>
              <a:off x="473" y="1731"/>
              <a:ext cx="225" cy="27"/>
            </a:xfrm>
            <a:custGeom>
              <a:avLst/>
              <a:gdLst>
                <a:gd name="T0" fmla="*/ 160 w 168"/>
                <a:gd name="T1" fmla="*/ 0 h 20"/>
                <a:gd name="T2" fmla="*/ 159 w 168"/>
                <a:gd name="T3" fmla="*/ 0 h 20"/>
                <a:gd name="T4" fmla="*/ 107 w 168"/>
                <a:gd name="T5" fmla="*/ 4 h 20"/>
                <a:gd name="T6" fmla="*/ 88 w 168"/>
                <a:gd name="T7" fmla="*/ 4 h 20"/>
                <a:gd name="T8" fmla="*/ 69 w 168"/>
                <a:gd name="T9" fmla="*/ 4 h 20"/>
                <a:gd name="T10" fmla="*/ 7 w 168"/>
                <a:gd name="T11" fmla="*/ 10 h 20"/>
                <a:gd name="T12" fmla="*/ 8 w 168"/>
                <a:gd name="T13" fmla="*/ 20 h 20"/>
                <a:gd name="T14" fmla="*/ 10 w 168"/>
                <a:gd name="T15" fmla="*/ 20 h 20"/>
                <a:gd name="T16" fmla="*/ 72 w 168"/>
                <a:gd name="T17" fmla="*/ 14 h 20"/>
                <a:gd name="T18" fmla="*/ 91 w 168"/>
                <a:gd name="T19" fmla="*/ 14 h 20"/>
                <a:gd name="T20" fmla="*/ 110 w 168"/>
                <a:gd name="T21" fmla="*/ 14 h 20"/>
                <a:gd name="T22" fmla="*/ 162 w 168"/>
                <a:gd name="T23" fmla="*/ 10 h 20"/>
                <a:gd name="T24" fmla="*/ 160 w 168"/>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0">
                  <a:moveTo>
                    <a:pt x="160" y="0"/>
                  </a:moveTo>
                  <a:cubicBezTo>
                    <a:pt x="160" y="0"/>
                    <a:pt x="160" y="0"/>
                    <a:pt x="159" y="0"/>
                  </a:cubicBezTo>
                  <a:cubicBezTo>
                    <a:pt x="142" y="3"/>
                    <a:pt x="125" y="4"/>
                    <a:pt x="107" y="4"/>
                  </a:cubicBezTo>
                  <a:cubicBezTo>
                    <a:pt x="101" y="4"/>
                    <a:pt x="94" y="4"/>
                    <a:pt x="88" y="4"/>
                  </a:cubicBezTo>
                  <a:cubicBezTo>
                    <a:pt x="82" y="4"/>
                    <a:pt x="75" y="4"/>
                    <a:pt x="69" y="4"/>
                  </a:cubicBezTo>
                  <a:cubicBezTo>
                    <a:pt x="48" y="4"/>
                    <a:pt x="27" y="5"/>
                    <a:pt x="7" y="10"/>
                  </a:cubicBezTo>
                  <a:cubicBezTo>
                    <a:pt x="0" y="11"/>
                    <a:pt x="3" y="20"/>
                    <a:pt x="8" y="20"/>
                  </a:cubicBezTo>
                  <a:cubicBezTo>
                    <a:pt x="9" y="20"/>
                    <a:pt x="9" y="20"/>
                    <a:pt x="10" y="20"/>
                  </a:cubicBezTo>
                  <a:cubicBezTo>
                    <a:pt x="30" y="15"/>
                    <a:pt x="51" y="14"/>
                    <a:pt x="72" y="14"/>
                  </a:cubicBezTo>
                  <a:cubicBezTo>
                    <a:pt x="78" y="14"/>
                    <a:pt x="85" y="14"/>
                    <a:pt x="91" y="14"/>
                  </a:cubicBezTo>
                  <a:cubicBezTo>
                    <a:pt x="97" y="14"/>
                    <a:pt x="104" y="14"/>
                    <a:pt x="110" y="14"/>
                  </a:cubicBezTo>
                  <a:cubicBezTo>
                    <a:pt x="128" y="14"/>
                    <a:pt x="145" y="13"/>
                    <a:pt x="162" y="10"/>
                  </a:cubicBezTo>
                  <a:cubicBezTo>
                    <a:pt x="168" y="9"/>
                    <a:pt x="166" y="0"/>
                    <a:pt x="1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373"/>
            <p:cNvSpPr/>
            <p:nvPr/>
          </p:nvSpPr>
          <p:spPr bwMode="auto">
            <a:xfrm>
              <a:off x="556" y="1894"/>
              <a:ext cx="194" cy="164"/>
            </a:xfrm>
            <a:custGeom>
              <a:avLst/>
              <a:gdLst>
                <a:gd name="T0" fmla="*/ 138 w 145"/>
                <a:gd name="T1" fmla="*/ 0 h 123"/>
                <a:gd name="T2" fmla="*/ 136 w 145"/>
                <a:gd name="T3" fmla="*/ 0 h 123"/>
                <a:gd name="T4" fmla="*/ 3 w 145"/>
                <a:gd name="T5" fmla="*/ 115 h 123"/>
                <a:gd name="T6" fmla="*/ 8 w 145"/>
                <a:gd name="T7" fmla="*/ 123 h 123"/>
                <a:gd name="T8" fmla="*/ 12 w 145"/>
                <a:gd name="T9" fmla="*/ 120 h 123"/>
                <a:gd name="T10" fmla="*/ 139 w 145"/>
                <a:gd name="T11" fmla="*/ 10 h 123"/>
                <a:gd name="T12" fmla="*/ 138 w 145"/>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45" h="123">
                  <a:moveTo>
                    <a:pt x="138" y="0"/>
                  </a:moveTo>
                  <a:cubicBezTo>
                    <a:pt x="137" y="0"/>
                    <a:pt x="137" y="0"/>
                    <a:pt x="136" y="0"/>
                  </a:cubicBezTo>
                  <a:cubicBezTo>
                    <a:pt x="82" y="19"/>
                    <a:pt x="31" y="66"/>
                    <a:pt x="3" y="115"/>
                  </a:cubicBezTo>
                  <a:cubicBezTo>
                    <a:pt x="0" y="119"/>
                    <a:pt x="4" y="123"/>
                    <a:pt x="8" y="123"/>
                  </a:cubicBezTo>
                  <a:cubicBezTo>
                    <a:pt x="9" y="123"/>
                    <a:pt x="11" y="122"/>
                    <a:pt x="12" y="120"/>
                  </a:cubicBezTo>
                  <a:cubicBezTo>
                    <a:pt x="39" y="74"/>
                    <a:pt x="88" y="28"/>
                    <a:pt x="139" y="10"/>
                  </a:cubicBezTo>
                  <a:cubicBezTo>
                    <a:pt x="145" y="8"/>
                    <a:pt x="143" y="0"/>
                    <a:pt x="1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374"/>
            <p:cNvSpPr/>
            <p:nvPr/>
          </p:nvSpPr>
          <p:spPr bwMode="auto">
            <a:xfrm>
              <a:off x="1341" y="1779"/>
              <a:ext cx="218" cy="36"/>
            </a:xfrm>
            <a:custGeom>
              <a:avLst/>
              <a:gdLst>
                <a:gd name="T0" fmla="*/ 6 w 163"/>
                <a:gd name="T1" fmla="*/ 0 h 27"/>
                <a:gd name="T2" fmla="*/ 6 w 163"/>
                <a:gd name="T3" fmla="*/ 11 h 27"/>
                <a:gd name="T4" fmla="*/ 72 w 163"/>
                <a:gd name="T5" fmla="*/ 18 h 27"/>
                <a:gd name="T6" fmla="*/ 146 w 163"/>
                <a:gd name="T7" fmla="*/ 27 h 27"/>
                <a:gd name="T8" fmla="*/ 152 w 163"/>
                <a:gd name="T9" fmla="*/ 27 h 27"/>
                <a:gd name="T10" fmla="*/ 154 w 163"/>
                <a:gd name="T11" fmla="*/ 27 h 27"/>
                <a:gd name="T12" fmla="*/ 155 w 163"/>
                <a:gd name="T13" fmla="*/ 27 h 27"/>
                <a:gd name="T14" fmla="*/ 158 w 163"/>
                <a:gd name="T15" fmla="*/ 26 h 27"/>
                <a:gd name="T16" fmla="*/ 157 w 163"/>
                <a:gd name="T17" fmla="*/ 16 h 27"/>
                <a:gd name="T18" fmla="*/ 156 w 163"/>
                <a:gd name="T19" fmla="*/ 16 h 27"/>
                <a:gd name="T20" fmla="*/ 147 w 163"/>
                <a:gd name="T21" fmla="*/ 16 h 27"/>
                <a:gd name="T22" fmla="*/ 79 w 163"/>
                <a:gd name="T23" fmla="*/ 8 h 27"/>
                <a:gd name="T24" fmla="*/ 8 w 163"/>
                <a:gd name="T25" fmla="*/ 0 h 27"/>
                <a:gd name="T26" fmla="*/ 6 w 163"/>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7">
                  <a:moveTo>
                    <a:pt x="6" y="0"/>
                  </a:moveTo>
                  <a:cubicBezTo>
                    <a:pt x="1" y="0"/>
                    <a:pt x="0" y="9"/>
                    <a:pt x="6" y="11"/>
                  </a:cubicBezTo>
                  <a:cubicBezTo>
                    <a:pt x="28" y="18"/>
                    <a:pt x="48" y="15"/>
                    <a:pt x="72" y="18"/>
                  </a:cubicBezTo>
                  <a:cubicBezTo>
                    <a:pt x="97" y="20"/>
                    <a:pt x="121" y="27"/>
                    <a:pt x="146" y="27"/>
                  </a:cubicBezTo>
                  <a:cubicBezTo>
                    <a:pt x="148" y="27"/>
                    <a:pt x="150" y="27"/>
                    <a:pt x="152" y="27"/>
                  </a:cubicBezTo>
                  <a:cubicBezTo>
                    <a:pt x="152" y="27"/>
                    <a:pt x="153" y="27"/>
                    <a:pt x="154" y="27"/>
                  </a:cubicBezTo>
                  <a:cubicBezTo>
                    <a:pt x="154" y="27"/>
                    <a:pt x="155" y="27"/>
                    <a:pt x="155" y="27"/>
                  </a:cubicBezTo>
                  <a:cubicBezTo>
                    <a:pt x="158" y="26"/>
                    <a:pt x="158" y="26"/>
                    <a:pt x="158" y="26"/>
                  </a:cubicBezTo>
                  <a:cubicBezTo>
                    <a:pt x="163" y="25"/>
                    <a:pt x="162" y="16"/>
                    <a:pt x="157" y="16"/>
                  </a:cubicBezTo>
                  <a:cubicBezTo>
                    <a:pt x="156" y="16"/>
                    <a:pt x="156" y="16"/>
                    <a:pt x="156" y="16"/>
                  </a:cubicBezTo>
                  <a:cubicBezTo>
                    <a:pt x="153" y="16"/>
                    <a:pt x="150" y="16"/>
                    <a:pt x="147" y="16"/>
                  </a:cubicBezTo>
                  <a:cubicBezTo>
                    <a:pt x="124" y="16"/>
                    <a:pt x="101" y="10"/>
                    <a:pt x="79" y="8"/>
                  </a:cubicBezTo>
                  <a:cubicBezTo>
                    <a:pt x="55" y="6"/>
                    <a:pt x="32" y="9"/>
                    <a:pt x="8" y="0"/>
                  </a:cubicBezTo>
                  <a:cubicBezTo>
                    <a:pt x="7" y="0"/>
                    <a:pt x="7"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375"/>
            <p:cNvSpPr>
              <a:spLocks noEditPoints="1"/>
            </p:cNvSpPr>
            <p:nvPr/>
          </p:nvSpPr>
          <p:spPr bwMode="auto">
            <a:xfrm>
              <a:off x="3368" y="1531"/>
              <a:ext cx="588" cy="611"/>
            </a:xfrm>
            <a:custGeom>
              <a:avLst/>
              <a:gdLst>
                <a:gd name="T0" fmla="*/ 199 w 439"/>
                <a:gd name="T1" fmla="*/ 424 h 458"/>
                <a:gd name="T2" fmla="*/ 172 w 439"/>
                <a:gd name="T3" fmla="*/ 338 h 458"/>
                <a:gd name="T4" fmla="*/ 287 w 439"/>
                <a:gd name="T5" fmla="*/ 336 h 458"/>
                <a:gd name="T6" fmla="*/ 245 w 439"/>
                <a:gd name="T7" fmla="*/ 442 h 458"/>
                <a:gd name="T8" fmla="*/ 170 w 439"/>
                <a:gd name="T9" fmla="*/ 327 h 458"/>
                <a:gd name="T10" fmla="*/ 194 w 439"/>
                <a:gd name="T11" fmla="*/ 295 h 458"/>
                <a:gd name="T12" fmla="*/ 170 w 439"/>
                <a:gd name="T13" fmla="*/ 327 h 458"/>
                <a:gd name="T14" fmla="*/ 240 w 439"/>
                <a:gd name="T15" fmla="*/ 308 h 458"/>
                <a:gd name="T16" fmla="*/ 295 w 439"/>
                <a:gd name="T17" fmla="*/ 278 h 458"/>
                <a:gd name="T18" fmla="*/ 78 w 439"/>
                <a:gd name="T19" fmla="*/ 348 h 458"/>
                <a:gd name="T20" fmla="*/ 100 w 439"/>
                <a:gd name="T21" fmla="*/ 235 h 458"/>
                <a:gd name="T22" fmla="*/ 162 w 439"/>
                <a:gd name="T23" fmla="*/ 330 h 458"/>
                <a:gd name="T24" fmla="*/ 78 w 439"/>
                <a:gd name="T25" fmla="*/ 348 h 458"/>
                <a:gd name="T26" fmla="*/ 381 w 439"/>
                <a:gd name="T27" fmla="*/ 348 h 458"/>
                <a:gd name="T28" fmla="*/ 297 w 439"/>
                <a:gd name="T29" fmla="*/ 330 h 458"/>
                <a:gd name="T30" fmla="*/ 358 w 439"/>
                <a:gd name="T31" fmla="*/ 234 h 458"/>
                <a:gd name="T32" fmla="*/ 426 w 439"/>
                <a:gd name="T33" fmla="*/ 318 h 458"/>
                <a:gd name="T34" fmla="*/ 155 w 439"/>
                <a:gd name="T35" fmla="*/ 262 h 458"/>
                <a:gd name="T36" fmla="*/ 112 w 439"/>
                <a:gd name="T37" fmla="*/ 225 h 458"/>
                <a:gd name="T38" fmla="*/ 154 w 439"/>
                <a:gd name="T39" fmla="*/ 229 h 458"/>
                <a:gd name="T40" fmla="*/ 304 w 439"/>
                <a:gd name="T41" fmla="*/ 262 h 458"/>
                <a:gd name="T42" fmla="*/ 304 w 439"/>
                <a:gd name="T43" fmla="*/ 194 h 458"/>
                <a:gd name="T44" fmla="*/ 304 w 439"/>
                <a:gd name="T45" fmla="*/ 262 h 458"/>
                <a:gd name="T46" fmla="*/ 198 w 439"/>
                <a:gd name="T47" fmla="*/ 287 h 458"/>
                <a:gd name="T48" fmla="*/ 163 w 439"/>
                <a:gd name="T49" fmla="*/ 229 h 458"/>
                <a:gd name="T50" fmla="*/ 229 w 439"/>
                <a:gd name="T51" fmla="*/ 153 h 458"/>
                <a:gd name="T52" fmla="*/ 296 w 439"/>
                <a:gd name="T53" fmla="*/ 267 h 458"/>
                <a:gd name="T54" fmla="*/ 229 w 439"/>
                <a:gd name="T55" fmla="*/ 303 h 458"/>
                <a:gd name="T56" fmla="*/ 170 w 439"/>
                <a:gd name="T57" fmla="*/ 130 h 458"/>
                <a:gd name="T58" fmla="*/ 166 w 439"/>
                <a:gd name="T59" fmla="*/ 178 h 458"/>
                <a:gd name="T60" fmla="*/ 295 w 439"/>
                <a:gd name="T61" fmla="*/ 178 h 458"/>
                <a:gd name="T62" fmla="*/ 289 w 439"/>
                <a:gd name="T63" fmla="*/ 129 h 458"/>
                <a:gd name="T64" fmla="*/ 101 w 439"/>
                <a:gd name="T65" fmla="*/ 223 h 458"/>
                <a:gd name="T66" fmla="*/ 36 w 439"/>
                <a:gd name="T67" fmla="*/ 149 h 458"/>
                <a:gd name="T68" fmla="*/ 159 w 439"/>
                <a:gd name="T69" fmla="*/ 126 h 458"/>
                <a:gd name="T70" fmla="*/ 155 w 439"/>
                <a:gd name="T71" fmla="*/ 185 h 458"/>
                <a:gd name="T72" fmla="*/ 360 w 439"/>
                <a:gd name="T73" fmla="*/ 223 h 458"/>
                <a:gd name="T74" fmla="*/ 297 w 439"/>
                <a:gd name="T75" fmla="*/ 126 h 458"/>
                <a:gd name="T76" fmla="*/ 384 w 439"/>
                <a:gd name="T77" fmla="*/ 109 h 458"/>
                <a:gd name="T78" fmla="*/ 406 w 439"/>
                <a:gd name="T79" fmla="*/ 176 h 458"/>
                <a:gd name="T80" fmla="*/ 229 w 439"/>
                <a:gd name="T81" fmla="*/ 144 h 458"/>
                <a:gd name="T82" fmla="*/ 176 w 439"/>
                <a:gd name="T83" fmla="*/ 100 h 458"/>
                <a:gd name="T84" fmla="*/ 230 w 439"/>
                <a:gd name="T85" fmla="*/ 8 h 458"/>
                <a:gd name="T86" fmla="*/ 287 w 439"/>
                <a:gd name="T87" fmla="*/ 121 h 458"/>
                <a:gd name="T88" fmla="*/ 229 w 439"/>
                <a:gd name="T89" fmla="*/ 144 h 458"/>
                <a:gd name="T90" fmla="*/ 223 w 439"/>
                <a:gd name="T91" fmla="*/ 0 h 458"/>
                <a:gd name="T92" fmla="*/ 162 w 439"/>
                <a:gd name="T93" fmla="*/ 117 h 458"/>
                <a:gd name="T94" fmla="*/ 77 w 439"/>
                <a:gd name="T95" fmla="*/ 100 h 458"/>
                <a:gd name="T96" fmla="*/ 44 w 439"/>
                <a:gd name="T97" fmla="*/ 179 h 458"/>
                <a:gd name="T98" fmla="*/ 74 w 439"/>
                <a:gd name="T99" fmla="*/ 246 h 458"/>
                <a:gd name="T100" fmla="*/ 32 w 439"/>
                <a:gd name="T101" fmla="*/ 343 h 458"/>
                <a:gd name="T102" fmla="*/ 78 w 439"/>
                <a:gd name="T103" fmla="*/ 356 h 458"/>
                <a:gd name="T104" fmla="*/ 165 w 439"/>
                <a:gd name="T105" fmla="*/ 351 h 458"/>
                <a:gd name="T106" fmla="*/ 230 w 439"/>
                <a:gd name="T107" fmla="*/ 458 h 458"/>
                <a:gd name="T108" fmla="*/ 270 w 439"/>
                <a:gd name="T109" fmla="*/ 423 h 458"/>
                <a:gd name="T110" fmla="*/ 311 w 439"/>
                <a:gd name="T111" fmla="*/ 344 h 458"/>
                <a:gd name="T112" fmla="*/ 399 w 439"/>
                <a:gd name="T113" fmla="*/ 355 h 458"/>
                <a:gd name="T114" fmla="*/ 415 w 439"/>
                <a:gd name="T115" fmla="*/ 278 h 458"/>
                <a:gd name="T116" fmla="*/ 425 w 439"/>
                <a:gd name="T117" fmla="*/ 164 h 458"/>
                <a:gd name="T118" fmla="*/ 382 w 439"/>
                <a:gd name="T119" fmla="*/ 101 h 458"/>
                <a:gd name="T120" fmla="*/ 296 w 439"/>
                <a:gd name="T121" fmla="*/ 118 h 458"/>
                <a:gd name="T122" fmla="*/ 259 w 439"/>
                <a:gd name="T123" fmla="*/ 17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9" h="458">
                  <a:moveTo>
                    <a:pt x="230" y="449"/>
                  </a:moveTo>
                  <a:cubicBezTo>
                    <a:pt x="218" y="449"/>
                    <a:pt x="206" y="435"/>
                    <a:pt x="199" y="424"/>
                  </a:cubicBezTo>
                  <a:cubicBezTo>
                    <a:pt x="185" y="400"/>
                    <a:pt x="178" y="371"/>
                    <a:pt x="173" y="344"/>
                  </a:cubicBezTo>
                  <a:cubicBezTo>
                    <a:pt x="173" y="342"/>
                    <a:pt x="172" y="340"/>
                    <a:pt x="172" y="338"/>
                  </a:cubicBezTo>
                  <a:cubicBezTo>
                    <a:pt x="192" y="330"/>
                    <a:pt x="211" y="322"/>
                    <a:pt x="230" y="313"/>
                  </a:cubicBezTo>
                  <a:cubicBezTo>
                    <a:pt x="249" y="322"/>
                    <a:pt x="268" y="329"/>
                    <a:pt x="287" y="336"/>
                  </a:cubicBezTo>
                  <a:cubicBezTo>
                    <a:pt x="285" y="347"/>
                    <a:pt x="283" y="358"/>
                    <a:pt x="280" y="369"/>
                  </a:cubicBezTo>
                  <a:cubicBezTo>
                    <a:pt x="274" y="394"/>
                    <a:pt x="265" y="424"/>
                    <a:pt x="245" y="442"/>
                  </a:cubicBezTo>
                  <a:cubicBezTo>
                    <a:pt x="240" y="447"/>
                    <a:pt x="235" y="449"/>
                    <a:pt x="230" y="449"/>
                  </a:cubicBezTo>
                  <a:moveTo>
                    <a:pt x="170" y="327"/>
                  </a:moveTo>
                  <a:cubicBezTo>
                    <a:pt x="168" y="311"/>
                    <a:pt x="166" y="295"/>
                    <a:pt x="165" y="278"/>
                  </a:cubicBezTo>
                  <a:cubicBezTo>
                    <a:pt x="174" y="284"/>
                    <a:pt x="184" y="290"/>
                    <a:pt x="194" y="295"/>
                  </a:cubicBezTo>
                  <a:cubicBezTo>
                    <a:pt x="202" y="299"/>
                    <a:pt x="211" y="303"/>
                    <a:pt x="219" y="308"/>
                  </a:cubicBezTo>
                  <a:cubicBezTo>
                    <a:pt x="203" y="315"/>
                    <a:pt x="187" y="322"/>
                    <a:pt x="170" y="327"/>
                  </a:cubicBezTo>
                  <a:moveTo>
                    <a:pt x="289" y="328"/>
                  </a:moveTo>
                  <a:cubicBezTo>
                    <a:pt x="272" y="322"/>
                    <a:pt x="256" y="315"/>
                    <a:pt x="240" y="308"/>
                  </a:cubicBezTo>
                  <a:cubicBezTo>
                    <a:pt x="249" y="303"/>
                    <a:pt x="257" y="299"/>
                    <a:pt x="265" y="295"/>
                  </a:cubicBezTo>
                  <a:cubicBezTo>
                    <a:pt x="275" y="289"/>
                    <a:pt x="285" y="284"/>
                    <a:pt x="295" y="278"/>
                  </a:cubicBezTo>
                  <a:cubicBezTo>
                    <a:pt x="294" y="294"/>
                    <a:pt x="292" y="311"/>
                    <a:pt x="289" y="328"/>
                  </a:cubicBezTo>
                  <a:moveTo>
                    <a:pt x="78" y="348"/>
                  </a:moveTo>
                  <a:cubicBezTo>
                    <a:pt x="68" y="348"/>
                    <a:pt x="58" y="347"/>
                    <a:pt x="49" y="344"/>
                  </a:cubicBezTo>
                  <a:cubicBezTo>
                    <a:pt x="0" y="327"/>
                    <a:pt x="68" y="262"/>
                    <a:pt x="100" y="235"/>
                  </a:cubicBezTo>
                  <a:cubicBezTo>
                    <a:pt x="118" y="249"/>
                    <a:pt x="137" y="261"/>
                    <a:pt x="156" y="273"/>
                  </a:cubicBezTo>
                  <a:cubicBezTo>
                    <a:pt x="157" y="292"/>
                    <a:pt x="159" y="311"/>
                    <a:pt x="162" y="330"/>
                  </a:cubicBezTo>
                  <a:cubicBezTo>
                    <a:pt x="154" y="333"/>
                    <a:pt x="145" y="336"/>
                    <a:pt x="137" y="338"/>
                  </a:cubicBezTo>
                  <a:cubicBezTo>
                    <a:pt x="119" y="343"/>
                    <a:pt x="98" y="348"/>
                    <a:pt x="78" y="348"/>
                  </a:cubicBezTo>
                  <a:moveTo>
                    <a:pt x="382" y="348"/>
                  </a:moveTo>
                  <a:cubicBezTo>
                    <a:pt x="382" y="348"/>
                    <a:pt x="381" y="348"/>
                    <a:pt x="381" y="348"/>
                  </a:cubicBezTo>
                  <a:cubicBezTo>
                    <a:pt x="354" y="347"/>
                    <a:pt x="326" y="340"/>
                    <a:pt x="300" y="331"/>
                  </a:cubicBezTo>
                  <a:cubicBezTo>
                    <a:pt x="299" y="331"/>
                    <a:pt x="298" y="331"/>
                    <a:pt x="297" y="330"/>
                  </a:cubicBezTo>
                  <a:cubicBezTo>
                    <a:pt x="300" y="311"/>
                    <a:pt x="302" y="292"/>
                    <a:pt x="303" y="273"/>
                  </a:cubicBezTo>
                  <a:cubicBezTo>
                    <a:pt x="322" y="261"/>
                    <a:pt x="341" y="248"/>
                    <a:pt x="358" y="234"/>
                  </a:cubicBezTo>
                  <a:cubicBezTo>
                    <a:pt x="366" y="241"/>
                    <a:pt x="374" y="248"/>
                    <a:pt x="382" y="255"/>
                  </a:cubicBezTo>
                  <a:cubicBezTo>
                    <a:pt x="400" y="272"/>
                    <a:pt x="421" y="293"/>
                    <a:pt x="426" y="318"/>
                  </a:cubicBezTo>
                  <a:cubicBezTo>
                    <a:pt x="430" y="344"/>
                    <a:pt x="400" y="348"/>
                    <a:pt x="382" y="348"/>
                  </a:cubicBezTo>
                  <a:moveTo>
                    <a:pt x="155" y="262"/>
                  </a:moveTo>
                  <a:cubicBezTo>
                    <a:pt x="139" y="252"/>
                    <a:pt x="123" y="240"/>
                    <a:pt x="108" y="228"/>
                  </a:cubicBezTo>
                  <a:cubicBezTo>
                    <a:pt x="110" y="227"/>
                    <a:pt x="111" y="226"/>
                    <a:pt x="112" y="225"/>
                  </a:cubicBezTo>
                  <a:cubicBezTo>
                    <a:pt x="126" y="214"/>
                    <a:pt x="140" y="204"/>
                    <a:pt x="155" y="195"/>
                  </a:cubicBezTo>
                  <a:cubicBezTo>
                    <a:pt x="154" y="206"/>
                    <a:pt x="154" y="218"/>
                    <a:pt x="154" y="229"/>
                  </a:cubicBezTo>
                  <a:cubicBezTo>
                    <a:pt x="154" y="240"/>
                    <a:pt x="155" y="251"/>
                    <a:pt x="155" y="262"/>
                  </a:cubicBezTo>
                  <a:moveTo>
                    <a:pt x="304" y="262"/>
                  </a:moveTo>
                  <a:cubicBezTo>
                    <a:pt x="305" y="244"/>
                    <a:pt x="305" y="225"/>
                    <a:pt x="304" y="207"/>
                  </a:cubicBezTo>
                  <a:cubicBezTo>
                    <a:pt x="304" y="202"/>
                    <a:pt x="304" y="198"/>
                    <a:pt x="304" y="194"/>
                  </a:cubicBezTo>
                  <a:cubicBezTo>
                    <a:pt x="321" y="205"/>
                    <a:pt x="337" y="217"/>
                    <a:pt x="352" y="229"/>
                  </a:cubicBezTo>
                  <a:cubicBezTo>
                    <a:pt x="337" y="241"/>
                    <a:pt x="320" y="252"/>
                    <a:pt x="304" y="262"/>
                  </a:cubicBezTo>
                  <a:moveTo>
                    <a:pt x="229" y="303"/>
                  </a:moveTo>
                  <a:cubicBezTo>
                    <a:pt x="219" y="298"/>
                    <a:pt x="208" y="293"/>
                    <a:pt x="198" y="287"/>
                  </a:cubicBezTo>
                  <a:cubicBezTo>
                    <a:pt x="187" y="281"/>
                    <a:pt x="175" y="274"/>
                    <a:pt x="164" y="267"/>
                  </a:cubicBezTo>
                  <a:cubicBezTo>
                    <a:pt x="163" y="254"/>
                    <a:pt x="163" y="241"/>
                    <a:pt x="163" y="229"/>
                  </a:cubicBezTo>
                  <a:cubicBezTo>
                    <a:pt x="163" y="215"/>
                    <a:pt x="164" y="202"/>
                    <a:pt x="164" y="189"/>
                  </a:cubicBezTo>
                  <a:cubicBezTo>
                    <a:pt x="185" y="176"/>
                    <a:pt x="207" y="164"/>
                    <a:pt x="229" y="153"/>
                  </a:cubicBezTo>
                  <a:cubicBezTo>
                    <a:pt x="252" y="164"/>
                    <a:pt x="274" y="176"/>
                    <a:pt x="296" y="189"/>
                  </a:cubicBezTo>
                  <a:cubicBezTo>
                    <a:pt x="297" y="215"/>
                    <a:pt x="297" y="241"/>
                    <a:pt x="296" y="267"/>
                  </a:cubicBezTo>
                  <a:cubicBezTo>
                    <a:pt x="284" y="274"/>
                    <a:pt x="272" y="281"/>
                    <a:pt x="261" y="287"/>
                  </a:cubicBezTo>
                  <a:cubicBezTo>
                    <a:pt x="250" y="293"/>
                    <a:pt x="240" y="298"/>
                    <a:pt x="229" y="303"/>
                  </a:cubicBezTo>
                  <a:moveTo>
                    <a:pt x="165" y="179"/>
                  </a:moveTo>
                  <a:cubicBezTo>
                    <a:pt x="166" y="162"/>
                    <a:pt x="168" y="146"/>
                    <a:pt x="170" y="130"/>
                  </a:cubicBezTo>
                  <a:cubicBezTo>
                    <a:pt x="187" y="135"/>
                    <a:pt x="204" y="142"/>
                    <a:pt x="220" y="149"/>
                  </a:cubicBezTo>
                  <a:cubicBezTo>
                    <a:pt x="201" y="158"/>
                    <a:pt x="183" y="168"/>
                    <a:pt x="166" y="178"/>
                  </a:cubicBezTo>
                  <a:cubicBezTo>
                    <a:pt x="165" y="179"/>
                    <a:pt x="165" y="179"/>
                    <a:pt x="165" y="179"/>
                  </a:cubicBezTo>
                  <a:moveTo>
                    <a:pt x="295" y="178"/>
                  </a:moveTo>
                  <a:cubicBezTo>
                    <a:pt x="276" y="168"/>
                    <a:pt x="257" y="158"/>
                    <a:pt x="239" y="149"/>
                  </a:cubicBezTo>
                  <a:cubicBezTo>
                    <a:pt x="255" y="141"/>
                    <a:pt x="272" y="135"/>
                    <a:pt x="289" y="129"/>
                  </a:cubicBezTo>
                  <a:cubicBezTo>
                    <a:pt x="291" y="145"/>
                    <a:pt x="293" y="162"/>
                    <a:pt x="295" y="178"/>
                  </a:cubicBezTo>
                  <a:moveTo>
                    <a:pt x="101" y="223"/>
                  </a:moveTo>
                  <a:cubicBezTo>
                    <a:pt x="98" y="221"/>
                    <a:pt x="95" y="218"/>
                    <a:pt x="92" y="216"/>
                  </a:cubicBezTo>
                  <a:cubicBezTo>
                    <a:pt x="71" y="198"/>
                    <a:pt x="47" y="176"/>
                    <a:pt x="36" y="149"/>
                  </a:cubicBezTo>
                  <a:cubicBezTo>
                    <a:pt x="24" y="119"/>
                    <a:pt x="45" y="110"/>
                    <a:pt x="73" y="110"/>
                  </a:cubicBezTo>
                  <a:cubicBezTo>
                    <a:pt x="105" y="110"/>
                    <a:pt x="147" y="122"/>
                    <a:pt x="159" y="126"/>
                  </a:cubicBezTo>
                  <a:cubicBezTo>
                    <a:pt x="159" y="126"/>
                    <a:pt x="160" y="126"/>
                    <a:pt x="161" y="126"/>
                  </a:cubicBezTo>
                  <a:cubicBezTo>
                    <a:pt x="158" y="146"/>
                    <a:pt x="156" y="165"/>
                    <a:pt x="155" y="185"/>
                  </a:cubicBezTo>
                  <a:cubicBezTo>
                    <a:pt x="136" y="196"/>
                    <a:pt x="118" y="209"/>
                    <a:pt x="101" y="223"/>
                  </a:cubicBezTo>
                  <a:moveTo>
                    <a:pt x="360" y="223"/>
                  </a:moveTo>
                  <a:cubicBezTo>
                    <a:pt x="342" y="208"/>
                    <a:pt x="323" y="195"/>
                    <a:pt x="303" y="183"/>
                  </a:cubicBezTo>
                  <a:cubicBezTo>
                    <a:pt x="302" y="164"/>
                    <a:pt x="300" y="145"/>
                    <a:pt x="297" y="126"/>
                  </a:cubicBezTo>
                  <a:cubicBezTo>
                    <a:pt x="312" y="122"/>
                    <a:pt x="328" y="117"/>
                    <a:pt x="343" y="114"/>
                  </a:cubicBezTo>
                  <a:cubicBezTo>
                    <a:pt x="354" y="112"/>
                    <a:pt x="370" y="109"/>
                    <a:pt x="384" y="109"/>
                  </a:cubicBezTo>
                  <a:cubicBezTo>
                    <a:pt x="398" y="109"/>
                    <a:pt x="411" y="111"/>
                    <a:pt x="420" y="119"/>
                  </a:cubicBezTo>
                  <a:cubicBezTo>
                    <a:pt x="437" y="134"/>
                    <a:pt x="416" y="163"/>
                    <a:pt x="406" y="176"/>
                  </a:cubicBezTo>
                  <a:cubicBezTo>
                    <a:pt x="393" y="193"/>
                    <a:pt x="377" y="208"/>
                    <a:pt x="360" y="223"/>
                  </a:cubicBezTo>
                  <a:moveTo>
                    <a:pt x="229" y="144"/>
                  </a:moveTo>
                  <a:cubicBezTo>
                    <a:pt x="211" y="135"/>
                    <a:pt x="191" y="128"/>
                    <a:pt x="172" y="121"/>
                  </a:cubicBezTo>
                  <a:cubicBezTo>
                    <a:pt x="173" y="114"/>
                    <a:pt x="174" y="107"/>
                    <a:pt x="176" y="100"/>
                  </a:cubicBezTo>
                  <a:cubicBezTo>
                    <a:pt x="182" y="73"/>
                    <a:pt x="190" y="41"/>
                    <a:pt x="209" y="19"/>
                  </a:cubicBezTo>
                  <a:cubicBezTo>
                    <a:pt x="216" y="11"/>
                    <a:pt x="223" y="8"/>
                    <a:pt x="230" y="8"/>
                  </a:cubicBezTo>
                  <a:cubicBezTo>
                    <a:pt x="261" y="8"/>
                    <a:pt x="282" y="94"/>
                    <a:pt x="286" y="113"/>
                  </a:cubicBezTo>
                  <a:cubicBezTo>
                    <a:pt x="286" y="116"/>
                    <a:pt x="287" y="118"/>
                    <a:pt x="287" y="121"/>
                  </a:cubicBezTo>
                  <a:cubicBezTo>
                    <a:pt x="286" y="121"/>
                    <a:pt x="285" y="121"/>
                    <a:pt x="284" y="122"/>
                  </a:cubicBezTo>
                  <a:cubicBezTo>
                    <a:pt x="265" y="128"/>
                    <a:pt x="247" y="136"/>
                    <a:pt x="229" y="144"/>
                  </a:cubicBezTo>
                  <a:moveTo>
                    <a:pt x="229" y="0"/>
                  </a:moveTo>
                  <a:cubicBezTo>
                    <a:pt x="227" y="0"/>
                    <a:pt x="225" y="0"/>
                    <a:pt x="223" y="0"/>
                  </a:cubicBezTo>
                  <a:cubicBezTo>
                    <a:pt x="207" y="3"/>
                    <a:pt x="196" y="21"/>
                    <a:pt x="189" y="34"/>
                  </a:cubicBezTo>
                  <a:cubicBezTo>
                    <a:pt x="175" y="59"/>
                    <a:pt x="167" y="88"/>
                    <a:pt x="162" y="117"/>
                  </a:cubicBezTo>
                  <a:cubicBezTo>
                    <a:pt x="149" y="113"/>
                    <a:pt x="136" y="109"/>
                    <a:pt x="122" y="106"/>
                  </a:cubicBezTo>
                  <a:cubicBezTo>
                    <a:pt x="108" y="103"/>
                    <a:pt x="92" y="100"/>
                    <a:pt x="77" y="100"/>
                  </a:cubicBezTo>
                  <a:cubicBezTo>
                    <a:pt x="66" y="100"/>
                    <a:pt x="56" y="102"/>
                    <a:pt x="47" y="105"/>
                  </a:cubicBezTo>
                  <a:cubicBezTo>
                    <a:pt x="10" y="117"/>
                    <a:pt x="27" y="157"/>
                    <a:pt x="44" y="179"/>
                  </a:cubicBezTo>
                  <a:cubicBezTo>
                    <a:pt x="58" y="197"/>
                    <a:pt x="74" y="214"/>
                    <a:pt x="93" y="229"/>
                  </a:cubicBezTo>
                  <a:cubicBezTo>
                    <a:pt x="86" y="235"/>
                    <a:pt x="80" y="240"/>
                    <a:pt x="74" y="246"/>
                  </a:cubicBezTo>
                  <a:cubicBezTo>
                    <a:pt x="55" y="263"/>
                    <a:pt x="37" y="282"/>
                    <a:pt x="28" y="306"/>
                  </a:cubicBezTo>
                  <a:cubicBezTo>
                    <a:pt x="23" y="318"/>
                    <a:pt x="23" y="332"/>
                    <a:pt x="32" y="343"/>
                  </a:cubicBezTo>
                  <a:cubicBezTo>
                    <a:pt x="42" y="355"/>
                    <a:pt x="62" y="356"/>
                    <a:pt x="77" y="356"/>
                  </a:cubicBezTo>
                  <a:cubicBezTo>
                    <a:pt x="77" y="356"/>
                    <a:pt x="77" y="356"/>
                    <a:pt x="78" y="356"/>
                  </a:cubicBezTo>
                  <a:cubicBezTo>
                    <a:pt x="106" y="356"/>
                    <a:pt x="135" y="350"/>
                    <a:pt x="164" y="341"/>
                  </a:cubicBezTo>
                  <a:cubicBezTo>
                    <a:pt x="164" y="344"/>
                    <a:pt x="165" y="347"/>
                    <a:pt x="165" y="351"/>
                  </a:cubicBezTo>
                  <a:cubicBezTo>
                    <a:pt x="171" y="379"/>
                    <a:pt x="179" y="408"/>
                    <a:pt x="195" y="433"/>
                  </a:cubicBezTo>
                  <a:cubicBezTo>
                    <a:pt x="202" y="445"/>
                    <a:pt x="214" y="458"/>
                    <a:pt x="230" y="458"/>
                  </a:cubicBezTo>
                  <a:cubicBezTo>
                    <a:pt x="231" y="458"/>
                    <a:pt x="232" y="458"/>
                    <a:pt x="233" y="457"/>
                  </a:cubicBezTo>
                  <a:cubicBezTo>
                    <a:pt x="251" y="455"/>
                    <a:pt x="262" y="437"/>
                    <a:pt x="270" y="423"/>
                  </a:cubicBezTo>
                  <a:cubicBezTo>
                    <a:pt x="284" y="397"/>
                    <a:pt x="291" y="368"/>
                    <a:pt x="296" y="339"/>
                  </a:cubicBezTo>
                  <a:cubicBezTo>
                    <a:pt x="301" y="341"/>
                    <a:pt x="306" y="342"/>
                    <a:pt x="311" y="344"/>
                  </a:cubicBezTo>
                  <a:cubicBezTo>
                    <a:pt x="333" y="351"/>
                    <a:pt x="358" y="356"/>
                    <a:pt x="382" y="356"/>
                  </a:cubicBezTo>
                  <a:cubicBezTo>
                    <a:pt x="387" y="356"/>
                    <a:pt x="393" y="356"/>
                    <a:pt x="399" y="355"/>
                  </a:cubicBezTo>
                  <a:cubicBezTo>
                    <a:pt x="414" y="353"/>
                    <a:pt x="430" y="346"/>
                    <a:pt x="434" y="330"/>
                  </a:cubicBezTo>
                  <a:cubicBezTo>
                    <a:pt x="438" y="312"/>
                    <a:pt x="425" y="292"/>
                    <a:pt x="415" y="278"/>
                  </a:cubicBezTo>
                  <a:cubicBezTo>
                    <a:pt x="401" y="260"/>
                    <a:pt x="385" y="243"/>
                    <a:pt x="366" y="228"/>
                  </a:cubicBezTo>
                  <a:cubicBezTo>
                    <a:pt x="389" y="210"/>
                    <a:pt x="410" y="189"/>
                    <a:pt x="425" y="164"/>
                  </a:cubicBezTo>
                  <a:cubicBezTo>
                    <a:pt x="433" y="150"/>
                    <a:pt x="439" y="133"/>
                    <a:pt x="430" y="118"/>
                  </a:cubicBezTo>
                  <a:cubicBezTo>
                    <a:pt x="421" y="103"/>
                    <a:pt x="398" y="101"/>
                    <a:pt x="382" y="101"/>
                  </a:cubicBezTo>
                  <a:cubicBezTo>
                    <a:pt x="382" y="101"/>
                    <a:pt x="382" y="101"/>
                    <a:pt x="381" y="101"/>
                  </a:cubicBezTo>
                  <a:cubicBezTo>
                    <a:pt x="352" y="101"/>
                    <a:pt x="323" y="109"/>
                    <a:pt x="296" y="118"/>
                  </a:cubicBezTo>
                  <a:cubicBezTo>
                    <a:pt x="294" y="108"/>
                    <a:pt x="292" y="99"/>
                    <a:pt x="290" y="90"/>
                  </a:cubicBezTo>
                  <a:cubicBezTo>
                    <a:pt x="284" y="65"/>
                    <a:pt x="275" y="37"/>
                    <a:pt x="259" y="17"/>
                  </a:cubicBezTo>
                  <a:cubicBezTo>
                    <a:pt x="251" y="7"/>
                    <a:pt x="241" y="0"/>
                    <a:pt x="2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376"/>
            <p:cNvSpPr>
              <a:spLocks noEditPoints="1"/>
            </p:cNvSpPr>
            <p:nvPr/>
          </p:nvSpPr>
          <p:spPr bwMode="auto">
            <a:xfrm>
              <a:off x="4003" y="998"/>
              <a:ext cx="342" cy="232"/>
            </a:xfrm>
            <a:custGeom>
              <a:avLst/>
              <a:gdLst>
                <a:gd name="T0" fmla="*/ 136 w 256"/>
                <a:gd name="T1" fmla="*/ 108 h 174"/>
                <a:gd name="T2" fmla="*/ 164 w 256"/>
                <a:gd name="T3" fmla="*/ 84 h 174"/>
                <a:gd name="T4" fmla="*/ 133 w 256"/>
                <a:gd name="T5" fmla="*/ 167 h 174"/>
                <a:gd name="T6" fmla="*/ 23 w 256"/>
                <a:gd name="T7" fmla="*/ 162 h 174"/>
                <a:gd name="T8" fmla="*/ 104 w 256"/>
                <a:gd name="T9" fmla="*/ 90 h 174"/>
                <a:gd name="T10" fmla="*/ 129 w 256"/>
                <a:gd name="T11" fmla="*/ 110 h 174"/>
                <a:gd name="T12" fmla="*/ 134 w 256"/>
                <a:gd name="T13" fmla="*/ 109 h 174"/>
                <a:gd name="T14" fmla="*/ 248 w 256"/>
                <a:gd name="T15" fmla="*/ 163 h 174"/>
                <a:gd name="T16" fmla="*/ 189 w 256"/>
                <a:gd name="T17" fmla="*/ 63 h 174"/>
                <a:gd name="T18" fmla="*/ 249 w 256"/>
                <a:gd name="T19" fmla="*/ 51 h 174"/>
                <a:gd name="T20" fmla="*/ 248 w 256"/>
                <a:gd name="T21" fmla="*/ 163 h 174"/>
                <a:gd name="T22" fmla="*/ 15 w 256"/>
                <a:gd name="T23" fmla="*/ 161 h 174"/>
                <a:gd name="T24" fmla="*/ 7 w 256"/>
                <a:gd name="T25" fmla="*/ 30 h 174"/>
                <a:gd name="T26" fmla="*/ 59 w 256"/>
                <a:gd name="T27" fmla="*/ 49 h 174"/>
                <a:gd name="T28" fmla="*/ 100 w 256"/>
                <a:gd name="T29" fmla="*/ 86 h 174"/>
                <a:gd name="T30" fmla="*/ 16 w 256"/>
                <a:gd name="T31" fmla="*/ 162 h 174"/>
                <a:gd name="T32" fmla="*/ 36 w 256"/>
                <a:gd name="T33" fmla="*/ 6 h 174"/>
                <a:gd name="T34" fmla="*/ 60 w 256"/>
                <a:gd name="T35" fmla="*/ 5 h 174"/>
                <a:gd name="T36" fmla="*/ 194 w 256"/>
                <a:gd name="T37" fmla="*/ 9 h 174"/>
                <a:gd name="T38" fmla="*/ 248 w 256"/>
                <a:gd name="T39" fmla="*/ 7 h 174"/>
                <a:gd name="T40" fmla="*/ 152 w 256"/>
                <a:gd name="T41" fmla="*/ 87 h 174"/>
                <a:gd name="T42" fmla="*/ 132 w 256"/>
                <a:gd name="T43" fmla="*/ 105 h 174"/>
                <a:gd name="T44" fmla="*/ 15 w 256"/>
                <a:gd name="T45" fmla="*/ 7 h 174"/>
                <a:gd name="T46" fmla="*/ 58 w 256"/>
                <a:gd name="T47" fmla="*/ 0 h 174"/>
                <a:gd name="T48" fmla="*/ 19 w 256"/>
                <a:gd name="T49" fmla="*/ 1 h 174"/>
                <a:gd name="T50" fmla="*/ 4 w 256"/>
                <a:gd name="T51" fmla="*/ 0 h 174"/>
                <a:gd name="T52" fmla="*/ 2 w 256"/>
                <a:gd name="T53" fmla="*/ 3 h 174"/>
                <a:gd name="T54" fmla="*/ 3 w 256"/>
                <a:gd name="T55" fmla="*/ 65 h 174"/>
                <a:gd name="T56" fmla="*/ 13 w 256"/>
                <a:gd name="T57" fmla="*/ 167 h 174"/>
                <a:gd name="T58" fmla="*/ 14 w 256"/>
                <a:gd name="T59" fmla="*/ 167 h 174"/>
                <a:gd name="T60" fmla="*/ 129 w 256"/>
                <a:gd name="T61" fmla="*/ 173 h 174"/>
                <a:gd name="T62" fmla="*/ 253 w 256"/>
                <a:gd name="T63" fmla="*/ 174 h 174"/>
                <a:gd name="T64" fmla="*/ 253 w 256"/>
                <a:gd name="T65" fmla="*/ 174 h 174"/>
                <a:gd name="T66" fmla="*/ 253 w 256"/>
                <a:gd name="T67" fmla="*/ 96 h 174"/>
                <a:gd name="T68" fmla="*/ 254 w 256"/>
                <a:gd name="T69" fmla="*/ 5 h 174"/>
                <a:gd name="T70" fmla="*/ 250 w 256"/>
                <a:gd name="T71" fmla="*/ 2 h 174"/>
                <a:gd name="T72" fmla="*/ 191 w 256"/>
                <a:gd name="T73" fmla="*/ 3 h 174"/>
                <a:gd name="T74" fmla="*/ 64 w 256"/>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74">
                  <a:moveTo>
                    <a:pt x="134" y="109"/>
                  </a:moveTo>
                  <a:cubicBezTo>
                    <a:pt x="135" y="109"/>
                    <a:pt x="135" y="109"/>
                    <a:pt x="136" y="108"/>
                  </a:cubicBezTo>
                  <a:cubicBezTo>
                    <a:pt x="141" y="102"/>
                    <a:pt x="148" y="97"/>
                    <a:pt x="154" y="92"/>
                  </a:cubicBezTo>
                  <a:cubicBezTo>
                    <a:pt x="157" y="89"/>
                    <a:pt x="160" y="87"/>
                    <a:pt x="164" y="84"/>
                  </a:cubicBezTo>
                  <a:cubicBezTo>
                    <a:pt x="194" y="109"/>
                    <a:pt x="221" y="139"/>
                    <a:pt x="246" y="169"/>
                  </a:cubicBezTo>
                  <a:cubicBezTo>
                    <a:pt x="209" y="169"/>
                    <a:pt x="171" y="168"/>
                    <a:pt x="133" y="167"/>
                  </a:cubicBezTo>
                  <a:cubicBezTo>
                    <a:pt x="113" y="167"/>
                    <a:pt x="92" y="166"/>
                    <a:pt x="72" y="165"/>
                  </a:cubicBezTo>
                  <a:cubicBezTo>
                    <a:pt x="56" y="165"/>
                    <a:pt x="40" y="164"/>
                    <a:pt x="23" y="162"/>
                  </a:cubicBezTo>
                  <a:cubicBezTo>
                    <a:pt x="33" y="153"/>
                    <a:pt x="45" y="145"/>
                    <a:pt x="55" y="136"/>
                  </a:cubicBezTo>
                  <a:cubicBezTo>
                    <a:pt x="73" y="122"/>
                    <a:pt x="91" y="107"/>
                    <a:pt x="104" y="90"/>
                  </a:cubicBezTo>
                  <a:cubicBezTo>
                    <a:pt x="105" y="89"/>
                    <a:pt x="105" y="89"/>
                    <a:pt x="105" y="89"/>
                  </a:cubicBezTo>
                  <a:cubicBezTo>
                    <a:pt x="113" y="96"/>
                    <a:pt x="121" y="103"/>
                    <a:pt x="129" y="110"/>
                  </a:cubicBezTo>
                  <a:cubicBezTo>
                    <a:pt x="130" y="111"/>
                    <a:pt x="131" y="111"/>
                    <a:pt x="131" y="111"/>
                  </a:cubicBezTo>
                  <a:cubicBezTo>
                    <a:pt x="132" y="111"/>
                    <a:pt x="133" y="110"/>
                    <a:pt x="134" y="109"/>
                  </a:cubicBezTo>
                  <a:cubicBezTo>
                    <a:pt x="134" y="109"/>
                    <a:pt x="134" y="109"/>
                    <a:pt x="134" y="109"/>
                  </a:cubicBezTo>
                  <a:moveTo>
                    <a:pt x="248" y="163"/>
                  </a:moveTo>
                  <a:cubicBezTo>
                    <a:pt x="223" y="134"/>
                    <a:pt x="197" y="104"/>
                    <a:pt x="168" y="80"/>
                  </a:cubicBezTo>
                  <a:cubicBezTo>
                    <a:pt x="175" y="74"/>
                    <a:pt x="182" y="69"/>
                    <a:pt x="189" y="63"/>
                  </a:cubicBezTo>
                  <a:cubicBezTo>
                    <a:pt x="209" y="46"/>
                    <a:pt x="229" y="30"/>
                    <a:pt x="250" y="13"/>
                  </a:cubicBezTo>
                  <a:cubicBezTo>
                    <a:pt x="251" y="26"/>
                    <a:pt x="250" y="38"/>
                    <a:pt x="249" y="51"/>
                  </a:cubicBezTo>
                  <a:cubicBezTo>
                    <a:pt x="248" y="66"/>
                    <a:pt x="248" y="81"/>
                    <a:pt x="248" y="96"/>
                  </a:cubicBezTo>
                  <a:cubicBezTo>
                    <a:pt x="247" y="118"/>
                    <a:pt x="248" y="140"/>
                    <a:pt x="248" y="163"/>
                  </a:cubicBezTo>
                  <a:moveTo>
                    <a:pt x="16" y="162"/>
                  </a:moveTo>
                  <a:cubicBezTo>
                    <a:pt x="16" y="162"/>
                    <a:pt x="15" y="162"/>
                    <a:pt x="15" y="161"/>
                  </a:cubicBezTo>
                  <a:cubicBezTo>
                    <a:pt x="11" y="130"/>
                    <a:pt x="10" y="99"/>
                    <a:pt x="8" y="67"/>
                  </a:cubicBezTo>
                  <a:cubicBezTo>
                    <a:pt x="8" y="55"/>
                    <a:pt x="7" y="43"/>
                    <a:pt x="7" y="30"/>
                  </a:cubicBezTo>
                  <a:cubicBezTo>
                    <a:pt x="7" y="23"/>
                    <a:pt x="6" y="15"/>
                    <a:pt x="7" y="7"/>
                  </a:cubicBezTo>
                  <a:cubicBezTo>
                    <a:pt x="24" y="21"/>
                    <a:pt x="41" y="35"/>
                    <a:pt x="59" y="49"/>
                  </a:cubicBezTo>
                  <a:cubicBezTo>
                    <a:pt x="73" y="60"/>
                    <a:pt x="87" y="73"/>
                    <a:pt x="101" y="86"/>
                  </a:cubicBezTo>
                  <a:cubicBezTo>
                    <a:pt x="100" y="86"/>
                    <a:pt x="100" y="86"/>
                    <a:pt x="100" y="86"/>
                  </a:cubicBezTo>
                  <a:cubicBezTo>
                    <a:pt x="87" y="103"/>
                    <a:pt x="69" y="117"/>
                    <a:pt x="53" y="131"/>
                  </a:cubicBezTo>
                  <a:cubicBezTo>
                    <a:pt x="41" y="141"/>
                    <a:pt x="27" y="150"/>
                    <a:pt x="16" y="162"/>
                  </a:cubicBezTo>
                  <a:moveTo>
                    <a:pt x="17" y="7"/>
                  </a:moveTo>
                  <a:cubicBezTo>
                    <a:pt x="23" y="7"/>
                    <a:pt x="30" y="6"/>
                    <a:pt x="36" y="6"/>
                  </a:cubicBezTo>
                  <a:cubicBezTo>
                    <a:pt x="42" y="6"/>
                    <a:pt x="48" y="5"/>
                    <a:pt x="54" y="5"/>
                  </a:cubicBezTo>
                  <a:cubicBezTo>
                    <a:pt x="56" y="5"/>
                    <a:pt x="58" y="5"/>
                    <a:pt x="60" y="5"/>
                  </a:cubicBezTo>
                  <a:cubicBezTo>
                    <a:pt x="82" y="6"/>
                    <a:pt x="105" y="7"/>
                    <a:pt x="127" y="8"/>
                  </a:cubicBezTo>
                  <a:cubicBezTo>
                    <a:pt x="149" y="9"/>
                    <a:pt x="172" y="8"/>
                    <a:pt x="194" y="9"/>
                  </a:cubicBezTo>
                  <a:cubicBezTo>
                    <a:pt x="200" y="9"/>
                    <a:pt x="206" y="9"/>
                    <a:pt x="211" y="9"/>
                  </a:cubicBezTo>
                  <a:cubicBezTo>
                    <a:pt x="223" y="9"/>
                    <a:pt x="235" y="9"/>
                    <a:pt x="248" y="7"/>
                  </a:cubicBezTo>
                  <a:cubicBezTo>
                    <a:pt x="227" y="24"/>
                    <a:pt x="207" y="41"/>
                    <a:pt x="187" y="57"/>
                  </a:cubicBezTo>
                  <a:cubicBezTo>
                    <a:pt x="175" y="67"/>
                    <a:pt x="163" y="77"/>
                    <a:pt x="152" y="87"/>
                  </a:cubicBezTo>
                  <a:cubicBezTo>
                    <a:pt x="145" y="92"/>
                    <a:pt x="138" y="98"/>
                    <a:pt x="132" y="105"/>
                  </a:cubicBezTo>
                  <a:cubicBezTo>
                    <a:pt x="132" y="105"/>
                    <a:pt x="132" y="105"/>
                    <a:pt x="132" y="105"/>
                  </a:cubicBezTo>
                  <a:cubicBezTo>
                    <a:pt x="108" y="86"/>
                    <a:pt x="87" y="64"/>
                    <a:pt x="63" y="45"/>
                  </a:cubicBezTo>
                  <a:cubicBezTo>
                    <a:pt x="47" y="32"/>
                    <a:pt x="31" y="19"/>
                    <a:pt x="15" y="7"/>
                  </a:cubicBezTo>
                  <a:cubicBezTo>
                    <a:pt x="16" y="7"/>
                    <a:pt x="17" y="7"/>
                    <a:pt x="17" y="7"/>
                  </a:cubicBezTo>
                  <a:moveTo>
                    <a:pt x="58" y="0"/>
                  </a:moveTo>
                  <a:cubicBezTo>
                    <a:pt x="52" y="0"/>
                    <a:pt x="45" y="0"/>
                    <a:pt x="39" y="1"/>
                  </a:cubicBezTo>
                  <a:cubicBezTo>
                    <a:pt x="32" y="1"/>
                    <a:pt x="26" y="1"/>
                    <a:pt x="19" y="1"/>
                  </a:cubicBezTo>
                  <a:cubicBezTo>
                    <a:pt x="14" y="1"/>
                    <a:pt x="10" y="1"/>
                    <a:pt x="5" y="0"/>
                  </a:cubicBezTo>
                  <a:cubicBezTo>
                    <a:pt x="5" y="0"/>
                    <a:pt x="5" y="0"/>
                    <a:pt x="4" y="0"/>
                  </a:cubicBezTo>
                  <a:cubicBezTo>
                    <a:pt x="3" y="0"/>
                    <a:pt x="2" y="1"/>
                    <a:pt x="2" y="2"/>
                  </a:cubicBezTo>
                  <a:cubicBezTo>
                    <a:pt x="2" y="3"/>
                    <a:pt x="2" y="3"/>
                    <a:pt x="2" y="3"/>
                  </a:cubicBezTo>
                  <a:cubicBezTo>
                    <a:pt x="0" y="10"/>
                    <a:pt x="1" y="19"/>
                    <a:pt x="1" y="26"/>
                  </a:cubicBezTo>
                  <a:cubicBezTo>
                    <a:pt x="2" y="39"/>
                    <a:pt x="2" y="52"/>
                    <a:pt x="3" y="65"/>
                  </a:cubicBezTo>
                  <a:cubicBezTo>
                    <a:pt x="4" y="99"/>
                    <a:pt x="6" y="131"/>
                    <a:pt x="9" y="164"/>
                  </a:cubicBezTo>
                  <a:cubicBezTo>
                    <a:pt x="10" y="166"/>
                    <a:pt x="11" y="167"/>
                    <a:pt x="13" y="167"/>
                  </a:cubicBezTo>
                  <a:cubicBezTo>
                    <a:pt x="13" y="167"/>
                    <a:pt x="13" y="167"/>
                    <a:pt x="13" y="167"/>
                  </a:cubicBezTo>
                  <a:cubicBezTo>
                    <a:pt x="14" y="167"/>
                    <a:pt x="14" y="167"/>
                    <a:pt x="14" y="167"/>
                  </a:cubicBezTo>
                  <a:cubicBezTo>
                    <a:pt x="32" y="169"/>
                    <a:pt x="51" y="170"/>
                    <a:pt x="69" y="171"/>
                  </a:cubicBezTo>
                  <a:cubicBezTo>
                    <a:pt x="89" y="171"/>
                    <a:pt x="109" y="172"/>
                    <a:pt x="129" y="173"/>
                  </a:cubicBezTo>
                  <a:cubicBezTo>
                    <a:pt x="170" y="174"/>
                    <a:pt x="211" y="174"/>
                    <a:pt x="251" y="174"/>
                  </a:cubicBezTo>
                  <a:cubicBezTo>
                    <a:pt x="252" y="174"/>
                    <a:pt x="253" y="174"/>
                    <a:pt x="253" y="174"/>
                  </a:cubicBezTo>
                  <a:cubicBezTo>
                    <a:pt x="253" y="174"/>
                    <a:pt x="253" y="174"/>
                    <a:pt x="253" y="174"/>
                  </a:cubicBezTo>
                  <a:cubicBezTo>
                    <a:pt x="253" y="174"/>
                    <a:pt x="253" y="174"/>
                    <a:pt x="253" y="174"/>
                  </a:cubicBezTo>
                  <a:cubicBezTo>
                    <a:pt x="254" y="173"/>
                    <a:pt x="254" y="172"/>
                    <a:pt x="254" y="172"/>
                  </a:cubicBezTo>
                  <a:cubicBezTo>
                    <a:pt x="254" y="146"/>
                    <a:pt x="253" y="121"/>
                    <a:pt x="253" y="96"/>
                  </a:cubicBezTo>
                  <a:cubicBezTo>
                    <a:pt x="254" y="80"/>
                    <a:pt x="254" y="64"/>
                    <a:pt x="255" y="48"/>
                  </a:cubicBezTo>
                  <a:cubicBezTo>
                    <a:pt x="256" y="33"/>
                    <a:pt x="256" y="19"/>
                    <a:pt x="254" y="5"/>
                  </a:cubicBezTo>
                  <a:cubicBezTo>
                    <a:pt x="254" y="3"/>
                    <a:pt x="253" y="1"/>
                    <a:pt x="251" y="1"/>
                  </a:cubicBezTo>
                  <a:cubicBezTo>
                    <a:pt x="251" y="1"/>
                    <a:pt x="251" y="1"/>
                    <a:pt x="250" y="2"/>
                  </a:cubicBezTo>
                  <a:cubicBezTo>
                    <a:pt x="238" y="3"/>
                    <a:pt x="225" y="4"/>
                    <a:pt x="213" y="4"/>
                  </a:cubicBezTo>
                  <a:cubicBezTo>
                    <a:pt x="205" y="4"/>
                    <a:pt x="198" y="4"/>
                    <a:pt x="191" y="3"/>
                  </a:cubicBezTo>
                  <a:cubicBezTo>
                    <a:pt x="169" y="3"/>
                    <a:pt x="148" y="3"/>
                    <a:pt x="127" y="2"/>
                  </a:cubicBezTo>
                  <a:cubicBezTo>
                    <a:pt x="106" y="2"/>
                    <a:pt x="85" y="1"/>
                    <a:pt x="64" y="0"/>
                  </a:cubicBezTo>
                  <a:cubicBezTo>
                    <a:pt x="62" y="0"/>
                    <a:pt x="60"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377"/>
            <p:cNvSpPr>
              <a:spLocks noEditPoints="1"/>
            </p:cNvSpPr>
            <p:nvPr/>
          </p:nvSpPr>
          <p:spPr bwMode="auto">
            <a:xfrm>
              <a:off x="2041" y="1364"/>
              <a:ext cx="302" cy="244"/>
            </a:xfrm>
            <a:custGeom>
              <a:avLst/>
              <a:gdLst>
                <a:gd name="T0" fmla="*/ 18 w 226"/>
                <a:gd name="T1" fmla="*/ 174 h 183"/>
                <a:gd name="T2" fmla="*/ 42 w 226"/>
                <a:gd name="T3" fmla="*/ 134 h 183"/>
                <a:gd name="T4" fmla="*/ 42 w 226"/>
                <a:gd name="T5" fmla="*/ 133 h 183"/>
                <a:gd name="T6" fmla="*/ 42 w 226"/>
                <a:gd name="T7" fmla="*/ 131 h 183"/>
                <a:gd name="T8" fmla="*/ 19 w 226"/>
                <a:gd name="T9" fmla="*/ 77 h 183"/>
                <a:gd name="T10" fmla="*/ 51 w 226"/>
                <a:gd name="T11" fmla="*/ 21 h 183"/>
                <a:gd name="T12" fmla="*/ 119 w 226"/>
                <a:gd name="T13" fmla="*/ 6 h 183"/>
                <a:gd name="T14" fmla="*/ 122 w 226"/>
                <a:gd name="T15" fmla="*/ 6 h 183"/>
                <a:gd name="T16" fmla="*/ 176 w 226"/>
                <a:gd name="T17" fmla="*/ 17 h 183"/>
                <a:gd name="T18" fmla="*/ 216 w 226"/>
                <a:gd name="T19" fmla="*/ 55 h 183"/>
                <a:gd name="T20" fmla="*/ 196 w 226"/>
                <a:gd name="T21" fmla="*/ 113 h 183"/>
                <a:gd name="T22" fmla="*/ 112 w 226"/>
                <a:gd name="T23" fmla="*/ 136 h 183"/>
                <a:gd name="T24" fmla="*/ 74 w 226"/>
                <a:gd name="T25" fmla="*/ 135 h 183"/>
                <a:gd name="T26" fmla="*/ 74 w 226"/>
                <a:gd name="T27" fmla="*/ 135 h 183"/>
                <a:gd name="T28" fmla="*/ 72 w 226"/>
                <a:gd name="T29" fmla="*/ 136 h 183"/>
                <a:gd name="T30" fmla="*/ 18 w 226"/>
                <a:gd name="T31" fmla="*/ 174 h 183"/>
                <a:gd name="T32" fmla="*/ 121 w 226"/>
                <a:gd name="T33" fmla="*/ 0 h 183"/>
                <a:gd name="T34" fmla="*/ 82 w 226"/>
                <a:gd name="T35" fmla="*/ 4 h 183"/>
                <a:gd name="T36" fmla="*/ 27 w 226"/>
                <a:gd name="T37" fmla="*/ 34 h 183"/>
                <a:gd name="T38" fmla="*/ 13 w 226"/>
                <a:gd name="T39" fmla="*/ 92 h 183"/>
                <a:gd name="T40" fmla="*/ 37 w 226"/>
                <a:gd name="T41" fmla="*/ 134 h 183"/>
                <a:gd name="T42" fmla="*/ 6 w 226"/>
                <a:gd name="T43" fmla="*/ 177 h 183"/>
                <a:gd name="T44" fmla="*/ 5 w 226"/>
                <a:gd name="T45" fmla="*/ 177 h 183"/>
                <a:gd name="T46" fmla="*/ 4 w 226"/>
                <a:gd name="T47" fmla="*/ 178 h 183"/>
                <a:gd name="T48" fmla="*/ 5 w 226"/>
                <a:gd name="T49" fmla="*/ 183 h 183"/>
                <a:gd name="T50" fmla="*/ 5 w 226"/>
                <a:gd name="T51" fmla="*/ 183 h 183"/>
                <a:gd name="T52" fmla="*/ 76 w 226"/>
                <a:gd name="T53" fmla="*/ 141 h 183"/>
                <a:gd name="T54" fmla="*/ 109 w 226"/>
                <a:gd name="T55" fmla="*/ 141 h 183"/>
                <a:gd name="T56" fmla="*/ 198 w 226"/>
                <a:gd name="T57" fmla="*/ 118 h 183"/>
                <a:gd name="T58" fmla="*/ 225 w 226"/>
                <a:gd name="T59" fmla="*/ 67 h 183"/>
                <a:gd name="T60" fmla="*/ 198 w 226"/>
                <a:gd name="T61" fmla="*/ 24 h 183"/>
                <a:gd name="T62" fmla="*/ 121 w 226"/>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83">
                  <a:moveTo>
                    <a:pt x="18" y="174"/>
                  </a:moveTo>
                  <a:cubicBezTo>
                    <a:pt x="30" y="164"/>
                    <a:pt x="42" y="149"/>
                    <a:pt x="42" y="134"/>
                  </a:cubicBezTo>
                  <a:cubicBezTo>
                    <a:pt x="42" y="133"/>
                    <a:pt x="42" y="133"/>
                    <a:pt x="42" y="133"/>
                  </a:cubicBezTo>
                  <a:cubicBezTo>
                    <a:pt x="43" y="133"/>
                    <a:pt x="42" y="132"/>
                    <a:pt x="42" y="131"/>
                  </a:cubicBezTo>
                  <a:cubicBezTo>
                    <a:pt x="25" y="116"/>
                    <a:pt x="16" y="99"/>
                    <a:pt x="19" y="77"/>
                  </a:cubicBezTo>
                  <a:cubicBezTo>
                    <a:pt x="21" y="53"/>
                    <a:pt x="30" y="33"/>
                    <a:pt x="51" y="21"/>
                  </a:cubicBezTo>
                  <a:cubicBezTo>
                    <a:pt x="71" y="9"/>
                    <a:pt x="96" y="6"/>
                    <a:pt x="119" y="6"/>
                  </a:cubicBezTo>
                  <a:cubicBezTo>
                    <a:pt x="120" y="6"/>
                    <a:pt x="121" y="6"/>
                    <a:pt x="122" y="6"/>
                  </a:cubicBezTo>
                  <a:cubicBezTo>
                    <a:pt x="141" y="6"/>
                    <a:pt x="159" y="9"/>
                    <a:pt x="176" y="17"/>
                  </a:cubicBezTo>
                  <a:cubicBezTo>
                    <a:pt x="193" y="25"/>
                    <a:pt x="209" y="37"/>
                    <a:pt x="216" y="55"/>
                  </a:cubicBezTo>
                  <a:cubicBezTo>
                    <a:pt x="225" y="77"/>
                    <a:pt x="213" y="98"/>
                    <a:pt x="196" y="113"/>
                  </a:cubicBezTo>
                  <a:cubicBezTo>
                    <a:pt x="174" y="132"/>
                    <a:pt x="143" y="136"/>
                    <a:pt x="112" y="136"/>
                  </a:cubicBezTo>
                  <a:cubicBezTo>
                    <a:pt x="99" y="136"/>
                    <a:pt x="86" y="135"/>
                    <a:pt x="74" y="135"/>
                  </a:cubicBezTo>
                  <a:cubicBezTo>
                    <a:pt x="74" y="135"/>
                    <a:pt x="74" y="135"/>
                    <a:pt x="74" y="135"/>
                  </a:cubicBezTo>
                  <a:cubicBezTo>
                    <a:pt x="73" y="135"/>
                    <a:pt x="72" y="135"/>
                    <a:pt x="72" y="136"/>
                  </a:cubicBezTo>
                  <a:cubicBezTo>
                    <a:pt x="61" y="155"/>
                    <a:pt x="39" y="168"/>
                    <a:pt x="18" y="174"/>
                  </a:cubicBezTo>
                  <a:moveTo>
                    <a:pt x="121" y="0"/>
                  </a:moveTo>
                  <a:cubicBezTo>
                    <a:pt x="108" y="0"/>
                    <a:pt x="95" y="1"/>
                    <a:pt x="82" y="4"/>
                  </a:cubicBezTo>
                  <a:cubicBezTo>
                    <a:pt x="62" y="8"/>
                    <a:pt x="40" y="17"/>
                    <a:pt x="27" y="34"/>
                  </a:cubicBezTo>
                  <a:cubicBezTo>
                    <a:pt x="16" y="49"/>
                    <a:pt x="11" y="73"/>
                    <a:pt x="13" y="92"/>
                  </a:cubicBezTo>
                  <a:cubicBezTo>
                    <a:pt x="14" y="109"/>
                    <a:pt x="25" y="123"/>
                    <a:pt x="37" y="134"/>
                  </a:cubicBezTo>
                  <a:cubicBezTo>
                    <a:pt x="36" y="151"/>
                    <a:pt x="19" y="168"/>
                    <a:pt x="6" y="177"/>
                  </a:cubicBezTo>
                  <a:cubicBezTo>
                    <a:pt x="5" y="177"/>
                    <a:pt x="5" y="177"/>
                    <a:pt x="5" y="177"/>
                  </a:cubicBezTo>
                  <a:cubicBezTo>
                    <a:pt x="5" y="177"/>
                    <a:pt x="4" y="178"/>
                    <a:pt x="4" y="178"/>
                  </a:cubicBezTo>
                  <a:cubicBezTo>
                    <a:pt x="0" y="178"/>
                    <a:pt x="1" y="183"/>
                    <a:pt x="5" y="183"/>
                  </a:cubicBezTo>
                  <a:cubicBezTo>
                    <a:pt x="5" y="183"/>
                    <a:pt x="5" y="183"/>
                    <a:pt x="5" y="183"/>
                  </a:cubicBezTo>
                  <a:cubicBezTo>
                    <a:pt x="31" y="179"/>
                    <a:pt x="62" y="163"/>
                    <a:pt x="76" y="141"/>
                  </a:cubicBezTo>
                  <a:cubicBezTo>
                    <a:pt x="86" y="141"/>
                    <a:pt x="97" y="141"/>
                    <a:pt x="109" y="141"/>
                  </a:cubicBezTo>
                  <a:cubicBezTo>
                    <a:pt x="140" y="141"/>
                    <a:pt x="173" y="138"/>
                    <a:pt x="198" y="118"/>
                  </a:cubicBezTo>
                  <a:cubicBezTo>
                    <a:pt x="214" y="106"/>
                    <a:pt x="226" y="87"/>
                    <a:pt x="225" y="67"/>
                  </a:cubicBezTo>
                  <a:cubicBezTo>
                    <a:pt x="224" y="49"/>
                    <a:pt x="211" y="34"/>
                    <a:pt x="198" y="24"/>
                  </a:cubicBezTo>
                  <a:cubicBezTo>
                    <a:pt x="176" y="7"/>
                    <a:pt x="149" y="0"/>
                    <a:pt x="1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378"/>
            <p:cNvSpPr>
              <a:spLocks noEditPoints="1"/>
            </p:cNvSpPr>
            <p:nvPr/>
          </p:nvSpPr>
          <p:spPr bwMode="auto">
            <a:xfrm>
              <a:off x="1114" y="2693"/>
              <a:ext cx="384" cy="655"/>
            </a:xfrm>
            <a:custGeom>
              <a:avLst/>
              <a:gdLst>
                <a:gd name="T0" fmla="*/ 154 w 287"/>
                <a:gd name="T1" fmla="*/ 465 h 491"/>
                <a:gd name="T2" fmla="*/ 148 w 287"/>
                <a:gd name="T3" fmla="*/ 483 h 491"/>
                <a:gd name="T4" fmla="*/ 130 w 287"/>
                <a:gd name="T5" fmla="*/ 466 h 491"/>
                <a:gd name="T6" fmla="*/ 170 w 287"/>
                <a:gd name="T7" fmla="*/ 446 h 491"/>
                <a:gd name="T8" fmla="*/ 169 w 287"/>
                <a:gd name="T9" fmla="*/ 459 h 491"/>
                <a:gd name="T10" fmla="*/ 132 w 287"/>
                <a:gd name="T11" fmla="*/ 459 h 491"/>
                <a:gd name="T12" fmla="*/ 120 w 287"/>
                <a:gd name="T13" fmla="*/ 458 h 491"/>
                <a:gd name="T14" fmla="*/ 172 w 287"/>
                <a:gd name="T15" fmla="*/ 439 h 491"/>
                <a:gd name="T16" fmla="*/ 116 w 287"/>
                <a:gd name="T17" fmla="*/ 421 h 491"/>
                <a:gd name="T18" fmla="*/ 199 w 287"/>
                <a:gd name="T19" fmla="*/ 195 h 491"/>
                <a:gd name="T20" fmla="*/ 134 w 287"/>
                <a:gd name="T21" fmla="*/ 413 h 491"/>
                <a:gd name="T22" fmla="*/ 102 w 287"/>
                <a:gd name="T23" fmla="*/ 188 h 491"/>
                <a:gd name="T24" fmla="*/ 138 w 287"/>
                <a:gd name="T25" fmla="*/ 183 h 491"/>
                <a:gd name="T26" fmla="*/ 176 w 287"/>
                <a:gd name="T27" fmla="*/ 191 h 491"/>
                <a:gd name="T28" fmla="*/ 166 w 287"/>
                <a:gd name="T29" fmla="*/ 284 h 491"/>
                <a:gd name="T30" fmla="*/ 89 w 287"/>
                <a:gd name="T31" fmla="*/ 180 h 491"/>
                <a:gd name="T32" fmla="*/ 73 w 287"/>
                <a:gd name="T33" fmla="*/ 173 h 491"/>
                <a:gd name="T34" fmla="*/ 185 w 287"/>
                <a:gd name="T35" fmla="*/ 177 h 491"/>
                <a:gd name="T36" fmla="*/ 199 w 287"/>
                <a:gd name="T37" fmla="*/ 166 h 491"/>
                <a:gd name="T38" fmla="*/ 111 w 287"/>
                <a:gd name="T39" fmla="*/ 154 h 491"/>
                <a:gd name="T40" fmla="*/ 114 w 287"/>
                <a:gd name="T41" fmla="*/ 152 h 491"/>
                <a:gd name="T42" fmla="*/ 156 w 287"/>
                <a:gd name="T43" fmla="*/ 158 h 491"/>
                <a:gd name="T44" fmla="*/ 163 w 287"/>
                <a:gd name="T45" fmla="*/ 148 h 491"/>
                <a:gd name="T46" fmla="*/ 126 w 287"/>
                <a:gd name="T47" fmla="*/ 413 h 491"/>
                <a:gd name="T48" fmla="*/ 27 w 287"/>
                <a:gd name="T49" fmla="*/ 227 h 491"/>
                <a:gd name="T50" fmla="*/ 214 w 287"/>
                <a:gd name="T51" fmla="*/ 25 h 491"/>
                <a:gd name="T52" fmla="*/ 174 w 287"/>
                <a:gd name="T53" fmla="*/ 408 h 491"/>
                <a:gd name="T54" fmla="*/ 167 w 287"/>
                <a:gd name="T55" fmla="*/ 412 h 491"/>
                <a:gd name="T56" fmla="*/ 190 w 287"/>
                <a:gd name="T57" fmla="*/ 203 h 491"/>
                <a:gd name="T58" fmla="*/ 205 w 287"/>
                <a:gd name="T59" fmla="*/ 184 h 491"/>
                <a:gd name="T60" fmla="*/ 183 w 287"/>
                <a:gd name="T61" fmla="*/ 186 h 491"/>
                <a:gd name="T62" fmla="*/ 202 w 287"/>
                <a:gd name="T63" fmla="*/ 149 h 491"/>
                <a:gd name="T64" fmla="*/ 172 w 287"/>
                <a:gd name="T65" fmla="*/ 144 h 491"/>
                <a:gd name="T66" fmla="*/ 150 w 287"/>
                <a:gd name="T67" fmla="*/ 144 h 491"/>
                <a:gd name="T68" fmla="*/ 141 w 287"/>
                <a:gd name="T69" fmla="*/ 175 h 491"/>
                <a:gd name="T70" fmla="*/ 114 w 287"/>
                <a:gd name="T71" fmla="*/ 134 h 491"/>
                <a:gd name="T72" fmla="*/ 107 w 287"/>
                <a:gd name="T73" fmla="*/ 162 h 491"/>
                <a:gd name="T74" fmla="*/ 98 w 287"/>
                <a:gd name="T75" fmla="*/ 180 h 491"/>
                <a:gd name="T76" fmla="*/ 60 w 287"/>
                <a:gd name="T77" fmla="*/ 171 h 491"/>
                <a:gd name="T78" fmla="*/ 96 w 287"/>
                <a:gd name="T79" fmla="*/ 193 h 491"/>
                <a:gd name="T80" fmla="*/ 126 w 287"/>
                <a:gd name="T81" fmla="*/ 413 h 491"/>
                <a:gd name="T82" fmla="*/ 5 w 287"/>
                <a:gd name="T83" fmla="*/ 143 h 491"/>
                <a:gd name="T84" fmla="*/ 110 w 287"/>
                <a:gd name="T85" fmla="*/ 413 h 491"/>
                <a:gd name="T86" fmla="*/ 146 w 287"/>
                <a:gd name="T87" fmla="*/ 491 h 491"/>
                <a:gd name="T88" fmla="*/ 215 w 287"/>
                <a:gd name="T89" fmla="*/ 296 h 491"/>
                <a:gd name="T90" fmla="*/ 151 w 287"/>
                <a:gd name="T91"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7" h="491">
                  <a:moveTo>
                    <a:pt x="130" y="466"/>
                  </a:moveTo>
                  <a:cubicBezTo>
                    <a:pt x="134" y="466"/>
                    <a:pt x="138" y="466"/>
                    <a:pt x="142" y="466"/>
                  </a:cubicBezTo>
                  <a:cubicBezTo>
                    <a:pt x="146" y="465"/>
                    <a:pt x="150" y="465"/>
                    <a:pt x="154" y="465"/>
                  </a:cubicBezTo>
                  <a:cubicBezTo>
                    <a:pt x="158" y="465"/>
                    <a:pt x="162" y="465"/>
                    <a:pt x="167" y="467"/>
                  </a:cubicBezTo>
                  <a:cubicBezTo>
                    <a:pt x="167" y="467"/>
                    <a:pt x="167" y="467"/>
                    <a:pt x="167" y="467"/>
                  </a:cubicBezTo>
                  <a:cubicBezTo>
                    <a:pt x="164" y="475"/>
                    <a:pt x="158" y="482"/>
                    <a:pt x="148" y="483"/>
                  </a:cubicBezTo>
                  <a:cubicBezTo>
                    <a:pt x="147" y="483"/>
                    <a:pt x="146" y="483"/>
                    <a:pt x="145" y="483"/>
                  </a:cubicBezTo>
                  <a:cubicBezTo>
                    <a:pt x="133" y="483"/>
                    <a:pt x="127" y="476"/>
                    <a:pt x="122" y="466"/>
                  </a:cubicBezTo>
                  <a:cubicBezTo>
                    <a:pt x="125" y="466"/>
                    <a:pt x="128" y="466"/>
                    <a:pt x="130" y="466"/>
                  </a:cubicBezTo>
                  <a:moveTo>
                    <a:pt x="120" y="458"/>
                  </a:moveTo>
                  <a:cubicBezTo>
                    <a:pt x="119" y="454"/>
                    <a:pt x="118" y="449"/>
                    <a:pt x="117" y="444"/>
                  </a:cubicBezTo>
                  <a:cubicBezTo>
                    <a:pt x="135" y="444"/>
                    <a:pt x="152" y="446"/>
                    <a:pt x="170" y="446"/>
                  </a:cubicBezTo>
                  <a:cubicBezTo>
                    <a:pt x="171" y="446"/>
                    <a:pt x="171" y="446"/>
                    <a:pt x="172" y="446"/>
                  </a:cubicBezTo>
                  <a:cubicBezTo>
                    <a:pt x="172" y="451"/>
                    <a:pt x="171" y="455"/>
                    <a:pt x="170" y="459"/>
                  </a:cubicBezTo>
                  <a:cubicBezTo>
                    <a:pt x="170" y="459"/>
                    <a:pt x="169" y="459"/>
                    <a:pt x="169" y="459"/>
                  </a:cubicBezTo>
                  <a:cubicBezTo>
                    <a:pt x="164" y="458"/>
                    <a:pt x="160" y="457"/>
                    <a:pt x="156" y="457"/>
                  </a:cubicBezTo>
                  <a:cubicBezTo>
                    <a:pt x="152" y="457"/>
                    <a:pt x="148" y="458"/>
                    <a:pt x="144" y="458"/>
                  </a:cubicBezTo>
                  <a:cubicBezTo>
                    <a:pt x="140" y="458"/>
                    <a:pt x="136" y="459"/>
                    <a:pt x="132" y="459"/>
                  </a:cubicBezTo>
                  <a:cubicBezTo>
                    <a:pt x="129" y="459"/>
                    <a:pt x="126" y="458"/>
                    <a:pt x="123" y="458"/>
                  </a:cubicBezTo>
                  <a:cubicBezTo>
                    <a:pt x="123" y="458"/>
                    <a:pt x="122" y="458"/>
                    <a:pt x="122" y="458"/>
                  </a:cubicBezTo>
                  <a:cubicBezTo>
                    <a:pt x="121" y="458"/>
                    <a:pt x="121" y="458"/>
                    <a:pt x="120" y="458"/>
                  </a:cubicBezTo>
                  <a:moveTo>
                    <a:pt x="127" y="421"/>
                  </a:moveTo>
                  <a:cubicBezTo>
                    <a:pt x="142" y="421"/>
                    <a:pt x="157" y="420"/>
                    <a:pt x="172" y="420"/>
                  </a:cubicBezTo>
                  <a:cubicBezTo>
                    <a:pt x="172" y="426"/>
                    <a:pt x="173" y="432"/>
                    <a:pt x="172" y="439"/>
                  </a:cubicBezTo>
                  <a:cubicBezTo>
                    <a:pt x="172" y="439"/>
                    <a:pt x="171" y="438"/>
                    <a:pt x="170" y="438"/>
                  </a:cubicBezTo>
                  <a:cubicBezTo>
                    <a:pt x="152" y="438"/>
                    <a:pt x="134" y="436"/>
                    <a:pt x="117" y="436"/>
                  </a:cubicBezTo>
                  <a:cubicBezTo>
                    <a:pt x="116" y="430"/>
                    <a:pt x="116" y="425"/>
                    <a:pt x="116" y="421"/>
                  </a:cubicBezTo>
                  <a:cubicBezTo>
                    <a:pt x="120" y="421"/>
                    <a:pt x="123" y="421"/>
                    <a:pt x="127" y="421"/>
                  </a:cubicBezTo>
                  <a:moveTo>
                    <a:pt x="198" y="196"/>
                  </a:moveTo>
                  <a:cubicBezTo>
                    <a:pt x="199" y="195"/>
                    <a:pt x="199" y="195"/>
                    <a:pt x="199" y="195"/>
                  </a:cubicBezTo>
                  <a:cubicBezTo>
                    <a:pt x="201" y="194"/>
                    <a:pt x="202" y="193"/>
                    <a:pt x="202" y="193"/>
                  </a:cubicBezTo>
                  <a:cubicBezTo>
                    <a:pt x="203" y="193"/>
                    <a:pt x="202" y="195"/>
                    <a:pt x="198" y="196"/>
                  </a:cubicBezTo>
                  <a:moveTo>
                    <a:pt x="134" y="413"/>
                  </a:moveTo>
                  <a:cubicBezTo>
                    <a:pt x="142" y="377"/>
                    <a:pt x="144" y="339"/>
                    <a:pt x="138" y="302"/>
                  </a:cubicBezTo>
                  <a:cubicBezTo>
                    <a:pt x="133" y="267"/>
                    <a:pt x="124" y="227"/>
                    <a:pt x="107" y="196"/>
                  </a:cubicBezTo>
                  <a:cubicBezTo>
                    <a:pt x="105" y="194"/>
                    <a:pt x="104" y="191"/>
                    <a:pt x="102" y="188"/>
                  </a:cubicBezTo>
                  <a:cubicBezTo>
                    <a:pt x="110" y="186"/>
                    <a:pt x="116" y="181"/>
                    <a:pt x="119" y="174"/>
                  </a:cubicBezTo>
                  <a:cubicBezTo>
                    <a:pt x="124" y="178"/>
                    <a:pt x="129" y="181"/>
                    <a:pt x="134" y="182"/>
                  </a:cubicBezTo>
                  <a:cubicBezTo>
                    <a:pt x="135" y="183"/>
                    <a:pt x="137" y="183"/>
                    <a:pt x="138" y="183"/>
                  </a:cubicBezTo>
                  <a:cubicBezTo>
                    <a:pt x="145" y="183"/>
                    <a:pt x="151" y="180"/>
                    <a:pt x="156" y="176"/>
                  </a:cubicBezTo>
                  <a:cubicBezTo>
                    <a:pt x="161" y="181"/>
                    <a:pt x="167" y="185"/>
                    <a:pt x="176" y="186"/>
                  </a:cubicBezTo>
                  <a:cubicBezTo>
                    <a:pt x="175" y="188"/>
                    <a:pt x="175" y="190"/>
                    <a:pt x="176" y="191"/>
                  </a:cubicBezTo>
                  <a:cubicBezTo>
                    <a:pt x="176" y="195"/>
                    <a:pt x="179" y="198"/>
                    <a:pt x="182" y="200"/>
                  </a:cubicBezTo>
                  <a:cubicBezTo>
                    <a:pt x="177" y="207"/>
                    <a:pt x="174" y="215"/>
                    <a:pt x="173" y="224"/>
                  </a:cubicBezTo>
                  <a:cubicBezTo>
                    <a:pt x="169" y="244"/>
                    <a:pt x="167" y="264"/>
                    <a:pt x="166" y="284"/>
                  </a:cubicBezTo>
                  <a:cubicBezTo>
                    <a:pt x="165" y="327"/>
                    <a:pt x="159" y="369"/>
                    <a:pt x="159" y="412"/>
                  </a:cubicBezTo>
                  <a:cubicBezTo>
                    <a:pt x="151" y="412"/>
                    <a:pt x="142" y="413"/>
                    <a:pt x="134" y="413"/>
                  </a:cubicBezTo>
                  <a:moveTo>
                    <a:pt x="89" y="180"/>
                  </a:moveTo>
                  <a:cubicBezTo>
                    <a:pt x="88" y="179"/>
                    <a:pt x="87" y="179"/>
                    <a:pt x="86" y="179"/>
                  </a:cubicBezTo>
                  <a:cubicBezTo>
                    <a:pt x="82" y="178"/>
                    <a:pt x="79" y="176"/>
                    <a:pt x="75" y="174"/>
                  </a:cubicBezTo>
                  <a:cubicBezTo>
                    <a:pt x="75" y="174"/>
                    <a:pt x="74" y="173"/>
                    <a:pt x="73" y="173"/>
                  </a:cubicBezTo>
                  <a:cubicBezTo>
                    <a:pt x="68" y="171"/>
                    <a:pt x="68" y="168"/>
                    <a:pt x="71" y="163"/>
                  </a:cubicBezTo>
                  <a:cubicBezTo>
                    <a:pt x="78" y="164"/>
                    <a:pt x="84" y="172"/>
                    <a:pt x="89" y="180"/>
                  </a:cubicBezTo>
                  <a:moveTo>
                    <a:pt x="185" y="177"/>
                  </a:moveTo>
                  <a:cubicBezTo>
                    <a:pt x="188" y="170"/>
                    <a:pt x="192" y="164"/>
                    <a:pt x="197" y="160"/>
                  </a:cubicBezTo>
                  <a:cubicBezTo>
                    <a:pt x="199" y="159"/>
                    <a:pt x="200" y="158"/>
                    <a:pt x="200" y="158"/>
                  </a:cubicBezTo>
                  <a:cubicBezTo>
                    <a:pt x="202" y="158"/>
                    <a:pt x="200" y="165"/>
                    <a:pt x="199" y="166"/>
                  </a:cubicBezTo>
                  <a:cubicBezTo>
                    <a:pt x="196" y="171"/>
                    <a:pt x="190" y="175"/>
                    <a:pt x="185" y="177"/>
                  </a:cubicBezTo>
                  <a:moveTo>
                    <a:pt x="115" y="159"/>
                  </a:moveTo>
                  <a:cubicBezTo>
                    <a:pt x="114" y="157"/>
                    <a:pt x="112" y="156"/>
                    <a:pt x="111" y="154"/>
                  </a:cubicBezTo>
                  <a:cubicBezTo>
                    <a:pt x="110" y="153"/>
                    <a:pt x="109" y="152"/>
                    <a:pt x="108" y="151"/>
                  </a:cubicBezTo>
                  <a:cubicBezTo>
                    <a:pt x="106" y="148"/>
                    <a:pt x="107" y="146"/>
                    <a:pt x="112" y="144"/>
                  </a:cubicBezTo>
                  <a:cubicBezTo>
                    <a:pt x="113" y="146"/>
                    <a:pt x="114" y="149"/>
                    <a:pt x="114" y="152"/>
                  </a:cubicBezTo>
                  <a:cubicBezTo>
                    <a:pt x="115" y="154"/>
                    <a:pt x="115" y="157"/>
                    <a:pt x="115" y="159"/>
                  </a:cubicBezTo>
                  <a:moveTo>
                    <a:pt x="156" y="161"/>
                  </a:moveTo>
                  <a:cubicBezTo>
                    <a:pt x="156" y="160"/>
                    <a:pt x="156" y="159"/>
                    <a:pt x="156" y="158"/>
                  </a:cubicBezTo>
                  <a:cubicBezTo>
                    <a:pt x="155" y="154"/>
                    <a:pt x="157" y="148"/>
                    <a:pt x="158" y="144"/>
                  </a:cubicBezTo>
                  <a:cubicBezTo>
                    <a:pt x="159" y="142"/>
                    <a:pt x="160" y="141"/>
                    <a:pt x="161" y="141"/>
                  </a:cubicBezTo>
                  <a:cubicBezTo>
                    <a:pt x="162" y="141"/>
                    <a:pt x="163" y="145"/>
                    <a:pt x="163" y="148"/>
                  </a:cubicBezTo>
                  <a:cubicBezTo>
                    <a:pt x="162" y="151"/>
                    <a:pt x="160" y="154"/>
                    <a:pt x="159" y="158"/>
                  </a:cubicBezTo>
                  <a:cubicBezTo>
                    <a:pt x="158" y="159"/>
                    <a:pt x="157" y="160"/>
                    <a:pt x="156" y="161"/>
                  </a:cubicBezTo>
                  <a:moveTo>
                    <a:pt x="126" y="413"/>
                  </a:moveTo>
                  <a:cubicBezTo>
                    <a:pt x="124" y="413"/>
                    <a:pt x="121" y="413"/>
                    <a:pt x="119" y="413"/>
                  </a:cubicBezTo>
                  <a:cubicBezTo>
                    <a:pt x="118" y="378"/>
                    <a:pt x="113" y="347"/>
                    <a:pt x="92" y="318"/>
                  </a:cubicBezTo>
                  <a:cubicBezTo>
                    <a:pt x="71" y="287"/>
                    <a:pt x="42" y="261"/>
                    <a:pt x="27" y="227"/>
                  </a:cubicBezTo>
                  <a:cubicBezTo>
                    <a:pt x="1" y="172"/>
                    <a:pt x="9" y="102"/>
                    <a:pt x="47" y="56"/>
                  </a:cubicBezTo>
                  <a:cubicBezTo>
                    <a:pt x="73" y="25"/>
                    <a:pt x="111" y="9"/>
                    <a:pt x="150" y="9"/>
                  </a:cubicBezTo>
                  <a:cubicBezTo>
                    <a:pt x="172" y="9"/>
                    <a:pt x="194" y="14"/>
                    <a:pt x="214" y="25"/>
                  </a:cubicBezTo>
                  <a:cubicBezTo>
                    <a:pt x="278" y="60"/>
                    <a:pt x="279" y="152"/>
                    <a:pt x="257" y="213"/>
                  </a:cubicBezTo>
                  <a:cubicBezTo>
                    <a:pt x="245" y="249"/>
                    <a:pt x="217" y="275"/>
                    <a:pt x="199" y="307"/>
                  </a:cubicBezTo>
                  <a:cubicBezTo>
                    <a:pt x="182" y="338"/>
                    <a:pt x="178" y="373"/>
                    <a:pt x="174" y="408"/>
                  </a:cubicBezTo>
                  <a:cubicBezTo>
                    <a:pt x="173" y="408"/>
                    <a:pt x="172" y="409"/>
                    <a:pt x="172" y="411"/>
                  </a:cubicBezTo>
                  <a:cubicBezTo>
                    <a:pt x="172" y="412"/>
                    <a:pt x="172" y="412"/>
                    <a:pt x="172" y="412"/>
                  </a:cubicBezTo>
                  <a:cubicBezTo>
                    <a:pt x="170" y="412"/>
                    <a:pt x="169" y="412"/>
                    <a:pt x="167" y="412"/>
                  </a:cubicBezTo>
                  <a:cubicBezTo>
                    <a:pt x="167" y="373"/>
                    <a:pt x="171" y="333"/>
                    <a:pt x="174" y="294"/>
                  </a:cubicBezTo>
                  <a:cubicBezTo>
                    <a:pt x="175" y="274"/>
                    <a:pt x="176" y="255"/>
                    <a:pt x="179" y="235"/>
                  </a:cubicBezTo>
                  <a:cubicBezTo>
                    <a:pt x="181" y="223"/>
                    <a:pt x="183" y="212"/>
                    <a:pt x="190" y="203"/>
                  </a:cubicBezTo>
                  <a:cubicBezTo>
                    <a:pt x="193" y="204"/>
                    <a:pt x="195" y="204"/>
                    <a:pt x="197" y="204"/>
                  </a:cubicBezTo>
                  <a:cubicBezTo>
                    <a:pt x="204" y="204"/>
                    <a:pt x="209" y="202"/>
                    <a:pt x="211" y="196"/>
                  </a:cubicBezTo>
                  <a:cubicBezTo>
                    <a:pt x="212" y="191"/>
                    <a:pt x="211" y="184"/>
                    <a:pt x="205" y="184"/>
                  </a:cubicBezTo>
                  <a:cubicBezTo>
                    <a:pt x="205" y="184"/>
                    <a:pt x="205" y="184"/>
                    <a:pt x="205" y="184"/>
                  </a:cubicBezTo>
                  <a:cubicBezTo>
                    <a:pt x="198" y="184"/>
                    <a:pt x="193" y="189"/>
                    <a:pt x="188" y="194"/>
                  </a:cubicBezTo>
                  <a:cubicBezTo>
                    <a:pt x="185" y="192"/>
                    <a:pt x="184" y="189"/>
                    <a:pt x="183" y="186"/>
                  </a:cubicBezTo>
                  <a:cubicBezTo>
                    <a:pt x="194" y="184"/>
                    <a:pt x="203" y="176"/>
                    <a:pt x="207" y="167"/>
                  </a:cubicBezTo>
                  <a:cubicBezTo>
                    <a:pt x="210" y="163"/>
                    <a:pt x="213" y="152"/>
                    <a:pt x="206" y="149"/>
                  </a:cubicBezTo>
                  <a:cubicBezTo>
                    <a:pt x="204" y="149"/>
                    <a:pt x="203" y="149"/>
                    <a:pt x="202" y="149"/>
                  </a:cubicBezTo>
                  <a:cubicBezTo>
                    <a:pt x="190" y="149"/>
                    <a:pt x="181" y="165"/>
                    <a:pt x="177" y="178"/>
                  </a:cubicBezTo>
                  <a:cubicBezTo>
                    <a:pt x="171" y="178"/>
                    <a:pt x="165" y="175"/>
                    <a:pt x="161" y="170"/>
                  </a:cubicBezTo>
                  <a:cubicBezTo>
                    <a:pt x="168" y="163"/>
                    <a:pt x="172" y="153"/>
                    <a:pt x="172" y="144"/>
                  </a:cubicBezTo>
                  <a:cubicBezTo>
                    <a:pt x="172" y="139"/>
                    <a:pt x="169" y="131"/>
                    <a:pt x="163" y="131"/>
                  </a:cubicBezTo>
                  <a:cubicBezTo>
                    <a:pt x="162" y="131"/>
                    <a:pt x="162" y="131"/>
                    <a:pt x="162" y="131"/>
                  </a:cubicBezTo>
                  <a:cubicBezTo>
                    <a:pt x="155" y="132"/>
                    <a:pt x="152" y="138"/>
                    <a:pt x="150" y="144"/>
                  </a:cubicBezTo>
                  <a:cubicBezTo>
                    <a:pt x="147" y="153"/>
                    <a:pt x="148" y="162"/>
                    <a:pt x="151" y="169"/>
                  </a:cubicBezTo>
                  <a:cubicBezTo>
                    <a:pt x="150" y="170"/>
                    <a:pt x="150" y="171"/>
                    <a:pt x="149" y="171"/>
                  </a:cubicBezTo>
                  <a:cubicBezTo>
                    <a:pt x="147" y="174"/>
                    <a:pt x="144" y="175"/>
                    <a:pt x="141" y="175"/>
                  </a:cubicBezTo>
                  <a:cubicBezTo>
                    <a:pt x="135" y="175"/>
                    <a:pt x="128" y="171"/>
                    <a:pt x="123" y="166"/>
                  </a:cubicBezTo>
                  <a:cubicBezTo>
                    <a:pt x="123" y="162"/>
                    <a:pt x="124" y="158"/>
                    <a:pt x="123" y="154"/>
                  </a:cubicBezTo>
                  <a:cubicBezTo>
                    <a:pt x="122" y="147"/>
                    <a:pt x="120" y="139"/>
                    <a:pt x="114" y="134"/>
                  </a:cubicBezTo>
                  <a:cubicBezTo>
                    <a:pt x="113" y="133"/>
                    <a:pt x="111" y="133"/>
                    <a:pt x="110" y="133"/>
                  </a:cubicBezTo>
                  <a:cubicBezTo>
                    <a:pt x="105" y="133"/>
                    <a:pt x="99" y="137"/>
                    <a:pt x="99" y="141"/>
                  </a:cubicBezTo>
                  <a:cubicBezTo>
                    <a:pt x="97" y="150"/>
                    <a:pt x="102" y="156"/>
                    <a:pt x="107" y="162"/>
                  </a:cubicBezTo>
                  <a:cubicBezTo>
                    <a:pt x="109" y="164"/>
                    <a:pt x="111" y="167"/>
                    <a:pt x="113" y="169"/>
                  </a:cubicBezTo>
                  <a:cubicBezTo>
                    <a:pt x="113" y="169"/>
                    <a:pt x="113" y="169"/>
                    <a:pt x="113" y="169"/>
                  </a:cubicBezTo>
                  <a:cubicBezTo>
                    <a:pt x="110" y="176"/>
                    <a:pt x="105" y="179"/>
                    <a:pt x="98" y="180"/>
                  </a:cubicBezTo>
                  <a:cubicBezTo>
                    <a:pt x="91" y="168"/>
                    <a:pt x="82" y="155"/>
                    <a:pt x="71" y="155"/>
                  </a:cubicBezTo>
                  <a:cubicBezTo>
                    <a:pt x="70" y="155"/>
                    <a:pt x="68" y="155"/>
                    <a:pt x="67" y="155"/>
                  </a:cubicBezTo>
                  <a:cubicBezTo>
                    <a:pt x="61" y="157"/>
                    <a:pt x="57" y="165"/>
                    <a:pt x="60" y="171"/>
                  </a:cubicBezTo>
                  <a:cubicBezTo>
                    <a:pt x="65" y="181"/>
                    <a:pt x="77" y="185"/>
                    <a:pt x="87" y="188"/>
                  </a:cubicBezTo>
                  <a:cubicBezTo>
                    <a:pt x="89" y="188"/>
                    <a:pt x="91" y="189"/>
                    <a:pt x="94" y="189"/>
                  </a:cubicBezTo>
                  <a:cubicBezTo>
                    <a:pt x="94" y="191"/>
                    <a:pt x="95" y="192"/>
                    <a:pt x="96" y="193"/>
                  </a:cubicBezTo>
                  <a:cubicBezTo>
                    <a:pt x="113" y="223"/>
                    <a:pt x="121" y="257"/>
                    <a:pt x="128" y="290"/>
                  </a:cubicBezTo>
                  <a:cubicBezTo>
                    <a:pt x="136" y="330"/>
                    <a:pt x="135" y="372"/>
                    <a:pt x="126" y="411"/>
                  </a:cubicBezTo>
                  <a:cubicBezTo>
                    <a:pt x="126" y="412"/>
                    <a:pt x="126" y="412"/>
                    <a:pt x="126" y="413"/>
                  </a:cubicBezTo>
                  <a:moveTo>
                    <a:pt x="151" y="0"/>
                  </a:moveTo>
                  <a:cubicBezTo>
                    <a:pt x="129" y="0"/>
                    <a:pt x="107" y="5"/>
                    <a:pt x="88" y="14"/>
                  </a:cubicBezTo>
                  <a:cubicBezTo>
                    <a:pt x="38" y="36"/>
                    <a:pt x="10" y="90"/>
                    <a:pt x="5" y="143"/>
                  </a:cubicBezTo>
                  <a:cubicBezTo>
                    <a:pt x="0" y="186"/>
                    <a:pt x="14" y="228"/>
                    <a:pt x="39" y="264"/>
                  </a:cubicBezTo>
                  <a:cubicBezTo>
                    <a:pt x="56" y="286"/>
                    <a:pt x="75" y="306"/>
                    <a:pt x="90" y="330"/>
                  </a:cubicBezTo>
                  <a:cubicBezTo>
                    <a:pt x="107" y="355"/>
                    <a:pt x="110" y="384"/>
                    <a:pt x="110" y="413"/>
                  </a:cubicBezTo>
                  <a:cubicBezTo>
                    <a:pt x="109" y="414"/>
                    <a:pt x="108" y="415"/>
                    <a:pt x="108" y="417"/>
                  </a:cubicBezTo>
                  <a:cubicBezTo>
                    <a:pt x="108" y="443"/>
                    <a:pt x="109" y="490"/>
                    <a:pt x="145" y="491"/>
                  </a:cubicBezTo>
                  <a:cubicBezTo>
                    <a:pt x="146" y="491"/>
                    <a:pt x="146" y="491"/>
                    <a:pt x="146" y="491"/>
                  </a:cubicBezTo>
                  <a:cubicBezTo>
                    <a:pt x="181" y="491"/>
                    <a:pt x="181" y="444"/>
                    <a:pt x="180" y="417"/>
                  </a:cubicBezTo>
                  <a:cubicBezTo>
                    <a:pt x="181" y="416"/>
                    <a:pt x="181" y="416"/>
                    <a:pt x="181" y="415"/>
                  </a:cubicBezTo>
                  <a:cubicBezTo>
                    <a:pt x="186" y="372"/>
                    <a:pt x="191" y="332"/>
                    <a:pt x="215" y="296"/>
                  </a:cubicBezTo>
                  <a:cubicBezTo>
                    <a:pt x="234" y="266"/>
                    <a:pt x="257" y="242"/>
                    <a:pt x="268" y="208"/>
                  </a:cubicBezTo>
                  <a:cubicBezTo>
                    <a:pt x="287" y="152"/>
                    <a:pt x="283" y="75"/>
                    <a:pt x="238" y="32"/>
                  </a:cubicBezTo>
                  <a:cubicBezTo>
                    <a:pt x="215" y="10"/>
                    <a:pt x="183"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379"/>
            <p:cNvSpPr>
              <a:spLocks noEditPoints="1"/>
            </p:cNvSpPr>
            <p:nvPr/>
          </p:nvSpPr>
          <p:spPr bwMode="auto">
            <a:xfrm>
              <a:off x="7053" y="2796"/>
              <a:ext cx="278" cy="435"/>
            </a:xfrm>
            <a:custGeom>
              <a:avLst/>
              <a:gdLst>
                <a:gd name="T0" fmla="*/ 22 w 208"/>
                <a:gd name="T1" fmla="*/ 303 h 326"/>
                <a:gd name="T2" fmla="*/ 38 w 208"/>
                <a:gd name="T3" fmla="*/ 320 h 326"/>
                <a:gd name="T4" fmla="*/ 57 w 208"/>
                <a:gd name="T5" fmla="*/ 301 h 326"/>
                <a:gd name="T6" fmla="*/ 54 w 208"/>
                <a:gd name="T7" fmla="*/ 309 h 326"/>
                <a:gd name="T8" fmla="*/ 22 w 208"/>
                <a:gd name="T9" fmla="*/ 298 h 326"/>
                <a:gd name="T10" fmla="*/ 59 w 208"/>
                <a:gd name="T11" fmla="*/ 295 h 326"/>
                <a:gd name="T12" fmla="*/ 64 w 208"/>
                <a:gd name="T13" fmla="*/ 284 h 326"/>
                <a:gd name="T14" fmla="*/ 127 w 208"/>
                <a:gd name="T15" fmla="*/ 142 h 326"/>
                <a:gd name="T16" fmla="*/ 131 w 208"/>
                <a:gd name="T17" fmla="*/ 142 h 326"/>
                <a:gd name="T18" fmla="*/ 134 w 208"/>
                <a:gd name="T19" fmla="*/ 119 h 326"/>
                <a:gd name="T20" fmla="*/ 123 w 208"/>
                <a:gd name="T21" fmla="*/ 127 h 326"/>
                <a:gd name="T22" fmla="*/ 88 w 208"/>
                <a:gd name="T23" fmla="*/ 120 h 326"/>
                <a:gd name="T24" fmla="*/ 115 w 208"/>
                <a:gd name="T25" fmla="*/ 131 h 326"/>
                <a:gd name="T26" fmla="*/ 105 w 208"/>
                <a:gd name="T27" fmla="*/ 155 h 326"/>
                <a:gd name="T28" fmla="*/ 40 w 208"/>
                <a:gd name="T29" fmla="*/ 271 h 326"/>
                <a:gd name="T30" fmla="*/ 66 w 208"/>
                <a:gd name="T31" fmla="*/ 117 h 326"/>
                <a:gd name="T32" fmla="*/ 107 w 208"/>
                <a:gd name="T33" fmla="*/ 109 h 326"/>
                <a:gd name="T34" fmla="*/ 114 w 208"/>
                <a:gd name="T35" fmla="*/ 104 h 326"/>
                <a:gd name="T36" fmla="*/ 59 w 208"/>
                <a:gd name="T37" fmla="*/ 109 h 326"/>
                <a:gd name="T38" fmla="*/ 50 w 208"/>
                <a:gd name="T39" fmla="*/ 101 h 326"/>
                <a:gd name="T40" fmla="*/ 81 w 208"/>
                <a:gd name="T41" fmla="*/ 101 h 326"/>
                <a:gd name="T42" fmla="*/ 82 w 208"/>
                <a:gd name="T43" fmla="*/ 90 h 326"/>
                <a:gd name="T44" fmla="*/ 35 w 208"/>
                <a:gd name="T45" fmla="*/ 270 h 326"/>
                <a:gd name="T46" fmla="*/ 9 w 208"/>
                <a:gd name="T47" fmla="*/ 127 h 326"/>
                <a:gd name="T48" fmla="*/ 173 w 208"/>
                <a:gd name="T49" fmla="*/ 34 h 326"/>
                <a:gd name="T50" fmla="*/ 68 w 208"/>
                <a:gd name="T51" fmla="*/ 276 h 326"/>
                <a:gd name="T52" fmla="*/ 62 w 208"/>
                <a:gd name="T53" fmla="*/ 277 h 326"/>
                <a:gd name="T54" fmla="*/ 121 w 208"/>
                <a:gd name="T55" fmla="*/ 146 h 326"/>
                <a:gd name="T56" fmla="*/ 134 w 208"/>
                <a:gd name="T57" fmla="*/ 136 h 326"/>
                <a:gd name="T58" fmla="*/ 120 w 208"/>
                <a:gd name="T59" fmla="*/ 133 h 326"/>
                <a:gd name="T60" fmla="*/ 142 w 208"/>
                <a:gd name="T61" fmla="*/ 114 h 326"/>
                <a:gd name="T62" fmla="*/ 108 w 208"/>
                <a:gd name="T63" fmla="*/ 118 h 326"/>
                <a:gd name="T64" fmla="*/ 115 w 208"/>
                <a:gd name="T65" fmla="*/ 92 h 326"/>
                <a:gd name="T66" fmla="*/ 100 w 208"/>
                <a:gd name="T67" fmla="*/ 116 h 326"/>
                <a:gd name="T68" fmla="*/ 87 w 208"/>
                <a:gd name="T69" fmla="*/ 100 h 326"/>
                <a:gd name="T70" fmla="*/ 73 w 208"/>
                <a:gd name="T71" fmla="*/ 86 h 326"/>
                <a:gd name="T72" fmla="*/ 77 w 208"/>
                <a:gd name="T73" fmla="*/ 107 h 326"/>
                <a:gd name="T74" fmla="*/ 50 w 208"/>
                <a:gd name="T75" fmla="*/ 89 h 326"/>
                <a:gd name="T76" fmla="*/ 56 w 208"/>
                <a:gd name="T77" fmla="*/ 114 h 326"/>
                <a:gd name="T78" fmla="*/ 62 w 208"/>
                <a:gd name="T79" fmla="*/ 190 h 326"/>
                <a:gd name="T80" fmla="*/ 105 w 208"/>
                <a:gd name="T81" fmla="*/ 0 h 326"/>
                <a:gd name="T82" fmla="*/ 9 w 208"/>
                <a:gd name="T83" fmla="*/ 154 h 326"/>
                <a:gd name="T84" fmla="*/ 22 w 208"/>
                <a:gd name="T85" fmla="*/ 268 h 326"/>
                <a:gd name="T86" fmla="*/ 70 w 208"/>
                <a:gd name="T87" fmla="*/ 283 h 326"/>
                <a:gd name="T88" fmla="*/ 170 w 208"/>
                <a:gd name="T89" fmla="*/ 16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326">
                  <a:moveTo>
                    <a:pt x="38" y="320"/>
                  </a:moveTo>
                  <a:cubicBezTo>
                    <a:pt x="37" y="320"/>
                    <a:pt x="36" y="320"/>
                    <a:pt x="35" y="320"/>
                  </a:cubicBezTo>
                  <a:cubicBezTo>
                    <a:pt x="26" y="318"/>
                    <a:pt x="22" y="312"/>
                    <a:pt x="22" y="303"/>
                  </a:cubicBezTo>
                  <a:cubicBezTo>
                    <a:pt x="31" y="308"/>
                    <a:pt x="42" y="307"/>
                    <a:pt x="50" y="313"/>
                  </a:cubicBezTo>
                  <a:cubicBezTo>
                    <a:pt x="51" y="313"/>
                    <a:pt x="51" y="313"/>
                    <a:pt x="51" y="313"/>
                  </a:cubicBezTo>
                  <a:cubicBezTo>
                    <a:pt x="47" y="318"/>
                    <a:pt x="43" y="320"/>
                    <a:pt x="38" y="320"/>
                  </a:cubicBezTo>
                  <a:moveTo>
                    <a:pt x="22" y="298"/>
                  </a:moveTo>
                  <a:cubicBezTo>
                    <a:pt x="22" y="295"/>
                    <a:pt x="22" y="291"/>
                    <a:pt x="23" y="288"/>
                  </a:cubicBezTo>
                  <a:cubicBezTo>
                    <a:pt x="34" y="292"/>
                    <a:pt x="45" y="297"/>
                    <a:pt x="57" y="301"/>
                  </a:cubicBezTo>
                  <a:cubicBezTo>
                    <a:pt x="57" y="301"/>
                    <a:pt x="57" y="301"/>
                    <a:pt x="58" y="301"/>
                  </a:cubicBezTo>
                  <a:cubicBezTo>
                    <a:pt x="58" y="301"/>
                    <a:pt x="58" y="301"/>
                    <a:pt x="58" y="301"/>
                  </a:cubicBezTo>
                  <a:cubicBezTo>
                    <a:pt x="57" y="304"/>
                    <a:pt x="56" y="306"/>
                    <a:pt x="54" y="309"/>
                  </a:cubicBezTo>
                  <a:cubicBezTo>
                    <a:pt x="53" y="308"/>
                    <a:pt x="53" y="308"/>
                    <a:pt x="53" y="308"/>
                  </a:cubicBezTo>
                  <a:cubicBezTo>
                    <a:pt x="44" y="302"/>
                    <a:pt x="33" y="303"/>
                    <a:pt x="24" y="298"/>
                  </a:cubicBezTo>
                  <a:cubicBezTo>
                    <a:pt x="23" y="298"/>
                    <a:pt x="23" y="298"/>
                    <a:pt x="22" y="298"/>
                  </a:cubicBezTo>
                  <a:cubicBezTo>
                    <a:pt x="22" y="298"/>
                    <a:pt x="22" y="298"/>
                    <a:pt x="22" y="298"/>
                  </a:cubicBezTo>
                  <a:moveTo>
                    <a:pt x="60" y="296"/>
                  </a:moveTo>
                  <a:cubicBezTo>
                    <a:pt x="60" y="296"/>
                    <a:pt x="59" y="295"/>
                    <a:pt x="59" y="295"/>
                  </a:cubicBezTo>
                  <a:cubicBezTo>
                    <a:pt x="47" y="291"/>
                    <a:pt x="36" y="286"/>
                    <a:pt x="24" y="283"/>
                  </a:cubicBezTo>
                  <a:cubicBezTo>
                    <a:pt x="25" y="279"/>
                    <a:pt x="26" y="276"/>
                    <a:pt x="27" y="273"/>
                  </a:cubicBezTo>
                  <a:cubicBezTo>
                    <a:pt x="39" y="277"/>
                    <a:pt x="51" y="280"/>
                    <a:pt x="64" y="284"/>
                  </a:cubicBezTo>
                  <a:cubicBezTo>
                    <a:pt x="63" y="287"/>
                    <a:pt x="61" y="292"/>
                    <a:pt x="60" y="296"/>
                  </a:cubicBezTo>
                  <a:moveTo>
                    <a:pt x="129" y="142"/>
                  </a:moveTo>
                  <a:cubicBezTo>
                    <a:pt x="128" y="142"/>
                    <a:pt x="128" y="142"/>
                    <a:pt x="127" y="142"/>
                  </a:cubicBezTo>
                  <a:cubicBezTo>
                    <a:pt x="128" y="142"/>
                    <a:pt x="128" y="142"/>
                    <a:pt x="128" y="142"/>
                  </a:cubicBezTo>
                  <a:cubicBezTo>
                    <a:pt x="129" y="142"/>
                    <a:pt x="130" y="141"/>
                    <a:pt x="130" y="141"/>
                  </a:cubicBezTo>
                  <a:cubicBezTo>
                    <a:pt x="131" y="141"/>
                    <a:pt x="131" y="142"/>
                    <a:pt x="131" y="142"/>
                  </a:cubicBezTo>
                  <a:cubicBezTo>
                    <a:pt x="130" y="142"/>
                    <a:pt x="130" y="142"/>
                    <a:pt x="129" y="142"/>
                  </a:cubicBezTo>
                  <a:moveTo>
                    <a:pt x="123" y="127"/>
                  </a:moveTo>
                  <a:cubicBezTo>
                    <a:pt x="126" y="124"/>
                    <a:pt x="130" y="121"/>
                    <a:pt x="134" y="119"/>
                  </a:cubicBezTo>
                  <a:cubicBezTo>
                    <a:pt x="135" y="118"/>
                    <a:pt x="136" y="118"/>
                    <a:pt x="136" y="118"/>
                  </a:cubicBezTo>
                  <a:cubicBezTo>
                    <a:pt x="138" y="118"/>
                    <a:pt x="135" y="122"/>
                    <a:pt x="134" y="123"/>
                  </a:cubicBezTo>
                  <a:cubicBezTo>
                    <a:pt x="131" y="126"/>
                    <a:pt x="127" y="127"/>
                    <a:pt x="123" y="127"/>
                  </a:cubicBezTo>
                  <a:moveTo>
                    <a:pt x="67" y="117"/>
                  </a:moveTo>
                  <a:cubicBezTo>
                    <a:pt x="72" y="117"/>
                    <a:pt x="77" y="115"/>
                    <a:pt x="80" y="112"/>
                  </a:cubicBezTo>
                  <a:cubicBezTo>
                    <a:pt x="83" y="115"/>
                    <a:pt x="85" y="119"/>
                    <a:pt x="88" y="120"/>
                  </a:cubicBezTo>
                  <a:cubicBezTo>
                    <a:pt x="91" y="122"/>
                    <a:pt x="93" y="122"/>
                    <a:pt x="96" y="122"/>
                  </a:cubicBezTo>
                  <a:cubicBezTo>
                    <a:pt x="98" y="122"/>
                    <a:pt x="101" y="122"/>
                    <a:pt x="104" y="120"/>
                  </a:cubicBezTo>
                  <a:cubicBezTo>
                    <a:pt x="106" y="125"/>
                    <a:pt x="109" y="129"/>
                    <a:pt x="115" y="131"/>
                  </a:cubicBezTo>
                  <a:cubicBezTo>
                    <a:pt x="114" y="132"/>
                    <a:pt x="114" y="134"/>
                    <a:pt x="114" y="135"/>
                  </a:cubicBezTo>
                  <a:cubicBezTo>
                    <a:pt x="113" y="137"/>
                    <a:pt x="114" y="140"/>
                    <a:pt x="116" y="142"/>
                  </a:cubicBezTo>
                  <a:cubicBezTo>
                    <a:pt x="111" y="145"/>
                    <a:pt x="108" y="150"/>
                    <a:pt x="105" y="155"/>
                  </a:cubicBezTo>
                  <a:cubicBezTo>
                    <a:pt x="98" y="168"/>
                    <a:pt x="93" y="180"/>
                    <a:pt x="88" y="193"/>
                  </a:cubicBezTo>
                  <a:cubicBezTo>
                    <a:pt x="78" y="221"/>
                    <a:pt x="66" y="248"/>
                    <a:pt x="57" y="276"/>
                  </a:cubicBezTo>
                  <a:cubicBezTo>
                    <a:pt x="51" y="274"/>
                    <a:pt x="46" y="273"/>
                    <a:pt x="40" y="271"/>
                  </a:cubicBezTo>
                  <a:cubicBezTo>
                    <a:pt x="53" y="249"/>
                    <a:pt x="62" y="225"/>
                    <a:pt x="66" y="200"/>
                  </a:cubicBezTo>
                  <a:cubicBezTo>
                    <a:pt x="70" y="175"/>
                    <a:pt x="73" y="147"/>
                    <a:pt x="67" y="123"/>
                  </a:cubicBezTo>
                  <a:cubicBezTo>
                    <a:pt x="67" y="122"/>
                    <a:pt x="67" y="120"/>
                    <a:pt x="66" y="117"/>
                  </a:cubicBezTo>
                  <a:cubicBezTo>
                    <a:pt x="66" y="117"/>
                    <a:pt x="67" y="117"/>
                    <a:pt x="67" y="117"/>
                  </a:cubicBezTo>
                  <a:moveTo>
                    <a:pt x="107" y="111"/>
                  </a:moveTo>
                  <a:cubicBezTo>
                    <a:pt x="107" y="110"/>
                    <a:pt x="107" y="110"/>
                    <a:pt x="107" y="109"/>
                  </a:cubicBezTo>
                  <a:cubicBezTo>
                    <a:pt x="108" y="106"/>
                    <a:pt x="110" y="103"/>
                    <a:pt x="112" y="100"/>
                  </a:cubicBezTo>
                  <a:cubicBezTo>
                    <a:pt x="113" y="99"/>
                    <a:pt x="113" y="99"/>
                    <a:pt x="114" y="99"/>
                  </a:cubicBezTo>
                  <a:cubicBezTo>
                    <a:pt x="115" y="99"/>
                    <a:pt x="115" y="102"/>
                    <a:pt x="114" y="104"/>
                  </a:cubicBezTo>
                  <a:cubicBezTo>
                    <a:pt x="113" y="106"/>
                    <a:pt x="111" y="107"/>
                    <a:pt x="109" y="109"/>
                  </a:cubicBezTo>
                  <a:cubicBezTo>
                    <a:pt x="109" y="110"/>
                    <a:pt x="108" y="110"/>
                    <a:pt x="107" y="111"/>
                  </a:cubicBezTo>
                  <a:moveTo>
                    <a:pt x="59" y="109"/>
                  </a:moveTo>
                  <a:cubicBezTo>
                    <a:pt x="58" y="109"/>
                    <a:pt x="58" y="108"/>
                    <a:pt x="57" y="108"/>
                  </a:cubicBezTo>
                  <a:cubicBezTo>
                    <a:pt x="55" y="107"/>
                    <a:pt x="53" y="105"/>
                    <a:pt x="51" y="103"/>
                  </a:cubicBezTo>
                  <a:cubicBezTo>
                    <a:pt x="51" y="102"/>
                    <a:pt x="51" y="102"/>
                    <a:pt x="50" y="101"/>
                  </a:cubicBezTo>
                  <a:cubicBezTo>
                    <a:pt x="48" y="99"/>
                    <a:pt x="48" y="97"/>
                    <a:pt x="51" y="95"/>
                  </a:cubicBezTo>
                  <a:cubicBezTo>
                    <a:pt x="55" y="97"/>
                    <a:pt x="58" y="103"/>
                    <a:pt x="59" y="109"/>
                  </a:cubicBezTo>
                  <a:moveTo>
                    <a:pt x="81" y="101"/>
                  </a:moveTo>
                  <a:cubicBezTo>
                    <a:pt x="80" y="100"/>
                    <a:pt x="79" y="98"/>
                    <a:pt x="79" y="97"/>
                  </a:cubicBezTo>
                  <a:cubicBezTo>
                    <a:pt x="79" y="96"/>
                    <a:pt x="78" y="95"/>
                    <a:pt x="78" y="94"/>
                  </a:cubicBezTo>
                  <a:cubicBezTo>
                    <a:pt x="77" y="92"/>
                    <a:pt x="78" y="91"/>
                    <a:pt x="82" y="90"/>
                  </a:cubicBezTo>
                  <a:cubicBezTo>
                    <a:pt x="82" y="92"/>
                    <a:pt x="82" y="94"/>
                    <a:pt x="82" y="96"/>
                  </a:cubicBezTo>
                  <a:cubicBezTo>
                    <a:pt x="82" y="98"/>
                    <a:pt x="81" y="100"/>
                    <a:pt x="81" y="101"/>
                  </a:cubicBezTo>
                  <a:moveTo>
                    <a:pt x="35" y="270"/>
                  </a:moveTo>
                  <a:cubicBezTo>
                    <a:pt x="33" y="269"/>
                    <a:pt x="32" y="269"/>
                    <a:pt x="30" y="268"/>
                  </a:cubicBezTo>
                  <a:cubicBezTo>
                    <a:pt x="37" y="245"/>
                    <a:pt x="40" y="224"/>
                    <a:pt x="33" y="200"/>
                  </a:cubicBezTo>
                  <a:cubicBezTo>
                    <a:pt x="25" y="176"/>
                    <a:pt x="12" y="153"/>
                    <a:pt x="9" y="127"/>
                  </a:cubicBezTo>
                  <a:cubicBezTo>
                    <a:pt x="3" y="86"/>
                    <a:pt x="23" y="42"/>
                    <a:pt x="58" y="19"/>
                  </a:cubicBezTo>
                  <a:cubicBezTo>
                    <a:pt x="72" y="10"/>
                    <a:pt x="89" y="5"/>
                    <a:pt x="106" y="5"/>
                  </a:cubicBezTo>
                  <a:cubicBezTo>
                    <a:pt x="131" y="5"/>
                    <a:pt x="156" y="15"/>
                    <a:pt x="173" y="34"/>
                  </a:cubicBezTo>
                  <a:cubicBezTo>
                    <a:pt x="208" y="70"/>
                    <a:pt x="189" y="131"/>
                    <a:pt x="162" y="166"/>
                  </a:cubicBezTo>
                  <a:cubicBezTo>
                    <a:pt x="147" y="187"/>
                    <a:pt x="123" y="198"/>
                    <a:pt x="105" y="215"/>
                  </a:cubicBezTo>
                  <a:cubicBezTo>
                    <a:pt x="87" y="232"/>
                    <a:pt x="77" y="254"/>
                    <a:pt x="68" y="276"/>
                  </a:cubicBezTo>
                  <a:cubicBezTo>
                    <a:pt x="67" y="276"/>
                    <a:pt x="66" y="277"/>
                    <a:pt x="66" y="278"/>
                  </a:cubicBezTo>
                  <a:cubicBezTo>
                    <a:pt x="65" y="278"/>
                    <a:pt x="65" y="278"/>
                    <a:pt x="65" y="278"/>
                  </a:cubicBezTo>
                  <a:cubicBezTo>
                    <a:pt x="64" y="278"/>
                    <a:pt x="63" y="278"/>
                    <a:pt x="62" y="277"/>
                  </a:cubicBezTo>
                  <a:cubicBezTo>
                    <a:pt x="70" y="252"/>
                    <a:pt x="81" y="227"/>
                    <a:pt x="91" y="202"/>
                  </a:cubicBezTo>
                  <a:cubicBezTo>
                    <a:pt x="96" y="189"/>
                    <a:pt x="101" y="176"/>
                    <a:pt x="107" y="164"/>
                  </a:cubicBezTo>
                  <a:cubicBezTo>
                    <a:pt x="111" y="156"/>
                    <a:pt x="114" y="150"/>
                    <a:pt x="121" y="146"/>
                  </a:cubicBezTo>
                  <a:cubicBezTo>
                    <a:pt x="123" y="147"/>
                    <a:pt x="126" y="148"/>
                    <a:pt x="129" y="148"/>
                  </a:cubicBezTo>
                  <a:cubicBezTo>
                    <a:pt x="132" y="148"/>
                    <a:pt x="134" y="147"/>
                    <a:pt x="136" y="145"/>
                  </a:cubicBezTo>
                  <a:cubicBezTo>
                    <a:pt x="137" y="142"/>
                    <a:pt x="138" y="137"/>
                    <a:pt x="134" y="136"/>
                  </a:cubicBezTo>
                  <a:cubicBezTo>
                    <a:pt x="133" y="136"/>
                    <a:pt x="132" y="136"/>
                    <a:pt x="132" y="136"/>
                  </a:cubicBezTo>
                  <a:cubicBezTo>
                    <a:pt x="128" y="136"/>
                    <a:pt x="124" y="137"/>
                    <a:pt x="121" y="139"/>
                  </a:cubicBezTo>
                  <a:cubicBezTo>
                    <a:pt x="120" y="137"/>
                    <a:pt x="119" y="135"/>
                    <a:pt x="120" y="133"/>
                  </a:cubicBezTo>
                  <a:cubicBezTo>
                    <a:pt x="121" y="133"/>
                    <a:pt x="122" y="133"/>
                    <a:pt x="122" y="133"/>
                  </a:cubicBezTo>
                  <a:cubicBezTo>
                    <a:pt x="129" y="133"/>
                    <a:pt x="135" y="130"/>
                    <a:pt x="139" y="126"/>
                  </a:cubicBezTo>
                  <a:cubicBezTo>
                    <a:pt x="142" y="123"/>
                    <a:pt x="146" y="116"/>
                    <a:pt x="142" y="114"/>
                  </a:cubicBezTo>
                  <a:cubicBezTo>
                    <a:pt x="140" y="112"/>
                    <a:pt x="139" y="112"/>
                    <a:pt x="137" y="112"/>
                  </a:cubicBezTo>
                  <a:cubicBezTo>
                    <a:pt x="130" y="112"/>
                    <a:pt x="122" y="119"/>
                    <a:pt x="117" y="126"/>
                  </a:cubicBezTo>
                  <a:cubicBezTo>
                    <a:pt x="113" y="125"/>
                    <a:pt x="110" y="122"/>
                    <a:pt x="108" y="118"/>
                  </a:cubicBezTo>
                  <a:cubicBezTo>
                    <a:pt x="114" y="114"/>
                    <a:pt x="119" y="109"/>
                    <a:pt x="121" y="103"/>
                  </a:cubicBezTo>
                  <a:cubicBezTo>
                    <a:pt x="122" y="100"/>
                    <a:pt x="122" y="93"/>
                    <a:pt x="117" y="92"/>
                  </a:cubicBezTo>
                  <a:cubicBezTo>
                    <a:pt x="116" y="92"/>
                    <a:pt x="116" y="92"/>
                    <a:pt x="115" y="92"/>
                  </a:cubicBezTo>
                  <a:cubicBezTo>
                    <a:pt x="111" y="92"/>
                    <a:pt x="109" y="95"/>
                    <a:pt x="106" y="98"/>
                  </a:cubicBezTo>
                  <a:cubicBezTo>
                    <a:pt x="103" y="103"/>
                    <a:pt x="101" y="109"/>
                    <a:pt x="102" y="115"/>
                  </a:cubicBezTo>
                  <a:cubicBezTo>
                    <a:pt x="102" y="115"/>
                    <a:pt x="101" y="116"/>
                    <a:pt x="100" y="116"/>
                  </a:cubicBezTo>
                  <a:cubicBezTo>
                    <a:pt x="99" y="117"/>
                    <a:pt x="98" y="117"/>
                    <a:pt x="97" y="117"/>
                  </a:cubicBezTo>
                  <a:cubicBezTo>
                    <a:pt x="92" y="117"/>
                    <a:pt x="87" y="112"/>
                    <a:pt x="84" y="107"/>
                  </a:cubicBezTo>
                  <a:cubicBezTo>
                    <a:pt x="85" y="105"/>
                    <a:pt x="86" y="102"/>
                    <a:pt x="87" y="100"/>
                  </a:cubicBezTo>
                  <a:cubicBezTo>
                    <a:pt x="88" y="95"/>
                    <a:pt x="88" y="89"/>
                    <a:pt x="85" y="85"/>
                  </a:cubicBezTo>
                  <a:cubicBezTo>
                    <a:pt x="84" y="83"/>
                    <a:pt x="82" y="83"/>
                    <a:pt x="80" y="83"/>
                  </a:cubicBezTo>
                  <a:cubicBezTo>
                    <a:pt x="78" y="83"/>
                    <a:pt x="75" y="84"/>
                    <a:pt x="73" y="86"/>
                  </a:cubicBezTo>
                  <a:cubicBezTo>
                    <a:pt x="71" y="91"/>
                    <a:pt x="73" y="97"/>
                    <a:pt x="75" y="102"/>
                  </a:cubicBezTo>
                  <a:cubicBezTo>
                    <a:pt x="75" y="103"/>
                    <a:pt x="76" y="105"/>
                    <a:pt x="77" y="107"/>
                  </a:cubicBezTo>
                  <a:cubicBezTo>
                    <a:pt x="77" y="107"/>
                    <a:pt x="77" y="107"/>
                    <a:pt x="77" y="107"/>
                  </a:cubicBezTo>
                  <a:cubicBezTo>
                    <a:pt x="74" y="110"/>
                    <a:pt x="71" y="112"/>
                    <a:pt x="68" y="112"/>
                  </a:cubicBezTo>
                  <a:cubicBezTo>
                    <a:pt x="67" y="112"/>
                    <a:pt x="66" y="112"/>
                    <a:pt x="65" y="111"/>
                  </a:cubicBezTo>
                  <a:cubicBezTo>
                    <a:pt x="63" y="101"/>
                    <a:pt x="59" y="89"/>
                    <a:pt x="50" y="89"/>
                  </a:cubicBezTo>
                  <a:cubicBezTo>
                    <a:pt x="50" y="89"/>
                    <a:pt x="50" y="89"/>
                    <a:pt x="50" y="89"/>
                  </a:cubicBezTo>
                  <a:cubicBezTo>
                    <a:pt x="45" y="89"/>
                    <a:pt x="42" y="93"/>
                    <a:pt x="42" y="97"/>
                  </a:cubicBezTo>
                  <a:cubicBezTo>
                    <a:pt x="44" y="105"/>
                    <a:pt x="50" y="110"/>
                    <a:pt x="56" y="114"/>
                  </a:cubicBezTo>
                  <a:cubicBezTo>
                    <a:pt x="57" y="115"/>
                    <a:pt x="59" y="116"/>
                    <a:pt x="60" y="116"/>
                  </a:cubicBezTo>
                  <a:cubicBezTo>
                    <a:pt x="61" y="117"/>
                    <a:pt x="61" y="119"/>
                    <a:pt x="61" y="119"/>
                  </a:cubicBezTo>
                  <a:cubicBezTo>
                    <a:pt x="66" y="143"/>
                    <a:pt x="64" y="166"/>
                    <a:pt x="62" y="190"/>
                  </a:cubicBezTo>
                  <a:cubicBezTo>
                    <a:pt x="59" y="217"/>
                    <a:pt x="49" y="245"/>
                    <a:pt x="36" y="268"/>
                  </a:cubicBezTo>
                  <a:cubicBezTo>
                    <a:pt x="35" y="269"/>
                    <a:pt x="35" y="269"/>
                    <a:pt x="35" y="270"/>
                  </a:cubicBezTo>
                  <a:moveTo>
                    <a:pt x="105" y="0"/>
                  </a:moveTo>
                  <a:cubicBezTo>
                    <a:pt x="101" y="0"/>
                    <a:pt x="97" y="0"/>
                    <a:pt x="93" y="0"/>
                  </a:cubicBezTo>
                  <a:cubicBezTo>
                    <a:pt x="56" y="5"/>
                    <a:pt x="26" y="34"/>
                    <a:pt x="12" y="67"/>
                  </a:cubicBezTo>
                  <a:cubicBezTo>
                    <a:pt x="0" y="95"/>
                    <a:pt x="0" y="125"/>
                    <a:pt x="9" y="154"/>
                  </a:cubicBezTo>
                  <a:cubicBezTo>
                    <a:pt x="15" y="172"/>
                    <a:pt x="24" y="189"/>
                    <a:pt x="29" y="208"/>
                  </a:cubicBezTo>
                  <a:cubicBezTo>
                    <a:pt x="35" y="227"/>
                    <a:pt x="31" y="247"/>
                    <a:pt x="25" y="267"/>
                  </a:cubicBezTo>
                  <a:cubicBezTo>
                    <a:pt x="24" y="267"/>
                    <a:pt x="23" y="267"/>
                    <a:pt x="22" y="268"/>
                  </a:cubicBezTo>
                  <a:cubicBezTo>
                    <a:pt x="17" y="286"/>
                    <a:pt x="8" y="317"/>
                    <a:pt x="31" y="325"/>
                  </a:cubicBezTo>
                  <a:cubicBezTo>
                    <a:pt x="34" y="326"/>
                    <a:pt x="36" y="326"/>
                    <a:pt x="39" y="326"/>
                  </a:cubicBezTo>
                  <a:cubicBezTo>
                    <a:pt x="57" y="326"/>
                    <a:pt x="65" y="299"/>
                    <a:pt x="70" y="283"/>
                  </a:cubicBezTo>
                  <a:cubicBezTo>
                    <a:pt x="70" y="283"/>
                    <a:pt x="71" y="283"/>
                    <a:pt x="71" y="282"/>
                  </a:cubicBezTo>
                  <a:cubicBezTo>
                    <a:pt x="82" y="255"/>
                    <a:pt x="95" y="230"/>
                    <a:pt x="118" y="211"/>
                  </a:cubicBezTo>
                  <a:cubicBezTo>
                    <a:pt x="136" y="196"/>
                    <a:pt x="156" y="184"/>
                    <a:pt x="170" y="165"/>
                  </a:cubicBezTo>
                  <a:cubicBezTo>
                    <a:pt x="194" y="132"/>
                    <a:pt x="208" y="81"/>
                    <a:pt x="187" y="44"/>
                  </a:cubicBezTo>
                  <a:cubicBezTo>
                    <a:pt x="171" y="15"/>
                    <a:pt x="137" y="0"/>
                    <a:pt x="1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380"/>
            <p:cNvSpPr>
              <a:spLocks noEditPoints="1"/>
            </p:cNvSpPr>
            <p:nvPr/>
          </p:nvSpPr>
          <p:spPr bwMode="auto">
            <a:xfrm>
              <a:off x="4930" y="3509"/>
              <a:ext cx="646" cy="812"/>
            </a:xfrm>
            <a:custGeom>
              <a:avLst/>
              <a:gdLst>
                <a:gd name="T0" fmla="*/ 22 w 483"/>
                <a:gd name="T1" fmla="*/ 563 h 609"/>
                <a:gd name="T2" fmla="*/ 22 w 483"/>
                <a:gd name="T3" fmla="*/ 527 h 609"/>
                <a:gd name="T4" fmla="*/ 16 w 483"/>
                <a:gd name="T5" fmla="*/ 497 h 609"/>
                <a:gd name="T6" fmla="*/ 16 w 483"/>
                <a:gd name="T7" fmla="*/ 461 h 609"/>
                <a:gd name="T8" fmla="*/ 17 w 483"/>
                <a:gd name="T9" fmla="*/ 433 h 609"/>
                <a:gd name="T10" fmla="*/ 22 w 483"/>
                <a:gd name="T11" fmla="*/ 436 h 609"/>
                <a:gd name="T12" fmla="*/ 22 w 483"/>
                <a:gd name="T13" fmla="*/ 405 h 609"/>
                <a:gd name="T14" fmla="*/ 22 w 483"/>
                <a:gd name="T15" fmla="*/ 377 h 609"/>
                <a:gd name="T16" fmla="*/ 22 w 483"/>
                <a:gd name="T17" fmla="*/ 349 h 609"/>
                <a:gd name="T18" fmla="*/ 22 w 483"/>
                <a:gd name="T19" fmla="*/ 323 h 609"/>
                <a:gd name="T20" fmla="*/ 19 w 483"/>
                <a:gd name="T21" fmla="*/ 292 h 609"/>
                <a:gd name="T22" fmla="*/ 21 w 483"/>
                <a:gd name="T23" fmla="*/ 260 h 609"/>
                <a:gd name="T24" fmla="*/ 16 w 483"/>
                <a:gd name="T25" fmla="*/ 262 h 609"/>
                <a:gd name="T26" fmla="*/ 15 w 483"/>
                <a:gd name="T27" fmla="*/ 231 h 609"/>
                <a:gd name="T28" fmla="*/ 18 w 483"/>
                <a:gd name="T29" fmla="*/ 201 h 609"/>
                <a:gd name="T30" fmla="*/ 22 w 483"/>
                <a:gd name="T31" fmla="*/ 180 h 609"/>
                <a:gd name="T32" fmla="*/ 22 w 483"/>
                <a:gd name="T33" fmla="*/ 145 h 609"/>
                <a:gd name="T34" fmla="*/ 22 w 483"/>
                <a:gd name="T35" fmla="*/ 105 h 609"/>
                <a:gd name="T36" fmla="*/ 22 w 483"/>
                <a:gd name="T37" fmla="*/ 85 h 609"/>
                <a:gd name="T38" fmla="*/ 22 w 483"/>
                <a:gd name="T39" fmla="*/ 48 h 609"/>
                <a:gd name="T40" fmla="*/ 472 w 483"/>
                <a:gd name="T41" fmla="*/ 34 h 609"/>
                <a:gd name="T42" fmla="*/ 405 w 483"/>
                <a:gd name="T43" fmla="*/ 601 h 609"/>
                <a:gd name="T44" fmla="*/ 31 w 483"/>
                <a:gd name="T45" fmla="*/ 558 h 609"/>
                <a:gd name="T46" fmla="*/ 31 w 483"/>
                <a:gd name="T47" fmla="*/ 528 h 609"/>
                <a:gd name="T48" fmla="*/ 31 w 483"/>
                <a:gd name="T49" fmla="*/ 497 h 609"/>
                <a:gd name="T50" fmla="*/ 31 w 483"/>
                <a:gd name="T51" fmla="*/ 460 h 609"/>
                <a:gd name="T52" fmla="*/ 31 w 483"/>
                <a:gd name="T53" fmla="*/ 429 h 609"/>
                <a:gd name="T54" fmla="*/ 31 w 483"/>
                <a:gd name="T55" fmla="*/ 401 h 609"/>
                <a:gd name="T56" fmla="*/ 31 w 483"/>
                <a:gd name="T57" fmla="*/ 373 h 609"/>
                <a:gd name="T58" fmla="*/ 31 w 483"/>
                <a:gd name="T59" fmla="*/ 345 h 609"/>
                <a:gd name="T60" fmla="*/ 31 w 483"/>
                <a:gd name="T61" fmla="*/ 319 h 609"/>
                <a:gd name="T62" fmla="*/ 31 w 483"/>
                <a:gd name="T63" fmla="*/ 289 h 609"/>
                <a:gd name="T64" fmla="*/ 31 w 483"/>
                <a:gd name="T65" fmla="*/ 262 h 609"/>
                <a:gd name="T66" fmla="*/ 31 w 483"/>
                <a:gd name="T67" fmla="*/ 233 h 609"/>
                <a:gd name="T68" fmla="*/ 31 w 483"/>
                <a:gd name="T69" fmla="*/ 201 h 609"/>
                <a:gd name="T70" fmla="*/ 31 w 483"/>
                <a:gd name="T71" fmla="*/ 175 h 609"/>
                <a:gd name="T72" fmla="*/ 31 w 483"/>
                <a:gd name="T73" fmla="*/ 145 h 609"/>
                <a:gd name="T74" fmla="*/ 31 w 483"/>
                <a:gd name="T75" fmla="*/ 106 h 609"/>
                <a:gd name="T76" fmla="*/ 31 w 483"/>
                <a:gd name="T77" fmla="*/ 69 h 609"/>
                <a:gd name="T78" fmla="*/ 31 w 483"/>
                <a:gd name="T79" fmla="*/ 39 h 609"/>
                <a:gd name="T80" fmla="*/ 32 w 483"/>
                <a:gd name="T81" fmla="*/ 28 h 609"/>
                <a:gd name="T82" fmla="*/ 415 w 483"/>
                <a:gd name="T83" fmla="*/ 1 h 609"/>
                <a:gd name="T84" fmla="*/ 13 w 483"/>
                <a:gd name="T85" fmla="*/ 35 h 609"/>
                <a:gd name="T86" fmla="*/ 9 w 483"/>
                <a:gd name="T87" fmla="*/ 83 h 609"/>
                <a:gd name="T88" fmla="*/ 22 w 483"/>
                <a:gd name="T89" fmla="*/ 136 h 609"/>
                <a:gd name="T90" fmla="*/ 16 w 483"/>
                <a:gd name="T91" fmla="*/ 168 h 609"/>
                <a:gd name="T92" fmla="*/ 22 w 483"/>
                <a:gd name="T93" fmla="*/ 221 h 609"/>
                <a:gd name="T94" fmla="*/ 22 w 483"/>
                <a:gd name="T95" fmla="*/ 252 h 609"/>
                <a:gd name="T96" fmla="*/ 10 w 483"/>
                <a:gd name="T97" fmla="*/ 286 h 609"/>
                <a:gd name="T98" fmla="*/ 22 w 483"/>
                <a:gd name="T99" fmla="*/ 332 h 609"/>
                <a:gd name="T100" fmla="*/ 22 w 483"/>
                <a:gd name="T101" fmla="*/ 362 h 609"/>
                <a:gd name="T102" fmla="*/ 22 w 483"/>
                <a:gd name="T103" fmla="*/ 390 h 609"/>
                <a:gd name="T104" fmla="*/ 9 w 483"/>
                <a:gd name="T105" fmla="*/ 435 h 609"/>
                <a:gd name="T106" fmla="*/ 22 w 483"/>
                <a:gd name="T107" fmla="*/ 477 h 609"/>
                <a:gd name="T108" fmla="*/ 12 w 483"/>
                <a:gd name="T109" fmla="*/ 524 h 609"/>
                <a:gd name="T110" fmla="*/ 41 w 483"/>
                <a:gd name="T111" fmla="*/ 607 h 609"/>
                <a:gd name="T112" fmla="*/ 433 w 483"/>
                <a:gd name="T113" fmla="*/ 609 h 609"/>
                <a:gd name="T114" fmla="*/ 476 w 483"/>
                <a:gd name="T115" fmla="*/ 17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3" h="609">
                  <a:moveTo>
                    <a:pt x="22" y="563"/>
                  </a:moveTo>
                  <a:cubicBezTo>
                    <a:pt x="21" y="563"/>
                    <a:pt x="21" y="562"/>
                    <a:pt x="20" y="562"/>
                  </a:cubicBezTo>
                  <a:cubicBezTo>
                    <a:pt x="18" y="560"/>
                    <a:pt x="19" y="559"/>
                    <a:pt x="21" y="557"/>
                  </a:cubicBezTo>
                  <a:cubicBezTo>
                    <a:pt x="21" y="557"/>
                    <a:pt x="22" y="557"/>
                    <a:pt x="22" y="557"/>
                  </a:cubicBezTo>
                  <a:cubicBezTo>
                    <a:pt x="22" y="559"/>
                    <a:pt x="22" y="561"/>
                    <a:pt x="22" y="563"/>
                  </a:cubicBezTo>
                  <a:moveTo>
                    <a:pt x="22" y="532"/>
                  </a:moveTo>
                  <a:cubicBezTo>
                    <a:pt x="21" y="532"/>
                    <a:pt x="21" y="531"/>
                    <a:pt x="20" y="530"/>
                  </a:cubicBezTo>
                  <a:cubicBezTo>
                    <a:pt x="20" y="530"/>
                    <a:pt x="19" y="529"/>
                    <a:pt x="19" y="529"/>
                  </a:cubicBezTo>
                  <a:cubicBezTo>
                    <a:pt x="19" y="528"/>
                    <a:pt x="19" y="528"/>
                    <a:pt x="20" y="528"/>
                  </a:cubicBezTo>
                  <a:cubicBezTo>
                    <a:pt x="20" y="527"/>
                    <a:pt x="21" y="527"/>
                    <a:pt x="22" y="527"/>
                  </a:cubicBezTo>
                  <a:cubicBezTo>
                    <a:pt x="22" y="529"/>
                    <a:pt x="22" y="530"/>
                    <a:pt x="22" y="532"/>
                  </a:cubicBezTo>
                  <a:moveTo>
                    <a:pt x="22" y="501"/>
                  </a:moveTo>
                  <a:cubicBezTo>
                    <a:pt x="21" y="500"/>
                    <a:pt x="20" y="500"/>
                    <a:pt x="19" y="499"/>
                  </a:cubicBezTo>
                  <a:cubicBezTo>
                    <a:pt x="18" y="499"/>
                    <a:pt x="17" y="498"/>
                    <a:pt x="16" y="497"/>
                  </a:cubicBezTo>
                  <a:cubicBezTo>
                    <a:pt x="16" y="497"/>
                    <a:pt x="16" y="497"/>
                    <a:pt x="16" y="497"/>
                  </a:cubicBezTo>
                  <a:cubicBezTo>
                    <a:pt x="17" y="497"/>
                    <a:pt x="18" y="496"/>
                    <a:pt x="18" y="496"/>
                  </a:cubicBezTo>
                  <a:cubicBezTo>
                    <a:pt x="20" y="495"/>
                    <a:pt x="21" y="495"/>
                    <a:pt x="22" y="495"/>
                  </a:cubicBezTo>
                  <a:cubicBezTo>
                    <a:pt x="22" y="497"/>
                    <a:pt x="22" y="499"/>
                    <a:pt x="22" y="501"/>
                  </a:cubicBezTo>
                  <a:moveTo>
                    <a:pt x="22" y="468"/>
                  </a:moveTo>
                  <a:cubicBezTo>
                    <a:pt x="18" y="467"/>
                    <a:pt x="14" y="465"/>
                    <a:pt x="16" y="461"/>
                  </a:cubicBezTo>
                  <a:cubicBezTo>
                    <a:pt x="17" y="459"/>
                    <a:pt x="20" y="458"/>
                    <a:pt x="22" y="458"/>
                  </a:cubicBezTo>
                  <a:cubicBezTo>
                    <a:pt x="22" y="458"/>
                    <a:pt x="22" y="458"/>
                    <a:pt x="22" y="458"/>
                  </a:cubicBezTo>
                  <a:cubicBezTo>
                    <a:pt x="22" y="462"/>
                    <a:pt x="22" y="465"/>
                    <a:pt x="22" y="468"/>
                  </a:cubicBezTo>
                  <a:moveTo>
                    <a:pt x="18" y="433"/>
                  </a:moveTo>
                  <a:cubicBezTo>
                    <a:pt x="17" y="433"/>
                    <a:pt x="17" y="433"/>
                    <a:pt x="17" y="433"/>
                  </a:cubicBezTo>
                  <a:cubicBezTo>
                    <a:pt x="17" y="433"/>
                    <a:pt x="17" y="433"/>
                    <a:pt x="17" y="433"/>
                  </a:cubicBezTo>
                  <a:cubicBezTo>
                    <a:pt x="18" y="433"/>
                    <a:pt x="18" y="433"/>
                    <a:pt x="18" y="432"/>
                  </a:cubicBezTo>
                  <a:cubicBezTo>
                    <a:pt x="18" y="432"/>
                    <a:pt x="19" y="431"/>
                    <a:pt x="20" y="430"/>
                  </a:cubicBezTo>
                  <a:cubicBezTo>
                    <a:pt x="21" y="430"/>
                    <a:pt x="21" y="430"/>
                    <a:pt x="22" y="429"/>
                  </a:cubicBezTo>
                  <a:cubicBezTo>
                    <a:pt x="22" y="432"/>
                    <a:pt x="22" y="434"/>
                    <a:pt x="22" y="436"/>
                  </a:cubicBezTo>
                  <a:cubicBezTo>
                    <a:pt x="21" y="436"/>
                    <a:pt x="20" y="435"/>
                    <a:pt x="20" y="435"/>
                  </a:cubicBezTo>
                  <a:cubicBezTo>
                    <a:pt x="19" y="435"/>
                    <a:pt x="19" y="434"/>
                    <a:pt x="18" y="434"/>
                  </a:cubicBezTo>
                  <a:cubicBezTo>
                    <a:pt x="18" y="434"/>
                    <a:pt x="18" y="433"/>
                    <a:pt x="18" y="433"/>
                  </a:cubicBezTo>
                  <a:cubicBezTo>
                    <a:pt x="18" y="433"/>
                    <a:pt x="18" y="433"/>
                    <a:pt x="18" y="433"/>
                  </a:cubicBezTo>
                  <a:moveTo>
                    <a:pt x="22" y="405"/>
                  </a:moveTo>
                  <a:cubicBezTo>
                    <a:pt x="18" y="404"/>
                    <a:pt x="13" y="401"/>
                    <a:pt x="19" y="399"/>
                  </a:cubicBezTo>
                  <a:cubicBezTo>
                    <a:pt x="20" y="399"/>
                    <a:pt x="20" y="399"/>
                    <a:pt x="21" y="399"/>
                  </a:cubicBezTo>
                  <a:cubicBezTo>
                    <a:pt x="22" y="399"/>
                    <a:pt x="22" y="399"/>
                    <a:pt x="22" y="399"/>
                  </a:cubicBezTo>
                  <a:cubicBezTo>
                    <a:pt x="22" y="401"/>
                    <a:pt x="22" y="403"/>
                    <a:pt x="22" y="405"/>
                  </a:cubicBezTo>
                  <a:moveTo>
                    <a:pt x="22" y="377"/>
                  </a:moveTo>
                  <a:cubicBezTo>
                    <a:pt x="18" y="375"/>
                    <a:pt x="13" y="372"/>
                    <a:pt x="17" y="371"/>
                  </a:cubicBezTo>
                  <a:cubicBezTo>
                    <a:pt x="18" y="370"/>
                    <a:pt x="19" y="370"/>
                    <a:pt x="20" y="370"/>
                  </a:cubicBezTo>
                  <a:cubicBezTo>
                    <a:pt x="21" y="370"/>
                    <a:pt x="21" y="370"/>
                    <a:pt x="22" y="370"/>
                  </a:cubicBezTo>
                  <a:cubicBezTo>
                    <a:pt x="22" y="373"/>
                    <a:pt x="22" y="375"/>
                    <a:pt x="22" y="377"/>
                  </a:cubicBezTo>
                  <a:moveTo>
                    <a:pt x="22" y="349"/>
                  </a:moveTo>
                  <a:cubicBezTo>
                    <a:pt x="19" y="347"/>
                    <a:pt x="16" y="345"/>
                    <a:pt x="19" y="343"/>
                  </a:cubicBezTo>
                  <a:cubicBezTo>
                    <a:pt x="20" y="342"/>
                    <a:pt x="20" y="342"/>
                    <a:pt x="21" y="342"/>
                  </a:cubicBezTo>
                  <a:cubicBezTo>
                    <a:pt x="21" y="342"/>
                    <a:pt x="22" y="342"/>
                    <a:pt x="22" y="342"/>
                  </a:cubicBezTo>
                  <a:cubicBezTo>
                    <a:pt x="22" y="344"/>
                    <a:pt x="22" y="347"/>
                    <a:pt x="22" y="349"/>
                  </a:cubicBezTo>
                  <a:moveTo>
                    <a:pt x="22" y="323"/>
                  </a:moveTo>
                  <a:cubicBezTo>
                    <a:pt x="20" y="322"/>
                    <a:pt x="17" y="320"/>
                    <a:pt x="17" y="319"/>
                  </a:cubicBezTo>
                  <a:cubicBezTo>
                    <a:pt x="18" y="318"/>
                    <a:pt x="20" y="318"/>
                    <a:pt x="22" y="318"/>
                  </a:cubicBezTo>
                  <a:cubicBezTo>
                    <a:pt x="22" y="319"/>
                    <a:pt x="22" y="321"/>
                    <a:pt x="22" y="323"/>
                  </a:cubicBezTo>
                  <a:moveTo>
                    <a:pt x="22" y="293"/>
                  </a:moveTo>
                  <a:cubicBezTo>
                    <a:pt x="21" y="293"/>
                    <a:pt x="20" y="293"/>
                    <a:pt x="19" y="292"/>
                  </a:cubicBezTo>
                  <a:cubicBezTo>
                    <a:pt x="15" y="290"/>
                    <a:pt x="16" y="290"/>
                    <a:pt x="19" y="288"/>
                  </a:cubicBezTo>
                  <a:cubicBezTo>
                    <a:pt x="20" y="288"/>
                    <a:pt x="21" y="288"/>
                    <a:pt x="22" y="288"/>
                  </a:cubicBezTo>
                  <a:cubicBezTo>
                    <a:pt x="22" y="289"/>
                    <a:pt x="22" y="291"/>
                    <a:pt x="22" y="293"/>
                  </a:cubicBezTo>
                  <a:moveTo>
                    <a:pt x="16" y="262"/>
                  </a:moveTo>
                  <a:cubicBezTo>
                    <a:pt x="17" y="261"/>
                    <a:pt x="20" y="260"/>
                    <a:pt x="21" y="260"/>
                  </a:cubicBezTo>
                  <a:cubicBezTo>
                    <a:pt x="22" y="260"/>
                    <a:pt x="22" y="260"/>
                    <a:pt x="22" y="260"/>
                  </a:cubicBezTo>
                  <a:cubicBezTo>
                    <a:pt x="22" y="262"/>
                    <a:pt x="22" y="264"/>
                    <a:pt x="22" y="266"/>
                  </a:cubicBezTo>
                  <a:cubicBezTo>
                    <a:pt x="21" y="265"/>
                    <a:pt x="20" y="265"/>
                    <a:pt x="19" y="265"/>
                  </a:cubicBezTo>
                  <a:cubicBezTo>
                    <a:pt x="18" y="264"/>
                    <a:pt x="17" y="264"/>
                    <a:pt x="17" y="263"/>
                  </a:cubicBezTo>
                  <a:cubicBezTo>
                    <a:pt x="16" y="263"/>
                    <a:pt x="16" y="262"/>
                    <a:pt x="16" y="262"/>
                  </a:cubicBezTo>
                  <a:cubicBezTo>
                    <a:pt x="16" y="262"/>
                    <a:pt x="16" y="262"/>
                    <a:pt x="16" y="262"/>
                  </a:cubicBezTo>
                  <a:moveTo>
                    <a:pt x="22" y="236"/>
                  </a:moveTo>
                  <a:cubicBezTo>
                    <a:pt x="20" y="235"/>
                    <a:pt x="19" y="235"/>
                    <a:pt x="17" y="234"/>
                  </a:cubicBezTo>
                  <a:cubicBezTo>
                    <a:pt x="16" y="233"/>
                    <a:pt x="16" y="232"/>
                    <a:pt x="15" y="232"/>
                  </a:cubicBezTo>
                  <a:cubicBezTo>
                    <a:pt x="14" y="231"/>
                    <a:pt x="14" y="231"/>
                    <a:pt x="15" y="231"/>
                  </a:cubicBezTo>
                  <a:cubicBezTo>
                    <a:pt x="16" y="230"/>
                    <a:pt x="18" y="229"/>
                    <a:pt x="20" y="229"/>
                  </a:cubicBezTo>
                  <a:cubicBezTo>
                    <a:pt x="21" y="229"/>
                    <a:pt x="21" y="229"/>
                    <a:pt x="22" y="230"/>
                  </a:cubicBezTo>
                  <a:cubicBezTo>
                    <a:pt x="22" y="232"/>
                    <a:pt x="22" y="234"/>
                    <a:pt x="22" y="236"/>
                  </a:cubicBezTo>
                  <a:moveTo>
                    <a:pt x="22" y="210"/>
                  </a:moveTo>
                  <a:cubicBezTo>
                    <a:pt x="18" y="208"/>
                    <a:pt x="13" y="205"/>
                    <a:pt x="18" y="201"/>
                  </a:cubicBezTo>
                  <a:cubicBezTo>
                    <a:pt x="19" y="200"/>
                    <a:pt x="21" y="200"/>
                    <a:pt x="22" y="200"/>
                  </a:cubicBezTo>
                  <a:cubicBezTo>
                    <a:pt x="22" y="203"/>
                    <a:pt x="22" y="207"/>
                    <a:pt x="22" y="210"/>
                  </a:cubicBezTo>
                  <a:moveTo>
                    <a:pt x="22" y="180"/>
                  </a:moveTo>
                  <a:cubicBezTo>
                    <a:pt x="20" y="179"/>
                    <a:pt x="18" y="176"/>
                    <a:pt x="22" y="174"/>
                  </a:cubicBezTo>
                  <a:cubicBezTo>
                    <a:pt x="22" y="176"/>
                    <a:pt x="22" y="178"/>
                    <a:pt x="22" y="180"/>
                  </a:cubicBezTo>
                  <a:moveTo>
                    <a:pt x="22" y="156"/>
                  </a:moveTo>
                  <a:cubicBezTo>
                    <a:pt x="20" y="155"/>
                    <a:pt x="17" y="154"/>
                    <a:pt x="16" y="152"/>
                  </a:cubicBezTo>
                  <a:cubicBezTo>
                    <a:pt x="15" y="152"/>
                    <a:pt x="15" y="151"/>
                    <a:pt x="15" y="151"/>
                  </a:cubicBezTo>
                  <a:cubicBezTo>
                    <a:pt x="16" y="150"/>
                    <a:pt x="16" y="149"/>
                    <a:pt x="17" y="148"/>
                  </a:cubicBezTo>
                  <a:cubicBezTo>
                    <a:pt x="18" y="146"/>
                    <a:pt x="20" y="145"/>
                    <a:pt x="22" y="145"/>
                  </a:cubicBezTo>
                  <a:cubicBezTo>
                    <a:pt x="22" y="149"/>
                    <a:pt x="22" y="152"/>
                    <a:pt x="22" y="156"/>
                  </a:cubicBezTo>
                  <a:moveTo>
                    <a:pt x="22" y="116"/>
                  </a:moveTo>
                  <a:cubicBezTo>
                    <a:pt x="21" y="115"/>
                    <a:pt x="19" y="114"/>
                    <a:pt x="17" y="114"/>
                  </a:cubicBezTo>
                  <a:cubicBezTo>
                    <a:pt x="14" y="112"/>
                    <a:pt x="14" y="110"/>
                    <a:pt x="17" y="108"/>
                  </a:cubicBezTo>
                  <a:cubicBezTo>
                    <a:pt x="18" y="106"/>
                    <a:pt x="20" y="105"/>
                    <a:pt x="22" y="105"/>
                  </a:cubicBezTo>
                  <a:cubicBezTo>
                    <a:pt x="22" y="109"/>
                    <a:pt x="22" y="112"/>
                    <a:pt x="22" y="116"/>
                  </a:cubicBezTo>
                  <a:moveTo>
                    <a:pt x="22" y="85"/>
                  </a:moveTo>
                  <a:cubicBezTo>
                    <a:pt x="17" y="81"/>
                    <a:pt x="11" y="74"/>
                    <a:pt x="20" y="70"/>
                  </a:cubicBezTo>
                  <a:cubicBezTo>
                    <a:pt x="20" y="70"/>
                    <a:pt x="21" y="70"/>
                    <a:pt x="22" y="70"/>
                  </a:cubicBezTo>
                  <a:cubicBezTo>
                    <a:pt x="22" y="75"/>
                    <a:pt x="22" y="80"/>
                    <a:pt x="22" y="85"/>
                  </a:cubicBezTo>
                  <a:moveTo>
                    <a:pt x="22" y="48"/>
                  </a:moveTo>
                  <a:cubicBezTo>
                    <a:pt x="20" y="47"/>
                    <a:pt x="18" y="46"/>
                    <a:pt x="18" y="44"/>
                  </a:cubicBezTo>
                  <a:cubicBezTo>
                    <a:pt x="17" y="43"/>
                    <a:pt x="18" y="41"/>
                    <a:pt x="20" y="40"/>
                  </a:cubicBezTo>
                  <a:cubicBezTo>
                    <a:pt x="20" y="39"/>
                    <a:pt x="21" y="38"/>
                    <a:pt x="22" y="38"/>
                  </a:cubicBezTo>
                  <a:cubicBezTo>
                    <a:pt x="22" y="41"/>
                    <a:pt x="22" y="44"/>
                    <a:pt x="22" y="48"/>
                  </a:cubicBezTo>
                  <a:moveTo>
                    <a:pt x="69" y="9"/>
                  </a:moveTo>
                  <a:cubicBezTo>
                    <a:pt x="102" y="9"/>
                    <a:pt x="134" y="9"/>
                    <a:pt x="166" y="9"/>
                  </a:cubicBezTo>
                  <a:cubicBezTo>
                    <a:pt x="249" y="9"/>
                    <a:pt x="332" y="9"/>
                    <a:pt x="415" y="9"/>
                  </a:cubicBezTo>
                  <a:cubicBezTo>
                    <a:pt x="421" y="9"/>
                    <a:pt x="428" y="9"/>
                    <a:pt x="435" y="9"/>
                  </a:cubicBezTo>
                  <a:cubicBezTo>
                    <a:pt x="453" y="9"/>
                    <a:pt x="472" y="12"/>
                    <a:pt x="472" y="34"/>
                  </a:cubicBezTo>
                  <a:cubicBezTo>
                    <a:pt x="472" y="51"/>
                    <a:pt x="472" y="68"/>
                    <a:pt x="472" y="85"/>
                  </a:cubicBezTo>
                  <a:cubicBezTo>
                    <a:pt x="472" y="241"/>
                    <a:pt x="472" y="397"/>
                    <a:pt x="472" y="552"/>
                  </a:cubicBezTo>
                  <a:cubicBezTo>
                    <a:pt x="472" y="561"/>
                    <a:pt x="472" y="569"/>
                    <a:pt x="472" y="577"/>
                  </a:cubicBezTo>
                  <a:cubicBezTo>
                    <a:pt x="471" y="598"/>
                    <a:pt x="451" y="602"/>
                    <a:pt x="431" y="602"/>
                  </a:cubicBezTo>
                  <a:cubicBezTo>
                    <a:pt x="422" y="602"/>
                    <a:pt x="412" y="601"/>
                    <a:pt x="405" y="601"/>
                  </a:cubicBezTo>
                  <a:cubicBezTo>
                    <a:pt x="365" y="601"/>
                    <a:pt x="325" y="601"/>
                    <a:pt x="286" y="601"/>
                  </a:cubicBezTo>
                  <a:cubicBezTo>
                    <a:pt x="212" y="601"/>
                    <a:pt x="137" y="601"/>
                    <a:pt x="63" y="601"/>
                  </a:cubicBezTo>
                  <a:cubicBezTo>
                    <a:pt x="47" y="601"/>
                    <a:pt x="32" y="597"/>
                    <a:pt x="31" y="577"/>
                  </a:cubicBezTo>
                  <a:cubicBezTo>
                    <a:pt x="30" y="574"/>
                    <a:pt x="31" y="570"/>
                    <a:pt x="31" y="566"/>
                  </a:cubicBezTo>
                  <a:cubicBezTo>
                    <a:pt x="31" y="563"/>
                    <a:pt x="31" y="561"/>
                    <a:pt x="31" y="558"/>
                  </a:cubicBezTo>
                  <a:cubicBezTo>
                    <a:pt x="32" y="559"/>
                    <a:pt x="34" y="560"/>
                    <a:pt x="35" y="561"/>
                  </a:cubicBezTo>
                  <a:cubicBezTo>
                    <a:pt x="36" y="561"/>
                    <a:pt x="37" y="561"/>
                    <a:pt x="38" y="561"/>
                  </a:cubicBezTo>
                  <a:cubicBezTo>
                    <a:pt x="41" y="561"/>
                    <a:pt x="43" y="556"/>
                    <a:pt x="40" y="553"/>
                  </a:cubicBezTo>
                  <a:cubicBezTo>
                    <a:pt x="37" y="551"/>
                    <a:pt x="34" y="550"/>
                    <a:pt x="31" y="549"/>
                  </a:cubicBezTo>
                  <a:cubicBezTo>
                    <a:pt x="31" y="542"/>
                    <a:pt x="31" y="535"/>
                    <a:pt x="31" y="528"/>
                  </a:cubicBezTo>
                  <a:cubicBezTo>
                    <a:pt x="33" y="529"/>
                    <a:pt x="36" y="530"/>
                    <a:pt x="38" y="530"/>
                  </a:cubicBezTo>
                  <a:cubicBezTo>
                    <a:pt x="39" y="531"/>
                    <a:pt x="39" y="531"/>
                    <a:pt x="39" y="531"/>
                  </a:cubicBezTo>
                  <a:cubicBezTo>
                    <a:pt x="44" y="531"/>
                    <a:pt x="45" y="523"/>
                    <a:pt x="40" y="522"/>
                  </a:cubicBezTo>
                  <a:cubicBezTo>
                    <a:pt x="37" y="522"/>
                    <a:pt x="34" y="521"/>
                    <a:pt x="31" y="520"/>
                  </a:cubicBezTo>
                  <a:cubicBezTo>
                    <a:pt x="31" y="512"/>
                    <a:pt x="31" y="504"/>
                    <a:pt x="31" y="497"/>
                  </a:cubicBezTo>
                  <a:cubicBezTo>
                    <a:pt x="33" y="497"/>
                    <a:pt x="35" y="498"/>
                    <a:pt x="36" y="499"/>
                  </a:cubicBezTo>
                  <a:cubicBezTo>
                    <a:pt x="37" y="499"/>
                    <a:pt x="37" y="499"/>
                    <a:pt x="38" y="499"/>
                  </a:cubicBezTo>
                  <a:cubicBezTo>
                    <a:pt x="42" y="499"/>
                    <a:pt x="43" y="493"/>
                    <a:pt x="39" y="491"/>
                  </a:cubicBezTo>
                  <a:cubicBezTo>
                    <a:pt x="36" y="490"/>
                    <a:pt x="33" y="489"/>
                    <a:pt x="31" y="488"/>
                  </a:cubicBezTo>
                  <a:cubicBezTo>
                    <a:pt x="31" y="479"/>
                    <a:pt x="31" y="470"/>
                    <a:pt x="31" y="460"/>
                  </a:cubicBezTo>
                  <a:cubicBezTo>
                    <a:pt x="33" y="462"/>
                    <a:pt x="36" y="463"/>
                    <a:pt x="38" y="464"/>
                  </a:cubicBezTo>
                  <a:cubicBezTo>
                    <a:pt x="39" y="464"/>
                    <a:pt x="39" y="464"/>
                    <a:pt x="40" y="464"/>
                  </a:cubicBezTo>
                  <a:cubicBezTo>
                    <a:pt x="44" y="464"/>
                    <a:pt x="45" y="457"/>
                    <a:pt x="40" y="456"/>
                  </a:cubicBezTo>
                  <a:cubicBezTo>
                    <a:pt x="37" y="455"/>
                    <a:pt x="34" y="453"/>
                    <a:pt x="31" y="452"/>
                  </a:cubicBezTo>
                  <a:cubicBezTo>
                    <a:pt x="31" y="444"/>
                    <a:pt x="31" y="437"/>
                    <a:pt x="31" y="429"/>
                  </a:cubicBezTo>
                  <a:cubicBezTo>
                    <a:pt x="33" y="430"/>
                    <a:pt x="34" y="431"/>
                    <a:pt x="36" y="433"/>
                  </a:cubicBezTo>
                  <a:cubicBezTo>
                    <a:pt x="37" y="434"/>
                    <a:pt x="38" y="435"/>
                    <a:pt x="39" y="435"/>
                  </a:cubicBezTo>
                  <a:cubicBezTo>
                    <a:pt x="42" y="435"/>
                    <a:pt x="45" y="432"/>
                    <a:pt x="43" y="429"/>
                  </a:cubicBezTo>
                  <a:cubicBezTo>
                    <a:pt x="40" y="425"/>
                    <a:pt x="35" y="422"/>
                    <a:pt x="31" y="421"/>
                  </a:cubicBezTo>
                  <a:cubicBezTo>
                    <a:pt x="31" y="414"/>
                    <a:pt x="31" y="407"/>
                    <a:pt x="31" y="401"/>
                  </a:cubicBezTo>
                  <a:cubicBezTo>
                    <a:pt x="33" y="402"/>
                    <a:pt x="35" y="403"/>
                    <a:pt x="36" y="404"/>
                  </a:cubicBezTo>
                  <a:cubicBezTo>
                    <a:pt x="37" y="405"/>
                    <a:pt x="38" y="405"/>
                    <a:pt x="38" y="405"/>
                  </a:cubicBezTo>
                  <a:cubicBezTo>
                    <a:pt x="42" y="405"/>
                    <a:pt x="44" y="400"/>
                    <a:pt x="40" y="397"/>
                  </a:cubicBezTo>
                  <a:cubicBezTo>
                    <a:pt x="38" y="395"/>
                    <a:pt x="34" y="393"/>
                    <a:pt x="31" y="392"/>
                  </a:cubicBezTo>
                  <a:cubicBezTo>
                    <a:pt x="31" y="386"/>
                    <a:pt x="31" y="379"/>
                    <a:pt x="31" y="373"/>
                  </a:cubicBezTo>
                  <a:cubicBezTo>
                    <a:pt x="32" y="374"/>
                    <a:pt x="34" y="375"/>
                    <a:pt x="35" y="375"/>
                  </a:cubicBezTo>
                  <a:cubicBezTo>
                    <a:pt x="36" y="376"/>
                    <a:pt x="37" y="376"/>
                    <a:pt x="38" y="376"/>
                  </a:cubicBezTo>
                  <a:cubicBezTo>
                    <a:pt x="41" y="376"/>
                    <a:pt x="43" y="371"/>
                    <a:pt x="40" y="368"/>
                  </a:cubicBezTo>
                  <a:cubicBezTo>
                    <a:pt x="37" y="367"/>
                    <a:pt x="34" y="365"/>
                    <a:pt x="31" y="364"/>
                  </a:cubicBezTo>
                  <a:cubicBezTo>
                    <a:pt x="31" y="358"/>
                    <a:pt x="31" y="351"/>
                    <a:pt x="31" y="345"/>
                  </a:cubicBezTo>
                  <a:cubicBezTo>
                    <a:pt x="33" y="346"/>
                    <a:pt x="35" y="347"/>
                    <a:pt x="37" y="348"/>
                  </a:cubicBezTo>
                  <a:cubicBezTo>
                    <a:pt x="38" y="348"/>
                    <a:pt x="38" y="348"/>
                    <a:pt x="39" y="348"/>
                  </a:cubicBezTo>
                  <a:cubicBezTo>
                    <a:pt x="43" y="348"/>
                    <a:pt x="44" y="342"/>
                    <a:pt x="39" y="340"/>
                  </a:cubicBezTo>
                  <a:cubicBezTo>
                    <a:pt x="37" y="339"/>
                    <a:pt x="34" y="338"/>
                    <a:pt x="31" y="336"/>
                  </a:cubicBezTo>
                  <a:cubicBezTo>
                    <a:pt x="31" y="331"/>
                    <a:pt x="31" y="325"/>
                    <a:pt x="31" y="319"/>
                  </a:cubicBezTo>
                  <a:cubicBezTo>
                    <a:pt x="32" y="320"/>
                    <a:pt x="34" y="321"/>
                    <a:pt x="35" y="321"/>
                  </a:cubicBezTo>
                  <a:cubicBezTo>
                    <a:pt x="36" y="321"/>
                    <a:pt x="36" y="321"/>
                    <a:pt x="37" y="321"/>
                  </a:cubicBezTo>
                  <a:cubicBezTo>
                    <a:pt x="41" y="321"/>
                    <a:pt x="42" y="315"/>
                    <a:pt x="38" y="313"/>
                  </a:cubicBezTo>
                  <a:cubicBezTo>
                    <a:pt x="35" y="312"/>
                    <a:pt x="33" y="311"/>
                    <a:pt x="31" y="311"/>
                  </a:cubicBezTo>
                  <a:cubicBezTo>
                    <a:pt x="31" y="303"/>
                    <a:pt x="31" y="296"/>
                    <a:pt x="31" y="289"/>
                  </a:cubicBezTo>
                  <a:cubicBezTo>
                    <a:pt x="33" y="289"/>
                    <a:pt x="35" y="290"/>
                    <a:pt x="36" y="291"/>
                  </a:cubicBezTo>
                  <a:cubicBezTo>
                    <a:pt x="37" y="291"/>
                    <a:pt x="37" y="291"/>
                    <a:pt x="38" y="291"/>
                  </a:cubicBezTo>
                  <a:cubicBezTo>
                    <a:pt x="42" y="291"/>
                    <a:pt x="43" y="284"/>
                    <a:pt x="39" y="283"/>
                  </a:cubicBezTo>
                  <a:cubicBezTo>
                    <a:pt x="36" y="282"/>
                    <a:pt x="33" y="281"/>
                    <a:pt x="31" y="280"/>
                  </a:cubicBezTo>
                  <a:cubicBezTo>
                    <a:pt x="31" y="274"/>
                    <a:pt x="31" y="268"/>
                    <a:pt x="31" y="262"/>
                  </a:cubicBezTo>
                  <a:cubicBezTo>
                    <a:pt x="32" y="262"/>
                    <a:pt x="33" y="262"/>
                    <a:pt x="35" y="263"/>
                  </a:cubicBezTo>
                  <a:cubicBezTo>
                    <a:pt x="35" y="263"/>
                    <a:pt x="35" y="263"/>
                    <a:pt x="36" y="263"/>
                  </a:cubicBezTo>
                  <a:cubicBezTo>
                    <a:pt x="40" y="263"/>
                    <a:pt x="41" y="256"/>
                    <a:pt x="37" y="255"/>
                  </a:cubicBezTo>
                  <a:cubicBezTo>
                    <a:pt x="35" y="254"/>
                    <a:pt x="33" y="254"/>
                    <a:pt x="31" y="253"/>
                  </a:cubicBezTo>
                  <a:cubicBezTo>
                    <a:pt x="31" y="246"/>
                    <a:pt x="31" y="240"/>
                    <a:pt x="31" y="233"/>
                  </a:cubicBezTo>
                  <a:cubicBezTo>
                    <a:pt x="31" y="234"/>
                    <a:pt x="32" y="234"/>
                    <a:pt x="33" y="235"/>
                  </a:cubicBezTo>
                  <a:cubicBezTo>
                    <a:pt x="34" y="236"/>
                    <a:pt x="34" y="236"/>
                    <a:pt x="35" y="236"/>
                  </a:cubicBezTo>
                  <a:cubicBezTo>
                    <a:pt x="39" y="236"/>
                    <a:pt x="42" y="232"/>
                    <a:pt x="39" y="229"/>
                  </a:cubicBezTo>
                  <a:cubicBezTo>
                    <a:pt x="36" y="227"/>
                    <a:pt x="34" y="225"/>
                    <a:pt x="31" y="224"/>
                  </a:cubicBezTo>
                  <a:cubicBezTo>
                    <a:pt x="31" y="216"/>
                    <a:pt x="31" y="209"/>
                    <a:pt x="31" y="201"/>
                  </a:cubicBezTo>
                  <a:cubicBezTo>
                    <a:pt x="32" y="202"/>
                    <a:pt x="34" y="203"/>
                    <a:pt x="35" y="203"/>
                  </a:cubicBezTo>
                  <a:cubicBezTo>
                    <a:pt x="36" y="204"/>
                    <a:pt x="37" y="204"/>
                    <a:pt x="37" y="204"/>
                  </a:cubicBezTo>
                  <a:cubicBezTo>
                    <a:pt x="41" y="204"/>
                    <a:pt x="44" y="198"/>
                    <a:pt x="40" y="196"/>
                  </a:cubicBezTo>
                  <a:cubicBezTo>
                    <a:pt x="37" y="195"/>
                    <a:pt x="34" y="194"/>
                    <a:pt x="31" y="193"/>
                  </a:cubicBezTo>
                  <a:cubicBezTo>
                    <a:pt x="31" y="187"/>
                    <a:pt x="31" y="181"/>
                    <a:pt x="31" y="175"/>
                  </a:cubicBezTo>
                  <a:cubicBezTo>
                    <a:pt x="32" y="176"/>
                    <a:pt x="33" y="177"/>
                    <a:pt x="34" y="177"/>
                  </a:cubicBezTo>
                  <a:cubicBezTo>
                    <a:pt x="35" y="178"/>
                    <a:pt x="36" y="178"/>
                    <a:pt x="37" y="178"/>
                  </a:cubicBezTo>
                  <a:cubicBezTo>
                    <a:pt x="40" y="178"/>
                    <a:pt x="42" y="173"/>
                    <a:pt x="39" y="170"/>
                  </a:cubicBezTo>
                  <a:cubicBezTo>
                    <a:pt x="37" y="169"/>
                    <a:pt x="34" y="167"/>
                    <a:pt x="31" y="167"/>
                  </a:cubicBezTo>
                  <a:cubicBezTo>
                    <a:pt x="31" y="159"/>
                    <a:pt x="31" y="152"/>
                    <a:pt x="31" y="145"/>
                  </a:cubicBezTo>
                  <a:cubicBezTo>
                    <a:pt x="32" y="146"/>
                    <a:pt x="34" y="147"/>
                    <a:pt x="35" y="148"/>
                  </a:cubicBezTo>
                  <a:cubicBezTo>
                    <a:pt x="36" y="148"/>
                    <a:pt x="37" y="148"/>
                    <a:pt x="38" y="148"/>
                  </a:cubicBezTo>
                  <a:cubicBezTo>
                    <a:pt x="41" y="148"/>
                    <a:pt x="43" y="143"/>
                    <a:pt x="40" y="140"/>
                  </a:cubicBezTo>
                  <a:cubicBezTo>
                    <a:pt x="37" y="138"/>
                    <a:pt x="34" y="137"/>
                    <a:pt x="31" y="136"/>
                  </a:cubicBezTo>
                  <a:cubicBezTo>
                    <a:pt x="31" y="126"/>
                    <a:pt x="31" y="116"/>
                    <a:pt x="31" y="106"/>
                  </a:cubicBezTo>
                  <a:cubicBezTo>
                    <a:pt x="33" y="107"/>
                    <a:pt x="35" y="108"/>
                    <a:pt x="37" y="109"/>
                  </a:cubicBezTo>
                  <a:cubicBezTo>
                    <a:pt x="37" y="109"/>
                    <a:pt x="38" y="109"/>
                    <a:pt x="39" y="109"/>
                  </a:cubicBezTo>
                  <a:cubicBezTo>
                    <a:pt x="42" y="109"/>
                    <a:pt x="45" y="104"/>
                    <a:pt x="41" y="102"/>
                  </a:cubicBezTo>
                  <a:cubicBezTo>
                    <a:pt x="38" y="100"/>
                    <a:pt x="34" y="98"/>
                    <a:pt x="31" y="97"/>
                  </a:cubicBezTo>
                  <a:cubicBezTo>
                    <a:pt x="31" y="88"/>
                    <a:pt x="31" y="79"/>
                    <a:pt x="31" y="69"/>
                  </a:cubicBezTo>
                  <a:cubicBezTo>
                    <a:pt x="33" y="69"/>
                    <a:pt x="35" y="70"/>
                    <a:pt x="38" y="70"/>
                  </a:cubicBezTo>
                  <a:cubicBezTo>
                    <a:pt x="38" y="70"/>
                    <a:pt x="38" y="70"/>
                    <a:pt x="39" y="70"/>
                  </a:cubicBezTo>
                  <a:cubicBezTo>
                    <a:pt x="43" y="70"/>
                    <a:pt x="45" y="63"/>
                    <a:pt x="40" y="62"/>
                  </a:cubicBezTo>
                  <a:cubicBezTo>
                    <a:pt x="37" y="62"/>
                    <a:pt x="34" y="61"/>
                    <a:pt x="31" y="61"/>
                  </a:cubicBezTo>
                  <a:cubicBezTo>
                    <a:pt x="31" y="54"/>
                    <a:pt x="31" y="47"/>
                    <a:pt x="31" y="39"/>
                  </a:cubicBezTo>
                  <a:cubicBezTo>
                    <a:pt x="31" y="38"/>
                    <a:pt x="31" y="37"/>
                    <a:pt x="31" y="36"/>
                  </a:cubicBezTo>
                  <a:cubicBezTo>
                    <a:pt x="33" y="36"/>
                    <a:pt x="36" y="37"/>
                    <a:pt x="38" y="38"/>
                  </a:cubicBezTo>
                  <a:cubicBezTo>
                    <a:pt x="39" y="38"/>
                    <a:pt x="39" y="38"/>
                    <a:pt x="40" y="38"/>
                  </a:cubicBezTo>
                  <a:cubicBezTo>
                    <a:pt x="44" y="38"/>
                    <a:pt x="46" y="33"/>
                    <a:pt x="42" y="31"/>
                  </a:cubicBezTo>
                  <a:cubicBezTo>
                    <a:pt x="39" y="29"/>
                    <a:pt x="36" y="28"/>
                    <a:pt x="32" y="28"/>
                  </a:cubicBezTo>
                  <a:cubicBezTo>
                    <a:pt x="35" y="18"/>
                    <a:pt x="41" y="10"/>
                    <a:pt x="54" y="9"/>
                  </a:cubicBezTo>
                  <a:cubicBezTo>
                    <a:pt x="56" y="9"/>
                    <a:pt x="57" y="9"/>
                    <a:pt x="59" y="9"/>
                  </a:cubicBezTo>
                  <a:cubicBezTo>
                    <a:pt x="62" y="9"/>
                    <a:pt x="66" y="9"/>
                    <a:pt x="69" y="9"/>
                  </a:cubicBezTo>
                  <a:moveTo>
                    <a:pt x="437" y="0"/>
                  </a:moveTo>
                  <a:cubicBezTo>
                    <a:pt x="429" y="0"/>
                    <a:pt x="422" y="1"/>
                    <a:pt x="415" y="1"/>
                  </a:cubicBezTo>
                  <a:cubicBezTo>
                    <a:pt x="377" y="1"/>
                    <a:pt x="340" y="1"/>
                    <a:pt x="302" y="1"/>
                  </a:cubicBezTo>
                  <a:cubicBezTo>
                    <a:pt x="224" y="1"/>
                    <a:pt x="147" y="1"/>
                    <a:pt x="69" y="1"/>
                  </a:cubicBezTo>
                  <a:cubicBezTo>
                    <a:pt x="64" y="1"/>
                    <a:pt x="59" y="1"/>
                    <a:pt x="54" y="1"/>
                  </a:cubicBezTo>
                  <a:cubicBezTo>
                    <a:pt x="38" y="1"/>
                    <a:pt x="25" y="13"/>
                    <a:pt x="23" y="29"/>
                  </a:cubicBezTo>
                  <a:cubicBezTo>
                    <a:pt x="19" y="30"/>
                    <a:pt x="16" y="32"/>
                    <a:pt x="13" y="35"/>
                  </a:cubicBezTo>
                  <a:cubicBezTo>
                    <a:pt x="10" y="38"/>
                    <a:pt x="8" y="42"/>
                    <a:pt x="10" y="47"/>
                  </a:cubicBezTo>
                  <a:cubicBezTo>
                    <a:pt x="12" y="52"/>
                    <a:pt x="17" y="55"/>
                    <a:pt x="22" y="56"/>
                  </a:cubicBezTo>
                  <a:cubicBezTo>
                    <a:pt x="22" y="58"/>
                    <a:pt x="22" y="60"/>
                    <a:pt x="22" y="61"/>
                  </a:cubicBezTo>
                  <a:cubicBezTo>
                    <a:pt x="18" y="62"/>
                    <a:pt x="14" y="63"/>
                    <a:pt x="11" y="66"/>
                  </a:cubicBezTo>
                  <a:cubicBezTo>
                    <a:pt x="7" y="70"/>
                    <a:pt x="6" y="78"/>
                    <a:pt x="9" y="83"/>
                  </a:cubicBezTo>
                  <a:cubicBezTo>
                    <a:pt x="12" y="88"/>
                    <a:pt x="16" y="92"/>
                    <a:pt x="22" y="94"/>
                  </a:cubicBezTo>
                  <a:cubicBezTo>
                    <a:pt x="22" y="95"/>
                    <a:pt x="22" y="96"/>
                    <a:pt x="22" y="97"/>
                  </a:cubicBezTo>
                  <a:cubicBezTo>
                    <a:pt x="17" y="97"/>
                    <a:pt x="12" y="100"/>
                    <a:pt x="8" y="105"/>
                  </a:cubicBezTo>
                  <a:cubicBezTo>
                    <a:pt x="2" y="115"/>
                    <a:pt x="13" y="122"/>
                    <a:pt x="22" y="124"/>
                  </a:cubicBezTo>
                  <a:cubicBezTo>
                    <a:pt x="22" y="128"/>
                    <a:pt x="22" y="132"/>
                    <a:pt x="22" y="136"/>
                  </a:cubicBezTo>
                  <a:cubicBezTo>
                    <a:pt x="18" y="137"/>
                    <a:pt x="13" y="139"/>
                    <a:pt x="10" y="143"/>
                  </a:cubicBezTo>
                  <a:cubicBezTo>
                    <a:pt x="7" y="147"/>
                    <a:pt x="6" y="152"/>
                    <a:pt x="8" y="156"/>
                  </a:cubicBezTo>
                  <a:cubicBezTo>
                    <a:pt x="11" y="161"/>
                    <a:pt x="17" y="163"/>
                    <a:pt x="22" y="164"/>
                  </a:cubicBezTo>
                  <a:cubicBezTo>
                    <a:pt x="22" y="165"/>
                    <a:pt x="22" y="165"/>
                    <a:pt x="22" y="166"/>
                  </a:cubicBezTo>
                  <a:cubicBezTo>
                    <a:pt x="20" y="166"/>
                    <a:pt x="17" y="167"/>
                    <a:pt x="16" y="168"/>
                  </a:cubicBezTo>
                  <a:cubicBezTo>
                    <a:pt x="7" y="176"/>
                    <a:pt x="13" y="186"/>
                    <a:pt x="22" y="190"/>
                  </a:cubicBezTo>
                  <a:cubicBezTo>
                    <a:pt x="22" y="190"/>
                    <a:pt x="22" y="191"/>
                    <a:pt x="22" y="192"/>
                  </a:cubicBezTo>
                  <a:cubicBezTo>
                    <a:pt x="17" y="192"/>
                    <a:pt x="13" y="193"/>
                    <a:pt x="10" y="198"/>
                  </a:cubicBezTo>
                  <a:cubicBezTo>
                    <a:pt x="3" y="207"/>
                    <a:pt x="12" y="217"/>
                    <a:pt x="22" y="218"/>
                  </a:cubicBezTo>
                  <a:cubicBezTo>
                    <a:pt x="22" y="219"/>
                    <a:pt x="22" y="220"/>
                    <a:pt x="22" y="221"/>
                  </a:cubicBezTo>
                  <a:cubicBezTo>
                    <a:pt x="21" y="221"/>
                    <a:pt x="20" y="221"/>
                    <a:pt x="19" y="221"/>
                  </a:cubicBezTo>
                  <a:cubicBezTo>
                    <a:pt x="15" y="221"/>
                    <a:pt x="10" y="223"/>
                    <a:pt x="8" y="226"/>
                  </a:cubicBezTo>
                  <a:cubicBezTo>
                    <a:pt x="1" y="235"/>
                    <a:pt x="14" y="243"/>
                    <a:pt x="22" y="244"/>
                  </a:cubicBezTo>
                  <a:cubicBezTo>
                    <a:pt x="22" y="247"/>
                    <a:pt x="22" y="249"/>
                    <a:pt x="22" y="252"/>
                  </a:cubicBezTo>
                  <a:cubicBezTo>
                    <a:pt x="22" y="252"/>
                    <a:pt x="22" y="252"/>
                    <a:pt x="22" y="252"/>
                  </a:cubicBezTo>
                  <a:cubicBezTo>
                    <a:pt x="20" y="252"/>
                    <a:pt x="19" y="252"/>
                    <a:pt x="17" y="252"/>
                  </a:cubicBezTo>
                  <a:cubicBezTo>
                    <a:pt x="13" y="253"/>
                    <a:pt x="9" y="256"/>
                    <a:pt x="8" y="261"/>
                  </a:cubicBezTo>
                  <a:cubicBezTo>
                    <a:pt x="7" y="269"/>
                    <a:pt x="15" y="273"/>
                    <a:pt x="22" y="274"/>
                  </a:cubicBezTo>
                  <a:cubicBezTo>
                    <a:pt x="22" y="276"/>
                    <a:pt x="22" y="278"/>
                    <a:pt x="22" y="279"/>
                  </a:cubicBezTo>
                  <a:cubicBezTo>
                    <a:pt x="17" y="280"/>
                    <a:pt x="13" y="281"/>
                    <a:pt x="10" y="286"/>
                  </a:cubicBezTo>
                  <a:cubicBezTo>
                    <a:pt x="3" y="294"/>
                    <a:pt x="15" y="300"/>
                    <a:pt x="22" y="302"/>
                  </a:cubicBezTo>
                  <a:cubicBezTo>
                    <a:pt x="22" y="304"/>
                    <a:pt x="22" y="307"/>
                    <a:pt x="22" y="309"/>
                  </a:cubicBezTo>
                  <a:cubicBezTo>
                    <a:pt x="21" y="309"/>
                    <a:pt x="20" y="309"/>
                    <a:pt x="19" y="310"/>
                  </a:cubicBezTo>
                  <a:cubicBezTo>
                    <a:pt x="15" y="310"/>
                    <a:pt x="10" y="313"/>
                    <a:pt x="9" y="317"/>
                  </a:cubicBezTo>
                  <a:cubicBezTo>
                    <a:pt x="8" y="325"/>
                    <a:pt x="15" y="330"/>
                    <a:pt x="22" y="332"/>
                  </a:cubicBezTo>
                  <a:cubicBezTo>
                    <a:pt x="22" y="333"/>
                    <a:pt x="22" y="333"/>
                    <a:pt x="22" y="334"/>
                  </a:cubicBezTo>
                  <a:cubicBezTo>
                    <a:pt x="22" y="334"/>
                    <a:pt x="21" y="334"/>
                    <a:pt x="20" y="334"/>
                  </a:cubicBezTo>
                  <a:cubicBezTo>
                    <a:pt x="17" y="334"/>
                    <a:pt x="14" y="335"/>
                    <a:pt x="11" y="339"/>
                  </a:cubicBezTo>
                  <a:cubicBezTo>
                    <a:pt x="5" y="347"/>
                    <a:pt x="15" y="355"/>
                    <a:pt x="22" y="358"/>
                  </a:cubicBezTo>
                  <a:cubicBezTo>
                    <a:pt x="22" y="359"/>
                    <a:pt x="22" y="361"/>
                    <a:pt x="22" y="362"/>
                  </a:cubicBezTo>
                  <a:cubicBezTo>
                    <a:pt x="22" y="362"/>
                    <a:pt x="21" y="362"/>
                    <a:pt x="20" y="362"/>
                  </a:cubicBezTo>
                  <a:cubicBezTo>
                    <a:pt x="17" y="362"/>
                    <a:pt x="13" y="363"/>
                    <a:pt x="10" y="365"/>
                  </a:cubicBezTo>
                  <a:cubicBezTo>
                    <a:pt x="0" y="373"/>
                    <a:pt x="14" y="383"/>
                    <a:pt x="22" y="386"/>
                  </a:cubicBezTo>
                  <a:cubicBezTo>
                    <a:pt x="22" y="387"/>
                    <a:pt x="22" y="389"/>
                    <a:pt x="22" y="390"/>
                  </a:cubicBezTo>
                  <a:cubicBezTo>
                    <a:pt x="22" y="390"/>
                    <a:pt x="22" y="390"/>
                    <a:pt x="22" y="390"/>
                  </a:cubicBezTo>
                  <a:cubicBezTo>
                    <a:pt x="17" y="390"/>
                    <a:pt x="13" y="392"/>
                    <a:pt x="10" y="395"/>
                  </a:cubicBezTo>
                  <a:cubicBezTo>
                    <a:pt x="2" y="404"/>
                    <a:pt x="14" y="412"/>
                    <a:pt x="22" y="413"/>
                  </a:cubicBezTo>
                  <a:cubicBezTo>
                    <a:pt x="22" y="416"/>
                    <a:pt x="22" y="418"/>
                    <a:pt x="22" y="421"/>
                  </a:cubicBezTo>
                  <a:cubicBezTo>
                    <a:pt x="20" y="421"/>
                    <a:pt x="17" y="422"/>
                    <a:pt x="15" y="424"/>
                  </a:cubicBezTo>
                  <a:cubicBezTo>
                    <a:pt x="11" y="426"/>
                    <a:pt x="8" y="430"/>
                    <a:pt x="9" y="435"/>
                  </a:cubicBezTo>
                  <a:cubicBezTo>
                    <a:pt x="11" y="441"/>
                    <a:pt x="17" y="443"/>
                    <a:pt x="22" y="445"/>
                  </a:cubicBezTo>
                  <a:cubicBezTo>
                    <a:pt x="22" y="447"/>
                    <a:pt x="22" y="449"/>
                    <a:pt x="22" y="450"/>
                  </a:cubicBezTo>
                  <a:cubicBezTo>
                    <a:pt x="22" y="450"/>
                    <a:pt x="22" y="450"/>
                    <a:pt x="21" y="450"/>
                  </a:cubicBezTo>
                  <a:cubicBezTo>
                    <a:pt x="16" y="450"/>
                    <a:pt x="12" y="452"/>
                    <a:pt x="8" y="458"/>
                  </a:cubicBezTo>
                  <a:cubicBezTo>
                    <a:pt x="2" y="468"/>
                    <a:pt x="14" y="474"/>
                    <a:pt x="22" y="477"/>
                  </a:cubicBezTo>
                  <a:cubicBezTo>
                    <a:pt x="22" y="480"/>
                    <a:pt x="22" y="483"/>
                    <a:pt x="22" y="486"/>
                  </a:cubicBezTo>
                  <a:cubicBezTo>
                    <a:pt x="17" y="486"/>
                    <a:pt x="12" y="489"/>
                    <a:pt x="9" y="493"/>
                  </a:cubicBezTo>
                  <a:cubicBezTo>
                    <a:pt x="4" y="502"/>
                    <a:pt x="15" y="507"/>
                    <a:pt x="22" y="509"/>
                  </a:cubicBezTo>
                  <a:cubicBezTo>
                    <a:pt x="22" y="513"/>
                    <a:pt x="22" y="516"/>
                    <a:pt x="22" y="519"/>
                  </a:cubicBezTo>
                  <a:cubicBezTo>
                    <a:pt x="18" y="519"/>
                    <a:pt x="15" y="520"/>
                    <a:pt x="12" y="524"/>
                  </a:cubicBezTo>
                  <a:cubicBezTo>
                    <a:pt x="7" y="531"/>
                    <a:pt x="16" y="539"/>
                    <a:pt x="22" y="541"/>
                  </a:cubicBezTo>
                  <a:cubicBezTo>
                    <a:pt x="22" y="544"/>
                    <a:pt x="22" y="546"/>
                    <a:pt x="22" y="549"/>
                  </a:cubicBezTo>
                  <a:cubicBezTo>
                    <a:pt x="19" y="549"/>
                    <a:pt x="16" y="550"/>
                    <a:pt x="13" y="553"/>
                  </a:cubicBezTo>
                  <a:cubicBezTo>
                    <a:pt x="5" y="560"/>
                    <a:pt x="15" y="569"/>
                    <a:pt x="22" y="572"/>
                  </a:cubicBezTo>
                  <a:cubicBezTo>
                    <a:pt x="23" y="586"/>
                    <a:pt x="26" y="599"/>
                    <a:pt x="41" y="607"/>
                  </a:cubicBezTo>
                  <a:cubicBezTo>
                    <a:pt x="46" y="609"/>
                    <a:pt x="52" y="609"/>
                    <a:pt x="57" y="609"/>
                  </a:cubicBezTo>
                  <a:cubicBezTo>
                    <a:pt x="60" y="609"/>
                    <a:pt x="62" y="609"/>
                    <a:pt x="64" y="609"/>
                  </a:cubicBezTo>
                  <a:cubicBezTo>
                    <a:pt x="76" y="609"/>
                    <a:pt x="88" y="609"/>
                    <a:pt x="99" y="609"/>
                  </a:cubicBezTo>
                  <a:cubicBezTo>
                    <a:pt x="184" y="609"/>
                    <a:pt x="269" y="609"/>
                    <a:pt x="353" y="609"/>
                  </a:cubicBezTo>
                  <a:cubicBezTo>
                    <a:pt x="380" y="609"/>
                    <a:pt x="407" y="609"/>
                    <a:pt x="433" y="609"/>
                  </a:cubicBezTo>
                  <a:cubicBezTo>
                    <a:pt x="455" y="609"/>
                    <a:pt x="478" y="605"/>
                    <a:pt x="480" y="578"/>
                  </a:cubicBezTo>
                  <a:cubicBezTo>
                    <a:pt x="480" y="578"/>
                    <a:pt x="480" y="578"/>
                    <a:pt x="480" y="577"/>
                  </a:cubicBezTo>
                  <a:cubicBezTo>
                    <a:pt x="480" y="440"/>
                    <a:pt x="480" y="302"/>
                    <a:pt x="480" y="164"/>
                  </a:cubicBezTo>
                  <a:cubicBezTo>
                    <a:pt x="480" y="132"/>
                    <a:pt x="480" y="99"/>
                    <a:pt x="480" y="66"/>
                  </a:cubicBezTo>
                  <a:cubicBezTo>
                    <a:pt x="480" y="50"/>
                    <a:pt x="483" y="31"/>
                    <a:pt x="476" y="17"/>
                  </a:cubicBezTo>
                  <a:cubicBezTo>
                    <a:pt x="469" y="3"/>
                    <a:pt x="453" y="0"/>
                    <a:pt x="4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381"/>
            <p:cNvSpPr>
              <a:spLocks noEditPoints="1"/>
            </p:cNvSpPr>
            <p:nvPr/>
          </p:nvSpPr>
          <p:spPr bwMode="auto">
            <a:xfrm>
              <a:off x="5103" y="3657"/>
              <a:ext cx="326" cy="106"/>
            </a:xfrm>
            <a:custGeom>
              <a:avLst/>
              <a:gdLst>
                <a:gd name="T0" fmla="*/ 23 w 244"/>
                <a:gd name="T1" fmla="*/ 72 h 80"/>
                <a:gd name="T2" fmla="*/ 22 w 244"/>
                <a:gd name="T3" fmla="*/ 73 h 80"/>
                <a:gd name="T4" fmla="*/ 91 w 244"/>
                <a:gd name="T5" fmla="*/ 54 h 80"/>
                <a:gd name="T6" fmla="*/ 102 w 244"/>
                <a:gd name="T7" fmla="*/ 37 h 80"/>
                <a:gd name="T8" fmla="*/ 110 w 244"/>
                <a:gd name="T9" fmla="*/ 42 h 80"/>
                <a:gd name="T10" fmla="*/ 109 w 244"/>
                <a:gd name="T11" fmla="*/ 50 h 80"/>
                <a:gd name="T12" fmla="*/ 174 w 244"/>
                <a:gd name="T13" fmla="*/ 48 h 80"/>
                <a:gd name="T14" fmla="*/ 176 w 244"/>
                <a:gd name="T15" fmla="*/ 41 h 80"/>
                <a:gd name="T16" fmla="*/ 180 w 244"/>
                <a:gd name="T17" fmla="*/ 37 h 80"/>
                <a:gd name="T18" fmla="*/ 174 w 244"/>
                <a:gd name="T19" fmla="*/ 48 h 80"/>
                <a:gd name="T20" fmla="*/ 39 w 244"/>
                <a:gd name="T21" fmla="*/ 26 h 80"/>
                <a:gd name="T22" fmla="*/ 29 w 244"/>
                <a:gd name="T23" fmla="*/ 3 h 80"/>
                <a:gd name="T24" fmla="*/ 4 w 244"/>
                <a:gd name="T25" fmla="*/ 37 h 80"/>
                <a:gd name="T26" fmla="*/ 29 w 244"/>
                <a:gd name="T27" fmla="*/ 11 h 80"/>
                <a:gd name="T28" fmla="*/ 30 w 244"/>
                <a:gd name="T29" fmla="*/ 41 h 80"/>
                <a:gd name="T30" fmla="*/ 21 w 244"/>
                <a:gd name="T31" fmla="*/ 80 h 80"/>
                <a:gd name="T32" fmla="*/ 36 w 244"/>
                <a:gd name="T33" fmla="*/ 43 h 80"/>
                <a:gd name="T34" fmla="*/ 53 w 244"/>
                <a:gd name="T35" fmla="*/ 16 h 80"/>
                <a:gd name="T36" fmla="*/ 64 w 244"/>
                <a:gd name="T37" fmla="*/ 12 h 80"/>
                <a:gd name="T38" fmla="*/ 61 w 244"/>
                <a:gd name="T39" fmla="*/ 73 h 80"/>
                <a:gd name="T40" fmla="*/ 84 w 244"/>
                <a:gd name="T41" fmla="*/ 58 h 80"/>
                <a:gd name="T42" fmla="*/ 95 w 244"/>
                <a:gd name="T43" fmla="*/ 69 h 80"/>
                <a:gd name="T44" fmla="*/ 133 w 244"/>
                <a:gd name="T45" fmla="*/ 32 h 80"/>
                <a:gd name="T46" fmla="*/ 144 w 244"/>
                <a:gd name="T47" fmla="*/ 70 h 80"/>
                <a:gd name="T48" fmla="*/ 170 w 244"/>
                <a:gd name="T49" fmla="*/ 60 h 80"/>
                <a:gd name="T50" fmla="*/ 190 w 244"/>
                <a:gd name="T51" fmla="*/ 59 h 80"/>
                <a:gd name="T52" fmla="*/ 228 w 244"/>
                <a:gd name="T53" fmla="*/ 48 h 80"/>
                <a:gd name="T54" fmla="*/ 225 w 244"/>
                <a:gd name="T55" fmla="*/ 68 h 80"/>
                <a:gd name="T56" fmla="*/ 202 w 244"/>
                <a:gd name="T57" fmla="*/ 61 h 80"/>
                <a:gd name="T58" fmla="*/ 200 w 244"/>
                <a:gd name="T59" fmla="*/ 67 h 80"/>
                <a:gd name="T60" fmla="*/ 234 w 244"/>
                <a:gd name="T61" fmla="*/ 71 h 80"/>
                <a:gd name="T62" fmla="*/ 218 w 244"/>
                <a:gd name="T63" fmla="*/ 35 h 80"/>
                <a:gd name="T64" fmla="*/ 221 w 244"/>
                <a:gd name="T65" fmla="*/ 18 h 80"/>
                <a:gd name="T66" fmla="*/ 209 w 244"/>
                <a:gd name="T67" fmla="*/ 35 h 80"/>
                <a:gd name="T68" fmla="*/ 191 w 244"/>
                <a:gd name="T69" fmla="*/ 50 h 80"/>
                <a:gd name="T70" fmla="*/ 175 w 244"/>
                <a:gd name="T71" fmla="*/ 55 h 80"/>
                <a:gd name="T72" fmla="*/ 181 w 244"/>
                <a:gd name="T73" fmla="*/ 27 h 80"/>
                <a:gd name="T74" fmla="*/ 168 w 244"/>
                <a:gd name="T75" fmla="*/ 54 h 80"/>
                <a:gd name="T76" fmla="*/ 137 w 244"/>
                <a:gd name="T77" fmla="*/ 59 h 80"/>
                <a:gd name="T78" fmla="*/ 144 w 244"/>
                <a:gd name="T79" fmla="*/ 23 h 80"/>
                <a:gd name="T80" fmla="*/ 171 w 244"/>
                <a:gd name="T81" fmla="*/ 13 h 80"/>
                <a:gd name="T82" fmla="*/ 151 w 244"/>
                <a:gd name="T83" fmla="*/ 16 h 80"/>
                <a:gd name="T84" fmla="*/ 148 w 244"/>
                <a:gd name="T85" fmla="*/ 4 h 80"/>
                <a:gd name="T86" fmla="*/ 137 w 244"/>
                <a:gd name="T87" fmla="*/ 18 h 80"/>
                <a:gd name="T88" fmla="*/ 123 w 244"/>
                <a:gd name="T89" fmla="*/ 25 h 80"/>
                <a:gd name="T90" fmla="*/ 133 w 244"/>
                <a:gd name="T91" fmla="*/ 24 h 80"/>
                <a:gd name="T92" fmla="*/ 120 w 244"/>
                <a:gd name="T93" fmla="*/ 32 h 80"/>
                <a:gd name="T94" fmla="*/ 103 w 244"/>
                <a:gd name="T95" fmla="*/ 28 h 80"/>
                <a:gd name="T96" fmla="*/ 99 w 244"/>
                <a:gd name="T97" fmla="*/ 28 h 80"/>
                <a:gd name="T98" fmla="*/ 78 w 244"/>
                <a:gd name="T99" fmla="*/ 55 h 80"/>
                <a:gd name="T100" fmla="*/ 62 w 244"/>
                <a:gd name="T101" fmla="*/ 66 h 80"/>
                <a:gd name="T102" fmla="*/ 67 w 244"/>
                <a:gd name="T103"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4" h="80">
                  <a:moveTo>
                    <a:pt x="22" y="73"/>
                  </a:moveTo>
                  <a:cubicBezTo>
                    <a:pt x="22" y="73"/>
                    <a:pt x="22" y="72"/>
                    <a:pt x="23" y="72"/>
                  </a:cubicBezTo>
                  <a:cubicBezTo>
                    <a:pt x="23" y="68"/>
                    <a:pt x="24" y="65"/>
                    <a:pt x="26" y="62"/>
                  </a:cubicBezTo>
                  <a:cubicBezTo>
                    <a:pt x="25" y="65"/>
                    <a:pt x="23" y="73"/>
                    <a:pt x="22" y="73"/>
                  </a:cubicBezTo>
                  <a:moveTo>
                    <a:pt x="93" y="62"/>
                  </a:moveTo>
                  <a:cubicBezTo>
                    <a:pt x="91" y="62"/>
                    <a:pt x="90" y="60"/>
                    <a:pt x="91" y="54"/>
                  </a:cubicBezTo>
                  <a:cubicBezTo>
                    <a:pt x="91" y="53"/>
                    <a:pt x="91" y="51"/>
                    <a:pt x="92" y="50"/>
                  </a:cubicBezTo>
                  <a:cubicBezTo>
                    <a:pt x="96" y="46"/>
                    <a:pt x="99" y="41"/>
                    <a:pt x="102" y="37"/>
                  </a:cubicBezTo>
                  <a:cubicBezTo>
                    <a:pt x="102" y="37"/>
                    <a:pt x="102" y="37"/>
                    <a:pt x="102" y="37"/>
                  </a:cubicBezTo>
                  <a:cubicBezTo>
                    <a:pt x="104" y="41"/>
                    <a:pt x="107" y="42"/>
                    <a:pt x="110" y="42"/>
                  </a:cubicBezTo>
                  <a:cubicBezTo>
                    <a:pt x="111" y="42"/>
                    <a:pt x="111" y="42"/>
                    <a:pt x="112" y="42"/>
                  </a:cubicBezTo>
                  <a:cubicBezTo>
                    <a:pt x="110" y="45"/>
                    <a:pt x="109" y="49"/>
                    <a:pt x="109" y="50"/>
                  </a:cubicBezTo>
                  <a:cubicBezTo>
                    <a:pt x="107" y="53"/>
                    <a:pt x="98" y="62"/>
                    <a:pt x="93" y="62"/>
                  </a:cubicBezTo>
                  <a:moveTo>
                    <a:pt x="174" y="48"/>
                  </a:moveTo>
                  <a:cubicBezTo>
                    <a:pt x="174" y="47"/>
                    <a:pt x="174" y="47"/>
                    <a:pt x="174" y="46"/>
                  </a:cubicBezTo>
                  <a:cubicBezTo>
                    <a:pt x="175" y="44"/>
                    <a:pt x="175" y="42"/>
                    <a:pt x="176" y="41"/>
                  </a:cubicBezTo>
                  <a:cubicBezTo>
                    <a:pt x="176" y="38"/>
                    <a:pt x="177" y="36"/>
                    <a:pt x="178" y="36"/>
                  </a:cubicBezTo>
                  <a:cubicBezTo>
                    <a:pt x="179" y="36"/>
                    <a:pt x="179" y="36"/>
                    <a:pt x="180" y="37"/>
                  </a:cubicBezTo>
                  <a:cubicBezTo>
                    <a:pt x="178" y="41"/>
                    <a:pt x="177" y="44"/>
                    <a:pt x="174" y="47"/>
                  </a:cubicBezTo>
                  <a:cubicBezTo>
                    <a:pt x="174" y="48"/>
                    <a:pt x="174" y="48"/>
                    <a:pt x="174" y="48"/>
                  </a:cubicBezTo>
                  <a:moveTo>
                    <a:pt x="63" y="0"/>
                  </a:moveTo>
                  <a:cubicBezTo>
                    <a:pt x="56" y="0"/>
                    <a:pt x="46" y="14"/>
                    <a:pt x="39" y="26"/>
                  </a:cubicBezTo>
                  <a:cubicBezTo>
                    <a:pt x="40" y="18"/>
                    <a:pt x="39" y="10"/>
                    <a:pt x="34" y="5"/>
                  </a:cubicBezTo>
                  <a:cubicBezTo>
                    <a:pt x="33" y="3"/>
                    <a:pt x="31" y="3"/>
                    <a:pt x="29" y="3"/>
                  </a:cubicBezTo>
                  <a:cubicBezTo>
                    <a:pt x="18" y="3"/>
                    <a:pt x="4" y="26"/>
                    <a:pt x="1" y="33"/>
                  </a:cubicBezTo>
                  <a:cubicBezTo>
                    <a:pt x="0" y="35"/>
                    <a:pt x="2" y="37"/>
                    <a:pt x="4" y="37"/>
                  </a:cubicBezTo>
                  <a:cubicBezTo>
                    <a:pt x="5" y="37"/>
                    <a:pt x="6" y="37"/>
                    <a:pt x="7" y="36"/>
                  </a:cubicBezTo>
                  <a:cubicBezTo>
                    <a:pt x="8" y="32"/>
                    <a:pt x="23" y="11"/>
                    <a:pt x="29" y="11"/>
                  </a:cubicBezTo>
                  <a:cubicBezTo>
                    <a:pt x="30" y="11"/>
                    <a:pt x="31" y="11"/>
                    <a:pt x="32" y="13"/>
                  </a:cubicBezTo>
                  <a:cubicBezTo>
                    <a:pt x="34" y="21"/>
                    <a:pt x="32" y="32"/>
                    <a:pt x="30" y="41"/>
                  </a:cubicBezTo>
                  <a:cubicBezTo>
                    <a:pt x="25" y="50"/>
                    <a:pt x="9" y="74"/>
                    <a:pt x="19" y="80"/>
                  </a:cubicBezTo>
                  <a:cubicBezTo>
                    <a:pt x="19" y="80"/>
                    <a:pt x="20" y="80"/>
                    <a:pt x="21" y="80"/>
                  </a:cubicBezTo>
                  <a:cubicBezTo>
                    <a:pt x="21" y="80"/>
                    <a:pt x="22" y="80"/>
                    <a:pt x="23" y="79"/>
                  </a:cubicBezTo>
                  <a:cubicBezTo>
                    <a:pt x="32" y="71"/>
                    <a:pt x="34" y="56"/>
                    <a:pt x="36" y="43"/>
                  </a:cubicBezTo>
                  <a:cubicBezTo>
                    <a:pt x="38" y="40"/>
                    <a:pt x="40" y="36"/>
                    <a:pt x="42" y="33"/>
                  </a:cubicBezTo>
                  <a:cubicBezTo>
                    <a:pt x="46" y="28"/>
                    <a:pt x="49" y="22"/>
                    <a:pt x="53" y="16"/>
                  </a:cubicBezTo>
                  <a:cubicBezTo>
                    <a:pt x="54" y="15"/>
                    <a:pt x="59" y="8"/>
                    <a:pt x="62" y="8"/>
                  </a:cubicBezTo>
                  <a:cubicBezTo>
                    <a:pt x="63" y="8"/>
                    <a:pt x="64" y="9"/>
                    <a:pt x="64" y="12"/>
                  </a:cubicBezTo>
                  <a:cubicBezTo>
                    <a:pt x="64" y="17"/>
                    <a:pt x="63" y="21"/>
                    <a:pt x="62" y="26"/>
                  </a:cubicBezTo>
                  <a:cubicBezTo>
                    <a:pt x="61" y="35"/>
                    <a:pt x="43" y="71"/>
                    <a:pt x="61" y="73"/>
                  </a:cubicBezTo>
                  <a:cubicBezTo>
                    <a:pt x="62" y="73"/>
                    <a:pt x="62" y="73"/>
                    <a:pt x="62" y="73"/>
                  </a:cubicBezTo>
                  <a:cubicBezTo>
                    <a:pt x="70" y="73"/>
                    <a:pt x="78" y="64"/>
                    <a:pt x="84" y="58"/>
                  </a:cubicBezTo>
                  <a:cubicBezTo>
                    <a:pt x="84" y="62"/>
                    <a:pt x="86" y="66"/>
                    <a:pt x="90" y="68"/>
                  </a:cubicBezTo>
                  <a:cubicBezTo>
                    <a:pt x="92" y="68"/>
                    <a:pt x="93" y="69"/>
                    <a:pt x="95" y="69"/>
                  </a:cubicBezTo>
                  <a:cubicBezTo>
                    <a:pt x="107" y="69"/>
                    <a:pt x="117" y="51"/>
                    <a:pt x="119" y="40"/>
                  </a:cubicBezTo>
                  <a:cubicBezTo>
                    <a:pt x="124" y="38"/>
                    <a:pt x="128" y="35"/>
                    <a:pt x="133" y="32"/>
                  </a:cubicBezTo>
                  <a:cubicBezTo>
                    <a:pt x="129" y="46"/>
                    <a:pt x="127" y="62"/>
                    <a:pt x="138" y="69"/>
                  </a:cubicBezTo>
                  <a:cubicBezTo>
                    <a:pt x="140" y="70"/>
                    <a:pt x="142" y="70"/>
                    <a:pt x="144" y="70"/>
                  </a:cubicBezTo>
                  <a:cubicBezTo>
                    <a:pt x="151" y="70"/>
                    <a:pt x="159" y="65"/>
                    <a:pt x="164" y="63"/>
                  </a:cubicBezTo>
                  <a:cubicBezTo>
                    <a:pt x="166" y="62"/>
                    <a:pt x="168" y="61"/>
                    <a:pt x="170" y="60"/>
                  </a:cubicBezTo>
                  <a:cubicBezTo>
                    <a:pt x="171" y="62"/>
                    <a:pt x="174" y="63"/>
                    <a:pt x="177" y="63"/>
                  </a:cubicBezTo>
                  <a:cubicBezTo>
                    <a:pt x="181" y="63"/>
                    <a:pt x="185" y="61"/>
                    <a:pt x="190" y="59"/>
                  </a:cubicBezTo>
                  <a:cubicBezTo>
                    <a:pt x="197" y="54"/>
                    <a:pt x="206" y="48"/>
                    <a:pt x="213" y="41"/>
                  </a:cubicBezTo>
                  <a:cubicBezTo>
                    <a:pt x="217" y="44"/>
                    <a:pt x="222" y="46"/>
                    <a:pt x="228" y="48"/>
                  </a:cubicBezTo>
                  <a:cubicBezTo>
                    <a:pt x="235" y="52"/>
                    <a:pt x="237" y="64"/>
                    <a:pt x="228" y="67"/>
                  </a:cubicBezTo>
                  <a:cubicBezTo>
                    <a:pt x="227" y="68"/>
                    <a:pt x="226" y="68"/>
                    <a:pt x="225" y="68"/>
                  </a:cubicBezTo>
                  <a:cubicBezTo>
                    <a:pt x="222" y="68"/>
                    <a:pt x="219" y="67"/>
                    <a:pt x="217" y="66"/>
                  </a:cubicBezTo>
                  <a:cubicBezTo>
                    <a:pt x="212" y="65"/>
                    <a:pt x="207" y="63"/>
                    <a:pt x="202" y="61"/>
                  </a:cubicBezTo>
                  <a:cubicBezTo>
                    <a:pt x="201" y="61"/>
                    <a:pt x="201" y="61"/>
                    <a:pt x="200" y="61"/>
                  </a:cubicBezTo>
                  <a:cubicBezTo>
                    <a:pt x="197" y="61"/>
                    <a:pt x="196" y="66"/>
                    <a:pt x="200" y="67"/>
                  </a:cubicBezTo>
                  <a:cubicBezTo>
                    <a:pt x="207" y="70"/>
                    <a:pt x="216" y="74"/>
                    <a:pt x="224" y="74"/>
                  </a:cubicBezTo>
                  <a:cubicBezTo>
                    <a:pt x="228" y="74"/>
                    <a:pt x="231" y="73"/>
                    <a:pt x="234" y="71"/>
                  </a:cubicBezTo>
                  <a:cubicBezTo>
                    <a:pt x="244" y="66"/>
                    <a:pt x="242" y="50"/>
                    <a:pt x="233" y="44"/>
                  </a:cubicBezTo>
                  <a:cubicBezTo>
                    <a:pt x="229" y="42"/>
                    <a:pt x="221" y="40"/>
                    <a:pt x="218" y="35"/>
                  </a:cubicBezTo>
                  <a:cubicBezTo>
                    <a:pt x="220" y="32"/>
                    <a:pt x="223" y="28"/>
                    <a:pt x="224" y="24"/>
                  </a:cubicBezTo>
                  <a:cubicBezTo>
                    <a:pt x="226" y="20"/>
                    <a:pt x="224" y="18"/>
                    <a:pt x="221" y="18"/>
                  </a:cubicBezTo>
                  <a:cubicBezTo>
                    <a:pt x="215" y="18"/>
                    <a:pt x="205" y="25"/>
                    <a:pt x="208" y="33"/>
                  </a:cubicBezTo>
                  <a:cubicBezTo>
                    <a:pt x="208" y="34"/>
                    <a:pt x="208" y="35"/>
                    <a:pt x="209" y="35"/>
                  </a:cubicBezTo>
                  <a:cubicBezTo>
                    <a:pt x="208" y="36"/>
                    <a:pt x="207" y="37"/>
                    <a:pt x="207" y="38"/>
                  </a:cubicBezTo>
                  <a:cubicBezTo>
                    <a:pt x="202" y="42"/>
                    <a:pt x="196" y="47"/>
                    <a:pt x="191" y="50"/>
                  </a:cubicBezTo>
                  <a:cubicBezTo>
                    <a:pt x="187" y="53"/>
                    <a:pt x="182" y="56"/>
                    <a:pt x="178" y="56"/>
                  </a:cubicBezTo>
                  <a:cubicBezTo>
                    <a:pt x="177" y="56"/>
                    <a:pt x="176" y="56"/>
                    <a:pt x="175" y="55"/>
                  </a:cubicBezTo>
                  <a:cubicBezTo>
                    <a:pt x="180" y="51"/>
                    <a:pt x="183" y="45"/>
                    <a:pt x="187" y="38"/>
                  </a:cubicBezTo>
                  <a:cubicBezTo>
                    <a:pt x="189" y="32"/>
                    <a:pt x="188" y="27"/>
                    <a:pt x="181" y="27"/>
                  </a:cubicBezTo>
                  <a:cubicBezTo>
                    <a:pt x="173" y="27"/>
                    <a:pt x="169" y="40"/>
                    <a:pt x="168" y="46"/>
                  </a:cubicBezTo>
                  <a:cubicBezTo>
                    <a:pt x="167" y="49"/>
                    <a:pt x="167" y="52"/>
                    <a:pt x="168" y="54"/>
                  </a:cubicBezTo>
                  <a:cubicBezTo>
                    <a:pt x="161" y="59"/>
                    <a:pt x="152" y="63"/>
                    <a:pt x="145" y="63"/>
                  </a:cubicBezTo>
                  <a:cubicBezTo>
                    <a:pt x="142" y="63"/>
                    <a:pt x="139" y="62"/>
                    <a:pt x="137" y="59"/>
                  </a:cubicBezTo>
                  <a:cubicBezTo>
                    <a:pt x="134" y="50"/>
                    <a:pt x="137" y="37"/>
                    <a:pt x="140" y="26"/>
                  </a:cubicBezTo>
                  <a:cubicBezTo>
                    <a:pt x="142" y="25"/>
                    <a:pt x="143" y="24"/>
                    <a:pt x="144" y="23"/>
                  </a:cubicBezTo>
                  <a:cubicBezTo>
                    <a:pt x="154" y="22"/>
                    <a:pt x="163" y="21"/>
                    <a:pt x="172" y="19"/>
                  </a:cubicBezTo>
                  <a:cubicBezTo>
                    <a:pt x="176" y="18"/>
                    <a:pt x="175" y="13"/>
                    <a:pt x="171" y="13"/>
                  </a:cubicBezTo>
                  <a:cubicBezTo>
                    <a:pt x="171" y="13"/>
                    <a:pt x="171" y="13"/>
                    <a:pt x="170" y="13"/>
                  </a:cubicBezTo>
                  <a:cubicBezTo>
                    <a:pt x="164" y="15"/>
                    <a:pt x="157" y="16"/>
                    <a:pt x="151" y="16"/>
                  </a:cubicBezTo>
                  <a:cubicBezTo>
                    <a:pt x="153" y="13"/>
                    <a:pt x="154" y="7"/>
                    <a:pt x="149" y="5"/>
                  </a:cubicBezTo>
                  <a:cubicBezTo>
                    <a:pt x="149" y="4"/>
                    <a:pt x="148" y="4"/>
                    <a:pt x="148" y="4"/>
                  </a:cubicBezTo>
                  <a:cubicBezTo>
                    <a:pt x="143" y="4"/>
                    <a:pt x="138" y="13"/>
                    <a:pt x="138" y="16"/>
                  </a:cubicBezTo>
                  <a:cubicBezTo>
                    <a:pt x="137" y="16"/>
                    <a:pt x="137" y="17"/>
                    <a:pt x="137" y="18"/>
                  </a:cubicBezTo>
                  <a:cubicBezTo>
                    <a:pt x="132" y="18"/>
                    <a:pt x="127" y="18"/>
                    <a:pt x="122" y="19"/>
                  </a:cubicBezTo>
                  <a:cubicBezTo>
                    <a:pt x="118" y="20"/>
                    <a:pt x="119" y="25"/>
                    <a:pt x="123" y="25"/>
                  </a:cubicBezTo>
                  <a:cubicBezTo>
                    <a:pt x="123" y="25"/>
                    <a:pt x="123" y="25"/>
                    <a:pt x="123" y="25"/>
                  </a:cubicBezTo>
                  <a:cubicBezTo>
                    <a:pt x="127" y="25"/>
                    <a:pt x="130" y="24"/>
                    <a:pt x="133" y="24"/>
                  </a:cubicBezTo>
                  <a:cubicBezTo>
                    <a:pt x="131" y="26"/>
                    <a:pt x="128" y="27"/>
                    <a:pt x="126" y="28"/>
                  </a:cubicBezTo>
                  <a:cubicBezTo>
                    <a:pt x="124" y="30"/>
                    <a:pt x="122" y="31"/>
                    <a:pt x="120" y="32"/>
                  </a:cubicBezTo>
                  <a:cubicBezTo>
                    <a:pt x="118" y="28"/>
                    <a:pt x="114" y="26"/>
                    <a:pt x="110" y="26"/>
                  </a:cubicBezTo>
                  <a:cubicBezTo>
                    <a:pt x="107" y="26"/>
                    <a:pt x="105" y="26"/>
                    <a:pt x="103" y="28"/>
                  </a:cubicBezTo>
                  <a:cubicBezTo>
                    <a:pt x="102" y="27"/>
                    <a:pt x="102" y="27"/>
                    <a:pt x="101" y="27"/>
                  </a:cubicBezTo>
                  <a:cubicBezTo>
                    <a:pt x="100" y="27"/>
                    <a:pt x="100" y="27"/>
                    <a:pt x="99" y="28"/>
                  </a:cubicBezTo>
                  <a:cubicBezTo>
                    <a:pt x="95" y="31"/>
                    <a:pt x="89" y="39"/>
                    <a:pt x="86" y="47"/>
                  </a:cubicBezTo>
                  <a:cubicBezTo>
                    <a:pt x="83" y="50"/>
                    <a:pt x="81" y="52"/>
                    <a:pt x="78" y="55"/>
                  </a:cubicBezTo>
                  <a:cubicBezTo>
                    <a:pt x="74" y="59"/>
                    <a:pt x="70" y="63"/>
                    <a:pt x="65" y="66"/>
                  </a:cubicBezTo>
                  <a:cubicBezTo>
                    <a:pt x="64" y="66"/>
                    <a:pt x="63" y="66"/>
                    <a:pt x="62" y="66"/>
                  </a:cubicBezTo>
                  <a:cubicBezTo>
                    <a:pt x="57" y="66"/>
                    <a:pt x="61" y="54"/>
                    <a:pt x="61" y="51"/>
                  </a:cubicBezTo>
                  <a:cubicBezTo>
                    <a:pt x="64" y="39"/>
                    <a:pt x="78" y="12"/>
                    <a:pt x="67" y="1"/>
                  </a:cubicBezTo>
                  <a:cubicBezTo>
                    <a:pt x="66" y="0"/>
                    <a:pt x="65"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382"/>
            <p:cNvSpPr>
              <a:spLocks noEditPoints="1"/>
            </p:cNvSpPr>
            <p:nvPr/>
          </p:nvSpPr>
          <p:spPr bwMode="auto">
            <a:xfrm>
              <a:off x="6064" y="3497"/>
              <a:ext cx="635" cy="572"/>
            </a:xfrm>
            <a:custGeom>
              <a:avLst/>
              <a:gdLst>
                <a:gd name="T0" fmla="*/ 415 w 475"/>
                <a:gd name="T1" fmla="*/ 409 h 429"/>
                <a:gd name="T2" fmla="*/ 425 w 475"/>
                <a:gd name="T3" fmla="*/ 406 h 429"/>
                <a:gd name="T4" fmla="*/ 438 w 475"/>
                <a:gd name="T5" fmla="*/ 380 h 429"/>
                <a:gd name="T6" fmla="*/ 441 w 475"/>
                <a:gd name="T7" fmla="*/ 366 h 429"/>
                <a:gd name="T8" fmla="*/ 184 w 475"/>
                <a:gd name="T9" fmla="*/ 344 h 429"/>
                <a:gd name="T10" fmla="*/ 440 w 475"/>
                <a:gd name="T11" fmla="*/ 340 h 429"/>
                <a:gd name="T12" fmla="*/ 353 w 475"/>
                <a:gd name="T13" fmla="*/ 417 h 429"/>
                <a:gd name="T14" fmla="*/ 419 w 475"/>
                <a:gd name="T15" fmla="*/ 314 h 429"/>
                <a:gd name="T16" fmla="*/ 424 w 475"/>
                <a:gd name="T17" fmla="*/ 334 h 429"/>
                <a:gd name="T18" fmla="*/ 353 w 475"/>
                <a:gd name="T19" fmla="*/ 417 h 429"/>
                <a:gd name="T20" fmla="*/ 394 w 475"/>
                <a:gd name="T21" fmla="*/ 294 h 429"/>
                <a:gd name="T22" fmla="*/ 417 w 475"/>
                <a:gd name="T23" fmla="*/ 287 h 429"/>
                <a:gd name="T24" fmla="*/ 37 w 475"/>
                <a:gd name="T25" fmla="*/ 395 h 429"/>
                <a:gd name="T26" fmla="*/ 345 w 475"/>
                <a:gd name="T27" fmla="*/ 381 h 429"/>
                <a:gd name="T28" fmla="*/ 456 w 475"/>
                <a:gd name="T29" fmla="*/ 365 h 429"/>
                <a:gd name="T30" fmla="*/ 451 w 475"/>
                <a:gd name="T31" fmla="*/ 347 h 429"/>
                <a:gd name="T32" fmla="*/ 445 w 475"/>
                <a:gd name="T33" fmla="*/ 334 h 429"/>
                <a:gd name="T34" fmla="*/ 396 w 475"/>
                <a:gd name="T35" fmla="*/ 359 h 429"/>
                <a:gd name="T36" fmla="*/ 54 w 475"/>
                <a:gd name="T37" fmla="*/ 404 h 429"/>
                <a:gd name="T38" fmla="*/ 135 w 475"/>
                <a:gd name="T39" fmla="*/ 334 h 429"/>
                <a:gd name="T40" fmla="*/ 201 w 475"/>
                <a:gd name="T41" fmla="*/ 277 h 429"/>
                <a:gd name="T42" fmla="*/ 94 w 475"/>
                <a:gd name="T43" fmla="*/ 403 h 429"/>
                <a:gd name="T44" fmla="*/ 142 w 475"/>
                <a:gd name="T45" fmla="*/ 335 h 429"/>
                <a:gd name="T46" fmla="*/ 119 w 475"/>
                <a:gd name="T47" fmla="*/ 403 h 429"/>
                <a:gd name="T48" fmla="*/ 139 w 475"/>
                <a:gd name="T49" fmla="*/ 409 h 429"/>
                <a:gd name="T50" fmla="*/ 153 w 475"/>
                <a:gd name="T51" fmla="*/ 342 h 429"/>
                <a:gd name="T52" fmla="*/ 228 w 475"/>
                <a:gd name="T53" fmla="*/ 297 h 429"/>
                <a:gd name="T54" fmla="*/ 370 w 475"/>
                <a:gd name="T55" fmla="*/ 288 h 429"/>
                <a:gd name="T56" fmla="*/ 41 w 475"/>
                <a:gd name="T57" fmla="*/ 392 h 429"/>
                <a:gd name="T58" fmla="*/ 41 w 475"/>
                <a:gd name="T59" fmla="*/ 392 h 429"/>
                <a:gd name="T60" fmla="*/ 142 w 475"/>
                <a:gd name="T61" fmla="*/ 409 h 429"/>
                <a:gd name="T62" fmla="*/ 221 w 475"/>
                <a:gd name="T63" fmla="*/ 360 h 429"/>
                <a:gd name="T64" fmla="*/ 221 w 475"/>
                <a:gd name="T65" fmla="*/ 397 h 429"/>
                <a:gd name="T66" fmla="*/ 230 w 475"/>
                <a:gd name="T67" fmla="*/ 410 h 429"/>
                <a:gd name="T68" fmla="*/ 275 w 475"/>
                <a:gd name="T69" fmla="*/ 335 h 429"/>
                <a:gd name="T70" fmla="*/ 219 w 475"/>
                <a:gd name="T71" fmla="*/ 366 h 429"/>
                <a:gd name="T72" fmla="*/ 256 w 475"/>
                <a:gd name="T73" fmla="*/ 332 h 429"/>
                <a:gd name="T74" fmla="*/ 252 w 475"/>
                <a:gd name="T75" fmla="*/ 362 h 429"/>
                <a:gd name="T76" fmla="*/ 87 w 475"/>
                <a:gd name="T77" fmla="*/ 308 h 429"/>
                <a:gd name="T78" fmla="*/ 157 w 475"/>
                <a:gd name="T79" fmla="*/ 259 h 429"/>
                <a:gd name="T80" fmla="*/ 422 w 475"/>
                <a:gd name="T81" fmla="*/ 282 h 429"/>
                <a:gd name="T82" fmla="*/ 343 w 475"/>
                <a:gd name="T83" fmla="*/ 327 h 429"/>
                <a:gd name="T84" fmla="*/ 169 w 475"/>
                <a:gd name="T85" fmla="*/ 381 h 429"/>
                <a:gd name="T86" fmla="*/ 159 w 475"/>
                <a:gd name="T87" fmla="*/ 393 h 429"/>
                <a:gd name="T88" fmla="*/ 181 w 475"/>
                <a:gd name="T89" fmla="*/ 257 h 429"/>
                <a:gd name="T90" fmla="*/ 24 w 475"/>
                <a:gd name="T91" fmla="*/ 356 h 429"/>
                <a:gd name="T92" fmla="*/ 75 w 475"/>
                <a:gd name="T93" fmla="*/ 265 h 429"/>
                <a:gd name="T94" fmla="*/ 100 w 475"/>
                <a:gd name="T95" fmla="*/ 275 h 429"/>
                <a:gd name="T96" fmla="*/ 42 w 475"/>
                <a:gd name="T97" fmla="*/ 319 h 429"/>
                <a:gd name="T98" fmla="*/ 40 w 475"/>
                <a:gd name="T99" fmla="*/ 317 h 429"/>
                <a:gd name="T100" fmla="*/ 68 w 475"/>
                <a:gd name="T101" fmla="*/ 289 h 429"/>
                <a:gd name="T102" fmla="*/ 155 w 475"/>
                <a:gd name="T103" fmla="*/ 155 h 429"/>
                <a:gd name="T104" fmla="*/ 370 w 475"/>
                <a:gd name="T105" fmla="*/ 232 h 429"/>
                <a:gd name="T106" fmla="*/ 227 w 475"/>
                <a:gd name="T107" fmla="*/ 275 h 429"/>
                <a:gd name="T108" fmla="*/ 133 w 475"/>
                <a:gd name="T109" fmla="*/ 18 h 429"/>
                <a:gd name="T110" fmla="*/ 161 w 475"/>
                <a:gd name="T111" fmla="*/ 420 h 429"/>
                <a:gd name="T112" fmla="*/ 292 w 475"/>
                <a:gd name="T113" fmla="*/ 148 h 429"/>
                <a:gd name="T114" fmla="*/ 227 w 475"/>
                <a:gd name="T11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5" h="429">
                  <a:moveTo>
                    <a:pt x="401" y="410"/>
                  </a:moveTo>
                  <a:cubicBezTo>
                    <a:pt x="400" y="410"/>
                    <a:pt x="416" y="395"/>
                    <a:pt x="419" y="392"/>
                  </a:cubicBezTo>
                  <a:cubicBezTo>
                    <a:pt x="423" y="387"/>
                    <a:pt x="428" y="382"/>
                    <a:pt x="433" y="378"/>
                  </a:cubicBezTo>
                  <a:cubicBezTo>
                    <a:pt x="425" y="387"/>
                    <a:pt x="417" y="396"/>
                    <a:pt x="408" y="404"/>
                  </a:cubicBezTo>
                  <a:cubicBezTo>
                    <a:pt x="403" y="408"/>
                    <a:pt x="401" y="410"/>
                    <a:pt x="401" y="410"/>
                  </a:cubicBezTo>
                  <a:moveTo>
                    <a:pt x="415" y="410"/>
                  </a:moveTo>
                  <a:cubicBezTo>
                    <a:pt x="415" y="409"/>
                    <a:pt x="415" y="409"/>
                    <a:pt x="415" y="409"/>
                  </a:cubicBezTo>
                  <a:cubicBezTo>
                    <a:pt x="415" y="409"/>
                    <a:pt x="416" y="409"/>
                    <a:pt x="416" y="409"/>
                  </a:cubicBezTo>
                  <a:cubicBezTo>
                    <a:pt x="417" y="408"/>
                    <a:pt x="417" y="408"/>
                    <a:pt x="417" y="408"/>
                  </a:cubicBezTo>
                  <a:cubicBezTo>
                    <a:pt x="426" y="399"/>
                    <a:pt x="435" y="390"/>
                    <a:pt x="444" y="380"/>
                  </a:cubicBezTo>
                  <a:cubicBezTo>
                    <a:pt x="447" y="377"/>
                    <a:pt x="452" y="370"/>
                    <a:pt x="454" y="370"/>
                  </a:cubicBezTo>
                  <a:cubicBezTo>
                    <a:pt x="454" y="370"/>
                    <a:pt x="454" y="372"/>
                    <a:pt x="450" y="379"/>
                  </a:cubicBezTo>
                  <a:cubicBezTo>
                    <a:pt x="445" y="390"/>
                    <a:pt x="436" y="399"/>
                    <a:pt x="426" y="406"/>
                  </a:cubicBezTo>
                  <a:cubicBezTo>
                    <a:pt x="425" y="406"/>
                    <a:pt x="425" y="406"/>
                    <a:pt x="425" y="406"/>
                  </a:cubicBezTo>
                  <a:cubicBezTo>
                    <a:pt x="422" y="408"/>
                    <a:pt x="418" y="409"/>
                    <a:pt x="415" y="410"/>
                  </a:cubicBezTo>
                  <a:moveTo>
                    <a:pt x="400" y="413"/>
                  </a:moveTo>
                  <a:cubicBezTo>
                    <a:pt x="417" y="401"/>
                    <a:pt x="433" y="386"/>
                    <a:pt x="443" y="367"/>
                  </a:cubicBezTo>
                  <a:cubicBezTo>
                    <a:pt x="444" y="366"/>
                    <a:pt x="446" y="365"/>
                    <a:pt x="447" y="364"/>
                  </a:cubicBezTo>
                  <a:cubicBezTo>
                    <a:pt x="449" y="362"/>
                    <a:pt x="450" y="361"/>
                    <a:pt x="451" y="360"/>
                  </a:cubicBezTo>
                  <a:cubicBezTo>
                    <a:pt x="450" y="361"/>
                    <a:pt x="449" y="362"/>
                    <a:pt x="448" y="365"/>
                  </a:cubicBezTo>
                  <a:cubicBezTo>
                    <a:pt x="445" y="370"/>
                    <a:pt x="441" y="375"/>
                    <a:pt x="438" y="380"/>
                  </a:cubicBezTo>
                  <a:cubicBezTo>
                    <a:pt x="430" y="391"/>
                    <a:pt x="419" y="402"/>
                    <a:pt x="409" y="411"/>
                  </a:cubicBezTo>
                  <a:cubicBezTo>
                    <a:pt x="406" y="412"/>
                    <a:pt x="403" y="413"/>
                    <a:pt x="400" y="413"/>
                  </a:cubicBezTo>
                  <a:moveTo>
                    <a:pt x="387" y="415"/>
                  </a:moveTo>
                  <a:cubicBezTo>
                    <a:pt x="405" y="399"/>
                    <a:pt x="421" y="381"/>
                    <a:pt x="438" y="363"/>
                  </a:cubicBezTo>
                  <a:cubicBezTo>
                    <a:pt x="439" y="363"/>
                    <a:pt x="445" y="354"/>
                    <a:pt x="447" y="354"/>
                  </a:cubicBezTo>
                  <a:cubicBezTo>
                    <a:pt x="447" y="354"/>
                    <a:pt x="447" y="355"/>
                    <a:pt x="446" y="357"/>
                  </a:cubicBezTo>
                  <a:cubicBezTo>
                    <a:pt x="445" y="360"/>
                    <a:pt x="443" y="363"/>
                    <a:pt x="441" y="366"/>
                  </a:cubicBezTo>
                  <a:cubicBezTo>
                    <a:pt x="425" y="381"/>
                    <a:pt x="410" y="397"/>
                    <a:pt x="396" y="413"/>
                  </a:cubicBezTo>
                  <a:cubicBezTo>
                    <a:pt x="395" y="414"/>
                    <a:pt x="395" y="414"/>
                    <a:pt x="395" y="414"/>
                  </a:cubicBezTo>
                  <a:cubicBezTo>
                    <a:pt x="392" y="415"/>
                    <a:pt x="390" y="415"/>
                    <a:pt x="387" y="415"/>
                  </a:cubicBezTo>
                  <a:moveTo>
                    <a:pt x="128" y="393"/>
                  </a:moveTo>
                  <a:cubicBezTo>
                    <a:pt x="129" y="392"/>
                    <a:pt x="130" y="391"/>
                    <a:pt x="131" y="390"/>
                  </a:cubicBezTo>
                  <a:cubicBezTo>
                    <a:pt x="145" y="377"/>
                    <a:pt x="160" y="364"/>
                    <a:pt x="174" y="352"/>
                  </a:cubicBezTo>
                  <a:cubicBezTo>
                    <a:pt x="178" y="349"/>
                    <a:pt x="181" y="346"/>
                    <a:pt x="184" y="344"/>
                  </a:cubicBezTo>
                  <a:cubicBezTo>
                    <a:pt x="170" y="357"/>
                    <a:pt x="157" y="370"/>
                    <a:pt x="142" y="382"/>
                  </a:cubicBezTo>
                  <a:cubicBezTo>
                    <a:pt x="138" y="386"/>
                    <a:pt x="133" y="389"/>
                    <a:pt x="128" y="393"/>
                  </a:cubicBezTo>
                  <a:moveTo>
                    <a:pt x="364" y="415"/>
                  </a:moveTo>
                  <a:cubicBezTo>
                    <a:pt x="365" y="415"/>
                    <a:pt x="366" y="414"/>
                    <a:pt x="367" y="411"/>
                  </a:cubicBezTo>
                  <a:cubicBezTo>
                    <a:pt x="372" y="408"/>
                    <a:pt x="376" y="403"/>
                    <a:pt x="381" y="399"/>
                  </a:cubicBezTo>
                  <a:cubicBezTo>
                    <a:pt x="395" y="385"/>
                    <a:pt x="408" y="370"/>
                    <a:pt x="423" y="356"/>
                  </a:cubicBezTo>
                  <a:cubicBezTo>
                    <a:pt x="425" y="353"/>
                    <a:pt x="438" y="340"/>
                    <a:pt x="440" y="340"/>
                  </a:cubicBezTo>
                  <a:cubicBezTo>
                    <a:pt x="441" y="340"/>
                    <a:pt x="441" y="341"/>
                    <a:pt x="439" y="344"/>
                  </a:cubicBezTo>
                  <a:cubicBezTo>
                    <a:pt x="433" y="353"/>
                    <a:pt x="425" y="361"/>
                    <a:pt x="417" y="369"/>
                  </a:cubicBezTo>
                  <a:cubicBezTo>
                    <a:pt x="404" y="384"/>
                    <a:pt x="394" y="401"/>
                    <a:pt x="381" y="416"/>
                  </a:cubicBezTo>
                  <a:cubicBezTo>
                    <a:pt x="374" y="417"/>
                    <a:pt x="367" y="417"/>
                    <a:pt x="361" y="417"/>
                  </a:cubicBezTo>
                  <a:cubicBezTo>
                    <a:pt x="361" y="416"/>
                    <a:pt x="362" y="416"/>
                    <a:pt x="363" y="415"/>
                  </a:cubicBezTo>
                  <a:cubicBezTo>
                    <a:pt x="363" y="415"/>
                    <a:pt x="363" y="415"/>
                    <a:pt x="364" y="415"/>
                  </a:cubicBezTo>
                  <a:moveTo>
                    <a:pt x="353" y="417"/>
                  </a:moveTo>
                  <a:cubicBezTo>
                    <a:pt x="344" y="417"/>
                    <a:pt x="337" y="417"/>
                    <a:pt x="330" y="417"/>
                  </a:cubicBezTo>
                  <a:cubicBezTo>
                    <a:pt x="326" y="416"/>
                    <a:pt x="321" y="416"/>
                    <a:pt x="316" y="416"/>
                  </a:cubicBezTo>
                  <a:cubicBezTo>
                    <a:pt x="317" y="415"/>
                    <a:pt x="317" y="414"/>
                    <a:pt x="318" y="414"/>
                  </a:cubicBezTo>
                  <a:cubicBezTo>
                    <a:pt x="318" y="414"/>
                    <a:pt x="318" y="414"/>
                    <a:pt x="318" y="414"/>
                  </a:cubicBezTo>
                  <a:cubicBezTo>
                    <a:pt x="327" y="403"/>
                    <a:pt x="337" y="393"/>
                    <a:pt x="347" y="383"/>
                  </a:cubicBezTo>
                  <a:cubicBezTo>
                    <a:pt x="366" y="364"/>
                    <a:pt x="388" y="347"/>
                    <a:pt x="406" y="327"/>
                  </a:cubicBezTo>
                  <a:cubicBezTo>
                    <a:pt x="411" y="322"/>
                    <a:pt x="415" y="318"/>
                    <a:pt x="419" y="314"/>
                  </a:cubicBezTo>
                  <a:cubicBezTo>
                    <a:pt x="421" y="312"/>
                    <a:pt x="426" y="306"/>
                    <a:pt x="427" y="306"/>
                  </a:cubicBezTo>
                  <a:cubicBezTo>
                    <a:pt x="427" y="306"/>
                    <a:pt x="427" y="308"/>
                    <a:pt x="424" y="312"/>
                  </a:cubicBezTo>
                  <a:cubicBezTo>
                    <a:pt x="416" y="324"/>
                    <a:pt x="406" y="336"/>
                    <a:pt x="397" y="347"/>
                  </a:cubicBezTo>
                  <a:cubicBezTo>
                    <a:pt x="379" y="369"/>
                    <a:pt x="360" y="389"/>
                    <a:pt x="341" y="410"/>
                  </a:cubicBezTo>
                  <a:cubicBezTo>
                    <a:pt x="340" y="411"/>
                    <a:pt x="341" y="412"/>
                    <a:pt x="342" y="412"/>
                  </a:cubicBezTo>
                  <a:cubicBezTo>
                    <a:pt x="342" y="412"/>
                    <a:pt x="343" y="412"/>
                    <a:pt x="343" y="412"/>
                  </a:cubicBezTo>
                  <a:cubicBezTo>
                    <a:pt x="373" y="389"/>
                    <a:pt x="397" y="360"/>
                    <a:pt x="424" y="334"/>
                  </a:cubicBezTo>
                  <a:cubicBezTo>
                    <a:pt x="428" y="330"/>
                    <a:pt x="435" y="325"/>
                    <a:pt x="438" y="321"/>
                  </a:cubicBezTo>
                  <a:cubicBezTo>
                    <a:pt x="432" y="332"/>
                    <a:pt x="423" y="341"/>
                    <a:pt x="416" y="350"/>
                  </a:cubicBezTo>
                  <a:cubicBezTo>
                    <a:pt x="402" y="366"/>
                    <a:pt x="391" y="382"/>
                    <a:pt x="377" y="398"/>
                  </a:cubicBezTo>
                  <a:cubicBezTo>
                    <a:pt x="376" y="400"/>
                    <a:pt x="374" y="401"/>
                    <a:pt x="372" y="403"/>
                  </a:cubicBezTo>
                  <a:cubicBezTo>
                    <a:pt x="367" y="408"/>
                    <a:pt x="362" y="413"/>
                    <a:pt x="356" y="417"/>
                  </a:cubicBezTo>
                  <a:cubicBezTo>
                    <a:pt x="356" y="417"/>
                    <a:pt x="356" y="417"/>
                    <a:pt x="356" y="417"/>
                  </a:cubicBezTo>
                  <a:cubicBezTo>
                    <a:pt x="355" y="417"/>
                    <a:pt x="354" y="417"/>
                    <a:pt x="353" y="417"/>
                  </a:cubicBezTo>
                  <a:moveTo>
                    <a:pt x="312" y="416"/>
                  </a:moveTo>
                  <a:cubicBezTo>
                    <a:pt x="297" y="415"/>
                    <a:pt x="282" y="414"/>
                    <a:pt x="267" y="413"/>
                  </a:cubicBezTo>
                  <a:cubicBezTo>
                    <a:pt x="283" y="395"/>
                    <a:pt x="300" y="377"/>
                    <a:pt x="316" y="359"/>
                  </a:cubicBezTo>
                  <a:cubicBezTo>
                    <a:pt x="337" y="338"/>
                    <a:pt x="360" y="317"/>
                    <a:pt x="384" y="298"/>
                  </a:cubicBezTo>
                  <a:cubicBezTo>
                    <a:pt x="389" y="295"/>
                    <a:pt x="395" y="291"/>
                    <a:pt x="400" y="287"/>
                  </a:cubicBezTo>
                  <a:cubicBezTo>
                    <a:pt x="403" y="285"/>
                    <a:pt x="405" y="284"/>
                    <a:pt x="405" y="284"/>
                  </a:cubicBezTo>
                  <a:cubicBezTo>
                    <a:pt x="406" y="284"/>
                    <a:pt x="396" y="292"/>
                    <a:pt x="394" y="294"/>
                  </a:cubicBezTo>
                  <a:cubicBezTo>
                    <a:pt x="381" y="308"/>
                    <a:pt x="368" y="322"/>
                    <a:pt x="356" y="336"/>
                  </a:cubicBezTo>
                  <a:cubicBezTo>
                    <a:pt x="346" y="347"/>
                    <a:pt x="337" y="357"/>
                    <a:pt x="329" y="369"/>
                  </a:cubicBezTo>
                  <a:cubicBezTo>
                    <a:pt x="317" y="385"/>
                    <a:pt x="303" y="395"/>
                    <a:pt x="291" y="410"/>
                  </a:cubicBezTo>
                  <a:cubicBezTo>
                    <a:pt x="290" y="411"/>
                    <a:pt x="291" y="412"/>
                    <a:pt x="292" y="412"/>
                  </a:cubicBezTo>
                  <a:cubicBezTo>
                    <a:pt x="292" y="412"/>
                    <a:pt x="292" y="412"/>
                    <a:pt x="292" y="412"/>
                  </a:cubicBezTo>
                  <a:cubicBezTo>
                    <a:pt x="330" y="385"/>
                    <a:pt x="360" y="345"/>
                    <a:pt x="392" y="312"/>
                  </a:cubicBezTo>
                  <a:cubicBezTo>
                    <a:pt x="401" y="304"/>
                    <a:pt x="409" y="296"/>
                    <a:pt x="417" y="287"/>
                  </a:cubicBezTo>
                  <a:cubicBezTo>
                    <a:pt x="408" y="297"/>
                    <a:pt x="400" y="308"/>
                    <a:pt x="391" y="318"/>
                  </a:cubicBezTo>
                  <a:cubicBezTo>
                    <a:pt x="373" y="341"/>
                    <a:pt x="356" y="364"/>
                    <a:pt x="337" y="386"/>
                  </a:cubicBezTo>
                  <a:cubicBezTo>
                    <a:pt x="333" y="392"/>
                    <a:pt x="329" y="397"/>
                    <a:pt x="325" y="402"/>
                  </a:cubicBezTo>
                  <a:cubicBezTo>
                    <a:pt x="323" y="404"/>
                    <a:pt x="322" y="405"/>
                    <a:pt x="320" y="407"/>
                  </a:cubicBezTo>
                  <a:cubicBezTo>
                    <a:pt x="316" y="409"/>
                    <a:pt x="315" y="411"/>
                    <a:pt x="316" y="412"/>
                  </a:cubicBezTo>
                  <a:cubicBezTo>
                    <a:pt x="315" y="413"/>
                    <a:pt x="314" y="414"/>
                    <a:pt x="312" y="416"/>
                  </a:cubicBezTo>
                  <a:moveTo>
                    <a:pt x="37" y="395"/>
                  </a:moveTo>
                  <a:cubicBezTo>
                    <a:pt x="32" y="391"/>
                    <a:pt x="29" y="388"/>
                    <a:pt x="27" y="383"/>
                  </a:cubicBezTo>
                  <a:cubicBezTo>
                    <a:pt x="53" y="362"/>
                    <a:pt x="81" y="341"/>
                    <a:pt x="108" y="320"/>
                  </a:cubicBezTo>
                  <a:cubicBezTo>
                    <a:pt x="121" y="310"/>
                    <a:pt x="134" y="300"/>
                    <a:pt x="146" y="290"/>
                  </a:cubicBezTo>
                  <a:cubicBezTo>
                    <a:pt x="149" y="288"/>
                    <a:pt x="151" y="286"/>
                    <a:pt x="153" y="284"/>
                  </a:cubicBezTo>
                  <a:cubicBezTo>
                    <a:pt x="136" y="301"/>
                    <a:pt x="120" y="318"/>
                    <a:pt x="102" y="334"/>
                  </a:cubicBezTo>
                  <a:cubicBezTo>
                    <a:pt x="80" y="353"/>
                    <a:pt x="55" y="371"/>
                    <a:pt x="37" y="395"/>
                  </a:cubicBezTo>
                  <a:moveTo>
                    <a:pt x="345" y="381"/>
                  </a:moveTo>
                  <a:cubicBezTo>
                    <a:pt x="371" y="349"/>
                    <a:pt x="396" y="315"/>
                    <a:pt x="424" y="284"/>
                  </a:cubicBezTo>
                  <a:cubicBezTo>
                    <a:pt x="424" y="284"/>
                    <a:pt x="424" y="284"/>
                    <a:pt x="424" y="284"/>
                  </a:cubicBezTo>
                  <a:cubicBezTo>
                    <a:pt x="442" y="305"/>
                    <a:pt x="456" y="329"/>
                    <a:pt x="458" y="356"/>
                  </a:cubicBezTo>
                  <a:cubicBezTo>
                    <a:pt x="460" y="376"/>
                    <a:pt x="452" y="389"/>
                    <a:pt x="439" y="398"/>
                  </a:cubicBezTo>
                  <a:cubicBezTo>
                    <a:pt x="448" y="390"/>
                    <a:pt x="455" y="379"/>
                    <a:pt x="458" y="366"/>
                  </a:cubicBezTo>
                  <a:cubicBezTo>
                    <a:pt x="458" y="365"/>
                    <a:pt x="457" y="364"/>
                    <a:pt x="456" y="364"/>
                  </a:cubicBezTo>
                  <a:cubicBezTo>
                    <a:pt x="456" y="364"/>
                    <a:pt x="456" y="364"/>
                    <a:pt x="456" y="365"/>
                  </a:cubicBezTo>
                  <a:cubicBezTo>
                    <a:pt x="451" y="369"/>
                    <a:pt x="447" y="374"/>
                    <a:pt x="442" y="378"/>
                  </a:cubicBezTo>
                  <a:cubicBezTo>
                    <a:pt x="447" y="371"/>
                    <a:pt x="452" y="363"/>
                    <a:pt x="456" y="355"/>
                  </a:cubicBezTo>
                  <a:cubicBezTo>
                    <a:pt x="456" y="354"/>
                    <a:pt x="456" y="353"/>
                    <a:pt x="455" y="353"/>
                  </a:cubicBezTo>
                  <a:cubicBezTo>
                    <a:pt x="454" y="353"/>
                    <a:pt x="454" y="353"/>
                    <a:pt x="454" y="353"/>
                  </a:cubicBezTo>
                  <a:cubicBezTo>
                    <a:pt x="452" y="355"/>
                    <a:pt x="450" y="357"/>
                    <a:pt x="448" y="359"/>
                  </a:cubicBezTo>
                  <a:cubicBezTo>
                    <a:pt x="450" y="356"/>
                    <a:pt x="451" y="352"/>
                    <a:pt x="452" y="349"/>
                  </a:cubicBezTo>
                  <a:cubicBezTo>
                    <a:pt x="453" y="348"/>
                    <a:pt x="452" y="347"/>
                    <a:pt x="451" y="347"/>
                  </a:cubicBezTo>
                  <a:cubicBezTo>
                    <a:pt x="450" y="347"/>
                    <a:pt x="450" y="347"/>
                    <a:pt x="450" y="348"/>
                  </a:cubicBezTo>
                  <a:cubicBezTo>
                    <a:pt x="437" y="360"/>
                    <a:pt x="425" y="372"/>
                    <a:pt x="414" y="385"/>
                  </a:cubicBezTo>
                  <a:cubicBezTo>
                    <a:pt x="408" y="391"/>
                    <a:pt x="401" y="398"/>
                    <a:pt x="395" y="404"/>
                  </a:cubicBezTo>
                  <a:cubicBezTo>
                    <a:pt x="394" y="405"/>
                    <a:pt x="392" y="407"/>
                    <a:pt x="391" y="409"/>
                  </a:cubicBezTo>
                  <a:cubicBezTo>
                    <a:pt x="400" y="396"/>
                    <a:pt x="409" y="383"/>
                    <a:pt x="419" y="371"/>
                  </a:cubicBezTo>
                  <a:cubicBezTo>
                    <a:pt x="429" y="360"/>
                    <a:pt x="440" y="350"/>
                    <a:pt x="446" y="336"/>
                  </a:cubicBezTo>
                  <a:cubicBezTo>
                    <a:pt x="447" y="335"/>
                    <a:pt x="446" y="334"/>
                    <a:pt x="445" y="334"/>
                  </a:cubicBezTo>
                  <a:cubicBezTo>
                    <a:pt x="445" y="334"/>
                    <a:pt x="445" y="334"/>
                    <a:pt x="445" y="334"/>
                  </a:cubicBezTo>
                  <a:cubicBezTo>
                    <a:pt x="426" y="348"/>
                    <a:pt x="410" y="364"/>
                    <a:pt x="394" y="381"/>
                  </a:cubicBezTo>
                  <a:cubicBezTo>
                    <a:pt x="395" y="379"/>
                    <a:pt x="396" y="378"/>
                    <a:pt x="398" y="376"/>
                  </a:cubicBezTo>
                  <a:cubicBezTo>
                    <a:pt x="412" y="356"/>
                    <a:pt x="431" y="340"/>
                    <a:pt x="443" y="318"/>
                  </a:cubicBezTo>
                  <a:cubicBezTo>
                    <a:pt x="443" y="316"/>
                    <a:pt x="442" y="316"/>
                    <a:pt x="441" y="316"/>
                  </a:cubicBezTo>
                  <a:cubicBezTo>
                    <a:pt x="441" y="316"/>
                    <a:pt x="441" y="316"/>
                    <a:pt x="441" y="316"/>
                  </a:cubicBezTo>
                  <a:cubicBezTo>
                    <a:pt x="425" y="329"/>
                    <a:pt x="410" y="344"/>
                    <a:pt x="396" y="359"/>
                  </a:cubicBezTo>
                  <a:cubicBezTo>
                    <a:pt x="380" y="375"/>
                    <a:pt x="362" y="390"/>
                    <a:pt x="347" y="407"/>
                  </a:cubicBezTo>
                  <a:cubicBezTo>
                    <a:pt x="377" y="373"/>
                    <a:pt x="409" y="341"/>
                    <a:pt x="433" y="303"/>
                  </a:cubicBezTo>
                  <a:cubicBezTo>
                    <a:pt x="434" y="302"/>
                    <a:pt x="433" y="300"/>
                    <a:pt x="432" y="300"/>
                  </a:cubicBezTo>
                  <a:cubicBezTo>
                    <a:pt x="432" y="300"/>
                    <a:pt x="432" y="301"/>
                    <a:pt x="431" y="301"/>
                  </a:cubicBezTo>
                  <a:cubicBezTo>
                    <a:pt x="411" y="315"/>
                    <a:pt x="395" y="336"/>
                    <a:pt x="376" y="352"/>
                  </a:cubicBezTo>
                  <a:cubicBezTo>
                    <a:pt x="365" y="362"/>
                    <a:pt x="355" y="371"/>
                    <a:pt x="345" y="381"/>
                  </a:cubicBezTo>
                  <a:moveTo>
                    <a:pt x="54" y="404"/>
                  </a:moveTo>
                  <a:cubicBezTo>
                    <a:pt x="50" y="403"/>
                    <a:pt x="46" y="401"/>
                    <a:pt x="42" y="398"/>
                  </a:cubicBezTo>
                  <a:cubicBezTo>
                    <a:pt x="41" y="398"/>
                    <a:pt x="41" y="397"/>
                    <a:pt x="40" y="397"/>
                  </a:cubicBezTo>
                  <a:cubicBezTo>
                    <a:pt x="91" y="363"/>
                    <a:pt x="132" y="317"/>
                    <a:pt x="184" y="285"/>
                  </a:cubicBezTo>
                  <a:cubicBezTo>
                    <a:pt x="185" y="285"/>
                    <a:pt x="194" y="279"/>
                    <a:pt x="194" y="279"/>
                  </a:cubicBezTo>
                  <a:cubicBezTo>
                    <a:pt x="194" y="279"/>
                    <a:pt x="194" y="279"/>
                    <a:pt x="194" y="279"/>
                  </a:cubicBezTo>
                  <a:cubicBezTo>
                    <a:pt x="187" y="285"/>
                    <a:pt x="181" y="292"/>
                    <a:pt x="175" y="298"/>
                  </a:cubicBezTo>
                  <a:cubicBezTo>
                    <a:pt x="162" y="310"/>
                    <a:pt x="149" y="322"/>
                    <a:pt x="135" y="334"/>
                  </a:cubicBezTo>
                  <a:cubicBezTo>
                    <a:pt x="108" y="357"/>
                    <a:pt x="79" y="377"/>
                    <a:pt x="54" y="404"/>
                  </a:cubicBezTo>
                  <a:cubicBezTo>
                    <a:pt x="54" y="404"/>
                    <a:pt x="54" y="404"/>
                    <a:pt x="54" y="404"/>
                  </a:cubicBezTo>
                  <a:moveTo>
                    <a:pt x="60" y="402"/>
                  </a:moveTo>
                  <a:cubicBezTo>
                    <a:pt x="60" y="402"/>
                    <a:pt x="64" y="398"/>
                    <a:pt x="65" y="396"/>
                  </a:cubicBezTo>
                  <a:cubicBezTo>
                    <a:pt x="72" y="390"/>
                    <a:pt x="78" y="384"/>
                    <a:pt x="85" y="378"/>
                  </a:cubicBezTo>
                  <a:cubicBezTo>
                    <a:pt x="99" y="366"/>
                    <a:pt x="113" y="355"/>
                    <a:pt x="127" y="344"/>
                  </a:cubicBezTo>
                  <a:cubicBezTo>
                    <a:pt x="153" y="323"/>
                    <a:pt x="176" y="299"/>
                    <a:pt x="201" y="277"/>
                  </a:cubicBezTo>
                  <a:cubicBezTo>
                    <a:pt x="201" y="276"/>
                    <a:pt x="201" y="276"/>
                    <a:pt x="201" y="276"/>
                  </a:cubicBezTo>
                  <a:cubicBezTo>
                    <a:pt x="209" y="282"/>
                    <a:pt x="217" y="285"/>
                    <a:pt x="227" y="285"/>
                  </a:cubicBezTo>
                  <a:cubicBezTo>
                    <a:pt x="230" y="285"/>
                    <a:pt x="232" y="285"/>
                    <a:pt x="234" y="285"/>
                  </a:cubicBezTo>
                  <a:cubicBezTo>
                    <a:pt x="216" y="298"/>
                    <a:pt x="198" y="311"/>
                    <a:pt x="181" y="326"/>
                  </a:cubicBezTo>
                  <a:cubicBezTo>
                    <a:pt x="156" y="348"/>
                    <a:pt x="131" y="370"/>
                    <a:pt x="107" y="392"/>
                  </a:cubicBezTo>
                  <a:cubicBezTo>
                    <a:pt x="105" y="393"/>
                    <a:pt x="95" y="403"/>
                    <a:pt x="94" y="403"/>
                  </a:cubicBezTo>
                  <a:cubicBezTo>
                    <a:pt x="94" y="403"/>
                    <a:pt x="94" y="403"/>
                    <a:pt x="94" y="403"/>
                  </a:cubicBezTo>
                  <a:cubicBezTo>
                    <a:pt x="100" y="396"/>
                    <a:pt x="106" y="390"/>
                    <a:pt x="112" y="383"/>
                  </a:cubicBezTo>
                  <a:cubicBezTo>
                    <a:pt x="125" y="371"/>
                    <a:pt x="138" y="360"/>
                    <a:pt x="150" y="348"/>
                  </a:cubicBezTo>
                  <a:cubicBezTo>
                    <a:pt x="161" y="338"/>
                    <a:pt x="172" y="326"/>
                    <a:pt x="183" y="316"/>
                  </a:cubicBezTo>
                  <a:cubicBezTo>
                    <a:pt x="193" y="306"/>
                    <a:pt x="204" y="297"/>
                    <a:pt x="210" y="284"/>
                  </a:cubicBezTo>
                  <a:cubicBezTo>
                    <a:pt x="211" y="283"/>
                    <a:pt x="210" y="282"/>
                    <a:pt x="209" y="282"/>
                  </a:cubicBezTo>
                  <a:cubicBezTo>
                    <a:pt x="209" y="282"/>
                    <a:pt x="209" y="282"/>
                    <a:pt x="208" y="282"/>
                  </a:cubicBezTo>
                  <a:cubicBezTo>
                    <a:pt x="184" y="297"/>
                    <a:pt x="163" y="316"/>
                    <a:pt x="142" y="335"/>
                  </a:cubicBezTo>
                  <a:cubicBezTo>
                    <a:pt x="130" y="344"/>
                    <a:pt x="118" y="352"/>
                    <a:pt x="106" y="361"/>
                  </a:cubicBezTo>
                  <a:cubicBezTo>
                    <a:pt x="92" y="373"/>
                    <a:pt x="80" y="387"/>
                    <a:pt x="65" y="398"/>
                  </a:cubicBezTo>
                  <a:cubicBezTo>
                    <a:pt x="62" y="401"/>
                    <a:pt x="60" y="402"/>
                    <a:pt x="60" y="402"/>
                  </a:cubicBezTo>
                  <a:moveTo>
                    <a:pt x="112" y="408"/>
                  </a:moveTo>
                  <a:cubicBezTo>
                    <a:pt x="112" y="408"/>
                    <a:pt x="112" y="408"/>
                    <a:pt x="112" y="408"/>
                  </a:cubicBezTo>
                  <a:cubicBezTo>
                    <a:pt x="114" y="407"/>
                    <a:pt x="116" y="405"/>
                    <a:pt x="118" y="404"/>
                  </a:cubicBezTo>
                  <a:cubicBezTo>
                    <a:pt x="118" y="404"/>
                    <a:pt x="119" y="403"/>
                    <a:pt x="119" y="403"/>
                  </a:cubicBezTo>
                  <a:cubicBezTo>
                    <a:pt x="146" y="383"/>
                    <a:pt x="171" y="362"/>
                    <a:pt x="195" y="339"/>
                  </a:cubicBezTo>
                  <a:cubicBezTo>
                    <a:pt x="211" y="324"/>
                    <a:pt x="225" y="308"/>
                    <a:pt x="242" y="295"/>
                  </a:cubicBezTo>
                  <a:cubicBezTo>
                    <a:pt x="253" y="287"/>
                    <a:pt x="263" y="278"/>
                    <a:pt x="272" y="269"/>
                  </a:cubicBezTo>
                  <a:cubicBezTo>
                    <a:pt x="270" y="271"/>
                    <a:pt x="269" y="273"/>
                    <a:pt x="267" y="275"/>
                  </a:cubicBezTo>
                  <a:cubicBezTo>
                    <a:pt x="254" y="291"/>
                    <a:pt x="240" y="307"/>
                    <a:pt x="227" y="323"/>
                  </a:cubicBezTo>
                  <a:cubicBezTo>
                    <a:pt x="200" y="353"/>
                    <a:pt x="167" y="378"/>
                    <a:pt x="139" y="408"/>
                  </a:cubicBezTo>
                  <a:cubicBezTo>
                    <a:pt x="138" y="408"/>
                    <a:pt x="138" y="409"/>
                    <a:pt x="139" y="409"/>
                  </a:cubicBezTo>
                  <a:cubicBezTo>
                    <a:pt x="126" y="410"/>
                    <a:pt x="113" y="411"/>
                    <a:pt x="101" y="411"/>
                  </a:cubicBezTo>
                  <a:cubicBezTo>
                    <a:pt x="86" y="411"/>
                    <a:pt x="72" y="410"/>
                    <a:pt x="58" y="405"/>
                  </a:cubicBezTo>
                  <a:cubicBezTo>
                    <a:pt x="83" y="393"/>
                    <a:pt x="101" y="368"/>
                    <a:pt x="123" y="352"/>
                  </a:cubicBezTo>
                  <a:cubicBezTo>
                    <a:pt x="148" y="334"/>
                    <a:pt x="170" y="313"/>
                    <a:pt x="194" y="295"/>
                  </a:cubicBezTo>
                  <a:cubicBezTo>
                    <a:pt x="195" y="294"/>
                    <a:pt x="205" y="289"/>
                    <a:pt x="205" y="287"/>
                  </a:cubicBezTo>
                  <a:cubicBezTo>
                    <a:pt x="201" y="296"/>
                    <a:pt x="192" y="303"/>
                    <a:pt x="185" y="309"/>
                  </a:cubicBezTo>
                  <a:cubicBezTo>
                    <a:pt x="174" y="320"/>
                    <a:pt x="164" y="331"/>
                    <a:pt x="153" y="342"/>
                  </a:cubicBezTo>
                  <a:cubicBezTo>
                    <a:pt x="132" y="364"/>
                    <a:pt x="108" y="382"/>
                    <a:pt x="88" y="406"/>
                  </a:cubicBezTo>
                  <a:cubicBezTo>
                    <a:pt x="87" y="407"/>
                    <a:pt x="88" y="408"/>
                    <a:pt x="89" y="408"/>
                  </a:cubicBezTo>
                  <a:cubicBezTo>
                    <a:pt x="89" y="408"/>
                    <a:pt x="90" y="408"/>
                    <a:pt x="90" y="408"/>
                  </a:cubicBezTo>
                  <a:cubicBezTo>
                    <a:pt x="114" y="393"/>
                    <a:pt x="135" y="370"/>
                    <a:pt x="156" y="352"/>
                  </a:cubicBezTo>
                  <a:cubicBezTo>
                    <a:pt x="184" y="328"/>
                    <a:pt x="211" y="305"/>
                    <a:pt x="240" y="284"/>
                  </a:cubicBezTo>
                  <a:cubicBezTo>
                    <a:pt x="241" y="283"/>
                    <a:pt x="241" y="283"/>
                    <a:pt x="241" y="283"/>
                  </a:cubicBezTo>
                  <a:cubicBezTo>
                    <a:pt x="236" y="288"/>
                    <a:pt x="232" y="292"/>
                    <a:pt x="228" y="297"/>
                  </a:cubicBezTo>
                  <a:cubicBezTo>
                    <a:pt x="215" y="310"/>
                    <a:pt x="202" y="323"/>
                    <a:pt x="188" y="336"/>
                  </a:cubicBezTo>
                  <a:cubicBezTo>
                    <a:pt x="163" y="359"/>
                    <a:pt x="135" y="381"/>
                    <a:pt x="111" y="406"/>
                  </a:cubicBezTo>
                  <a:cubicBezTo>
                    <a:pt x="110" y="407"/>
                    <a:pt x="111" y="408"/>
                    <a:pt x="112" y="408"/>
                  </a:cubicBezTo>
                  <a:moveTo>
                    <a:pt x="263" y="412"/>
                  </a:moveTo>
                  <a:cubicBezTo>
                    <a:pt x="254" y="412"/>
                    <a:pt x="244" y="411"/>
                    <a:pt x="234" y="410"/>
                  </a:cubicBezTo>
                  <a:cubicBezTo>
                    <a:pt x="258" y="394"/>
                    <a:pt x="276" y="372"/>
                    <a:pt x="297" y="354"/>
                  </a:cubicBezTo>
                  <a:cubicBezTo>
                    <a:pt x="322" y="333"/>
                    <a:pt x="345" y="309"/>
                    <a:pt x="370" y="288"/>
                  </a:cubicBezTo>
                  <a:cubicBezTo>
                    <a:pt x="374" y="283"/>
                    <a:pt x="379" y="279"/>
                    <a:pt x="384" y="275"/>
                  </a:cubicBezTo>
                  <a:cubicBezTo>
                    <a:pt x="387" y="272"/>
                    <a:pt x="390" y="269"/>
                    <a:pt x="393" y="266"/>
                  </a:cubicBezTo>
                  <a:cubicBezTo>
                    <a:pt x="390" y="270"/>
                    <a:pt x="388" y="274"/>
                    <a:pt x="384" y="278"/>
                  </a:cubicBezTo>
                  <a:cubicBezTo>
                    <a:pt x="375" y="289"/>
                    <a:pt x="363" y="299"/>
                    <a:pt x="353" y="310"/>
                  </a:cubicBezTo>
                  <a:cubicBezTo>
                    <a:pt x="335" y="330"/>
                    <a:pt x="318" y="351"/>
                    <a:pt x="300" y="371"/>
                  </a:cubicBezTo>
                  <a:cubicBezTo>
                    <a:pt x="288" y="385"/>
                    <a:pt x="276" y="399"/>
                    <a:pt x="263" y="412"/>
                  </a:cubicBezTo>
                  <a:moveTo>
                    <a:pt x="41" y="392"/>
                  </a:moveTo>
                  <a:cubicBezTo>
                    <a:pt x="40" y="392"/>
                    <a:pt x="52" y="382"/>
                    <a:pt x="53" y="380"/>
                  </a:cubicBezTo>
                  <a:cubicBezTo>
                    <a:pt x="59" y="374"/>
                    <a:pt x="65" y="369"/>
                    <a:pt x="71" y="364"/>
                  </a:cubicBezTo>
                  <a:cubicBezTo>
                    <a:pt x="84" y="353"/>
                    <a:pt x="96" y="342"/>
                    <a:pt x="109" y="331"/>
                  </a:cubicBezTo>
                  <a:cubicBezTo>
                    <a:pt x="135" y="308"/>
                    <a:pt x="158" y="283"/>
                    <a:pt x="183" y="259"/>
                  </a:cubicBezTo>
                  <a:cubicBezTo>
                    <a:pt x="188" y="265"/>
                    <a:pt x="193" y="270"/>
                    <a:pt x="199" y="274"/>
                  </a:cubicBezTo>
                  <a:cubicBezTo>
                    <a:pt x="141" y="304"/>
                    <a:pt x="98" y="353"/>
                    <a:pt x="46" y="390"/>
                  </a:cubicBezTo>
                  <a:cubicBezTo>
                    <a:pt x="43" y="392"/>
                    <a:pt x="42" y="392"/>
                    <a:pt x="41" y="392"/>
                  </a:cubicBezTo>
                  <a:moveTo>
                    <a:pt x="218" y="311"/>
                  </a:moveTo>
                  <a:cubicBezTo>
                    <a:pt x="228" y="301"/>
                    <a:pt x="238" y="291"/>
                    <a:pt x="247" y="281"/>
                  </a:cubicBezTo>
                  <a:cubicBezTo>
                    <a:pt x="261" y="274"/>
                    <a:pt x="271" y="262"/>
                    <a:pt x="283" y="253"/>
                  </a:cubicBezTo>
                  <a:cubicBezTo>
                    <a:pt x="277" y="260"/>
                    <a:pt x="271" y="267"/>
                    <a:pt x="264" y="273"/>
                  </a:cubicBezTo>
                  <a:cubicBezTo>
                    <a:pt x="252" y="284"/>
                    <a:pt x="238" y="293"/>
                    <a:pt x="226" y="304"/>
                  </a:cubicBezTo>
                  <a:cubicBezTo>
                    <a:pt x="223" y="306"/>
                    <a:pt x="221" y="308"/>
                    <a:pt x="218" y="311"/>
                  </a:cubicBezTo>
                  <a:moveTo>
                    <a:pt x="142" y="409"/>
                  </a:moveTo>
                  <a:cubicBezTo>
                    <a:pt x="154" y="403"/>
                    <a:pt x="162" y="394"/>
                    <a:pt x="171" y="384"/>
                  </a:cubicBezTo>
                  <a:cubicBezTo>
                    <a:pt x="184" y="370"/>
                    <a:pt x="199" y="359"/>
                    <a:pt x="213" y="346"/>
                  </a:cubicBezTo>
                  <a:cubicBezTo>
                    <a:pt x="242" y="321"/>
                    <a:pt x="268" y="293"/>
                    <a:pt x="296" y="267"/>
                  </a:cubicBezTo>
                  <a:cubicBezTo>
                    <a:pt x="300" y="263"/>
                    <a:pt x="312" y="256"/>
                    <a:pt x="314" y="252"/>
                  </a:cubicBezTo>
                  <a:cubicBezTo>
                    <a:pt x="309" y="262"/>
                    <a:pt x="300" y="270"/>
                    <a:pt x="292" y="278"/>
                  </a:cubicBezTo>
                  <a:cubicBezTo>
                    <a:pt x="279" y="291"/>
                    <a:pt x="270" y="306"/>
                    <a:pt x="258" y="321"/>
                  </a:cubicBezTo>
                  <a:cubicBezTo>
                    <a:pt x="247" y="335"/>
                    <a:pt x="233" y="346"/>
                    <a:pt x="221" y="360"/>
                  </a:cubicBezTo>
                  <a:cubicBezTo>
                    <a:pt x="207" y="376"/>
                    <a:pt x="194" y="393"/>
                    <a:pt x="177" y="406"/>
                  </a:cubicBezTo>
                  <a:cubicBezTo>
                    <a:pt x="176" y="406"/>
                    <a:pt x="176" y="408"/>
                    <a:pt x="177" y="408"/>
                  </a:cubicBezTo>
                  <a:cubicBezTo>
                    <a:pt x="176" y="408"/>
                    <a:pt x="176" y="408"/>
                    <a:pt x="176" y="408"/>
                  </a:cubicBezTo>
                  <a:cubicBezTo>
                    <a:pt x="168" y="408"/>
                    <a:pt x="161" y="408"/>
                    <a:pt x="154" y="409"/>
                  </a:cubicBezTo>
                  <a:cubicBezTo>
                    <a:pt x="150" y="409"/>
                    <a:pt x="146" y="409"/>
                    <a:pt x="142" y="409"/>
                  </a:cubicBezTo>
                  <a:moveTo>
                    <a:pt x="217" y="404"/>
                  </a:moveTo>
                  <a:cubicBezTo>
                    <a:pt x="218" y="404"/>
                    <a:pt x="220" y="401"/>
                    <a:pt x="221" y="397"/>
                  </a:cubicBezTo>
                  <a:cubicBezTo>
                    <a:pt x="243" y="372"/>
                    <a:pt x="268" y="350"/>
                    <a:pt x="293" y="328"/>
                  </a:cubicBezTo>
                  <a:cubicBezTo>
                    <a:pt x="323" y="302"/>
                    <a:pt x="351" y="274"/>
                    <a:pt x="381" y="249"/>
                  </a:cubicBezTo>
                  <a:cubicBezTo>
                    <a:pt x="370" y="258"/>
                    <a:pt x="356" y="275"/>
                    <a:pt x="345" y="288"/>
                  </a:cubicBezTo>
                  <a:cubicBezTo>
                    <a:pt x="332" y="302"/>
                    <a:pt x="320" y="317"/>
                    <a:pt x="307" y="331"/>
                  </a:cubicBezTo>
                  <a:cubicBezTo>
                    <a:pt x="294" y="345"/>
                    <a:pt x="281" y="360"/>
                    <a:pt x="268" y="375"/>
                  </a:cubicBezTo>
                  <a:cubicBezTo>
                    <a:pt x="257" y="388"/>
                    <a:pt x="243" y="398"/>
                    <a:pt x="231" y="410"/>
                  </a:cubicBezTo>
                  <a:cubicBezTo>
                    <a:pt x="230" y="410"/>
                    <a:pt x="230" y="410"/>
                    <a:pt x="230" y="410"/>
                  </a:cubicBezTo>
                  <a:cubicBezTo>
                    <a:pt x="213" y="409"/>
                    <a:pt x="195" y="408"/>
                    <a:pt x="178" y="408"/>
                  </a:cubicBezTo>
                  <a:cubicBezTo>
                    <a:pt x="178" y="408"/>
                    <a:pt x="178" y="408"/>
                    <a:pt x="178" y="408"/>
                  </a:cubicBezTo>
                  <a:cubicBezTo>
                    <a:pt x="191" y="401"/>
                    <a:pt x="201" y="390"/>
                    <a:pt x="212" y="379"/>
                  </a:cubicBezTo>
                  <a:cubicBezTo>
                    <a:pt x="225" y="364"/>
                    <a:pt x="239" y="352"/>
                    <a:pt x="253" y="339"/>
                  </a:cubicBezTo>
                  <a:cubicBezTo>
                    <a:pt x="283" y="312"/>
                    <a:pt x="312" y="286"/>
                    <a:pt x="340" y="258"/>
                  </a:cubicBezTo>
                  <a:cubicBezTo>
                    <a:pt x="331" y="268"/>
                    <a:pt x="321" y="286"/>
                    <a:pt x="310" y="298"/>
                  </a:cubicBezTo>
                  <a:cubicBezTo>
                    <a:pt x="299" y="311"/>
                    <a:pt x="287" y="323"/>
                    <a:pt x="275" y="335"/>
                  </a:cubicBezTo>
                  <a:cubicBezTo>
                    <a:pt x="252" y="358"/>
                    <a:pt x="228" y="380"/>
                    <a:pt x="210" y="406"/>
                  </a:cubicBezTo>
                  <a:cubicBezTo>
                    <a:pt x="209" y="407"/>
                    <a:pt x="210" y="408"/>
                    <a:pt x="211" y="408"/>
                  </a:cubicBezTo>
                  <a:cubicBezTo>
                    <a:pt x="211" y="408"/>
                    <a:pt x="212" y="408"/>
                    <a:pt x="212" y="408"/>
                  </a:cubicBezTo>
                  <a:cubicBezTo>
                    <a:pt x="213" y="406"/>
                    <a:pt x="214" y="405"/>
                    <a:pt x="216" y="403"/>
                  </a:cubicBezTo>
                  <a:cubicBezTo>
                    <a:pt x="216" y="403"/>
                    <a:pt x="216" y="404"/>
                    <a:pt x="217" y="404"/>
                  </a:cubicBezTo>
                  <a:moveTo>
                    <a:pt x="217" y="369"/>
                  </a:moveTo>
                  <a:cubicBezTo>
                    <a:pt x="218" y="368"/>
                    <a:pt x="219" y="367"/>
                    <a:pt x="219" y="366"/>
                  </a:cubicBezTo>
                  <a:cubicBezTo>
                    <a:pt x="231" y="352"/>
                    <a:pt x="245" y="341"/>
                    <a:pt x="257" y="327"/>
                  </a:cubicBezTo>
                  <a:cubicBezTo>
                    <a:pt x="268" y="313"/>
                    <a:pt x="277" y="298"/>
                    <a:pt x="290" y="285"/>
                  </a:cubicBezTo>
                  <a:cubicBezTo>
                    <a:pt x="301" y="273"/>
                    <a:pt x="312" y="263"/>
                    <a:pt x="319" y="248"/>
                  </a:cubicBezTo>
                  <a:cubicBezTo>
                    <a:pt x="319" y="248"/>
                    <a:pt x="319" y="248"/>
                    <a:pt x="319" y="248"/>
                  </a:cubicBezTo>
                  <a:cubicBezTo>
                    <a:pt x="326" y="250"/>
                    <a:pt x="332" y="254"/>
                    <a:pt x="338" y="257"/>
                  </a:cubicBezTo>
                  <a:cubicBezTo>
                    <a:pt x="326" y="268"/>
                    <a:pt x="315" y="281"/>
                    <a:pt x="302" y="291"/>
                  </a:cubicBezTo>
                  <a:cubicBezTo>
                    <a:pt x="286" y="304"/>
                    <a:pt x="271" y="318"/>
                    <a:pt x="256" y="332"/>
                  </a:cubicBezTo>
                  <a:cubicBezTo>
                    <a:pt x="243" y="344"/>
                    <a:pt x="230" y="356"/>
                    <a:pt x="217" y="369"/>
                  </a:cubicBezTo>
                  <a:moveTo>
                    <a:pt x="350" y="259"/>
                  </a:moveTo>
                  <a:cubicBezTo>
                    <a:pt x="354" y="259"/>
                    <a:pt x="357" y="259"/>
                    <a:pt x="360" y="257"/>
                  </a:cubicBezTo>
                  <a:cubicBezTo>
                    <a:pt x="364" y="256"/>
                    <a:pt x="373" y="247"/>
                    <a:pt x="378" y="247"/>
                  </a:cubicBezTo>
                  <a:cubicBezTo>
                    <a:pt x="378" y="247"/>
                    <a:pt x="379" y="247"/>
                    <a:pt x="379" y="247"/>
                  </a:cubicBezTo>
                  <a:cubicBezTo>
                    <a:pt x="350" y="271"/>
                    <a:pt x="324" y="297"/>
                    <a:pt x="296" y="321"/>
                  </a:cubicBezTo>
                  <a:cubicBezTo>
                    <a:pt x="281" y="335"/>
                    <a:pt x="266" y="348"/>
                    <a:pt x="252" y="362"/>
                  </a:cubicBezTo>
                  <a:cubicBezTo>
                    <a:pt x="262" y="351"/>
                    <a:pt x="274" y="340"/>
                    <a:pt x="285" y="329"/>
                  </a:cubicBezTo>
                  <a:cubicBezTo>
                    <a:pt x="307" y="307"/>
                    <a:pt x="327" y="285"/>
                    <a:pt x="343" y="258"/>
                  </a:cubicBezTo>
                  <a:cubicBezTo>
                    <a:pt x="344" y="258"/>
                    <a:pt x="346" y="259"/>
                    <a:pt x="347" y="259"/>
                  </a:cubicBezTo>
                  <a:cubicBezTo>
                    <a:pt x="348" y="259"/>
                    <a:pt x="349" y="259"/>
                    <a:pt x="350" y="259"/>
                  </a:cubicBezTo>
                  <a:moveTo>
                    <a:pt x="25" y="380"/>
                  </a:moveTo>
                  <a:cubicBezTo>
                    <a:pt x="23" y="373"/>
                    <a:pt x="22" y="366"/>
                    <a:pt x="23" y="359"/>
                  </a:cubicBezTo>
                  <a:cubicBezTo>
                    <a:pt x="48" y="346"/>
                    <a:pt x="67" y="326"/>
                    <a:pt x="87" y="308"/>
                  </a:cubicBezTo>
                  <a:cubicBezTo>
                    <a:pt x="102" y="295"/>
                    <a:pt x="118" y="284"/>
                    <a:pt x="133" y="273"/>
                  </a:cubicBezTo>
                  <a:cubicBezTo>
                    <a:pt x="140" y="267"/>
                    <a:pt x="148" y="261"/>
                    <a:pt x="155" y="256"/>
                  </a:cubicBezTo>
                  <a:cubicBezTo>
                    <a:pt x="159" y="253"/>
                    <a:pt x="163" y="250"/>
                    <a:pt x="167" y="247"/>
                  </a:cubicBezTo>
                  <a:cubicBezTo>
                    <a:pt x="167" y="247"/>
                    <a:pt x="167" y="247"/>
                    <a:pt x="167" y="247"/>
                  </a:cubicBezTo>
                  <a:cubicBezTo>
                    <a:pt x="168" y="247"/>
                    <a:pt x="165" y="250"/>
                    <a:pt x="163" y="253"/>
                  </a:cubicBezTo>
                  <a:cubicBezTo>
                    <a:pt x="160" y="256"/>
                    <a:pt x="157" y="259"/>
                    <a:pt x="157" y="259"/>
                  </a:cubicBezTo>
                  <a:cubicBezTo>
                    <a:pt x="157" y="259"/>
                    <a:pt x="157" y="259"/>
                    <a:pt x="157" y="259"/>
                  </a:cubicBezTo>
                  <a:cubicBezTo>
                    <a:pt x="119" y="305"/>
                    <a:pt x="62" y="332"/>
                    <a:pt x="25" y="380"/>
                  </a:cubicBezTo>
                  <a:moveTo>
                    <a:pt x="277" y="369"/>
                  </a:moveTo>
                  <a:cubicBezTo>
                    <a:pt x="277" y="368"/>
                    <a:pt x="278" y="367"/>
                    <a:pt x="278" y="367"/>
                  </a:cubicBezTo>
                  <a:cubicBezTo>
                    <a:pt x="291" y="352"/>
                    <a:pt x="305" y="338"/>
                    <a:pt x="317" y="323"/>
                  </a:cubicBezTo>
                  <a:cubicBezTo>
                    <a:pt x="339" y="298"/>
                    <a:pt x="367" y="275"/>
                    <a:pt x="385" y="247"/>
                  </a:cubicBezTo>
                  <a:cubicBezTo>
                    <a:pt x="385" y="247"/>
                    <a:pt x="386" y="247"/>
                    <a:pt x="386" y="246"/>
                  </a:cubicBezTo>
                  <a:cubicBezTo>
                    <a:pt x="398" y="257"/>
                    <a:pt x="411" y="269"/>
                    <a:pt x="422" y="282"/>
                  </a:cubicBezTo>
                  <a:cubicBezTo>
                    <a:pt x="386" y="309"/>
                    <a:pt x="358" y="345"/>
                    <a:pt x="327" y="377"/>
                  </a:cubicBezTo>
                  <a:cubicBezTo>
                    <a:pt x="333" y="369"/>
                    <a:pt x="338" y="361"/>
                    <a:pt x="344" y="354"/>
                  </a:cubicBezTo>
                  <a:cubicBezTo>
                    <a:pt x="366" y="329"/>
                    <a:pt x="388" y="305"/>
                    <a:pt x="411" y="280"/>
                  </a:cubicBezTo>
                  <a:cubicBezTo>
                    <a:pt x="412" y="279"/>
                    <a:pt x="411" y="278"/>
                    <a:pt x="410" y="278"/>
                  </a:cubicBezTo>
                  <a:cubicBezTo>
                    <a:pt x="409" y="278"/>
                    <a:pt x="409" y="278"/>
                    <a:pt x="409" y="278"/>
                  </a:cubicBezTo>
                  <a:cubicBezTo>
                    <a:pt x="383" y="295"/>
                    <a:pt x="359" y="314"/>
                    <a:pt x="336" y="335"/>
                  </a:cubicBezTo>
                  <a:cubicBezTo>
                    <a:pt x="339" y="333"/>
                    <a:pt x="341" y="330"/>
                    <a:pt x="343" y="327"/>
                  </a:cubicBezTo>
                  <a:cubicBezTo>
                    <a:pt x="360" y="305"/>
                    <a:pt x="387" y="287"/>
                    <a:pt x="398" y="261"/>
                  </a:cubicBezTo>
                  <a:cubicBezTo>
                    <a:pt x="398" y="260"/>
                    <a:pt x="397" y="259"/>
                    <a:pt x="396" y="259"/>
                  </a:cubicBezTo>
                  <a:cubicBezTo>
                    <a:pt x="396" y="259"/>
                    <a:pt x="396" y="259"/>
                    <a:pt x="396" y="260"/>
                  </a:cubicBezTo>
                  <a:cubicBezTo>
                    <a:pt x="370" y="285"/>
                    <a:pt x="343" y="311"/>
                    <a:pt x="315" y="335"/>
                  </a:cubicBezTo>
                  <a:cubicBezTo>
                    <a:pt x="302" y="346"/>
                    <a:pt x="289" y="357"/>
                    <a:pt x="277" y="369"/>
                  </a:cubicBezTo>
                  <a:moveTo>
                    <a:pt x="146" y="404"/>
                  </a:moveTo>
                  <a:cubicBezTo>
                    <a:pt x="154" y="396"/>
                    <a:pt x="162" y="389"/>
                    <a:pt x="169" y="381"/>
                  </a:cubicBezTo>
                  <a:cubicBezTo>
                    <a:pt x="184" y="367"/>
                    <a:pt x="200" y="354"/>
                    <a:pt x="215" y="340"/>
                  </a:cubicBezTo>
                  <a:cubicBezTo>
                    <a:pt x="244" y="312"/>
                    <a:pt x="268" y="278"/>
                    <a:pt x="294" y="247"/>
                  </a:cubicBezTo>
                  <a:cubicBezTo>
                    <a:pt x="298" y="246"/>
                    <a:pt x="302" y="245"/>
                    <a:pt x="306" y="245"/>
                  </a:cubicBezTo>
                  <a:cubicBezTo>
                    <a:pt x="308" y="245"/>
                    <a:pt x="310" y="246"/>
                    <a:pt x="311" y="246"/>
                  </a:cubicBezTo>
                  <a:cubicBezTo>
                    <a:pt x="313" y="246"/>
                    <a:pt x="315" y="246"/>
                    <a:pt x="316" y="247"/>
                  </a:cubicBezTo>
                  <a:cubicBezTo>
                    <a:pt x="288" y="266"/>
                    <a:pt x="265" y="293"/>
                    <a:pt x="241" y="317"/>
                  </a:cubicBezTo>
                  <a:cubicBezTo>
                    <a:pt x="214" y="343"/>
                    <a:pt x="184" y="366"/>
                    <a:pt x="159" y="393"/>
                  </a:cubicBezTo>
                  <a:cubicBezTo>
                    <a:pt x="156" y="397"/>
                    <a:pt x="152" y="400"/>
                    <a:pt x="148" y="403"/>
                  </a:cubicBezTo>
                  <a:cubicBezTo>
                    <a:pt x="147" y="403"/>
                    <a:pt x="147" y="404"/>
                    <a:pt x="146" y="404"/>
                  </a:cubicBezTo>
                  <a:moveTo>
                    <a:pt x="28" y="379"/>
                  </a:moveTo>
                  <a:cubicBezTo>
                    <a:pt x="33" y="375"/>
                    <a:pt x="37" y="369"/>
                    <a:pt x="42" y="364"/>
                  </a:cubicBezTo>
                  <a:cubicBezTo>
                    <a:pt x="82" y="321"/>
                    <a:pt x="137" y="294"/>
                    <a:pt x="171" y="245"/>
                  </a:cubicBezTo>
                  <a:cubicBezTo>
                    <a:pt x="174" y="249"/>
                    <a:pt x="178" y="252"/>
                    <a:pt x="181" y="256"/>
                  </a:cubicBezTo>
                  <a:cubicBezTo>
                    <a:pt x="181" y="257"/>
                    <a:pt x="181" y="257"/>
                    <a:pt x="181" y="257"/>
                  </a:cubicBezTo>
                  <a:cubicBezTo>
                    <a:pt x="180" y="258"/>
                    <a:pt x="178" y="259"/>
                    <a:pt x="177" y="260"/>
                  </a:cubicBezTo>
                  <a:cubicBezTo>
                    <a:pt x="177" y="260"/>
                    <a:pt x="177" y="260"/>
                    <a:pt x="176" y="260"/>
                  </a:cubicBezTo>
                  <a:cubicBezTo>
                    <a:pt x="175" y="260"/>
                    <a:pt x="174" y="261"/>
                    <a:pt x="173" y="263"/>
                  </a:cubicBezTo>
                  <a:cubicBezTo>
                    <a:pt x="146" y="287"/>
                    <a:pt x="118" y="309"/>
                    <a:pt x="89" y="331"/>
                  </a:cubicBezTo>
                  <a:cubicBezTo>
                    <a:pt x="76" y="341"/>
                    <a:pt x="63" y="351"/>
                    <a:pt x="50" y="361"/>
                  </a:cubicBezTo>
                  <a:cubicBezTo>
                    <a:pt x="43" y="367"/>
                    <a:pt x="35" y="373"/>
                    <a:pt x="28" y="379"/>
                  </a:cubicBezTo>
                  <a:moveTo>
                    <a:pt x="24" y="356"/>
                  </a:moveTo>
                  <a:cubicBezTo>
                    <a:pt x="24" y="356"/>
                    <a:pt x="24" y="356"/>
                    <a:pt x="24" y="356"/>
                  </a:cubicBezTo>
                  <a:cubicBezTo>
                    <a:pt x="66" y="313"/>
                    <a:pt x="119" y="281"/>
                    <a:pt x="161" y="237"/>
                  </a:cubicBezTo>
                  <a:cubicBezTo>
                    <a:pt x="163" y="238"/>
                    <a:pt x="166" y="240"/>
                    <a:pt x="168" y="243"/>
                  </a:cubicBezTo>
                  <a:cubicBezTo>
                    <a:pt x="144" y="261"/>
                    <a:pt x="118" y="279"/>
                    <a:pt x="94" y="298"/>
                  </a:cubicBezTo>
                  <a:cubicBezTo>
                    <a:pt x="82" y="308"/>
                    <a:pt x="70" y="320"/>
                    <a:pt x="58" y="330"/>
                  </a:cubicBezTo>
                  <a:cubicBezTo>
                    <a:pt x="49" y="339"/>
                    <a:pt x="31" y="349"/>
                    <a:pt x="24" y="356"/>
                  </a:cubicBezTo>
                  <a:moveTo>
                    <a:pt x="75" y="265"/>
                  </a:moveTo>
                  <a:cubicBezTo>
                    <a:pt x="79" y="260"/>
                    <a:pt x="83" y="255"/>
                    <a:pt x="87" y="249"/>
                  </a:cubicBezTo>
                  <a:cubicBezTo>
                    <a:pt x="89" y="248"/>
                    <a:pt x="91" y="247"/>
                    <a:pt x="92" y="245"/>
                  </a:cubicBezTo>
                  <a:cubicBezTo>
                    <a:pt x="99" y="242"/>
                    <a:pt x="106" y="238"/>
                    <a:pt x="113" y="236"/>
                  </a:cubicBezTo>
                  <a:cubicBezTo>
                    <a:pt x="101" y="245"/>
                    <a:pt x="88" y="255"/>
                    <a:pt x="75" y="265"/>
                  </a:cubicBezTo>
                  <a:moveTo>
                    <a:pt x="25" y="351"/>
                  </a:moveTo>
                  <a:cubicBezTo>
                    <a:pt x="27" y="345"/>
                    <a:pt x="29" y="338"/>
                    <a:pt x="32" y="332"/>
                  </a:cubicBezTo>
                  <a:cubicBezTo>
                    <a:pt x="54" y="312"/>
                    <a:pt x="77" y="294"/>
                    <a:pt x="100" y="275"/>
                  </a:cubicBezTo>
                  <a:cubicBezTo>
                    <a:pt x="112" y="266"/>
                    <a:pt x="124" y="256"/>
                    <a:pt x="136" y="247"/>
                  </a:cubicBezTo>
                  <a:cubicBezTo>
                    <a:pt x="141" y="243"/>
                    <a:pt x="146" y="240"/>
                    <a:pt x="151" y="237"/>
                  </a:cubicBezTo>
                  <a:cubicBezTo>
                    <a:pt x="153" y="236"/>
                    <a:pt x="155" y="235"/>
                    <a:pt x="157" y="234"/>
                  </a:cubicBezTo>
                  <a:cubicBezTo>
                    <a:pt x="157" y="234"/>
                    <a:pt x="158" y="235"/>
                    <a:pt x="158" y="235"/>
                  </a:cubicBezTo>
                  <a:cubicBezTo>
                    <a:pt x="156" y="237"/>
                    <a:pt x="154" y="239"/>
                    <a:pt x="152" y="242"/>
                  </a:cubicBezTo>
                  <a:cubicBezTo>
                    <a:pt x="114" y="282"/>
                    <a:pt x="65" y="312"/>
                    <a:pt x="25" y="351"/>
                  </a:cubicBezTo>
                  <a:moveTo>
                    <a:pt x="42" y="319"/>
                  </a:moveTo>
                  <a:cubicBezTo>
                    <a:pt x="43" y="318"/>
                    <a:pt x="44" y="317"/>
                    <a:pt x="45" y="316"/>
                  </a:cubicBezTo>
                  <a:cubicBezTo>
                    <a:pt x="55" y="303"/>
                    <a:pt x="67" y="293"/>
                    <a:pt x="81" y="284"/>
                  </a:cubicBezTo>
                  <a:cubicBezTo>
                    <a:pt x="104" y="268"/>
                    <a:pt x="127" y="250"/>
                    <a:pt x="147" y="231"/>
                  </a:cubicBezTo>
                  <a:cubicBezTo>
                    <a:pt x="149" y="231"/>
                    <a:pt x="152" y="232"/>
                    <a:pt x="154" y="233"/>
                  </a:cubicBezTo>
                  <a:cubicBezTo>
                    <a:pt x="138" y="241"/>
                    <a:pt x="125" y="252"/>
                    <a:pt x="111" y="263"/>
                  </a:cubicBezTo>
                  <a:cubicBezTo>
                    <a:pt x="88" y="281"/>
                    <a:pt x="64" y="300"/>
                    <a:pt x="42" y="319"/>
                  </a:cubicBezTo>
                  <a:moveTo>
                    <a:pt x="40" y="317"/>
                  </a:moveTo>
                  <a:cubicBezTo>
                    <a:pt x="47" y="305"/>
                    <a:pt x="55" y="293"/>
                    <a:pt x="61" y="285"/>
                  </a:cubicBezTo>
                  <a:cubicBezTo>
                    <a:pt x="74" y="275"/>
                    <a:pt x="87" y="264"/>
                    <a:pt x="99" y="254"/>
                  </a:cubicBezTo>
                  <a:cubicBezTo>
                    <a:pt x="107" y="248"/>
                    <a:pt x="115" y="243"/>
                    <a:pt x="123" y="238"/>
                  </a:cubicBezTo>
                  <a:cubicBezTo>
                    <a:pt x="130" y="235"/>
                    <a:pt x="136" y="232"/>
                    <a:pt x="143" y="230"/>
                  </a:cubicBezTo>
                  <a:cubicBezTo>
                    <a:pt x="143" y="230"/>
                    <a:pt x="143" y="230"/>
                    <a:pt x="143" y="230"/>
                  </a:cubicBezTo>
                  <a:cubicBezTo>
                    <a:pt x="141" y="232"/>
                    <a:pt x="135" y="239"/>
                    <a:pt x="134" y="239"/>
                  </a:cubicBezTo>
                  <a:cubicBezTo>
                    <a:pt x="113" y="258"/>
                    <a:pt x="91" y="274"/>
                    <a:pt x="68" y="289"/>
                  </a:cubicBezTo>
                  <a:cubicBezTo>
                    <a:pt x="57" y="297"/>
                    <a:pt x="48" y="307"/>
                    <a:pt x="40" y="317"/>
                  </a:cubicBezTo>
                  <a:moveTo>
                    <a:pt x="97" y="253"/>
                  </a:moveTo>
                  <a:cubicBezTo>
                    <a:pt x="105" y="246"/>
                    <a:pt x="113" y="239"/>
                    <a:pt x="122" y="232"/>
                  </a:cubicBezTo>
                  <a:cubicBezTo>
                    <a:pt x="126" y="231"/>
                    <a:pt x="131" y="230"/>
                    <a:pt x="136" y="230"/>
                  </a:cubicBezTo>
                  <a:cubicBezTo>
                    <a:pt x="122" y="236"/>
                    <a:pt x="109" y="244"/>
                    <a:pt x="97" y="253"/>
                  </a:cubicBezTo>
                  <a:moveTo>
                    <a:pt x="103" y="228"/>
                  </a:moveTo>
                  <a:cubicBezTo>
                    <a:pt x="121" y="204"/>
                    <a:pt x="139" y="180"/>
                    <a:pt x="155" y="155"/>
                  </a:cubicBezTo>
                  <a:cubicBezTo>
                    <a:pt x="185" y="109"/>
                    <a:pt x="169" y="58"/>
                    <a:pt x="144" y="15"/>
                  </a:cubicBezTo>
                  <a:cubicBezTo>
                    <a:pt x="163" y="11"/>
                    <a:pt x="183" y="11"/>
                    <a:pt x="203" y="11"/>
                  </a:cubicBezTo>
                  <a:cubicBezTo>
                    <a:pt x="211" y="11"/>
                    <a:pt x="219" y="11"/>
                    <a:pt x="227" y="11"/>
                  </a:cubicBezTo>
                  <a:cubicBezTo>
                    <a:pt x="236" y="11"/>
                    <a:pt x="244" y="11"/>
                    <a:pt x="252" y="11"/>
                  </a:cubicBezTo>
                  <a:cubicBezTo>
                    <a:pt x="258" y="11"/>
                    <a:pt x="263" y="11"/>
                    <a:pt x="269" y="11"/>
                  </a:cubicBezTo>
                  <a:cubicBezTo>
                    <a:pt x="248" y="47"/>
                    <a:pt x="239" y="84"/>
                    <a:pt x="259" y="123"/>
                  </a:cubicBezTo>
                  <a:cubicBezTo>
                    <a:pt x="283" y="168"/>
                    <a:pt x="333" y="200"/>
                    <a:pt x="370" y="232"/>
                  </a:cubicBezTo>
                  <a:cubicBezTo>
                    <a:pt x="371" y="233"/>
                    <a:pt x="373" y="235"/>
                    <a:pt x="374" y="236"/>
                  </a:cubicBezTo>
                  <a:cubicBezTo>
                    <a:pt x="370" y="236"/>
                    <a:pt x="366" y="238"/>
                    <a:pt x="362" y="242"/>
                  </a:cubicBezTo>
                  <a:cubicBezTo>
                    <a:pt x="359" y="246"/>
                    <a:pt x="355" y="247"/>
                    <a:pt x="351" y="247"/>
                  </a:cubicBezTo>
                  <a:cubicBezTo>
                    <a:pt x="339" y="247"/>
                    <a:pt x="325" y="237"/>
                    <a:pt x="314" y="235"/>
                  </a:cubicBezTo>
                  <a:cubicBezTo>
                    <a:pt x="311" y="234"/>
                    <a:pt x="308" y="234"/>
                    <a:pt x="304" y="234"/>
                  </a:cubicBezTo>
                  <a:cubicBezTo>
                    <a:pt x="280" y="234"/>
                    <a:pt x="265" y="256"/>
                    <a:pt x="245" y="269"/>
                  </a:cubicBezTo>
                  <a:cubicBezTo>
                    <a:pt x="238" y="273"/>
                    <a:pt x="233" y="275"/>
                    <a:pt x="227" y="275"/>
                  </a:cubicBezTo>
                  <a:cubicBezTo>
                    <a:pt x="203" y="275"/>
                    <a:pt x="188" y="242"/>
                    <a:pt x="170" y="229"/>
                  </a:cubicBezTo>
                  <a:cubicBezTo>
                    <a:pt x="159" y="222"/>
                    <a:pt x="149" y="219"/>
                    <a:pt x="139" y="219"/>
                  </a:cubicBezTo>
                  <a:cubicBezTo>
                    <a:pt x="127" y="219"/>
                    <a:pt x="115" y="223"/>
                    <a:pt x="103" y="228"/>
                  </a:cubicBezTo>
                  <a:moveTo>
                    <a:pt x="203" y="0"/>
                  </a:moveTo>
                  <a:cubicBezTo>
                    <a:pt x="180" y="0"/>
                    <a:pt x="158" y="0"/>
                    <a:pt x="136" y="5"/>
                  </a:cubicBezTo>
                  <a:cubicBezTo>
                    <a:pt x="132" y="6"/>
                    <a:pt x="131" y="9"/>
                    <a:pt x="133" y="12"/>
                  </a:cubicBezTo>
                  <a:cubicBezTo>
                    <a:pt x="132" y="14"/>
                    <a:pt x="131" y="16"/>
                    <a:pt x="133" y="18"/>
                  </a:cubicBezTo>
                  <a:cubicBezTo>
                    <a:pt x="147" y="41"/>
                    <a:pt x="159" y="66"/>
                    <a:pt x="161" y="93"/>
                  </a:cubicBezTo>
                  <a:cubicBezTo>
                    <a:pt x="163" y="126"/>
                    <a:pt x="144" y="153"/>
                    <a:pt x="125" y="178"/>
                  </a:cubicBezTo>
                  <a:cubicBezTo>
                    <a:pt x="97" y="217"/>
                    <a:pt x="67" y="255"/>
                    <a:pt x="40" y="295"/>
                  </a:cubicBezTo>
                  <a:cubicBezTo>
                    <a:pt x="22" y="322"/>
                    <a:pt x="0" y="362"/>
                    <a:pt x="20" y="393"/>
                  </a:cubicBezTo>
                  <a:cubicBezTo>
                    <a:pt x="37" y="420"/>
                    <a:pt x="77" y="422"/>
                    <a:pt x="105" y="422"/>
                  </a:cubicBezTo>
                  <a:cubicBezTo>
                    <a:pt x="106" y="422"/>
                    <a:pt x="106" y="422"/>
                    <a:pt x="106" y="422"/>
                  </a:cubicBezTo>
                  <a:cubicBezTo>
                    <a:pt x="124" y="422"/>
                    <a:pt x="143" y="420"/>
                    <a:pt x="161" y="420"/>
                  </a:cubicBezTo>
                  <a:cubicBezTo>
                    <a:pt x="167" y="419"/>
                    <a:pt x="173" y="419"/>
                    <a:pt x="179" y="419"/>
                  </a:cubicBezTo>
                  <a:cubicBezTo>
                    <a:pt x="204" y="419"/>
                    <a:pt x="228" y="421"/>
                    <a:pt x="253" y="423"/>
                  </a:cubicBezTo>
                  <a:cubicBezTo>
                    <a:pt x="285" y="425"/>
                    <a:pt x="318" y="429"/>
                    <a:pt x="351" y="429"/>
                  </a:cubicBezTo>
                  <a:cubicBezTo>
                    <a:pt x="369" y="429"/>
                    <a:pt x="387" y="428"/>
                    <a:pt x="404" y="424"/>
                  </a:cubicBezTo>
                  <a:cubicBezTo>
                    <a:pt x="440" y="417"/>
                    <a:pt x="475" y="390"/>
                    <a:pt x="469" y="349"/>
                  </a:cubicBezTo>
                  <a:cubicBezTo>
                    <a:pt x="462" y="305"/>
                    <a:pt x="428" y="270"/>
                    <a:pt x="397" y="241"/>
                  </a:cubicBezTo>
                  <a:cubicBezTo>
                    <a:pt x="363" y="209"/>
                    <a:pt x="325" y="182"/>
                    <a:pt x="292" y="148"/>
                  </a:cubicBezTo>
                  <a:cubicBezTo>
                    <a:pt x="274" y="128"/>
                    <a:pt x="259" y="106"/>
                    <a:pt x="258" y="78"/>
                  </a:cubicBezTo>
                  <a:cubicBezTo>
                    <a:pt x="257" y="54"/>
                    <a:pt x="270" y="30"/>
                    <a:pt x="282" y="10"/>
                  </a:cubicBezTo>
                  <a:cubicBezTo>
                    <a:pt x="284" y="7"/>
                    <a:pt x="283" y="4"/>
                    <a:pt x="280" y="3"/>
                  </a:cubicBezTo>
                  <a:cubicBezTo>
                    <a:pt x="279" y="1"/>
                    <a:pt x="278" y="0"/>
                    <a:pt x="275" y="0"/>
                  </a:cubicBezTo>
                  <a:cubicBezTo>
                    <a:pt x="275" y="0"/>
                    <a:pt x="275" y="0"/>
                    <a:pt x="275" y="0"/>
                  </a:cubicBezTo>
                  <a:cubicBezTo>
                    <a:pt x="267" y="0"/>
                    <a:pt x="259" y="0"/>
                    <a:pt x="251" y="0"/>
                  </a:cubicBezTo>
                  <a:cubicBezTo>
                    <a:pt x="243" y="0"/>
                    <a:pt x="235" y="0"/>
                    <a:pt x="227" y="0"/>
                  </a:cubicBezTo>
                  <a:cubicBezTo>
                    <a:pt x="219" y="0"/>
                    <a:pt x="211" y="0"/>
                    <a:pt x="2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383"/>
            <p:cNvSpPr>
              <a:spLocks noEditPoints="1"/>
            </p:cNvSpPr>
            <p:nvPr/>
          </p:nvSpPr>
          <p:spPr bwMode="auto">
            <a:xfrm>
              <a:off x="5837" y="1878"/>
              <a:ext cx="556" cy="141"/>
            </a:xfrm>
            <a:custGeom>
              <a:avLst/>
              <a:gdLst>
                <a:gd name="T0" fmla="*/ 243 w 415"/>
                <a:gd name="T1" fmla="*/ 70 h 106"/>
                <a:gd name="T2" fmla="*/ 85 w 415"/>
                <a:gd name="T3" fmla="*/ 64 h 106"/>
                <a:gd name="T4" fmla="*/ 105 w 415"/>
                <a:gd name="T5" fmla="*/ 74 h 106"/>
                <a:gd name="T6" fmla="*/ 87 w 415"/>
                <a:gd name="T7" fmla="*/ 67 h 106"/>
                <a:gd name="T8" fmla="*/ 88 w 415"/>
                <a:gd name="T9" fmla="*/ 57 h 106"/>
                <a:gd name="T10" fmla="*/ 98 w 415"/>
                <a:gd name="T11" fmla="*/ 54 h 106"/>
                <a:gd name="T12" fmla="*/ 114 w 415"/>
                <a:gd name="T13" fmla="*/ 48 h 106"/>
                <a:gd name="T14" fmla="*/ 253 w 415"/>
                <a:gd name="T15" fmla="*/ 65 h 106"/>
                <a:gd name="T16" fmla="*/ 246 w 415"/>
                <a:gd name="T17" fmla="*/ 66 h 106"/>
                <a:gd name="T18" fmla="*/ 232 w 415"/>
                <a:gd name="T19" fmla="*/ 68 h 106"/>
                <a:gd name="T20" fmla="*/ 114 w 415"/>
                <a:gd name="T21" fmla="*/ 73 h 106"/>
                <a:gd name="T22" fmla="*/ 126 w 415"/>
                <a:gd name="T23" fmla="*/ 71 h 106"/>
                <a:gd name="T24" fmla="*/ 128 w 415"/>
                <a:gd name="T25" fmla="*/ 44 h 106"/>
                <a:gd name="T26" fmla="*/ 151 w 415"/>
                <a:gd name="T27" fmla="*/ 71 h 106"/>
                <a:gd name="T28" fmla="*/ 137 w 415"/>
                <a:gd name="T29" fmla="*/ 41 h 106"/>
                <a:gd name="T30" fmla="*/ 158 w 415"/>
                <a:gd name="T31" fmla="*/ 60 h 106"/>
                <a:gd name="T32" fmla="*/ 165 w 415"/>
                <a:gd name="T33" fmla="*/ 72 h 106"/>
                <a:gd name="T34" fmla="*/ 162 w 415"/>
                <a:gd name="T35" fmla="*/ 50 h 106"/>
                <a:gd name="T36" fmla="*/ 188 w 415"/>
                <a:gd name="T37" fmla="*/ 68 h 106"/>
                <a:gd name="T38" fmla="*/ 187 w 415"/>
                <a:gd name="T39" fmla="*/ 55 h 106"/>
                <a:gd name="T40" fmla="*/ 164 w 415"/>
                <a:gd name="T41" fmla="*/ 36 h 106"/>
                <a:gd name="T42" fmla="*/ 275 w 415"/>
                <a:gd name="T43" fmla="*/ 71 h 106"/>
                <a:gd name="T44" fmla="*/ 236 w 415"/>
                <a:gd name="T45" fmla="*/ 37 h 106"/>
                <a:gd name="T46" fmla="*/ 199 w 415"/>
                <a:gd name="T47" fmla="*/ 71 h 106"/>
                <a:gd name="T48" fmla="*/ 210 w 415"/>
                <a:gd name="T49" fmla="*/ 67 h 106"/>
                <a:gd name="T50" fmla="*/ 186 w 415"/>
                <a:gd name="T51" fmla="*/ 39 h 106"/>
                <a:gd name="T52" fmla="*/ 306 w 415"/>
                <a:gd name="T53" fmla="*/ 72 h 106"/>
                <a:gd name="T54" fmla="*/ 215 w 415"/>
                <a:gd name="T55" fmla="*/ 63 h 106"/>
                <a:gd name="T56" fmla="*/ 204 w 415"/>
                <a:gd name="T57" fmla="*/ 43 h 106"/>
                <a:gd name="T58" fmla="*/ 295 w 415"/>
                <a:gd name="T59" fmla="*/ 72 h 106"/>
                <a:gd name="T60" fmla="*/ 201 w 415"/>
                <a:gd name="T61" fmla="*/ 25 h 106"/>
                <a:gd name="T62" fmla="*/ 276 w 415"/>
                <a:gd name="T63" fmla="*/ 71 h 106"/>
                <a:gd name="T64" fmla="*/ 226 w 415"/>
                <a:gd name="T65" fmla="*/ 20 h 106"/>
                <a:gd name="T66" fmla="*/ 231 w 415"/>
                <a:gd name="T67" fmla="*/ 25 h 106"/>
                <a:gd name="T68" fmla="*/ 306 w 415"/>
                <a:gd name="T69" fmla="*/ 72 h 106"/>
                <a:gd name="T70" fmla="*/ 317 w 415"/>
                <a:gd name="T71" fmla="*/ 73 h 106"/>
                <a:gd name="T72" fmla="*/ 272 w 415"/>
                <a:gd name="T73" fmla="*/ 45 h 106"/>
                <a:gd name="T74" fmla="*/ 285 w 415"/>
                <a:gd name="T75" fmla="*/ 45 h 106"/>
                <a:gd name="T76" fmla="*/ 306 w 415"/>
                <a:gd name="T77" fmla="*/ 43 h 106"/>
                <a:gd name="T78" fmla="*/ 277 w 415"/>
                <a:gd name="T79" fmla="*/ 12 h 106"/>
                <a:gd name="T80" fmla="*/ 347 w 415"/>
                <a:gd name="T81" fmla="*/ 73 h 106"/>
                <a:gd name="T82" fmla="*/ 348 w 415"/>
                <a:gd name="T83" fmla="*/ 72 h 106"/>
                <a:gd name="T84" fmla="*/ 289 w 415"/>
                <a:gd name="T85" fmla="*/ 10 h 106"/>
                <a:gd name="T86" fmla="*/ 298 w 415"/>
                <a:gd name="T87" fmla="*/ 9 h 106"/>
                <a:gd name="T88" fmla="*/ 307 w 415"/>
                <a:gd name="T89" fmla="*/ 8 h 106"/>
                <a:gd name="T90" fmla="*/ 379 w 415"/>
                <a:gd name="T91" fmla="*/ 18 h 106"/>
                <a:gd name="T92" fmla="*/ 400 w 415"/>
                <a:gd name="T93" fmla="*/ 44 h 106"/>
                <a:gd name="T94" fmla="*/ 401 w 415"/>
                <a:gd name="T95" fmla="*/ 49 h 106"/>
                <a:gd name="T96" fmla="*/ 396 w 415"/>
                <a:gd name="T97" fmla="*/ 51 h 106"/>
                <a:gd name="T98" fmla="*/ 393 w 415"/>
                <a:gd name="T99" fmla="*/ 58 h 106"/>
                <a:gd name="T100" fmla="*/ 317 w 415"/>
                <a:gd name="T101" fmla="*/ 8 h 106"/>
                <a:gd name="T102" fmla="*/ 394 w 415"/>
                <a:gd name="T103" fmla="*/ 46 h 106"/>
                <a:gd name="T104" fmla="*/ 341 w 415"/>
                <a:gd name="T105" fmla="*/ 14 h 106"/>
                <a:gd name="T106" fmla="*/ 338 w 415"/>
                <a:gd name="T107" fmla="*/ 33 h 106"/>
                <a:gd name="T108" fmla="*/ 377 w 415"/>
                <a:gd name="T109" fmla="*/ 64 h 106"/>
                <a:gd name="T110" fmla="*/ 344 w 415"/>
                <a:gd name="T111" fmla="*/ 6 h 106"/>
                <a:gd name="T112" fmla="*/ 258 w 415"/>
                <a:gd name="T113" fmla="*/ 9 h 106"/>
                <a:gd name="T114" fmla="*/ 2 w 415"/>
                <a:gd name="T115" fmla="*/ 90 h 106"/>
                <a:gd name="T116" fmla="*/ 173 w 415"/>
                <a:gd name="T117" fmla="*/ 7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106">
                  <a:moveTo>
                    <a:pt x="37" y="99"/>
                  </a:moveTo>
                  <a:cubicBezTo>
                    <a:pt x="32" y="92"/>
                    <a:pt x="24" y="89"/>
                    <a:pt x="15" y="89"/>
                  </a:cubicBezTo>
                  <a:cubicBezTo>
                    <a:pt x="18" y="87"/>
                    <a:pt x="20" y="84"/>
                    <a:pt x="22" y="82"/>
                  </a:cubicBezTo>
                  <a:cubicBezTo>
                    <a:pt x="27" y="76"/>
                    <a:pt x="28" y="69"/>
                    <a:pt x="29" y="62"/>
                  </a:cubicBezTo>
                  <a:cubicBezTo>
                    <a:pt x="43" y="61"/>
                    <a:pt x="56" y="60"/>
                    <a:pt x="69" y="60"/>
                  </a:cubicBezTo>
                  <a:cubicBezTo>
                    <a:pt x="72" y="60"/>
                    <a:pt x="75" y="60"/>
                    <a:pt x="78" y="60"/>
                  </a:cubicBezTo>
                  <a:cubicBezTo>
                    <a:pt x="80" y="66"/>
                    <a:pt x="82" y="71"/>
                    <a:pt x="83" y="77"/>
                  </a:cubicBezTo>
                  <a:cubicBezTo>
                    <a:pt x="67" y="83"/>
                    <a:pt x="53" y="93"/>
                    <a:pt x="37" y="99"/>
                  </a:cubicBezTo>
                  <a:moveTo>
                    <a:pt x="243" y="71"/>
                  </a:moveTo>
                  <a:cubicBezTo>
                    <a:pt x="243" y="71"/>
                    <a:pt x="243" y="70"/>
                    <a:pt x="243" y="70"/>
                  </a:cubicBezTo>
                  <a:cubicBezTo>
                    <a:pt x="242" y="67"/>
                    <a:pt x="239" y="60"/>
                    <a:pt x="238" y="59"/>
                  </a:cubicBezTo>
                  <a:cubicBezTo>
                    <a:pt x="242" y="63"/>
                    <a:pt x="245" y="67"/>
                    <a:pt x="249" y="71"/>
                  </a:cubicBezTo>
                  <a:cubicBezTo>
                    <a:pt x="245" y="71"/>
                    <a:pt x="241" y="71"/>
                    <a:pt x="237" y="71"/>
                  </a:cubicBezTo>
                  <a:cubicBezTo>
                    <a:pt x="238" y="71"/>
                    <a:pt x="238" y="71"/>
                    <a:pt x="238" y="71"/>
                  </a:cubicBezTo>
                  <a:cubicBezTo>
                    <a:pt x="237" y="67"/>
                    <a:pt x="237" y="69"/>
                    <a:pt x="236" y="66"/>
                  </a:cubicBezTo>
                  <a:cubicBezTo>
                    <a:pt x="237" y="67"/>
                    <a:pt x="241" y="69"/>
                    <a:pt x="242" y="71"/>
                  </a:cubicBezTo>
                  <a:cubicBezTo>
                    <a:pt x="242" y="71"/>
                    <a:pt x="242" y="71"/>
                    <a:pt x="243" y="71"/>
                  </a:cubicBezTo>
                  <a:moveTo>
                    <a:pt x="92" y="72"/>
                  </a:moveTo>
                  <a:cubicBezTo>
                    <a:pt x="91" y="72"/>
                    <a:pt x="87" y="66"/>
                    <a:pt x="86" y="64"/>
                  </a:cubicBezTo>
                  <a:cubicBezTo>
                    <a:pt x="85" y="64"/>
                    <a:pt x="85" y="64"/>
                    <a:pt x="85" y="64"/>
                  </a:cubicBezTo>
                  <a:cubicBezTo>
                    <a:pt x="85" y="62"/>
                    <a:pt x="84" y="61"/>
                    <a:pt x="83" y="59"/>
                  </a:cubicBezTo>
                  <a:cubicBezTo>
                    <a:pt x="84" y="59"/>
                    <a:pt x="85" y="58"/>
                    <a:pt x="85" y="58"/>
                  </a:cubicBezTo>
                  <a:cubicBezTo>
                    <a:pt x="87" y="61"/>
                    <a:pt x="88" y="64"/>
                    <a:pt x="89" y="67"/>
                  </a:cubicBezTo>
                  <a:cubicBezTo>
                    <a:pt x="91" y="70"/>
                    <a:pt x="92" y="72"/>
                    <a:pt x="92" y="72"/>
                  </a:cubicBezTo>
                  <a:moveTo>
                    <a:pt x="99" y="74"/>
                  </a:moveTo>
                  <a:cubicBezTo>
                    <a:pt x="100" y="74"/>
                    <a:pt x="100" y="74"/>
                    <a:pt x="100" y="73"/>
                  </a:cubicBezTo>
                  <a:cubicBezTo>
                    <a:pt x="98" y="70"/>
                    <a:pt x="97" y="67"/>
                    <a:pt x="96" y="64"/>
                  </a:cubicBezTo>
                  <a:cubicBezTo>
                    <a:pt x="95" y="62"/>
                    <a:pt x="92" y="57"/>
                    <a:pt x="92" y="57"/>
                  </a:cubicBezTo>
                  <a:cubicBezTo>
                    <a:pt x="93" y="57"/>
                    <a:pt x="93" y="58"/>
                    <a:pt x="96" y="61"/>
                  </a:cubicBezTo>
                  <a:cubicBezTo>
                    <a:pt x="99" y="66"/>
                    <a:pt x="101" y="70"/>
                    <a:pt x="105" y="74"/>
                  </a:cubicBezTo>
                  <a:cubicBezTo>
                    <a:pt x="105" y="74"/>
                    <a:pt x="105" y="74"/>
                    <a:pt x="106" y="74"/>
                  </a:cubicBezTo>
                  <a:cubicBezTo>
                    <a:pt x="106" y="74"/>
                    <a:pt x="107" y="74"/>
                    <a:pt x="106" y="73"/>
                  </a:cubicBezTo>
                  <a:cubicBezTo>
                    <a:pt x="105" y="68"/>
                    <a:pt x="102" y="61"/>
                    <a:pt x="99" y="57"/>
                  </a:cubicBezTo>
                  <a:cubicBezTo>
                    <a:pt x="104" y="63"/>
                    <a:pt x="107" y="69"/>
                    <a:pt x="113" y="74"/>
                  </a:cubicBezTo>
                  <a:cubicBezTo>
                    <a:pt x="105" y="75"/>
                    <a:pt x="97" y="75"/>
                    <a:pt x="89" y="76"/>
                  </a:cubicBezTo>
                  <a:cubicBezTo>
                    <a:pt x="89" y="76"/>
                    <a:pt x="89" y="75"/>
                    <a:pt x="89" y="75"/>
                  </a:cubicBezTo>
                  <a:cubicBezTo>
                    <a:pt x="89" y="75"/>
                    <a:pt x="89" y="75"/>
                    <a:pt x="89" y="75"/>
                  </a:cubicBezTo>
                  <a:cubicBezTo>
                    <a:pt x="89" y="75"/>
                    <a:pt x="90" y="74"/>
                    <a:pt x="90" y="74"/>
                  </a:cubicBezTo>
                  <a:cubicBezTo>
                    <a:pt x="89" y="73"/>
                    <a:pt x="88" y="71"/>
                    <a:pt x="87" y="69"/>
                  </a:cubicBezTo>
                  <a:cubicBezTo>
                    <a:pt x="87" y="69"/>
                    <a:pt x="87" y="68"/>
                    <a:pt x="87" y="67"/>
                  </a:cubicBezTo>
                  <a:cubicBezTo>
                    <a:pt x="87" y="68"/>
                    <a:pt x="87" y="68"/>
                    <a:pt x="87" y="69"/>
                  </a:cubicBezTo>
                  <a:cubicBezTo>
                    <a:pt x="89" y="71"/>
                    <a:pt x="90" y="73"/>
                    <a:pt x="92" y="75"/>
                  </a:cubicBezTo>
                  <a:cubicBezTo>
                    <a:pt x="92" y="75"/>
                    <a:pt x="92" y="75"/>
                    <a:pt x="93" y="75"/>
                  </a:cubicBezTo>
                  <a:cubicBezTo>
                    <a:pt x="93" y="75"/>
                    <a:pt x="93" y="75"/>
                    <a:pt x="93" y="74"/>
                  </a:cubicBezTo>
                  <a:cubicBezTo>
                    <a:pt x="93" y="70"/>
                    <a:pt x="90" y="61"/>
                    <a:pt x="87" y="58"/>
                  </a:cubicBezTo>
                  <a:cubicBezTo>
                    <a:pt x="92" y="62"/>
                    <a:pt x="95" y="69"/>
                    <a:pt x="99" y="74"/>
                  </a:cubicBezTo>
                  <a:cubicBezTo>
                    <a:pt x="99" y="74"/>
                    <a:pt x="99" y="74"/>
                    <a:pt x="99" y="74"/>
                  </a:cubicBezTo>
                  <a:moveTo>
                    <a:pt x="98" y="70"/>
                  </a:moveTo>
                  <a:cubicBezTo>
                    <a:pt x="98" y="70"/>
                    <a:pt x="97" y="70"/>
                    <a:pt x="97" y="69"/>
                  </a:cubicBezTo>
                  <a:cubicBezTo>
                    <a:pt x="94" y="64"/>
                    <a:pt x="91" y="61"/>
                    <a:pt x="88" y="57"/>
                  </a:cubicBezTo>
                  <a:cubicBezTo>
                    <a:pt x="89" y="57"/>
                    <a:pt x="90" y="56"/>
                    <a:pt x="91" y="56"/>
                  </a:cubicBezTo>
                  <a:cubicBezTo>
                    <a:pt x="92" y="59"/>
                    <a:pt x="93" y="62"/>
                    <a:pt x="95" y="65"/>
                  </a:cubicBezTo>
                  <a:cubicBezTo>
                    <a:pt x="95" y="66"/>
                    <a:pt x="98" y="70"/>
                    <a:pt x="98" y="70"/>
                  </a:cubicBezTo>
                  <a:moveTo>
                    <a:pt x="104" y="71"/>
                  </a:moveTo>
                  <a:cubicBezTo>
                    <a:pt x="100" y="67"/>
                    <a:pt x="97" y="61"/>
                    <a:pt x="93" y="55"/>
                  </a:cubicBezTo>
                  <a:cubicBezTo>
                    <a:pt x="96" y="54"/>
                    <a:pt x="99" y="53"/>
                    <a:pt x="102" y="52"/>
                  </a:cubicBezTo>
                  <a:cubicBezTo>
                    <a:pt x="102" y="52"/>
                    <a:pt x="102" y="52"/>
                    <a:pt x="102" y="52"/>
                  </a:cubicBezTo>
                  <a:cubicBezTo>
                    <a:pt x="104" y="59"/>
                    <a:pt x="107" y="65"/>
                    <a:pt x="111" y="72"/>
                  </a:cubicBezTo>
                  <a:cubicBezTo>
                    <a:pt x="108" y="67"/>
                    <a:pt x="103" y="59"/>
                    <a:pt x="98" y="54"/>
                  </a:cubicBezTo>
                  <a:cubicBezTo>
                    <a:pt x="98" y="54"/>
                    <a:pt x="98" y="54"/>
                    <a:pt x="98" y="54"/>
                  </a:cubicBezTo>
                  <a:cubicBezTo>
                    <a:pt x="97" y="54"/>
                    <a:pt x="97" y="55"/>
                    <a:pt x="97" y="55"/>
                  </a:cubicBezTo>
                  <a:cubicBezTo>
                    <a:pt x="99" y="60"/>
                    <a:pt x="101" y="68"/>
                    <a:pt x="104" y="71"/>
                  </a:cubicBezTo>
                  <a:moveTo>
                    <a:pt x="117" y="70"/>
                  </a:moveTo>
                  <a:cubicBezTo>
                    <a:pt x="116" y="66"/>
                    <a:pt x="107" y="58"/>
                    <a:pt x="103" y="52"/>
                  </a:cubicBezTo>
                  <a:cubicBezTo>
                    <a:pt x="103" y="52"/>
                    <a:pt x="103" y="52"/>
                    <a:pt x="103" y="52"/>
                  </a:cubicBezTo>
                  <a:cubicBezTo>
                    <a:pt x="105" y="51"/>
                    <a:pt x="106" y="51"/>
                    <a:pt x="108" y="50"/>
                  </a:cubicBezTo>
                  <a:cubicBezTo>
                    <a:pt x="112" y="57"/>
                    <a:pt x="114" y="63"/>
                    <a:pt x="117" y="70"/>
                  </a:cubicBezTo>
                  <a:moveTo>
                    <a:pt x="122" y="65"/>
                  </a:moveTo>
                  <a:cubicBezTo>
                    <a:pt x="119" y="59"/>
                    <a:pt x="115" y="54"/>
                    <a:pt x="110" y="49"/>
                  </a:cubicBezTo>
                  <a:cubicBezTo>
                    <a:pt x="111" y="49"/>
                    <a:pt x="113" y="49"/>
                    <a:pt x="114" y="48"/>
                  </a:cubicBezTo>
                  <a:cubicBezTo>
                    <a:pt x="116" y="51"/>
                    <a:pt x="118" y="55"/>
                    <a:pt x="119" y="58"/>
                  </a:cubicBezTo>
                  <a:cubicBezTo>
                    <a:pt x="120" y="60"/>
                    <a:pt x="121" y="63"/>
                    <a:pt x="122" y="65"/>
                  </a:cubicBezTo>
                  <a:moveTo>
                    <a:pt x="251" y="71"/>
                  </a:moveTo>
                  <a:cubicBezTo>
                    <a:pt x="251" y="71"/>
                    <a:pt x="251" y="71"/>
                    <a:pt x="251" y="71"/>
                  </a:cubicBezTo>
                  <a:cubicBezTo>
                    <a:pt x="248" y="66"/>
                    <a:pt x="245" y="62"/>
                    <a:pt x="242" y="58"/>
                  </a:cubicBezTo>
                  <a:cubicBezTo>
                    <a:pt x="241" y="55"/>
                    <a:pt x="239" y="53"/>
                    <a:pt x="237" y="50"/>
                  </a:cubicBezTo>
                  <a:cubicBezTo>
                    <a:pt x="236" y="49"/>
                    <a:pt x="235" y="48"/>
                    <a:pt x="236" y="48"/>
                  </a:cubicBezTo>
                  <a:cubicBezTo>
                    <a:pt x="236" y="48"/>
                    <a:pt x="236" y="48"/>
                    <a:pt x="238" y="49"/>
                  </a:cubicBezTo>
                  <a:cubicBezTo>
                    <a:pt x="243" y="53"/>
                    <a:pt x="248" y="58"/>
                    <a:pt x="252" y="63"/>
                  </a:cubicBezTo>
                  <a:cubicBezTo>
                    <a:pt x="253" y="64"/>
                    <a:pt x="253" y="64"/>
                    <a:pt x="253" y="65"/>
                  </a:cubicBezTo>
                  <a:cubicBezTo>
                    <a:pt x="254" y="65"/>
                    <a:pt x="254" y="65"/>
                    <a:pt x="254" y="66"/>
                  </a:cubicBezTo>
                  <a:cubicBezTo>
                    <a:pt x="255" y="69"/>
                    <a:pt x="256" y="70"/>
                    <a:pt x="257" y="70"/>
                  </a:cubicBezTo>
                  <a:cubicBezTo>
                    <a:pt x="257" y="70"/>
                    <a:pt x="257" y="70"/>
                    <a:pt x="257" y="70"/>
                  </a:cubicBezTo>
                  <a:cubicBezTo>
                    <a:pt x="258" y="70"/>
                    <a:pt x="258" y="71"/>
                    <a:pt x="258" y="71"/>
                  </a:cubicBezTo>
                  <a:cubicBezTo>
                    <a:pt x="256" y="71"/>
                    <a:pt x="253" y="71"/>
                    <a:pt x="251" y="71"/>
                  </a:cubicBezTo>
                  <a:moveTo>
                    <a:pt x="230" y="71"/>
                  </a:moveTo>
                  <a:cubicBezTo>
                    <a:pt x="233" y="64"/>
                    <a:pt x="234" y="56"/>
                    <a:pt x="234" y="48"/>
                  </a:cubicBezTo>
                  <a:cubicBezTo>
                    <a:pt x="237" y="53"/>
                    <a:pt x="241" y="58"/>
                    <a:pt x="245" y="63"/>
                  </a:cubicBezTo>
                  <a:cubicBezTo>
                    <a:pt x="246" y="65"/>
                    <a:pt x="248" y="68"/>
                    <a:pt x="248" y="68"/>
                  </a:cubicBezTo>
                  <a:cubicBezTo>
                    <a:pt x="248" y="68"/>
                    <a:pt x="248" y="68"/>
                    <a:pt x="246" y="66"/>
                  </a:cubicBezTo>
                  <a:cubicBezTo>
                    <a:pt x="243" y="62"/>
                    <a:pt x="240" y="59"/>
                    <a:pt x="237" y="55"/>
                  </a:cubicBezTo>
                  <a:cubicBezTo>
                    <a:pt x="237" y="55"/>
                    <a:pt x="236" y="55"/>
                    <a:pt x="236" y="55"/>
                  </a:cubicBezTo>
                  <a:cubicBezTo>
                    <a:pt x="236" y="55"/>
                    <a:pt x="235" y="56"/>
                    <a:pt x="236" y="56"/>
                  </a:cubicBezTo>
                  <a:cubicBezTo>
                    <a:pt x="237" y="60"/>
                    <a:pt x="239" y="64"/>
                    <a:pt x="241" y="68"/>
                  </a:cubicBezTo>
                  <a:cubicBezTo>
                    <a:pt x="240" y="67"/>
                    <a:pt x="237" y="64"/>
                    <a:pt x="235" y="63"/>
                  </a:cubicBezTo>
                  <a:cubicBezTo>
                    <a:pt x="235" y="63"/>
                    <a:pt x="234" y="63"/>
                    <a:pt x="234" y="63"/>
                  </a:cubicBezTo>
                  <a:cubicBezTo>
                    <a:pt x="234" y="63"/>
                    <a:pt x="233" y="63"/>
                    <a:pt x="234" y="64"/>
                  </a:cubicBezTo>
                  <a:cubicBezTo>
                    <a:pt x="235" y="66"/>
                    <a:pt x="237" y="69"/>
                    <a:pt x="235" y="69"/>
                  </a:cubicBezTo>
                  <a:cubicBezTo>
                    <a:pt x="235" y="69"/>
                    <a:pt x="234" y="69"/>
                    <a:pt x="233" y="68"/>
                  </a:cubicBezTo>
                  <a:cubicBezTo>
                    <a:pt x="233" y="68"/>
                    <a:pt x="232" y="68"/>
                    <a:pt x="232" y="68"/>
                  </a:cubicBezTo>
                  <a:cubicBezTo>
                    <a:pt x="232" y="68"/>
                    <a:pt x="231" y="69"/>
                    <a:pt x="232" y="69"/>
                  </a:cubicBezTo>
                  <a:cubicBezTo>
                    <a:pt x="233" y="70"/>
                    <a:pt x="235" y="71"/>
                    <a:pt x="236" y="71"/>
                  </a:cubicBezTo>
                  <a:cubicBezTo>
                    <a:pt x="234" y="71"/>
                    <a:pt x="232" y="71"/>
                    <a:pt x="230" y="71"/>
                  </a:cubicBezTo>
                  <a:moveTo>
                    <a:pt x="134" y="73"/>
                  </a:moveTo>
                  <a:cubicBezTo>
                    <a:pt x="134" y="73"/>
                    <a:pt x="134" y="72"/>
                    <a:pt x="134" y="72"/>
                  </a:cubicBezTo>
                  <a:cubicBezTo>
                    <a:pt x="132" y="67"/>
                    <a:pt x="130" y="63"/>
                    <a:pt x="128" y="58"/>
                  </a:cubicBezTo>
                  <a:cubicBezTo>
                    <a:pt x="126" y="56"/>
                    <a:pt x="124" y="49"/>
                    <a:pt x="122" y="48"/>
                  </a:cubicBezTo>
                  <a:cubicBezTo>
                    <a:pt x="130" y="55"/>
                    <a:pt x="137" y="64"/>
                    <a:pt x="144" y="73"/>
                  </a:cubicBezTo>
                  <a:cubicBezTo>
                    <a:pt x="134" y="73"/>
                    <a:pt x="124" y="74"/>
                    <a:pt x="114" y="74"/>
                  </a:cubicBezTo>
                  <a:cubicBezTo>
                    <a:pt x="114" y="73"/>
                    <a:pt x="114" y="73"/>
                    <a:pt x="114" y="73"/>
                  </a:cubicBezTo>
                  <a:cubicBezTo>
                    <a:pt x="112" y="70"/>
                    <a:pt x="110" y="66"/>
                    <a:pt x="108" y="63"/>
                  </a:cubicBezTo>
                  <a:cubicBezTo>
                    <a:pt x="107" y="61"/>
                    <a:pt x="103" y="55"/>
                    <a:pt x="103" y="55"/>
                  </a:cubicBezTo>
                  <a:cubicBezTo>
                    <a:pt x="103" y="55"/>
                    <a:pt x="104" y="56"/>
                    <a:pt x="105" y="57"/>
                  </a:cubicBezTo>
                  <a:cubicBezTo>
                    <a:pt x="109" y="63"/>
                    <a:pt x="115" y="68"/>
                    <a:pt x="119" y="73"/>
                  </a:cubicBezTo>
                  <a:cubicBezTo>
                    <a:pt x="119" y="74"/>
                    <a:pt x="119" y="74"/>
                    <a:pt x="120" y="74"/>
                  </a:cubicBezTo>
                  <a:cubicBezTo>
                    <a:pt x="120" y="74"/>
                    <a:pt x="121" y="73"/>
                    <a:pt x="120" y="73"/>
                  </a:cubicBezTo>
                  <a:cubicBezTo>
                    <a:pt x="117" y="67"/>
                    <a:pt x="115" y="55"/>
                    <a:pt x="110" y="51"/>
                  </a:cubicBezTo>
                  <a:cubicBezTo>
                    <a:pt x="116" y="56"/>
                    <a:pt x="120" y="64"/>
                    <a:pt x="125" y="72"/>
                  </a:cubicBezTo>
                  <a:cubicBezTo>
                    <a:pt x="125" y="72"/>
                    <a:pt x="125" y="72"/>
                    <a:pt x="125" y="72"/>
                  </a:cubicBezTo>
                  <a:cubicBezTo>
                    <a:pt x="126" y="72"/>
                    <a:pt x="126" y="72"/>
                    <a:pt x="126" y="71"/>
                  </a:cubicBezTo>
                  <a:cubicBezTo>
                    <a:pt x="123" y="64"/>
                    <a:pt x="121" y="56"/>
                    <a:pt x="117" y="50"/>
                  </a:cubicBezTo>
                  <a:cubicBezTo>
                    <a:pt x="121" y="57"/>
                    <a:pt x="127" y="66"/>
                    <a:pt x="133" y="73"/>
                  </a:cubicBezTo>
                  <a:cubicBezTo>
                    <a:pt x="133" y="73"/>
                    <a:pt x="133" y="73"/>
                    <a:pt x="134" y="73"/>
                  </a:cubicBezTo>
                  <a:moveTo>
                    <a:pt x="132" y="70"/>
                  </a:moveTo>
                  <a:cubicBezTo>
                    <a:pt x="129" y="63"/>
                    <a:pt x="121" y="54"/>
                    <a:pt x="115" y="48"/>
                  </a:cubicBezTo>
                  <a:cubicBezTo>
                    <a:pt x="117" y="47"/>
                    <a:pt x="118" y="47"/>
                    <a:pt x="120" y="46"/>
                  </a:cubicBezTo>
                  <a:cubicBezTo>
                    <a:pt x="123" y="54"/>
                    <a:pt x="128" y="62"/>
                    <a:pt x="132" y="70"/>
                  </a:cubicBezTo>
                  <a:moveTo>
                    <a:pt x="143" y="70"/>
                  </a:moveTo>
                  <a:cubicBezTo>
                    <a:pt x="136" y="62"/>
                    <a:pt x="130" y="53"/>
                    <a:pt x="122" y="46"/>
                  </a:cubicBezTo>
                  <a:cubicBezTo>
                    <a:pt x="124" y="45"/>
                    <a:pt x="126" y="44"/>
                    <a:pt x="128" y="44"/>
                  </a:cubicBezTo>
                  <a:cubicBezTo>
                    <a:pt x="132" y="53"/>
                    <a:pt x="137" y="63"/>
                    <a:pt x="143" y="70"/>
                  </a:cubicBezTo>
                  <a:moveTo>
                    <a:pt x="151" y="72"/>
                  </a:moveTo>
                  <a:cubicBezTo>
                    <a:pt x="152" y="72"/>
                    <a:pt x="152" y="71"/>
                    <a:pt x="152" y="71"/>
                  </a:cubicBezTo>
                  <a:cubicBezTo>
                    <a:pt x="148" y="61"/>
                    <a:pt x="142" y="52"/>
                    <a:pt x="136" y="43"/>
                  </a:cubicBezTo>
                  <a:cubicBezTo>
                    <a:pt x="142" y="53"/>
                    <a:pt x="152" y="61"/>
                    <a:pt x="157" y="73"/>
                  </a:cubicBezTo>
                  <a:cubicBezTo>
                    <a:pt x="153" y="73"/>
                    <a:pt x="149" y="73"/>
                    <a:pt x="145" y="73"/>
                  </a:cubicBezTo>
                  <a:cubicBezTo>
                    <a:pt x="145" y="72"/>
                    <a:pt x="145" y="72"/>
                    <a:pt x="145" y="72"/>
                  </a:cubicBezTo>
                  <a:cubicBezTo>
                    <a:pt x="143" y="65"/>
                    <a:pt x="139" y="59"/>
                    <a:pt x="135" y="53"/>
                  </a:cubicBezTo>
                  <a:cubicBezTo>
                    <a:pt x="135" y="54"/>
                    <a:pt x="136" y="55"/>
                    <a:pt x="136" y="55"/>
                  </a:cubicBezTo>
                  <a:cubicBezTo>
                    <a:pt x="141" y="61"/>
                    <a:pt x="146" y="66"/>
                    <a:pt x="151" y="71"/>
                  </a:cubicBezTo>
                  <a:cubicBezTo>
                    <a:pt x="151" y="71"/>
                    <a:pt x="151" y="72"/>
                    <a:pt x="151" y="72"/>
                  </a:cubicBezTo>
                  <a:moveTo>
                    <a:pt x="150" y="68"/>
                  </a:moveTo>
                  <a:cubicBezTo>
                    <a:pt x="150" y="68"/>
                    <a:pt x="149" y="68"/>
                    <a:pt x="148" y="66"/>
                  </a:cubicBezTo>
                  <a:cubicBezTo>
                    <a:pt x="145" y="64"/>
                    <a:pt x="143" y="62"/>
                    <a:pt x="141" y="59"/>
                  </a:cubicBezTo>
                  <a:cubicBezTo>
                    <a:pt x="137" y="54"/>
                    <a:pt x="133" y="49"/>
                    <a:pt x="129" y="43"/>
                  </a:cubicBezTo>
                  <a:cubicBezTo>
                    <a:pt x="131" y="43"/>
                    <a:pt x="133" y="42"/>
                    <a:pt x="135" y="42"/>
                  </a:cubicBezTo>
                  <a:cubicBezTo>
                    <a:pt x="139" y="50"/>
                    <a:pt x="144" y="58"/>
                    <a:pt x="148" y="66"/>
                  </a:cubicBezTo>
                  <a:cubicBezTo>
                    <a:pt x="149" y="68"/>
                    <a:pt x="150" y="68"/>
                    <a:pt x="150" y="68"/>
                  </a:cubicBezTo>
                  <a:moveTo>
                    <a:pt x="154" y="64"/>
                  </a:moveTo>
                  <a:cubicBezTo>
                    <a:pt x="149" y="56"/>
                    <a:pt x="142" y="49"/>
                    <a:pt x="137" y="41"/>
                  </a:cubicBezTo>
                  <a:cubicBezTo>
                    <a:pt x="139" y="41"/>
                    <a:pt x="142" y="40"/>
                    <a:pt x="144" y="39"/>
                  </a:cubicBezTo>
                  <a:cubicBezTo>
                    <a:pt x="145" y="44"/>
                    <a:pt x="147" y="49"/>
                    <a:pt x="149" y="53"/>
                  </a:cubicBezTo>
                  <a:cubicBezTo>
                    <a:pt x="151" y="56"/>
                    <a:pt x="152" y="59"/>
                    <a:pt x="153" y="62"/>
                  </a:cubicBezTo>
                  <a:cubicBezTo>
                    <a:pt x="153" y="62"/>
                    <a:pt x="154" y="63"/>
                    <a:pt x="154" y="64"/>
                  </a:cubicBezTo>
                  <a:moveTo>
                    <a:pt x="158" y="60"/>
                  </a:moveTo>
                  <a:cubicBezTo>
                    <a:pt x="157" y="58"/>
                    <a:pt x="156" y="57"/>
                    <a:pt x="156" y="55"/>
                  </a:cubicBezTo>
                  <a:cubicBezTo>
                    <a:pt x="152" y="50"/>
                    <a:pt x="149" y="44"/>
                    <a:pt x="145" y="39"/>
                  </a:cubicBezTo>
                  <a:cubicBezTo>
                    <a:pt x="147" y="38"/>
                    <a:pt x="148" y="38"/>
                    <a:pt x="150" y="38"/>
                  </a:cubicBezTo>
                  <a:cubicBezTo>
                    <a:pt x="150" y="38"/>
                    <a:pt x="149" y="38"/>
                    <a:pt x="149" y="38"/>
                  </a:cubicBezTo>
                  <a:cubicBezTo>
                    <a:pt x="151" y="46"/>
                    <a:pt x="155" y="53"/>
                    <a:pt x="158" y="60"/>
                  </a:cubicBezTo>
                  <a:moveTo>
                    <a:pt x="174" y="72"/>
                  </a:moveTo>
                  <a:cubicBezTo>
                    <a:pt x="174" y="72"/>
                    <a:pt x="175" y="72"/>
                    <a:pt x="174" y="71"/>
                  </a:cubicBezTo>
                  <a:cubicBezTo>
                    <a:pt x="170" y="60"/>
                    <a:pt x="163" y="49"/>
                    <a:pt x="158" y="38"/>
                  </a:cubicBezTo>
                  <a:cubicBezTo>
                    <a:pt x="162" y="47"/>
                    <a:pt x="173" y="58"/>
                    <a:pt x="179" y="69"/>
                  </a:cubicBezTo>
                  <a:cubicBezTo>
                    <a:pt x="179" y="70"/>
                    <a:pt x="180" y="71"/>
                    <a:pt x="180" y="72"/>
                  </a:cubicBezTo>
                  <a:cubicBezTo>
                    <a:pt x="181" y="72"/>
                    <a:pt x="181" y="72"/>
                    <a:pt x="181" y="72"/>
                  </a:cubicBezTo>
                  <a:cubicBezTo>
                    <a:pt x="173" y="72"/>
                    <a:pt x="166" y="72"/>
                    <a:pt x="158" y="73"/>
                  </a:cubicBezTo>
                  <a:cubicBezTo>
                    <a:pt x="155" y="63"/>
                    <a:pt x="151" y="50"/>
                    <a:pt x="146" y="42"/>
                  </a:cubicBezTo>
                  <a:cubicBezTo>
                    <a:pt x="152" y="52"/>
                    <a:pt x="158" y="62"/>
                    <a:pt x="165" y="72"/>
                  </a:cubicBezTo>
                  <a:cubicBezTo>
                    <a:pt x="165" y="72"/>
                    <a:pt x="165" y="72"/>
                    <a:pt x="165" y="72"/>
                  </a:cubicBezTo>
                  <a:cubicBezTo>
                    <a:pt x="166" y="72"/>
                    <a:pt x="166" y="71"/>
                    <a:pt x="166" y="71"/>
                  </a:cubicBezTo>
                  <a:cubicBezTo>
                    <a:pt x="163" y="66"/>
                    <a:pt x="161" y="61"/>
                    <a:pt x="158" y="56"/>
                  </a:cubicBezTo>
                  <a:cubicBezTo>
                    <a:pt x="157" y="53"/>
                    <a:pt x="155" y="51"/>
                    <a:pt x="154" y="48"/>
                  </a:cubicBezTo>
                  <a:cubicBezTo>
                    <a:pt x="154" y="48"/>
                    <a:pt x="150" y="41"/>
                    <a:pt x="151" y="41"/>
                  </a:cubicBezTo>
                  <a:cubicBezTo>
                    <a:pt x="151" y="41"/>
                    <a:pt x="151" y="41"/>
                    <a:pt x="152" y="43"/>
                  </a:cubicBezTo>
                  <a:cubicBezTo>
                    <a:pt x="158" y="53"/>
                    <a:pt x="164" y="64"/>
                    <a:pt x="173" y="72"/>
                  </a:cubicBezTo>
                  <a:cubicBezTo>
                    <a:pt x="173" y="72"/>
                    <a:pt x="173" y="72"/>
                    <a:pt x="174" y="72"/>
                  </a:cubicBezTo>
                  <a:moveTo>
                    <a:pt x="150" y="38"/>
                  </a:moveTo>
                  <a:cubicBezTo>
                    <a:pt x="152" y="37"/>
                    <a:pt x="154" y="36"/>
                    <a:pt x="156" y="36"/>
                  </a:cubicBezTo>
                  <a:cubicBezTo>
                    <a:pt x="158" y="41"/>
                    <a:pt x="160" y="45"/>
                    <a:pt x="162" y="50"/>
                  </a:cubicBezTo>
                  <a:cubicBezTo>
                    <a:pt x="163" y="52"/>
                    <a:pt x="165" y="55"/>
                    <a:pt x="166" y="58"/>
                  </a:cubicBezTo>
                  <a:cubicBezTo>
                    <a:pt x="168" y="61"/>
                    <a:pt x="170" y="67"/>
                    <a:pt x="172" y="69"/>
                  </a:cubicBezTo>
                  <a:cubicBezTo>
                    <a:pt x="163" y="61"/>
                    <a:pt x="157" y="48"/>
                    <a:pt x="151" y="38"/>
                  </a:cubicBezTo>
                  <a:cubicBezTo>
                    <a:pt x="151" y="38"/>
                    <a:pt x="150" y="38"/>
                    <a:pt x="150" y="38"/>
                  </a:cubicBezTo>
                  <a:cubicBezTo>
                    <a:pt x="150" y="38"/>
                    <a:pt x="150" y="38"/>
                    <a:pt x="150" y="38"/>
                  </a:cubicBezTo>
                  <a:moveTo>
                    <a:pt x="173" y="56"/>
                  </a:moveTo>
                  <a:cubicBezTo>
                    <a:pt x="168" y="49"/>
                    <a:pt x="163" y="43"/>
                    <a:pt x="158" y="35"/>
                  </a:cubicBezTo>
                  <a:cubicBezTo>
                    <a:pt x="160" y="35"/>
                    <a:pt x="161" y="35"/>
                    <a:pt x="163" y="34"/>
                  </a:cubicBezTo>
                  <a:cubicBezTo>
                    <a:pt x="166" y="42"/>
                    <a:pt x="169" y="49"/>
                    <a:pt x="173" y="56"/>
                  </a:cubicBezTo>
                  <a:moveTo>
                    <a:pt x="188" y="68"/>
                  </a:moveTo>
                  <a:cubicBezTo>
                    <a:pt x="181" y="56"/>
                    <a:pt x="172" y="46"/>
                    <a:pt x="164" y="34"/>
                  </a:cubicBezTo>
                  <a:cubicBezTo>
                    <a:pt x="167" y="33"/>
                    <a:pt x="169" y="33"/>
                    <a:pt x="171" y="32"/>
                  </a:cubicBezTo>
                  <a:cubicBezTo>
                    <a:pt x="176" y="44"/>
                    <a:pt x="182" y="57"/>
                    <a:pt x="188" y="68"/>
                  </a:cubicBezTo>
                  <a:moveTo>
                    <a:pt x="189" y="71"/>
                  </a:moveTo>
                  <a:cubicBezTo>
                    <a:pt x="189" y="71"/>
                    <a:pt x="189" y="71"/>
                    <a:pt x="189" y="71"/>
                  </a:cubicBezTo>
                  <a:cubicBezTo>
                    <a:pt x="187" y="64"/>
                    <a:pt x="185" y="59"/>
                    <a:pt x="182" y="53"/>
                  </a:cubicBezTo>
                  <a:cubicBezTo>
                    <a:pt x="180" y="49"/>
                    <a:pt x="178" y="45"/>
                    <a:pt x="176" y="41"/>
                  </a:cubicBezTo>
                  <a:cubicBezTo>
                    <a:pt x="176" y="40"/>
                    <a:pt x="172" y="32"/>
                    <a:pt x="173" y="32"/>
                  </a:cubicBezTo>
                  <a:cubicBezTo>
                    <a:pt x="173" y="32"/>
                    <a:pt x="173" y="33"/>
                    <a:pt x="174" y="34"/>
                  </a:cubicBezTo>
                  <a:cubicBezTo>
                    <a:pt x="180" y="40"/>
                    <a:pt x="183" y="48"/>
                    <a:pt x="187" y="55"/>
                  </a:cubicBezTo>
                  <a:cubicBezTo>
                    <a:pt x="191" y="61"/>
                    <a:pt x="195" y="67"/>
                    <a:pt x="199" y="72"/>
                  </a:cubicBezTo>
                  <a:cubicBezTo>
                    <a:pt x="197" y="72"/>
                    <a:pt x="194" y="72"/>
                    <a:pt x="192" y="72"/>
                  </a:cubicBezTo>
                  <a:cubicBezTo>
                    <a:pt x="188" y="72"/>
                    <a:pt x="185" y="72"/>
                    <a:pt x="181" y="72"/>
                  </a:cubicBezTo>
                  <a:cubicBezTo>
                    <a:pt x="182" y="72"/>
                    <a:pt x="182" y="72"/>
                    <a:pt x="182" y="71"/>
                  </a:cubicBezTo>
                  <a:cubicBezTo>
                    <a:pt x="181" y="70"/>
                    <a:pt x="181" y="69"/>
                    <a:pt x="180" y="68"/>
                  </a:cubicBezTo>
                  <a:cubicBezTo>
                    <a:pt x="180" y="68"/>
                    <a:pt x="180" y="68"/>
                    <a:pt x="180" y="68"/>
                  </a:cubicBezTo>
                  <a:cubicBezTo>
                    <a:pt x="179" y="66"/>
                    <a:pt x="178" y="64"/>
                    <a:pt x="177" y="63"/>
                  </a:cubicBezTo>
                  <a:cubicBezTo>
                    <a:pt x="176" y="60"/>
                    <a:pt x="174" y="57"/>
                    <a:pt x="173" y="54"/>
                  </a:cubicBezTo>
                  <a:cubicBezTo>
                    <a:pt x="171" y="51"/>
                    <a:pt x="170" y="47"/>
                    <a:pt x="168" y="44"/>
                  </a:cubicBezTo>
                  <a:cubicBezTo>
                    <a:pt x="168" y="43"/>
                    <a:pt x="163" y="36"/>
                    <a:pt x="164" y="36"/>
                  </a:cubicBezTo>
                  <a:cubicBezTo>
                    <a:pt x="164" y="36"/>
                    <a:pt x="164" y="36"/>
                    <a:pt x="165" y="38"/>
                  </a:cubicBezTo>
                  <a:cubicBezTo>
                    <a:pt x="172" y="49"/>
                    <a:pt x="181" y="59"/>
                    <a:pt x="188" y="71"/>
                  </a:cubicBezTo>
                  <a:cubicBezTo>
                    <a:pt x="188" y="71"/>
                    <a:pt x="188" y="71"/>
                    <a:pt x="189" y="71"/>
                  </a:cubicBezTo>
                  <a:moveTo>
                    <a:pt x="268" y="71"/>
                  </a:moveTo>
                  <a:cubicBezTo>
                    <a:pt x="268" y="71"/>
                    <a:pt x="268" y="71"/>
                    <a:pt x="268" y="70"/>
                  </a:cubicBezTo>
                  <a:cubicBezTo>
                    <a:pt x="264" y="61"/>
                    <a:pt x="256" y="55"/>
                    <a:pt x="250" y="47"/>
                  </a:cubicBezTo>
                  <a:cubicBezTo>
                    <a:pt x="247" y="42"/>
                    <a:pt x="243" y="37"/>
                    <a:pt x="239" y="32"/>
                  </a:cubicBezTo>
                  <a:cubicBezTo>
                    <a:pt x="239" y="33"/>
                    <a:pt x="239" y="33"/>
                    <a:pt x="239" y="33"/>
                  </a:cubicBezTo>
                  <a:cubicBezTo>
                    <a:pt x="244" y="37"/>
                    <a:pt x="248" y="42"/>
                    <a:pt x="252" y="47"/>
                  </a:cubicBezTo>
                  <a:cubicBezTo>
                    <a:pt x="259" y="56"/>
                    <a:pt x="268" y="63"/>
                    <a:pt x="275" y="71"/>
                  </a:cubicBezTo>
                  <a:cubicBezTo>
                    <a:pt x="276" y="71"/>
                    <a:pt x="276" y="71"/>
                    <a:pt x="276" y="71"/>
                  </a:cubicBezTo>
                  <a:cubicBezTo>
                    <a:pt x="270" y="71"/>
                    <a:pt x="265" y="71"/>
                    <a:pt x="260" y="71"/>
                  </a:cubicBezTo>
                  <a:cubicBezTo>
                    <a:pt x="260" y="71"/>
                    <a:pt x="260" y="71"/>
                    <a:pt x="260" y="71"/>
                  </a:cubicBezTo>
                  <a:cubicBezTo>
                    <a:pt x="258" y="68"/>
                    <a:pt x="256" y="66"/>
                    <a:pt x="254" y="63"/>
                  </a:cubicBezTo>
                  <a:cubicBezTo>
                    <a:pt x="253" y="61"/>
                    <a:pt x="252" y="60"/>
                    <a:pt x="250" y="58"/>
                  </a:cubicBezTo>
                  <a:cubicBezTo>
                    <a:pt x="247" y="52"/>
                    <a:pt x="243" y="47"/>
                    <a:pt x="239" y="41"/>
                  </a:cubicBezTo>
                  <a:cubicBezTo>
                    <a:pt x="239" y="41"/>
                    <a:pt x="239" y="41"/>
                    <a:pt x="239" y="41"/>
                  </a:cubicBezTo>
                  <a:cubicBezTo>
                    <a:pt x="239" y="41"/>
                    <a:pt x="238" y="40"/>
                    <a:pt x="237" y="39"/>
                  </a:cubicBezTo>
                  <a:cubicBezTo>
                    <a:pt x="236" y="38"/>
                    <a:pt x="235" y="36"/>
                    <a:pt x="235" y="36"/>
                  </a:cubicBezTo>
                  <a:cubicBezTo>
                    <a:pt x="235" y="36"/>
                    <a:pt x="236" y="36"/>
                    <a:pt x="236" y="37"/>
                  </a:cubicBezTo>
                  <a:cubicBezTo>
                    <a:pt x="239" y="39"/>
                    <a:pt x="240" y="42"/>
                    <a:pt x="242" y="45"/>
                  </a:cubicBezTo>
                  <a:cubicBezTo>
                    <a:pt x="249" y="55"/>
                    <a:pt x="259" y="63"/>
                    <a:pt x="267" y="71"/>
                  </a:cubicBezTo>
                  <a:cubicBezTo>
                    <a:pt x="267" y="71"/>
                    <a:pt x="267" y="71"/>
                    <a:pt x="268" y="71"/>
                  </a:cubicBezTo>
                  <a:moveTo>
                    <a:pt x="199" y="71"/>
                  </a:moveTo>
                  <a:cubicBezTo>
                    <a:pt x="199" y="71"/>
                    <a:pt x="193" y="61"/>
                    <a:pt x="192" y="60"/>
                  </a:cubicBezTo>
                  <a:cubicBezTo>
                    <a:pt x="189" y="56"/>
                    <a:pt x="186" y="51"/>
                    <a:pt x="184" y="47"/>
                  </a:cubicBezTo>
                  <a:cubicBezTo>
                    <a:pt x="181" y="41"/>
                    <a:pt x="178" y="36"/>
                    <a:pt x="174" y="32"/>
                  </a:cubicBezTo>
                  <a:cubicBezTo>
                    <a:pt x="176" y="31"/>
                    <a:pt x="177" y="31"/>
                    <a:pt x="179" y="30"/>
                  </a:cubicBezTo>
                  <a:cubicBezTo>
                    <a:pt x="183" y="45"/>
                    <a:pt x="193" y="56"/>
                    <a:pt x="199" y="69"/>
                  </a:cubicBezTo>
                  <a:cubicBezTo>
                    <a:pt x="199" y="70"/>
                    <a:pt x="200" y="71"/>
                    <a:pt x="199" y="71"/>
                  </a:cubicBezTo>
                  <a:moveTo>
                    <a:pt x="357" y="71"/>
                  </a:moveTo>
                  <a:cubicBezTo>
                    <a:pt x="357" y="71"/>
                    <a:pt x="358" y="71"/>
                    <a:pt x="358" y="70"/>
                  </a:cubicBezTo>
                  <a:cubicBezTo>
                    <a:pt x="352" y="59"/>
                    <a:pt x="341" y="51"/>
                    <a:pt x="334" y="40"/>
                  </a:cubicBezTo>
                  <a:cubicBezTo>
                    <a:pt x="331" y="36"/>
                    <a:pt x="328" y="33"/>
                    <a:pt x="324" y="29"/>
                  </a:cubicBezTo>
                  <a:cubicBezTo>
                    <a:pt x="327" y="31"/>
                    <a:pt x="329" y="33"/>
                    <a:pt x="332" y="35"/>
                  </a:cubicBezTo>
                  <a:cubicBezTo>
                    <a:pt x="337" y="40"/>
                    <a:pt x="342" y="47"/>
                    <a:pt x="347" y="52"/>
                  </a:cubicBezTo>
                  <a:cubicBezTo>
                    <a:pt x="353" y="58"/>
                    <a:pt x="358" y="64"/>
                    <a:pt x="364" y="70"/>
                  </a:cubicBezTo>
                  <a:cubicBezTo>
                    <a:pt x="362" y="71"/>
                    <a:pt x="359" y="71"/>
                    <a:pt x="357" y="71"/>
                  </a:cubicBezTo>
                  <a:moveTo>
                    <a:pt x="209" y="68"/>
                  </a:moveTo>
                  <a:cubicBezTo>
                    <a:pt x="210" y="68"/>
                    <a:pt x="210" y="68"/>
                    <a:pt x="210" y="67"/>
                  </a:cubicBezTo>
                  <a:cubicBezTo>
                    <a:pt x="204" y="54"/>
                    <a:pt x="194" y="42"/>
                    <a:pt x="189" y="29"/>
                  </a:cubicBezTo>
                  <a:cubicBezTo>
                    <a:pt x="191" y="34"/>
                    <a:pt x="198" y="41"/>
                    <a:pt x="201" y="46"/>
                  </a:cubicBezTo>
                  <a:cubicBezTo>
                    <a:pt x="205" y="52"/>
                    <a:pt x="210" y="58"/>
                    <a:pt x="214" y="64"/>
                  </a:cubicBezTo>
                  <a:cubicBezTo>
                    <a:pt x="214" y="64"/>
                    <a:pt x="214" y="64"/>
                    <a:pt x="214" y="64"/>
                  </a:cubicBezTo>
                  <a:cubicBezTo>
                    <a:pt x="213" y="67"/>
                    <a:pt x="212" y="69"/>
                    <a:pt x="210" y="72"/>
                  </a:cubicBezTo>
                  <a:cubicBezTo>
                    <a:pt x="207" y="72"/>
                    <a:pt x="204" y="72"/>
                    <a:pt x="201" y="72"/>
                  </a:cubicBezTo>
                  <a:cubicBezTo>
                    <a:pt x="196" y="58"/>
                    <a:pt x="186" y="47"/>
                    <a:pt x="181" y="34"/>
                  </a:cubicBezTo>
                  <a:cubicBezTo>
                    <a:pt x="181" y="32"/>
                    <a:pt x="181" y="31"/>
                    <a:pt x="181" y="31"/>
                  </a:cubicBezTo>
                  <a:cubicBezTo>
                    <a:pt x="181" y="31"/>
                    <a:pt x="183" y="33"/>
                    <a:pt x="184" y="35"/>
                  </a:cubicBezTo>
                  <a:cubicBezTo>
                    <a:pt x="185" y="37"/>
                    <a:pt x="186" y="39"/>
                    <a:pt x="186" y="39"/>
                  </a:cubicBezTo>
                  <a:cubicBezTo>
                    <a:pt x="186" y="39"/>
                    <a:pt x="186" y="39"/>
                    <a:pt x="186" y="39"/>
                  </a:cubicBezTo>
                  <a:cubicBezTo>
                    <a:pt x="189" y="42"/>
                    <a:pt x="191" y="45"/>
                    <a:pt x="193" y="49"/>
                  </a:cubicBezTo>
                  <a:cubicBezTo>
                    <a:pt x="198" y="56"/>
                    <a:pt x="203" y="62"/>
                    <a:pt x="209" y="68"/>
                  </a:cubicBezTo>
                  <a:cubicBezTo>
                    <a:pt x="209" y="68"/>
                    <a:pt x="209" y="68"/>
                    <a:pt x="209" y="68"/>
                  </a:cubicBezTo>
                  <a:moveTo>
                    <a:pt x="207" y="65"/>
                  </a:moveTo>
                  <a:cubicBezTo>
                    <a:pt x="204" y="58"/>
                    <a:pt x="197" y="52"/>
                    <a:pt x="193" y="46"/>
                  </a:cubicBezTo>
                  <a:cubicBezTo>
                    <a:pt x="189" y="40"/>
                    <a:pt x="185" y="35"/>
                    <a:pt x="181" y="30"/>
                  </a:cubicBezTo>
                  <a:cubicBezTo>
                    <a:pt x="183" y="29"/>
                    <a:pt x="185" y="29"/>
                    <a:pt x="187" y="28"/>
                  </a:cubicBezTo>
                  <a:cubicBezTo>
                    <a:pt x="192" y="42"/>
                    <a:pt x="201" y="53"/>
                    <a:pt x="207" y="65"/>
                  </a:cubicBezTo>
                  <a:moveTo>
                    <a:pt x="306" y="72"/>
                  </a:moveTo>
                  <a:cubicBezTo>
                    <a:pt x="302" y="72"/>
                    <a:pt x="299" y="72"/>
                    <a:pt x="296" y="72"/>
                  </a:cubicBezTo>
                  <a:cubicBezTo>
                    <a:pt x="296" y="72"/>
                    <a:pt x="296" y="71"/>
                    <a:pt x="296" y="71"/>
                  </a:cubicBezTo>
                  <a:cubicBezTo>
                    <a:pt x="296" y="70"/>
                    <a:pt x="295" y="69"/>
                    <a:pt x="294" y="68"/>
                  </a:cubicBezTo>
                  <a:cubicBezTo>
                    <a:pt x="294" y="68"/>
                    <a:pt x="294" y="67"/>
                    <a:pt x="293" y="67"/>
                  </a:cubicBezTo>
                  <a:cubicBezTo>
                    <a:pt x="287" y="58"/>
                    <a:pt x="279" y="50"/>
                    <a:pt x="274" y="41"/>
                  </a:cubicBezTo>
                  <a:cubicBezTo>
                    <a:pt x="272" y="36"/>
                    <a:pt x="269" y="32"/>
                    <a:pt x="266" y="28"/>
                  </a:cubicBezTo>
                  <a:cubicBezTo>
                    <a:pt x="271" y="33"/>
                    <a:pt x="276" y="38"/>
                    <a:pt x="280" y="44"/>
                  </a:cubicBezTo>
                  <a:cubicBezTo>
                    <a:pt x="288" y="54"/>
                    <a:pt x="299" y="60"/>
                    <a:pt x="305" y="72"/>
                  </a:cubicBezTo>
                  <a:cubicBezTo>
                    <a:pt x="305" y="72"/>
                    <a:pt x="305" y="72"/>
                    <a:pt x="306" y="72"/>
                  </a:cubicBezTo>
                  <a:moveTo>
                    <a:pt x="215" y="63"/>
                  </a:moveTo>
                  <a:cubicBezTo>
                    <a:pt x="210" y="51"/>
                    <a:pt x="203" y="41"/>
                    <a:pt x="196" y="30"/>
                  </a:cubicBezTo>
                  <a:cubicBezTo>
                    <a:pt x="195" y="28"/>
                    <a:pt x="195" y="28"/>
                    <a:pt x="195" y="28"/>
                  </a:cubicBezTo>
                  <a:cubicBezTo>
                    <a:pt x="195" y="28"/>
                    <a:pt x="196" y="29"/>
                    <a:pt x="197" y="30"/>
                  </a:cubicBezTo>
                  <a:cubicBezTo>
                    <a:pt x="200" y="33"/>
                    <a:pt x="204" y="36"/>
                    <a:pt x="206" y="40"/>
                  </a:cubicBezTo>
                  <a:cubicBezTo>
                    <a:pt x="210" y="45"/>
                    <a:pt x="212" y="50"/>
                    <a:pt x="216" y="54"/>
                  </a:cubicBezTo>
                  <a:cubicBezTo>
                    <a:pt x="216" y="57"/>
                    <a:pt x="216" y="60"/>
                    <a:pt x="215" y="63"/>
                  </a:cubicBezTo>
                  <a:moveTo>
                    <a:pt x="213" y="61"/>
                  </a:moveTo>
                  <a:cubicBezTo>
                    <a:pt x="208" y="50"/>
                    <a:pt x="198" y="38"/>
                    <a:pt x="190" y="28"/>
                  </a:cubicBezTo>
                  <a:cubicBezTo>
                    <a:pt x="191" y="28"/>
                    <a:pt x="192" y="27"/>
                    <a:pt x="193" y="27"/>
                  </a:cubicBezTo>
                  <a:cubicBezTo>
                    <a:pt x="196" y="33"/>
                    <a:pt x="200" y="38"/>
                    <a:pt x="204" y="43"/>
                  </a:cubicBezTo>
                  <a:cubicBezTo>
                    <a:pt x="207" y="48"/>
                    <a:pt x="210" y="55"/>
                    <a:pt x="213" y="61"/>
                  </a:cubicBezTo>
                  <a:moveTo>
                    <a:pt x="295" y="72"/>
                  </a:moveTo>
                  <a:cubicBezTo>
                    <a:pt x="292" y="72"/>
                    <a:pt x="289" y="72"/>
                    <a:pt x="286" y="72"/>
                  </a:cubicBezTo>
                  <a:cubicBezTo>
                    <a:pt x="286" y="71"/>
                    <a:pt x="286" y="71"/>
                    <a:pt x="286" y="71"/>
                  </a:cubicBezTo>
                  <a:cubicBezTo>
                    <a:pt x="280" y="62"/>
                    <a:pt x="274" y="54"/>
                    <a:pt x="267" y="45"/>
                  </a:cubicBezTo>
                  <a:cubicBezTo>
                    <a:pt x="264" y="40"/>
                    <a:pt x="260" y="36"/>
                    <a:pt x="257" y="31"/>
                  </a:cubicBezTo>
                  <a:cubicBezTo>
                    <a:pt x="255" y="29"/>
                    <a:pt x="254" y="28"/>
                    <a:pt x="253" y="26"/>
                  </a:cubicBezTo>
                  <a:cubicBezTo>
                    <a:pt x="259" y="32"/>
                    <a:pt x="265" y="40"/>
                    <a:pt x="271" y="46"/>
                  </a:cubicBezTo>
                  <a:cubicBezTo>
                    <a:pt x="279" y="55"/>
                    <a:pt x="288" y="63"/>
                    <a:pt x="295" y="72"/>
                  </a:cubicBezTo>
                  <a:cubicBezTo>
                    <a:pt x="295" y="72"/>
                    <a:pt x="295" y="72"/>
                    <a:pt x="295" y="72"/>
                  </a:cubicBezTo>
                  <a:moveTo>
                    <a:pt x="215" y="51"/>
                  </a:moveTo>
                  <a:cubicBezTo>
                    <a:pt x="215" y="51"/>
                    <a:pt x="214" y="50"/>
                    <a:pt x="212" y="47"/>
                  </a:cubicBezTo>
                  <a:cubicBezTo>
                    <a:pt x="209" y="44"/>
                    <a:pt x="208" y="40"/>
                    <a:pt x="206" y="37"/>
                  </a:cubicBezTo>
                  <a:cubicBezTo>
                    <a:pt x="203" y="33"/>
                    <a:pt x="199" y="30"/>
                    <a:pt x="196" y="27"/>
                  </a:cubicBezTo>
                  <a:cubicBezTo>
                    <a:pt x="197" y="26"/>
                    <a:pt x="199" y="26"/>
                    <a:pt x="200" y="26"/>
                  </a:cubicBezTo>
                  <a:cubicBezTo>
                    <a:pt x="200" y="26"/>
                    <a:pt x="200" y="26"/>
                    <a:pt x="200" y="26"/>
                  </a:cubicBezTo>
                  <a:cubicBezTo>
                    <a:pt x="204" y="31"/>
                    <a:pt x="207" y="35"/>
                    <a:pt x="210" y="40"/>
                  </a:cubicBezTo>
                  <a:cubicBezTo>
                    <a:pt x="212" y="42"/>
                    <a:pt x="216" y="51"/>
                    <a:pt x="215" y="51"/>
                  </a:cubicBezTo>
                  <a:moveTo>
                    <a:pt x="216" y="49"/>
                  </a:moveTo>
                  <a:cubicBezTo>
                    <a:pt x="213" y="41"/>
                    <a:pt x="207" y="33"/>
                    <a:pt x="201" y="25"/>
                  </a:cubicBezTo>
                  <a:cubicBezTo>
                    <a:pt x="203" y="25"/>
                    <a:pt x="204" y="25"/>
                    <a:pt x="205" y="25"/>
                  </a:cubicBezTo>
                  <a:cubicBezTo>
                    <a:pt x="206" y="24"/>
                    <a:pt x="207" y="24"/>
                    <a:pt x="208" y="24"/>
                  </a:cubicBezTo>
                  <a:cubicBezTo>
                    <a:pt x="212" y="32"/>
                    <a:pt x="215" y="41"/>
                    <a:pt x="216" y="49"/>
                  </a:cubicBezTo>
                  <a:moveTo>
                    <a:pt x="217" y="72"/>
                  </a:moveTo>
                  <a:cubicBezTo>
                    <a:pt x="226" y="57"/>
                    <a:pt x="221" y="38"/>
                    <a:pt x="213" y="23"/>
                  </a:cubicBezTo>
                  <a:cubicBezTo>
                    <a:pt x="216" y="22"/>
                    <a:pt x="218" y="22"/>
                    <a:pt x="221" y="21"/>
                  </a:cubicBezTo>
                  <a:cubicBezTo>
                    <a:pt x="230" y="36"/>
                    <a:pt x="231" y="56"/>
                    <a:pt x="224" y="72"/>
                  </a:cubicBezTo>
                  <a:cubicBezTo>
                    <a:pt x="221" y="72"/>
                    <a:pt x="219" y="72"/>
                    <a:pt x="217" y="72"/>
                  </a:cubicBezTo>
                  <a:moveTo>
                    <a:pt x="285" y="72"/>
                  </a:moveTo>
                  <a:cubicBezTo>
                    <a:pt x="282" y="72"/>
                    <a:pt x="279" y="71"/>
                    <a:pt x="276" y="71"/>
                  </a:cubicBezTo>
                  <a:cubicBezTo>
                    <a:pt x="277" y="71"/>
                    <a:pt x="277" y="71"/>
                    <a:pt x="277" y="70"/>
                  </a:cubicBezTo>
                  <a:cubicBezTo>
                    <a:pt x="266" y="52"/>
                    <a:pt x="251" y="37"/>
                    <a:pt x="238" y="21"/>
                  </a:cubicBezTo>
                  <a:cubicBezTo>
                    <a:pt x="240" y="24"/>
                    <a:pt x="245" y="27"/>
                    <a:pt x="248" y="31"/>
                  </a:cubicBezTo>
                  <a:cubicBezTo>
                    <a:pt x="252" y="35"/>
                    <a:pt x="256" y="40"/>
                    <a:pt x="260" y="45"/>
                  </a:cubicBezTo>
                  <a:cubicBezTo>
                    <a:pt x="267" y="54"/>
                    <a:pt x="277" y="62"/>
                    <a:pt x="285" y="71"/>
                  </a:cubicBezTo>
                  <a:cubicBezTo>
                    <a:pt x="285" y="72"/>
                    <a:pt x="285" y="72"/>
                    <a:pt x="285" y="72"/>
                  </a:cubicBezTo>
                  <a:moveTo>
                    <a:pt x="247" y="56"/>
                  </a:moveTo>
                  <a:cubicBezTo>
                    <a:pt x="243" y="52"/>
                    <a:pt x="239" y="48"/>
                    <a:pt x="234" y="45"/>
                  </a:cubicBezTo>
                  <a:cubicBezTo>
                    <a:pt x="234" y="45"/>
                    <a:pt x="234" y="45"/>
                    <a:pt x="234" y="45"/>
                  </a:cubicBezTo>
                  <a:cubicBezTo>
                    <a:pt x="234" y="36"/>
                    <a:pt x="231" y="28"/>
                    <a:pt x="226" y="20"/>
                  </a:cubicBezTo>
                  <a:cubicBezTo>
                    <a:pt x="229" y="20"/>
                    <a:pt x="232" y="19"/>
                    <a:pt x="235" y="19"/>
                  </a:cubicBezTo>
                  <a:cubicBezTo>
                    <a:pt x="235" y="19"/>
                    <a:pt x="235" y="19"/>
                    <a:pt x="235" y="19"/>
                  </a:cubicBezTo>
                  <a:cubicBezTo>
                    <a:pt x="241" y="28"/>
                    <a:pt x="248" y="35"/>
                    <a:pt x="255" y="43"/>
                  </a:cubicBezTo>
                  <a:cubicBezTo>
                    <a:pt x="261" y="51"/>
                    <a:pt x="269" y="61"/>
                    <a:pt x="274" y="68"/>
                  </a:cubicBezTo>
                  <a:cubicBezTo>
                    <a:pt x="268" y="60"/>
                    <a:pt x="260" y="54"/>
                    <a:pt x="253" y="46"/>
                  </a:cubicBezTo>
                  <a:cubicBezTo>
                    <a:pt x="245" y="37"/>
                    <a:pt x="238" y="28"/>
                    <a:pt x="229" y="21"/>
                  </a:cubicBezTo>
                  <a:cubicBezTo>
                    <a:pt x="229" y="21"/>
                    <a:pt x="229" y="21"/>
                    <a:pt x="229" y="21"/>
                  </a:cubicBezTo>
                  <a:cubicBezTo>
                    <a:pt x="228" y="21"/>
                    <a:pt x="228" y="21"/>
                    <a:pt x="228" y="22"/>
                  </a:cubicBezTo>
                  <a:cubicBezTo>
                    <a:pt x="229" y="23"/>
                    <a:pt x="230" y="24"/>
                    <a:pt x="231" y="24"/>
                  </a:cubicBezTo>
                  <a:cubicBezTo>
                    <a:pt x="231" y="25"/>
                    <a:pt x="231" y="25"/>
                    <a:pt x="231" y="25"/>
                  </a:cubicBezTo>
                  <a:cubicBezTo>
                    <a:pt x="237" y="31"/>
                    <a:pt x="242" y="38"/>
                    <a:pt x="247" y="45"/>
                  </a:cubicBezTo>
                  <a:cubicBezTo>
                    <a:pt x="253" y="53"/>
                    <a:pt x="259" y="59"/>
                    <a:pt x="265" y="67"/>
                  </a:cubicBezTo>
                  <a:cubicBezTo>
                    <a:pt x="266" y="68"/>
                    <a:pt x="266" y="68"/>
                    <a:pt x="266" y="68"/>
                  </a:cubicBezTo>
                  <a:cubicBezTo>
                    <a:pt x="266" y="68"/>
                    <a:pt x="261" y="64"/>
                    <a:pt x="261" y="63"/>
                  </a:cubicBezTo>
                  <a:cubicBezTo>
                    <a:pt x="256" y="59"/>
                    <a:pt x="252" y="55"/>
                    <a:pt x="248" y="51"/>
                  </a:cubicBezTo>
                  <a:cubicBezTo>
                    <a:pt x="242" y="45"/>
                    <a:pt x="240" y="38"/>
                    <a:pt x="233" y="33"/>
                  </a:cubicBezTo>
                  <a:cubicBezTo>
                    <a:pt x="233" y="33"/>
                    <a:pt x="233" y="33"/>
                    <a:pt x="233" y="33"/>
                  </a:cubicBezTo>
                  <a:cubicBezTo>
                    <a:pt x="233" y="33"/>
                    <a:pt x="232" y="33"/>
                    <a:pt x="232" y="34"/>
                  </a:cubicBezTo>
                  <a:cubicBezTo>
                    <a:pt x="238" y="41"/>
                    <a:pt x="242" y="49"/>
                    <a:pt x="247" y="56"/>
                  </a:cubicBezTo>
                  <a:moveTo>
                    <a:pt x="306" y="72"/>
                  </a:moveTo>
                  <a:cubicBezTo>
                    <a:pt x="306" y="72"/>
                    <a:pt x="307" y="72"/>
                    <a:pt x="306" y="71"/>
                  </a:cubicBezTo>
                  <a:cubicBezTo>
                    <a:pt x="301" y="60"/>
                    <a:pt x="291" y="52"/>
                    <a:pt x="285" y="42"/>
                  </a:cubicBezTo>
                  <a:cubicBezTo>
                    <a:pt x="282" y="38"/>
                    <a:pt x="279" y="34"/>
                    <a:pt x="276" y="30"/>
                  </a:cubicBezTo>
                  <a:cubicBezTo>
                    <a:pt x="273" y="26"/>
                    <a:pt x="268" y="17"/>
                    <a:pt x="266" y="15"/>
                  </a:cubicBezTo>
                  <a:cubicBezTo>
                    <a:pt x="276" y="24"/>
                    <a:pt x="284" y="34"/>
                    <a:pt x="293" y="43"/>
                  </a:cubicBezTo>
                  <a:cubicBezTo>
                    <a:pt x="297" y="48"/>
                    <a:pt x="302" y="53"/>
                    <a:pt x="306" y="58"/>
                  </a:cubicBezTo>
                  <a:cubicBezTo>
                    <a:pt x="308" y="61"/>
                    <a:pt x="310" y="64"/>
                    <a:pt x="312" y="66"/>
                  </a:cubicBezTo>
                  <a:cubicBezTo>
                    <a:pt x="313" y="68"/>
                    <a:pt x="314" y="69"/>
                    <a:pt x="316" y="70"/>
                  </a:cubicBezTo>
                  <a:cubicBezTo>
                    <a:pt x="316" y="71"/>
                    <a:pt x="316" y="71"/>
                    <a:pt x="316" y="71"/>
                  </a:cubicBezTo>
                  <a:cubicBezTo>
                    <a:pt x="316" y="72"/>
                    <a:pt x="316" y="72"/>
                    <a:pt x="317" y="73"/>
                  </a:cubicBezTo>
                  <a:cubicBezTo>
                    <a:pt x="314" y="72"/>
                    <a:pt x="311" y="72"/>
                    <a:pt x="308" y="72"/>
                  </a:cubicBezTo>
                  <a:cubicBezTo>
                    <a:pt x="307" y="72"/>
                    <a:pt x="307" y="72"/>
                    <a:pt x="306" y="72"/>
                  </a:cubicBezTo>
                  <a:moveTo>
                    <a:pt x="278" y="62"/>
                  </a:moveTo>
                  <a:cubicBezTo>
                    <a:pt x="271" y="55"/>
                    <a:pt x="264" y="47"/>
                    <a:pt x="257" y="39"/>
                  </a:cubicBezTo>
                  <a:cubicBezTo>
                    <a:pt x="250" y="31"/>
                    <a:pt x="244" y="24"/>
                    <a:pt x="236" y="18"/>
                  </a:cubicBezTo>
                  <a:cubicBezTo>
                    <a:pt x="242" y="17"/>
                    <a:pt x="248" y="16"/>
                    <a:pt x="253" y="15"/>
                  </a:cubicBezTo>
                  <a:cubicBezTo>
                    <a:pt x="258" y="24"/>
                    <a:pt x="266" y="30"/>
                    <a:pt x="271" y="39"/>
                  </a:cubicBezTo>
                  <a:cubicBezTo>
                    <a:pt x="276" y="47"/>
                    <a:pt x="282" y="54"/>
                    <a:pt x="287" y="61"/>
                  </a:cubicBezTo>
                  <a:cubicBezTo>
                    <a:pt x="287" y="60"/>
                    <a:pt x="286" y="60"/>
                    <a:pt x="285" y="59"/>
                  </a:cubicBezTo>
                  <a:cubicBezTo>
                    <a:pt x="281" y="55"/>
                    <a:pt x="276" y="50"/>
                    <a:pt x="272" y="45"/>
                  </a:cubicBezTo>
                  <a:cubicBezTo>
                    <a:pt x="263" y="36"/>
                    <a:pt x="255" y="26"/>
                    <a:pt x="246" y="18"/>
                  </a:cubicBezTo>
                  <a:cubicBezTo>
                    <a:pt x="246" y="17"/>
                    <a:pt x="246" y="17"/>
                    <a:pt x="246" y="17"/>
                  </a:cubicBezTo>
                  <a:cubicBezTo>
                    <a:pt x="245" y="17"/>
                    <a:pt x="245" y="18"/>
                    <a:pt x="245" y="18"/>
                  </a:cubicBezTo>
                  <a:cubicBezTo>
                    <a:pt x="252" y="28"/>
                    <a:pt x="259" y="37"/>
                    <a:pt x="266" y="46"/>
                  </a:cubicBezTo>
                  <a:cubicBezTo>
                    <a:pt x="270" y="51"/>
                    <a:pt x="274" y="57"/>
                    <a:pt x="278" y="62"/>
                  </a:cubicBezTo>
                  <a:moveTo>
                    <a:pt x="290" y="52"/>
                  </a:moveTo>
                  <a:cubicBezTo>
                    <a:pt x="287" y="48"/>
                    <a:pt x="283" y="45"/>
                    <a:pt x="280" y="41"/>
                  </a:cubicBezTo>
                  <a:cubicBezTo>
                    <a:pt x="273" y="31"/>
                    <a:pt x="263" y="24"/>
                    <a:pt x="255" y="15"/>
                  </a:cubicBezTo>
                  <a:cubicBezTo>
                    <a:pt x="258" y="15"/>
                    <a:pt x="261" y="14"/>
                    <a:pt x="264" y="14"/>
                  </a:cubicBezTo>
                  <a:cubicBezTo>
                    <a:pt x="269" y="25"/>
                    <a:pt x="278" y="35"/>
                    <a:pt x="285" y="45"/>
                  </a:cubicBezTo>
                  <a:cubicBezTo>
                    <a:pt x="287" y="48"/>
                    <a:pt x="288" y="50"/>
                    <a:pt x="290" y="52"/>
                  </a:cubicBezTo>
                  <a:moveTo>
                    <a:pt x="334" y="73"/>
                  </a:moveTo>
                  <a:cubicBezTo>
                    <a:pt x="329" y="73"/>
                    <a:pt x="324" y="73"/>
                    <a:pt x="319" y="73"/>
                  </a:cubicBezTo>
                  <a:cubicBezTo>
                    <a:pt x="317" y="70"/>
                    <a:pt x="315" y="68"/>
                    <a:pt x="313" y="66"/>
                  </a:cubicBezTo>
                  <a:cubicBezTo>
                    <a:pt x="308" y="58"/>
                    <a:pt x="304" y="50"/>
                    <a:pt x="298" y="42"/>
                  </a:cubicBezTo>
                  <a:cubicBezTo>
                    <a:pt x="294" y="37"/>
                    <a:pt x="291" y="32"/>
                    <a:pt x="287" y="28"/>
                  </a:cubicBezTo>
                  <a:cubicBezTo>
                    <a:pt x="284" y="24"/>
                    <a:pt x="282" y="21"/>
                    <a:pt x="280" y="18"/>
                  </a:cubicBezTo>
                  <a:cubicBezTo>
                    <a:pt x="279" y="16"/>
                    <a:pt x="277" y="14"/>
                    <a:pt x="276" y="13"/>
                  </a:cubicBezTo>
                  <a:cubicBezTo>
                    <a:pt x="278" y="14"/>
                    <a:pt x="279" y="15"/>
                    <a:pt x="280" y="17"/>
                  </a:cubicBezTo>
                  <a:cubicBezTo>
                    <a:pt x="289" y="26"/>
                    <a:pt x="298" y="33"/>
                    <a:pt x="306" y="43"/>
                  </a:cubicBezTo>
                  <a:cubicBezTo>
                    <a:pt x="314" y="54"/>
                    <a:pt x="326" y="62"/>
                    <a:pt x="334" y="73"/>
                  </a:cubicBezTo>
                  <a:moveTo>
                    <a:pt x="306" y="57"/>
                  </a:moveTo>
                  <a:cubicBezTo>
                    <a:pt x="294" y="41"/>
                    <a:pt x="281" y="26"/>
                    <a:pt x="266" y="13"/>
                  </a:cubicBezTo>
                  <a:cubicBezTo>
                    <a:pt x="269" y="13"/>
                    <a:pt x="272" y="12"/>
                    <a:pt x="275" y="12"/>
                  </a:cubicBezTo>
                  <a:cubicBezTo>
                    <a:pt x="280" y="22"/>
                    <a:pt x="288" y="31"/>
                    <a:pt x="295" y="41"/>
                  </a:cubicBezTo>
                  <a:cubicBezTo>
                    <a:pt x="299" y="46"/>
                    <a:pt x="303" y="51"/>
                    <a:pt x="306" y="57"/>
                  </a:cubicBezTo>
                  <a:moveTo>
                    <a:pt x="329" y="65"/>
                  </a:moveTo>
                  <a:cubicBezTo>
                    <a:pt x="321" y="56"/>
                    <a:pt x="312" y="48"/>
                    <a:pt x="305" y="39"/>
                  </a:cubicBezTo>
                  <a:cubicBezTo>
                    <a:pt x="301" y="34"/>
                    <a:pt x="295" y="29"/>
                    <a:pt x="290" y="24"/>
                  </a:cubicBezTo>
                  <a:cubicBezTo>
                    <a:pt x="285" y="20"/>
                    <a:pt x="282" y="16"/>
                    <a:pt x="277" y="12"/>
                  </a:cubicBezTo>
                  <a:cubicBezTo>
                    <a:pt x="280" y="11"/>
                    <a:pt x="283" y="11"/>
                    <a:pt x="285" y="11"/>
                  </a:cubicBezTo>
                  <a:cubicBezTo>
                    <a:pt x="292" y="21"/>
                    <a:pt x="300" y="30"/>
                    <a:pt x="307" y="39"/>
                  </a:cubicBezTo>
                  <a:cubicBezTo>
                    <a:pt x="312" y="44"/>
                    <a:pt x="317" y="49"/>
                    <a:pt x="321" y="55"/>
                  </a:cubicBezTo>
                  <a:cubicBezTo>
                    <a:pt x="324" y="58"/>
                    <a:pt x="326" y="61"/>
                    <a:pt x="329" y="65"/>
                  </a:cubicBezTo>
                  <a:moveTo>
                    <a:pt x="336" y="73"/>
                  </a:moveTo>
                  <a:cubicBezTo>
                    <a:pt x="329" y="62"/>
                    <a:pt x="321" y="52"/>
                    <a:pt x="313" y="42"/>
                  </a:cubicBezTo>
                  <a:cubicBezTo>
                    <a:pt x="308" y="37"/>
                    <a:pt x="303" y="31"/>
                    <a:pt x="299" y="26"/>
                  </a:cubicBezTo>
                  <a:cubicBezTo>
                    <a:pt x="295" y="22"/>
                    <a:pt x="291" y="14"/>
                    <a:pt x="287" y="10"/>
                  </a:cubicBezTo>
                  <a:cubicBezTo>
                    <a:pt x="287" y="10"/>
                    <a:pt x="287" y="10"/>
                    <a:pt x="287" y="10"/>
                  </a:cubicBezTo>
                  <a:cubicBezTo>
                    <a:pt x="310" y="28"/>
                    <a:pt x="325" y="54"/>
                    <a:pt x="347" y="73"/>
                  </a:cubicBezTo>
                  <a:cubicBezTo>
                    <a:pt x="346" y="73"/>
                    <a:pt x="346" y="73"/>
                    <a:pt x="346" y="73"/>
                  </a:cubicBezTo>
                  <a:cubicBezTo>
                    <a:pt x="342" y="73"/>
                    <a:pt x="339" y="73"/>
                    <a:pt x="336" y="73"/>
                  </a:cubicBezTo>
                  <a:moveTo>
                    <a:pt x="348" y="72"/>
                  </a:moveTo>
                  <a:cubicBezTo>
                    <a:pt x="348" y="72"/>
                    <a:pt x="348" y="72"/>
                    <a:pt x="348" y="72"/>
                  </a:cubicBezTo>
                  <a:cubicBezTo>
                    <a:pt x="341" y="61"/>
                    <a:pt x="333" y="51"/>
                    <a:pt x="324" y="42"/>
                  </a:cubicBezTo>
                  <a:cubicBezTo>
                    <a:pt x="315" y="32"/>
                    <a:pt x="306" y="18"/>
                    <a:pt x="297" y="10"/>
                  </a:cubicBezTo>
                  <a:cubicBezTo>
                    <a:pt x="308" y="20"/>
                    <a:pt x="320" y="30"/>
                    <a:pt x="330" y="41"/>
                  </a:cubicBezTo>
                  <a:cubicBezTo>
                    <a:pt x="339" y="51"/>
                    <a:pt x="346" y="62"/>
                    <a:pt x="356" y="71"/>
                  </a:cubicBezTo>
                  <a:cubicBezTo>
                    <a:pt x="357" y="71"/>
                    <a:pt x="357" y="71"/>
                    <a:pt x="357" y="71"/>
                  </a:cubicBezTo>
                  <a:cubicBezTo>
                    <a:pt x="354" y="72"/>
                    <a:pt x="351" y="72"/>
                    <a:pt x="348" y="72"/>
                  </a:cubicBezTo>
                  <a:moveTo>
                    <a:pt x="402" y="33"/>
                  </a:moveTo>
                  <a:cubicBezTo>
                    <a:pt x="402" y="33"/>
                    <a:pt x="401" y="32"/>
                    <a:pt x="398" y="30"/>
                  </a:cubicBezTo>
                  <a:cubicBezTo>
                    <a:pt x="391" y="23"/>
                    <a:pt x="385" y="16"/>
                    <a:pt x="378" y="10"/>
                  </a:cubicBezTo>
                  <a:cubicBezTo>
                    <a:pt x="380" y="10"/>
                    <a:pt x="381" y="10"/>
                    <a:pt x="382" y="11"/>
                  </a:cubicBezTo>
                  <a:cubicBezTo>
                    <a:pt x="386" y="14"/>
                    <a:pt x="389" y="18"/>
                    <a:pt x="393" y="22"/>
                  </a:cubicBezTo>
                  <a:cubicBezTo>
                    <a:pt x="395" y="24"/>
                    <a:pt x="396" y="27"/>
                    <a:pt x="398" y="29"/>
                  </a:cubicBezTo>
                  <a:cubicBezTo>
                    <a:pt x="399" y="31"/>
                    <a:pt x="402" y="33"/>
                    <a:pt x="402" y="33"/>
                  </a:cubicBezTo>
                  <a:moveTo>
                    <a:pt x="345" y="70"/>
                  </a:moveTo>
                  <a:cubicBezTo>
                    <a:pt x="345" y="70"/>
                    <a:pt x="343" y="67"/>
                    <a:pt x="341" y="66"/>
                  </a:cubicBezTo>
                  <a:cubicBezTo>
                    <a:pt x="322" y="49"/>
                    <a:pt x="309" y="27"/>
                    <a:pt x="289" y="10"/>
                  </a:cubicBezTo>
                  <a:cubicBezTo>
                    <a:pt x="291" y="10"/>
                    <a:pt x="294" y="10"/>
                    <a:pt x="296" y="9"/>
                  </a:cubicBezTo>
                  <a:cubicBezTo>
                    <a:pt x="303" y="20"/>
                    <a:pt x="312" y="30"/>
                    <a:pt x="321" y="40"/>
                  </a:cubicBezTo>
                  <a:cubicBezTo>
                    <a:pt x="326" y="46"/>
                    <a:pt x="331" y="51"/>
                    <a:pt x="336" y="57"/>
                  </a:cubicBezTo>
                  <a:cubicBezTo>
                    <a:pt x="338" y="60"/>
                    <a:pt x="341" y="64"/>
                    <a:pt x="343" y="67"/>
                  </a:cubicBezTo>
                  <a:cubicBezTo>
                    <a:pt x="345" y="69"/>
                    <a:pt x="345" y="70"/>
                    <a:pt x="345" y="70"/>
                  </a:cubicBezTo>
                  <a:moveTo>
                    <a:pt x="355" y="69"/>
                  </a:moveTo>
                  <a:cubicBezTo>
                    <a:pt x="355" y="69"/>
                    <a:pt x="354" y="67"/>
                    <a:pt x="353" y="66"/>
                  </a:cubicBezTo>
                  <a:cubicBezTo>
                    <a:pt x="350" y="63"/>
                    <a:pt x="347" y="60"/>
                    <a:pt x="345" y="57"/>
                  </a:cubicBezTo>
                  <a:cubicBezTo>
                    <a:pt x="340" y="51"/>
                    <a:pt x="336" y="45"/>
                    <a:pt x="331" y="40"/>
                  </a:cubicBezTo>
                  <a:cubicBezTo>
                    <a:pt x="321" y="28"/>
                    <a:pt x="309" y="19"/>
                    <a:pt x="298" y="9"/>
                  </a:cubicBezTo>
                  <a:cubicBezTo>
                    <a:pt x="301" y="9"/>
                    <a:pt x="303" y="9"/>
                    <a:pt x="305" y="8"/>
                  </a:cubicBezTo>
                  <a:cubicBezTo>
                    <a:pt x="311" y="18"/>
                    <a:pt x="319" y="26"/>
                    <a:pt x="327" y="34"/>
                  </a:cubicBezTo>
                  <a:cubicBezTo>
                    <a:pt x="332" y="39"/>
                    <a:pt x="335" y="45"/>
                    <a:pt x="340" y="50"/>
                  </a:cubicBezTo>
                  <a:cubicBezTo>
                    <a:pt x="344" y="55"/>
                    <a:pt x="350" y="60"/>
                    <a:pt x="354" y="66"/>
                  </a:cubicBezTo>
                  <a:cubicBezTo>
                    <a:pt x="355" y="68"/>
                    <a:pt x="355" y="69"/>
                    <a:pt x="355" y="69"/>
                  </a:cubicBezTo>
                  <a:moveTo>
                    <a:pt x="363" y="68"/>
                  </a:moveTo>
                  <a:cubicBezTo>
                    <a:pt x="363" y="68"/>
                    <a:pt x="363" y="67"/>
                    <a:pt x="361" y="66"/>
                  </a:cubicBezTo>
                  <a:cubicBezTo>
                    <a:pt x="352" y="55"/>
                    <a:pt x="343" y="44"/>
                    <a:pt x="333" y="34"/>
                  </a:cubicBezTo>
                  <a:cubicBezTo>
                    <a:pt x="328" y="29"/>
                    <a:pt x="322" y="25"/>
                    <a:pt x="317" y="20"/>
                  </a:cubicBezTo>
                  <a:cubicBezTo>
                    <a:pt x="313" y="16"/>
                    <a:pt x="311" y="12"/>
                    <a:pt x="307" y="8"/>
                  </a:cubicBezTo>
                  <a:cubicBezTo>
                    <a:pt x="309" y="8"/>
                    <a:pt x="312" y="8"/>
                    <a:pt x="314" y="8"/>
                  </a:cubicBezTo>
                  <a:cubicBezTo>
                    <a:pt x="324" y="18"/>
                    <a:pt x="332" y="30"/>
                    <a:pt x="341" y="41"/>
                  </a:cubicBezTo>
                  <a:cubicBezTo>
                    <a:pt x="345" y="46"/>
                    <a:pt x="348" y="51"/>
                    <a:pt x="353" y="55"/>
                  </a:cubicBezTo>
                  <a:cubicBezTo>
                    <a:pt x="354" y="57"/>
                    <a:pt x="356" y="59"/>
                    <a:pt x="358" y="61"/>
                  </a:cubicBezTo>
                  <a:cubicBezTo>
                    <a:pt x="359" y="62"/>
                    <a:pt x="364" y="68"/>
                    <a:pt x="363" y="68"/>
                  </a:cubicBezTo>
                  <a:moveTo>
                    <a:pt x="379" y="18"/>
                  </a:moveTo>
                  <a:cubicBezTo>
                    <a:pt x="376" y="14"/>
                    <a:pt x="372" y="11"/>
                    <a:pt x="368" y="7"/>
                  </a:cubicBezTo>
                  <a:cubicBezTo>
                    <a:pt x="369" y="7"/>
                    <a:pt x="370" y="8"/>
                    <a:pt x="371" y="8"/>
                  </a:cubicBezTo>
                  <a:cubicBezTo>
                    <a:pt x="371" y="8"/>
                    <a:pt x="372" y="8"/>
                    <a:pt x="372" y="8"/>
                  </a:cubicBezTo>
                  <a:cubicBezTo>
                    <a:pt x="374" y="11"/>
                    <a:pt x="377" y="15"/>
                    <a:pt x="379" y="18"/>
                  </a:cubicBezTo>
                  <a:moveTo>
                    <a:pt x="396" y="51"/>
                  </a:moveTo>
                  <a:cubicBezTo>
                    <a:pt x="397" y="51"/>
                    <a:pt x="397" y="50"/>
                    <a:pt x="397" y="50"/>
                  </a:cubicBezTo>
                  <a:cubicBezTo>
                    <a:pt x="389" y="34"/>
                    <a:pt x="376" y="22"/>
                    <a:pt x="366" y="7"/>
                  </a:cubicBezTo>
                  <a:cubicBezTo>
                    <a:pt x="366" y="7"/>
                    <a:pt x="366" y="7"/>
                    <a:pt x="366" y="7"/>
                  </a:cubicBezTo>
                  <a:cubicBezTo>
                    <a:pt x="370" y="12"/>
                    <a:pt x="377" y="18"/>
                    <a:pt x="382" y="23"/>
                  </a:cubicBezTo>
                  <a:cubicBezTo>
                    <a:pt x="387" y="28"/>
                    <a:pt x="391" y="33"/>
                    <a:pt x="395" y="37"/>
                  </a:cubicBezTo>
                  <a:cubicBezTo>
                    <a:pt x="395" y="40"/>
                    <a:pt x="396" y="42"/>
                    <a:pt x="397" y="42"/>
                  </a:cubicBezTo>
                  <a:cubicBezTo>
                    <a:pt x="398" y="42"/>
                    <a:pt x="398" y="42"/>
                    <a:pt x="398" y="42"/>
                  </a:cubicBezTo>
                  <a:cubicBezTo>
                    <a:pt x="398" y="42"/>
                    <a:pt x="399" y="43"/>
                    <a:pt x="400" y="44"/>
                  </a:cubicBezTo>
                  <a:cubicBezTo>
                    <a:pt x="400" y="44"/>
                    <a:pt x="400" y="44"/>
                    <a:pt x="400" y="44"/>
                  </a:cubicBezTo>
                  <a:cubicBezTo>
                    <a:pt x="401" y="44"/>
                    <a:pt x="401" y="44"/>
                    <a:pt x="401" y="43"/>
                  </a:cubicBezTo>
                  <a:cubicBezTo>
                    <a:pt x="392" y="31"/>
                    <a:pt x="382" y="21"/>
                    <a:pt x="374" y="8"/>
                  </a:cubicBezTo>
                  <a:cubicBezTo>
                    <a:pt x="375" y="9"/>
                    <a:pt x="375" y="9"/>
                    <a:pt x="375" y="9"/>
                  </a:cubicBezTo>
                  <a:cubicBezTo>
                    <a:pt x="377" y="10"/>
                    <a:pt x="379" y="12"/>
                    <a:pt x="381" y="14"/>
                  </a:cubicBezTo>
                  <a:cubicBezTo>
                    <a:pt x="384" y="17"/>
                    <a:pt x="386" y="19"/>
                    <a:pt x="389" y="22"/>
                  </a:cubicBezTo>
                  <a:cubicBezTo>
                    <a:pt x="393" y="27"/>
                    <a:pt x="398" y="32"/>
                    <a:pt x="404" y="36"/>
                  </a:cubicBezTo>
                  <a:cubicBezTo>
                    <a:pt x="404" y="36"/>
                    <a:pt x="404" y="36"/>
                    <a:pt x="404" y="36"/>
                  </a:cubicBezTo>
                  <a:cubicBezTo>
                    <a:pt x="405" y="36"/>
                    <a:pt x="405" y="35"/>
                    <a:pt x="405" y="35"/>
                  </a:cubicBezTo>
                  <a:cubicBezTo>
                    <a:pt x="398" y="27"/>
                    <a:pt x="393" y="19"/>
                    <a:pt x="386" y="12"/>
                  </a:cubicBezTo>
                  <a:cubicBezTo>
                    <a:pt x="401" y="19"/>
                    <a:pt x="412" y="31"/>
                    <a:pt x="401" y="49"/>
                  </a:cubicBezTo>
                  <a:cubicBezTo>
                    <a:pt x="399" y="52"/>
                    <a:pt x="397" y="55"/>
                    <a:pt x="394" y="57"/>
                  </a:cubicBezTo>
                  <a:cubicBezTo>
                    <a:pt x="394" y="57"/>
                    <a:pt x="394" y="57"/>
                    <a:pt x="394" y="57"/>
                  </a:cubicBezTo>
                  <a:cubicBezTo>
                    <a:pt x="387" y="48"/>
                    <a:pt x="380" y="39"/>
                    <a:pt x="373" y="30"/>
                  </a:cubicBezTo>
                  <a:cubicBezTo>
                    <a:pt x="370" y="26"/>
                    <a:pt x="367" y="22"/>
                    <a:pt x="365" y="18"/>
                  </a:cubicBezTo>
                  <a:cubicBezTo>
                    <a:pt x="364" y="17"/>
                    <a:pt x="362" y="15"/>
                    <a:pt x="361" y="13"/>
                  </a:cubicBezTo>
                  <a:cubicBezTo>
                    <a:pt x="361" y="13"/>
                    <a:pt x="356" y="7"/>
                    <a:pt x="357" y="7"/>
                  </a:cubicBezTo>
                  <a:cubicBezTo>
                    <a:pt x="357" y="7"/>
                    <a:pt x="358" y="8"/>
                    <a:pt x="358" y="8"/>
                  </a:cubicBezTo>
                  <a:cubicBezTo>
                    <a:pt x="364" y="13"/>
                    <a:pt x="368" y="21"/>
                    <a:pt x="373" y="26"/>
                  </a:cubicBezTo>
                  <a:cubicBezTo>
                    <a:pt x="381" y="34"/>
                    <a:pt x="388" y="42"/>
                    <a:pt x="396" y="51"/>
                  </a:cubicBezTo>
                  <a:cubicBezTo>
                    <a:pt x="396" y="51"/>
                    <a:pt x="396" y="51"/>
                    <a:pt x="396" y="51"/>
                  </a:cubicBezTo>
                  <a:moveTo>
                    <a:pt x="386" y="63"/>
                  </a:moveTo>
                  <a:cubicBezTo>
                    <a:pt x="387" y="62"/>
                    <a:pt x="387" y="62"/>
                    <a:pt x="387" y="62"/>
                  </a:cubicBezTo>
                  <a:cubicBezTo>
                    <a:pt x="380" y="52"/>
                    <a:pt x="373" y="43"/>
                    <a:pt x="366" y="34"/>
                  </a:cubicBezTo>
                  <a:cubicBezTo>
                    <a:pt x="362" y="29"/>
                    <a:pt x="358" y="23"/>
                    <a:pt x="354" y="18"/>
                  </a:cubicBezTo>
                  <a:cubicBezTo>
                    <a:pt x="352" y="15"/>
                    <a:pt x="350" y="12"/>
                    <a:pt x="348" y="10"/>
                  </a:cubicBezTo>
                  <a:cubicBezTo>
                    <a:pt x="347" y="8"/>
                    <a:pt x="345" y="7"/>
                    <a:pt x="346" y="7"/>
                  </a:cubicBezTo>
                  <a:cubicBezTo>
                    <a:pt x="346" y="7"/>
                    <a:pt x="346" y="7"/>
                    <a:pt x="348" y="8"/>
                  </a:cubicBezTo>
                  <a:cubicBezTo>
                    <a:pt x="364" y="20"/>
                    <a:pt x="375" y="39"/>
                    <a:pt x="389" y="54"/>
                  </a:cubicBezTo>
                  <a:cubicBezTo>
                    <a:pt x="389" y="55"/>
                    <a:pt x="390" y="55"/>
                    <a:pt x="390" y="55"/>
                  </a:cubicBezTo>
                  <a:cubicBezTo>
                    <a:pt x="391" y="56"/>
                    <a:pt x="392" y="57"/>
                    <a:pt x="393" y="58"/>
                  </a:cubicBezTo>
                  <a:cubicBezTo>
                    <a:pt x="393" y="58"/>
                    <a:pt x="393" y="58"/>
                    <a:pt x="393" y="58"/>
                  </a:cubicBezTo>
                  <a:cubicBezTo>
                    <a:pt x="391" y="60"/>
                    <a:pt x="389" y="61"/>
                    <a:pt x="386" y="63"/>
                  </a:cubicBezTo>
                  <a:moveTo>
                    <a:pt x="317" y="8"/>
                  </a:moveTo>
                  <a:cubicBezTo>
                    <a:pt x="316" y="8"/>
                    <a:pt x="316" y="8"/>
                    <a:pt x="316" y="7"/>
                  </a:cubicBezTo>
                  <a:cubicBezTo>
                    <a:pt x="320" y="7"/>
                    <a:pt x="324" y="7"/>
                    <a:pt x="328" y="7"/>
                  </a:cubicBezTo>
                  <a:cubicBezTo>
                    <a:pt x="339" y="26"/>
                    <a:pt x="356" y="41"/>
                    <a:pt x="367" y="60"/>
                  </a:cubicBezTo>
                  <a:cubicBezTo>
                    <a:pt x="365" y="56"/>
                    <a:pt x="358" y="52"/>
                    <a:pt x="355" y="49"/>
                  </a:cubicBezTo>
                  <a:cubicBezTo>
                    <a:pt x="350" y="44"/>
                    <a:pt x="346" y="40"/>
                    <a:pt x="341" y="35"/>
                  </a:cubicBezTo>
                  <a:cubicBezTo>
                    <a:pt x="334" y="27"/>
                    <a:pt x="326" y="18"/>
                    <a:pt x="319" y="11"/>
                  </a:cubicBezTo>
                  <a:cubicBezTo>
                    <a:pt x="318" y="9"/>
                    <a:pt x="317" y="8"/>
                    <a:pt x="317" y="8"/>
                  </a:cubicBezTo>
                  <a:cubicBezTo>
                    <a:pt x="317" y="8"/>
                    <a:pt x="317" y="8"/>
                    <a:pt x="317" y="8"/>
                  </a:cubicBezTo>
                  <a:moveTo>
                    <a:pt x="394" y="46"/>
                  </a:moveTo>
                  <a:cubicBezTo>
                    <a:pt x="393" y="46"/>
                    <a:pt x="393" y="45"/>
                    <a:pt x="392" y="45"/>
                  </a:cubicBezTo>
                  <a:cubicBezTo>
                    <a:pt x="385" y="37"/>
                    <a:pt x="378" y="29"/>
                    <a:pt x="371" y="21"/>
                  </a:cubicBezTo>
                  <a:cubicBezTo>
                    <a:pt x="366" y="16"/>
                    <a:pt x="363" y="11"/>
                    <a:pt x="358" y="6"/>
                  </a:cubicBezTo>
                  <a:cubicBezTo>
                    <a:pt x="360" y="6"/>
                    <a:pt x="362" y="7"/>
                    <a:pt x="364" y="7"/>
                  </a:cubicBezTo>
                  <a:cubicBezTo>
                    <a:pt x="369" y="13"/>
                    <a:pt x="374" y="19"/>
                    <a:pt x="379" y="26"/>
                  </a:cubicBezTo>
                  <a:cubicBezTo>
                    <a:pt x="382" y="30"/>
                    <a:pt x="386" y="35"/>
                    <a:pt x="390" y="40"/>
                  </a:cubicBezTo>
                  <a:cubicBezTo>
                    <a:pt x="391" y="41"/>
                    <a:pt x="392" y="43"/>
                    <a:pt x="393" y="45"/>
                  </a:cubicBezTo>
                  <a:cubicBezTo>
                    <a:pt x="393" y="46"/>
                    <a:pt x="394" y="46"/>
                    <a:pt x="394" y="46"/>
                  </a:cubicBezTo>
                  <a:moveTo>
                    <a:pt x="374" y="60"/>
                  </a:moveTo>
                  <a:cubicBezTo>
                    <a:pt x="373" y="60"/>
                    <a:pt x="373" y="59"/>
                    <a:pt x="372" y="59"/>
                  </a:cubicBezTo>
                  <a:cubicBezTo>
                    <a:pt x="364" y="52"/>
                    <a:pt x="359" y="41"/>
                    <a:pt x="352" y="33"/>
                  </a:cubicBezTo>
                  <a:cubicBezTo>
                    <a:pt x="345" y="24"/>
                    <a:pt x="338" y="15"/>
                    <a:pt x="330" y="6"/>
                  </a:cubicBezTo>
                  <a:cubicBezTo>
                    <a:pt x="332" y="6"/>
                    <a:pt x="333" y="6"/>
                    <a:pt x="334" y="6"/>
                  </a:cubicBezTo>
                  <a:cubicBezTo>
                    <a:pt x="341" y="16"/>
                    <a:pt x="349" y="25"/>
                    <a:pt x="357" y="34"/>
                  </a:cubicBezTo>
                  <a:cubicBezTo>
                    <a:pt x="361" y="40"/>
                    <a:pt x="365" y="46"/>
                    <a:pt x="368" y="52"/>
                  </a:cubicBezTo>
                  <a:cubicBezTo>
                    <a:pt x="370" y="54"/>
                    <a:pt x="371" y="57"/>
                    <a:pt x="373" y="59"/>
                  </a:cubicBezTo>
                  <a:cubicBezTo>
                    <a:pt x="374" y="60"/>
                    <a:pt x="374" y="60"/>
                    <a:pt x="374" y="60"/>
                  </a:cubicBezTo>
                  <a:moveTo>
                    <a:pt x="341" y="14"/>
                  </a:moveTo>
                  <a:cubicBezTo>
                    <a:pt x="341" y="14"/>
                    <a:pt x="336" y="7"/>
                    <a:pt x="336" y="6"/>
                  </a:cubicBezTo>
                  <a:cubicBezTo>
                    <a:pt x="336" y="6"/>
                    <a:pt x="336" y="6"/>
                    <a:pt x="336" y="6"/>
                  </a:cubicBezTo>
                  <a:cubicBezTo>
                    <a:pt x="336" y="6"/>
                    <a:pt x="336" y="6"/>
                    <a:pt x="337" y="7"/>
                  </a:cubicBezTo>
                  <a:cubicBezTo>
                    <a:pt x="345" y="14"/>
                    <a:pt x="353" y="24"/>
                    <a:pt x="361" y="32"/>
                  </a:cubicBezTo>
                  <a:cubicBezTo>
                    <a:pt x="369" y="42"/>
                    <a:pt x="377" y="52"/>
                    <a:pt x="385" y="62"/>
                  </a:cubicBezTo>
                  <a:cubicBezTo>
                    <a:pt x="386" y="63"/>
                    <a:pt x="386" y="63"/>
                    <a:pt x="386" y="63"/>
                  </a:cubicBezTo>
                  <a:cubicBezTo>
                    <a:pt x="380" y="66"/>
                    <a:pt x="373" y="68"/>
                    <a:pt x="366" y="70"/>
                  </a:cubicBezTo>
                  <a:cubicBezTo>
                    <a:pt x="362" y="61"/>
                    <a:pt x="355" y="55"/>
                    <a:pt x="349" y="49"/>
                  </a:cubicBezTo>
                  <a:cubicBezTo>
                    <a:pt x="342" y="40"/>
                    <a:pt x="335" y="32"/>
                    <a:pt x="329" y="23"/>
                  </a:cubicBezTo>
                  <a:cubicBezTo>
                    <a:pt x="332" y="27"/>
                    <a:pt x="335" y="30"/>
                    <a:pt x="338" y="33"/>
                  </a:cubicBezTo>
                  <a:cubicBezTo>
                    <a:pt x="348" y="44"/>
                    <a:pt x="358" y="54"/>
                    <a:pt x="369" y="63"/>
                  </a:cubicBezTo>
                  <a:cubicBezTo>
                    <a:pt x="369" y="63"/>
                    <a:pt x="369" y="63"/>
                    <a:pt x="369" y="63"/>
                  </a:cubicBezTo>
                  <a:cubicBezTo>
                    <a:pt x="370" y="63"/>
                    <a:pt x="370" y="63"/>
                    <a:pt x="370" y="62"/>
                  </a:cubicBezTo>
                  <a:cubicBezTo>
                    <a:pt x="364" y="51"/>
                    <a:pt x="357" y="42"/>
                    <a:pt x="349" y="33"/>
                  </a:cubicBezTo>
                  <a:cubicBezTo>
                    <a:pt x="345" y="28"/>
                    <a:pt x="342" y="24"/>
                    <a:pt x="338" y="19"/>
                  </a:cubicBezTo>
                  <a:cubicBezTo>
                    <a:pt x="336" y="16"/>
                    <a:pt x="333" y="13"/>
                    <a:pt x="331" y="10"/>
                  </a:cubicBezTo>
                  <a:cubicBezTo>
                    <a:pt x="330" y="8"/>
                    <a:pt x="330" y="7"/>
                    <a:pt x="330" y="7"/>
                  </a:cubicBezTo>
                  <a:cubicBezTo>
                    <a:pt x="330" y="7"/>
                    <a:pt x="332" y="11"/>
                    <a:pt x="333" y="12"/>
                  </a:cubicBezTo>
                  <a:cubicBezTo>
                    <a:pt x="341" y="21"/>
                    <a:pt x="350" y="31"/>
                    <a:pt x="357" y="41"/>
                  </a:cubicBezTo>
                  <a:cubicBezTo>
                    <a:pt x="363" y="50"/>
                    <a:pt x="368" y="59"/>
                    <a:pt x="377" y="64"/>
                  </a:cubicBezTo>
                  <a:cubicBezTo>
                    <a:pt x="377" y="64"/>
                    <a:pt x="377" y="64"/>
                    <a:pt x="378" y="64"/>
                  </a:cubicBezTo>
                  <a:cubicBezTo>
                    <a:pt x="378" y="64"/>
                    <a:pt x="378" y="64"/>
                    <a:pt x="378" y="63"/>
                  </a:cubicBezTo>
                  <a:cubicBezTo>
                    <a:pt x="371" y="55"/>
                    <a:pt x="366" y="45"/>
                    <a:pt x="360" y="36"/>
                  </a:cubicBezTo>
                  <a:cubicBezTo>
                    <a:pt x="356" y="31"/>
                    <a:pt x="352" y="26"/>
                    <a:pt x="347" y="21"/>
                  </a:cubicBezTo>
                  <a:cubicBezTo>
                    <a:pt x="345" y="19"/>
                    <a:pt x="343" y="16"/>
                    <a:pt x="341" y="13"/>
                  </a:cubicBezTo>
                  <a:cubicBezTo>
                    <a:pt x="341" y="14"/>
                    <a:pt x="341" y="14"/>
                    <a:pt x="341" y="14"/>
                  </a:cubicBezTo>
                  <a:moveTo>
                    <a:pt x="362" y="32"/>
                  </a:moveTo>
                  <a:cubicBezTo>
                    <a:pt x="360" y="29"/>
                    <a:pt x="358" y="27"/>
                    <a:pt x="356" y="25"/>
                  </a:cubicBezTo>
                  <a:cubicBezTo>
                    <a:pt x="349" y="19"/>
                    <a:pt x="344" y="12"/>
                    <a:pt x="338" y="6"/>
                  </a:cubicBezTo>
                  <a:cubicBezTo>
                    <a:pt x="340" y="6"/>
                    <a:pt x="342" y="6"/>
                    <a:pt x="344" y="6"/>
                  </a:cubicBezTo>
                  <a:cubicBezTo>
                    <a:pt x="349" y="15"/>
                    <a:pt x="356" y="23"/>
                    <a:pt x="362" y="32"/>
                  </a:cubicBezTo>
                  <a:moveTo>
                    <a:pt x="379" y="41"/>
                  </a:moveTo>
                  <a:cubicBezTo>
                    <a:pt x="369" y="28"/>
                    <a:pt x="360" y="15"/>
                    <a:pt x="347" y="6"/>
                  </a:cubicBezTo>
                  <a:cubicBezTo>
                    <a:pt x="347" y="6"/>
                    <a:pt x="347" y="6"/>
                    <a:pt x="347" y="6"/>
                  </a:cubicBezTo>
                  <a:cubicBezTo>
                    <a:pt x="350" y="6"/>
                    <a:pt x="352" y="6"/>
                    <a:pt x="355" y="6"/>
                  </a:cubicBezTo>
                  <a:cubicBezTo>
                    <a:pt x="361" y="15"/>
                    <a:pt x="367" y="25"/>
                    <a:pt x="374" y="34"/>
                  </a:cubicBezTo>
                  <a:cubicBezTo>
                    <a:pt x="376" y="36"/>
                    <a:pt x="377" y="38"/>
                    <a:pt x="379" y="41"/>
                  </a:cubicBezTo>
                  <a:moveTo>
                    <a:pt x="348" y="0"/>
                  </a:moveTo>
                  <a:cubicBezTo>
                    <a:pt x="344" y="0"/>
                    <a:pt x="340" y="0"/>
                    <a:pt x="336" y="1"/>
                  </a:cubicBezTo>
                  <a:cubicBezTo>
                    <a:pt x="310" y="1"/>
                    <a:pt x="284" y="5"/>
                    <a:pt x="258" y="9"/>
                  </a:cubicBezTo>
                  <a:cubicBezTo>
                    <a:pt x="198" y="19"/>
                    <a:pt x="137" y="32"/>
                    <a:pt x="80" y="54"/>
                  </a:cubicBezTo>
                  <a:cubicBezTo>
                    <a:pt x="79" y="55"/>
                    <a:pt x="79" y="55"/>
                    <a:pt x="79" y="55"/>
                  </a:cubicBezTo>
                  <a:cubicBezTo>
                    <a:pt x="76" y="54"/>
                    <a:pt x="73" y="54"/>
                    <a:pt x="69" y="54"/>
                  </a:cubicBezTo>
                  <a:cubicBezTo>
                    <a:pt x="56" y="54"/>
                    <a:pt x="42" y="56"/>
                    <a:pt x="29" y="57"/>
                  </a:cubicBezTo>
                  <a:cubicBezTo>
                    <a:pt x="28" y="57"/>
                    <a:pt x="28" y="57"/>
                    <a:pt x="28" y="57"/>
                  </a:cubicBezTo>
                  <a:cubicBezTo>
                    <a:pt x="28" y="57"/>
                    <a:pt x="27" y="57"/>
                    <a:pt x="27" y="57"/>
                  </a:cubicBezTo>
                  <a:cubicBezTo>
                    <a:pt x="26" y="57"/>
                    <a:pt x="25" y="57"/>
                    <a:pt x="25" y="59"/>
                  </a:cubicBezTo>
                  <a:cubicBezTo>
                    <a:pt x="23" y="64"/>
                    <a:pt x="23" y="71"/>
                    <a:pt x="20" y="76"/>
                  </a:cubicBezTo>
                  <a:cubicBezTo>
                    <a:pt x="16" y="82"/>
                    <a:pt x="10" y="87"/>
                    <a:pt x="4" y="88"/>
                  </a:cubicBezTo>
                  <a:cubicBezTo>
                    <a:pt x="3" y="89"/>
                    <a:pt x="2" y="89"/>
                    <a:pt x="2" y="90"/>
                  </a:cubicBezTo>
                  <a:cubicBezTo>
                    <a:pt x="0" y="92"/>
                    <a:pt x="1" y="95"/>
                    <a:pt x="3" y="95"/>
                  </a:cubicBezTo>
                  <a:cubicBezTo>
                    <a:pt x="3" y="95"/>
                    <a:pt x="3" y="95"/>
                    <a:pt x="4" y="95"/>
                  </a:cubicBezTo>
                  <a:cubicBezTo>
                    <a:pt x="6" y="94"/>
                    <a:pt x="9" y="94"/>
                    <a:pt x="12" y="94"/>
                  </a:cubicBezTo>
                  <a:cubicBezTo>
                    <a:pt x="21" y="94"/>
                    <a:pt x="30" y="96"/>
                    <a:pt x="33" y="104"/>
                  </a:cubicBezTo>
                  <a:cubicBezTo>
                    <a:pt x="34" y="105"/>
                    <a:pt x="34" y="106"/>
                    <a:pt x="35" y="106"/>
                  </a:cubicBezTo>
                  <a:cubicBezTo>
                    <a:pt x="36" y="106"/>
                    <a:pt x="37" y="106"/>
                    <a:pt x="37" y="105"/>
                  </a:cubicBezTo>
                  <a:cubicBezTo>
                    <a:pt x="54" y="99"/>
                    <a:pt x="69" y="88"/>
                    <a:pt x="85" y="82"/>
                  </a:cubicBezTo>
                  <a:cubicBezTo>
                    <a:pt x="86" y="82"/>
                    <a:pt x="86" y="82"/>
                    <a:pt x="86" y="82"/>
                  </a:cubicBezTo>
                  <a:cubicBezTo>
                    <a:pt x="86" y="82"/>
                    <a:pt x="86" y="82"/>
                    <a:pt x="86" y="82"/>
                  </a:cubicBezTo>
                  <a:cubicBezTo>
                    <a:pt x="115" y="79"/>
                    <a:pt x="144" y="79"/>
                    <a:pt x="173" y="78"/>
                  </a:cubicBezTo>
                  <a:cubicBezTo>
                    <a:pt x="199" y="77"/>
                    <a:pt x="225" y="77"/>
                    <a:pt x="250" y="77"/>
                  </a:cubicBezTo>
                  <a:cubicBezTo>
                    <a:pt x="261" y="77"/>
                    <a:pt x="272" y="77"/>
                    <a:pt x="283" y="77"/>
                  </a:cubicBezTo>
                  <a:cubicBezTo>
                    <a:pt x="298" y="77"/>
                    <a:pt x="314" y="79"/>
                    <a:pt x="329" y="79"/>
                  </a:cubicBezTo>
                  <a:cubicBezTo>
                    <a:pt x="342" y="79"/>
                    <a:pt x="355" y="78"/>
                    <a:pt x="367" y="75"/>
                  </a:cubicBezTo>
                  <a:cubicBezTo>
                    <a:pt x="383" y="71"/>
                    <a:pt x="400" y="64"/>
                    <a:pt x="408" y="48"/>
                  </a:cubicBezTo>
                  <a:cubicBezTo>
                    <a:pt x="415" y="34"/>
                    <a:pt x="409" y="19"/>
                    <a:pt x="395" y="11"/>
                  </a:cubicBezTo>
                  <a:cubicBezTo>
                    <a:pt x="382" y="2"/>
                    <a:pt x="365" y="0"/>
                    <a:pt x="3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384"/>
            <p:cNvSpPr/>
            <p:nvPr/>
          </p:nvSpPr>
          <p:spPr bwMode="auto">
            <a:xfrm>
              <a:off x="5884" y="1979"/>
              <a:ext cx="27" cy="12"/>
            </a:xfrm>
            <a:custGeom>
              <a:avLst/>
              <a:gdLst>
                <a:gd name="T0" fmla="*/ 16 w 20"/>
                <a:gd name="T1" fmla="*/ 0 h 9"/>
                <a:gd name="T2" fmla="*/ 15 w 20"/>
                <a:gd name="T3" fmla="*/ 0 h 9"/>
                <a:gd name="T4" fmla="*/ 2 w 20"/>
                <a:gd name="T5" fmla="*/ 4 h 9"/>
                <a:gd name="T6" fmla="*/ 4 w 20"/>
                <a:gd name="T7" fmla="*/ 9 h 9"/>
                <a:gd name="T8" fmla="*/ 5 w 20"/>
                <a:gd name="T9" fmla="*/ 8 h 9"/>
                <a:gd name="T10" fmla="*/ 17 w 20"/>
                <a:gd name="T11" fmla="*/ 5 h 9"/>
                <a:gd name="T12" fmla="*/ 16 w 20"/>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0" h="9">
                  <a:moveTo>
                    <a:pt x="16" y="0"/>
                  </a:moveTo>
                  <a:cubicBezTo>
                    <a:pt x="16" y="0"/>
                    <a:pt x="16" y="0"/>
                    <a:pt x="15" y="0"/>
                  </a:cubicBezTo>
                  <a:cubicBezTo>
                    <a:pt x="11" y="1"/>
                    <a:pt x="6" y="1"/>
                    <a:pt x="2" y="4"/>
                  </a:cubicBezTo>
                  <a:cubicBezTo>
                    <a:pt x="0" y="5"/>
                    <a:pt x="1" y="9"/>
                    <a:pt x="4" y="9"/>
                  </a:cubicBezTo>
                  <a:cubicBezTo>
                    <a:pt x="4" y="9"/>
                    <a:pt x="4" y="9"/>
                    <a:pt x="5" y="8"/>
                  </a:cubicBezTo>
                  <a:cubicBezTo>
                    <a:pt x="9" y="6"/>
                    <a:pt x="13" y="6"/>
                    <a:pt x="17" y="5"/>
                  </a:cubicBezTo>
                  <a:cubicBezTo>
                    <a:pt x="20" y="4"/>
                    <a:pt x="19"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385"/>
            <p:cNvSpPr>
              <a:spLocks noEditPoints="1"/>
            </p:cNvSpPr>
            <p:nvPr/>
          </p:nvSpPr>
          <p:spPr bwMode="auto">
            <a:xfrm>
              <a:off x="6464" y="2330"/>
              <a:ext cx="143" cy="159"/>
            </a:xfrm>
            <a:custGeom>
              <a:avLst/>
              <a:gdLst>
                <a:gd name="T0" fmla="*/ 46 w 107"/>
                <a:gd name="T1" fmla="*/ 105 h 119"/>
                <a:gd name="T2" fmla="*/ 48 w 107"/>
                <a:gd name="T3" fmla="*/ 104 h 119"/>
                <a:gd name="T4" fmla="*/ 50 w 107"/>
                <a:gd name="T5" fmla="*/ 110 h 119"/>
                <a:gd name="T6" fmla="*/ 67 w 107"/>
                <a:gd name="T7" fmla="*/ 86 h 119"/>
                <a:gd name="T8" fmla="*/ 43 w 107"/>
                <a:gd name="T9" fmla="*/ 100 h 119"/>
                <a:gd name="T10" fmla="*/ 67 w 107"/>
                <a:gd name="T11" fmla="*/ 80 h 119"/>
                <a:gd name="T12" fmla="*/ 40 w 107"/>
                <a:gd name="T13" fmla="*/ 94 h 119"/>
                <a:gd name="T14" fmla="*/ 40 w 107"/>
                <a:gd name="T15" fmla="*/ 94 h 119"/>
                <a:gd name="T16" fmla="*/ 40 w 107"/>
                <a:gd name="T17" fmla="*/ 94 h 119"/>
                <a:gd name="T18" fmla="*/ 82 w 107"/>
                <a:gd name="T19" fmla="*/ 65 h 119"/>
                <a:gd name="T20" fmla="*/ 36 w 107"/>
                <a:gd name="T21" fmla="*/ 88 h 119"/>
                <a:gd name="T22" fmla="*/ 30 w 107"/>
                <a:gd name="T23" fmla="*/ 77 h 119"/>
                <a:gd name="T24" fmla="*/ 30 w 107"/>
                <a:gd name="T25" fmla="*/ 77 h 119"/>
                <a:gd name="T26" fmla="*/ 88 w 107"/>
                <a:gd name="T27" fmla="*/ 55 h 119"/>
                <a:gd name="T28" fmla="*/ 41 w 107"/>
                <a:gd name="T29" fmla="*/ 87 h 119"/>
                <a:gd name="T30" fmla="*/ 67 w 107"/>
                <a:gd name="T31" fmla="*/ 47 h 119"/>
                <a:gd name="T32" fmla="*/ 24 w 107"/>
                <a:gd name="T33" fmla="*/ 67 h 119"/>
                <a:gd name="T34" fmla="*/ 53 w 107"/>
                <a:gd name="T35" fmla="*/ 39 h 119"/>
                <a:gd name="T36" fmla="*/ 49 w 107"/>
                <a:gd name="T37" fmla="*/ 35 h 119"/>
                <a:gd name="T38" fmla="*/ 42 w 107"/>
                <a:gd name="T39" fmla="*/ 47 h 119"/>
                <a:gd name="T40" fmla="*/ 18 w 107"/>
                <a:gd name="T41" fmla="*/ 55 h 119"/>
                <a:gd name="T42" fmla="*/ 67 w 107"/>
                <a:gd name="T43" fmla="*/ 57 h 119"/>
                <a:gd name="T44" fmla="*/ 36 w 107"/>
                <a:gd name="T45" fmla="*/ 83 h 119"/>
                <a:gd name="T46" fmla="*/ 41 w 107"/>
                <a:gd name="T47" fmla="*/ 32 h 119"/>
                <a:gd name="T48" fmla="*/ 48 w 107"/>
                <a:gd name="T49" fmla="*/ 33 h 119"/>
                <a:gd name="T50" fmla="*/ 41 w 107"/>
                <a:gd name="T51" fmla="*/ 23 h 119"/>
                <a:gd name="T52" fmla="*/ 37 w 107"/>
                <a:gd name="T53" fmla="*/ 71 h 119"/>
                <a:gd name="T54" fmla="*/ 99 w 107"/>
                <a:gd name="T55" fmla="*/ 23 h 119"/>
                <a:gd name="T56" fmla="*/ 36 w 107"/>
                <a:gd name="T57" fmla="*/ 73 h 119"/>
                <a:gd name="T58" fmla="*/ 43 w 107"/>
                <a:gd name="T59" fmla="*/ 23 h 119"/>
                <a:gd name="T60" fmla="*/ 60 w 107"/>
                <a:gd name="T61" fmla="*/ 28 h 119"/>
                <a:gd name="T62" fmla="*/ 10 w 107"/>
                <a:gd name="T63" fmla="*/ 35 h 119"/>
                <a:gd name="T64" fmla="*/ 12 w 107"/>
                <a:gd name="T65" fmla="*/ 39 h 119"/>
                <a:gd name="T66" fmla="*/ 28 w 107"/>
                <a:gd name="T67" fmla="*/ 29 h 119"/>
                <a:gd name="T68" fmla="*/ 30 w 107"/>
                <a:gd name="T69" fmla="*/ 13 h 119"/>
                <a:gd name="T70" fmla="*/ 79 w 107"/>
                <a:gd name="T71" fmla="*/ 27 h 119"/>
                <a:gd name="T72" fmla="*/ 97 w 107"/>
                <a:gd name="T73" fmla="*/ 11 h 119"/>
                <a:gd name="T74" fmla="*/ 34 w 107"/>
                <a:gd name="T75" fmla="*/ 65 h 119"/>
                <a:gd name="T76" fmla="*/ 9 w 107"/>
                <a:gd name="T77" fmla="*/ 26 h 119"/>
                <a:gd name="T78" fmla="*/ 9 w 107"/>
                <a:gd name="T79" fmla="*/ 26 h 119"/>
                <a:gd name="T80" fmla="*/ 57 w 107"/>
                <a:gd name="T81" fmla="*/ 35 h 119"/>
                <a:gd name="T82" fmla="*/ 89 w 107"/>
                <a:gd name="T83" fmla="*/ 10 h 119"/>
                <a:gd name="T84" fmla="*/ 32 w 107"/>
                <a:gd name="T85" fmla="*/ 58 h 119"/>
                <a:gd name="T86" fmla="*/ 96 w 107"/>
                <a:gd name="T87" fmla="*/ 10 h 119"/>
                <a:gd name="T88" fmla="*/ 20 w 107"/>
                <a:gd name="T89" fmla="*/ 18 h 119"/>
                <a:gd name="T90" fmla="*/ 62 w 107"/>
                <a:gd name="T91" fmla="*/ 26 h 119"/>
                <a:gd name="T92" fmla="*/ 82 w 107"/>
                <a:gd name="T93" fmla="*/ 12 h 119"/>
                <a:gd name="T94" fmla="*/ 27 w 107"/>
                <a:gd name="T95" fmla="*/ 6 h 119"/>
                <a:gd name="T96" fmla="*/ 48 w 107"/>
                <a:gd name="T97" fmla="*/ 117 h 119"/>
                <a:gd name="T98" fmla="*/ 94 w 107"/>
                <a:gd name="T99" fmla="*/ 56 h 119"/>
                <a:gd name="T100" fmla="*/ 31 w 107"/>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19">
                  <a:moveTo>
                    <a:pt x="51" y="112"/>
                  </a:moveTo>
                  <a:cubicBezTo>
                    <a:pt x="50" y="111"/>
                    <a:pt x="50" y="111"/>
                    <a:pt x="50" y="111"/>
                  </a:cubicBezTo>
                  <a:cubicBezTo>
                    <a:pt x="53" y="108"/>
                    <a:pt x="55" y="106"/>
                    <a:pt x="57" y="103"/>
                  </a:cubicBezTo>
                  <a:cubicBezTo>
                    <a:pt x="55" y="106"/>
                    <a:pt x="53" y="109"/>
                    <a:pt x="51" y="112"/>
                  </a:cubicBezTo>
                  <a:moveTo>
                    <a:pt x="46" y="105"/>
                  </a:moveTo>
                  <a:cubicBezTo>
                    <a:pt x="46" y="105"/>
                    <a:pt x="46" y="105"/>
                    <a:pt x="46" y="105"/>
                  </a:cubicBezTo>
                  <a:cubicBezTo>
                    <a:pt x="47" y="104"/>
                    <a:pt x="50" y="101"/>
                    <a:pt x="51" y="101"/>
                  </a:cubicBezTo>
                  <a:cubicBezTo>
                    <a:pt x="53" y="99"/>
                    <a:pt x="56" y="96"/>
                    <a:pt x="58" y="94"/>
                  </a:cubicBezTo>
                  <a:cubicBezTo>
                    <a:pt x="58" y="95"/>
                    <a:pt x="58" y="95"/>
                    <a:pt x="58" y="95"/>
                  </a:cubicBezTo>
                  <a:cubicBezTo>
                    <a:pt x="55" y="98"/>
                    <a:pt x="52" y="101"/>
                    <a:pt x="48" y="104"/>
                  </a:cubicBezTo>
                  <a:cubicBezTo>
                    <a:pt x="47" y="104"/>
                    <a:pt x="47" y="105"/>
                    <a:pt x="46" y="105"/>
                  </a:cubicBezTo>
                  <a:moveTo>
                    <a:pt x="50" y="110"/>
                  </a:moveTo>
                  <a:cubicBezTo>
                    <a:pt x="49" y="108"/>
                    <a:pt x="48" y="107"/>
                    <a:pt x="47" y="106"/>
                  </a:cubicBezTo>
                  <a:cubicBezTo>
                    <a:pt x="55" y="101"/>
                    <a:pt x="60" y="93"/>
                    <a:pt x="67" y="88"/>
                  </a:cubicBezTo>
                  <a:cubicBezTo>
                    <a:pt x="61" y="93"/>
                    <a:pt x="56" y="103"/>
                    <a:pt x="50" y="110"/>
                  </a:cubicBezTo>
                  <a:moveTo>
                    <a:pt x="42" y="98"/>
                  </a:moveTo>
                  <a:cubicBezTo>
                    <a:pt x="42" y="97"/>
                    <a:pt x="41" y="96"/>
                    <a:pt x="40" y="95"/>
                  </a:cubicBezTo>
                  <a:cubicBezTo>
                    <a:pt x="46" y="93"/>
                    <a:pt x="51" y="91"/>
                    <a:pt x="55" y="88"/>
                  </a:cubicBezTo>
                  <a:cubicBezTo>
                    <a:pt x="51" y="91"/>
                    <a:pt x="47" y="95"/>
                    <a:pt x="42" y="98"/>
                  </a:cubicBezTo>
                  <a:moveTo>
                    <a:pt x="67" y="86"/>
                  </a:moveTo>
                  <a:cubicBezTo>
                    <a:pt x="69" y="85"/>
                    <a:pt x="70" y="83"/>
                    <a:pt x="72" y="82"/>
                  </a:cubicBezTo>
                  <a:cubicBezTo>
                    <a:pt x="71" y="83"/>
                    <a:pt x="71" y="83"/>
                    <a:pt x="70" y="84"/>
                  </a:cubicBezTo>
                  <a:cubicBezTo>
                    <a:pt x="69" y="85"/>
                    <a:pt x="68" y="85"/>
                    <a:pt x="67" y="86"/>
                  </a:cubicBezTo>
                  <a:moveTo>
                    <a:pt x="46" y="104"/>
                  </a:moveTo>
                  <a:cubicBezTo>
                    <a:pt x="45" y="102"/>
                    <a:pt x="44" y="101"/>
                    <a:pt x="43" y="100"/>
                  </a:cubicBezTo>
                  <a:cubicBezTo>
                    <a:pt x="54" y="92"/>
                    <a:pt x="65" y="85"/>
                    <a:pt x="75" y="77"/>
                  </a:cubicBezTo>
                  <a:cubicBezTo>
                    <a:pt x="75" y="77"/>
                    <a:pt x="75" y="77"/>
                    <a:pt x="75" y="77"/>
                  </a:cubicBezTo>
                  <a:cubicBezTo>
                    <a:pt x="65" y="85"/>
                    <a:pt x="55" y="95"/>
                    <a:pt x="46" y="104"/>
                  </a:cubicBezTo>
                  <a:moveTo>
                    <a:pt x="53" y="91"/>
                  </a:moveTo>
                  <a:cubicBezTo>
                    <a:pt x="58" y="87"/>
                    <a:pt x="62" y="84"/>
                    <a:pt x="67" y="80"/>
                  </a:cubicBezTo>
                  <a:cubicBezTo>
                    <a:pt x="71" y="76"/>
                    <a:pt x="76" y="72"/>
                    <a:pt x="80" y="68"/>
                  </a:cubicBezTo>
                  <a:cubicBezTo>
                    <a:pt x="79" y="70"/>
                    <a:pt x="79" y="71"/>
                    <a:pt x="78" y="73"/>
                  </a:cubicBezTo>
                  <a:cubicBezTo>
                    <a:pt x="71" y="78"/>
                    <a:pt x="65" y="83"/>
                    <a:pt x="58" y="88"/>
                  </a:cubicBezTo>
                  <a:cubicBezTo>
                    <a:pt x="56" y="89"/>
                    <a:pt x="55" y="90"/>
                    <a:pt x="53" y="91"/>
                  </a:cubicBezTo>
                  <a:moveTo>
                    <a:pt x="40" y="94"/>
                  </a:moveTo>
                  <a:cubicBezTo>
                    <a:pt x="39" y="93"/>
                    <a:pt x="38" y="91"/>
                    <a:pt x="37" y="90"/>
                  </a:cubicBezTo>
                  <a:cubicBezTo>
                    <a:pt x="54" y="85"/>
                    <a:pt x="68" y="73"/>
                    <a:pt x="81" y="62"/>
                  </a:cubicBezTo>
                  <a:cubicBezTo>
                    <a:pt x="81" y="62"/>
                    <a:pt x="81" y="62"/>
                    <a:pt x="81" y="62"/>
                  </a:cubicBezTo>
                  <a:cubicBezTo>
                    <a:pt x="76" y="67"/>
                    <a:pt x="71" y="71"/>
                    <a:pt x="65" y="76"/>
                  </a:cubicBezTo>
                  <a:cubicBezTo>
                    <a:pt x="57" y="82"/>
                    <a:pt x="48" y="88"/>
                    <a:pt x="40" y="94"/>
                  </a:cubicBezTo>
                  <a:moveTo>
                    <a:pt x="23" y="65"/>
                  </a:moveTo>
                  <a:cubicBezTo>
                    <a:pt x="23" y="64"/>
                    <a:pt x="23" y="64"/>
                    <a:pt x="22" y="63"/>
                  </a:cubicBezTo>
                  <a:cubicBezTo>
                    <a:pt x="24" y="63"/>
                    <a:pt x="25" y="62"/>
                    <a:pt x="26" y="61"/>
                  </a:cubicBezTo>
                  <a:cubicBezTo>
                    <a:pt x="25" y="62"/>
                    <a:pt x="24" y="64"/>
                    <a:pt x="23" y="65"/>
                  </a:cubicBezTo>
                  <a:moveTo>
                    <a:pt x="40" y="94"/>
                  </a:moveTo>
                  <a:cubicBezTo>
                    <a:pt x="43" y="93"/>
                    <a:pt x="47" y="90"/>
                    <a:pt x="51" y="88"/>
                  </a:cubicBezTo>
                  <a:cubicBezTo>
                    <a:pt x="63" y="79"/>
                    <a:pt x="76" y="70"/>
                    <a:pt x="86" y="58"/>
                  </a:cubicBezTo>
                  <a:cubicBezTo>
                    <a:pt x="85" y="60"/>
                    <a:pt x="84" y="62"/>
                    <a:pt x="83" y="64"/>
                  </a:cubicBezTo>
                  <a:cubicBezTo>
                    <a:pt x="82" y="65"/>
                    <a:pt x="82" y="65"/>
                    <a:pt x="82" y="65"/>
                  </a:cubicBezTo>
                  <a:cubicBezTo>
                    <a:pt x="82" y="65"/>
                    <a:pt x="82" y="65"/>
                    <a:pt x="82" y="65"/>
                  </a:cubicBezTo>
                  <a:cubicBezTo>
                    <a:pt x="82" y="65"/>
                    <a:pt x="81" y="65"/>
                    <a:pt x="81" y="66"/>
                  </a:cubicBezTo>
                  <a:cubicBezTo>
                    <a:pt x="76" y="70"/>
                    <a:pt x="71" y="74"/>
                    <a:pt x="66" y="78"/>
                  </a:cubicBezTo>
                  <a:cubicBezTo>
                    <a:pt x="61" y="82"/>
                    <a:pt x="56" y="85"/>
                    <a:pt x="51" y="89"/>
                  </a:cubicBezTo>
                  <a:cubicBezTo>
                    <a:pt x="48" y="91"/>
                    <a:pt x="44" y="92"/>
                    <a:pt x="40" y="94"/>
                  </a:cubicBezTo>
                  <a:moveTo>
                    <a:pt x="36" y="88"/>
                  </a:moveTo>
                  <a:cubicBezTo>
                    <a:pt x="35" y="87"/>
                    <a:pt x="35" y="86"/>
                    <a:pt x="34" y="85"/>
                  </a:cubicBezTo>
                  <a:cubicBezTo>
                    <a:pt x="47" y="79"/>
                    <a:pt x="58" y="72"/>
                    <a:pt x="70" y="64"/>
                  </a:cubicBezTo>
                  <a:cubicBezTo>
                    <a:pt x="73" y="62"/>
                    <a:pt x="77" y="60"/>
                    <a:pt x="81" y="58"/>
                  </a:cubicBezTo>
                  <a:cubicBezTo>
                    <a:pt x="66" y="68"/>
                    <a:pt x="49" y="76"/>
                    <a:pt x="36" y="88"/>
                  </a:cubicBezTo>
                  <a:moveTo>
                    <a:pt x="30" y="77"/>
                  </a:moveTo>
                  <a:cubicBezTo>
                    <a:pt x="43" y="71"/>
                    <a:pt x="54" y="63"/>
                    <a:pt x="66" y="56"/>
                  </a:cubicBezTo>
                  <a:cubicBezTo>
                    <a:pt x="65" y="57"/>
                    <a:pt x="65" y="57"/>
                    <a:pt x="64" y="58"/>
                  </a:cubicBezTo>
                  <a:cubicBezTo>
                    <a:pt x="53" y="66"/>
                    <a:pt x="43" y="74"/>
                    <a:pt x="33" y="83"/>
                  </a:cubicBezTo>
                  <a:cubicBezTo>
                    <a:pt x="32" y="81"/>
                    <a:pt x="31" y="79"/>
                    <a:pt x="29" y="77"/>
                  </a:cubicBezTo>
                  <a:cubicBezTo>
                    <a:pt x="30" y="77"/>
                    <a:pt x="30" y="77"/>
                    <a:pt x="30" y="77"/>
                  </a:cubicBezTo>
                  <a:moveTo>
                    <a:pt x="37" y="89"/>
                  </a:moveTo>
                  <a:cubicBezTo>
                    <a:pt x="37" y="89"/>
                    <a:pt x="37" y="89"/>
                    <a:pt x="37" y="89"/>
                  </a:cubicBezTo>
                  <a:cubicBezTo>
                    <a:pt x="39" y="86"/>
                    <a:pt x="42" y="84"/>
                    <a:pt x="45" y="82"/>
                  </a:cubicBezTo>
                  <a:cubicBezTo>
                    <a:pt x="59" y="71"/>
                    <a:pt x="76" y="64"/>
                    <a:pt x="90" y="52"/>
                  </a:cubicBezTo>
                  <a:cubicBezTo>
                    <a:pt x="89" y="53"/>
                    <a:pt x="89" y="54"/>
                    <a:pt x="88" y="55"/>
                  </a:cubicBezTo>
                  <a:cubicBezTo>
                    <a:pt x="87" y="55"/>
                    <a:pt x="87" y="55"/>
                    <a:pt x="87" y="55"/>
                  </a:cubicBezTo>
                  <a:cubicBezTo>
                    <a:pt x="78" y="62"/>
                    <a:pt x="69" y="70"/>
                    <a:pt x="60" y="77"/>
                  </a:cubicBezTo>
                  <a:cubicBezTo>
                    <a:pt x="55" y="80"/>
                    <a:pt x="50" y="83"/>
                    <a:pt x="45" y="86"/>
                  </a:cubicBezTo>
                  <a:cubicBezTo>
                    <a:pt x="45" y="85"/>
                    <a:pt x="45" y="85"/>
                    <a:pt x="45" y="85"/>
                  </a:cubicBezTo>
                  <a:cubicBezTo>
                    <a:pt x="45" y="85"/>
                    <a:pt x="43" y="86"/>
                    <a:pt x="41" y="87"/>
                  </a:cubicBezTo>
                  <a:cubicBezTo>
                    <a:pt x="39" y="88"/>
                    <a:pt x="37" y="89"/>
                    <a:pt x="37" y="89"/>
                  </a:cubicBezTo>
                  <a:moveTo>
                    <a:pt x="28" y="70"/>
                  </a:moveTo>
                  <a:cubicBezTo>
                    <a:pt x="28" y="70"/>
                    <a:pt x="28" y="70"/>
                    <a:pt x="28" y="70"/>
                  </a:cubicBezTo>
                  <a:cubicBezTo>
                    <a:pt x="40" y="61"/>
                    <a:pt x="53" y="55"/>
                    <a:pt x="66" y="48"/>
                  </a:cubicBezTo>
                  <a:cubicBezTo>
                    <a:pt x="67" y="47"/>
                    <a:pt x="67" y="47"/>
                    <a:pt x="67" y="47"/>
                  </a:cubicBezTo>
                  <a:cubicBezTo>
                    <a:pt x="66" y="48"/>
                    <a:pt x="66" y="48"/>
                    <a:pt x="66" y="48"/>
                  </a:cubicBezTo>
                  <a:cubicBezTo>
                    <a:pt x="55" y="58"/>
                    <a:pt x="41" y="65"/>
                    <a:pt x="29" y="76"/>
                  </a:cubicBezTo>
                  <a:cubicBezTo>
                    <a:pt x="29" y="76"/>
                    <a:pt x="29" y="76"/>
                    <a:pt x="29" y="76"/>
                  </a:cubicBezTo>
                  <a:cubicBezTo>
                    <a:pt x="29" y="75"/>
                    <a:pt x="28" y="74"/>
                    <a:pt x="27" y="73"/>
                  </a:cubicBezTo>
                  <a:cubicBezTo>
                    <a:pt x="26" y="71"/>
                    <a:pt x="25" y="69"/>
                    <a:pt x="24" y="67"/>
                  </a:cubicBezTo>
                  <a:cubicBezTo>
                    <a:pt x="29" y="64"/>
                    <a:pt x="34" y="62"/>
                    <a:pt x="39" y="59"/>
                  </a:cubicBezTo>
                  <a:cubicBezTo>
                    <a:pt x="35" y="62"/>
                    <a:pt x="31" y="65"/>
                    <a:pt x="28" y="69"/>
                  </a:cubicBezTo>
                  <a:cubicBezTo>
                    <a:pt x="27" y="70"/>
                    <a:pt x="28" y="70"/>
                    <a:pt x="28" y="70"/>
                  </a:cubicBezTo>
                  <a:moveTo>
                    <a:pt x="51" y="40"/>
                  </a:moveTo>
                  <a:cubicBezTo>
                    <a:pt x="52" y="40"/>
                    <a:pt x="52" y="39"/>
                    <a:pt x="53" y="39"/>
                  </a:cubicBezTo>
                  <a:cubicBezTo>
                    <a:pt x="53" y="39"/>
                    <a:pt x="53" y="39"/>
                    <a:pt x="53" y="39"/>
                  </a:cubicBezTo>
                  <a:cubicBezTo>
                    <a:pt x="52" y="40"/>
                    <a:pt x="52" y="40"/>
                    <a:pt x="51" y="40"/>
                  </a:cubicBezTo>
                  <a:moveTo>
                    <a:pt x="23" y="62"/>
                  </a:moveTo>
                  <a:cubicBezTo>
                    <a:pt x="23" y="62"/>
                    <a:pt x="23" y="61"/>
                    <a:pt x="25" y="59"/>
                  </a:cubicBezTo>
                  <a:cubicBezTo>
                    <a:pt x="32" y="51"/>
                    <a:pt x="41" y="44"/>
                    <a:pt x="49" y="35"/>
                  </a:cubicBezTo>
                  <a:cubicBezTo>
                    <a:pt x="49" y="36"/>
                    <a:pt x="49" y="36"/>
                    <a:pt x="49" y="36"/>
                  </a:cubicBezTo>
                  <a:cubicBezTo>
                    <a:pt x="49" y="37"/>
                    <a:pt x="50" y="37"/>
                    <a:pt x="51" y="37"/>
                  </a:cubicBezTo>
                  <a:cubicBezTo>
                    <a:pt x="51" y="38"/>
                    <a:pt x="51" y="38"/>
                    <a:pt x="51" y="38"/>
                  </a:cubicBezTo>
                  <a:cubicBezTo>
                    <a:pt x="50" y="40"/>
                    <a:pt x="48" y="41"/>
                    <a:pt x="46" y="43"/>
                  </a:cubicBezTo>
                  <a:cubicBezTo>
                    <a:pt x="45" y="44"/>
                    <a:pt x="43" y="46"/>
                    <a:pt x="42" y="47"/>
                  </a:cubicBezTo>
                  <a:cubicBezTo>
                    <a:pt x="38" y="50"/>
                    <a:pt x="34" y="53"/>
                    <a:pt x="31" y="57"/>
                  </a:cubicBezTo>
                  <a:cubicBezTo>
                    <a:pt x="30" y="58"/>
                    <a:pt x="28" y="58"/>
                    <a:pt x="27" y="59"/>
                  </a:cubicBezTo>
                  <a:cubicBezTo>
                    <a:pt x="26" y="60"/>
                    <a:pt x="24" y="62"/>
                    <a:pt x="23" y="62"/>
                  </a:cubicBezTo>
                  <a:moveTo>
                    <a:pt x="21" y="61"/>
                  </a:moveTo>
                  <a:cubicBezTo>
                    <a:pt x="20" y="59"/>
                    <a:pt x="19" y="57"/>
                    <a:pt x="18" y="55"/>
                  </a:cubicBezTo>
                  <a:cubicBezTo>
                    <a:pt x="24" y="53"/>
                    <a:pt x="28" y="49"/>
                    <a:pt x="33" y="46"/>
                  </a:cubicBezTo>
                  <a:cubicBezTo>
                    <a:pt x="37" y="42"/>
                    <a:pt x="44" y="39"/>
                    <a:pt x="47" y="35"/>
                  </a:cubicBezTo>
                  <a:cubicBezTo>
                    <a:pt x="39" y="44"/>
                    <a:pt x="29" y="52"/>
                    <a:pt x="21" y="61"/>
                  </a:cubicBezTo>
                  <a:moveTo>
                    <a:pt x="36" y="83"/>
                  </a:moveTo>
                  <a:cubicBezTo>
                    <a:pt x="46" y="74"/>
                    <a:pt x="56" y="65"/>
                    <a:pt x="67" y="57"/>
                  </a:cubicBezTo>
                  <a:cubicBezTo>
                    <a:pt x="78" y="50"/>
                    <a:pt x="87" y="41"/>
                    <a:pt x="98" y="33"/>
                  </a:cubicBezTo>
                  <a:cubicBezTo>
                    <a:pt x="96" y="38"/>
                    <a:pt x="94" y="43"/>
                    <a:pt x="92" y="48"/>
                  </a:cubicBezTo>
                  <a:cubicBezTo>
                    <a:pt x="84" y="55"/>
                    <a:pt x="75" y="59"/>
                    <a:pt x="66" y="65"/>
                  </a:cubicBezTo>
                  <a:cubicBezTo>
                    <a:pt x="61" y="68"/>
                    <a:pt x="56" y="72"/>
                    <a:pt x="50" y="75"/>
                  </a:cubicBezTo>
                  <a:cubicBezTo>
                    <a:pt x="46" y="78"/>
                    <a:pt x="39" y="80"/>
                    <a:pt x="36" y="83"/>
                  </a:cubicBezTo>
                  <a:moveTo>
                    <a:pt x="18" y="54"/>
                  </a:moveTo>
                  <a:cubicBezTo>
                    <a:pt x="17" y="52"/>
                    <a:pt x="16" y="50"/>
                    <a:pt x="15" y="49"/>
                  </a:cubicBezTo>
                  <a:cubicBezTo>
                    <a:pt x="25" y="45"/>
                    <a:pt x="31" y="37"/>
                    <a:pt x="39" y="32"/>
                  </a:cubicBezTo>
                  <a:cubicBezTo>
                    <a:pt x="40" y="31"/>
                    <a:pt x="43" y="29"/>
                    <a:pt x="43" y="29"/>
                  </a:cubicBezTo>
                  <a:cubicBezTo>
                    <a:pt x="43" y="29"/>
                    <a:pt x="43" y="30"/>
                    <a:pt x="41" y="32"/>
                  </a:cubicBezTo>
                  <a:cubicBezTo>
                    <a:pt x="39" y="34"/>
                    <a:pt x="36" y="36"/>
                    <a:pt x="34" y="39"/>
                  </a:cubicBezTo>
                  <a:cubicBezTo>
                    <a:pt x="29" y="44"/>
                    <a:pt x="23" y="49"/>
                    <a:pt x="18" y="54"/>
                  </a:cubicBezTo>
                  <a:moveTo>
                    <a:pt x="20" y="53"/>
                  </a:moveTo>
                  <a:cubicBezTo>
                    <a:pt x="29" y="47"/>
                    <a:pt x="38" y="37"/>
                    <a:pt x="46" y="29"/>
                  </a:cubicBezTo>
                  <a:cubicBezTo>
                    <a:pt x="47" y="30"/>
                    <a:pt x="47" y="32"/>
                    <a:pt x="48" y="33"/>
                  </a:cubicBezTo>
                  <a:cubicBezTo>
                    <a:pt x="38" y="39"/>
                    <a:pt x="30" y="47"/>
                    <a:pt x="20" y="53"/>
                  </a:cubicBezTo>
                  <a:moveTo>
                    <a:pt x="15" y="47"/>
                  </a:moveTo>
                  <a:cubicBezTo>
                    <a:pt x="14" y="45"/>
                    <a:pt x="13" y="44"/>
                    <a:pt x="13" y="42"/>
                  </a:cubicBezTo>
                  <a:cubicBezTo>
                    <a:pt x="22" y="37"/>
                    <a:pt x="30" y="29"/>
                    <a:pt x="39" y="24"/>
                  </a:cubicBezTo>
                  <a:cubicBezTo>
                    <a:pt x="40" y="24"/>
                    <a:pt x="41" y="23"/>
                    <a:pt x="41" y="23"/>
                  </a:cubicBezTo>
                  <a:cubicBezTo>
                    <a:pt x="42" y="23"/>
                    <a:pt x="37" y="27"/>
                    <a:pt x="36" y="28"/>
                  </a:cubicBezTo>
                  <a:cubicBezTo>
                    <a:pt x="34" y="30"/>
                    <a:pt x="31" y="32"/>
                    <a:pt x="29" y="34"/>
                  </a:cubicBezTo>
                  <a:cubicBezTo>
                    <a:pt x="24" y="38"/>
                    <a:pt x="19" y="43"/>
                    <a:pt x="15" y="47"/>
                  </a:cubicBezTo>
                  <a:moveTo>
                    <a:pt x="33" y="74"/>
                  </a:moveTo>
                  <a:cubicBezTo>
                    <a:pt x="32" y="74"/>
                    <a:pt x="36" y="72"/>
                    <a:pt x="37" y="71"/>
                  </a:cubicBezTo>
                  <a:cubicBezTo>
                    <a:pt x="48" y="61"/>
                    <a:pt x="61" y="55"/>
                    <a:pt x="71" y="45"/>
                  </a:cubicBezTo>
                  <a:cubicBezTo>
                    <a:pt x="72" y="44"/>
                    <a:pt x="73" y="43"/>
                    <a:pt x="75" y="42"/>
                  </a:cubicBezTo>
                  <a:cubicBezTo>
                    <a:pt x="82" y="36"/>
                    <a:pt x="88" y="31"/>
                    <a:pt x="96" y="26"/>
                  </a:cubicBezTo>
                  <a:cubicBezTo>
                    <a:pt x="97" y="25"/>
                    <a:pt x="97" y="25"/>
                    <a:pt x="97" y="25"/>
                  </a:cubicBezTo>
                  <a:cubicBezTo>
                    <a:pt x="98" y="24"/>
                    <a:pt x="99" y="24"/>
                    <a:pt x="99" y="23"/>
                  </a:cubicBezTo>
                  <a:cubicBezTo>
                    <a:pt x="99" y="25"/>
                    <a:pt x="99" y="27"/>
                    <a:pt x="99" y="29"/>
                  </a:cubicBezTo>
                  <a:cubicBezTo>
                    <a:pt x="98" y="30"/>
                    <a:pt x="98" y="30"/>
                    <a:pt x="98" y="31"/>
                  </a:cubicBezTo>
                  <a:cubicBezTo>
                    <a:pt x="86" y="37"/>
                    <a:pt x="77" y="48"/>
                    <a:pt x="66" y="55"/>
                  </a:cubicBezTo>
                  <a:cubicBezTo>
                    <a:pt x="59" y="59"/>
                    <a:pt x="52" y="64"/>
                    <a:pt x="45" y="68"/>
                  </a:cubicBezTo>
                  <a:cubicBezTo>
                    <a:pt x="42" y="70"/>
                    <a:pt x="39" y="71"/>
                    <a:pt x="36" y="73"/>
                  </a:cubicBezTo>
                  <a:cubicBezTo>
                    <a:pt x="34" y="74"/>
                    <a:pt x="33" y="74"/>
                    <a:pt x="33" y="74"/>
                  </a:cubicBezTo>
                  <a:moveTo>
                    <a:pt x="17" y="47"/>
                  </a:moveTo>
                  <a:cubicBezTo>
                    <a:pt x="17" y="47"/>
                    <a:pt x="17" y="46"/>
                    <a:pt x="19" y="44"/>
                  </a:cubicBezTo>
                  <a:cubicBezTo>
                    <a:pt x="22" y="42"/>
                    <a:pt x="24" y="40"/>
                    <a:pt x="27" y="38"/>
                  </a:cubicBezTo>
                  <a:cubicBezTo>
                    <a:pt x="32" y="33"/>
                    <a:pt x="38" y="28"/>
                    <a:pt x="43" y="23"/>
                  </a:cubicBezTo>
                  <a:cubicBezTo>
                    <a:pt x="44" y="24"/>
                    <a:pt x="45" y="26"/>
                    <a:pt x="45" y="27"/>
                  </a:cubicBezTo>
                  <a:cubicBezTo>
                    <a:pt x="36" y="31"/>
                    <a:pt x="29" y="39"/>
                    <a:pt x="21" y="45"/>
                  </a:cubicBezTo>
                  <a:cubicBezTo>
                    <a:pt x="20" y="45"/>
                    <a:pt x="17" y="47"/>
                    <a:pt x="17" y="47"/>
                  </a:cubicBezTo>
                  <a:moveTo>
                    <a:pt x="59" y="32"/>
                  </a:moveTo>
                  <a:cubicBezTo>
                    <a:pt x="59" y="30"/>
                    <a:pt x="60" y="29"/>
                    <a:pt x="60" y="28"/>
                  </a:cubicBezTo>
                  <a:cubicBezTo>
                    <a:pt x="66" y="25"/>
                    <a:pt x="71" y="21"/>
                    <a:pt x="77" y="17"/>
                  </a:cubicBezTo>
                  <a:cubicBezTo>
                    <a:pt x="74" y="20"/>
                    <a:pt x="71" y="23"/>
                    <a:pt x="68" y="25"/>
                  </a:cubicBezTo>
                  <a:cubicBezTo>
                    <a:pt x="65" y="27"/>
                    <a:pt x="62" y="29"/>
                    <a:pt x="59" y="32"/>
                  </a:cubicBezTo>
                  <a:moveTo>
                    <a:pt x="12" y="39"/>
                  </a:moveTo>
                  <a:cubicBezTo>
                    <a:pt x="11" y="38"/>
                    <a:pt x="11" y="36"/>
                    <a:pt x="10" y="35"/>
                  </a:cubicBezTo>
                  <a:cubicBezTo>
                    <a:pt x="15" y="32"/>
                    <a:pt x="20" y="29"/>
                    <a:pt x="24" y="26"/>
                  </a:cubicBezTo>
                  <a:cubicBezTo>
                    <a:pt x="27" y="24"/>
                    <a:pt x="30" y="22"/>
                    <a:pt x="32" y="21"/>
                  </a:cubicBezTo>
                  <a:cubicBezTo>
                    <a:pt x="34" y="19"/>
                    <a:pt x="37" y="16"/>
                    <a:pt x="37" y="16"/>
                  </a:cubicBezTo>
                  <a:cubicBezTo>
                    <a:pt x="38" y="16"/>
                    <a:pt x="37" y="17"/>
                    <a:pt x="35" y="20"/>
                  </a:cubicBezTo>
                  <a:cubicBezTo>
                    <a:pt x="28" y="28"/>
                    <a:pt x="19" y="33"/>
                    <a:pt x="12" y="39"/>
                  </a:cubicBezTo>
                  <a:moveTo>
                    <a:pt x="12" y="41"/>
                  </a:moveTo>
                  <a:cubicBezTo>
                    <a:pt x="12" y="41"/>
                    <a:pt x="12" y="41"/>
                    <a:pt x="12" y="41"/>
                  </a:cubicBezTo>
                  <a:cubicBezTo>
                    <a:pt x="21" y="32"/>
                    <a:pt x="33" y="27"/>
                    <a:pt x="39" y="16"/>
                  </a:cubicBezTo>
                  <a:cubicBezTo>
                    <a:pt x="41" y="18"/>
                    <a:pt x="42" y="19"/>
                    <a:pt x="43" y="21"/>
                  </a:cubicBezTo>
                  <a:cubicBezTo>
                    <a:pt x="37" y="23"/>
                    <a:pt x="33" y="26"/>
                    <a:pt x="28" y="29"/>
                  </a:cubicBezTo>
                  <a:cubicBezTo>
                    <a:pt x="23" y="33"/>
                    <a:pt x="17" y="37"/>
                    <a:pt x="12" y="41"/>
                  </a:cubicBezTo>
                  <a:moveTo>
                    <a:pt x="10" y="33"/>
                  </a:moveTo>
                  <a:cubicBezTo>
                    <a:pt x="10" y="32"/>
                    <a:pt x="10" y="32"/>
                    <a:pt x="10" y="31"/>
                  </a:cubicBezTo>
                  <a:cubicBezTo>
                    <a:pt x="10" y="30"/>
                    <a:pt x="9" y="29"/>
                    <a:pt x="9" y="29"/>
                  </a:cubicBezTo>
                  <a:cubicBezTo>
                    <a:pt x="17" y="25"/>
                    <a:pt x="23" y="18"/>
                    <a:pt x="30" y="13"/>
                  </a:cubicBezTo>
                  <a:cubicBezTo>
                    <a:pt x="31" y="12"/>
                    <a:pt x="32" y="12"/>
                    <a:pt x="32" y="12"/>
                  </a:cubicBezTo>
                  <a:cubicBezTo>
                    <a:pt x="34" y="12"/>
                    <a:pt x="25" y="20"/>
                    <a:pt x="24" y="21"/>
                  </a:cubicBezTo>
                  <a:cubicBezTo>
                    <a:pt x="20" y="25"/>
                    <a:pt x="15" y="29"/>
                    <a:pt x="10" y="33"/>
                  </a:cubicBezTo>
                  <a:moveTo>
                    <a:pt x="60" y="43"/>
                  </a:moveTo>
                  <a:cubicBezTo>
                    <a:pt x="66" y="38"/>
                    <a:pt x="73" y="33"/>
                    <a:pt x="79" y="27"/>
                  </a:cubicBezTo>
                  <a:cubicBezTo>
                    <a:pt x="84" y="22"/>
                    <a:pt x="91" y="17"/>
                    <a:pt x="95" y="12"/>
                  </a:cubicBezTo>
                  <a:cubicBezTo>
                    <a:pt x="86" y="25"/>
                    <a:pt x="73" y="34"/>
                    <a:pt x="60" y="43"/>
                  </a:cubicBezTo>
                  <a:moveTo>
                    <a:pt x="34" y="65"/>
                  </a:moveTo>
                  <a:cubicBezTo>
                    <a:pt x="36" y="63"/>
                    <a:pt x="38" y="61"/>
                    <a:pt x="40" y="59"/>
                  </a:cubicBezTo>
                  <a:cubicBezTo>
                    <a:pt x="59" y="43"/>
                    <a:pt x="82" y="32"/>
                    <a:pt x="97" y="11"/>
                  </a:cubicBezTo>
                  <a:cubicBezTo>
                    <a:pt x="99" y="14"/>
                    <a:pt x="99" y="18"/>
                    <a:pt x="99" y="22"/>
                  </a:cubicBezTo>
                  <a:cubicBezTo>
                    <a:pt x="99" y="22"/>
                    <a:pt x="99" y="22"/>
                    <a:pt x="99" y="22"/>
                  </a:cubicBezTo>
                  <a:cubicBezTo>
                    <a:pt x="91" y="26"/>
                    <a:pt x="84" y="31"/>
                    <a:pt x="78" y="37"/>
                  </a:cubicBezTo>
                  <a:cubicBezTo>
                    <a:pt x="69" y="43"/>
                    <a:pt x="61" y="49"/>
                    <a:pt x="52" y="54"/>
                  </a:cubicBezTo>
                  <a:cubicBezTo>
                    <a:pt x="46" y="58"/>
                    <a:pt x="40" y="61"/>
                    <a:pt x="34" y="65"/>
                  </a:cubicBezTo>
                  <a:moveTo>
                    <a:pt x="11" y="34"/>
                  </a:moveTo>
                  <a:cubicBezTo>
                    <a:pt x="20" y="27"/>
                    <a:pt x="29" y="20"/>
                    <a:pt x="35" y="11"/>
                  </a:cubicBezTo>
                  <a:cubicBezTo>
                    <a:pt x="36" y="12"/>
                    <a:pt x="37" y="13"/>
                    <a:pt x="38" y="15"/>
                  </a:cubicBezTo>
                  <a:cubicBezTo>
                    <a:pt x="29" y="21"/>
                    <a:pt x="19" y="28"/>
                    <a:pt x="11" y="34"/>
                  </a:cubicBezTo>
                  <a:moveTo>
                    <a:pt x="9" y="26"/>
                  </a:moveTo>
                  <a:cubicBezTo>
                    <a:pt x="9" y="24"/>
                    <a:pt x="9" y="23"/>
                    <a:pt x="9" y="21"/>
                  </a:cubicBezTo>
                  <a:cubicBezTo>
                    <a:pt x="12" y="19"/>
                    <a:pt x="15" y="16"/>
                    <a:pt x="18" y="14"/>
                  </a:cubicBezTo>
                  <a:cubicBezTo>
                    <a:pt x="21" y="12"/>
                    <a:pt x="25" y="9"/>
                    <a:pt x="26" y="9"/>
                  </a:cubicBezTo>
                  <a:cubicBezTo>
                    <a:pt x="26" y="9"/>
                    <a:pt x="26" y="10"/>
                    <a:pt x="22" y="14"/>
                  </a:cubicBezTo>
                  <a:cubicBezTo>
                    <a:pt x="18" y="18"/>
                    <a:pt x="13" y="22"/>
                    <a:pt x="9" y="26"/>
                  </a:cubicBezTo>
                  <a:moveTo>
                    <a:pt x="65" y="20"/>
                  </a:moveTo>
                  <a:cubicBezTo>
                    <a:pt x="68" y="15"/>
                    <a:pt x="72" y="11"/>
                    <a:pt x="78" y="9"/>
                  </a:cubicBezTo>
                  <a:cubicBezTo>
                    <a:pt x="73" y="12"/>
                    <a:pt x="68" y="16"/>
                    <a:pt x="65" y="20"/>
                  </a:cubicBezTo>
                  <a:moveTo>
                    <a:pt x="56" y="37"/>
                  </a:moveTo>
                  <a:cubicBezTo>
                    <a:pt x="56" y="36"/>
                    <a:pt x="57" y="36"/>
                    <a:pt x="57" y="35"/>
                  </a:cubicBezTo>
                  <a:cubicBezTo>
                    <a:pt x="61" y="32"/>
                    <a:pt x="64" y="29"/>
                    <a:pt x="68" y="26"/>
                  </a:cubicBezTo>
                  <a:cubicBezTo>
                    <a:pt x="73" y="23"/>
                    <a:pt x="76" y="21"/>
                    <a:pt x="80" y="17"/>
                  </a:cubicBezTo>
                  <a:cubicBezTo>
                    <a:pt x="81" y="16"/>
                    <a:pt x="85" y="12"/>
                    <a:pt x="87" y="10"/>
                  </a:cubicBezTo>
                  <a:cubicBezTo>
                    <a:pt x="88" y="9"/>
                    <a:pt x="89" y="8"/>
                    <a:pt x="90" y="8"/>
                  </a:cubicBezTo>
                  <a:cubicBezTo>
                    <a:pt x="90" y="8"/>
                    <a:pt x="89" y="9"/>
                    <a:pt x="89" y="10"/>
                  </a:cubicBezTo>
                  <a:cubicBezTo>
                    <a:pt x="87" y="13"/>
                    <a:pt x="85" y="16"/>
                    <a:pt x="82" y="18"/>
                  </a:cubicBezTo>
                  <a:cubicBezTo>
                    <a:pt x="78" y="22"/>
                    <a:pt x="73" y="25"/>
                    <a:pt x="68" y="29"/>
                  </a:cubicBezTo>
                  <a:cubicBezTo>
                    <a:pt x="64" y="32"/>
                    <a:pt x="60" y="34"/>
                    <a:pt x="56" y="37"/>
                  </a:cubicBezTo>
                  <a:moveTo>
                    <a:pt x="25" y="65"/>
                  </a:moveTo>
                  <a:cubicBezTo>
                    <a:pt x="27" y="64"/>
                    <a:pt x="30" y="60"/>
                    <a:pt x="32" y="58"/>
                  </a:cubicBezTo>
                  <a:cubicBezTo>
                    <a:pt x="32" y="57"/>
                    <a:pt x="32" y="57"/>
                    <a:pt x="32" y="57"/>
                  </a:cubicBezTo>
                  <a:cubicBezTo>
                    <a:pt x="36" y="55"/>
                    <a:pt x="39" y="52"/>
                    <a:pt x="43" y="49"/>
                  </a:cubicBezTo>
                  <a:cubicBezTo>
                    <a:pt x="51" y="42"/>
                    <a:pt x="60" y="36"/>
                    <a:pt x="69" y="30"/>
                  </a:cubicBezTo>
                  <a:cubicBezTo>
                    <a:pt x="78" y="24"/>
                    <a:pt x="87" y="17"/>
                    <a:pt x="92" y="7"/>
                  </a:cubicBezTo>
                  <a:cubicBezTo>
                    <a:pt x="93" y="8"/>
                    <a:pt x="95" y="9"/>
                    <a:pt x="96" y="10"/>
                  </a:cubicBezTo>
                  <a:cubicBezTo>
                    <a:pt x="83" y="21"/>
                    <a:pt x="71" y="32"/>
                    <a:pt x="58" y="43"/>
                  </a:cubicBezTo>
                  <a:cubicBezTo>
                    <a:pt x="51" y="49"/>
                    <a:pt x="43" y="54"/>
                    <a:pt x="35" y="59"/>
                  </a:cubicBezTo>
                  <a:cubicBezTo>
                    <a:pt x="32" y="61"/>
                    <a:pt x="28" y="63"/>
                    <a:pt x="25" y="65"/>
                  </a:cubicBezTo>
                  <a:moveTo>
                    <a:pt x="10" y="27"/>
                  </a:moveTo>
                  <a:cubicBezTo>
                    <a:pt x="13" y="25"/>
                    <a:pt x="17" y="21"/>
                    <a:pt x="20" y="18"/>
                  </a:cubicBezTo>
                  <a:cubicBezTo>
                    <a:pt x="24" y="15"/>
                    <a:pt x="27" y="11"/>
                    <a:pt x="29" y="7"/>
                  </a:cubicBezTo>
                  <a:cubicBezTo>
                    <a:pt x="29" y="7"/>
                    <a:pt x="29" y="7"/>
                    <a:pt x="29" y="7"/>
                  </a:cubicBezTo>
                  <a:cubicBezTo>
                    <a:pt x="31" y="7"/>
                    <a:pt x="32" y="8"/>
                    <a:pt x="34" y="10"/>
                  </a:cubicBezTo>
                  <a:cubicBezTo>
                    <a:pt x="25" y="14"/>
                    <a:pt x="18" y="22"/>
                    <a:pt x="10" y="27"/>
                  </a:cubicBezTo>
                  <a:moveTo>
                    <a:pt x="62" y="26"/>
                  </a:moveTo>
                  <a:cubicBezTo>
                    <a:pt x="63" y="25"/>
                    <a:pt x="64" y="24"/>
                    <a:pt x="64" y="23"/>
                  </a:cubicBezTo>
                  <a:cubicBezTo>
                    <a:pt x="70" y="17"/>
                    <a:pt x="76" y="12"/>
                    <a:pt x="83" y="8"/>
                  </a:cubicBezTo>
                  <a:cubicBezTo>
                    <a:pt x="83" y="8"/>
                    <a:pt x="86" y="6"/>
                    <a:pt x="88" y="6"/>
                  </a:cubicBezTo>
                  <a:cubicBezTo>
                    <a:pt x="88" y="6"/>
                    <a:pt x="88" y="6"/>
                    <a:pt x="89" y="6"/>
                  </a:cubicBezTo>
                  <a:cubicBezTo>
                    <a:pt x="86" y="8"/>
                    <a:pt x="84" y="10"/>
                    <a:pt x="82" y="12"/>
                  </a:cubicBezTo>
                  <a:cubicBezTo>
                    <a:pt x="77" y="15"/>
                    <a:pt x="72" y="19"/>
                    <a:pt x="68" y="22"/>
                  </a:cubicBezTo>
                  <a:cubicBezTo>
                    <a:pt x="65" y="23"/>
                    <a:pt x="63" y="24"/>
                    <a:pt x="62" y="26"/>
                  </a:cubicBezTo>
                  <a:moveTo>
                    <a:pt x="10" y="19"/>
                  </a:moveTo>
                  <a:cubicBezTo>
                    <a:pt x="11" y="12"/>
                    <a:pt x="15" y="5"/>
                    <a:pt x="23" y="5"/>
                  </a:cubicBezTo>
                  <a:cubicBezTo>
                    <a:pt x="24" y="5"/>
                    <a:pt x="26" y="6"/>
                    <a:pt x="27" y="6"/>
                  </a:cubicBezTo>
                  <a:cubicBezTo>
                    <a:pt x="21" y="10"/>
                    <a:pt x="15" y="15"/>
                    <a:pt x="10" y="19"/>
                  </a:cubicBezTo>
                  <a:moveTo>
                    <a:pt x="23" y="0"/>
                  </a:moveTo>
                  <a:cubicBezTo>
                    <a:pt x="15" y="0"/>
                    <a:pt x="8" y="5"/>
                    <a:pt x="5" y="13"/>
                  </a:cubicBezTo>
                  <a:cubicBezTo>
                    <a:pt x="0" y="27"/>
                    <a:pt x="7" y="44"/>
                    <a:pt x="12" y="56"/>
                  </a:cubicBezTo>
                  <a:cubicBezTo>
                    <a:pt x="22" y="77"/>
                    <a:pt x="35" y="97"/>
                    <a:pt x="48" y="117"/>
                  </a:cubicBezTo>
                  <a:cubicBezTo>
                    <a:pt x="48" y="118"/>
                    <a:pt x="48" y="118"/>
                    <a:pt x="48" y="118"/>
                  </a:cubicBezTo>
                  <a:cubicBezTo>
                    <a:pt x="49" y="119"/>
                    <a:pt x="50" y="119"/>
                    <a:pt x="50" y="119"/>
                  </a:cubicBezTo>
                  <a:cubicBezTo>
                    <a:pt x="51" y="119"/>
                    <a:pt x="52" y="119"/>
                    <a:pt x="53" y="118"/>
                  </a:cubicBezTo>
                  <a:cubicBezTo>
                    <a:pt x="53" y="118"/>
                    <a:pt x="53" y="118"/>
                    <a:pt x="53" y="118"/>
                  </a:cubicBezTo>
                  <a:cubicBezTo>
                    <a:pt x="68" y="98"/>
                    <a:pt x="82" y="78"/>
                    <a:pt x="94" y="56"/>
                  </a:cubicBezTo>
                  <a:cubicBezTo>
                    <a:pt x="100" y="44"/>
                    <a:pt x="107" y="30"/>
                    <a:pt x="105" y="16"/>
                  </a:cubicBezTo>
                  <a:cubicBezTo>
                    <a:pt x="104" y="6"/>
                    <a:pt x="96" y="1"/>
                    <a:pt x="87" y="1"/>
                  </a:cubicBezTo>
                  <a:cubicBezTo>
                    <a:pt x="85" y="1"/>
                    <a:pt x="83" y="1"/>
                    <a:pt x="82" y="1"/>
                  </a:cubicBezTo>
                  <a:cubicBezTo>
                    <a:pt x="66" y="4"/>
                    <a:pt x="59" y="18"/>
                    <a:pt x="53" y="31"/>
                  </a:cubicBezTo>
                  <a:cubicBezTo>
                    <a:pt x="48" y="20"/>
                    <a:pt x="43" y="6"/>
                    <a:pt x="31" y="2"/>
                  </a:cubicBezTo>
                  <a:cubicBezTo>
                    <a:pt x="29" y="0"/>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386"/>
            <p:cNvSpPr>
              <a:spLocks noEditPoints="1"/>
            </p:cNvSpPr>
            <p:nvPr/>
          </p:nvSpPr>
          <p:spPr bwMode="auto">
            <a:xfrm>
              <a:off x="1723" y="797"/>
              <a:ext cx="85" cy="66"/>
            </a:xfrm>
            <a:custGeom>
              <a:avLst/>
              <a:gdLst>
                <a:gd name="T0" fmla="*/ 28 w 63"/>
                <a:gd name="T1" fmla="*/ 41 h 50"/>
                <a:gd name="T2" fmla="*/ 23 w 63"/>
                <a:gd name="T3" fmla="*/ 38 h 50"/>
                <a:gd name="T4" fmla="*/ 42 w 63"/>
                <a:gd name="T5" fmla="*/ 27 h 50"/>
                <a:gd name="T6" fmla="*/ 28 w 63"/>
                <a:gd name="T7" fmla="*/ 41 h 50"/>
                <a:gd name="T8" fmla="*/ 28 w 63"/>
                <a:gd name="T9" fmla="*/ 41 h 50"/>
                <a:gd name="T10" fmla="*/ 21 w 63"/>
                <a:gd name="T11" fmla="*/ 36 h 50"/>
                <a:gd name="T12" fmla="*/ 18 w 63"/>
                <a:gd name="T13" fmla="*/ 31 h 50"/>
                <a:gd name="T14" fmla="*/ 42 w 63"/>
                <a:gd name="T15" fmla="*/ 17 h 50"/>
                <a:gd name="T16" fmla="*/ 21 w 63"/>
                <a:gd name="T17" fmla="*/ 36 h 50"/>
                <a:gd name="T18" fmla="*/ 25 w 63"/>
                <a:gd name="T19" fmla="*/ 35 h 50"/>
                <a:gd name="T20" fmla="*/ 49 w 63"/>
                <a:gd name="T21" fmla="*/ 14 h 50"/>
                <a:gd name="T22" fmla="*/ 49 w 63"/>
                <a:gd name="T23" fmla="*/ 13 h 50"/>
                <a:gd name="T24" fmla="*/ 53 w 63"/>
                <a:gd name="T25" fmla="*/ 26 h 50"/>
                <a:gd name="T26" fmla="*/ 32 w 63"/>
                <a:gd name="T27" fmla="*/ 43 h 50"/>
                <a:gd name="T28" fmla="*/ 29 w 63"/>
                <a:gd name="T29" fmla="*/ 42 h 50"/>
                <a:gd name="T30" fmla="*/ 47 w 63"/>
                <a:gd name="T31" fmla="*/ 32 h 50"/>
                <a:gd name="T32" fmla="*/ 41 w 63"/>
                <a:gd name="T33" fmla="*/ 37 h 50"/>
                <a:gd name="T34" fmla="*/ 41 w 63"/>
                <a:gd name="T35" fmla="*/ 39 h 50"/>
                <a:gd name="T36" fmla="*/ 41 w 63"/>
                <a:gd name="T37" fmla="*/ 39 h 50"/>
                <a:gd name="T38" fmla="*/ 50 w 63"/>
                <a:gd name="T39" fmla="*/ 30 h 50"/>
                <a:gd name="T40" fmla="*/ 50 w 63"/>
                <a:gd name="T41" fmla="*/ 28 h 50"/>
                <a:gd name="T42" fmla="*/ 49 w 63"/>
                <a:gd name="T43" fmla="*/ 28 h 50"/>
                <a:gd name="T44" fmla="*/ 33 w 63"/>
                <a:gd name="T45" fmla="*/ 38 h 50"/>
                <a:gd name="T46" fmla="*/ 49 w 63"/>
                <a:gd name="T47" fmla="*/ 24 h 50"/>
                <a:gd name="T48" fmla="*/ 48 w 63"/>
                <a:gd name="T49" fmla="*/ 22 h 50"/>
                <a:gd name="T50" fmla="*/ 48 w 63"/>
                <a:gd name="T51" fmla="*/ 22 h 50"/>
                <a:gd name="T52" fmla="*/ 25 w 63"/>
                <a:gd name="T53" fmla="*/ 35 h 50"/>
                <a:gd name="T54" fmla="*/ 17 w 63"/>
                <a:gd name="T55" fmla="*/ 26 h 50"/>
                <a:gd name="T56" fmla="*/ 18 w 63"/>
                <a:gd name="T57" fmla="*/ 23 h 50"/>
                <a:gd name="T58" fmla="*/ 18 w 63"/>
                <a:gd name="T59" fmla="*/ 23 h 50"/>
                <a:gd name="T60" fmla="*/ 36 w 63"/>
                <a:gd name="T61" fmla="*/ 11 h 50"/>
                <a:gd name="T62" fmla="*/ 17 w 63"/>
                <a:gd name="T63" fmla="*/ 26 h 50"/>
                <a:gd name="T64" fmla="*/ 18 w 63"/>
                <a:gd name="T65" fmla="*/ 29 h 50"/>
                <a:gd name="T66" fmla="*/ 18 w 63"/>
                <a:gd name="T67" fmla="*/ 29 h 50"/>
                <a:gd name="T68" fmla="*/ 39 w 63"/>
                <a:gd name="T69" fmla="*/ 9 h 50"/>
                <a:gd name="T70" fmla="*/ 39 w 63"/>
                <a:gd name="T71" fmla="*/ 8 h 50"/>
                <a:gd name="T72" fmla="*/ 48 w 63"/>
                <a:gd name="T73" fmla="*/ 12 h 50"/>
                <a:gd name="T74" fmla="*/ 48 w 63"/>
                <a:gd name="T75" fmla="*/ 12 h 50"/>
                <a:gd name="T76" fmla="*/ 18 w 63"/>
                <a:gd name="T77" fmla="*/ 29 h 50"/>
                <a:gd name="T78" fmla="*/ 18 w 63"/>
                <a:gd name="T79" fmla="*/ 20 h 50"/>
                <a:gd name="T80" fmla="*/ 35 w 63"/>
                <a:gd name="T81" fmla="*/ 7 h 50"/>
                <a:gd name="T82" fmla="*/ 35 w 63"/>
                <a:gd name="T83" fmla="*/ 7 h 50"/>
                <a:gd name="T84" fmla="*/ 38 w 63"/>
                <a:gd name="T85" fmla="*/ 8 h 50"/>
                <a:gd name="T86" fmla="*/ 18 w 63"/>
                <a:gd name="T87" fmla="*/ 20 h 50"/>
                <a:gd name="T88" fmla="*/ 35 w 63"/>
                <a:gd name="T89" fmla="*/ 0 h 50"/>
                <a:gd name="T90" fmla="*/ 31 w 63"/>
                <a:gd name="T91" fmla="*/ 50 h 50"/>
                <a:gd name="T92" fmla="*/ 32 w 63"/>
                <a:gd name="T93" fmla="*/ 50 h 50"/>
                <a:gd name="T94" fmla="*/ 32 w 63"/>
                <a:gd name="T95" fmla="*/ 50 h 50"/>
                <a:gd name="T96" fmla="*/ 61 w 63"/>
                <a:gd name="T97" fmla="*/ 27 h 50"/>
                <a:gd name="T98" fmla="*/ 39 w 63"/>
                <a:gd name="T99" fmla="*/ 1 h 50"/>
                <a:gd name="T100" fmla="*/ 35 w 63"/>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50">
                  <a:moveTo>
                    <a:pt x="28" y="41"/>
                  </a:moveTo>
                  <a:cubicBezTo>
                    <a:pt x="26" y="41"/>
                    <a:pt x="24" y="39"/>
                    <a:pt x="23" y="38"/>
                  </a:cubicBezTo>
                  <a:cubicBezTo>
                    <a:pt x="30" y="35"/>
                    <a:pt x="36" y="31"/>
                    <a:pt x="42" y="27"/>
                  </a:cubicBezTo>
                  <a:cubicBezTo>
                    <a:pt x="37" y="31"/>
                    <a:pt x="32" y="35"/>
                    <a:pt x="28" y="41"/>
                  </a:cubicBezTo>
                  <a:cubicBezTo>
                    <a:pt x="28" y="41"/>
                    <a:pt x="28" y="41"/>
                    <a:pt x="28" y="41"/>
                  </a:cubicBezTo>
                  <a:moveTo>
                    <a:pt x="21" y="36"/>
                  </a:moveTo>
                  <a:cubicBezTo>
                    <a:pt x="20" y="35"/>
                    <a:pt x="19" y="33"/>
                    <a:pt x="18" y="31"/>
                  </a:cubicBezTo>
                  <a:cubicBezTo>
                    <a:pt x="27" y="28"/>
                    <a:pt x="34" y="22"/>
                    <a:pt x="42" y="17"/>
                  </a:cubicBezTo>
                  <a:cubicBezTo>
                    <a:pt x="35" y="24"/>
                    <a:pt x="28" y="30"/>
                    <a:pt x="21" y="36"/>
                  </a:cubicBezTo>
                  <a:moveTo>
                    <a:pt x="25" y="35"/>
                  </a:moveTo>
                  <a:cubicBezTo>
                    <a:pt x="33" y="28"/>
                    <a:pt x="41" y="21"/>
                    <a:pt x="49" y="14"/>
                  </a:cubicBezTo>
                  <a:cubicBezTo>
                    <a:pt x="49" y="13"/>
                    <a:pt x="49" y="13"/>
                    <a:pt x="49" y="13"/>
                  </a:cubicBezTo>
                  <a:cubicBezTo>
                    <a:pt x="53" y="16"/>
                    <a:pt x="54" y="21"/>
                    <a:pt x="53" y="26"/>
                  </a:cubicBezTo>
                  <a:cubicBezTo>
                    <a:pt x="52" y="37"/>
                    <a:pt x="42" y="43"/>
                    <a:pt x="32" y="43"/>
                  </a:cubicBezTo>
                  <a:cubicBezTo>
                    <a:pt x="31" y="43"/>
                    <a:pt x="30" y="43"/>
                    <a:pt x="29" y="42"/>
                  </a:cubicBezTo>
                  <a:cubicBezTo>
                    <a:pt x="35" y="39"/>
                    <a:pt x="41" y="35"/>
                    <a:pt x="47" y="32"/>
                  </a:cubicBezTo>
                  <a:cubicBezTo>
                    <a:pt x="45" y="34"/>
                    <a:pt x="43" y="35"/>
                    <a:pt x="41" y="37"/>
                  </a:cubicBezTo>
                  <a:cubicBezTo>
                    <a:pt x="40" y="38"/>
                    <a:pt x="40" y="39"/>
                    <a:pt x="41" y="39"/>
                  </a:cubicBezTo>
                  <a:cubicBezTo>
                    <a:pt x="41" y="39"/>
                    <a:pt x="41" y="39"/>
                    <a:pt x="41" y="39"/>
                  </a:cubicBezTo>
                  <a:cubicBezTo>
                    <a:pt x="45" y="36"/>
                    <a:pt x="48" y="34"/>
                    <a:pt x="50" y="30"/>
                  </a:cubicBezTo>
                  <a:cubicBezTo>
                    <a:pt x="51" y="29"/>
                    <a:pt x="50" y="28"/>
                    <a:pt x="50" y="28"/>
                  </a:cubicBezTo>
                  <a:cubicBezTo>
                    <a:pt x="49" y="28"/>
                    <a:pt x="49" y="28"/>
                    <a:pt x="49" y="28"/>
                  </a:cubicBezTo>
                  <a:cubicBezTo>
                    <a:pt x="43" y="31"/>
                    <a:pt x="38" y="35"/>
                    <a:pt x="33" y="38"/>
                  </a:cubicBezTo>
                  <a:cubicBezTo>
                    <a:pt x="38" y="33"/>
                    <a:pt x="44" y="29"/>
                    <a:pt x="49" y="24"/>
                  </a:cubicBezTo>
                  <a:cubicBezTo>
                    <a:pt x="50" y="23"/>
                    <a:pt x="49" y="22"/>
                    <a:pt x="48" y="22"/>
                  </a:cubicBezTo>
                  <a:cubicBezTo>
                    <a:pt x="48" y="22"/>
                    <a:pt x="48" y="22"/>
                    <a:pt x="48" y="22"/>
                  </a:cubicBezTo>
                  <a:cubicBezTo>
                    <a:pt x="40" y="25"/>
                    <a:pt x="33" y="31"/>
                    <a:pt x="25" y="35"/>
                  </a:cubicBezTo>
                  <a:moveTo>
                    <a:pt x="17" y="26"/>
                  </a:moveTo>
                  <a:cubicBezTo>
                    <a:pt x="17" y="25"/>
                    <a:pt x="17" y="24"/>
                    <a:pt x="18" y="23"/>
                  </a:cubicBezTo>
                  <a:cubicBezTo>
                    <a:pt x="18" y="23"/>
                    <a:pt x="18" y="23"/>
                    <a:pt x="18" y="23"/>
                  </a:cubicBezTo>
                  <a:cubicBezTo>
                    <a:pt x="24" y="19"/>
                    <a:pt x="30" y="15"/>
                    <a:pt x="36" y="11"/>
                  </a:cubicBezTo>
                  <a:cubicBezTo>
                    <a:pt x="31" y="18"/>
                    <a:pt x="23" y="21"/>
                    <a:pt x="17" y="26"/>
                  </a:cubicBezTo>
                  <a:moveTo>
                    <a:pt x="18" y="29"/>
                  </a:moveTo>
                  <a:cubicBezTo>
                    <a:pt x="18" y="29"/>
                    <a:pt x="18" y="29"/>
                    <a:pt x="18" y="29"/>
                  </a:cubicBezTo>
                  <a:cubicBezTo>
                    <a:pt x="25" y="22"/>
                    <a:pt x="35" y="18"/>
                    <a:pt x="39" y="9"/>
                  </a:cubicBezTo>
                  <a:cubicBezTo>
                    <a:pt x="39" y="8"/>
                    <a:pt x="39" y="8"/>
                    <a:pt x="39" y="8"/>
                  </a:cubicBezTo>
                  <a:cubicBezTo>
                    <a:pt x="43" y="9"/>
                    <a:pt x="46" y="10"/>
                    <a:pt x="48" y="12"/>
                  </a:cubicBezTo>
                  <a:cubicBezTo>
                    <a:pt x="48" y="12"/>
                    <a:pt x="48" y="12"/>
                    <a:pt x="48" y="12"/>
                  </a:cubicBezTo>
                  <a:cubicBezTo>
                    <a:pt x="37" y="17"/>
                    <a:pt x="29" y="25"/>
                    <a:pt x="18" y="29"/>
                  </a:cubicBezTo>
                  <a:moveTo>
                    <a:pt x="18" y="20"/>
                  </a:moveTo>
                  <a:cubicBezTo>
                    <a:pt x="20" y="13"/>
                    <a:pt x="25" y="7"/>
                    <a:pt x="35" y="7"/>
                  </a:cubicBezTo>
                  <a:cubicBezTo>
                    <a:pt x="35" y="7"/>
                    <a:pt x="35" y="7"/>
                    <a:pt x="35" y="7"/>
                  </a:cubicBezTo>
                  <a:cubicBezTo>
                    <a:pt x="36" y="8"/>
                    <a:pt x="37" y="8"/>
                    <a:pt x="38" y="8"/>
                  </a:cubicBezTo>
                  <a:cubicBezTo>
                    <a:pt x="31" y="12"/>
                    <a:pt x="24" y="16"/>
                    <a:pt x="18" y="20"/>
                  </a:cubicBezTo>
                  <a:moveTo>
                    <a:pt x="35" y="0"/>
                  </a:moveTo>
                  <a:cubicBezTo>
                    <a:pt x="6" y="0"/>
                    <a:pt x="0" y="45"/>
                    <a:pt x="31" y="50"/>
                  </a:cubicBezTo>
                  <a:cubicBezTo>
                    <a:pt x="31" y="50"/>
                    <a:pt x="31" y="50"/>
                    <a:pt x="32" y="50"/>
                  </a:cubicBezTo>
                  <a:cubicBezTo>
                    <a:pt x="32" y="50"/>
                    <a:pt x="32" y="50"/>
                    <a:pt x="32" y="50"/>
                  </a:cubicBezTo>
                  <a:cubicBezTo>
                    <a:pt x="46" y="50"/>
                    <a:pt x="59" y="41"/>
                    <a:pt x="61" y="27"/>
                  </a:cubicBezTo>
                  <a:cubicBezTo>
                    <a:pt x="63" y="13"/>
                    <a:pt x="52" y="2"/>
                    <a:pt x="39" y="1"/>
                  </a:cubicBezTo>
                  <a:cubicBezTo>
                    <a:pt x="38" y="0"/>
                    <a:pt x="36" y="0"/>
                    <a:pt x="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387"/>
            <p:cNvSpPr>
              <a:spLocks noEditPoints="1"/>
            </p:cNvSpPr>
            <p:nvPr/>
          </p:nvSpPr>
          <p:spPr bwMode="auto">
            <a:xfrm>
              <a:off x="1654" y="879"/>
              <a:ext cx="237" cy="65"/>
            </a:xfrm>
            <a:custGeom>
              <a:avLst/>
              <a:gdLst>
                <a:gd name="T0" fmla="*/ 155 w 177"/>
                <a:gd name="T1" fmla="*/ 16 h 48"/>
                <a:gd name="T2" fmla="*/ 169 w 177"/>
                <a:gd name="T3" fmla="*/ 40 h 48"/>
                <a:gd name="T4" fmla="*/ 163 w 177"/>
                <a:gd name="T5" fmla="*/ 19 h 48"/>
                <a:gd name="T6" fmla="*/ 157 w 177"/>
                <a:gd name="T7" fmla="*/ 35 h 48"/>
                <a:gd name="T8" fmla="*/ 160 w 177"/>
                <a:gd name="T9" fmla="*/ 40 h 48"/>
                <a:gd name="T10" fmla="*/ 167 w 177"/>
                <a:gd name="T11" fmla="*/ 36 h 48"/>
                <a:gd name="T12" fmla="*/ 169 w 177"/>
                <a:gd name="T13" fmla="*/ 25 h 48"/>
                <a:gd name="T14" fmla="*/ 129 w 177"/>
                <a:gd name="T15" fmla="*/ 20 h 48"/>
                <a:gd name="T16" fmla="*/ 121 w 177"/>
                <a:gd name="T17" fmla="*/ 38 h 48"/>
                <a:gd name="T18" fmla="*/ 146 w 177"/>
                <a:gd name="T19" fmla="*/ 16 h 48"/>
                <a:gd name="T20" fmla="*/ 92 w 177"/>
                <a:gd name="T21" fmla="*/ 38 h 48"/>
                <a:gd name="T22" fmla="*/ 108 w 177"/>
                <a:gd name="T23" fmla="*/ 23 h 48"/>
                <a:gd name="T24" fmla="*/ 168 w 177"/>
                <a:gd name="T25" fmla="*/ 13 h 48"/>
                <a:gd name="T26" fmla="*/ 168 w 177"/>
                <a:gd name="T27" fmla="*/ 24 h 48"/>
                <a:gd name="T28" fmla="*/ 74 w 177"/>
                <a:gd name="T29" fmla="*/ 37 h 48"/>
                <a:gd name="T30" fmla="*/ 93 w 177"/>
                <a:gd name="T31" fmla="*/ 12 h 48"/>
                <a:gd name="T32" fmla="*/ 83 w 177"/>
                <a:gd name="T33" fmla="*/ 38 h 48"/>
                <a:gd name="T34" fmla="*/ 99 w 177"/>
                <a:gd name="T35" fmla="*/ 20 h 48"/>
                <a:gd name="T36" fmla="*/ 52 w 177"/>
                <a:gd name="T37" fmla="*/ 36 h 48"/>
                <a:gd name="T38" fmla="*/ 58 w 177"/>
                <a:gd name="T39" fmla="*/ 37 h 48"/>
                <a:gd name="T40" fmla="*/ 126 w 177"/>
                <a:gd name="T41" fmla="*/ 11 h 48"/>
                <a:gd name="T42" fmla="*/ 43 w 177"/>
                <a:gd name="T43" fmla="*/ 36 h 48"/>
                <a:gd name="T44" fmla="*/ 50 w 177"/>
                <a:gd name="T45" fmla="*/ 36 h 48"/>
                <a:gd name="T46" fmla="*/ 39 w 177"/>
                <a:gd name="T47" fmla="*/ 13 h 48"/>
                <a:gd name="T48" fmla="*/ 8 w 177"/>
                <a:gd name="T49" fmla="*/ 33 h 48"/>
                <a:gd name="T50" fmla="*/ 29 w 177"/>
                <a:gd name="T51" fmla="*/ 10 h 48"/>
                <a:gd name="T52" fmla="*/ 152 w 177"/>
                <a:gd name="T53" fmla="*/ 11 h 48"/>
                <a:gd name="T54" fmla="*/ 148 w 177"/>
                <a:gd name="T55" fmla="*/ 31 h 48"/>
                <a:gd name="T56" fmla="*/ 156 w 177"/>
                <a:gd name="T57" fmla="*/ 12 h 48"/>
                <a:gd name="T58" fmla="*/ 41 w 177"/>
                <a:gd name="T59" fmla="*/ 21 h 48"/>
                <a:gd name="T60" fmla="*/ 34 w 177"/>
                <a:gd name="T61" fmla="*/ 34 h 48"/>
                <a:gd name="T62" fmla="*/ 36 w 177"/>
                <a:gd name="T63" fmla="*/ 36 h 48"/>
                <a:gd name="T64" fmla="*/ 50 w 177"/>
                <a:gd name="T65" fmla="*/ 22 h 48"/>
                <a:gd name="T66" fmla="*/ 8 w 177"/>
                <a:gd name="T67" fmla="*/ 20 h 48"/>
                <a:gd name="T68" fmla="*/ 121 w 177"/>
                <a:gd name="T69" fmla="*/ 26 h 48"/>
                <a:gd name="T70" fmla="*/ 127 w 177"/>
                <a:gd name="T71" fmla="*/ 30 h 48"/>
                <a:gd name="T72" fmla="*/ 139 w 177"/>
                <a:gd name="T73" fmla="*/ 9 h 48"/>
                <a:gd name="T74" fmla="*/ 7 w 177"/>
                <a:gd name="T75" fmla="*/ 8 h 48"/>
                <a:gd name="T76" fmla="*/ 8 w 177"/>
                <a:gd name="T77" fmla="*/ 24 h 48"/>
                <a:gd name="T78" fmla="*/ 10 w 177"/>
                <a:gd name="T79" fmla="*/ 23 h 48"/>
                <a:gd name="T80" fmla="*/ 33 w 177"/>
                <a:gd name="T81" fmla="*/ 8 h 48"/>
                <a:gd name="T82" fmla="*/ 25 w 177"/>
                <a:gd name="T83" fmla="*/ 31 h 48"/>
                <a:gd name="T84" fmla="*/ 55 w 177"/>
                <a:gd name="T85" fmla="*/ 8 h 48"/>
                <a:gd name="T86" fmla="*/ 57 w 177"/>
                <a:gd name="T87" fmla="*/ 8 h 48"/>
                <a:gd name="T88" fmla="*/ 44 w 177"/>
                <a:gd name="T89" fmla="*/ 34 h 48"/>
                <a:gd name="T90" fmla="*/ 68 w 177"/>
                <a:gd name="T91" fmla="*/ 7 h 48"/>
                <a:gd name="T92" fmla="*/ 120 w 177"/>
                <a:gd name="T93" fmla="*/ 11 h 48"/>
                <a:gd name="T94" fmla="*/ 95 w 177"/>
                <a:gd name="T95" fmla="*/ 27 h 48"/>
                <a:gd name="T96" fmla="*/ 84 w 177"/>
                <a:gd name="T97" fmla="*/ 28 h 48"/>
                <a:gd name="T98" fmla="*/ 95 w 177"/>
                <a:gd name="T99" fmla="*/ 9 h 48"/>
                <a:gd name="T100" fmla="*/ 66 w 177"/>
                <a:gd name="T101" fmla="*/ 31 h 48"/>
                <a:gd name="T102" fmla="*/ 61 w 177"/>
                <a:gd name="T103" fmla="*/ 27 h 48"/>
                <a:gd name="T104" fmla="*/ 75 w 177"/>
                <a:gd name="T105" fmla="*/ 10 h 48"/>
                <a:gd name="T106" fmla="*/ 44 w 177"/>
                <a:gd name="T107" fmla="*/ 34 h 48"/>
                <a:gd name="T108" fmla="*/ 0 w 177"/>
                <a:gd name="T109" fmla="*/ 4 h 48"/>
                <a:gd name="T110" fmla="*/ 170 w 177"/>
                <a:gd name="T111" fmla="*/ 48 h 48"/>
                <a:gd name="T112" fmla="*/ 177 w 177"/>
                <a:gd name="T113" fmla="*/ 9 h 48"/>
                <a:gd name="T114" fmla="*/ 69 w 177"/>
                <a:gd name="T11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48">
                  <a:moveTo>
                    <a:pt x="138" y="40"/>
                  </a:moveTo>
                  <a:cubicBezTo>
                    <a:pt x="135" y="40"/>
                    <a:pt x="132" y="39"/>
                    <a:pt x="129" y="39"/>
                  </a:cubicBezTo>
                  <a:cubicBezTo>
                    <a:pt x="137" y="34"/>
                    <a:pt x="143" y="27"/>
                    <a:pt x="149" y="21"/>
                  </a:cubicBezTo>
                  <a:cubicBezTo>
                    <a:pt x="151" y="19"/>
                    <a:pt x="153" y="17"/>
                    <a:pt x="155" y="16"/>
                  </a:cubicBezTo>
                  <a:cubicBezTo>
                    <a:pt x="154" y="18"/>
                    <a:pt x="153" y="21"/>
                    <a:pt x="151" y="23"/>
                  </a:cubicBezTo>
                  <a:cubicBezTo>
                    <a:pt x="148" y="29"/>
                    <a:pt x="143" y="34"/>
                    <a:pt x="138" y="39"/>
                  </a:cubicBezTo>
                  <a:cubicBezTo>
                    <a:pt x="138" y="40"/>
                    <a:pt x="138" y="40"/>
                    <a:pt x="138" y="40"/>
                  </a:cubicBezTo>
                  <a:moveTo>
                    <a:pt x="169" y="40"/>
                  </a:moveTo>
                  <a:cubicBezTo>
                    <a:pt x="160" y="40"/>
                    <a:pt x="150" y="40"/>
                    <a:pt x="140" y="40"/>
                  </a:cubicBezTo>
                  <a:cubicBezTo>
                    <a:pt x="148" y="34"/>
                    <a:pt x="154" y="28"/>
                    <a:pt x="160" y="21"/>
                  </a:cubicBezTo>
                  <a:cubicBezTo>
                    <a:pt x="161" y="20"/>
                    <a:pt x="164" y="16"/>
                    <a:pt x="164" y="16"/>
                  </a:cubicBezTo>
                  <a:cubicBezTo>
                    <a:pt x="165" y="16"/>
                    <a:pt x="164" y="16"/>
                    <a:pt x="163" y="19"/>
                  </a:cubicBezTo>
                  <a:cubicBezTo>
                    <a:pt x="160" y="26"/>
                    <a:pt x="156" y="32"/>
                    <a:pt x="150" y="38"/>
                  </a:cubicBezTo>
                  <a:cubicBezTo>
                    <a:pt x="150" y="39"/>
                    <a:pt x="150" y="40"/>
                    <a:pt x="151" y="40"/>
                  </a:cubicBezTo>
                  <a:cubicBezTo>
                    <a:pt x="151" y="40"/>
                    <a:pt x="151" y="40"/>
                    <a:pt x="151" y="39"/>
                  </a:cubicBezTo>
                  <a:cubicBezTo>
                    <a:pt x="155" y="37"/>
                    <a:pt x="154" y="37"/>
                    <a:pt x="157" y="35"/>
                  </a:cubicBezTo>
                  <a:cubicBezTo>
                    <a:pt x="160" y="33"/>
                    <a:pt x="163" y="31"/>
                    <a:pt x="164" y="31"/>
                  </a:cubicBezTo>
                  <a:cubicBezTo>
                    <a:pt x="165" y="31"/>
                    <a:pt x="164" y="33"/>
                    <a:pt x="159" y="38"/>
                  </a:cubicBezTo>
                  <a:cubicBezTo>
                    <a:pt x="158" y="39"/>
                    <a:pt x="159" y="40"/>
                    <a:pt x="160" y="40"/>
                  </a:cubicBezTo>
                  <a:cubicBezTo>
                    <a:pt x="160" y="40"/>
                    <a:pt x="160" y="40"/>
                    <a:pt x="160" y="40"/>
                  </a:cubicBezTo>
                  <a:cubicBezTo>
                    <a:pt x="162" y="39"/>
                    <a:pt x="164" y="38"/>
                    <a:pt x="166" y="38"/>
                  </a:cubicBezTo>
                  <a:cubicBezTo>
                    <a:pt x="167" y="38"/>
                    <a:pt x="167" y="38"/>
                    <a:pt x="167" y="38"/>
                  </a:cubicBezTo>
                  <a:cubicBezTo>
                    <a:pt x="168" y="38"/>
                    <a:pt x="168" y="36"/>
                    <a:pt x="167" y="36"/>
                  </a:cubicBezTo>
                  <a:cubicBezTo>
                    <a:pt x="167" y="36"/>
                    <a:pt x="167" y="36"/>
                    <a:pt x="167" y="36"/>
                  </a:cubicBezTo>
                  <a:cubicBezTo>
                    <a:pt x="166" y="37"/>
                    <a:pt x="164" y="37"/>
                    <a:pt x="163" y="37"/>
                  </a:cubicBezTo>
                  <a:cubicBezTo>
                    <a:pt x="162" y="37"/>
                    <a:pt x="162" y="37"/>
                    <a:pt x="163" y="36"/>
                  </a:cubicBezTo>
                  <a:cubicBezTo>
                    <a:pt x="166" y="33"/>
                    <a:pt x="168" y="29"/>
                    <a:pt x="169" y="25"/>
                  </a:cubicBezTo>
                  <a:cubicBezTo>
                    <a:pt x="169" y="25"/>
                    <a:pt x="169" y="25"/>
                    <a:pt x="169" y="25"/>
                  </a:cubicBezTo>
                  <a:cubicBezTo>
                    <a:pt x="169" y="30"/>
                    <a:pt x="169" y="35"/>
                    <a:pt x="169" y="40"/>
                  </a:cubicBezTo>
                  <a:moveTo>
                    <a:pt x="128" y="39"/>
                  </a:moveTo>
                  <a:cubicBezTo>
                    <a:pt x="122" y="39"/>
                    <a:pt x="116" y="39"/>
                    <a:pt x="109" y="39"/>
                  </a:cubicBezTo>
                  <a:cubicBezTo>
                    <a:pt x="117" y="33"/>
                    <a:pt x="123" y="26"/>
                    <a:pt x="129" y="20"/>
                  </a:cubicBezTo>
                  <a:cubicBezTo>
                    <a:pt x="132" y="17"/>
                    <a:pt x="134" y="15"/>
                    <a:pt x="137" y="13"/>
                  </a:cubicBezTo>
                  <a:cubicBezTo>
                    <a:pt x="135" y="14"/>
                    <a:pt x="133" y="18"/>
                    <a:pt x="132" y="20"/>
                  </a:cubicBezTo>
                  <a:cubicBezTo>
                    <a:pt x="128" y="26"/>
                    <a:pt x="124" y="31"/>
                    <a:pt x="121" y="37"/>
                  </a:cubicBezTo>
                  <a:cubicBezTo>
                    <a:pt x="120" y="38"/>
                    <a:pt x="121" y="38"/>
                    <a:pt x="121" y="38"/>
                  </a:cubicBezTo>
                  <a:cubicBezTo>
                    <a:pt x="122" y="38"/>
                    <a:pt x="122" y="38"/>
                    <a:pt x="122" y="38"/>
                  </a:cubicBezTo>
                  <a:cubicBezTo>
                    <a:pt x="130" y="30"/>
                    <a:pt x="137" y="23"/>
                    <a:pt x="145" y="16"/>
                  </a:cubicBezTo>
                  <a:cubicBezTo>
                    <a:pt x="147" y="14"/>
                    <a:pt x="148" y="13"/>
                    <a:pt x="148" y="13"/>
                  </a:cubicBezTo>
                  <a:cubicBezTo>
                    <a:pt x="149" y="13"/>
                    <a:pt x="148" y="14"/>
                    <a:pt x="146" y="16"/>
                  </a:cubicBezTo>
                  <a:cubicBezTo>
                    <a:pt x="144" y="20"/>
                    <a:pt x="141" y="23"/>
                    <a:pt x="139" y="26"/>
                  </a:cubicBezTo>
                  <a:cubicBezTo>
                    <a:pt x="135" y="30"/>
                    <a:pt x="132" y="34"/>
                    <a:pt x="128" y="38"/>
                  </a:cubicBezTo>
                  <a:cubicBezTo>
                    <a:pt x="128" y="38"/>
                    <a:pt x="128" y="39"/>
                    <a:pt x="128" y="39"/>
                  </a:cubicBezTo>
                  <a:moveTo>
                    <a:pt x="92" y="38"/>
                  </a:moveTo>
                  <a:cubicBezTo>
                    <a:pt x="90" y="38"/>
                    <a:pt x="88" y="38"/>
                    <a:pt x="86" y="38"/>
                  </a:cubicBezTo>
                  <a:cubicBezTo>
                    <a:pt x="94" y="32"/>
                    <a:pt x="100" y="25"/>
                    <a:pt x="107" y="19"/>
                  </a:cubicBezTo>
                  <a:cubicBezTo>
                    <a:pt x="110" y="17"/>
                    <a:pt x="113" y="15"/>
                    <a:pt x="116" y="13"/>
                  </a:cubicBezTo>
                  <a:cubicBezTo>
                    <a:pt x="113" y="15"/>
                    <a:pt x="110" y="20"/>
                    <a:pt x="108" y="23"/>
                  </a:cubicBezTo>
                  <a:cubicBezTo>
                    <a:pt x="103" y="28"/>
                    <a:pt x="98" y="33"/>
                    <a:pt x="92" y="38"/>
                  </a:cubicBezTo>
                  <a:moveTo>
                    <a:pt x="155" y="36"/>
                  </a:moveTo>
                  <a:cubicBezTo>
                    <a:pt x="155" y="36"/>
                    <a:pt x="155" y="35"/>
                    <a:pt x="157" y="33"/>
                  </a:cubicBezTo>
                  <a:cubicBezTo>
                    <a:pt x="161" y="27"/>
                    <a:pt x="165" y="20"/>
                    <a:pt x="168" y="13"/>
                  </a:cubicBezTo>
                  <a:cubicBezTo>
                    <a:pt x="168" y="12"/>
                    <a:pt x="168" y="12"/>
                    <a:pt x="168" y="12"/>
                  </a:cubicBezTo>
                  <a:cubicBezTo>
                    <a:pt x="168" y="12"/>
                    <a:pt x="169" y="12"/>
                    <a:pt x="169" y="13"/>
                  </a:cubicBezTo>
                  <a:cubicBezTo>
                    <a:pt x="169" y="17"/>
                    <a:pt x="169" y="21"/>
                    <a:pt x="169" y="25"/>
                  </a:cubicBezTo>
                  <a:cubicBezTo>
                    <a:pt x="169" y="24"/>
                    <a:pt x="169" y="24"/>
                    <a:pt x="168" y="24"/>
                  </a:cubicBezTo>
                  <a:cubicBezTo>
                    <a:pt x="168" y="24"/>
                    <a:pt x="168" y="24"/>
                    <a:pt x="168" y="24"/>
                  </a:cubicBezTo>
                  <a:cubicBezTo>
                    <a:pt x="164" y="27"/>
                    <a:pt x="165" y="26"/>
                    <a:pt x="162" y="29"/>
                  </a:cubicBezTo>
                  <a:cubicBezTo>
                    <a:pt x="160" y="30"/>
                    <a:pt x="155" y="36"/>
                    <a:pt x="155" y="36"/>
                  </a:cubicBezTo>
                  <a:moveTo>
                    <a:pt x="74" y="37"/>
                  </a:moveTo>
                  <a:cubicBezTo>
                    <a:pt x="70" y="37"/>
                    <a:pt x="66" y="37"/>
                    <a:pt x="62" y="37"/>
                  </a:cubicBezTo>
                  <a:cubicBezTo>
                    <a:pt x="70" y="33"/>
                    <a:pt x="76" y="27"/>
                    <a:pt x="82" y="21"/>
                  </a:cubicBezTo>
                  <a:cubicBezTo>
                    <a:pt x="85" y="18"/>
                    <a:pt x="88" y="16"/>
                    <a:pt x="91" y="14"/>
                  </a:cubicBezTo>
                  <a:cubicBezTo>
                    <a:pt x="92" y="13"/>
                    <a:pt x="93" y="12"/>
                    <a:pt x="93" y="12"/>
                  </a:cubicBezTo>
                  <a:cubicBezTo>
                    <a:pt x="94" y="12"/>
                    <a:pt x="90" y="16"/>
                    <a:pt x="89" y="16"/>
                  </a:cubicBezTo>
                  <a:cubicBezTo>
                    <a:pt x="84" y="23"/>
                    <a:pt x="79" y="30"/>
                    <a:pt x="74" y="37"/>
                  </a:cubicBezTo>
                  <a:cubicBezTo>
                    <a:pt x="74" y="37"/>
                    <a:pt x="74" y="37"/>
                    <a:pt x="74" y="37"/>
                  </a:cubicBezTo>
                  <a:moveTo>
                    <a:pt x="83" y="38"/>
                  </a:moveTo>
                  <a:cubicBezTo>
                    <a:pt x="81" y="37"/>
                    <a:pt x="79" y="37"/>
                    <a:pt x="76" y="37"/>
                  </a:cubicBezTo>
                  <a:cubicBezTo>
                    <a:pt x="86" y="30"/>
                    <a:pt x="93" y="20"/>
                    <a:pt x="103" y="13"/>
                  </a:cubicBezTo>
                  <a:cubicBezTo>
                    <a:pt x="105" y="12"/>
                    <a:pt x="106" y="12"/>
                    <a:pt x="106" y="12"/>
                  </a:cubicBezTo>
                  <a:cubicBezTo>
                    <a:pt x="107" y="12"/>
                    <a:pt x="100" y="19"/>
                    <a:pt x="99" y="20"/>
                  </a:cubicBezTo>
                  <a:cubicBezTo>
                    <a:pt x="94" y="26"/>
                    <a:pt x="89" y="32"/>
                    <a:pt x="84" y="37"/>
                  </a:cubicBezTo>
                  <a:cubicBezTo>
                    <a:pt x="83" y="38"/>
                    <a:pt x="83" y="38"/>
                    <a:pt x="83" y="38"/>
                  </a:cubicBezTo>
                  <a:moveTo>
                    <a:pt x="58" y="37"/>
                  </a:moveTo>
                  <a:cubicBezTo>
                    <a:pt x="56" y="36"/>
                    <a:pt x="54" y="36"/>
                    <a:pt x="52" y="36"/>
                  </a:cubicBezTo>
                  <a:cubicBezTo>
                    <a:pt x="60" y="31"/>
                    <a:pt x="66" y="24"/>
                    <a:pt x="73" y="18"/>
                  </a:cubicBezTo>
                  <a:cubicBezTo>
                    <a:pt x="75" y="15"/>
                    <a:pt x="78" y="13"/>
                    <a:pt x="81" y="12"/>
                  </a:cubicBezTo>
                  <a:cubicBezTo>
                    <a:pt x="78" y="13"/>
                    <a:pt x="76" y="17"/>
                    <a:pt x="74" y="19"/>
                  </a:cubicBezTo>
                  <a:cubicBezTo>
                    <a:pt x="69" y="25"/>
                    <a:pt x="63" y="31"/>
                    <a:pt x="58" y="37"/>
                  </a:cubicBezTo>
                  <a:moveTo>
                    <a:pt x="107" y="39"/>
                  </a:moveTo>
                  <a:cubicBezTo>
                    <a:pt x="103" y="38"/>
                    <a:pt x="99" y="38"/>
                    <a:pt x="95" y="38"/>
                  </a:cubicBezTo>
                  <a:cubicBezTo>
                    <a:pt x="103" y="32"/>
                    <a:pt x="110" y="24"/>
                    <a:pt x="118" y="17"/>
                  </a:cubicBezTo>
                  <a:cubicBezTo>
                    <a:pt x="120" y="15"/>
                    <a:pt x="123" y="13"/>
                    <a:pt x="126" y="11"/>
                  </a:cubicBezTo>
                  <a:cubicBezTo>
                    <a:pt x="126" y="11"/>
                    <a:pt x="123" y="20"/>
                    <a:pt x="122" y="20"/>
                  </a:cubicBezTo>
                  <a:cubicBezTo>
                    <a:pt x="118" y="27"/>
                    <a:pt x="113" y="33"/>
                    <a:pt x="107" y="39"/>
                  </a:cubicBezTo>
                  <a:moveTo>
                    <a:pt x="50" y="36"/>
                  </a:moveTo>
                  <a:cubicBezTo>
                    <a:pt x="48" y="36"/>
                    <a:pt x="46" y="36"/>
                    <a:pt x="43" y="36"/>
                  </a:cubicBezTo>
                  <a:cubicBezTo>
                    <a:pt x="52" y="31"/>
                    <a:pt x="58" y="23"/>
                    <a:pt x="66" y="16"/>
                  </a:cubicBezTo>
                  <a:cubicBezTo>
                    <a:pt x="70" y="13"/>
                    <a:pt x="71" y="11"/>
                    <a:pt x="71" y="11"/>
                  </a:cubicBezTo>
                  <a:cubicBezTo>
                    <a:pt x="71" y="11"/>
                    <a:pt x="64" y="18"/>
                    <a:pt x="63" y="20"/>
                  </a:cubicBezTo>
                  <a:cubicBezTo>
                    <a:pt x="58" y="25"/>
                    <a:pt x="54" y="30"/>
                    <a:pt x="50" y="36"/>
                  </a:cubicBezTo>
                  <a:cubicBezTo>
                    <a:pt x="50" y="36"/>
                    <a:pt x="50" y="36"/>
                    <a:pt x="50" y="36"/>
                  </a:cubicBezTo>
                  <a:moveTo>
                    <a:pt x="18" y="35"/>
                  </a:moveTo>
                  <a:cubicBezTo>
                    <a:pt x="15" y="35"/>
                    <a:pt x="12" y="35"/>
                    <a:pt x="9" y="35"/>
                  </a:cubicBezTo>
                  <a:cubicBezTo>
                    <a:pt x="20" y="29"/>
                    <a:pt x="29" y="21"/>
                    <a:pt x="39" y="13"/>
                  </a:cubicBezTo>
                  <a:cubicBezTo>
                    <a:pt x="41" y="12"/>
                    <a:pt x="42" y="11"/>
                    <a:pt x="42" y="11"/>
                  </a:cubicBezTo>
                  <a:cubicBezTo>
                    <a:pt x="43" y="11"/>
                    <a:pt x="33" y="21"/>
                    <a:pt x="32" y="22"/>
                  </a:cubicBezTo>
                  <a:cubicBezTo>
                    <a:pt x="27" y="27"/>
                    <a:pt x="23" y="31"/>
                    <a:pt x="18" y="35"/>
                  </a:cubicBezTo>
                  <a:moveTo>
                    <a:pt x="8" y="33"/>
                  </a:moveTo>
                  <a:cubicBezTo>
                    <a:pt x="8" y="31"/>
                    <a:pt x="8" y="29"/>
                    <a:pt x="8" y="28"/>
                  </a:cubicBezTo>
                  <a:cubicBezTo>
                    <a:pt x="11" y="25"/>
                    <a:pt x="14" y="22"/>
                    <a:pt x="17" y="19"/>
                  </a:cubicBezTo>
                  <a:cubicBezTo>
                    <a:pt x="20" y="17"/>
                    <a:pt x="23" y="14"/>
                    <a:pt x="26" y="12"/>
                  </a:cubicBezTo>
                  <a:cubicBezTo>
                    <a:pt x="28" y="11"/>
                    <a:pt x="29" y="10"/>
                    <a:pt x="29" y="10"/>
                  </a:cubicBezTo>
                  <a:cubicBezTo>
                    <a:pt x="30" y="10"/>
                    <a:pt x="29" y="11"/>
                    <a:pt x="28" y="13"/>
                  </a:cubicBezTo>
                  <a:cubicBezTo>
                    <a:pt x="22" y="20"/>
                    <a:pt x="15" y="26"/>
                    <a:pt x="8" y="33"/>
                  </a:cubicBezTo>
                  <a:moveTo>
                    <a:pt x="132" y="36"/>
                  </a:moveTo>
                  <a:cubicBezTo>
                    <a:pt x="139" y="28"/>
                    <a:pt x="146" y="20"/>
                    <a:pt x="152" y="11"/>
                  </a:cubicBezTo>
                  <a:cubicBezTo>
                    <a:pt x="152" y="10"/>
                    <a:pt x="152" y="10"/>
                    <a:pt x="152" y="10"/>
                  </a:cubicBezTo>
                  <a:cubicBezTo>
                    <a:pt x="157" y="11"/>
                    <a:pt x="162" y="11"/>
                    <a:pt x="166" y="12"/>
                  </a:cubicBezTo>
                  <a:cubicBezTo>
                    <a:pt x="166" y="12"/>
                    <a:pt x="166" y="12"/>
                    <a:pt x="166" y="12"/>
                  </a:cubicBezTo>
                  <a:cubicBezTo>
                    <a:pt x="160" y="18"/>
                    <a:pt x="154" y="25"/>
                    <a:pt x="148" y="31"/>
                  </a:cubicBezTo>
                  <a:cubicBezTo>
                    <a:pt x="149" y="30"/>
                    <a:pt x="150" y="29"/>
                    <a:pt x="151" y="28"/>
                  </a:cubicBezTo>
                  <a:cubicBezTo>
                    <a:pt x="154" y="23"/>
                    <a:pt x="156" y="18"/>
                    <a:pt x="158" y="13"/>
                  </a:cubicBezTo>
                  <a:cubicBezTo>
                    <a:pt x="158" y="12"/>
                    <a:pt x="158" y="12"/>
                    <a:pt x="157" y="12"/>
                  </a:cubicBezTo>
                  <a:cubicBezTo>
                    <a:pt x="157" y="12"/>
                    <a:pt x="157" y="12"/>
                    <a:pt x="156" y="12"/>
                  </a:cubicBezTo>
                  <a:cubicBezTo>
                    <a:pt x="148" y="19"/>
                    <a:pt x="139" y="28"/>
                    <a:pt x="132" y="36"/>
                  </a:cubicBezTo>
                  <a:moveTo>
                    <a:pt x="35" y="36"/>
                  </a:moveTo>
                  <a:cubicBezTo>
                    <a:pt x="31" y="36"/>
                    <a:pt x="27" y="36"/>
                    <a:pt x="23" y="35"/>
                  </a:cubicBezTo>
                  <a:cubicBezTo>
                    <a:pt x="30" y="32"/>
                    <a:pt x="35" y="27"/>
                    <a:pt x="41" y="21"/>
                  </a:cubicBezTo>
                  <a:cubicBezTo>
                    <a:pt x="43" y="20"/>
                    <a:pt x="44" y="18"/>
                    <a:pt x="46" y="16"/>
                  </a:cubicBezTo>
                  <a:cubicBezTo>
                    <a:pt x="47" y="16"/>
                    <a:pt x="53" y="10"/>
                    <a:pt x="53" y="10"/>
                  </a:cubicBezTo>
                  <a:cubicBezTo>
                    <a:pt x="53" y="10"/>
                    <a:pt x="53" y="10"/>
                    <a:pt x="52" y="11"/>
                  </a:cubicBezTo>
                  <a:cubicBezTo>
                    <a:pt x="47" y="19"/>
                    <a:pt x="41" y="27"/>
                    <a:pt x="34" y="34"/>
                  </a:cubicBezTo>
                  <a:cubicBezTo>
                    <a:pt x="34" y="35"/>
                    <a:pt x="34" y="35"/>
                    <a:pt x="35" y="36"/>
                  </a:cubicBezTo>
                  <a:moveTo>
                    <a:pt x="40" y="36"/>
                  </a:moveTo>
                  <a:cubicBezTo>
                    <a:pt x="39" y="36"/>
                    <a:pt x="37" y="36"/>
                    <a:pt x="35" y="36"/>
                  </a:cubicBezTo>
                  <a:cubicBezTo>
                    <a:pt x="36" y="36"/>
                    <a:pt x="36" y="36"/>
                    <a:pt x="36" y="36"/>
                  </a:cubicBezTo>
                  <a:cubicBezTo>
                    <a:pt x="43" y="27"/>
                    <a:pt x="50" y="18"/>
                    <a:pt x="59" y="11"/>
                  </a:cubicBezTo>
                  <a:cubicBezTo>
                    <a:pt x="60" y="10"/>
                    <a:pt x="61" y="10"/>
                    <a:pt x="61" y="10"/>
                  </a:cubicBezTo>
                  <a:cubicBezTo>
                    <a:pt x="61" y="10"/>
                    <a:pt x="60" y="11"/>
                    <a:pt x="58" y="13"/>
                  </a:cubicBezTo>
                  <a:cubicBezTo>
                    <a:pt x="55" y="16"/>
                    <a:pt x="53" y="19"/>
                    <a:pt x="50" y="22"/>
                  </a:cubicBezTo>
                  <a:cubicBezTo>
                    <a:pt x="46" y="26"/>
                    <a:pt x="43" y="31"/>
                    <a:pt x="40" y="36"/>
                  </a:cubicBezTo>
                  <a:cubicBezTo>
                    <a:pt x="40" y="36"/>
                    <a:pt x="40" y="36"/>
                    <a:pt x="40" y="36"/>
                  </a:cubicBezTo>
                  <a:moveTo>
                    <a:pt x="8" y="22"/>
                  </a:moveTo>
                  <a:cubicBezTo>
                    <a:pt x="8" y="22"/>
                    <a:pt x="8" y="21"/>
                    <a:pt x="8" y="20"/>
                  </a:cubicBezTo>
                  <a:cubicBezTo>
                    <a:pt x="10" y="17"/>
                    <a:pt x="17" y="9"/>
                    <a:pt x="17" y="9"/>
                  </a:cubicBezTo>
                  <a:cubicBezTo>
                    <a:pt x="17" y="9"/>
                    <a:pt x="17" y="10"/>
                    <a:pt x="15" y="12"/>
                  </a:cubicBezTo>
                  <a:cubicBezTo>
                    <a:pt x="12" y="16"/>
                    <a:pt x="10" y="19"/>
                    <a:pt x="8" y="22"/>
                  </a:cubicBezTo>
                  <a:moveTo>
                    <a:pt x="121" y="26"/>
                  </a:moveTo>
                  <a:cubicBezTo>
                    <a:pt x="125" y="21"/>
                    <a:pt x="128" y="15"/>
                    <a:pt x="130" y="9"/>
                  </a:cubicBezTo>
                  <a:cubicBezTo>
                    <a:pt x="130" y="9"/>
                    <a:pt x="130" y="9"/>
                    <a:pt x="130" y="9"/>
                  </a:cubicBezTo>
                  <a:cubicBezTo>
                    <a:pt x="136" y="9"/>
                    <a:pt x="143" y="9"/>
                    <a:pt x="150" y="10"/>
                  </a:cubicBezTo>
                  <a:cubicBezTo>
                    <a:pt x="141" y="16"/>
                    <a:pt x="134" y="23"/>
                    <a:pt x="127" y="30"/>
                  </a:cubicBezTo>
                  <a:cubicBezTo>
                    <a:pt x="128" y="29"/>
                    <a:pt x="129" y="28"/>
                    <a:pt x="129" y="28"/>
                  </a:cubicBezTo>
                  <a:cubicBezTo>
                    <a:pt x="133" y="22"/>
                    <a:pt x="137" y="16"/>
                    <a:pt x="141" y="11"/>
                  </a:cubicBezTo>
                  <a:cubicBezTo>
                    <a:pt x="141" y="10"/>
                    <a:pt x="140" y="9"/>
                    <a:pt x="140" y="9"/>
                  </a:cubicBezTo>
                  <a:cubicBezTo>
                    <a:pt x="140" y="9"/>
                    <a:pt x="140" y="9"/>
                    <a:pt x="139" y="9"/>
                  </a:cubicBezTo>
                  <a:cubicBezTo>
                    <a:pt x="134" y="13"/>
                    <a:pt x="130" y="17"/>
                    <a:pt x="125" y="21"/>
                  </a:cubicBezTo>
                  <a:cubicBezTo>
                    <a:pt x="124" y="23"/>
                    <a:pt x="122" y="24"/>
                    <a:pt x="121" y="26"/>
                  </a:cubicBezTo>
                  <a:moveTo>
                    <a:pt x="8" y="17"/>
                  </a:moveTo>
                  <a:cubicBezTo>
                    <a:pt x="7" y="14"/>
                    <a:pt x="7" y="11"/>
                    <a:pt x="7" y="8"/>
                  </a:cubicBezTo>
                  <a:cubicBezTo>
                    <a:pt x="10" y="8"/>
                    <a:pt x="13" y="8"/>
                    <a:pt x="16" y="8"/>
                  </a:cubicBezTo>
                  <a:cubicBezTo>
                    <a:pt x="13" y="10"/>
                    <a:pt x="10" y="13"/>
                    <a:pt x="8" y="17"/>
                  </a:cubicBezTo>
                  <a:moveTo>
                    <a:pt x="8" y="25"/>
                  </a:moveTo>
                  <a:cubicBezTo>
                    <a:pt x="8" y="24"/>
                    <a:pt x="8" y="24"/>
                    <a:pt x="8" y="24"/>
                  </a:cubicBezTo>
                  <a:cubicBezTo>
                    <a:pt x="9" y="23"/>
                    <a:pt x="11" y="20"/>
                    <a:pt x="12" y="19"/>
                  </a:cubicBezTo>
                  <a:cubicBezTo>
                    <a:pt x="15" y="15"/>
                    <a:pt x="18" y="12"/>
                    <a:pt x="20" y="8"/>
                  </a:cubicBezTo>
                  <a:cubicBezTo>
                    <a:pt x="24" y="8"/>
                    <a:pt x="27" y="8"/>
                    <a:pt x="31" y="8"/>
                  </a:cubicBezTo>
                  <a:cubicBezTo>
                    <a:pt x="23" y="12"/>
                    <a:pt x="17" y="17"/>
                    <a:pt x="10" y="23"/>
                  </a:cubicBezTo>
                  <a:cubicBezTo>
                    <a:pt x="9" y="24"/>
                    <a:pt x="9" y="25"/>
                    <a:pt x="8" y="25"/>
                  </a:cubicBezTo>
                  <a:moveTo>
                    <a:pt x="10" y="32"/>
                  </a:moveTo>
                  <a:cubicBezTo>
                    <a:pt x="18" y="28"/>
                    <a:pt x="28" y="17"/>
                    <a:pt x="33" y="8"/>
                  </a:cubicBezTo>
                  <a:cubicBezTo>
                    <a:pt x="33" y="8"/>
                    <a:pt x="33" y="8"/>
                    <a:pt x="33" y="8"/>
                  </a:cubicBezTo>
                  <a:cubicBezTo>
                    <a:pt x="37" y="8"/>
                    <a:pt x="40" y="8"/>
                    <a:pt x="43" y="8"/>
                  </a:cubicBezTo>
                  <a:cubicBezTo>
                    <a:pt x="32" y="15"/>
                    <a:pt x="22" y="25"/>
                    <a:pt x="10" y="32"/>
                  </a:cubicBezTo>
                  <a:moveTo>
                    <a:pt x="22" y="34"/>
                  </a:moveTo>
                  <a:cubicBezTo>
                    <a:pt x="22" y="34"/>
                    <a:pt x="23" y="34"/>
                    <a:pt x="25" y="31"/>
                  </a:cubicBezTo>
                  <a:cubicBezTo>
                    <a:pt x="28" y="29"/>
                    <a:pt x="30" y="26"/>
                    <a:pt x="33" y="24"/>
                  </a:cubicBezTo>
                  <a:cubicBezTo>
                    <a:pt x="38" y="19"/>
                    <a:pt x="42" y="14"/>
                    <a:pt x="46" y="8"/>
                  </a:cubicBezTo>
                  <a:cubicBezTo>
                    <a:pt x="46" y="8"/>
                    <a:pt x="46" y="8"/>
                    <a:pt x="46" y="8"/>
                  </a:cubicBezTo>
                  <a:cubicBezTo>
                    <a:pt x="49" y="8"/>
                    <a:pt x="52" y="8"/>
                    <a:pt x="55" y="8"/>
                  </a:cubicBezTo>
                  <a:cubicBezTo>
                    <a:pt x="44" y="14"/>
                    <a:pt x="37" y="24"/>
                    <a:pt x="27" y="31"/>
                  </a:cubicBezTo>
                  <a:cubicBezTo>
                    <a:pt x="26" y="32"/>
                    <a:pt x="23" y="34"/>
                    <a:pt x="22" y="34"/>
                  </a:cubicBezTo>
                  <a:moveTo>
                    <a:pt x="52" y="15"/>
                  </a:moveTo>
                  <a:cubicBezTo>
                    <a:pt x="54" y="13"/>
                    <a:pt x="55" y="10"/>
                    <a:pt x="57" y="8"/>
                  </a:cubicBezTo>
                  <a:cubicBezTo>
                    <a:pt x="57" y="7"/>
                    <a:pt x="57" y="7"/>
                    <a:pt x="57" y="7"/>
                  </a:cubicBezTo>
                  <a:cubicBezTo>
                    <a:pt x="59" y="7"/>
                    <a:pt x="61" y="7"/>
                    <a:pt x="63" y="7"/>
                  </a:cubicBezTo>
                  <a:cubicBezTo>
                    <a:pt x="59" y="9"/>
                    <a:pt x="55" y="12"/>
                    <a:pt x="52" y="15"/>
                  </a:cubicBezTo>
                  <a:moveTo>
                    <a:pt x="44" y="34"/>
                  </a:moveTo>
                  <a:cubicBezTo>
                    <a:pt x="45" y="33"/>
                    <a:pt x="48" y="28"/>
                    <a:pt x="49" y="27"/>
                  </a:cubicBezTo>
                  <a:cubicBezTo>
                    <a:pt x="54" y="20"/>
                    <a:pt x="59" y="14"/>
                    <a:pt x="65" y="8"/>
                  </a:cubicBezTo>
                  <a:cubicBezTo>
                    <a:pt x="65" y="7"/>
                    <a:pt x="65" y="7"/>
                    <a:pt x="65" y="7"/>
                  </a:cubicBezTo>
                  <a:cubicBezTo>
                    <a:pt x="66" y="7"/>
                    <a:pt x="67" y="7"/>
                    <a:pt x="68" y="7"/>
                  </a:cubicBezTo>
                  <a:cubicBezTo>
                    <a:pt x="76" y="7"/>
                    <a:pt x="85" y="8"/>
                    <a:pt x="93" y="8"/>
                  </a:cubicBezTo>
                  <a:cubicBezTo>
                    <a:pt x="104" y="8"/>
                    <a:pt x="116" y="8"/>
                    <a:pt x="128" y="9"/>
                  </a:cubicBezTo>
                  <a:cubicBezTo>
                    <a:pt x="122" y="12"/>
                    <a:pt x="117" y="15"/>
                    <a:pt x="113" y="19"/>
                  </a:cubicBezTo>
                  <a:cubicBezTo>
                    <a:pt x="115" y="17"/>
                    <a:pt x="117" y="14"/>
                    <a:pt x="120" y="11"/>
                  </a:cubicBezTo>
                  <a:cubicBezTo>
                    <a:pt x="120" y="10"/>
                    <a:pt x="119" y="9"/>
                    <a:pt x="119" y="9"/>
                  </a:cubicBezTo>
                  <a:cubicBezTo>
                    <a:pt x="119" y="9"/>
                    <a:pt x="119" y="9"/>
                    <a:pt x="118" y="9"/>
                  </a:cubicBezTo>
                  <a:cubicBezTo>
                    <a:pt x="109" y="14"/>
                    <a:pt x="101" y="22"/>
                    <a:pt x="93" y="29"/>
                  </a:cubicBezTo>
                  <a:cubicBezTo>
                    <a:pt x="94" y="29"/>
                    <a:pt x="95" y="28"/>
                    <a:pt x="95" y="27"/>
                  </a:cubicBezTo>
                  <a:cubicBezTo>
                    <a:pt x="100" y="22"/>
                    <a:pt x="105" y="16"/>
                    <a:pt x="110" y="10"/>
                  </a:cubicBezTo>
                  <a:cubicBezTo>
                    <a:pt x="110" y="9"/>
                    <a:pt x="110" y="8"/>
                    <a:pt x="109" y="8"/>
                  </a:cubicBezTo>
                  <a:cubicBezTo>
                    <a:pt x="109" y="8"/>
                    <a:pt x="109" y="8"/>
                    <a:pt x="109" y="8"/>
                  </a:cubicBezTo>
                  <a:cubicBezTo>
                    <a:pt x="99" y="13"/>
                    <a:pt x="92" y="20"/>
                    <a:pt x="84" y="28"/>
                  </a:cubicBezTo>
                  <a:cubicBezTo>
                    <a:pt x="83" y="29"/>
                    <a:pt x="78" y="35"/>
                    <a:pt x="78" y="35"/>
                  </a:cubicBezTo>
                  <a:cubicBezTo>
                    <a:pt x="78" y="35"/>
                    <a:pt x="79" y="34"/>
                    <a:pt x="81" y="31"/>
                  </a:cubicBezTo>
                  <a:cubicBezTo>
                    <a:pt x="86" y="24"/>
                    <a:pt x="91" y="18"/>
                    <a:pt x="96" y="11"/>
                  </a:cubicBezTo>
                  <a:cubicBezTo>
                    <a:pt x="97" y="10"/>
                    <a:pt x="96" y="9"/>
                    <a:pt x="95" y="9"/>
                  </a:cubicBezTo>
                  <a:cubicBezTo>
                    <a:pt x="95" y="9"/>
                    <a:pt x="95" y="9"/>
                    <a:pt x="95" y="9"/>
                  </a:cubicBezTo>
                  <a:cubicBezTo>
                    <a:pt x="86" y="13"/>
                    <a:pt x="80" y="20"/>
                    <a:pt x="74" y="27"/>
                  </a:cubicBezTo>
                  <a:cubicBezTo>
                    <a:pt x="72" y="28"/>
                    <a:pt x="64" y="34"/>
                    <a:pt x="63" y="34"/>
                  </a:cubicBezTo>
                  <a:cubicBezTo>
                    <a:pt x="63" y="34"/>
                    <a:pt x="63" y="33"/>
                    <a:pt x="66" y="31"/>
                  </a:cubicBezTo>
                  <a:cubicBezTo>
                    <a:pt x="72" y="24"/>
                    <a:pt x="78" y="17"/>
                    <a:pt x="84" y="10"/>
                  </a:cubicBezTo>
                  <a:cubicBezTo>
                    <a:pt x="84" y="9"/>
                    <a:pt x="84" y="8"/>
                    <a:pt x="83" y="8"/>
                  </a:cubicBezTo>
                  <a:cubicBezTo>
                    <a:pt x="83" y="8"/>
                    <a:pt x="83" y="8"/>
                    <a:pt x="83" y="8"/>
                  </a:cubicBezTo>
                  <a:cubicBezTo>
                    <a:pt x="74" y="13"/>
                    <a:pt x="68" y="20"/>
                    <a:pt x="61" y="27"/>
                  </a:cubicBezTo>
                  <a:cubicBezTo>
                    <a:pt x="60" y="28"/>
                    <a:pt x="58" y="30"/>
                    <a:pt x="56" y="31"/>
                  </a:cubicBezTo>
                  <a:cubicBezTo>
                    <a:pt x="55" y="33"/>
                    <a:pt x="54" y="33"/>
                    <a:pt x="54" y="33"/>
                  </a:cubicBezTo>
                  <a:cubicBezTo>
                    <a:pt x="53" y="33"/>
                    <a:pt x="60" y="25"/>
                    <a:pt x="61" y="24"/>
                  </a:cubicBezTo>
                  <a:cubicBezTo>
                    <a:pt x="65" y="19"/>
                    <a:pt x="70" y="14"/>
                    <a:pt x="75" y="10"/>
                  </a:cubicBezTo>
                  <a:cubicBezTo>
                    <a:pt x="76" y="9"/>
                    <a:pt x="75" y="8"/>
                    <a:pt x="74" y="8"/>
                  </a:cubicBezTo>
                  <a:cubicBezTo>
                    <a:pt x="74" y="8"/>
                    <a:pt x="74" y="8"/>
                    <a:pt x="74" y="8"/>
                  </a:cubicBezTo>
                  <a:cubicBezTo>
                    <a:pt x="65" y="13"/>
                    <a:pt x="59" y="21"/>
                    <a:pt x="52" y="27"/>
                  </a:cubicBezTo>
                  <a:cubicBezTo>
                    <a:pt x="49" y="30"/>
                    <a:pt x="47" y="32"/>
                    <a:pt x="44" y="34"/>
                  </a:cubicBezTo>
                  <a:moveTo>
                    <a:pt x="69" y="0"/>
                  </a:moveTo>
                  <a:cubicBezTo>
                    <a:pt x="47" y="0"/>
                    <a:pt x="25" y="1"/>
                    <a:pt x="3" y="1"/>
                  </a:cubicBezTo>
                  <a:cubicBezTo>
                    <a:pt x="2" y="1"/>
                    <a:pt x="2" y="1"/>
                    <a:pt x="1" y="2"/>
                  </a:cubicBezTo>
                  <a:cubicBezTo>
                    <a:pt x="0" y="2"/>
                    <a:pt x="0" y="3"/>
                    <a:pt x="0" y="4"/>
                  </a:cubicBezTo>
                  <a:cubicBezTo>
                    <a:pt x="0" y="16"/>
                    <a:pt x="1" y="27"/>
                    <a:pt x="1" y="39"/>
                  </a:cubicBezTo>
                  <a:cubicBezTo>
                    <a:pt x="1" y="40"/>
                    <a:pt x="2" y="41"/>
                    <a:pt x="2" y="41"/>
                  </a:cubicBezTo>
                  <a:cubicBezTo>
                    <a:pt x="3" y="42"/>
                    <a:pt x="4" y="43"/>
                    <a:pt x="5" y="43"/>
                  </a:cubicBezTo>
                  <a:cubicBezTo>
                    <a:pt x="60" y="43"/>
                    <a:pt x="115" y="47"/>
                    <a:pt x="170" y="48"/>
                  </a:cubicBezTo>
                  <a:cubicBezTo>
                    <a:pt x="170" y="48"/>
                    <a:pt x="171" y="47"/>
                    <a:pt x="171" y="47"/>
                  </a:cubicBezTo>
                  <a:cubicBezTo>
                    <a:pt x="172" y="47"/>
                    <a:pt x="172" y="47"/>
                    <a:pt x="173" y="47"/>
                  </a:cubicBezTo>
                  <a:cubicBezTo>
                    <a:pt x="175" y="47"/>
                    <a:pt x="177" y="46"/>
                    <a:pt x="177" y="44"/>
                  </a:cubicBezTo>
                  <a:cubicBezTo>
                    <a:pt x="177" y="32"/>
                    <a:pt x="177" y="21"/>
                    <a:pt x="177" y="9"/>
                  </a:cubicBezTo>
                  <a:cubicBezTo>
                    <a:pt x="176" y="9"/>
                    <a:pt x="176" y="9"/>
                    <a:pt x="176" y="9"/>
                  </a:cubicBezTo>
                  <a:cubicBezTo>
                    <a:pt x="176" y="7"/>
                    <a:pt x="176" y="6"/>
                    <a:pt x="174" y="6"/>
                  </a:cubicBezTo>
                  <a:cubicBezTo>
                    <a:pt x="150" y="2"/>
                    <a:pt x="126" y="2"/>
                    <a:pt x="102" y="1"/>
                  </a:cubicBezTo>
                  <a:cubicBezTo>
                    <a:pt x="91" y="0"/>
                    <a:pt x="80" y="0"/>
                    <a:pt x="6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388"/>
            <p:cNvSpPr>
              <a:spLocks noEditPoints="1"/>
            </p:cNvSpPr>
            <p:nvPr/>
          </p:nvSpPr>
          <p:spPr bwMode="auto">
            <a:xfrm>
              <a:off x="1734" y="961"/>
              <a:ext cx="60" cy="55"/>
            </a:xfrm>
            <a:custGeom>
              <a:avLst/>
              <a:gdLst>
                <a:gd name="T0" fmla="*/ 8 w 45"/>
                <a:gd name="T1" fmla="*/ 22 h 41"/>
                <a:gd name="T2" fmla="*/ 9 w 45"/>
                <a:gd name="T3" fmla="*/ 22 h 41"/>
                <a:gd name="T4" fmla="*/ 24 w 45"/>
                <a:gd name="T5" fmla="*/ 13 h 41"/>
                <a:gd name="T6" fmla="*/ 11 w 45"/>
                <a:gd name="T7" fmla="*/ 26 h 41"/>
                <a:gd name="T8" fmla="*/ 12 w 45"/>
                <a:gd name="T9" fmla="*/ 28 h 41"/>
                <a:gd name="T10" fmla="*/ 12 w 45"/>
                <a:gd name="T11" fmla="*/ 28 h 41"/>
                <a:gd name="T12" fmla="*/ 27 w 45"/>
                <a:gd name="T13" fmla="*/ 18 h 41"/>
                <a:gd name="T14" fmla="*/ 17 w 45"/>
                <a:gd name="T15" fmla="*/ 30 h 41"/>
                <a:gd name="T16" fmla="*/ 18 w 45"/>
                <a:gd name="T17" fmla="*/ 32 h 41"/>
                <a:gd name="T18" fmla="*/ 19 w 45"/>
                <a:gd name="T19" fmla="*/ 31 h 41"/>
                <a:gd name="T20" fmla="*/ 32 w 45"/>
                <a:gd name="T21" fmla="*/ 25 h 41"/>
                <a:gd name="T22" fmla="*/ 27 w 45"/>
                <a:gd name="T23" fmla="*/ 31 h 41"/>
                <a:gd name="T24" fmla="*/ 28 w 45"/>
                <a:gd name="T25" fmla="*/ 33 h 41"/>
                <a:gd name="T26" fmla="*/ 26 w 45"/>
                <a:gd name="T27" fmla="*/ 33 h 41"/>
                <a:gd name="T28" fmla="*/ 22 w 45"/>
                <a:gd name="T29" fmla="*/ 34 h 41"/>
                <a:gd name="T30" fmla="*/ 8 w 45"/>
                <a:gd name="T31" fmla="*/ 21 h 41"/>
                <a:gd name="T32" fmla="*/ 8 w 45"/>
                <a:gd name="T33" fmla="*/ 22 h 41"/>
                <a:gd name="T34" fmla="*/ 11 w 45"/>
                <a:gd name="T35" fmla="*/ 11 h 41"/>
                <a:gd name="T36" fmla="*/ 17 w 45"/>
                <a:gd name="T37" fmla="*/ 8 h 41"/>
                <a:gd name="T38" fmla="*/ 11 w 45"/>
                <a:gd name="T39" fmla="*/ 11 h 41"/>
                <a:gd name="T40" fmla="*/ 11 w 45"/>
                <a:gd name="T41" fmla="*/ 13 h 41"/>
                <a:gd name="T42" fmla="*/ 11 w 45"/>
                <a:gd name="T43" fmla="*/ 13 h 41"/>
                <a:gd name="T44" fmla="*/ 22 w 45"/>
                <a:gd name="T45" fmla="*/ 8 h 41"/>
                <a:gd name="T46" fmla="*/ 8 w 45"/>
                <a:gd name="T47" fmla="*/ 20 h 41"/>
                <a:gd name="T48" fmla="*/ 8 w 45"/>
                <a:gd name="T49" fmla="*/ 20 h 41"/>
                <a:gd name="T50" fmla="*/ 10 w 45"/>
                <a:gd name="T51" fmla="*/ 12 h 41"/>
                <a:gd name="T52" fmla="*/ 11 w 45"/>
                <a:gd name="T53" fmla="*/ 13 h 41"/>
                <a:gd name="T54" fmla="*/ 15 w 45"/>
                <a:gd name="T55" fmla="*/ 16 h 41"/>
                <a:gd name="T56" fmla="*/ 24 w 45"/>
                <a:gd name="T57" fmla="*/ 8 h 41"/>
                <a:gd name="T58" fmla="*/ 29 w 45"/>
                <a:gd name="T59" fmla="*/ 32 h 41"/>
                <a:gd name="T60" fmla="*/ 35 w 45"/>
                <a:gd name="T61" fmla="*/ 24 h 41"/>
                <a:gd name="T62" fmla="*/ 34 w 45"/>
                <a:gd name="T63" fmla="*/ 22 h 41"/>
                <a:gd name="T64" fmla="*/ 34 w 45"/>
                <a:gd name="T65" fmla="*/ 22 h 41"/>
                <a:gd name="T66" fmla="*/ 21 w 45"/>
                <a:gd name="T67" fmla="*/ 28 h 41"/>
                <a:gd name="T68" fmla="*/ 31 w 45"/>
                <a:gd name="T69" fmla="*/ 16 h 41"/>
                <a:gd name="T70" fmla="*/ 30 w 45"/>
                <a:gd name="T71" fmla="*/ 15 h 41"/>
                <a:gd name="T72" fmla="*/ 30 w 45"/>
                <a:gd name="T73" fmla="*/ 15 h 41"/>
                <a:gd name="T74" fmla="*/ 18 w 45"/>
                <a:gd name="T75" fmla="*/ 22 h 41"/>
                <a:gd name="T76" fmla="*/ 29 w 45"/>
                <a:gd name="T77" fmla="*/ 12 h 41"/>
                <a:gd name="T78" fmla="*/ 28 w 45"/>
                <a:gd name="T79" fmla="*/ 10 h 41"/>
                <a:gd name="T80" fmla="*/ 28 w 45"/>
                <a:gd name="T81" fmla="*/ 10 h 41"/>
                <a:gd name="T82" fmla="*/ 15 w 45"/>
                <a:gd name="T83" fmla="*/ 16 h 41"/>
                <a:gd name="T84" fmla="*/ 23 w 45"/>
                <a:gd name="T85" fmla="*/ 0 h 41"/>
                <a:gd name="T86" fmla="*/ 19 w 45"/>
                <a:gd name="T87" fmla="*/ 1 h 41"/>
                <a:gd name="T88" fmla="*/ 19 w 45"/>
                <a:gd name="T89" fmla="*/ 1 h 41"/>
                <a:gd name="T90" fmla="*/ 19 w 45"/>
                <a:gd name="T91" fmla="*/ 1 h 41"/>
                <a:gd name="T92" fmla="*/ 0 w 45"/>
                <a:gd name="T93" fmla="*/ 21 h 41"/>
                <a:gd name="T94" fmla="*/ 23 w 45"/>
                <a:gd name="T95" fmla="*/ 41 h 41"/>
                <a:gd name="T96" fmla="*/ 26 w 45"/>
                <a:gd name="T97" fmla="*/ 41 h 41"/>
                <a:gd name="T98" fmla="*/ 43 w 45"/>
                <a:gd name="T99" fmla="*/ 17 h 41"/>
                <a:gd name="T100" fmla="*/ 23 w 45"/>
                <a:gd name="T10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 h="41">
                  <a:moveTo>
                    <a:pt x="8" y="22"/>
                  </a:moveTo>
                  <a:cubicBezTo>
                    <a:pt x="9" y="22"/>
                    <a:pt x="9" y="22"/>
                    <a:pt x="9" y="22"/>
                  </a:cubicBezTo>
                  <a:cubicBezTo>
                    <a:pt x="14" y="19"/>
                    <a:pt x="19" y="16"/>
                    <a:pt x="24" y="13"/>
                  </a:cubicBezTo>
                  <a:cubicBezTo>
                    <a:pt x="20" y="18"/>
                    <a:pt x="15" y="22"/>
                    <a:pt x="11" y="26"/>
                  </a:cubicBezTo>
                  <a:cubicBezTo>
                    <a:pt x="11" y="27"/>
                    <a:pt x="11" y="28"/>
                    <a:pt x="12" y="28"/>
                  </a:cubicBezTo>
                  <a:cubicBezTo>
                    <a:pt x="12" y="28"/>
                    <a:pt x="12" y="28"/>
                    <a:pt x="12" y="28"/>
                  </a:cubicBezTo>
                  <a:cubicBezTo>
                    <a:pt x="17" y="25"/>
                    <a:pt x="22" y="21"/>
                    <a:pt x="27" y="18"/>
                  </a:cubicBezTo>
                  <a:cubicBezTo>
                    <a:pt x="24" y="22"/>
                    <a:pt x="20" y="26"/>
                    <a:pt x="17" y="30"/>
                  </a:cubicBezTo>
                  <a:cubicBezTo>
                    <a:pt x="17" y="31"/>
                    <a:pt x="18" y="32"/>
                    <a:pt x="18" y="32"/>
                  </a:cubicBezTo>
                  <a:cubicBezTo>
                    <a:pt x="18" y="32"/>
                    <a:pt x="18" y="32"/>
                    <a:pt x="19" y="31"/>
                  </a:cubicBezTo>
                  <a:cubicBezTo>
                    <a:pt x="23" y="29"/>
                    <a:pt x="27" y="26"/>
                    <a:pt x="32" y="25"/>
                  </a:cubicBezTo>
                  <a:cubicBezTo>
                    <a:pt x="31" y="27"/>
                    <a:pt x="29" y="29"/>
                    <a:pt x="27" y="31"/>
                  </a:cubicBezTo>
                  <a:cubicBezTo>
                    <a:pt x="27" y="32"/>
                    <a:pt x="27" y="32"/>
                    <a:pt x="28" y="33"/>
                  </a:cubicBezTo>
                  <a:cubicBezTo>
                    <a:pt x="27" y="33"/>
                    <a:pt x="26" y="33"/>
                    <a:pt x="26" y="33"/>
                  </a:cubicBezTo>
                  <a:cubicBezTo>
                    <a:pt x="24" y="33"/>
                    <a:pt x="23" y="34"/>
                    <a:pt x="22" y="34"/>
                  </a:cubicBezTo>
                  <a:cubicBezTo>
                    <a:pt x="15" y="34"/>
                    <a:pt x="9" y="29"/>
                    <a:pt x="8" y="21"/>
                  </a:cubicBezTo>
                  <a:cubicBezTo>
                    <a:pt x="8" y="22"/>
                    <a:pt x="8" y="22"/>
                    <a:pt x="8" y="22"/>
                  </a:cubicBezTo>
                  <a:moveTo>
                    <a:pt x="11" y="11"/>
                  </a:moveTo>
                  <a:cubicBezTo>
                    <a:pt x="12" y="10"/>
                    <a:pt x="14" y="9"/>
                    <a:pt x="17" y="8"/>
                  </a:cubicBezTo>
                  <a:cubicBezTo>
                    <a:pt x="15" y="9"/>
                    <a:pt x="13" y="10"/>
                    <a:pt x="11" y="11"/>
                  </a:cubicBezTo>
                  <a:moveTo>
                    <a:pt x="11" y="13"/>
                  </a:moveTo>
                  <a:cubicBezTo>
                    <a:pt x="11" y="13"/>
                    <a:pt x="11" y="13"/>
                    <a:pt x="11" y="13"/>
                  </a:cubicBezTo>
                  <a:cubicBezTo>
                    <a:pt x="15" y="11"/>
                    <a:pt x="18" y="10"/>
                    <a:pt x="22" y="8"/>
                  </a:cubicBezTo>
                  <a:cubicBezTo>
                    <a:pt x="17" y="12"/>
                    <a:pt x="13" y="16"/>
                    <a:pt x="8" y="20"/>
                  </a:cubicBezTo>
                  <a:cubicBezTo>
                    <a:pt x="8" y="20"/>
                    <a:pt x="8" y="20"/>
                    <a:pt x="8" y="20"/>
                  </a:cubicBezTo>
                  <a:cubicBezTo>
                    <a:pt x="8" y="17"/>
                    <a:pt x="8" y="14"/>
                    <a:pt x="10" y="12"/>
                  </a:cubicBezTo>
                  <a:cubicBezTo>
                    <a:pt x="10" y="13"/>
                    <a:pt x="10" y="13"/>
                    <a:pt x="11" y="13"/>
                  </a:cubicBezTo>
                  <a:moveTo>
                    <a:pt x="15" y="16"/>
                  </a:moveTo>
                  <a:cubicBezTo>
                    <a:pt x="18" y="14"/>
                    <a:pt x="21" y="11"/>
                    <a:pt x="24" y="8"/>
                  </a:cubicBezTo>
                  <a:cubicBezTo>
                    <a:pt x="37" y="9"/>
                    <a:pt x="41" y="27"/>
                    <a:pt x="29" y="32"/>
                  </a:cubicBezTo>
                  <a:cubicBezTo>
                    <a:pt x="31" y="30"/>
                    <a:pt x="33" y="27"/>
                    <a:pt x="35" y="24"/>
                  </a:cubicBezTo>
                  <a:cubicBezTo>
                    <a:pt x="35" y="23"/>
                    <a:pt x="35" y="22"/>
                    <a:pt x="34" y="22"/>
                  </a:cubicBezTo>
                  <a:cubicBezTo>
                    <a:pt x="34" y="22"/>
                    <a:pt x="34" y="22"/>
                    <a:pt x="34" y="22"/>
                  </a:cubicBezTo>
                  <a:cubicBezTo>
                    <a:pt x="29" y="24"/>
                    <a:pt x="25" y="26"/>
                    <a:pt x="21" y="28"/>
                  </a:cubicBezTo>
                  <a:cubicBezTo>
                    <a:pt x="24" y="24"/>
                    <a:pt x="28" y="21"/>
                    <a:pt x="31" y="16"/>
                  </a:cubicBezTo>
                  <a:cubicBezTo>
                    <a:pt x="32" y="16"/>
                    <a:pt x="31" y="15"/>
                    <a:pt x="30" y="15"/>
                  </a:cubicBezTo>
                  <a:cubicBezTo>
                    <a:pt x="30" y="15"/>
                    <a:pt x="30" y="15"/>
                    <a:pt x="30" y="15"/>
                  </a:cubicBezTo>
                  <a:cubicBezTo>
                    <a:pt x="26" y="17"/>
                    <a:pt x="22" y="19"/>
                    <a:pt x="18" y="22"/>
                  </a:cubicBezTo>
                  <a:cubicBezTo>
                    <a:pt x="22" y="18"/>
                    <a:pt x="26" y="15"/>
                    <a:pt x="29" y="12"/>
                  </a:cubicBezTo>
                  <a:cubicBezTo>
                    <a:pt x="29" y="11"/>
                    <a:pt x="29" y="10"/>
                    <a:pt x="28" y="10"/>
                  </a:cubicBezTo>
                  <a:cubicBezTo>
                    <a:pt x="28" y="10"/>
                    <a:pt x="28" y="10"/>
                    <a:pt x="28" y="10"/>
                  </a:cubicBezTo>
                  <a:cubicBezTo>
                    <a:pt x="23" y="12"/>
                    <a:pt x="19" y="14"/>
                    <a:pt x="15" y="16"/>
                  </a:cubicBezTo>
                  <a:moveTo>
                    <a:pt x="23" y="0"/>
                  </a:moveTo>
                  <a:cubicBezTo>
                    <a:pt x="21" y="0"/>
                    <a:pt x="20" y="0"/>
                    <a:pt x="19" y="1"/>
                  </a:cubicBezTo>
                  <a:cubicBezTo>
                    <a:pt x="19" y="1"/>
                    <a:pt x="19" y="1"/>
                    <a:pt x="19" y="1"/>
                  </a:cubicBezTo>
                  <a:cubicBezTo>
                    <a:pt x="19" y="1"/>
                    <a:pt x="19" y="1"/>
                    <a:pt x="19" y="1"/>
                  </a:cubicBezTo>
                  <a:cubicBezTo>
                    <a:pt x="7" y="1"/>
                    <a:pt x="0" y="10"/>
                    <a:pt x="0" y="21"/>
                  </a:cubicBezTo>
                  <a:cubicBezTo>
                    <a:pt x="1" y="33"/>
                    <a:pt x="11" y="41"/>
                    <a:pt x="23" y="41"/>
                  </a:cubicBezTo>
                  <a:cubicBezTo>
                    <a:pt x="24" y="41"/>
                    <a:pt x="25" y="41"/>
                    <a:pt x="26" y="41"/>
                  </a:cubicBezTo>
                  <a:cubicBezTo>
                    <a:pt x="38" y="39"/>
                    <a:pt x="45" y="29"/>
                    <a:pt x="43" y="17"/>
                  </a:cubicBezTo>
                  <a:cubicBezTo>
                    <a:pt x="41" y="6"/>
                    <a:pt x="3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389"/>
            <p:cNvSpPr>
              <a:spLocks noEditPoints="1"/>
            </p:cNvSpPr>
            <p:nvPr/>
          </p:nvSpPr>
          <p:spPr bwMode="auto">
            <a:xfrm>
              <a:off x="800" y="734"/>
              <a:ext cx="87" cy="72"/>
            </a:xfrm>
            <a:custGeom>
              <a:avLst/>
              <a:gdLst>
                <a:gd name="T0" fmla="*/ 19 w 65"/>
                <a:gd name="T1" fmla="*/ 46 h 54"/>
                <a:gd name="T2" fmla="*/ 20 w 65"/>
                <a:gd name="T3" fmla="*/ 35 h 54"/>
                <a:gd name="T4" fmla="*/ 20 w 65"/>
                <a:gd name="T5" fmla="*/ 36 h 54"/>
                <a:gd name="T6" fmla="*/ 34 w 65"/>
                <a:gd name="T7" fmla="*/ 37 h 54"/>
                <a:gd name="T8" fmla="*/ 28 w 65"/>
                <a:gd name="T9" fmla="*/ 42 h 54"/>
                <a:gd name="T10" fmla="*/ 20 w 65"/>
                <a:gd name="T11" fmla="*/ 45 h 54"/>
                <a:gd name="T12" fmla="*/ 19 w 65"/>
                <a:gd name="T13" fmla="*/ 46 h 54"/>
                <a:gd name="T14" fmla="*/ 19 w 65"/>
                <a:gd name="T15" fmla="*/ 46 h 54"/>
                <a:gd name="T16" fmla="*/ 28 w 65"/>
                <a:gd name="T17" fmla="*/ 26 h 54"/>
                <a:gd name="T18" fmla="*/ 41 w 65"/>
                <a:gd name="T19" fmla="*/ 25 h 54"/>
                <a:gd name="T20" fmla="*/ 22 w 65"/>
                <a:gd name="T21" fmla="*/ 33 h 54"/>
                <a:gd name="T22" fmla="*/ 27 w 65"/>
                <a:gd name="T23" fmla="*/ 26 h 54"/>
                <a:gd name="T24" fmla="*/ 28 w 65"/>
                <a:gd name="T25" fmla="*/ 26 h 54"/>
                <a:gd name="T26" fmla="*/ 29 w 65"/>
                <a:gd name="T27" fmla="*/ 24 h 54"/>
                <a:gd name="T28" fmla="*/ 28 w 65"/>
                <a:gd name="T29" fmla="*/ 24 h 54"/>
                <a:gd name="T30" fmla="*/ 29 w 65"/>
                <a:gd name="T31" fmla="*/ 23 h 54"/>
                <a:gd name="T32" fmla="*/ 52 w 65"/>
                <a:gd name="T33" fmla="*/ 16 h 54"/>
                <a:gd name="T34" fmla="*/ 43 w 65"/>
                <a:gd name="T35" fmla="*/ 27 h 54"/>
                <a:gd name="T36" fmla="*/ 35 w 65"/>
                <a:gd name="T37" fmla="*/ 36 h 54"/>
                <a:gd name="T38" fmla="*/ 24 w 65"/>
                <a:gd name="T39" fmla="*/ 35 h 54"/>
                <a:gd name="T40" fmla="*/ 45 w 65"/>
                <a:gd name="T41" fmla="*/ 25 h 54"/>
                <a:gd name="T42" fmla="*/ 44 w 65"/>
                <a:gd name="T43" fmla="*/ 23 h 54"/>
                <a:gd name="T44" fmla="*/ 42 w 65"/>
                <a:gd name="T45" fmla="*/ 23 h 54"/>
                <a:gd name="T46" fmla="*/ 35 w 65"/>
                <a:gd name="T47" fmla="*/ 23 h 54"/>
                <a:gd name="T48" fmla="*/ 29 w 65"/>
                <a:gd name="T49" fmla="*/ 24 h 54"/>
                <a:gd name="T50" fmla="*/ 31 w 65"/>
                <a:gd name="T51" fmla="*/ 20 h 54"/>
                <a:gd name="T52" fmla="*/ 33 w 65"/>
                <a:gd name="T53" fmla="*/ 18 h 54"/>
                <a:gd name="T54" fmla="*/ 49 w 65"/>
                <a:gd name="T55" fmla="*/ 15 h 54"/>
                <a:gd name="T56" fmla="*/ 31 w 65"/>
                <a:gd name="T57" fmla="*/ 20 h 54"/>
                <a:gd name="T58" fmla="*/ 52 w 65"/>
                <a:gd name="T59" fmla="*/ 13 h 54"/>
                <a:gd name="T60" fmla="*/ 55 w 65"/>
                <a:gd name="T61" fmla="*/ 12 h 54"/>
                <a:gd name="T62" fmla="*/ 54 w 65"/>
                <a:gd name="T63" fmla="*/ 13 h 54"/>
                <a:gd name="T64" fmla="*/ 54 w 65"/>
                <a:gd name="T65" fmla="*/ 12 h 54"/>
                <a:gd name="T66" fmla="*/ 52 w 65"/>
                <a:gd name="T67" fmla="*/ 13 h 54"/>
                <a:gd name="T68" fmla="*/ 58 w 65"/>
                <a:gd name="T69" fmla="*/ 0 h 54"/>
                <a:gd name="T70" fmla="*/ 55 w 65"/>
                <a:gd name="T71" fmla="*/ 1 h 54"/>
                <a:gd name="T72" fmla="*/ 31 w 65"/>
                <a:gd name="T73" fmla="*/ 8 h 54"/>
                <a:gd name="T74" fmla="*/ 17 w 65"/>
                <a:gd name="T75" fmla="*/ 25 h 54"/>
                <a:gd name="T76" fmla="*/ 16 w 65"/>
                <a:gd name="T77" fmla="*/ 54 h 54"/>
                <a:gd name="T78" fmla="*/ 19 w 65"/>
                <a:gd name="T79" fmla="*/ 54 h 54"/>
                <a:gd name="T80" fmla="*/ 46 w 65"/>
                <a:gd name="T81" fmla="*/ 36 h 54"/>
                <a:gd name="T82" fmla="*/ 65 w 65"/>
                <a:gd name="T83" fmla="*/ 5 h 54"/>
                <a:gd name="T84" fmla="*/ 61 w 65"/>
                <a:gd name="T85" fmla="*/ 1 h 54"/>
                <a:gd name="T86" fmla="*/ 58 w 65"/>
                <a:gd name="T8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54">
                  <a:moveTo>
                    <a:pt x="19" y="46"/>
                  </a:moveTo>
                  <a:cubicBezTo>
                    <a:pt x="15" y="46"/>
                    <a:pt x="17" y="41"/>
                    <a:pt x="20" y="35"/>
                  </a:cubicBezTo>
                  <a:cubicBezTo>
                    <a:pt x="20" y="36"/>
                    <a:pt x="20" y="36"/>
                    <a:pt x="20" y="36"/>
                  </a:cubicBezTo>
                  <a:cubicBezTo>
                    <a:pt x="24" y="38"/>
                    <a:pt x="29" y="37"/>
                    <a:pt x="34" y="37"/>
                  </a:cubicBezTo>
                  <a:cubicBezTo>
                    <a:pt x="32" y="39"/>
                    <a:pt x="30" y="40"/>
                    <a:pt x="28" y="42"/>
                  </a:cubicBezTo>
                  <a:cubicBezTo>
                    <a:pt x="25" y="42"/>
                    <a:pt x="22" y="43"/>
                    <a:pt x="20" y="45"/>
                  </a:cubicBezTo>
                  <a:cubicBezTo>
                    <a:pt x="20" y="45"/>
                    <a:pt x="19" y="45"/>
                    <a:pt x="19" y="46"/>
                  </a:cubicBezTo>
                  <a:cubicBezTo>
                    <a:pt x="19" y="46"/>
                    <a:pt x="19" y="46"/>
                    <a:pt x="19" y="46"/>
                  </a:cubicBezTo>
                  <a:moveTo>
                    <a:pt x="28" y="26"/>
                  </a:moveTo>
                  <a:cubicBezTo>
                    <a:pt x="33" y="26"/>
                    <a:pt x="37" y="25"/>
                    <a:pt x="41" y="25"/>
                  </a:cubicBezTo>
                  <a:cubicBezTo>
                    <a:pt x="36" y="30"/>
                    <a:pt x="28" y="30"/>
                    <a:pt x="22" y="33"/>
                  </a:cubicBezTo>
                  <a:cubicBezTo>
                    <a:pt x="23" y="30"/>
                    <a:pt x="25" y="28"/>
                    <a:pt x="27" y="26"/>
                  </a:cubicBezTo>
                  <a:cubicBezTo>
                    <a:pt x="27" y="26"/>
                    <a:pt x="28" y="26"/>
                    <a:pt x="28" y="26"/>
                  </a:cubicBezTo>
                  <a:moveTo>
                    <a:pt x="29" y="24"/>
                  </a:moveTo>
                  <a:cubicBezTo>
                    <a:pt x="28" y="24"/>
                    <a:pt x="28" y="24"/>
                    <a:pt x="28" y="24"/>
                  </a:cubicBezTo>
                  <a:cubicBezTo>
                    <a:pt x="28" y="23"/>
                    <a:pt x="29" y="23"/>
                    <a:pt x="29" y="23"/>
                  </a:cubicBezTo>
                  <a:cubicBezTo>
                    <a:pt x="37" y="21"/>
                    <a:pt x="45" y="20"/>
                    <a:pt x="52" y="16"/>
                  </a:cubicBezTo>
                  <a:cubicBezTo>
                    <a:pt x="49" y="20"/>
                    <a:pt x="46" y="24"/>
                    <a:pt x="43" y="27"/>
                  </a:cubicBezTo>
                  <a:cubicBezTo>
                    <a:pt x="41" y="30"/>
                    <a:pt x="38" y="33"/>
                    <a:pt x="35" y="36"/>
                  </a:cubicBezTo>
                  <a:cubicBezTo>
                    <a:pt x="31" y="35"/>
                    <a:pt x="27" y="36"/>
                    <a:pt x="24" y="35"/>
                  </a:cubicBezTo>
                  <a:cubicBezTo>
                    <a:pt x="31" y="31"/>
                    <a:pt x="40" y="31"/>
                    <a:pt x="45" y="25"/>
                  </a:cubicBezTo>
                  <a:cubicBezTo>
                    <a:pt x="45" y="24"/>
                    <a:pt x="45" y="23"/>
                    <a:pt x="44" y="23"/>
                  </a:cubicBezTo>
                  <a:cubicBezTo>
                    <a:pt x="43" y="23"/>
                    <a:pt x="43" y="23"/>
                    <a:pt x="42" y="23"/>
                  </a:cubicBezTo>
                  <a:cubicBezTo>
                    <a:pt x="40" y="23"/>
                    <a:pt x="37" y="23"/>
                    <a:pt x="35" y="23"/>
                  </a:cubicBezTo>
                  <a:cubicBezTo>
                    <a:pt x="33" y="24"/>
                    <a:pt x="31" y="24"/>
                    <a:pt x="29" y="24"/>
                  </a:cubicBezTo>
                  <a:moveTo>
                    <a:pt x="31" y="20"/>
                  </a:moveTo>
                  <a:cubicBezTo>
                    <a:pt x="32" y="19"/>
                    <a:pt x="32" y="18"/>
                    <a:pt x="33" y="18"/>
                  </a:cubicBezTo>
                  <a:cubicBezTo>
                    <a:pt x="38" y="17"/>
                    <a:pt x="44" y="16"/>
                    <a:pt x="49" y="15"/>
                  </a:cubicBezTo>
                  <a:cubicBezTo>
                    <a:pt x="43" y="18"/>
                    <a:pt x="37" y="19"/>
                    <a:pt x="31" y="20"/>
                  </a:cubicBezTo>
                  <a:moveTo>
                    <a:pt x="52" y="13"/>
                  </a:moveTo>
                  <a:cubicBezTo>
                    <a:pt x="53" y="12"/>
                    <a:pt x="54" y="12"/>
                    <a:pt x="55" y="12"/>
                  </a:cubicBezTo>
                  <a:cubicBezTo>
                    <a:pt x="54" y="13"/>
                    <a:pt x="54" y="13"/>
                    <a:pt x="54" y="13"/>
                  </a:cubicBezTo>
                  <a:cubicBezTo>
                    <a:pt x="54" y="12"/>
                    <a:pt x="54" y="12"/>
                    <a:pt x="54" y="12"/>
                  </a:cubicBezTo>
                  <a:cubicBezTo>
                    <a:pt x="53" y="12"/>
                    <a:pt x="53" y="13"/>
                    <a:pt x="52" y="13"/>
                  </a:cubicBezTo>
                  <a:moveTo>
                    <a:pt x="58" y="0"/>
                  </a:moveTo>
                  <a:cubicBezTo>
                    <a:pt x="57" y="0"/>
                    <a:pt x="56" y="0"/>
                    <a:pt x="55" y="1"/>
                  </a:cubicBezTo>
                  <a:cubicBezTo>
                    <a:pt x="48" y="7"/>
                    <a:pt x="39" y="4"/>
                    <a:pt x="31" y="8"/>
                  </a:cubicBezTo>
                  <a:cubicBezTo>
                    <a:pt x="25" y="11"/>
                    <a:pt x="21" y="19"/>
                    <a:pt x="17" y="25"/>
                  </a:cubicBezTo>
                  <a:cubicBezTo>
                    <a:pt x="11" y="33"/>
                    <a:pt x="0" y="49"/>
                    <a:pt x="16" y="54"/>
                  </a:cubicBezTo>
                  <a:cubicBezTo>
                    <a:pt x="17" y="54"/>
                    <a:pt x="18" y="54"/>
                    <a:pt x="19" y="54"/>
                  </a:cubicBezTo>
                  <a:cubicBezTo>
                    <a:pt x="30" y="54"/>
                    <a:pt x="40" y="43"/>
                    <a:pt x="46" y="36"/>
                  </a:cubicBezTo>
                  <a:cubicBezTo>
                    <a:pt x="54" y="28"/>
                    <a:pt x="64" y="17"/>
                    <a:pt x="65" y="5"/>
                  </a:cubicBezTo>
                  <a:cubicBezTo>
                    <a:pt x="65" y="3"/>
                    <a:pt x="63" y="1"/>
                    <a:pt x="61" y="1"/>
                  </a:cubicBezTo>
                  <a:cubicBezTo>
                    <a:pt x="60" y="1"/>
                    <a:pt x="59"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390"/>
            <p:cNvSpPr>
              <a:spLocks noEditPoints="1"/>
            </p:cNvSpPr>
            <p:nvPr/>
          </p:nvSpPr>
          <p:spPr bwMode="auto">
            <a:xfrm>
              <a:off x="252" y="96"/>
              <a:ext cx="932" cy="1093"/>
            </a:xfrm>
            <a:custGeom>
              <a:avLst/>
              <a:gdLst>
                <a:gd name="T0" fmla="*/ 531 w 696"/>
                <a:gd name="T1" fmla="*/ 777 h 819"/>
                <a:gd name="T2" fmla="*/ 510 w 696"/>
                <a:gd name="T3" fmla="*/ 761 h 819"/>
                <a:gd name="T4" fmla="*/ 483 w 696"/>
                <a:gd name="T5" fmla="*/ 749 h 819"/>
                <a:gd name="T6" fmla="*/ 272 w 696"/>
                <a:gd name="T7" fmla="*/ 794 h 819"/>
                <a:gd name="T8" fmla="*/ 238 w 696"/>
                <a:gd name="T9" fmla="*/ 802 h 819"/>
                <a:gd name="T10" fmla="*/ 220 w 696"/>
                <a:gd name="T11" fmla="*/ 778 h 819"/>
                <a:gd name="T12" fmla="*/ 304 w 696"/>
                <a:gd name="T13" fmla="*/ 720 h 819"/>
                <a:gd name="T14" fmla="*/ 304 w 696"/>
                <a:gd name="T15" fmla="*/ 704 h 819"/>
                <a:gd name="T16" fmla="*/ 307 w 696"/>
                <a:gd name="T17" fmla="*/ 686 h 819"/>
                <a:gd name="T18" fmla="*/ 318 w 696"/>
                <a:gd name="T19" fmla="*/ 647 h 819"/>
                <a:gd name="T20" fmla="*/ 428 w 696"/>
                <a:gd name="T21" fmla="*/ 463 h 819"/>
                <a:gd name="T22" fmla="*/ 303 w 696"/>
                <a:gd name="T23" fmla="*/ 479 h 819"/>
                <a:gd name="T24" fmla="*/ 459 w 696"/>
                <a:gd name="T25" fmla="*/ 435 h 819"/>
                <a:gd name="T26" fmla="*/ 48 w 696"/>
                <a:gd name="T27" fmla="*/ 389 h 819"/>
                <a:gd name="T28" fmla="*/ 330 w 696"/>
                <a:gd name="T29" fmla="*/ 378 h 819"/>
                <a:gd name="T30" fmla="*/ 50 w 696"/>
                <a:gd name="T31" fmla="*/ 365 h 819"/>
                <a:gd name="T32" fmla="*/ 478 w 696"/>
                <a:gd name="T33" fmla="*/ 376 h 819"/>
                <a:gd name="T34" fmla="*/ 419 w 696"/>
                <a:gd name="T35" fmla="*/ 390 h 819"/>
                <a:gd name="T36" fmla="*/ 517 w 696"/>
                <a:gd name="T37" fmla="*/ 342 h 819"/>
                <a:gd name="T38" fmla="*/ 75 w 696"/>
                <a:gd name="T39" fmla="*/ 338 h 819"/>
                <a:gd name="T40" fmla="*/ 35 w 696"/>
                <a:gd name="T41" fmla="*/ 347 h 819"/>
                <a:gd name="T42" fmla="*/ 373 w 696"/>
                <a:gd name="T43" fmla="*/ 350 h 819"/>
                <a:gd name="T44" fmla="*/ 335 w 696"/>
                <a:gd name="T45" fmla="*/ 325 h 819"/>
                <a:gd name="T46" fmla="*/ 464 w 696"/>
                <a:gd name="T47" fmla="*/ 315 h 819"/>
                <a:gd name="T48" fmla="*/ 548 w 696"/>
                <a:gd name="T49" fmla="*/ 307 h 819"/>
                <a:gd name="T50" fmla="*/ 531 w 696"/>
                <a:gd name="T51" fmla="*/ 296 h 819"/>
                <a:gd name="T52" fmla="*/ 68 w 696"/>
                <a:gd name="T53" fmla="*/ 309 h 819"/>
                <a:gd name="T54" fmla="*/ 503 w 696"/>
                <a:gd name="T55" fmla="*/ 272 h 819"/>
                <a:gd name="T56" fmla="*/ 32 w 696"/>
                <a:gd name="T57" fmla="*/ 305 h 819"/>
                <a:gd name="T58" fmla="*/ 629 w 696"/>
                <a:gd name="T59" fmla="*/ 290 h 819"/>
                <a:gd name="T60" fmla="*/ 34 w 696"/>
                <a:gd name="T61" fmla="*/ 282 h 819"/>
                <a:gd name="T62" fmla="*/ 627 w 696"/>
                <a:gd name="T63" fmla="*/ 262 h 819"/>
                <a:gd name="T64" fmla="*/ 35 w 696"/>
                <a:gd name="T65" fmla="*/ 278 h 819"/>
                <a:gd name="T66" fmla="*/ 590 w 696"/>
                <a:gd name="T67" fmla="*/ 260 h 819"/>
                <a:gd name="T68" fmla="*/ 531 w 696"/>
                <a:gd name="T69" fmla="*/ 247 h 819"/>
                <a:gd name="T70" fmla="*/ 499 w 696"/>
                <a:gd name="T71" fmla="*/ 227 h 819"/>
                <a:gd name="T72" fmla="*/ 521 w 696"/>
                <a:gd name="T73" fmla="*/ 239 h 819"/>
                <a:gd name="T74" fmla="*/ 62 w 696"/>
                <a:gd name="T75" fmla="*/ 214 h 819"/>
                <a:gd name="T76" fmla="*/ 451 w 696"/>
                <a:gd name="T77" fmla="*/ 211 h 819"/>
                <a:gd name="T78" fmla="*/ 77 w 696"/>
                <a:gd name="T79" fmla="*/ 205 h 819"/>
                <a:gd name="T80" fmla="*/ 438 w 696"/>
                <a:gd name="T81" fmla="*/ 194 h 819"/>
                <a:gd name="T82" fmla="*/ 613 w 696"/>
                <a:gd name="T83" fmla="*/ 216 h 819"/>
                <a:gd name="T84" fmla="*/ 340 w 696"/>
                <a:gd name="T85" fmla="*/ 218 h 819"/>
                <a:gd name="T86" fmla="*/ 245 w 696"/>
                <a:gd name="T87" fmla="*/ 232 h 819"/>
                <a:gd name="T88" fmla="*/ 502 w 696"/>
                <a:gd name="T89" fmla="*/ 174 h 819"/>
                <a:gd name="T90" fmla="*/ 248 w 696"/>
                <a:gd name="T91" fmla="*/ 222 h 819"/>
                <a:gd name="T92" fmla="*/ 581 w 696"/>
                <a:gd name="T93" fmla="*/ 158 h 819"/>
                <a:gd name="T94" fmla="*/ 86 w 696"/>
                <a:gd name="T95" fmla="*/ 165 h 819"/>
                <a:gd name="T96" fmla="*/ 317 w 696"/>
                <a:gd name="T97" fmla="*/ 161 h 819"/>
                <a:gd name="T98" fmla="*/ 332 w 696"/>
                <a:gd name="T99" fmla="*/ 155 h 819"/>
                <a:gd name="T100" fmla="*/ 313 w 696"/>
                <a:gd name="T101" fmla="*/ 137 h 819"/>
                <a:gd name="T102" fmla="*/ 482 w 696"/>
                <a:gd name="T103" fmla="*/ 130 h 819"/>
                <a:gd name="T104" fmla="*/ 524 w 696"/>
                <a:gd name="T105" fmla="*/ 98 h 819"/>
                <a:gd name="T106" fmla="*/ 508 w 696"/>
                <a:gd name="T107" fmla="*/ 94 h 819"/>
                <a:gd name="T108" fmla="*/ 523 w 696"/>
                <a:gd name="T109" fmla="*/ 98 h 819"/>
                <a:gd name="T110" fmla="*/ 428 w 696"/>
                <a:gd name="T111" fmla="*/ 96 h 819"/>
                <a:gd name="T112" fmla="*/ 408 w 696"/>
                <a:gd name="T113" fmla="*/ 76 h 819"/>
                <a:gd name="T114" fmla="*/ 506 w 696"/>
                <a:gd name="T115" fmla="*/ 85 h 819"/>
                <a:gd name="T116" fmla="*/ 468 w 696"/>
                <a:gd name="T117" fmla="*/ 68 h 819"/>
                <a:gd name="T118" fmla="*/ 367 w 696"/>
                <a:gd name="T119" fmla="*/ 83 h 819"/>
                <a:gd name="T120" fmla="*/ 322 w 696"/>
                <a:gd name="T121" fmla="*/ 376 h 819"/>
                <a:gd name="T122" fmla="*/ 632 w 696"/>
                <a:gd name="T123" fmla="*/ 349 h 819"/>
                <a:gd name="T124" fmla="*/ 437 w 696"/>
                <a:gd name="T125" fmla="*/ 4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6" h="819">
                  <a:moveTo>
                    <a:pt x="506" y="799"/>
                  </a:moveTo>
                  <a:cubicBezTo>
                    <a:pt x="515" y="796"/>
                    <a:pt x="524" y="792"/>
                    <a:pt x="533" y="789"/>
                  </a:cubicBezTo>
                  <a:cubicBezTo>
                    <a:pt x="528" y="794"/>
                    <a:pt x="516" y="797"/>
                    <a:pt x="506" y="799"/>
                  </a:cubicBezTo>
                  <a:moveTo>
                    <a:pt x="422" y="808"/>
                  </a:moveTo>
                  <a:cubicBezTo>
                    <a:pt x="440" y="803"/>
                    <a:pt x="457" y="795"/>
                    <a:pt x="474" y="788"/>
                  </a:cubicBezTo>
                  <a:cubicBezTo>
                    <a:pt x="480" y="786"/>
                    <a:pt x="485" y="785"/>
                    <a:pt x="491" y="783"/>
                  </a:cubicBezTo>
                  <a:cubicBezTo>
                    <a:pt x="477" y="790"/>
                    <a:pt x="462" y="796"/>
                    <a:pt x="449" y="805"/>
                  </a:cubicBezTo>
                  <a:cubicBezTo>
                    <a:pt x="448" y="805"/>
                    <a:pt x="448" y="806"/>
                    <a:pt x="448" y="806"/>
                  </a:cubicBezTo>
                  <a:cubicBezTo>
                    <a:pt x="447" y="807"/>
                    <a:pt x="447" y="807"/>
                    <a:pt x="447" y="807"/>
                  </a:cubicBezTo>
                  <a:cubicBezTo>
                    <a:pt x="439" y="807"/>
                    <a:pt x="431" y="808"/>
                    <a:pt x="422" y="808"/>
                  </a:cubicBezTo>
                  <a:moveTo>
                    <a:pt x="454" y="806"/>
                  </a:moveTo>
                  <a:cubicBezTo>
                    <a:pt x="474" y="797"/>
                    <a:pt x="495" y="791"/>
                    <a:pt x="516" y="784"/>
                  </a:cubicBezTo>
                  <a:cubicBezTo>
                    <a:pt x="520" y="783"/>
                    <a:pt x="524" y="782"/>
                    <a:pt x="528" y="780"/>
                  </a:cubicBezTo>
                  <a:cubicBezTo>
                    <a:pt x="527" y="781"/>
                    <a:pt x="526" y="782"/>
                    <a:pt x="525" y="783"/>
                  </a:cubicBezTo>
                  <a:cubicBezTo>
                    <a:pt x="523" y="784"/>
                    <a:pt x="521" y="786"/>
                    <a:pt x="518" y="787"/>
                  </a:cubicBezTo>
                  <a:cubicBezTo>
                    <a:pt x="509" y="792"/>
                    <a:pt x="499" y="796"/>
                    <a:pt x="489" y="801"/>
                  </a:cubicBezTo>
                  <a:cubicBezTo>
                    <a:pt x="489" y="801"/>
                    <a:pt x="489" y="801"/>
                    <a:pt x="489" y="802"/>
                  </a:cubicBezTo>
                  <a:cubicBezTo>
                    <a:pt x="478" y="804"/>
                    <a:pt x="466" y="805"/>
                    <a:pt x="454" y="806"/>
                  </a:cubicBezTo>
                  <a:moveTo>
                    <a:pt x="498" y="799"/>
                  </a:moveTo>
                  <a:cubicBezTo>
                    <a:pt x="511" y="794"/>
                    <a:pt x="523" y="788"/>
                    <a:pt x="533" y="779"/>
                  </a:cubicBezTo>
                  <a:cubicBezTo>
                    <a:pt x="534" y="780"/>
                    <a:pt x="534" y="781"/>
                    <a:pt x="535" y="781"/>
                  </a:cubicBezTo>
                  <a:cubicBezTo>
                    <a:pt x="536" y="783"/>
                    <a:pt x="536" y="785"/>
                    <a:pt x="535" y="786"/>
                  </a:cubicBezTo>
                  <a:cubicBezTo>
                    <a:pt x="535" y="786"/>
                    <a:pt x="535" y="786"/>
                    <a:pt x="535" y="786"/>
                  </a:cubicBezTo>
                  <a:cubicBezTo>
                    <a:pt x="534" y="786"/>
                    <a:pt x="534" y="786"/>
                    <a:pt x="534" y="786"/>
                  </a:cubicBezTo>
                  <a:cubicBezTo>
                    <a:pt x="527" y="789"/>
                    <a:pt x="519" y="792"/>
                    <a:pt x="512" y="795"/>
                  </a:cubicBezTo>
                  <a:cubicBezTo>
                    <a:pt x="507" y="797"/>
                    <a:pt x="503" y="798"/>
                    <a:pt x="498" y="799"/>
                  </a:cubicBezTo>
                  <a:cubicBezTo>
                    <a:pt x="498" y="799"/>
                    <a:pt x="498" y="799"/>
                    <a:pt x="498" y="799"/>
                  </a:cubicBezTo>
                  <a:moveTo>
                    <a:pt x="459" y="802"/>
                  </a:moveTo>
                  <a:cubicBezTo>
                    <a:pt x="470" y="795"/>
                    <a:pt x="482" y="790"/>
                    <a:pt x="493" y="784"/>
                  </a:cubicBezTo>
                  <a:cubicBezTo>
                    <a:pt x="498" y="782"/>
                    <a:pt x="502" y="780"/>
                    <a:pt x="506" y="778"/>
                  </a:cubicBezTo>
                  <a:cubicBezTo>
                    <a:pt x="512" y="776"/>
                    <a:pt x="517" y="773"/>
                    <a:pt x="522" y="769"/>
                  </a:cubicBezTo>
                  <a:cubicBezTo>
                    <a:pt x="523" y="769"/>
                    <a:pt x="523" y="769"/>
                    <a:pt x="523" y="769"/>
                  </a:cubicBezTo>
                  <a:cubicBezTo>
                    <a:pt x="526" y="771"/>
                    <a:pt x="529" y="774"/>
                    <a:pt x="531" y="777"/>
                  </a:cubicBezTo>
                  <a:cubicBezTo>
                    <a:pt x="517" y="782"/>
                    <a:pt x="502" y="786"/>
                    <a:pt x="488" y="791"/>
                  </a:cubicBezTo>
                  <a:cubicBezTo>
                    <a:pt x="480" y="793"/>
                    <a:pt x="473" y="796"/>
                    <a:pt x="465" y="799"/>
                  </a:cubicBezTo>
                  <a:cubicBezTo>
                    <a:pt x="463" y="800"/>
                    <a:pt x="461" y="801"/>
                    <a:pt x="459" y="802"/>
                  </a:cubicBezTo>
                  <a:moveTo>
                    <a:pt x="264" y="807"/>
                  </a:moveTo>
                  <a:cubicBezTo>
                    <a:pt x="292" y="792"/>
                    <a:pt x="326" y="786"/>
                    <a:pt x="357" y="775"/>
                  </a:cubicBezTo>
                  <a:cubicBezTo>
                    <a:pt x="368" y="771"/>
                    <a:pt x="380" y="767"/>
                    <a:pt x="392" y="763"/>
                  </a:cubicBezTo>
                  <a:cubicBezTo>
                    <a:pt x="384" y="766"/>
                    <a:pt x="376" y="769"/>
                    <a:pt x="368" y="772"/>
                  </a:cubicBezTo>
                  <a:cubicBezTo>
                    <a:pt x="351" y="778"/>
                    <a:pt x="333" y="784"/>
                    <a:pt x="316" y="790"/>
                  </a:cubicBezTo>
                  <a:cubicBezTo>
                    <a:pt x="299" y="795"/>
                    <a:pt x="279" y="799"/>
                    <a:pt x="264" y="807"/>
                  </a:cubicBezTo>
                  <a:cubicBezTo>
                    <a:pt x="264" y="807"/>
                    <a:pt x="264" y="807"/>
                    <a:pt x="264" y="807"/>
                  </a:cubicBezTo>
                  <a:moveTo>
                    <a:pt x="351" y="810"/>
                  </a:moveTo>
                  <a:cubicBezTo>
                    <a:pt x="346" y="810"/>
                    <a:pt x="341" y="810"/>
                    <a:pt x="336" y="810"/>
                  </a:cubicBezTo>
                  <a:cubicBezTo>
                    <a:pt x="360" y="802"/>
                    <a:pt x="383" y="794"/>
                    <a:pt x="407" y="787"/>
                  </a:cubicBezTo>
                  <a:cubicBezTo>
                    <a:pt x="432" y="780"/>
                    <a:pt x="456" y="771"/>
                    <a:pt x="481" y="762"/>
                  </a:cubicBezTo>
                  <a:cubicBezTo>
                    <a:pt x="478" y="763"/>
                    <a:pt x="475" y="764"/>
                    <a:pt x="472" y="766"/>
                  </a:cubicBezTo>
                  <a:cubicBezTo>
                    <a:pt x="457" y="772"/>
                    <a:pt x="442" y="778"/>
                    <a:pt x="427" y="784"/>
                  </a:cubicBezTo>
                  <a:cubicBezTo>
                    <a:pt x="407" y="792"/>
                    <a:pt x="386" y="799"/>
                    <a:pt x="367" y="810"/>
                  </a:cubicBezTo>
                  <a:cubicBezTo>
                    <a:pt x="362" y="810"/>
                    <a:pt x="356" y="810"/>
                    <a:pt x="351" y="810"/>
                  </a:cubicBezTo>
                  <a:moveTo>
                    <a:pt x="380" y="810"/>
                  </a:moveTo>
                  <a:cubicBezTo>
                    <a:pt x="399" y="805"/>
                    <a:pt x="416" y="798"/>
                    <a:pt x="434" y="792"/>
                  </a:cubicBezTo>
                  <a:cubicBezTo>
                    <a:pt x="454" y="784"/>
                    <a:pt x="473" y="778"/>
                    <a:pt x="493" y="769"/>
                  </a:cubicBezTo>
                  <a:cubicBezTo>
                    <a:pt x="497" y="766"/>
                    <a:pt x="502" y="765"/>
                    <a:pt x="506" y="762"/>
                  </a:cubicBezTo>
                  <a:cubicBezTo>
                    <a:pt x="501" y="765"/>
                    <a:pt x="496" y="767"/>
                    <a:pt x="492" y="770"/>
                  </a:cubicBezTo>
                  <a:cubicBezTo>
                    <a:pt x="481" y="775"/>
                    <a:pt x="470" y="779"/>
                    <a:pt x="460" y="783"/>
                  </a:cubicBezTo>
                  <a:cubicBezTo>
                    <a:pt x="442" y="790"/>
                    <a:pt x="426" y="797"/>
                    <a:pt x="411" y="809"/>
                  </a:cubicBezTo>
                  <a:cubicBezTo>
                    <a:pt x="409" y="809"/>
                    <a:pt x="407" y="809"/>
                    <a:pt x="405" y="809"/>
                  </a:cubicBezTo>
                  <a:cubicBezTo>
                    <a:pt x="397" y="809"/>
                    <a:pt x="389" y="810"/>
                    <a:pt x="380" y="810"/>
                  </a:cubicBezTo>
                  <a:moveTo>
                    <a:pt x="506" y="761"/>
                  </a:moveTo>
                  <a:cubicBezTo>
                    <a:pt x="506" y="761"/>
                    <a:pt x="506" y="761"/>
                    <a:pt x="506" y="761"/>
                  </a:cubicBezTo>
                  <a:cubicBezTo>
                    <a:pt x="506" y="761"/>
                    <a:pt x="506" y="761"/>
                    <a:pt x="506" y="761"/>
                  </a:cubicBezTo>
                  <a:moveTo>
                    <a:pt x="416" y="808"/>
                  </a:moveTo>
                  <a:cubicBezTo>
                    <a:pt x="418" y="807"/>
                    <a:pt x="423" y="803"/>
                    <a:pt x="425" y="802"/>
                  </a:cubicBezTo>
                  <a:cubicBezTo>
                    <a:pt x="452" y="785"/>
                    <a:pt x="484" y="779"/>
                    <a:pt x="510" y="761"/>
                  </a:cubicBezTo>
                  <a:cubicBezTo>
                    <a:pt x="514" y="763"/>
                    <a:pt x="518" y="765"/>
                    <a:pt x="521" y="767"/>
                  </a:cubicBezTo>
                  <a:cubicBezTo>
                    <a:pt x="521" y="767"/>
                    <a:pt x="521" y="767"/>
                    <a:pt x="521" y="767"/>
                  </a:cubicBezTo>
                  <a:cubicBezTo>
                    <a:pt x="514" y="771"/>
                    <a:pt x="508" y="775"/>
                    <a:pt x="501" y="778"/>
                  </a:cubicBezTo>
                  <a:cubicBezTo>
                    <a:pt x="500" y="778"/>
                    <a:pt x="499" y="779"/>
                    <a:pt x="499" y="779"/>
                  </a:cubicBezTo>
                  <a:cubicBezTo>
                    <a:pt x="484" y="784"/>
                    <a:pt x="469" y="788"/>
                    <a:pt x="455" y="794"/>
                  </a:cubicBezTo>
                  <a:cubicBezTo>
                    <a:pt x="447" y="797"/>
                    <a:pt x="439" y="800"/>
                    <a:pt x="430" y="803"/>
                  </a:cubicBezTo>
                  <a:cubicBezTo>
                    <a:pt x="426" y="805"/>
                    <a:pt x="421" y="807"/>
                    <a:pt x="416" y="808"/>
                  </a:cubicBezTo>
                  <a:moveTo>
                    <a:pt x="329" y="810"/>
                  </a:moveTo>
                  <a:cubicBezTo>
                    <a:pt x="320" y="810"/>
                    <a:pt x="310" y="809"/>
                    <a:pt x="301" y="809"/>
                  </a:cubicBezTo>
                  <a:cubicBezTo>
                    <a:pt x="306" y="808"/>
                    <a:pt x="312" y="806"/>
                    <a:pt x="318" y="803"/>
                  </a:cubicBezTo>
                  <a:cubicBezTo>
                    <a:pt x="334" y="798"/>
                    <a:pt x="349" y="792"/>
                    <a:pt x="365" y="787"/>
                  </a:cubicBezTo>
                  <a:cubicBezTo>
                    <a:pt x="394" y="779"/>
                    <a:pt x="421" y="770"/>
                    <a:pt x="449" y="760"/>
                  </a:cubicBezTo>
                  <a:cubicBezTo>
                    <a:pt x="440" y="764"/>
                    <a:pt x="432" y="768"/>
                    <a:pt x="424" y="773"/>
                  </a:cubicBezTo>
                  <a:cubicBezTo>
                    <a:pt x="394" y="787"/>
                    <a:pt x="361" y="798"/>
                    <a:pt x="329" y="810"/>
                  </a:cubicBezTo>
                  <a:moveTo>
                    <a:pt x="148" y="783"/>
                  </a:moveTo>
                  <a:cubicBezTo>
                    <a:pt x="151" y="782"/>
                    <a:pt x="154" y="781"/>
                    <a:pt x="156" y="779"/>
                  </a:cubicBezTo>
                  <a:cubicBezTo>
                    <a:pt x="165" y="775"/>
                    <a:pt x="174" y="772"/>
                    <a:pt x="184" y="768"/>
                  </a:cubicBezTo>
                  <a:cubicBezTo>
                    <a:pt x="196" y="764"/>
                    <a:pt x="209" y="760"/>
                    <a:pt x="222" y="756"/>
                  </a:cubicBezTo>
                  <a:cubicBezTo>
                    <a:pt x="197" y="765"/>
                    <a:pt x="173" y="775"/>
                    <a:pt x="148" y="783"/>
                  </a:cubicBezTo>
                  <a:moveTo>
                    <a:pt x="371" y="810"/>
                  </a:moveTo>
                  <a:cubicBezTo>
                    <a:pt x="372" y="810"/>
                    <a:pt x="373" y="809"/>
                    <a:pt x="375" y="808"/>
                  </a:cubicBezTo>
                  <a:cubicBezTo>
                    <a:pt x="382" y="804"/>
                    <a:pt x="390" y="801"/>
                    <a:pt x="397" y="798"/>
                  </a:cubicBezTo>
                  <a:cubicBezTo>
                    <a:pt x="407" y="794"/>
                    <a:pt x="417" y="790"/>
                    <a:pt x="428" y="786"/>
                  </a:cubicBezTo>
                  <a:cubicBezTo>
                    <a:pt x="451" y="777"/>
                    <a:pt x="475" y="767"/>
                    <a:pt x="498" y="756"/>
                  </a:cubicBezTo>
                  <a:cubicBezTo>
                    <a:pt x="498" y="756"/>
                    <a:pt x="498" y="756"/>
                    <a:pt x="498" y="755"/>
                  </a:cubicBezTo>
                  <a:cubicBezTo>
                    <a:pt x="501" y="757"/>
                    <a:pt x="505" y="758"/>
                    <a:pt x="508" y="760"/>
                  </a:cubicBezTo>
                  <a:cubicBezTo>
                    <a:pt x="464" y="777"/>
                    <a:pt x="422" y="798"/>
                    <a:pt x="376" y="809"/>
                  </a:cubicBezTo>
                  <a:cubicBezTo>
                    <a:pt x="373" y="809"/>
                    <a:pt x="372" y="810"/>
                    <a:pt x="371" y="810"/>
                  </a:cubicBezTo>
                  <a:cubicBezTo>
                    <a:pt x="371" y="810"/>
                    <a:pt x="371" y="810"/>
                    <a:pt x="371" y="810"/>
                  </a:cubicBezTo>
                  <a:moveTo>
                    <a:pt x="375" y="795"/>
                  </a:moveTo>
                  <a:cubicBezTo>
                    <a:pt x="389" y="790"/>
                    <a:pt x="403" y="784"/>
                    <a:pt x="416" y="778"/>
                  </a:cubicBezTo>
                  <a:cubicBezTo>
                    <a:pt x="429" y="773"/>
                    <a:pt x="442" y="764"/>
                    <a:pt x="455" y="759"/>
                  </a:cubicBezTo>
                  <a:cubicBezTo>
                    <a:pt x="465" y="756"/>
                    <a:pt x="474" y="754"/>
                    <a:pt x="483" y="749"/>
                  </a:cubicBezTo>
                  <a:cubicBezTo>
                    <a:pt x="487" y="751"/>
                    <a:pt x="492" y="753"/>
                    <a:pt x="496" y="755"/>
                  </a:cubicBezTo>
                  <a:cubicBezTo>
                    <a:pt x="468" y="763"/>
                    <a:pt x="441" y="775"/>
                    <a:pt x="412" y="784"/>
                  </a:cubicBezTo>
                  <a:cubicBezTo>
                    <a:pt x="400" y="787"/>
                    <a:pt x="388" y="791"/>
                    <a:pt x="375" y="795"/>
                  </a:cubicBezTo>
                  <a:moveTo>
                    <a:pt x="189" y="801"/>
                  </a:moveTo>
                  <a:cubicBezTo>
                    <a:pt x="183" y="800"/>
                    <a:pt x="177" y="799"/>
                    <a:pt x="171" y="798"/>
                  </a:cubicBezTo>
                  <a:cubicBezTo>
                    <a:pt x="213" y="788"/>
                    <a:pt x="254" y="774"/>
                    <a:pt x="295" y="760"/>
                  </a:cubicBezTo>
                  <a:cubicBezTo>
                    <a:pt x="314" y="754"/>
                    <a:pt x="334" y="748"/>
                    <a:pt x="354" y="744"/>
                  </a:cubicBezTo>
                  <a:cubicBezTo>
                    <a:pt x="335" y="751"/>
                    <a:pt x="316" y="757"/>
                    <a:pt x="297" y="764"/>
                  </a:cubicBezTo>
                  <a:cubicBezTo>
                    <a:pt x="261" y="777"/>
                    <a:pt x="224" y="786"/>
                    <a:pt x="189" y="800"/>
                  </a:cubicBezTo>
                  <a:cubicBezTo>
                    <a:pt x="189" y="801"/>
                    <a:pt x="189" y="801"/>
                    <a:pt x="189" y="801"/>
                  </a:cubicBezTo>
                  <a:moveTo>
                    <a:pt x="283" y="808"/>
                  </a:moveTo>
                  <a:cubicBezTo>
                    <a:pt x="277" y="808"/>
                    <a:pt x="272" y="808"/>
                    <a:pt x="267" y="807"/>
                  </a:cubicBezTo>
                  <a:cubicBezTo>
                    <a:pt x="299" y="797"/>
                    <a:pt x="332" y="787"/>
                    <a:pt x="364" y="776"/>
                  </a:cubicBezTo>
                  <a:cubicBezTo>
                    <a:pt x="395" y="765"/>
                    <a:pt x="425" y="749"/>
                    <a:pt x="457" y="743"/>
                  </a:cubicBezTo>
                  <a:cubicBezTo>
                    <a:pt x="451" y="744"/>
                    <a:pt x="444" y="748"/>
                    <a:pt x="438" y="751"/>
                  </a:cubicBezTo>
                  <a:cubicBezTo>
                    <a:pt x="429" y="755"/>
                    <a:pt x="420" y="759"/>
                    <a:pt x="410" y="762"/>
                  </a:cubicBezTo>
                  <a:cubicBezTo>
                    <a:pt x="394" y="768"/>
                    <a:pt x="377" y="774"/>
                    <a:pt x="361" y="779"/>
                  </a:cubicBezTo>
                  <a:cubicBezTo>
                    <a:pt x="334" y="787"/>
                    <a:pt x="306" y="793"/>
                    <a:pt x="283" y="808"/>
                  </a:cubicBezTo>
                  <a:moveTo>
                    <a:pt x="291" y="809"/>
                  </a:moveTo>
                  <a:cubicBezTo>
                    <a:pt x="290" y="809"/>
                    <a:pt x="289" y="808"/>
                    <a:pt x="288" y="808"/>
                  </a:cubicBezTo>
                  <a:cubicBezTo>
                    <a:pt x="291" y="807"/>
                    <a:pt x="297" y="802"/>
                    <a:pt x="300" y="801"/>
                  </a:cubicBezTo>
                  <a:cubicBezTo>
                    <a:pt x="308" y="797"/>
                    <a:pt x="316" y="795"/>
                    <a:pt x="324" y="792"/>
                  </a:cubicBezTo>
                  <a:cubicBezTo>
                    <a:pt x="338" y="788"/>
                    <a:pt x="352" y="784"/>
                    <a:pt x="366" y="779"/>
                  </a:cubicBezTo>
                  <a:cubicBezTo>
                    <a:pt x="399" y="769"/>
                    <a:pt x="431" y="758"/>
                    <a:pt x="462" y="742"/>
                  </a:cubicBezTo>
                  <a:cubicBezTo>
                    <a:pt x="462" y="742"/>
                    <a:pt x="462" y="742"/>
                    <a:pt x="462" y="742"/>
                  </a:cubicBezTo>
                  <a:cubicBezTo>
                    <a:pt x="464" y="743"/>
                    <a:pt x="467" y="744"/>
                    <a:pt x="470" y="745"/>
                  </a:cubicBezTo>
                  <a:cubicBezTo>
                    <a:pt x="472" y="746"/>
                    <a:pt x="475" y="747"/>
                    <a:pt x="478" y="748"/>
                  </a:cubicBezTo>
                  <a:cubicBezTo>
                    <a:pt x="447" y="759"/>
                    <a:pt x="417" y="771"/>
                    <a:pt x="385" y="780"/>
                  </a:cubicBezTo>
                  <a:cubicBezTo>
                    <a:pt x="368" y="784"/>
                    <a:pt x="351" y="789"/>
                    <a:pt x="335" y="795"/>
                  </a:cubicBezTo>
                  <a:cubicBezTo>
                    <a:pt x="320" y="800"/>
                    <a:pt x="306" y="806"/>
                    <a:pt x="291" y="809"/>
                  </a:cubicBezTo>
                  <a:moveTo>
                    <a:pt x="260" y="807"/>
                  </a:moveTo>
                  <a:cubicBezTo>
                    <a:pt x="251" y="806"/>
                    <a:pt x="242" y="806"/>
                    <a:pt x="234" y="805"/>
                  </a:cubicBezTo>
                  <a:cubicBezTo>
                    <a:pt x="247" y="803"/>
                    <a:pt x="259" y="799"/>
                    <a:pt x="272" y="794"/>
                  </a:cubicBezTo>
                  <a:cubicBezTo>
                    <a:pt x="290" y="788"/>
                    <a:pt x="309" y="784"/>
                    <a:pt x="327" y="778"/>
                  </a:cubicBezTo>
                  <a:cubicBezTo>
                    <a:pt x="364" y="767"/>
                    <a:pt x="399" y="752"/>
                    <a:pt x="436" y="743"/>
                  </a:cubicBezTo>
                  <a:cubicBezTo>
                    <a:pt x="440" y="742"/>
                    <a:pt x="443" y="741"/>
                    <a:pt x="446" y="740"/>
                  </a:cubicBezTo>
                  <a:cubicBezTo>
                    <a:pt x="446" y="740"/>
                    <a:pt x="446" y="740"/>
                    <a:pt x="446" y="740"/>
                  </a:cubicBezTo>
                  <a:cubicBezTo>
                    <a:pt x="447" y="740"/>
                    <a:pt x="436" y="744"/>
                    <a:pt x="433" y="745"/>
                  </a:cubicBezTo>
                  <a:cubicBezTo>
                    <a:pt x="424" y="749"/>
                    <a:pt x="414" y="752"/>
                    <a:pt x="405" y="755"/>
                  </a:cubicBezTo>
                  <a:cubicBezTo>
                    <a:pt x="387" y="761"/>
                    <a:pt x="369" y="768"/>
                    <a:pt x="351" y="775"/>
                  </a:cubicBezTo>
                  <a:cubicBezTo>
                    <a:pt x="321" y="786"/>
                    <a:pt x="288" y="792"/>
                    <a:pt x="260" y="807"/>
                  </a:cubicBezTo>
                  <a:moveTo>
                    <a:pt x="227" y="804"/>
                  </a:moveTo>
                  <a:cubicBezTo>
                    <a:pt x="226" y="804"/>
                    <a:pt x="224" y="804"/>
                    <a:pt x="223" y="804"/>
                  </a:cubicBezTo>
                  <a:cubicBezTo>
                    <a:pt x="214" y="803"/>
                    <a:pt x="206" y="802"/>
                    <a:pt x="197" y="802"/>
                  </a:cubicBezTo>
                  <a:cubicBezTo>
                    <a:pt x="231" y="797"/>
                    <a:pt x="263" y="785"/>
                    <a:pt x="295" y="774"/>
                  </a:cubicBezTo>
                  <a:cubicBezTo>
                    <a:pt x="332" y="761"/>
                    <a:pt x="369" y="749"/>
                    <a:pt x="407" y="740"/>
                  </a:cubicBezTo>
                  <a:cubicBezTo>
                    <a:pt x="402" y="741"/>
                    <a:pt x="397" y="743"/>
                    <a:pt x="392" y="745"/>
                  </a:cubicBezTo>
                  <a:cubicBezTo>
                    <a:pt x="372" y="753"/>
                    <a:pt x="352" y="761"/>
                    <a:pt x="332" y="769"/>
                  </a:cubicBezTo>
                  <a:cubicBezTo>
                    <a:pt x="298" y="782"/>
                    <a:pt x="261" y="788"/>
                    <a:pt x="228" y="803"/>
                  </a:cubicBezTo>
                  <a:cubicBezTo>
                    <a:pt x="227" y="804"/>
                    <a:pt x="227" y="804"/>
                    <a:pt x="227" y="804"/>
                  </a:cubicBezTo>
                  <a:moveTo>
                    <a:pt x="440" y="745"/>
                  </a:moveTo>
                  <a:cubicBezTo>
                    <a:pt x="444" y="743"/>
                    <a:pt x="448" y="741"/>
                    <a:pt x="452" y="739"/>
                  </a:cubicBezTo>
                  <a:cubicBezTo>
                    <a:pt x="452" y="739"/>
                    <a:pt x="452" y="739"/>
                    <a:pt x="452" y="739"/>
                  </a:cubicBezTo>
                  <a:cubicBezTo>
                    <a:pt x="454" y="739"/>
                    <a:pt x="456" y="740"/>
                    <a:pt x="458" y="741"/>
                  </a:cubicBezTo>
                  <a:cubicBezTo>
                    <a:pt x="452" y="742"/>
                    <a:pt x="446" y="743"/>
                    <a:pt x="440" y="745"/>
                  </a:cubicBezTo>
                  <a:moveTo>
                    <a:pt x="238" y="802"/>
                  </a:moveTo>
                  <a:cubicBezTo>
                    <a:pt x="236" y="802"/>
                    <a:pt x="249" y="797"/>
                    <a:pt x="251" y="797"/>
                  </a:cubicBezTo>
                  <a:cubicBezTo>
                    <a:pt x="259" y="794"/>
                    <a:pt x="267" y="792"/>
                    <a:pt x="275" y="790"/>
                  </a:cubicBezTo>
                  <a:cubicBezTo>
                    <a:pt x="293" y="785"/>
                    <a:pt x="310" y="779"/>
                    <a:pt x="328" y="773"/>
                  </a:cubicBezTo>
                  <a:cubicBezTo>
                    <a:pt x="363" y="760"/>
                    <a:pt x="397" y="744"/>
                    <a:pt x="433" y="734"/>
                  </a:cubicBezTo>
                  <a:cubicBezTo>
                    <a:pt x="433" y="733"/>
                    <a:pt x="433" y="733"/>
                    <a:pt x="433" y="733"/>
                  </a:cubicBezTo>
                  <a:cubicBezTo>
                    <a:pt x="438" y="735"/>
                    <a:pt x="443" y="736"/>
                    <a:pt x="449" y="738"/>
                  </a:cubicBezTo>
                  <a:cubicBezTo>
                    <a:pt x="414" y="746"/>
                    <a:pt x="380" y="757"/>
                    <a:pt x="346" y="770"/>
                  </a:cubicBezTo>
                  <a:cubicBezTo>
                    <a:pt x="330" y="776"/>
                    <a:pt x="313" y="781"/>
                    <a:pt x="296" y="785"/>
                  </a:cubicBezTo>
                  <a:cubicBezTo>
                    <a:pt x="278" y="790"/>
                    <a:pt x="261" y="797"/>
                    <a:pt x="243" y="801"/>
                  </a:cubicBezTo>
                  <a:cubicBezTo>
                    <a:pt x="240" y="802"/>
                    <a:pt x="239" y="802"/>
                    <a:pt x="238" y="802"/>
                  </a:cubicBezTo>
                  <a:moveTo>
                    <a:pt x="148" y="793"/>
                  </a:moveTo>
                  <a:cubicBezTo>
                    <a:pt x="146" y="792"/>
                    <a:pt x="144" y="791"/>
                    <a:pt x="142" y="790"/>
                  </a:cubicBezTo>
                  <a:cubicBezTo>
                    <a:pt x="141" y="789"/>
                    <a:pt x="141" y="788"/>
                    <a:pt x="141" y="787"/>
                  </a:cubicBezTo>
                  <a:cubicBezTo>
                    <a:pt x="176" y="778"/>
                    <a:pt x="208" y="762"/>
                    <a:pt x="243" y="751"/>
                  </a:cubicBezTo>
                  <a:cubicBezTo>
                    <a:pt x="261" y="745"/>
                    <a:pt x="279" y="741"/>
                    <a:pt x="298" y="736"/>
                  </a:cubicBezTo>
                  <a:cubicBezTo>
                    <a:pt x="306" y="734"/>
                    <a:pt x="315" y="732"/>
                    <a:pt x="323" y="730"/>
                  </a:cubicBezTo>
                  <a:cubicBezTo>
                    <a:pt x="325" y="729"/>
                    <a:pt x="328" y="728"/>
                    <a:pt x="330" y="727"/>
                  </a:cubicBezTo>
                  <a:cubicBezTo>
                    <a:pt x="300" y="741"/>
                    <a:pt x="268" y="751"/>
                    <a:pt x="237" y="761"/>
                  </a:cubicBezTo>
                  <a:cubicBezTo>
                    <a:pt x="227" y="764"/>
                    <a:pt x="217" y="767"/>
                    <a:pt x="207" y="771"/>
                  </a:cubicBezTo>
                  <a:cubicBezTo>
                    <a:pt x="187" y="777"/>
                    <a:pt x="167" y="784"/>
                    <a:pt x="148" y="793"/>
                  </a:cubicBezTo>
                  <a:moveTo>
                    <a:pt x="195" y="801"/>
                  </a:moveTo>
                  <a:cubicBezTo>
                    <a:pt x="199" y="799"/>
                    <a:pt x="204" y="797"/>
                    <a:pt x="209" y="795"/>
                  </a:cubicBezTo>
                  <a:cubicBezTo>
                    <a:pt x="219" y="792"/>
                    <a:pt x="229" y="789"/>
                    <a:pt x="239" y="785"/>
                  </a:cubicBezTo>
                  <a:cubicBezTo>
                    <a:pt x="258" y="779"/>
                    <a:pt x="278" y="773"/>
                    <a:pt x="297" y="766"/>
                  </a:cubicBezTo>
                  <a:cubicBezTo>
                    <a:pt x="316" y="759"/>
                    <a:pt x="334" y="753"/>
                    <a:pt x="352" y="747"/>
                  </a:cubicBezTo>
                  <a:cubicBezTo>
                    <a:pt x="359" y="744"/>
                    <a:pt x="365" y="742"/>
                    <a:pt x="372" y="740"/>
                  </a:cubicBezTo>
                  <a:cubicBezTo>
                    <a:pt x="383" y="737"/>
                    <a:pt x="395" y="733"/>
                    <a:pt x="406" y="727"/>
                  </a:cubicBezTo>
                  <a:cubicBezTo>
                    <a:pt x="413" y="729"/>
                    <a:pt x="421" y="730"/>
                    <a:pt x="429" y="732"/>
                  </a:cubicBezTo>
                  <a:cubicBezTo>
                    <a:pt x="392" y="740"/>
                    <a:pt x="355" y="752"/>
                    <a:pt x="320" y="764"/>
                  </a:cubicBezTo>
                  <a:cubicBezTo>
                    <a:pt x="281" y="776"/>
                    <a:pt x="244" y="791"/>
                    <a:pt x="205" y="798"/>
                  </a:cubicBezTo>
                  <a:cubicBezTo>
                    <a:pt x="201" y="799"/>
                    <a:pt x="198" y="799"/>
                    <a:pt x="195" y="801"/>
                  </a:cubicBezTo>
                  <a:moveTo>
                    <a:pt x="165" y="797"/>
                  </a:moveTo>
                  <a:cubicBezTo>
                    <a:pt x="160" y="796"/>
                    <a:pt x="155" y="795"/>
                    <a:pt x="151" y="794"/>
                  </a:cubicBezTo>
                  <a:cubicBezTo>
                    <a:pt x="173" y="784"/>
                    <a:pt x="196" y="776"/>
                    <a:pt x="220" y="769"/>
                  </a:cubicBezTo>
                  <a:cubicBezTo>
                    <a:pt x="237" y="764"/>
                    <a:pt x="254" y="759"/>
                    <a:pt x="272" y="754"/>
                  </a:cubicBezTo>
                  <a:cubicBezTo>
                    <a:pt x="290" y="749"/>
                    <a:pt x="308" y="744"/>
                    <a:pt x="325" y="738"/>
                  </a:cubicBezTo>
                  <a:cubicBezTo>
                    <a:pt x="333" y="736"/>
                    <a:pt x="341" y="733"/>
                    <a:pt x="349" y="730"/>
                  </a:cubicBezTo>
                  <a:cubicBezTo>
                    <a:pt x="352" y="729"/>
                    <a:pt x="355" y="728"/>
                    <a:pt x="357" y="727"/>
                  </a:cubicBezTo>
                  <a:cubicBezTo>
                    <a:pt x="329" y="742"/>
                    <a:pt x="296" y="749"/>
                    <a:pt x="266" y="759"/>
                  </a:cubicBezTo>
                  <a:cubicBezTo>
                    <a:pt x="249" y="765"/>
                    <a:pt x="232" y="772"/>
                    <a:pt x="215" y="778"/>
                  </a:cubicBezTo>
                  <a:cubicBezTo>
                    <a:pt x="198" y="784"/>
                    <a:pt x="181" y="789"/>
                    <a:pt x="165" y="797"/>
                  </a:cubicBezTo>
                  <a:moveTo>
                    <a:pt x="169" y="796"/>
                  </a:moveTo>
                  <a:cubicBezTo>
                    <a:pt x="183" y="793"/>
                    <a:pt x="204" y="784"/>
                    <a:pt x="220" y="778"/>
                  </a:cubicBezTo>
                  <a:cubicBezTo>
                    <a:pt x="239" y="772"/>
                    <a:pt x="257" y="764"/>
                    <a:pt x="275" y="758"/>
                  </a:cubicBezTo>
                  <a:cubicBezTo>
                    <a:pt x="308" y="747"/>
                    <a:pt x="342" y="739"/>
                    <a:pt x="372" y="721"/>
                  </a:cubicBezTo>
                  <a:cubicBezTo>
                    <a:pt x="382" y="722"/>
                    <a:pt x="392" y="724"/>
                    <a:pt x="401" y="726"/>
                  </a:cubicBezTo>
                  <a:cubicBezTo>
                    <a:pt x="391" y="730"/>
                    <a:pt x="380" y="734"/>
                    <a:pt x="369" y="738"/>
                  </a:cubicBezTo>
                  <a:cubicBezTo>
                    <a:pt x="362" y="740"/>
                    <a:pt x="354" y="741"/>
                    <a:pt x="347" y="743"/>
                  </a:cubicBezTo>
                  <a:cubicBezTo>
                    <a:pt x="327" y="747"/>
                    <a:pt x="308" y="754"/>
                    <a:pt x="289" y="760"/>
                  </a:cubicBezTo>
                  <a:cubicBezTo>
                    <a:pt x="249" y="773"/>
                    <a:pt x="210" y="787"/>
                    <a:pt x="169" y="796"/>
                  </a:cubicBezTo>
                  <a:moveTo>
                    <a:pt x="264" y="743"/>
                  </a:moveTo>
                  <a:cubicBezTo>
                    <a:pt x="283" y="736"/>
                    <a:pt x="301" y="729"/>
                    <a:pt x="319" y="721"/>
                  </a:cubicBezTo>
                  <a:cubicBezTo>
                    <a:pt x="326" y="721"/>
                    <a:pt x="332" y="722"/>
                    <a:pt x="339" y="722"/>
                  </a:cubicBezTo>
                  <a:cubicBezTo>
                    <a:pt x="315" y="731"/>
                    <a:pt x="289" y="736"/>
                    <a:pt x="264" y="743"/>
                  </a:cubicBezTo>
                  <a:moveTo>
                    <a:pt x="166" y="764"/>
                  </a:moveTo>
                  <a:cubicBezTo>
                    <a:pt x="167" y="764"/>
                    <a:pt x="167" y="764"/>
                    <a:pt x="167" y="764"/>
                  </a:cubicBezTo>
                  <a:cubicBezTo>
                    <a:pt x="197" y="752"/>
                    <a:pt x="228" y="744"/>
                    <a:pt x="259" y="736"/>
                  </a:cubicBezTo>
                  <a:cubicBezTo>
                    <a:pt x="274" y="733"/>
                    <a:pt x="288" y="727"/>
                    <a:pt x="303" y="722"/>
                  </a:cubicBezTo>
                  <a:cubicBezTo>
                    <a:pt x="305" y="721"/>
                    <a:pt x="308" y="721"/>
                    <a:pt x="310" y="720"/>
                  </a:cubicBezTo>
                  <a:cubicBezTo>
                    <a:pt x="311" y="720"/>
                    <a:pt x="313" y="720"/>
                    <a:pt x="314" y="720"/>
                  </a:cubicBezTo>
                  <a:cubicBezTo>
                    <a:pt x="311" y="722"/>
                    <a:pt x="308" y="724"/>
                    <a:pt x="305" y="725"/>
                  </a:cubicBezTo>
                  <a:cubicBezTo>
                    <a:pt x="252" y="748"/>
                    <a:pt x="195" y="758"/>
                    <a:pt x="143" y="784"/>
                  </a:cubicBezTo>
                  <a:cubicBezTo>
                    <a:pt x="147" y="777"/>
                    <a:pt x="160" y="767"/>
                    <a:pt x="162" y="765"/>
                  </a:cubicBezTo>
                  <a:cubicBezTo>
                    <a:pt x="163" y="765"/>
                    <a:pt x="164" y="764"/>
                    <a:pt x="166" y="763"/>
                  </a:cubicBezTo>
                  <a:cubicBezTo>
                    <a:pt x="166" y="763"/>
                    <a:pt x="166" y="764"/>
                    <a:pt x="166" y="764"/>
                  </a:cubicBezTo>
                  <a:moveTo>
                    <a:pt x="267" y="753"/>
                  </a:moveTo>
                  <a:cubicBezTo>
                    <a:pt x="294" y="744"/>
                    <a:pt x="319" y="735"/>
                    <a:pt x="344" y="723"/>
                  </a:cubicBezTo>
                  <a:cubicBezTo>
                    <a:pt x="346" y="723"/>
                    <a:pt x="347" y="722"/>
                    <a:pt x="347" y="722"/>
                  </a:cubicBezTo>
                  <a:cubicBezTo>
                    <a:pt x="353" y="722"/>
                    <a:pt x="359" y="721"/>
                    <a:pt x="364" y="720"/>
                  </a:cubicBezTo>
                  <a:cubicBezTo>
                    <a:pt x="365" y="720"/>
                    <a:pt x="366" y="720"/>
                    <a:pt x="366" y="720"/>
                  </a:cubicBezTo>
                  <a:cubicBezTo>
                    <a:pt x="367" y="720"/>
                    <a:pt x="367" y="720"/>
                    <a:pt x="368" y="720"/>
                  </a:cubicBezTo>
                  <a:cubicBezTo>
                    <a:pt x="335" y="734"/>
                    <a:pt x="301" y="744"/>
                    <a:pt x="267" y="753"/>
                  </a:cubicBezTo>
                  <a:moveTo>
                    <a:pt x="169" y="761"/>
                  </a:moveTo>
                  <a:cubicBezTo>
                    <a:pt x="191" y="746"/>
                    <a:pt x="217" y="739"/>
                    <a:pt x="242" y="732"/>
                  </a:cubicBezTo>
                  <a:cubicBezTo>
                    <a:pt x="261" y="727"/>
                    <a:pt x="282" y="725"/>
                    <a:pt x="301" y="719"/>
                  </a:cubicBezTo>
                  <a:cubicBezTo>
                    <a:pt x="302" y="719"/>
                    <a:pt x="303" y="720"/>
                    <a:pt x="304" y="720"/>
                  </a:cubicBezTo>
                  <a:cubicBezTo>
                    <a:pt x="285" y="725"/>
                    <a:pt x="267" y="732"/>
                    <a:pt x="248" y="737"/>
                  </a:cubicBezTo>
                  <a:cubicBezTo>
                    <a:pt x="222" y="744"/>
                    <a:pt x="195" y="751"/>
                    <a:pt x="169" y="761"/>
                  </a:cubicBezTo>
                  <a:moveTo>
                    <a:pt x="345" y="711"/>
                  </a:moveTo>
                  <a:cubicBezTo>
                    <a:pt x="350" y="708"/>
                    <a:pt x="355" y="707"/>
                    <a:pt x="360" y="704"/>
                  </a:cubicBezTo>
                  <a:cubicBezTo>
                    <a:pt x="360" y="707"/>
                    <a:pt x="360" y="710"/>
                    <a:pt x="359" y="712"/>
                  </a:cubicBezTo>
                  <a:cubicBezTo>
                    <a:pt x="359" y="713"/>
                    <a:pt x="358" y="713"/>
                    <a:pt x="357" y="713"/>
                  </a:cubicBezTo>
                  <a:cubicBezTo>
                    <a:pt x="357" y="712"/>
                    <a:pt x="357" y="711"/>
                    <a:pt x="356" y="711"/>
                  </a:cubicBezTo>
                  <a:cubicBezTo>
                    <a:pt x="356" y="711"/>
                    <a:pt x="356" y="711"/>
                    <a:pt x="356" y="711"/>
                  </a:cubicBezTo>
                  <a:cubicBezTo>
                    <a:pt x="356" y="711"/>
                    <a:pt x="356" y="711"/>
                    <a:pt x="356" y="711"/>
                  </a:cubicBezTo>
                  <a:cubicBezTo>
                    <a:pt x="355" y="711"/>
                    <a:pt x="354" y="711"/>
                    <a:pt x="352" y="711"/>
                  </a:cubicBezTo>
                  <a:cubicBezTo>
                    <a:pt x="350" y="711"/>
                    <a:pt x="348" y="711"/>
                    <a:pt x="347" y="711"/>
                  </a:cubicBezTo>
                  <a:cubicBezTo>
                    <a:pt x="346" y="711"/>
                    <a:pt x="346" y="711"/>
                    <a:pt x="345" y="711"/>
                  </a:cubicBezTo>
                  <a:moveTo>
                    <a:pt x="340" y="713"/>
                  </a:moveTo>
                  <a:cubicBezTo>
                    <a:pt x="331" y="713"/>
                    <a:pt x="323" y="713"/>
                    <a:pt x="314" y="712"/>
                  </a:cubicBezTo>
                  <a:cubicBezTo>
                    <a:pt x="321" y="711"/>
                    <a:pt x="328" y="709"/>
                    <a:pt x="334" y="707"/>
                  </a:cubicBezTo>
                  <a:cubicBezTo>
                    <a:pt x="342" y="706"/>
                    <a:pt x="349" y="704"/>
                    <a:pt x="356" y="704"/>
                  </a:cubicBezTo>
                  <a:cubicBezTo>
                    <a:pt x="352" y="704"/>
                    <a:pt x="344" y="709"/>
                    <a:pt x="340" y="711"/>
                  </a:cubicBezTo>
                  <a:cubicBezTo>
                    <a:pt x="339" y="712"/>
                    <a:pt x="339" y="713"/>
                    <a:pt x="340" y="713"/>
                  </a:cubicBezTo>
                  <a:moveTo>
                    <a:pt x="305" y="711"/>
                  </a:moveTo>
                  <a:cubicBezTo>
                    <a:pt x="305" y="710"/>
                    <a:pt x="305" y="710"/>
                    <a:pt x="305" y="709"/>
                  </a:cubicBezTo>
                  <a:cubicBezTo>
                    <a:pt x="304" y="708"/>
                    <a:pt x="304" y="707"/>
                    <a:pt x="304" y="706"/>
                  </a:cubicBezTo>
                  <a:cubicBezTo>
                    <a:pt x="319" y="705"/>
                    <a:pt x="334" y="699"/>
                    <a:pt x="349" y="696"/>
                  </a:cubicBezTo>
                  <a:cubicBezTo>
                    <a:pt x="351" y="695"/>
                    <a:pt x="352" y="695"/>
                    <a:pt x="352" y="695"/>
                  </a:cubicBezTo>
                  <a:cubicBezTo>
                    <a:pt x="354" y="695"/>
                    <a:pt x="351" y="696"/>
                    <a:pt x="349" y="697"/>
                  </a:cubicBezTo>
                  <a:cubicBezTo>
                    <a:pt x="346" y="698"/>
                    <a:pt x="343" y="699"/>
                    <a:pt x="343" y="699"/>
                  </a:cubicBezTo>
                  <a:cubicBezTo>
                    <a:pt x="343" y="699"/>
                    <a:pt x="343" y="699"/>
                    <a:pt x="343" y="699"/>
                  </a:cubicBezTo>
                  <a:cubicBezTo>
                    <a:pt x="338" y="701"/>
                    <a:pt x="333" y="702"/>
                    <a:pt x="328" y="704"/>
                  </a:cubicBezTo>
                  <a:cubicBezTo>
                    <a:pt x="320" y="706"/>
                    <a:pt x="312" y="708"/>
                    <a:pt x="305" y="711"/>
                  </a:cubicBezTo>
                  <a:moveTo>
                    <a:pt x="303" y="702"/>
                  </a:moveTo>
                  <a:cubicBezTo>
                    <a:pt x="303" y="701"/>
                    <a:pt x="303" y="699"/>
                    <a:pt x="303" y="698"/>
                  </a:cubicBezTo>
                  <a:cubicBezTo>
                    <a:pt x="311" y="697"/>
                    <a:pt x="319" y="696"/>
                    <a:pt x="327" y="694"/>
                  </a:cubicBezTo>
                  <a:cubicBezTo>
                    <a:pt x="319" y="696"/>
                    <a:pt x="311" y="699"/>
                    <a:pt x="303" y="702"/>
                  </a:cubicBezTo>
                  <a:moveTo>
                    <a:pt x="304" y="704"/>
                  </a:moveTo>
                  <a:cubicBezTo>
                    <a:pt x="304" y="704"/>
                    <a:pt x="304" y="704"/>
                    <a:pt x="304" y="704"/>
                  </a:cubicBezTo>
                  <a:cubicBezTo>
                    <a:pt x="312" y="703"/>
                    <a:pt x="323" y="697"/>
                    <a:pt x="331" y="695"/>
                  </a:cubicBezTo>
                  <a:cubicBezTo>
                    <a:pt x="341" y="692"/>
                    <a:pt x="350" y="689"/>
                    <a:pt x="359" y="685"/>
                  </a:cubicBezTo>
                  <a:cubicBezTo>
                    <a:pt x="360" y="690"/>
                    <a:pt x="361" y="696"/>
                    <a:pt x="361" y="701"/>
                  </a:cubicBezTo>
                  <a:cubicBezTo>
                    <a:pt x="351" y="702"/>
                    <a:pt x="343" y="703"/>
                    <a:pt x="334" y="705"/>
                  </a:cubicBezTo>
                  <a:cubicBezTo>
                    <a:pt x="329" y="706"/>
                    <a:pt x="325" y="707"/>
                    <a:pt x="320" y="708"/>
                  </a:cubicBezTo>
                  <a:cubicBezTo>
                    <a:pt x="319" y="709"/>
                    <a:pt x="313" y="711"/>
                    <a:pt x="310" y="711"/>
                  </a:cubicBezTo>
                  <a:cubicBezTo>
                    <a:pt x="309" y="711"/>
                    <a:pt x="309" y="711"/>
                    <a:pt x="309" y="711"/>
                  </a:cubicBezTo>
                  <a:cubicBezTo>
                    <a:pt x="309" y="711"/>
                    <a:pt x="309" y="711"/>
                    <a:pt x="310" y="711"/>
                  </a:cubicBezTo>
                  <a:cubicBezTo>
                    <a:pt x="326" y="705"/>
                    <a:pt x="342" y="704"/>
                    <a:pt x="357" y="695"/>
                  </a:cubicBezTo>
                  <a:cubicBezTo>
                    <a:pt x="358" y="694"/>
                    <a:pt x="357" y="693"/>
                    <a:pt x="356" y="693"/>
                  </a:cubicBezTo>
                  <a:cubicBezTo>
                    <a:pt x="356" y="693"/>
                    <a:pt x="356" y="693"/>
                    <a:pt x="356" y="693"/>
                  </a:cubicBezTo>
                  <a:cubicBezTo>
                    <a:pt x="338" y="695"/>
                    <a:pt x="322" y="703"/>
                    <a:pt x="304" y="704"/>
                  </a:cubicBezTo>
                  <a:moveTo>
                    <a:pt x="303" y="693"/>
                  </a:moveTo>
                  <a:cubicBezTo>
                    <a:pt x="304" y="691"/>
                    <a:pt x="304" y="690"/>
                    <a:pt x="304" y="688"/>
                  </a:cubicBezTo>
                  <a:cubicBezTo>
                    <a:pt x="317" y="686"/>
                    <a:pt x="330" y="681"/>
                    <a:pt x="342" y="677"/>
                  </a:cubicBezTo>
                  <a:cubicBezTo>
                    <a:pt x="337" y="679"/>
                    <a:pt x="333" y="681"/>
                    <a:pt x="328" y="683"/>
                  </a:cubicBezTo>
                  <a:cubicBezTo>
                    <a:pt x="320" y="686"/>
                    <a:pt x="311" y="690"/>
                    <a:pt x="303" y="693"/>
                  </a:cubicBezTo>
                  <a:moveTo>
                    <a:pt x="303" y="696"/>
                  </a:moveTo>
                  <a:cubicBezTo>
                    <a:pt x="303" y="695"/>
                    <a:pt x="303" y="695"/>
                    <a:pt x="303" y="695"/>
                  </a:cubicBezTo>
                  <a:cubicBezTo>
                    <a:pt x="311" y="694"/>
                    <a:pt x="321" y="688"/>
                    <a:pt x="328" y="685"/>
                  </a:cubicBezTo>
                  <a:cubicBezTo>
                    <a:pt x="338" y="681"/>
                    <a:pt x="348" y="677"/>
                    <a:pt x="357" y="672"/>
                  </a:cubicBezTo>
                  <a:cubicBezTo>
                    <a:pt x="358" y="676"/>
                    <a:pt x="358" y="679"/>
                    <a:pt x="359" y="683"/>
                  </a:cubicBezTo>
                  <a:cubicBezTo>
                    <a:pt x="359" y="683"/>
                    <a:pt x="359" y="683"/>
                    <a:pt x="359" y="683"/>
                  </a:cubicBezTo>
                  <a:cubicBezTo>
                    <a:pt x="340" y="687"/>
                    <a:pt x="322" y="695"/>
                    <a:pt x="303" y="696"/>
                  </a:cubicBezTo>
                  <a:moveTo>
                    <a:pt x="305" y="684"/>
                  </a:moveTo>
                  <a:cubicBezTo>
                    <a:pt x="306" y="681"/>
                    <a:pt x="307" y="679"/>
                    <a:pt x="308" y="676"/>
                  </a:cubicBezTo>
                  <a:cubicBezTo>
                    <a:pt x="315" y="674"/>
                    <a:pt x="321" y="672"/>
                    <a:pt x="328" y="670"/>
                  </a:cubicBezTo>
                  <a:cubicBezTo>
                    <a:pt x="332" y="669"/>
                    <a:pt x="336" y="668"/>
                    <a:pt x="341" y="667"/>
                  </a:cubicBezTo>
                  <a:cubicBezTo>
                    <a:pt x="342" y="666"/>
                    <a:pt x="348" y="664"/>
                    <a:pt x="349" y="664"/>
                  </a:cubicBezTo>
                  <a:cubicBezTo>
                    <a:pt x="349" y="664"/>
                    <a:pt x="348" y="665"/>
                    <a:pt x="344" y="666"/>
                  </a:cubicBezTo>
                  <a:cubicBezTo>
                    <a:pt x="331" y="672"/>
                    <a:pt x="318" y="678"/>
                    <a:pt x="305" y="684"/>
                  </a:cubicBezTo>
                  <a:moveTo>
                    <a:pt x="307" y="686"/>
                  </a:moveTo>
                  <a:cubicBezTo>
                    <a:pt x="308" y="685"/>
                    <a:pt x="308" y="685"/>
                    <a:pt x="309" y="685"/>
                  </a:cubicBezTo>
                  <a:cubicBezTo>
                    <a:pt x="314" y="682"/>
                    <a:pt x="318" y="680"/>
                    <a:pt x="322" y="678"/>
                  </a:cubicBezTo>
                  <a:cubicBezTo>
                    <a:pt x="333" y="673"/>
                    <a:pt x="343" y="669"/>
                    <a:pt x="354" y="665"/>
                  </a:cubicBezTo>
                  <a:cubicBezTo>
                    <a:pt x="354" y="664"/>
                    <a:pt x="354" y="664"/>
                    <a:pt x="354" y="664"/>
                  </a:cubicBezTo>
                  <a:cubicBezTo>
                    <a:pt x="355" y="666"/>
                    <a:pt x="356" y="668"/>
                    <a:pt x="356" y="670"/>
                  </a:cubicBezTo>
                  <a:cubicBezTo>
                    <a:pt x="340" y="675"/>
                    <a:pt x="325" y="681"/>
                    <a:pt x="309" y="685"/>
                  </a:cubicBezTo>
                  <a:cubicBezTo>
                    <a:pt x="308" y="685"/>
                    <a:pt x="307" y="686"/>
                    <a:pt x="307" y="686"/>
                  </a:cubicBezTo>
                  <a:moveTo>
                    <a:pt x="309" y="672"/>
                  </a:moveTo>
                  <a:cubicBezTo>
                    <a:pt x="310" y="669"/>
                    <a:pt x="311" y="667"/>
                    <a:pt x="312" y="665"/>
                  </a:cubicBezTo>
                  <a:cubicBezTo>
                    <a:pt x="322" y="664"/>
                    <a:pt x="335" y="661"/>
                    <a:pt x="343" y="657"/>
                  </a:cubicBezTo>
                  <a:cubicBezTo>
                    <a:pt x="332" y="663"/>
                    <a:pt x="320" y="665"/>
                    <a:pt x="309" y="672"/>
                  </a:cubicBezTo>
                  <a:moveTo>
                    <a:pt x="314" y="660"/>
                  </a:moveTo>
                  <a:cubicBezTo>
                    <a:pt x="314" y="659"/>
                    <a:pt x="315" y="657"/>
                    <a:pt x="315" y="656"/>
                  </a:cubicBezTo>
                  <a:cubicBezTo>
                    <a:pt x="321" y="655"/>
                    <a:pt x="327" y="654"/>
                    <a:pt x="333" y="652"/>
                  </a:cubicBezTo>
                  <a:cubicBezTo>
                    <a:pt x="334" y="652"/>
                    <a:pt x="336" y="651"/>
                    <a:pt x="338" y="651"/>
                  </a:cubicBezTo>
                  <a:cubicBezTo>
                    <a:pt x="338" y="651"/>
                    <a:pt x="337" y="651"/>
                    <a:pt x="336" y="652"/>
                  </a:cubicBezTo>
                  <a:cubicBezTo>
                    <a:pt x="329" y="654"/>
                    <a:pt x="321" y="657"/>
                    <a:pt x="314" y="660"/>
                  </a:cubicBezTo>
                  <a:moveTo>
                    <a:pt x="313" y="663"/>
                  </a:moveTo>
                  <a:cubicBezTo>
                    <a:pt x="313" y="663"/>
                    <a:pt x="313" y="663"/>
                    <a:pt x="313" y="663"/>
                  </a:cubicBezTo>
                  <a:cubicBezTo>
                    <a:pt x="323" y="656"/>
                    <a:pt x="337" y="654"/>
                    <a:pt x="348" y="649"/>
                  </a:cubicBezTo>
                  <a:cubicBezTo>
                    <a:pt x="349" y="648"/>
                    <a:pt x="349" y="648"/>
                    <a:pt x="349" y="647"/>
                  </a:cubicBezTo>
                  <a:cubicBezTo>
                    <a:pt x="349" y="647"/>
                    <a:pt x="349" y="647"/>
                    <a:pt x="349" y="647"/>
                  </a:cubicBezTo>
                  <a:cubicBezTo>
                    <a:pt x="350" y="652"/>
                    <a:pt x="352" y="657"/>
                    <a:pt x="354" y="663"/>
                  </a:cubicBezTo>
                  <a:cubicBezTo>
                    <a:pt x="353" y="662"/>
                    <a:pt x="353" y="662"/>
                    <a:pt x="353" y="662"/>
                  </a:cubicBezTo>
                  <a:cubicBezTo>
                    <a:pt x="338" y="664"/>
                    <a:pt x="324" y="670"/>
                    <a:pt x="310" y="673"/>
                  </a:cubicBezTo>
                  <a:cubicBezTo>
                    <a:pt x="316" y="672"/>
                    <a:pt x="323" y="667"/>
                    <a:pt x="329" y="665"/>
                  </a:cubicBezTo>
                  <a:cubicBezTo>
                    <a:pt x="336" y="663"/>
                    <a:pt x="342" y="660"/>
                    <a:pt x="348" y="657"/>
                  </a:cubicBezTo>
                  <a:cubicBezTo>
                    <a:pt x="349" y="657"/>
                    <a:pt x="349" y="655"/>
                    <a:pt x="347" y="655"/>
                  </a:cubicBezTo>
                  <a:cubicBezTo>
                    <a:pt x="347" y="655"/>
                    <a:pt x="347" y="655"/>
                    <a:pt x="347" y="655"/>
                  </a:cubicBezTo>
                  <a:cubicBezTo>
                    <a:pt x="341" y="656"/>
                    <a:pt x="335" y="657"/>
                    <a:pt x="330" y="659"/>
                  </a:cubicBezTo>
                  <a:cubicBezTo>
                    <a:pt x="325" y="660"/>
                    <a:pt x="317" y="661"/>
                    <a:pt x="313" y="663"/>
                  </a:cubicBezTo>
                  <a:moveTo>
                    <a:pt x="316" y="653"/>
                  </a:moveTo>
                  <a:cubicBezTo>
                    <a:pt x="317" y="651"/>
                    <a:pt x="317" y="649"/>
                    <a:pt x="318" y="647"/>
                  </a:cubicBezTo>
                  <a:cubicBezTo>
                    <a:pt x="319" y="647"/>
                    <a:pt x="320" y="647"/>
                    <a:pt x="321" y="647"/>
                  </a:cubicBezTo>
                  <a:cubicBezTo>
                    <a:pt x="327" y="647"/>
                    <a:pt x="332" y="647"/>
                    <a:pt x="337" y="647"/>
                  </a:cubicBezTo>
                  <a:cubicBezTo>
                    <a:pt x="340" y="647"/>
                    <a:pt x="342" y="647"/>
                    <a:pt x="344" y="647"/>
                  </a:cubicBezTo>
                  <a:cubicBezTo>
                    <a:pt x="335" y="650"/>
                    <a:pt x="326" y="652"/>
                    <a:pt x="316" y="653"/>
                  </a:cubicBezTo>
                  <a:moveTo>
                    <a:pt x="190" y="641"/>
                  </a:moveTo>
                  <a:cubicBezTo>
                    <a:pt x="188" y="641"/>
                    <a:pt x="187" y="641"/>
                    <a:pt x="185" y="638"/>
                  </a:cubicBezTo>
                  <a:cubicBezTo>
                    <a:pt x="181" y="632"/>
                    <a:pt x="193" y="616"/>
                    <a:pt x="197" y="611"/>
                  </a:cubicBezTo>
                  <a:cubicBezTo>
                    <a:pt x="200" y="605"/>
                    <a:pt x="206" y="599"/>
                    <a:pt x="208" y="592"/>
                  </a:cubicBezTo>
                  <a:cubicBezTo>
                    <a:pt x="212" y="594"/>
                    <a:pt x="216" y="595"/>
                    <a:pt x="219" y="596"/>
                  </a:cubicBezTo>
                  <a:cubicBezTo>
                    <a:pt x="214" y="608"/>
                    <a:pt x="200" y="641"/>
                    <a:pt x="190" y="641"/>
                  </a:cubicBezTo>
                  <a:moveTo>
                    <a:pt x="307" y="475"/>
                  </a:moveTo>
                  <a:cubicBezTo>
                    <a:pt x="308" y="474"/>
                    <a:pt x="309" y="474"/>
                    <a:pt x="309" y="474"/>
                  </a:cubicBezTo>
                  <a:cubicBezTo>
                    <a:pt x="309" y="474"/>
                    <a:pt x="308" y="474"/>
                    <a:pt x="307" y="475"/>
                  </a:cubicBezTo>
                  <a:moveTo>
                    <a:pt x="313" y="472"/>
                  </a:moveTo>
                  <a:cubicBezTo>
                    <a:pt x="314" y="472"/>
                    <a:pt x="314" y="472"/>
                    <a:pt x="314" y="472"/>
                  </a:cubicBezTo>
                  <a:cubicBezTo>
                    <a:pt x="313" y="472"/>
                    <a:pt x="313" y="472"/>
                    <a:pt x="313" y="472"/>
                  </a:cubicBezTo>
                  <a:moveTo>
                    <a:pt x="325" y="507"/>
                  </a:moveTo>
                  <a:cubicBezTo>
                    <a:pt x="322" y="507"/>
                    <a:pt x="322" y="506"/>
                    <a:pt x="330" y="503"/>
                  </a:cubicBezTo>
                  <a:cubicBezTo>
                    <a:pt x="336" y="501"/>
                    <a:pt x="343" y="498"/>
                    <a:pt x="349" y="495"/>
                  </a:cubicBezTo>
                  <a:cubicBezTo>
                    <a:pt x="366" y="487"/>
                    <a:pt x="383" y="480"/>
                    <a:pt x="401" y="474"/>
                  </a:cubicBezTo>
                  <a:cubicBezTo>
                    <a:pt x="404" y="473"/>
                    <a:pt x="407" y="472"/>
                    <a:pt x="411" y="471"/>
                  </a:cubicBezTo>
                  <a:cubicBezTo>
                    <a:pt x="400" y="476"/>
                    <a:pt x="390" y="482"/>
                    <a:pt x="379" y="489"/>
                  </a:cubicBezTo>
                  <a:cubicBezTo>
                    <a:pt x="379" y="489"/>
                    <a:pt x="379" y="489"/>
                    <a:pt x="378" y="489"/>
                  </a:cubicBezTo>
                  <a:cubicBezTo>
                    <a:pt x="378" y="489"/>
                    <a:pt x="378" y="489"/>
                    <a:pt x="378" y="489"/>
                  </a:cubicBezTo>
                  <a:cubicBezTo>
                    <a:pt x="365" y="492"/>
                    <a:pt x="352" y="497"/>
                    <a:pt x="340" y="502"/>
                  </a:cubicBezTo>
                  <a:cubicBezTo>
                    <a:pt x="336" y="504"/>
                    <a:pt x="333" y="505"/>
                    <a:pt x="330" y="506"/>
                  </a:cubicBezTo>
                  <a:cubicBezTo>
                    <a:pt x="328" y="507"/>
                    <a:pt x="326" y="507"/>
                    <a:pt x="325" y="507"/>
                  </a:cubicBezTo>
                  <a:moveTo>
                    <a:pt x="328" y="513"/>
                  </a:moveTo>
                  <a:cubicBezTo>
                    <a:pt x="326" y="513"/>
                    <a:pt x="324" y="513"/>
                    <a:pt x="322" y="513"/>
                  </a:cubicBezTo>
                  <a:cubicBezTo>
                    <a:pt x="315" y="512"/>
                    <a:pt x="311" y="508"/>
                    <a:pt x="308" y="503"/>
                  </a:cubicBezTo>
                  <a:cubicBezTo>
                    <a:pt x="329" y="501"/>
                    <a:pt x="348" y="491"/>
                    <a:pt x="368" y="483"/>
                  </a:cubicBezTo>
                  <a:cubicBezTo>
                    <a:pt x="379" y="477"/>
                    <a:pt x="392" y="473"/>
                    <a:pt x="404" y="469"/>
                  </a:cubicBezTo>
                  <a:cubicBezTo>
                    <a:pt x="412" y="467"/>
                    <a:pt x="420" y="465"/>
                    <a:pt x="428" y="463"/>
                  </a:cubicBezTo>
                  <a:cubicBezTo>
                    <a:pt x="427" y="463"/>
                    <a:pt x="425" y="464"/>
                    <a:pt x="423" y="465"/>
                  </a:cubicBezTo>
                  <a:cubicBezTo>
                    <a:pt x="417" y="467"/>
                    <a:pt x="410" y="469"/>
                    <a:pt x="405" y="470"/>
                  </a:cubicBezTo>
                  <a:cubicBezTo>
                    <a:pt x="392" y="475"/>
                    <a:pt x="379" y="480"/>
                    <a:pt x="366" y="485"/>
                  </a:cubicBezTo>
                  <a:cubicBezTo>
                    <a:pt x="357" y="489"/>
                    <a:pt x="348" y="493"/>
                    <a:pt x="339" y="497"/>
                  </a:cubicBezTo>
                  <a:cubicBezTo>
                    <a:pt x="332" y="500"/>
                    <a:pt x="323" y="502"/>
                    <a:pt x="317" y="508"/>
                  </a:cubicBezTo>
                  <a:cubicBezTo>
                    <a:pt x="317" y="509"/>
                    <a:pt x="317" y="510"/>
                    <a:pt x="318" y="510"/>
                  </a:cubicBezTo>
                  <a:cubicBezTo>
                    <a:pt x="319" y="510"/>
                    <a:pt x="320" y="510"/>
                    <a:pt x="321" y="510"/>
                  </a:cubicBezTo>
                  <a:cubicBezTo>
                    <a:pt x="326" y="510"/>
                    <a:pt x="330" y="509"/>
                    <a:pt x="334" y="507"/>
                  </a:cubicBezTo>
                  <a:cubicBezTo>
                    <a:pt x="344" y="503"/>
                    <a:pt x="354" y="499"/>
                    <a:pt x="365" y="495"/>
                  </a:cubicBezTo>
                  <a:cubicBezTo>
                    <a:pt x="365" y="495"/>
                    <a:pt x="365" y="495"/>
                    <a:pt x="365" y="495"/>
                  </a:cubicBezTo>
                  <a:cubicBezTo>
                    <a:pt x="365" y="495"/>
                    <a:pt x="367" y="494"/>
                    <a:pt x="369" y="493"/>
                  </a:cubicBezTo>
                  <a:cubicBezTo>
                    <a:pt x="371" y="492"/>
                    <a:pt x="373" y="491"/>
                    <a:pt x="374" y="491"/>
                  </a:cubicBezTo>
                  <a:cubicBezTo>
                    <a:pt x="374" y="491"/>
                    <a:pt x="374" y="492"/>
                    <a:pt x="373" y="493"/>
                  </a:cubicBezTo>
                  <a:cubicBezTo>
                    <a:pt x="368" y="496"/>
                    <a:pt x="362" y="497"/>
                    <a:pt x="356" y="499"/>
                  </a:cubicBezTo>
                  <a:cubicBezTo>
                    <a:pt x="350" y="501"/>
                    <a:pt x="344" y="504"/>
                    <a:pt x="339" y="509"/>
                  </a:cubicBezTo>
                  <a:cubicBezTo>
                    <a:pt x="339" y="510"/>
                    <a:pt x="339" y="511"/>
                    <a:pt x="340" y="511"/>
                  </a:cubicBezTo>
                  <a:cubicBezTo>
                    <a:pt x="341" y="511"/>
                    <a:pt x="341" y="511"/>
                    <a:pt x="342" y="511"/>
                  </a:cubicBezTo>
                  <a:cubicBezTo>
                    <a:pt x="343" y="511"/>
                    <a:pt x="343" y="509"/>
                    <a:pt x="342" y="509"/>
                  </a:cubicBezTo>
                  <a:cubicBezTo>
                    <a:pt x="353" y="503"/>
                    <a:pt x="353" y="503"/>
                    <a:pt x="353" y="503"/>
                  </a:cubicBezTo>
                  <a:cubicBezTo>
                    <a:pt x="357" y="501"/>
                    <a:pt x="360" y="500"/>
                    <a:pt x="364" y="499"/>
                  </a:cubicBezTo>
                  <a:cubicBezTo>
                    <a:pt x="366" y="498"/>
                    <a:pt x="368" y="497"/>
                    <a:pt x="370" y="496"/>
                  </a:cubicBezTo>
                  <a:cubicBezTo>
                    <a:pt x="358" y="505"/>
                    <a:pt x="343" y="513"/>
                    <a:pt x="328" y="513"/>
                  </a:cubicBezTo>
                  <a:moveTo>
                    <a:pt x="306" y="500"/>
                  </a:moveTo>
                  <a:cubicBezTo>
                    <a:pt x="305" y="497"/>
                    <a:pt x="304" y="494"/>
                    <a:pt x="304" y="492"/>
                  </a:cubicBezTo>
                  <a:cubicBezTo>
                    <a:pt x="315" y="487"/>
                    <a:pt x="325" y="482"/>
                    <a:pt x="336" y="477"/>
                  </a:cubicBezTo>
                  <a:cubicBezTo>
                    <a:pt x="351" y="471"/>
                    <a:pt x="367" y="467"/>
                    <a:pt x="382" y="463"/>
                  </a:cubicBezTo>
                  <a:cubicBezTo>
                    <a:pt x="395" y="459"/>
                    <a:pt x="407" y="454"/>
                    <a:pt x="420" y="451"/>
                  </a:cubicBezTo>
                  <a:cubicBezTo>
                    <a:pt x="418" y="452"/>
                    <a:pt x="415" y="452"/>
                    <a:pt x="412" y="453"/>
                  </a:cubicBezTo>
                  <a:cubicBezTo>
                    <a:pt x="399" y="459"/>
                    <a:pt x="385" y="464"/>
                    <a:pt x="371" y="470"/>
                  </a:cubicBezTo>
                  <a:cubicBezTo>
                    <a:pt x="356" y="476"/>
                    <a:pt x="342" y="483"/>
                    <a:pt x="328" y="489"/>
                  </a:cubicBezTo>
                  <a:cubicBezTo>
                    <a:pt x="321" y="493"/>
                    <a:pt x="312" y="494"/>
                    <a:pt x="306" y="500"/>
                  </a:cubicBezTo>
                  <a:moveTo>
                    <a:pt x="303" y="487"/>
                  </a:moveTo>
                  <a:cubicBezTo>
                    <a:pt x="303" y="484"/>
                    <a:pt x="303" y="481"/>
                    <a:pt x="303" y="479"/>
                  </a:cubicBezTo>
                  <a:cubicBezTo>
                    <a:pt x="330" y="468"/>
                    <a:pt x="358" y="457"/>
                    <a:pt x="386" y="448"/>
                  </a:cubicBezTo>
                  <a:cubicBezTo>
                    <a:pt x="393" y="445"/>
                    <a:pt x="400" y="443"/>
                    <a:pt x="407" y="441"/>
                  </a:cubicBezTo>
                  <a:cubicBezTo>
                    <a:pt x="396" y="445"/>
                    <a:pt x="384" y="450"/>
                    <a:pt x="372" y="455"/>
                  </a:cubicBezTo>
                  <a:cubicBezTo>
                    <a:pt x="355" y="462"/>
                    <a:pt x="338" y="469"/>
                    <a:pt x="321" y="476"/>
                  </a:cubicBezTo>
                  <a:cubicBezTo>
                    <a:pt x="315" y="479"/>
                    <a:pt x="308" y="482"/>
                    <a:pt x="303" y="487"/>
                  </a:cubicBezTo>
                  <a:moveTo>
                    <a:pt x="314" y="500"/>
                  </a:moveTo>
                  <a:cubicBezTo>
                    <a:pt x="313" y="500"/>
                    <a:pt x="311" y="500"/>
                    <a:pt x="310" y="499"/>
                  </a:cubicBezTo>
                  <a:cubicBezTo>
                    <a:pt x="313" y="498"/>
                    <a:pt x="316" y="496"/>
                    <a:pt x="319" y="495"/>
                  </a:cubicBezTo>
                  <a:cubicBezTo>
                    <a:pt x="342" y="487"/>
                    <a:pt x="364" y="474"/>
                    <a:pt x="387" y="465"/>
                  </a:cubicBezTo>
                  <a:cubicBezTo>
                    <a:pt x="411" y="456"/>
                    <a:pt x="438" y="449"/>
                    <a:pt x="460" y="437"/>
                  </a:cubicBezTo>
                  <a:cubicBezTo>
                    <a:pt x="456" y="446"/>
                    <a:pt x="449" y="452"/>
                    <a:pt x="441" y="457"/>
                  </a:cubicBezTo>
                  <a:cubicBezTo>
                    <a:pt x="417" y="462"/>
                    <a:pt x="394" y="469"/>
                    <a:pt x="371" y="479"/>
                  </a:cubicBezTo>
                  <a:cubicBezTo>
                    <a:pt x="360" y="483"/>
                    <a:pt x="350" y="488"/>
                    <a:pt x="339" y="493"/>
                  </a:cubicBezTo>
                  <a:cubicBezTo>
                    <a:pt x="333" y="495"/>
                    <a:pt x="326" y="497"/>
                    <a:pt x="320" y="499"/>
                  </a:cubicBezTo>
                  <a:cubicBezTo>
                    <a:pt x="318" y="500"/>
                    <a:pt x="316" y="500"/>
                    <a:pt x="314" y="500"/>
                  </a:cubicBezTo>
                  <a:moveTo>
                    <a:pt x="303" y="475"/>
                  </a:moveTo>
                  <a:cubicBezTo>
                    <a:pt x="303" y="471"/>
                    <a:pt x="303" y="466"/>
                    <a:pt x="304" y="463"/>
                  </a:cubicBezTo>
                  <a:cubicBezTo>
                    <a:pt x="320" y="459"/>
                    <a:pt x="334" y="452"/>
                    <a:pt x="350" y="446"/>
                  </a:cubicBezTo>
                  <a:cubicBezTo>
                    <a:pt x="370" y="438"/>
                    <a:pt x="391" y="432"/>
                    <a:pt x="412" y="425"/>
                  </a:cubicBezTo>
                  <a:cubicBezTo>
                    <a:pt x="417" y="423"/>
                    <a:pt x="423" y="421"/>
                    <a:pt x="428" y="419"/>
                  </a:cubicBezTo>
                  <a:cubicBezTo>
                    <a:pt x="422" y="423"/>
                    <a:pt x="415" y="426"/>
                    <a:pt x="408" y="430"/>
                  </a:cubicBezTo>
                  <a:cubicBezTo>
                    <a:pt x="389" y="439"/>
                    <a:pt x="370" y="447"/>
                    <a:pt x="350" y="456"/>
                  </a:cubicBezTo>
                  <a:cubicBezTo>
                    <a:pt x="335" y="463"/>
                    <a:pt x="317" y="467"/>
                    <a:pt x="303" y="475"/>
                  </a:cubicBezTo>
                  <a:moveTo>
                    <a:pt x="305" y="489"/>
                  </a:moveTo>
                  <a:cubicBezTo>
                    <a:pt x="307" y="488"/>
                    <a:pt x="311" y="484"/>
                    <a:pt x="313" y="482"/>
                  </a:cubicBezTo>
                  <a:cubicBezTo>
                    <a:pt x="342" y="468"/>
                    <a:pt x="372" y="457"/>
                    <a:pt x="402" y="445"/>
                  </a:cubicBezTo>
                  <a:cubicBezTo>
                    <a:pt x="415" y="440"/>
                    <a:pt x="428" y="435"/>
                    <a:pt x="441" y="429"/>
                  </a:cubicBezTo>
                  <a:cubicBezTo>
                    <a:pt x="444" y="428"/>
                    <a:pt x="446" y="427"/>
                    <a:pt x="448" y="426"/>
                  </a:cubicBezTo>
                  <a:cubicBezTo>
                    <a:pt x="453" y="424"/>
                    <a:pt x="458" y="422"/>
                    <a:pt x="463" y="419"/>
                  </a:cubicBezTo>
                  <a:cubicBezTo>
                    <a:pt x="463" y="420"/>
                    <a:pt x="463" y="422"/>
                    <a:pt x="463" y="423"/>
                  </a:cubicBezTo>
                  <a:cubicBezTo>
                    <a:pt x="463" y="428"/>
                    <a:pt x="462" y="432"/>
                    <a:pt x="461" y="435"/>
                  </a:cubicBezTo>
                  <a:cubicBezTo>
                    <a:pt x="460" y="435"/>
                    <a:pt x="460" y="435"/>
                    <a:pt x="460" y="435"/>
                  </a:cubicBezTo>
                  <a:cubicBezTo>
                    <a:pt x="460" y="435"/>
                    <a:pt x="459" y="435"/>
                    <a:pt x="459" y="435"/>
                  </a:cubicBezTo>
                  <a:cubicBezTo>
                    <a:pt x="433" y="447"/>
                    <a:pt x="404" y="454"/>
                    <a:pt x="377" y="462"/>
                  </a:cubicBezTo>
                  <a:cubicBezTo>
                    <a:pt x="361" y="467"/>
                    <a:pt x="346" y="471"/>
                    <a:pt x="331" y="477"/>
                  </a:cubicBezTo>
                  <a:cubicBezTo>
                    <a:pt x="327" y="479"/>
                    <a:pt x="322" y="481"/>
                    <a:pt x="318" y="483"/>
                  </a:cubicBezTo>
                  <a:cubicBezTo>
                    <a:pt x="314" y="485"/>
                    <a:pt x="309" y="487"/>
                    <a:pt x="305" y="489"/>
                  </a:cubicBezTo>
                  <a:moveTo>
                    <a:pt x="348" y="459"/>
                  </a:moveTo>
                  <a:cubicBezTo>
                    <a:pt x="376" y="448"/>
                    <a:pt x="403" y="435"/>
                    <a:pt x="429" y="422"/>
                  </a:cubicBezTo>
                  <a:cubicBezTo>
                    <a:pt x="433" y="420"/>
                    <a:pt x="437" y="418"/>
                    <a:pt x="441" y="415"/>
                  </a:cubicBezTo>
                  <a:cubicBezTo>
                    <a:pt x="449" y="413"/>
                    <a:pt x="456" y="411"/>
                    <a:pt x="464" y="409"/>
                  </a:cubicBezTo>
                  <a:cubicBezTo>
                    <a:pt x="464" y="408"/>
                    <a:pt x="465" y="408"/>
                    <a:pt x="465" y="408"/>
                  </a:cubicBezTo>
                  <a:cubicBezTo>
                    <a:pt x="464" y="411"/>
                    <a:pt x="463" y="413"/>
                    <a:pt x="463" y="416"/>
                  </a:cubicBezTo>
                  <a:cubicBezTo>
                    <a:pt x="462" y="417"/>
                    <a:pt x="460" y="418"/>
                    <a:pt x="459" y="418"/>
                  </a:cubicBezTo>
                  <a:cubicBezTo>
                    <a:pt x="459" y="418"/>
                    <a:pt x="459" y="418"/>
                    <a:pt x="458" y="418"/>
                  </a:cubicBezTo>
                  <a:cubicBezTo>
                    <a:pt x="458" y="418"/>
                    <a:pt x="457" y="419"/>
                    <a:pt x="455" y="420"/>
                  </a:cubicBezTo>
                  <a:cubicBezTo>
                    <a:pt x="449" y="423"/>
                    <a:pt x="442" y="426"/>
                    <a:pt x="435" y="429"/>
                  </a:cubicBezTo>
                  <a:cubicBezTo>
                    <a:pt x="407" y="440"/>
                    <a:pt x="377" y="448"/>
                    <a:pt x="348" y="459"/>
                  </a:cubicBezTo>
                  <a:moveTo>
                    <a:pt x="44" y="406"/>
                  </a:moveTo>
                  <a:cubicBezTo>
                    <a:pt x="44" y="405"/>
                    <a:pt x="43" y="404"/>
                    <a:pt x="43" y="403"/>
                  </a:cubicBezTo>
                  <a:cubicBezTo>
                    <a:pt x="43" y="404"/>
                    <a:pt x="44" y="404"/>
                    <a:pt x="44" y="405"/>
                  </a:cubicBezTo>
                  <a:cubicBezTo>
                    <a:pt x="44" y="405"/>
                    <a:pt x="44" y="405"/>
                    <a:pt x="44" y="405"/>
                  </a:cubicBezTo>
                  <a:cubicBezTo>
                    <a:pt x="44" y="406"/>
                    <a:pt x="44" y="406"/>
                    <a:pt x="44" y="406"/>
                  </a:cubicBezTo>
                  <a:moveTo>
                    <a:pt x="449" y="411"/>
                  </a:moveTo>
                  <a:cubicBezTo>
                    <a:pt x="456" y="408"/>
                    <a:pt x="462" y="405"/>
                    <a:pt x="469" y="402"/>
                  </a:cubicBezTo>
                  <a:cubicBezTo>
                    <a:pt x="468" y="403"/>
                    <a:pt x="467" y="404"/>
                    <a:pt x="466" y="405"/>
                  </a:cubicBezTo>
                  <a:cubicBezTo>
                    <a:pt x="461" y="408"/>
                    <a:pt x="455" y="410"/>
                    <a:pt x="449" y="411"/>
                  </a:cubicBezTo>
                  <a:moveTo>
                    <a:pt x="45" y="402"/>
                  </a:moveTo>
                  <a:cubicBezTo>
                    <a:pt x="43" y="398"/>
                    <a:pt x="47" y="394"/>
                    <a:pt x="49" y="391"/>
                  </a:cubicBezTo>
                  <a:cubicBezTo>
                    <a:pt x="49" y="392"/>
                    <a:pt x="48" y="393"/>
                    <a:pt x="48" y="395"/>
                  </a:cubicBezTo>
                  <a:cubicBezTo>
                    <a:pt x="47" y="397"/>
                    <a:pt x="46" y="400"/>
                    <a:pt x="45" y="402"/>
                  </a:cubicBezTo>
                  <a:moveTo>
                    <a:pt x="42" y="400"/>
                  </a:moveTo>
                  <a:cubicBezTo>
                    <a:pt x="41" y="396"/>
                    <a:pt x="40" y="393"/>
                    <a:pt x="39" y="389"/>
                  </a:cubicBezTo>
                  <a:cubicBezTo>
                    <a:pt x="39" y="389"/>
                    <a:pt x="39" y="389"/>
                    <a:pt x="39" y="389"/>
                  </a:cubicBezTo>
                  <a:cubicBezTo>
                    <a:pt x="41" y="389"/>
                    <a:pt x="46" y="386"/>
                    <a:pt x="48" y="386"/>
                  </a:cubicBezTo>
                  <a:cubicBezTo>
                    <a:pt x="49" y="386"/>
                    <a:pt x="49" y="387"/>
                    <a:pt x="48" y="389"/>
                  </a:cubicBezTo>
                  <a:cubicBezTo>
                    <a:pt x="47" y="391"/>
                    <a:pt x="45" y="393"/>
                    <a:pt x="44" y="394"/>
                  </a:cubicBezTo>
                  <a:cubicBezTo>
                    <a:pt x="42" y="396"/>
                    <a:pt x="42" y="398"/>
                    <a:pt x="42" y="400"/>
                  </a:cubicBezTo>
                  <a:moveTo>
                    <a:pt x="312" y="426"/>
                  </a:moveTo>
                  <a:cubicBezTo>
                    <a:pt x="314" y="422"/>
                    <a:pt x="315" y="418"/>
                    <a:pt x="316" y="415"/>
                  </a:cubicBezTo>
                  <a:cubicBezTo>
                    <a:pt x="331" y="413"/>
                    <a:pt x="346" y="407"/>
                    <a:pt x="360" y="403"/>
                  </a:cubicBezTo>
                  <a:cubicBezTo>
                    <a:pt x="378" y="396"/>
                    <a:pt x="396" y="391"/>
                    <a:pt x="415" y="386"/>
                  </a:cubicBezTo>
                  <a:cubicBezTo>
                    <a:pt x="413" y="386"/>
                    <a:pt x="412" y="387"/>
                    <a:pt x="410" y="387"/>
                  </a:cubicBezTo>
                  <a:cubicBezTo>
                    <a:pt x="390" y="394"/>
                    <a:pt x="371" y="402"/>
                    <a:pt x="351" y="410"/>
                  </a:cubicBezTo>
                  <a:cubicBezTo>
                    <a:pt x="338" y="415"/>
                    <a:pt x="325" y="419"/>
                    <a:pt x="312" y="426"/>
                  </a:cubicBezTo>
                  <a:moveTo>
                    <a:pt x="307" y="442"/>
                  </a:moveTo>
                  <a:cubicBezTo>
                    <a:pt x="308" y="438"/>
                    <a:pt x="309" y="434"/>
                    <a:pt x="311" y="430"/>
                  </a:cubicBezTo>
                  <a:cubicBezTo>
                    <a:pt x="315" y="429"/>
                    <a:pt x="319" y="428"/>
                    <a:pt x="323" y="425"/>
                  </a:cubicBezTo>
                  <a:cubicBezTo>
                    <a:pt x="333" y="420"/>
                    <a:pt x="344" y="417"/>
                    <a:pt x="354" y="414"/>
                  </a:cubicBezTo>
                  <a:cubicBezTo>
                    <a:pt x="375" y="407"/>
                    <a:pt x="395" y="401"/>
                    <a:pt x="415" y="394"/>
                  </a:cubicBezTo>
                  <a:cubicBezTo>
                    <a:pt x="427" y="390"/>
                    <a:pt x="440" y="386"/>
                    <a:pt x="452" y="382"/>
                  </a:cubicBezTo>
                  <a:cubicBezTo>
                    <a:pt x="439" y="387"/>
                    <a:pt x="426" y="392"/>
                    <a:pt x="413" y="397"/>
                  </a:cubicBezTo>
                  <a:cubicBezTo>
                    <a:pt x="378" y="412"/>
                    <a:pt x="341" y="424"/>
                    <a:pt x="307" y="442"/>
                  </a:cubicBezTo>
                  <a:moveTo>
                    <a:pt x="37" y="378"/>
                  </a:moveTo>
                  <a:cubicBezTo>
                    <a:pt x="37" y="378"/>
                    <a:pt x="37" y="378"/>
                    <a:pt x="37" y="378"/>
                  </a:cubicBezTo>
                  <a:cubicBezTo>
                    <a:pt x="39" y="377"/>
                    <a:pt x="44" y="375"/>
                    <a:pt x="47" y="375"/>
                  </a:cubicBezTo>
                  <a:cubicBezTo>
                    <a:pt x="48" y="375"/>
                    <a:pt x="48" y="376"/>
                    <a:pt x="46" y="379"/>
                  </a:cubicBezTo>
                  <a:cubicBezTo>
                    <a:pt x="43" y="381"/>
                    <a:pt x="41" y="384"/>
                    <a:pt x="39" y="387"/>
                  </a:cubicBezTo>
                  <a:cubicBezTo>
                    <a:pt x="38" y="384"/>
                    <a:pt x="37" y="380"/>
                    <a:pt x="36" y="377"/>
                  </a:cubicBezTo>
                  <a:cubicBezTo>
                    <a:pt x="37" y="377"/>
                    <a:pt x="37" y="378"/>
                    <a:pt x="37" y="378"/>
                  </a:cubicBezTo>
                  <a:moveTo>
                    <a:pt x="44" y="385"/>
                  </a:moveTo>
                  <a:cubicBezTo>
                    <a:pt x="43" y="385"/>
                    <a:pt x="43" y="384"/>
                    <a:pt x="45" y="382"/>
                  </a:cubicBezTo>
                  <a:cubicBezTo>
                    <a:pt x="48" y="380"/>
                    <a:pt x="49" y="378"/>
                    <a:pt x="51" y="375"/>
                  </a:cubicBezTo>
                  <a:cubicBezTo>
                    <a:pt x="51" y="378"/>
                    <a:pt x="51" y="380"/>
                    <a:pt x="50" y="383"/>
                  </a:cubicBezTo>
                  <a:cubicBezTo>
                    <a:pt x="50" y="383"/>
                    <a:pt x="50" y="383"/>
                    <a:pt x="50" y="383"/>
                  </a:cubicBezTo>
                  <a:cubicBezTo>
                    <a:pt x="49" y="383"/>
                    <a:pt x="46" y="385"/>
                    <a:pt x="44" y="385"/>
                  </a:cubicBezTo>
                  <a:moveTo>
                    <a:pt x="329" y="386"/>
                  </a:moveTo>
                  <a:cubicBezTo>
                    <a:pt x="330" y="384"/>
                    <a:pt x="330" y="382"/>
                    <a:pt x="330" y="380"/>
                  </a:cubicBezTo>
                  <a:cubicBezTo>
                    <a:pt x="330" y="380"/>
                    <a:pt x="330" y="379"/>
                    <a:pt x="330" y="378"/>
                  </a:cubicBezTo>
                  <a:cubicBezTo>
                    <a:pt x="338" y="378"/>
                    <a:pt x="346" y="375"/>
                    <a:pt x="354" y="373"/>
                  </a:cubicBezTo>
                  <a:cubicBezTo>
                    <a:pt x="345" y="377"/>
                    <a:pt x="337" y="381"/>
                    <a:pt x="329" y="386"/>
                  </a:cubicBezTo>
                  <a:moveTo>
                    <a:pt x="323" y="401"/>
                  </a:moveTo>
                  <a:cubicBezTo>
                    <a:pt x="323" y="400"/>
                    <a:pt x="323" y="400"/>
                    <a:pt x="323" y="400"/>
                  </a:cubicBezTo>
                  <a:cubicBezTo>
                    <a:pt x="324" y="398"/>
                    <a:pt x="325" y="396"/>
                    <a:pt x="326" y="394"/>
                  </a:cubicBezTo>
                  <a:cubicBezTo>
                    <a:pt x="339" y="391"/>
                    <a:pt x="350" y="384"/>
                    <a:pt x="362" y="380"/>
                  </a:cubicBezTo>
                  <a:cubicBezTo>
                    <a:pt x="374" y="375"/>
                    <a:pt x="386" y="372"/>
                    <a:pt x="398" y="368"/>
                  </a:cubicBezTo>
                  <a:cubicBezTo>
                    <a:pt x="372" y="377"/>
                    <a:pt x="347" y="387"/>
                    <a:pt x="323" y="401"/>
                  </a:cubicBezTo>
                  <a:moveTo>
                    <a:pt x="304" y="461"/>
                  </a:moveTo>
                  <a:cubicBezTo>
                    <a:pt x="305" y="461"/>
                    <a:pt x="307" y="460"/>
                    <a:pt x="309" y="459"/>
                  </a:cubicBezTo>
                  <a:cubicBezTo>
                    <a:pt x="347" y="438"/>
                    <a:pt x="389" y="423"/>
                    <a:pt x="429" y="407"/>
                  </a:cubicBezTo>
                  <a:cubicBezTo>
                    <a:pt x="448" y="399"/>
                    <a:pt x="467" y="391"/>
                    <a:pt x="487" y="384"/>
                  </a:cubicBezTo>
                  <a:cubicBezTo>
                    <a:pt x="500" y="379"/>
                    <a:pt x="513" y="375"/>
                    <a:pt x="525" y="368"/>
                  </a:cubicBezTo>
                  <a:cubicBezTo>
                    <a:pt x="513" y="381"/>
                    <a:pt x="487" y="386"/>
                    <a:pt x="475" y="396"/>
                  </a:cubicBezTo>
                  <a:cubicBezTo>
                    <a:pt x="474" y="396"/>
                    <a:pt x="474" y="396"/>
                    <a:pt x="473" y="397"/>
                  </a:cubicBezTo>
                  <a:cubicBezTo>
                    <a:pt x="471" y="398"/>
                    <a:pt x="468" y="399"/>
                    <a:pt x="466" y="400"/>
                  </a:cubicBezTo>
                  <a:cubicBezTo>
                    <a:pt x="456" y="405"/>
                    <a:pt x="446" y="410"/>
                    <a:pt x="436" y="415"/>
                  </a:cubicBezTo>
                  <a:cubicBezTo>
                    <a:pt x="428" y="418"/>
                    <a:pt x="419" y="420"/>
                    <a:pt x="411" y="423"/>
                  </a:cubicBezTo>
                  <a:cubicBezTo>
                    <a:pt x="390" y="430"/>
                    <a:pt x="370" y="436"/>
                    <a:pt x="349" y="444"/>
                  </a:cubicBezTo>
                  <a:cubicBezTo>
                    <a:pt x="340" y="447"/>
                    <a:pt x="331" y="451"/>
                    <a:pt x="322" y="455"/>
                  </a:cubicBezTo>
                  <a:cubicBezTo>
                    <a:pt x="317" y="456"/>
                    <a:pt x="313" y="458"/>
                    <a:pt x="308" y="459"/>
                  </a:cubicBezTo>
                  <a:cubicBezTo>
                    <a:pt x="306" y="460"/>
                    <a:pt x="305" y="461"/>
                    <a:pt x="304" y="461"/>
                  </a:cubicBezTo>
                  <a:moveTo>
                    <a:pt x="319" y="409"/>
                  </a:moveTo>
                  <a:cubicBezTo>
                    <a:pt x="319" y="408"/>
                    <a:pt x="320" y="407"/>
                    <a:pt x="320" y="407"/>
                  </a:cubicBezTo>
                  <a:cubicBezTo>
                    <a:pt x="332" y="404"/>
                    <a:pt x="343" y="399"/>
                    <a:pt x="355" y="393"/>
                  </a:cubicBezTo>
                  <a:cubicBezTo>
                    <a:pt x="375" y="383"/>
                    <a:pt x="397" y="377"/>
                    <a:pt x="419" y="371"/>
                  </a:cubicBezTo>
                  <a:cubicBezTo>
                    <a:pt x="424" y="370"/>
                    <a:pt x="430" y="368"/>
                    <a:pt x="435" y="366"/>
                  </a:cubicBezTo>
                  <a:cubicBezTo>
                    <a:pt x="426" y="370"/>
                    <a:pt x="417" y="373"/>
                    <a:pt x="408" y="376"/>
                  </a:cubicBezTo>
                  <a:cubicBezTo>
                    <a:pt x="390" y="382"/>
                    <a:pt x="373" y="389"/>
                    <a:pt x="356" y="396"/>
                  </a:cubicBezTo>
                  <a:cubicBezTo>
                    <a:pt x="345" y="402"/>
                    <a:pt x="331" y="403"/>
                    <a:pt x="319" y="409"/>
                  </a:cubicBezTo>
                  <a:moveTo>
                    <a:pt x="40" y="375"/>
                  </a:moveTo>
                  <a:cubicBezTo>
                    <a:pt x="38" y="375"/>
                    <a:pt x="43" y="372"/>
                    <a:pt x="44" y="371"/>
                  </a:cubicBezTo>
                  <a:cubicBezTo>
                    <a:pt x="46" y="369"/>
                    <a:pt x="48" y="367"/>
                    <a:pt x="50" y="365"/>
                  </a:cubicBezTo>
                  <a:cubicBezTo>
                    <a:pt x="50" y="366"/>
                    <a:pt x="50" y="366"/>
                    <a:pt x="50" y="367"/>
                  </a:cubicBezTo>
                  <a:cubicBezTo>
                    <a:pt x="50" y="368"/>
                    <a:pt x="51" y="370"/>
                    <a:pt x="51" y="372"/>
                  </a:cubicBezTo>
                  <a:cubicBezTo>
                    <a:pt x="50" y="372"/>
                    <a:pt x="50" y="372"/>
                    <a:pt x="50" y="372"/>
                  </a:cubicBezTo>
                  <a:cubicBezTo>
                    <a:pt x="48" y="372"/>
                    <a:pt x="46" y="373"/>
                    <a:pt x="44" y="374"/>
                  </a:cubicBezTo>
                  <a:cubicBezTo>
                    <a:pt x="42" y="375"/>
                    <a:pt x="41" y="375"/>
                    <a:pt x="40" y="375"/>
                  </a:cubicBezTo>
                  <a:moveTo>
                    <a:pt x="36" y="376"/>
                  </a:moveTo>
                  <a:cubicBezTo>
                    <a:pt x="36" y="374"/>
                    <a:pt x="35" y="371"/>
                    <a:pt x="35" y="369"/>
                  </a:cubicBezTo>
                  <a:cubicBezTo>
                    <a:pt x="35" y="369"/>
                    <a:pt x="35" y="369"/>
                    <a:pt x="35" y="369"/>
                  </a:cubicBezTo>
                  <a:cubicBezTo>
                    <a:pt x="37" y="368"/>
                    <a:pt x="39" y="367"/>
                    <a:pt x="41" y="366"/>
                  </a:cubicBezTo>
                  <a:cubicBezTo>
                    <a:pt x="42" y="365"/>
                    <a:pt x="43" y="364"/>
                    <a:pt x="45" y="364"/>
                  </a:cubicBezTo>
                  <a:cubicBezTo>
                    <a:pt x="46" y="364"/>
                    <a:pt x="47" y="364"/>
                    <a:pt x="48" y="365"/>
                  </a:cubicBezTo>
                  <a:cubicBezTo>
                    <a:pt x="44" y="369"/>
                    <a:pt x="40" y="372"/>
                    <a:pt x="36" y="376"/>
                  </a:cubicBezTo>
                  <a:cubicBezTo>
                    <a:pt x="36" y="376"/>
                    <a:pt x="36" y="376"/>
                    <a:pt x="36" y="376"/>
                  </a:cubicBezTo>
                  <a:moveTo>
                    <a:pt x="304" y="459"/>
                  </a:moveTo>
                  <a:cubicBezTo>
                    <a:pt x="305" y="456"/>
                    <a:pt x="305" y="453"/>
                    <a:pt x="306" y="449"/>
                  </a:cubicBezTo>
                  <a:cubicBezTo>
                    <a:pt x="323" y="441"/>
                    <a:pt x="341" y="436"/>
                    <a:pt x="359" y="429"/>
                  </a:cubicBezTo>
                  <a:cubicBezTo>
                    <a:pt x="379" y="422"/>
                    <a:pt x="399" y="414"/>
                    <a:pt x="419" y="405"/>
                  </a:cubicBezTo>
                  <a:cubicBezTo>
                    <a:pt x="439" y="398"/>
                    <a:pt x="458" y="389"/>
                    <a:pt x="479" y="383"/>
                  </a:cubicBezTo>
                  <a:cubicBezTo>
                    <a:pt x="489" y="379"/>
                    <a:pt x="499" y="376"/>
                    <a:pt x="509" y="373"/>
                  </a:cubicBezTo>
                  <a:cubicBezTo>
                    <a:pt x="512" y="372"/>
                    <a:pt x="526" y="364"/>
                    <a:pt x="527" y="364"/>
                  </a:cubicBezTo>
                  <a:cubicBezTo>
                    <a:pt x="527" y="364"/>
                    <a:pt x="526" y="365"/>
                    <a:pt x="524" y="366"/>
                  </a:cubicBezTo>
                  <a:cubicBezTo>
                    <a:pt x="507" y="377"/>
                    <a:pt x="486" y="382"/>
                    <a:pt x="467" y="389"/>
                  </a:cubicBezTo>
                  <a:cubicBezTo>
                    <a:pt x="448" y="396"/>
                    <a:pt x="428" y="405"/>
                    <a:pt x="409" y="413"/>
                  </a:cubicBezTo>
                  <a:cubicBezTo>
                    <a:pt x="373" y="427"/>
                    <a:pt x="338" y="441"/>
                    <a:pt x="304" y="459"/>
                  </a:cubicBezTo>
                  <a:moveTo>
                    <a:pt x="470" y="376"/>
                  </a:moveTo>
                  <a:cubicBezTo>
                    <a:pt x="472" y="375"/>
                    <a:pt x="474" y="375"/>
                    <a:pt x="475" y="374"/>
                  </a:cubicBezTo>
                  <a:cubicBezTo>
                    <a:pt x="484" y="371"/>
                    <a:pt x="493" y="367"/>
                    <a:pt x="502" y="364"/>
                  </a:cubicBezTo>
                  <a:cubicBezTo>
                    <a:pt x="493" y="368"/>
                    <a:pt x="483" y="372"/>
                    <a:pt x="473" y="375"/>
                  </a:cubicBezTo>
                  <a:cubicBezTo>
                    <a:pt x="472" y="375"/>
                    <a:pt x="471" y="376"/>
                    <a:pt x="470" y="376"/>
                  </a:cubicBezTo>
                  <a:moveTo>
                    <a:pt x="306" y="447"/>
                  </a:moveTo>
                  <a:cubicBezTo>
                    <a:pt x="306" y="446"/>
                    <a:pt x="307" y="446"/>
                    <a:pt x="307" y="445"/>
                  </a:cubicBezTo>
                  <a:cubicBezTo>
                    <a:pt x="342" y="425"/>
                    <a:pt x="381" y="413"/>
                    <a:pt x="418" y="397"/>
                  </a:cubicBezTo>
                  <a:cubicBezTo>
                    <a:pt x="438" y="389"/>
                    <a:pt x="458" y="382"/>
                    <a:pt x="478" y="376"/>
                  </a:cubicBezTo>
                  <a:cubicBezTo>
                    <a:pt x="495" y="371"/>
                    <a:pt x="510" y="363"/>
                    <a:pt x="526" y="357"/>
                  </a:cubicBezTo>
                  <a:cubicBezTo>
                    <a:pt x="527" y="357"/>
                    <a:pt x="528" y="357"/>
                    <a:pt x="529" y="356"/>
                  </a:cubicBezTo>
                  <a:cubicBezTo>
                    <a:pt x="529" y="356"/>
                    <a:pt x="530" y="356"/>
                    <a:pt x="530" y="356"/>
                  </a:cubicBezTo>
                  <a:cubicBezTo>
                    <a:pt x="530" y="358"/>
                    <a:pt x="529" y="360"/>
                    <a:pt x="529" y="362"/>
                  </a:cubicBezTo>
                  <a:cubicBezTo>
                    <a:pt x="510" y="368"/>
                    <a:pt x="492" y="376"/>
                    <a:pt x="473" y="382"/>
                  </a:cubicBezTo>
                  <a:cubicBezTo>
                    <a:pt x="453" y="388"/>
                    <a:pt x="433" y="397"/>
                    <a:pt x="414" y="405"/>
                  </a:cubicBezTo>
                  <a:cubicBezTo>
                    <a:pt x="394" y="413"/>
                    <a:pt x="374" y="421"/>
                    <a:pt x="354" y="429"/>
                  </a:cubicBezTo>
                  <a:cubicBezTo>
                    <a:pt x="338" y="435"/>
                    <a:pt x="322" y="440"/>
                    <a:pt x="306" y="447"/>
                  </a:cubicBezTo>
                  <a:moveTo>
                    <a:pt x="37" y="366"/>
                  </a:moveTo>
                  <a:cubicBezTo>
                    <a:pt x="37" y="366"/>
                    <a:pt x="37" y="365"/>
                    <a:pt x="39" y="364"/>
                  </a:cubicBezTo>
                  <a:cubicBezTo>
                    <a:pt x="42" y="361"/>
                    <a:pt x="46" y="358"/>
                    <a:pt x="50" y="355"/>
                  </a:cubicBezTo>
                  <a:cubicBezTo>
                    <a:pt x="50" y="357"/>
                    <a:pt x="50" y="358"/>
                    <a:pt x="50" y="360"/>
                  </a:cubicBezTo>
                  <a:cubicBezTo>
                    <a:pt x="49" y="360"/>
                    <a:pt x="47" y="360"/>
                    <a:pt x="46" y="361"/>
                  </a:cubicBezTo>
                  <a:cubicBezTo>
                    <a:pt x="43" y="362"/>
                    <a:pt x="42" y="363"/>
                    <a:pt x="40" y="364"/>
                  </a:cubicBezTo>
                  <a:cubicBezTo>
                    <a:pt x="38" y="365"/>
                    <a:pt x="37" y="366"/>
                    <a:pt x="37" y="366"/>
                  </a:cubicBezTo>
                  <a:moveTo>
                    <a:pt x="34" y="366"/>
                  </a:moveTo>
                  <a:cubicBezTo>
                    <a:pt x="34" y="363"/>
                    <a:pt x="34" y="361"/>
                    <a:pt x="33" y="358"/>
                  </a:cubicBezTo>
                  <a:cubicBezTo>
                    <a:pt x="37" y="355"/>
                    <a:pt x="42" y="353"/>
                    <a:pt x="47" y="352"/>
                  </a:cubicBezTo>
                  <a:cubicBezTo>
                    <a:pt x="48" y="352"/>
                    <a:pt x="50" y="351"/>
                    <a:pt x="51" y="351"/>
                  </a:cubicBezTo>
                  <a:cubicBezTo>
                    <a:pt x="51" y="351"/>
                    <a:pt x="51" y="352"/>
                    <a:pt x="51" y="352"/>
                  </a:cubicBezTo>
                  <a:cubicBezTo>
                    <a:pt x="49" y="354"/>
                    <a:pt x="48" y="355"/>
                    <a:pt x="47" y="356"/>
                  </a:cubicBezTo>
                  <a:cubicBezTo>
                    <a:pt x="42" y="359"/>
                    <a:pt x="38" y="362"/>
                    <a:pt x="34" y="366"/>
                  </a:cubicBezTo>
                  <a:moveTo>
                    <a:pt x="311" y="428"/>
                  </a:moveTo>
                  <a:cubicBezTo>
                    <a:pt x="327" y="419"/>
                    <a:pt x="345" y="415"/>
                    <a:pt x="362" y="408"/>
                  </a:cubicBezTo>
                  <a:cubicBezTo>
                    <a:pt x="381" y="401"/>
                    <a:pt x="401" y="392"/>
                    <a:pt x="421" y="386"/>
                  </a:cubicBezTo>
                  <a:cubicBezTo>
                    <a:pt x="433" y="382"/>
                    <a:pt x="445" y="377"/>
                    <a:pt x="456" y="373"/>
                  </a:cubicBezTo>
                  <a:cubicBezTo>
                    <a:pt x="464" y="370"/>
                    <a:pt x="472" y="368"/>
                    <a:pt x="480" y="365"/>
                  </a:cubicBezTo>
                  <a:cubicBezTo>
                    <a:pt x="489" y="361"/>
                    <a:pt x="499" y="357"/>
                    <a:pt x="508" y="354"/>
                  </a:cubicBezTo>
                  <a:cubicBezTo>
                    <a:pt x="510" y="354"/>
                    <a:pt x="511" y="353"/>
                    <a:pt x="512" y="353"/>
                  </a:cubicBezTo>
                  <a:cubicBezTo>
                    <a:pt x="518" y="351"/>
                    <a:pt x="524" y="349"/>
                    <a:pt x="529" y="348"/>
                  </a:cubicBezTo>
                  <a:cubicBezTo>
                    <a:pt x="530" y="350"/>
                    <a:pt x="530" y="351"/>
                    <a:pt x="530" y="353"/>
                  </a:cubicBezTo>
                  <a:cubicBezTo>
                    <a:pt x="513" y="358"/>
                    <a:pt x="496" y="364"/>
                    <a:pt x="480" y="370"/>
                  </a:cubicBezTo>
                  <a:cubicBezTo>
                    <a:pt x="460" y="378"/>
                    <a:pt x="439" y="383"/>
                    <a:pt x="419" y="390"/>
                  </a:cubicBezTo>
                  <a:cubicBezTo>
                    <a:pt x="401" y="396"/>
                    <a:pt x="382" y="402"/>
                    <a:pt x="363" y="409"/>
                  </a:cubicBezTo>
                  <a:cubicBezTo>
                    <a:pt x="346" y="415"/>
                    <a:pt x="327" y="419"/>
                    <a:pt x="311" y="428"/>
                  </a:cubicBezTo>
                  <a:moveTo>
                    <a:pt x="78" y="347"/>
                  </a:moveTo>
                  <a:cubicBezTo>
                    <a:pt x="77" y="347"/>
                    <a:pt x="76" y="346"/>
                    <a:pt x="75" y="345"/>
                  </a:cubicBezTo>
                  <a:cubicBezTo>
                    <a:pt x="73" y="344"/>
                    <a:pt x="72" y="343"/>
                    <a:pt x="70" y="341"/>
                  </a:cubicBezTo>
                  <a:cubicBezTo>
                    <a:pt x="71" y="341"/>
                    <a:pt x="73" y="341"/>
                    <a:pt x="74" y="341"/>
                  </a:cubicBezTo>
                  <a:cubicBezTo>
                    <a:pt x="76" y="341"/>
                    <a:pt x="77" y="342"/>
                    <a:pt x="76" y="343"/>
                  </a:cubicBezTo>
                  <a:cubicBezTo>
                    <a:pt x="75" y="344"/>
                    <a:pt x="76" y="345"/>
                    <a:pt x="77" y="345"/>
                  </a:cubicBezTo>
                  <a:cubicBezTo>
                    <a:pt x="77" y="345"/>
                    <a:pt x="77" y="345"/>
                    <a:pt x="77" y="345"/>
                  </a:cubicBezTo>
                  <a:cubicBezTo>
                    <a:pt x="79" y="345"/>
                    <a:pt x="80" y="345"/>
                    <a:pt x="82" y="344"/>
                  </a:cubicBezTo>
                  <a:cubicBezTo>
                    <a:pt x="81" y="346"/>
                    <a:pt x="80" y="347"/>
                    <a:pt x="78" y="347"/>
                  </a:cubicBezTo>
                  <a:moveTo>
                    <a:pt x="322" y="412"/>
                  </a:moveTo>
                  <a:cubicBezTo>
                    <a:pt x="321" y="412"/>
                    <a:pt x="320" y="412"/>
                    <a:pt x="319" y="411"/>
                  </a:cubicBezTo>
                  <a:cubicBezTo>
                    <a:pt x="327" y="406"/>
                    <a:pt x="339" y="405"/>
                    <a:pt x="349" y="402"/>
                  </a:cubicBezTo>
                  <a:cubicBezTo>
                    <a:pt x="367" y="396"/>
                    <a:pt x="385" y="386"/>
                    <a:pt x="403" y="380"/>
                  </a:cubicBezTo>
                  <a:cubicBezTo>
                    <a:pt x="425" y="372"/>
                    <a:pt x="447" y="365"/>
                    <a:pt x="469" y="357"/>
                  </a:cubicBezTo>
                  <a:cubicBezTo>
                    <a:pt x="470" y="357"/>
                    <a:pt x="472" y="356"/>
                    <a:pt x="473" y="356"/>
                  </a:cubicBezTo>
                  <a:cubicBezTo>
                    <a:pt x="474" y="355"/>
                    <a:pt x="476" y="355"/>
                    <a:pt x="477" y="355"/>
                  </a:cubicBezTo>
                  <a:cubicBezTo>
                    <a:pt x="494" y="351"/>
                    <a:pt x="511" y="347"/>
                    <a:pt x="526" y="340"/>
                  </a:cubicBezTo>
                  <a:cubicBezTo>
                    <a:pt x="527" y="342"/>
                    <a:pt x="528" y="344"/>
                    <a:pt x="529" y="346"/>
                  </a:cubicBezTo>
                  <a:cubicBezTo>
                    <a:pt x="527" y="346"/>
                    <a:pt x="525" y="347"/>
                    <a:pt x="524" y="347"/>
                  </a:cubicBezTo>
                  <a:cubicBezTo>
                    <a:pt x="523" y="347"/>
                    <a:pt x="523" y="347"/>
                    <a:pt x="522" y="347"/>
                  </a:cubicBezTo>
                  <a:cubicBezTo>
                    <a:pt x="496" y="355"/>
                    <a:pt x="470" y="365"/>
                    <a:pt x="444" y="375"/>
                  </a:cubicBezTo>
                  <a:cubicBezTo>
                    <a:pt x="432" y="378"/>
                    <a:pt x="420" y="382"/>
                    <a:pt x="408" y="385"/>
                  </a:cubicBezTo>
                  <a:cubicBezTo>
                    <a:pt x="386" y="392"/>
                    <a:pt x="365" y="398"/>
                    <a:pt x="345" y="406"/>
                  </a:cubicBezTo>
                  <a:cubicBezTo>
                    <a:pt x="340" y="407"/>
                    <a:pt x="335" y="409"/>
                    <a:pt x="331" y="410"/>
                  </a:cubicBezTo>
                  <a:cubicBezTo>
                    <a:pt x="329" y="410"/>
                    <a:pt x="328" y="411"/>
                    <a:pt x="326" y="411"/>
                  </a:cubicBezTo>
                  <a:cubicBezTo>
                    <a:pt x="325" y="412"/>
                    <a:pt x="324" y="412"/>
                    <a:pt x="322" y="412"/>
                  </a:cubicBezTo>
                  <a:moveTo>
                    <a:pt x="489" y="350"/>
                  </a:moveTo>
                  <a:cubicBezTo>
                    <a:pt x="492" y="349"/>
                    <a:pt x="495" y="348"/>
                    <a:pt x="497" y="347"/>
                  </a:cubicBezTo>
                  <a:cubicBezTo>
                    <a:pt x="502" y="346"/>
                    <a:pt x="507" y="344"/>
                    <a:pt x="512" y="343"/>
                  </a:cubicBezTo>
                  <a:cubicBezTo>
                    <a:pt x="513" y="343"/>
                    <a:pt x="521" y="340"/>
                    <a:pt x="521" y="340"/>
                  </a:cubicBezTo>
                  <a:cubicBezTo>
                    <a:pt x="521" y="340"/>
                    <a:pt x="520" y="341"/>
                    <a:pt x="517" y="342"/>
                  </a:cubicBezTo>
                  <a:cubicBezTo>
                    <a:pt x="508" y="345"/>
                    <a:pt x="499" y="348"/>
                    <a:pt x="489" y="350"/>
                  </a:cubicBezTo>
                  <a:moveTo>
                    <a:pt x="438" y="346"/>
                  </a:moveTo>
                  <a:cubicBezTo>
                    <a:pt x="449" y="343"/>
                    <a:pt x="459" y="340"/>
                    <a:pt x="470" y="337"/>
                  </a:cubicBezTo>
                  <a:cubicBezTo>
                    <a:pt x="473" y="336"/>
                    <a:pt x="476" y="335"/>
                    <a:pt x="478" y="335"/>
                  </a:cubicBezTo>
                  <a:cubicBezTo>
                    <a:pt x="465" y="339"/>
                    <a:pt x="452" y="342"/>
                    <a:pt x="438" y="346"/>
                  </a:cubicBezTo>
                  <a:moveTo>
                    <a:pt x="500" y="338"/>
                  </a:moveTo>
                  <a:cubicBezTo>
                    <a:pt x="505" y="336"/>
                    <a:pt x="510" y="335"/>
                    <a:pt x="516" y="334"/>
                  </a:cubicBezTo>
                  <a:cubicBezTo>
                    <a:pt x="510" y="335"/>
                    <a:pt x="505" y="336"/>
                    <a:pt x="500" y="338"/>
                  </a:cubicBezTo>
                  <a:moveTo>
                    <a:pt x="516" y="333"/>
                  </a:moveTo>
                  <a:cubicBezTo>
                    <a:pt x="516" y="333"/>
                    <a:pt x="516" y="333"/>
                    <a:pt x="516" y="333"/>
                  </a:cubicBezTo>
                  <a:cubicBezTo>
                    <a:pt x="516" y="333"/>
                    <a:pt x="516" y="333"/>
                    <a:pt x="516" y="333"/>
                  </a:cubicBezTo>
                  <a:moveTo>
                    <a:pt x="321" y="405"/>
                  </a:moveTo>
                  <a:cubicBezTo>
                    <a:pt x="322" y="403"/>
                    <a:pt x="322" y="403"/>
                    <a:pt x="322" y="403"/>
                  </a:cubicBezTo>
                  <a:cubicBezTo>
                    <a:pt x="324" y="402"/>
                    <a:pt x="329" y="400"/>
                    <a:pt x="330" y="399"/>
                  </a:cubicBezTo>
                  <a:cubicBezTo>
                    <a:pt x="340" y="394"/>
                    <a:pt x="351" y="389"/>
                    <a:pt x="361" y="385"/>
                  </a:cubicBezTo>
                  <a:cubicBezTo>
                    <a:pt x="383" y="376"/>
                    <a:pt x="404" y="368"/>
                    <a:pt x="425" y="361"/>
                  </a:cubicBezTo>
                  <a:cubicBezTo>
                    <a:pt x="433" y="358"/>
                    <a:pt x="440" y="356"/>
                    <a:pt x="448" y="354"/>
                  </a:cubicBezTo>
                  <a:cubicBezTo>
                    <a:pt x="473" y="348"/>
                    <a:pt x="498" y="343"/>
                    <a:pt x="521" y="333"/>
                  </a:cubicBezTo>
                  <a:cubicBezTo>
                    <a:pt x="523" y="334"/>
                    <a:pt x="524" y="336"/>
                    <a:pt x="525" y="338"/>
                  </a:cubicBezTo>
                  <a:cubicBezTo>
                    <a:pt x="504" y="342"/>
                    <a:pt x="483" y="349"/>
                    <a:pt x="462" y="356"/>
                  </a:cubicBezTo>
                  <a:cubicBezTo>
                    <a:pt x="461" y="357"/>
                    <a:pt x="460" y="357"/>
                    <a:pt x="459" y="357"/>
                  </a:cubicBezTo>
                  <a:cubicBezTo>
                    <a:pt x="419" y="368"/>
                    <a:pt x="378" y="379"/>
                    <a:pt x="341" y="397"/>
                  </a:cubicBezTo>
                  <a:cubicBezTo>
                    <a:pt x="335" y="400"/>
                    <a:pt x="330" y="402"/>
                    <a:pt x="324" y="404"/>
                  </a:cubicBezTo>
                  <a:cubicBezTo>
                    <a:pt x="322" y="404"/>
                    <a:pt x="322" y="404"/>
                    <a:pt x="321" y="405"/>
                  </a:cubicBezTo>
                  <a:moveTo>
                    <a:pt x="70" y="339"/>
                  </a:moveTo>
                  <a:cubicBezTo>
                    <a:pt x="70" y="339"/>
                    <a:pt x="70" y="339"/>
                    <a:pt x="73" y="337"/>
                  </a:cubicBezTo>
                  <a:cubicBezTo>
                    <a:pt x="77" y="334"/>
                    <a:pt x="81" y="331"/>
                    <a:pt x="85" y="328"/>
                  </a:cubicBezTo>
                  <a:cubicBezTo>
                    <a:pt x="85" y="331"/>
                    <a:pt x="84" y="337"/>
                    <a:pt x="83" y="341"/>
                  </a:cubicBezTo>
                  <a:cubicBezTo>
                    <a:pt x="82" y="342"/>
                    <a:pt x="81" y="342"/>
                    <a:pt x="80" y="342"/>
                  </a:cubicBezTo>
                  <a:cubicBezTo>
                    <a:pt x="80" y="342"/>
                    <a:pt x="81" y="341"/>
                    <a:pt x="82" y="339"/>
                  </a:cubicBezTo>
                  <a:cubicBezTo>
                    <a:pt x="83" y="338"/>
                    <a:pt x="82" y="337"/>
                    <a:pt x="81" y="337"/>
                  </a:cubicBezTo>
                  <a:cubicBezTo>
                    <a:pt x="81" y="337"/>
                    <a:pt x="81" y="337"/>
                    <a:pt x="81" y="337"/>
                  </a:cubicBezTo>
                  <a:cubicBezTo>
                    <a:pt x="79" y="337"/>
                    <a:pt x="77" y="338"/>
                    <a:pt x="75" y="338"/>
                  </a:cubicBezTo>
                  <a:cubicBezTo>
                    <a:pt x="73" y="339"/>
                    <a:pt x="71" y="339"/>
                    <a:pt x="70" y="339"/>
                  </a:cubicBezTo>
                  <a:moveTo>
                    <a:pt x="33" y="355"/>
                  </a:moveTo>
                  <a:cubicBezTo>
                    <a:pt x="33" y="353"/>
                    <a:pt x="32" y="351"/>
                    <a:pt x="32" y="349"/>
                  </a:cubicBezTo>
                  <a:cubicBezTo>
                    <a:pt x="44" y="346"/>
                    <a:pt x="55" y="340"/>
                    <a:pt x="66" y="334"/>
                  </a:cubicBezTo>
                  <a:cubicBezTo>
                    <a:pt x="70" y="332"/>
                    <a:pt x="74" y="330"/>
                    <a:pt x="78" y="329"/>
                  </a:cubicBezTo>
                  <a:cubicBezTo>
                    <a:pt x="81" y="328"/>
                    <a:pt x="82" y="327"/>
                    <a:pt x="83" y="327"/>
                  </a:cubicBezTo>
                  <a:cubicBezTo>
                    <a:pt x="83" y="327"/>
                    <a:pt x="82" y="328"/>
                    <a:pt x="79" y="330"/>
                  </a:cubicBezTo>
                  <a:cubicBezTo>
                    <a:pt x="75" y="333"/>
                    <a:pt x="71" y="336"/>
                    <a:pt x="66" y="339"/>
                  </a:cubicBezTo>
                  <a:cubicBezTo>
                    <a:pt x="65" y="338"/>
                    <a:pt x="64" y="338"/>
                    <a:pt x="63" y="338"/>
                  </a:cubicBezTo>
                  <a:cubicBezTo>
                    <a:pt x="62" y="338"/>
                    <a:pt x="61" y="338"/>
                    <a:pt x="59" y="339"/>
                  </a:cubicBezTo>
                  <a:cubicBezTo>
                    <a:pt x="56" y="341"/>
                    <a:pt x="53" y="345"/>
                    <a:pt x="52" y="349"/>
                  </a:cubicBezTo>
                  <a:cubicBezTo>
                    <a:pt x="45" y="350"/>
                    <a:pt x="39" y="352"/>
                    <a:pt x="33" y="355"/>
                  </a:cubicBezTo>
                  <a:moveTo>
                    <a:pt x="327" y="392"/>
                  </a:moveTo>
                  <a:cubicBezTo>
                    <a:pt x="328" y="391"/>
                    <a:pt x="328" y="390"/>
                    <a:pt x="328" y="389"/>
                  </a:cubicBezTo>
                  <a:cubicBezTo>
                    <a:pt x="332" y="387"/>
                    <a:pt x="335" y="385"/>
                    <a:pt x="339" y="383"/>
                  </a:cubicBezTo>
                  <a:cubicBezTo>
                    <a:pt x="358" y="373"/>
                    <a:pt x="378" y="366"/>
                    <a:pt x="399" y="360"/>
                  </a:cubicBezTo>
                  <a:cubicBezTo>
                    <a:pt x="437" y="347"/>
                    <a:pt x="478" y="340"/>
                    <a:pt x="515" y="323"/>
                  </a:cubicBezTo>
                  <a:cubicBezTo>
                    <a:pt x="516" y="326"/>
                    <a:pt x="518" y="328"/>
                    <a:pt x="520" y="331"/>
                  </a:cubicBezTo>
                  <a:cubicBezTo>
                    <a:pt x="503" y="334"/>
                    <a:pt x="487" y="340"/>
                    <a:pt x="471" y="345"/>
                  </a:cubicBezTo>
                  <a:cubicBezTo>
                    <a:pt x="470" y="346"/>
                    <a:pt x="469" y="346"/>
                    <a:pt x="468" y="346"/>
                  </a:cubicBezTo>
                  <a:cubicBezTo>
                    <a:pt x="430" y="355"/>
                    <a:pt x="393" y="366"/>
                    <a:pt x="357" y="379"/>
                  </a:cubicBezTo>
                  <a:cubicBezTo>
                    <a:pt x="349" y="382"/>
                    <a:pt x="341" y="387"/>
                    <a:pt x="332" y="390"/>
                  </a:cubicBezTo>
                  <a:cubicBezTo>
                    <a:pt x="331" y="390"/>
                    <a:pt x="329" y="391"/>
                    <a:pt x="327" y="392"/>
                  </a:cubicBezTo>
                  <a:moveTo>
                    <a:pt x="333" y="376"/>
                  </a:moveTo>
                  <a:cubicBezTo>
                    <a:pt x="364" y="362"/>
                    <a:pt x="396" y="353"/>
                    <a:pt x="428" y="343"/>
                  </a:cubicBezTo>
                  <a:cubicBezTo>
                    <a:pt x="443" y="339"/>
                    <a:pt x="458" y="333"/>
                    <a:pt x="473" y="329"/>
                  </a:cubicBezTo>
                  <a:cubicBezTo>
                    <a:pt x="486" y="325"/>
                    <a:pt x="499" y="323"/>
                    <a:pt x="511" y="317"/>
                  </a:cubicBezTo>
                  <a:cubicBezTo>
                    <a:pt x="512" y="318"/>
                    <a:pt x="513" y="320"/>
                    <a:pt x="514" y="321"/>
                  </a:cubicBezTo>
                  <a:cubicBezTo>
                    <a:pt x="484" y="332"/>
                    <a:pt x="453" y="340"/>
                    <a:pt x="423" y="348"/>
                  </a:cubicBezTo>
                  <a:cubicBezTo>
                    <a:pt x="407" y="352"/>
                    <a:pt x="392" y="357"/>
                    <a:pt x="376" y="362"/>
                  </a:cubicBezTo>
                  <a:cubicBezTo>
                    <a:pt x="369" y="365"/>
                    <a:pt x="361" y="368"/>
                    <a:pt x="354" y="370"/>
                  </a:cubicBezTo>
                  <a:cubicBezTo>
                    <a:pt x="347" y="373"/>
                    <a:pt x="339" y="373"/>
                    <a:pt x="333" y="376"/>
                  </a:cubicBezTo>
                  <a:moveTo>
                    <a:pt x="35" y="347"/>
                  </a:moveTo>
                  <a:cubicBezTo>
                    <a:pt x="35" y="347"/>
                    <a:pt x="36" y="347"/>
                    <a:pt x="39" y="345"/>
                  </a:cubicBezTo>
                  <a:cubicBezTo>
                    <a:pt x="54" y="335"/>
                    <a:pt x="71" y="327"/>
                    <a:pt x="86" y="316"/>
                  </a:cubicBezTo>
                  <a:cubicBezTo>
                    <a:pt x="86" y="318"/>
                    <a:pt x="86" y="321"/>
                    <a:pt x="85" y="324"/>
                  </a:cubicBezTo>
                  <a:cubicBezTo>
                    <a:pt x="77" y="327"/>
                    <a:pt x="68" y="331"/>
                    <a:pt x="60" y="335"/>
                  </a:cubicBezTo>
                  <a:cubicBezTo>
                    <a:pt x="56" y="337"/>
                    <a:pt x="52" y="339"/>
                    <a:pt x="48" y="341"/>
                  </a:cubicBezTo>
                  <a:cubicBezTo>
                    <a:pt x="48" y="341"/>
                    <a:pt x="48" y="341"/>
                    <a:pt x="48" y="341"/>
                  </a:cubicBezTo>
                  <a:cubicBezTo>
                    <a:pt x="48" y="341"/>
                    <a:pt x="45" y="343"/>
                    <a:pt x="42" y="344"/>
                  </a:cubicBezTo>
                  <a:cubicBezTo>
                    <a:pt x="39" y="346"/>
                    <a:pt x="36" y="347"/>
                    <a:pt x="35" y="347"/>
                  </a:cubicBezTo>
                  <a:moveTo>
                    <a:pt x="635" y="324"/>
                  </a:moveTo>
                  <a:cubicBezTo>
                    <a:pt x="634" y="323"/>
                    <a:pt x="633" y="321"/>
                    <a:pt x="633" y="320"/>
                  </a:cubicBezTo>
                  <a:cubicBezTo>
                    <a:pt x="633" y="319"/>
                    <a:pt x="634" y="317"/>
                    <a:pt x="635" y="315"/>
                  </a:cubicBezTo>
                  <a:cubicBezTo>
                    <a:pt x="635" y="317"/>
                    <a:pt x="635" y="319"/>
                    <a:pt x="635" y="321"/>
                  </a:cubicBezTo>
                  <a:cubicBezTo>
                    <a:pt x="635" y="322"/>
                    <a:pt x="635" y="323"/>
                    <a:pt x="635" y="324"/>
                  </a:cubicBezTo>
                  <a:moveTo>
                    <a:pt x="32" y="335"/>
                  </a:moveTo>
                  <a:cubicBezTo>
                    <a:pt x="40" y="334"/>
                    <a:pt x="47" y="331"/>
                    <a:pt x="54" y="328"/>
                  </a:cubicBezTo>
                  <a:cubicBezTo>
                    <a:pt x="64" y="323"/>
                    <a:pt x="75" y="319"/>
                    <a:pt x="86" y="314"/>
                  </a:cubicBezTo>
                  <a:cubicBezTo>
                    <a:pt x="86" y="314"/>
                    <a:pt x="86" y="314"/>
                    <a:pt x="86" y="314"/>
                  </a:cubicBezTo>
                  <a:cubicBezTo>
                    <a:pt x="67" y="323"/>
                    <a:pt x="50" y="335"/>
                    <a:pt x="32" y="347"/>
                  </a:cubicBezTo>
                  <a:cubicBezTo>
                    <a:pt x="32" y="343"/>
                    <a:pt x="31" y="339"/>
                    <a:pt x="31" y="335"/>
                  </a:cubicBezTo>
                  <a:cubicBezTo>
                    <a:pt x="32" y="335"/>
                    <a:pt x="32" y="335"/>
                    <a:pt x="32" y="335"/>
                  </a:cubicBezTo>
                  <a:moveTo>
                    <a:pt x="329" y="361"/>
                  </a:moveTo>
                  <a:cubicBezTo>
                    <a:pt x="328" y="358"/>
                    <a:pt x="328" y="355"/>
                    <a:pt x="328" y="352"/>
                  </a:cubicBezTo>
                  <a:cubicBezTo>
                    <a:pt x="359" y="346"/>
                    <a:pt x="388" y="333"/>
                    <a:pt x="417" y="325"/>
                  </a:cubicBezTo>
                  <a:cubicBezTo>
                    <a:pt x="433" y="320"/>
                    <a:pt x="449" y="317"/>
                    <a:pt x="465" y="312"/>
                  </a:cubicBezTo>
                  <a:cubicBezTo>
                    <a:pt x="465" y="312"/>
                    <a:pt x="466" y="312"/>
                    <a:pt x="466" y="312"/>
                  </a:cubicBezTo>
                  <a:cubicBezTo>
                    <a:pt x="464" y="313"/>
                    <a:pt x="461" y="314"/>
                    <a:pt x="459" y="315"/>
                  </a:cubicBezTo>
                  <a:cubicBezTo>
                    <a:pt x="443" y="320"/>
                    <a:pt x="427" y="324"/>
                    <a:pt x="411" y="330"/>
                  </a:cubicBezTo>
                  <a:cubicBezTo>
                    <a:pt x="396" y="335"/>
                    <a:pt x="381" y="341"/>
                    <a:pt x="366" y="346"/>
                  </a:cubicBezTo>
                  <a:cubicBezTo>
                    <a:pt x="353" y="351"/>
                    <a:pt x="340" y="355"/>
                    <a:pt x="329" y="361"/>
                  </a:cubicBezTo>
                  <a:moveTo>
                    <a:pt x="330" y="375"/>
                  </a:moveTo>
                  <a:cubicBezTo>
                    <a:pt x="330" y="372"/>
                    <a:pt x="330" y="368"/>
                    <a:pt x="329" y="365"/>
                  </a:cubicBezTo>
                  <a:cubicBezTo>
                    <a:pt x="335" y="363"/>
                    <a:pt x="339" y="361"/>
                    <a:pt x="345" y="359"/>
                  </a:cubicBezTo>
                  <a:cubicBezTo>
                    <a:pt x="354" y="355"/>
                    <a:pt x="363" y="352"/>
                    <a:pt x="373" y="350"/>
                  </a:cubicBezTo>
                  <a:cubicBezTo>
                    <a:pt x="391" y="345"/>
                    <a:pt x="410" y="339"/>
                    <a:pt x="428" y="334"/>
                  </a:cubicBezTo>
                  <a:cubicBezTo>
                    <a:pt x="447" y="328"/>
                    <a:pt x="466" y="323"/>
                    <a:pt x="485" y="318"/>
                  </a:cubicBezTo>
                  <a:cubicBezTo>
                    <a:pt x="493" y="316"/>
                    <a:pt x="502" y="315"/>
                    <a:pt x="510" y="311"/>
                  </a:cubicBezTo>
                  <a:cubicBezTo>
                    <a:pt x="510" y="312"/>
                    <a:pt x="510" y="313"/>
                    <a:pt x="511" y="314"/>
                  </a:cubicBezTo>
                  <a:cubicBezTo>
                    <a:pt x="497" y="321"/>
                    <a:pt x="483" y="324"/>
                    <a:pt x="468" y="328"/>
                  </a:cubicBezTo>
                  <a:cubicBezTo>
                    <a:pt x="451" y="333"/>
                    <a:pt x="434" y="339"/>
                    <a:pt x="417" y="344"/>
                  </a:cubicBezTo>
                  <a:cubicBezTo>
                    <a:pt x="387" y="353"/>
                    <a:pt x="358" y="363"/>
                    <a:pt x="330" y="375"/>
                  </a:cubicBezTo>
                  <a:moveTo>
                    <a:pt x="631" y="317"/>
                  </a:moveTo>
                  <a:cubicBezTo>
                    <a:pt x="630" y="315"/>
                    <a:pt x="629" y="313"/>
                    <a:pt x="628" y="311"/>
                  </a:cubicBezTo>
                  <a:cubicBezTo>
                    <a:pt x="630" y="311"/>
                    <a:pt x="630" y="311"/>
                    <a:pt x="633" y="310"/>
                  </a:cubicBezTo>
                  <a:cubicBezTo>
                    <a:pt x="633" y="310"/>
                    <a:pt x="633" y="310"/>
                    <a:pt x="633" y="310"/>
                  </a:cubicBezTo>
                  <a:cubicBezTo>
                    <a:pt x="633" y="310"/>
                    <a:pt x="632" y="314"/>
                    <a:pt x="631" y="317"/>
                  </a:cubicBezTo>
                  <a:moveTo>
                    <a:pt x="534" y="311"/>
                  </a:moveTo>
                  <a:cubicBezTo>
                    <a:pt x="540" y="311"/>
                    <a:pt x="546" y="309"/>
                    <a:pt x="552" y="308"/>
                  </a:cubicBezTo>
                  <a:cubicBezTo>
                    <a:pt x="554" y="308"/>
                    <a:pt x="557" y="307"/>
                    <a:pt x="560" y="307"/>
                  </a:cubicBezTo>
                  <a:cubicBezTo>
                    <a:pt x="560" y="307"/>
                    <a:pt x="566" y="305"/>
                    <a:pt x="569" y="305"/>
                  </a:cubicBezTo>
                  <a:cubicBezTo>
                    <a:pt x="570" y="305"/>
                    <a:pt x="571" y="306"/>
                    <a:pt x="569" y="308"/>
                  </a:cubicBezTo>
                  <a:cubicBezTo>
                    <a:pt x="565" y="310"/>
                    <a:pt x="561" y="311"/>
                    <a:pt x="556" y="313"/>
                  </a:cubicBezTo>
                  <a:cubicBezTo>
                    <a:pt x="552" y="313"/>
                    <a:pt x="548" y="314"/>
                    <a:pt x="546" y="314"/>
                  </a:cubicBezTo>
                  <a:cubicBezTo>
                    <a:pt x="545" y="314"/>
                    <a:pt x="545" y="314"/>
                    <a:pt x="544" y="314"/>
                  </a:cubicBezTo>
                  <a:cubicBezTo>
                    <a:pt x="540" y="314"/>
                    <a:pt x="536" y="313"/>
                    <a:pt x="534" y="311"/>
                  </a:cubicBezTo>
                  <a:cubicBezTo>
                    <a:pt x="534" y="311"/>
                    <a:pt x="534" y="311"/>
                    <a:pt x="534" y="311"/>
                  </a:cubicBezTo>
                  <a:moveTo>
                    <a:pt x="626" y="309"/>
                  </a:moveTo>
                  <a:cubicBezTo>
                    <a:pt x="625" y="307"/>
                    <a:pt x="624" y="306"/>
                    <a:pt x="623" y="304"/>
                  </a:cubicBezTo>
                  <a:cubicBezTo>
                    <a:pt x="622" y="303"/>
                    <a:pt x="622" y="303"/>
                    <a:pt x="622" y="303"/>
                  </a:cubicBezTo>
                  <a:cubicBezTo>
                    <a:pt x="624" y="303"/>
                    <a:pt x="625" y="303"/>
                    <a:pt x="626" y="303"/>
                  </a:cubicBezTo>
                  <a:cubicBezTo>
                    <a:pt x="628" y="303"/>
                    <a:pt x="629" y="304"/>
                    <a:pt x="626" y="309"/>
                  </a:cubicBezTo>
                  <a:moveTo>
                    <a:pt x="335" y="325"/>
                  </a:moveTo>
                  <a:cubicBezTo>
                    <a:pt x="336" y="323"/>
                    <a:pt x="337" y="321"/>
                    <a:pt x="338" y="318"/>
                  </a:cubicBezTo>
                  <a:cubicBezTo>
                    <a:pt x="349" y="318"/>
                    <a:pt x="359" y="315"/>
                    <a:pt x="370" y="311"/>
                  </a:cubicBezTo>
                  <a:cubicBezTo>
                    <a:pt x="381" y="307"/>
                    <a:pt x="393" y="304"/>
                    <a:pt x="404" y="301"/>
                  </a:cubicBezTo>
                  <a:cubicBezTo>
                    <a:pt x="393" y="305"/>
                    <a:pt x="382" y="310"/>
                    <a:pt x="371" y="314"/>
                  </a:cubicBezTo>
                  <a:cubicBezTo>
                    <a:pt x="359" y="319"/>
                    <a:pt x="347" y="320"/>
                    <a:pt x="335" y="325"/>
                  </a:cubicBezTo>
                  <a:moveTo>
                    <a:pt x="35" y="332"/>
                  </a:moveTo>
                  <a:cubicBezTo>
                    <a:pt x="35" y="332"/>
                    <a:pt x="35" y="332"/>
                    <a:pt x="35" y="332"/>
                  </a:cubicBezTo>
                  <a:cubicBezTo>
                    <a:pt x="42" y="324"/>
                    <a:pt x="57" y="319"/>
                    <a:pt x="66" y="314"/>
                  </a:cubicBezTo>
                  <a:cubicBezTo>
                    <a:pt x="75" y="310"/>
                    <a:pt x="83" y="305"/>
                    <a:pt x="91" y="299"/>
                  </a:cubicBezTo>
                  <a:cubicBezTo>
                    <a:pt x="90" y="301"/>
                    <a:pt x="88" y="303"/>
                    <a:pt x="88" y="306"/>
                  </a:cubicBezTo>
                  <a:cubicBezTo>
                    <a:pt x="87" y="308"/>
                    <a:pt x="87" y="309"/>
                    <a:pt x="86" y="311"/>
                  </a:cubicBezTo>
                  <a:cubicBezTo>
                    <a:pt x="78" y="315"/>
                    <a:pt x="69" y="318"/>
                    <a:pt x="60" y="322"/>
                  </a:cubicBezTo>
                  <a:cubicBezTo>
                    <a:pt x="56" y="324"/>
                    <a:pt x="53" y="326"/>
                    <a:pt x="49" y="328"/>
                  </a:cubicBezTo>
                  <a:cubicBezTo>
                    <a:pt x="49" y="328"/>
                    <a:pt x="49" y="328"/>
                    <a:pt x="49" y="328"/>
                  </a:cubicBezTo>
                  <a:cubicBezTo>
                    <a:pt x="49" y="328"/>
                    <a:pt x="46" y="329"/>
                    <a:pt x="43" y="330"/>
                  </a:cubicBezTo>
                  <a:cubicBezTo>
                    <a:pt x="39" y="331"/>
                    <a:pt x="36" y="332"/>
                    <a:pt x="35" y="332"/>
                  </a:cubicBezTo>
                  <a:moveTo>
                    <a:pt x="328" y="348"/>
                  </a:moveTo>
                  <a:cubicBezTo>
                    <a:pt x="329" y="345"/>
                    <a:pt x="329" y="342"/>
                    <a:pt x="330" y="339"/>
                  </a:cubicBezTo>
                  <a:cubicBezTo>
                    <a:pt x="358" y="326"/>
                    <a:pt x="388" y="319"/>
                    <a:pt x="418" y="311"/>
                  </a:cubicBezTo>
                  <a:cubicBezTo>
                    <a:pt x="433" y="307"/>
                    <a:pt x="447" y="302"/>
                    <a:pt x="462" y="299"/>
                  </a:cubicBezTo>
                  <a:cubicBezTo>
                    <a:pt x="465" y="298"/>
                    <a:pt x="467" y="297"/>
                    <a:pt x="470" y="297"/>
                  </a:cubicBezTo>
                  <a:cubicBezTo>
                    <a:pt x="448" y="304"/>
                    <a:pt x="427" y="310"/>
                    <a:pt x="406" y="317"/>
                  </a:cubicBezTo>
                  <a:cubicBezTo>
                    <a:pt x="379" y="326"/>
                    <a:pt x="353" y="335"/>
                    <a:pt x="328" y="348"/>
                  </a:cubicBezTo>
                  <a:moveTo>
                    <a:pt x="32" y="324"/>
                  </a:moveTo>
                  <a:cubicBezTo>
                    <a:pt x="54" y="319"/>
                    <a:pt x="73" y="309"/>
                    <a:pt x="92" y="297"/>
                  </a:cubicBezTo>
                  <a:cubicBezTo>
                    <a:pt x="80" y="304"/>
                    <a:pt x="68" y="311"/>
                    <a:pt x="56" y="317"/>
                  </a:cubicBezTo>
                  <a:cubicBezTo>
                    <a:pt x="47" y="322"/>
                    <a:pt x="38" y="326"/>
                    <a:pt x="31" y="333"/>
                  </a:cubicBezTo>
                  <a:cubicBezTo>
                    <a:pt x="31" y="330"/>
                    <a:pt x="31" y="327"/>
                    <a:pt x="31" y="324"/>
                  </a:cubicBezTo>
                  <a:cubicBezTo>
                    <a:pt x="32" y="324"/>
                    <a:pt x="32" y="324"/>
                    <a:pt x="32" y="324"/>
                  </a:cubicBezTo>
                  <a:moveTo>
                    <a:pt x="93" y="296"/>
                  </a:moveTo>
                  <a:cubicBezTo>
                    <a:pt x="93" y="296"/>
                    <a:pt x="93" y="296"/>
                    <a:pt x="93" y="296"/>
                  </a:cubicBezTo>
                  <a:cubicBezTo>
                    <a:pt x="93" y="296"/>
                    <a:pt x="93" y="296"/>
                    <a:pt x="93" y="296"/>
                  </a:cubicBezTo>
                  <a:moveTo>
                    <a:pt x="329" y="363"/>
                  </a:moveTo>
                  <a:cubicBezTo>
                    <a:pt x="329" y="363"/>
                    <a:pt x="329" y="363"/>
                    <a:pt x="329" y="363"/>
                  </a:cubicBezTo>
                  <a:cubicBezTo>
                    <a:pt x="331" y="362"/>
                    <a:pt x="336" y="360"/>
                    <a:pt x="338" y="359"/>
                  </a:cubicBezTo>
                  <a:cubicBezTo>
                    <a:pt x="347" y="354"/>
                    <a:pt x="357" y="352"/>
                    <a:pt x="366" y="348"/>
                  </a:cubicBezTo>
                  <a:cubicBezTo>
                    <a:pt x="383" y="342"/>
                    <a:pt x="399" y="336"/>
                    <a:pt x="416" y="330"/>
                  </a:cubicBezTo>
                  <a:cubicBezTo>
                    <a:pt x="432" y="325"/>
                    <a:pt x="448" y="320"/>
                    <a:pt x="464" y="315"/>
                  </a:cubicBezTo>
                  <a:cubicBezTo>
                    <a:pt x="479" y="310"/>
                    <a:pt x="494" y="302"/>
                    <a:pt x="509" y="296"/>
                  </a:cubicBezTo>
                  <a:cubicBezTo>
                    <a:pt x="509" y="296"/>
                    <a:pt x="509" y="296"/>
                    <a:pt x="509" y="296"/>
                  </a:cubicBezTo>
                  <a:cubicBezTo>
                    <a:pt x="509" y="300"/>
                    <a:pt x="509" y="303"/>
                    <a:pt x="509" y="307"/>
                  </a:cubicBezTo>
                  <a:cubicBezTo>
                    <a:pt x="508" y="308"/>
                    <a:pt x="507" y="308"/>
                    <a:pt x="506" y="308"/>
                  </a:cubicBezTo>
                  <a:cubicBezTo>
                    <a:pt x="505" y="309"/>
                    <a:pt x="505" y="310"/>
                    <a:pt x="506" y="310"/>
                  </a:cubicBezTo>
                  <a:cubicBezTo>
                    <a:pt x="503" y="312"/>
                    <a:pt x="499" y="313"/>
                    <a:pt x="498" y="313"/>
                  </a:cubicBezTo>
                  <a:cubicBezTo>
                    <a:pt x="491" y="315"/>
                    <a:pt x="485" y="316"/>
                    <a:pt x="479" y="318"/>
                  </a:cubicBezTo>
                  <a:cubicBezTo>
                    <a:pt x="462" y="322"/>
                    <a:pt x="445" y="327"/>
                    <a:pt x="427" y="332"/>
                  </a:cubicBezTo>
                  <a:cubicBezTo>
                    <a:pt x="397" y="340"/>
                    <a:pt x="364" y="347"/>
                    <a:pt x="336" y="360"/>
                  </a:cubicBezTo>
                  <a:cubicBezTo>
                    <a:pt x="332" y="362"/>
                    <a:pt x="330" y="363"/>
                    <a:pt x="329" y="363"/>
                  </a:cubicBezTo>
                  <a:moveTo>
                    <a:pt x="620" y="301"/>
                  </a:moveTo>
                  <a:cubicBezTo>
                    <a:pt x="618" y="299"/>
                    <a:pt x="616" y="297"/>
                    <a:pt x="614" y="296"/>
                  </a:cubicBezTo>
                  <a:cubicBezTo>
                    <a:pt x="617" y="295"/>
                    <a:pt x="621" y="295"/>
                    <a:pt x="624" y="295"/>
                  </a:cubicBezTo>
                  <a:cubicBezTo>
                    <a:pt x="625" y="295"/>
                    <a:pt x="625" y="295"/>
                    <a:pt x="626" y="295"/>
                  </a:cubicBezTo>
                  <a:cubicBezTo>
                    <a:pt x="624" y="296"/>
                    <a:pt x="621" y="299"/>
                    <a:pt x="620" y="301"/>
                  </a:cubicBezTo>
                  <a:moveTo>
                    <a:pt x="534" y="298"/>
                  </a:moveTo>
                  <a:cubicBezTo>
                    <a:pt x="543" y="298"/>
                    <a:pt x="553" y="295"/>
                    <a:pt x="563" y="293"/>
                  </a:cubicBezTo>
                  <a:cubicBezTo>
                    <a:pt x="566" y="293"/>
                    <a:pt x="568" y="292"/>
                    <a:pt x="569" y="292"/>
                  </a:cubicBezTo>
                  <a:cubicBezTo>
                    <a:pt x="573" y="292"/>
                    <a:pt x="567" y="294"/>
                    <a:pt x="564" y="296"/>
                  </a:cubicBezTo>
                  <a:cubicBezTo>
                    <a:pt x="559" y="299"/>
                    <a:pt x="554" y="300"/>
                    <a:pt x="549" y="302"/>
                  </a:cubicBezTo>
                  <a:cubicBezTo>
                    <a:pt x="543" y="303"/>
                    <a:pt x="536" y="305"/>
                    <a:pt x="530" y="306"/>
                  </a:cubicBezTo>
                  <a:cubicBezTo>
                    <a:pt x="529" y="304"/>
                    <a:pt x="528" y="301"/>
                    <a:pt x="528" y="297"/>
                  </a:cubicBezTo>
                  <a:cubicBezTo>
                    <a:pt x="530" y="298"/>
                    <a:pt x="532" y="298"/>
                    <a:pt x="534" y="298"/>
                  </a:cubicBezTo>
                  <a:moveTo>
                    <a:pt x="532" y="309"/>
                  </a:moveTo>
                  <a:cubicBezTo>
                    <a:pt x="531" y="308"/>
                    <a:pt x="531" y="308"/>
                    <a:pt x="531" y="308"/>
                  </a:cubicBezTo>
                  <a:cubicBezTo>
                    <a:pt x="533" y="308"/>
                    <a:pt x="537" y="307"/>
                    <a:pt x="537" y="307"/>
                  </a:cubicBezTo>
                  <a:cubicBezTo>
                    <a:pt x="550" y="304"/>
                    <a:pt x="564" y="301"/>
                    <a:pt x="574" y="292"/>
                  </a:cubicBezTo>
                  <a:cubicBezTo>
                    <a:pt x="575" y="292"/>
                    <a:pt x="575" y="292"/>
                    <a:pt x="575" y="292"/>
                  </a:cubicBezTo>
                  <a:cubicBezTo>
                    <a:pt x="575" y="293"/>
                    <a:pt x="575" y="293"/>
                    <a:pt x="576" y="294"/>
                  </a:cubicBezTo>
                  <a:cubicBezTo>
                    <a:pt x="577" y="298"/>
                    <a:pt x="577" y="301"/>
                    <a:pt x="575" y="303"/>
                  </a:cubicBezTo>
                  <a:cubicBezTo>
                    <a:pt x="575" y="303"/>
                    <a:pt x="575" y="303"/>
                    <a:pt x="575" y="303"/>
                  </a:cubicBezTo>
                  <a:cubicBezTo>
                    <a:pt x="575" y="303"/>
                    <a:pt x="574" y="303"/>
                    <a:pt x="574" y="303"/>
                  </a:cubicBezTo>
                  <a:cubicBezTo>
                    <a:pt x="565" y="304"/>
                    <a:pt x="556" y="305"/>
                    <a:pt x="548" y="307"/>
                  </a:cubicBezTo>
                  <a:cubicBezTo>
                    <a:pt x="543" y="308"/>
                    <a:pt x="538" y="309"/>
                    <a:pt x="532" y="309"/>
                  </a:cubicBezTo>
                  <a:cubicBezTo>
                    <a:pt x="532" y="309"/>
                    <a:pt x="532" y="309"/>
                    <a:pt x="532" y="309"/>
                  </a:cubicBezTo>
                  <a:moveTo>
                    <a:pt x="500" y="290"/>
                  </a:moveTo>
                  <a:cubicBezTo>
                    <a:pt x="502" y="290"/>
                    <a:pt x="503" y="289"/>
                    <a:pt x="503" y="288"/>
                  </a:cubicBezTo>
                  <a:cubicBezTo>
                    <a:pt x="505" y="288"/>
                    <a:pt x="506" y="287"/>
                    <a:pt x="508" y="287"/>
                  </a:cubicBezTo>
                  <a:cubicBezTo>
                    <a:pt x="508" y="286"/>
                    <a:pt x="508" y="286"/>
                    <a:pt x="508" y="286"/>
                  </a:cubicBezTo>
                  <a:cubicBezTo>
                    <a:pt x="509" y="289"/>
                    <a:pt x="509" y="292"/>
                    <a:pt x="509" y="294"/>
                  </a:cubicBezTo>
                  <a:cubicBezTo>
                    <a:pt x="508" y="294"/>
                    <a:pt x="508" y="294"/>
                    <a:pt x="508" y="294"/>
                  </a:cubicBezTo>
                  <a:cubicBezTo>
                    <a:pt x="495" y="298"/>
                    <a:pt x="482" y="304"/>
                    <a:pt x="469" y="309"/>
                  </a:cubicBezTo>
                  <a:cubicBezTo>
                    <a:pt x="454" y="314"/>
                    <a:pt x="438" y="317"/>
                    <a:pt x="422" y="321"/>
                  </a:cubicBezTo>
                  <a:cubicBezTo>
                    <a:pt x="392" y="329"/>
                    <a:pt x="364" y="341"/>
                    <a:pt x="334" y="349"/>
                  </a:cubicBezTo>
                  <a:cubicBezTo>
                    <a:pt x="331" y="349"/>
                    <a:pt x="330" y="350"/>
                    <a:pt x="329" y="350"/>
                  </a:cubicBezTo>
                  <a:cubicBezTo>
                    <a:pt x="328" y="350"/>
                    <a:pt x="336" y="346"/>
                    <a:pt x="338" y="345"/>
                  </a:cubicBezTo>
                  <a:cubicBezTo>
                    <a:pt x="347" y="341"/>
                    <a:pt x="357" y="337"/>
                    <a:pt x="367" y="333"/>
                  </a:cubicBezTo>
                  <a:cubicBezTo>
                    <a:pt x="381" y="327"/>
                    <a:pt x="397" y="323"/>
                    <a:pt x="412" y="318"/>
                  </a:cubicBezTo>
                  <a:cubicBezTo>
                    <a:pt x="441" y="308"/>
                    <a:pt x="470" y="299"/>
                    <a:pt x="498" y="290"/>
                  </a:cubicBezTo>
                  <a:cubicBezTo>
                    <a:pt x="499" y="290"/>
                    <a:pt x="499" y="290"/>
                    <a:pt x="500" y="290"/>
                  </a:cubicBezTo>
                  <a:moveTo>
                    <a:pt x="612" y="293"/>
                  </a:moveTo>
                  <a:cubicBezTo>
                    <a:pt x="610" y="292"/>
                    <a:pt x="608" y="290"/>
                    <a:pt x="607" y="288"/>
                  </a:cubicBezTo>
                  <a:cubicBezTo>
                    <a:pt x="611" y="288"/>
                    <a:pt x="615" y="287"/>
                    <a:pt x="620" y="286"/>
                  </a:cubicBezTo>
                  <a:cubicBezTo>
                    <a:pt x="623" y="288"/>
                    <a:pt x="623" y="289"/>
                    <a:pt x="619" y="290"/>
                  </a:cubicBezTo>
                  <a:cubicBezTo>
                    <a:pt x="617" y="291"/>
                    <a:pt x="614" y="292"/>
                    <a:pt x="612" y="293"/>
                  </a:cubicBezTo>
                  <a:moveTo>
                    <a:pt x="531" y="296"/>
                  </a:moveTo>
                  <a:cubicBezTo>
                    <a:pt x="529" y="296"/>
                    <a:pt x="529" y="296"/>
                    <a:pt x="528" y="296"/>
                  </a:cubicBezTo>
                  <a:cubicBezTo>
                    <a:pt x="528" y="295"/>
                    <a:pt x="528" y="294"/>
                    <a:pt x="528" y="293"/>
                  </a:cubicBezTo>
                  <a:cubicBezTo>
                    <a:pt x="530" y="292"/>
                    <a:pt x="534" y="291"/>
                    <a:pt x="536" y="290"/>
                  </a:cubicBezTo>
                  <a:cubicBezTo>
                    <a:pt x="547" y="287"/>
                    <a:pt x="560" y="289"/>
                    <a:pt x="570" y="282"/>
                  </a:cubicBezTo>
                  <a:cubicBezTo>
                    <a:pt x="571" y="285"/>
                    <a:pt x="573" y="288"/>
                    <a:pt x="574" y="290"/>
                  </a:cubicBezTo>
                  <a:cubicBezTo>
                    <a:pt x="574" y="290"/>
                    <a:pt x="574" y="290"/>
                    <a:pt x="574" y="290"/>
                  </a:cubicBezTo>
                  <a:cubicBezTo>
                    <a:pt x="574" y="290"/>
                    <a:pt x="573" y="290"/>
                    <a:pt x="573" y="290"/>
                  </a:cubicBezTo>
                  <a:cubicBezTo>
                    <a:pt x="565" y="290"/>
                    <a:pt x="557" y="292"/>
                    <a:pt x="549" y="294"/>
                  </a:cubicBezTo>
                  <a:cubicBezTo>
                    <a:pt x="544" y="295"/>
                    <a:pt x="539" y="295"/>
                    <a:pt x="533" y="296"/>
                  </a:cubicBezTo>
                  <a:cubicBezTo>
                    <a:pt x="532" y="296"/>
                    <a:pt x="531" y="296"/>
                    <a:pt x="531" y="296"/>
                  </a:cubicBezTo>
                  <a:moveTo>
                    <a:pt x="531" y="286"/>
                  </a:moveTo>
                  <a:cubicBezTo>
                    <a:pt x="535" y="286"/>
                    <a:pt x="539" y="286"/>
                    <a:pt x="544" y="285"/>
                  </a:cubicBezTo>
                  <a:cubicBezTo>
                    <a:pt x="548" y="284"/>
                    <a:pt x="552" y="283"/>
                    <a:pt x="556" y="282"/>
                  </a:cubicBezTo>
                  <a:cubicBezTo>
                    <a:pt x="558" y="282"/>
                    <a:pt x="563" y="281"/>
                    <a:pt x="566" y="281"/>
                  </a:cubicBezTo>
                  <a:cubicBezTo>
                    <a:pt x="568" y="281"/>
                    <a:pt x="568" y="282"/>
                    <a:pt x="562" y="284"/>
                  </a:cubicBezTo>
                  <a:cubicBezTo>
                    <a:pt x="551" y="288"/>
                    <a:pt x="538" y="285"/>
                    <a:pt x="528" y="290"/>
                  </a:cubicBezTo>
                  <a:cubicBezTo>
                    <a:pt x="528" y="289"/>
                    <a:pt x="528" y="287"/>
                    <a:pt x="528" y="286"/>
                  </a:cubicBezTo>
                  <a:cubicBezTo>
                    <a:pt x="529" y="286"/>
                    <a:pt x="530" y="286"/>
                    <a:pt x="531" y="286"/>
                  </a:cubicBezTo>
                  <a:moveTo>
                    <a:pt x="31" y="322"/>
                  </a:moveTo>
                  <a:cubicBezTo>
                    <a:pt x="31" y="317"/>
                    <a:pt x="31" y="313"/>
                    <a:pt x="31" y="308"/>
                  </a:cubicBezTo>
                  <a:cubicBezTo>
                    <a:pt x="46" y="305"/>
                    <a:pt x="59" y="298"/>
                    <a:pt x="72" y="292"/>
                  </a:cubicBezTo>
                  <a:cubicBezTo>
                    <a:pt x="77" y="290"/>
                    <a:pt x="81" y="289"/>
                    <a:pt x="85" y="287"/>
                  </a:cubicBezTo>
                  <a:cubicBezTo>
                    <a:pt x="89" y="285"/>
                    <a:pt x="93" y="283"/>
                    <a:pt x="98" y="282"/>
                  </a:cubicBezTo>
                  <a:cubicBezTo>
                    <a:pt x="99" y="281"/>
                    <a:pt x="99" y="281"/>
                    <a:pt x="100" y="281"/>
                  </a:cubicBezTo>
                  <a:cubicBezTo>
                    <a:pt x="100" y="281"/>
                    <a:pt x="99" y="281"/>
                    <a:pt x="98" y="282"/>
                  </a:cubicBezTo>
                  <a:cubicBezTo>
                    <a:pt x="87" y="289"/>
                    <a:pt x="74" y="293"/>
                    <a:pt x="63" y="300"/>
                  </a:cubicBezTo>
                  <a:cubicBezTo>
                    <a:pt x="52" y="307"/>
                    <a:pt x="41" y="314"/>
                    <a:pt x="31" y="322"/>
                  </a:cubicBezTo>
                  <a:moveTo>
                    <a:pt x="331" y="336"/>
                  </a:moveTo>
                  <a:cubicBezTo>
                    <a:pt x="332" y="334"/>
                    <a:pt x="332" y="332"/>
                    <a:pt x="333" y="330"/>
                  </a:cubicBezTo>
                  <a:cubicBezTo>
                    <a:pt x="344" y="329"/>
                    <a:pt x="355" y="326"/>
                    <a:pt x="365" y="322"/>
                  </a:cubicBezTo>
                  <a:cubicBezTo>
                    <a:pt x="380" y="318"/>
                    <a:pt x="395" y="315"/>
                    <a:pt x="410" y="311"/>
                  </a:cubicBezTo>
                  <a:cubicBezTo>
                    <a:pt x="442" y="301"/>
                    <a:pt x="475" y="291"/>
                    <a:pt x="507" y="280"/>
                  </a:cubicBezTo>
                  <a:cubicBezTo>
                    <a:pt x="507" y="282"/>
                    <a:pt x="507" y="283"/>
                    <a:pt x="508" y="284"/>
                  </a:cubicBezTo>
                  <a:cubicBezTo>
                    <a:pt x="507" y="284"/>
                    <a:pt x="507" y="284"/>
                    <a:pt x="507" y="284"/>
                  </a:cubicBezTo>
                  <a:cubicBezTo>
                    <a:pt x="476" y="294"/>
                    <a:pt x="444" y="302"/>
                    <a:pt x="413" y="311"/>
                  </a:cubicBezTo>
                  <a:cubicBezTo>
                    <a:pt x="385" y="318"/>
                    <a:pt x="357" y="324"/>
                    <a:pt x="331" y="336"/>
                  </a:cubicBezTo>
                  <a:moveTo>
                    <a:pt x="36" y="321"/>
                  </a:moveTo>
                  <a:cubicBezTo>
                    <a:pt x="35" y="321"/>
                    <a:pt x="37" y="320"/>
                    <a:pt x="43" y="315"/>
                  </a:cubicBezTo>
                  <a:cubicBezTo>
                    <a:pt x="63" y="301"/>
                    <a:pt x="86" y="293"/>
                    <a:pt x="106" y="279"/>
                  </a:cubicBezTo>
                  <a:cubicBezTo>
                    <a:pt x="106" y="284"/>
                    <a:pt x="102" y="290"/>
                    <a:pt x="98" y="293"/>
                  </a:cubicBezTo>
                  <a:cubicBezTo>
                    <a:pt x="98" y="293"/>
                    <a:pt x="98" y="293"/>
                    <a:pt x="98" y="293"/>
                  </a:cubicBezTo>
                  <a:cubicBezTo>
                    <a:pt x="98" y="293"/>
                    <a:pt x="97" y="293"/>
                    <a:pt x="97" y="293"/>
                  </a:cubicBezTo>
                  <a:cubicBezTo>
                    <a:pt x="87" y="297"/>
                    <a:pt x="78" y="304"/>
                    <a:pt x="68" y="309"/>
                  </a:cubicBezTo>
                  <a:cubicBezTo>
                    <a:pt x="60" y="312"/>
                    <a:pt x="53" y="315"/>
                    <a:pt x="45" y="318"/>
                  </a:cubicBezTo>
                  <a:cubicBezTo>
                    <a:pt x="41" y="319"/>
                    <a:pt x="37" y="321"/>
                    <a:pt x="36" y="321"/>
                  </a:cubicBezTo>
                  <a:moveTo>
                    <a:pt x="605" y="287"/>
                  </a:moveTo>
                  <a:cubicBezTo>
                    <a:pt x="604" y="286"/>
                    <a:pt x="603" y="284"/>
                    <a:pt x="602" y="283"/>
                  </a:cubicBezTo>
                  <a:cubicBezTo>
                    <a:pt x="602" y="283"/>
                    <a:pt x="602" y="283"/>
                    <a:pt x="602" y="283"/>
                  </a:cubicBezTo>
                  <a:cubicBezTo>
                    <a:pt x="608" y="283"/>
                    <a:pt x="613" y="281"/>
                    <a:pt x="619" y="279"/>
                  </a:cubicBezTo>
                  <a:cubicBezTo>
                    <a:pt x="621" y="279"/>
                    <a:pt x="622" y="279"/>
                    <a:pt x="622" y="279"/>
                  </a:cubicBezTo>
                  <a:cubicBezTo>
                    <a:pt x="623" y="279"/>
                    <a:pt x="617" y="281"/>
                    <a:pt x="616" y="281"/>
                  </a:cubicBezTo>
                  <a:cubicBezTo>
                    <a:pt x="612" y="283"/>
                    <a:pt x="609" y="284"/>
                    <a:pt x="606" y="287"/>
                  </a:cubicBezTo>
                  <a:cubicBezTo>
                    <a:pt x="605" y="287"/>
                    <a:pt x="605" y="287"/>
                    <a:pt x="605" y="287"/>
                  </a:cubicBezTo>
                  <a:moveTo>
                    <a:pt x="342" y="303"/>
                  </a:moveTo>
                  <a:cubicBezTo>
                    <a:pt x="342" y="300"/>
                    <a:pt x="342" y="297"/>
                    <a:pt x="342" y="294"/>
                  </a:cubicBezTo>
                  <a:cubicBezTo>
                    <a:pt x="365" y="294"/>
                    <a:pt x="390" y="285"/>
                    <a:pt x="412" y="279"/>
                  </a:cubicBezTo>
                  <a:cubicBezTo>
                    <a:pt x="417" y="278"/>
                    <a:pt x="422" y="276"/>
                    <a:pt x="428" y="275"/>
                  </a:cubicBezTo>
                  <a:cubicBezTo>
                    <a:pt x="423" y="277"/>
                    <a:pt x="417" y="279"/>
                    <a:pt x="412" y="281"/>
                  </a:cubicBezTo>
                  <a:cubicBezTo>
                    <a:pt x="396" y="286"/>
                    <a:pt x="381" y="289"/>
                    <a:pt x="366" y="295"/>
                  </a:cubicBezTo>
                  <a:cubicBezTo>
                    <a:pt x="358" y="298"/>
                    <a:pt x="350" y="299"/>
                    <a:pt x="342" y="303"/>
                  </a:cubicBezTo>
                  <a:moveTo>
                    <a:pt x="342" y="308"/>
                  </a:moveTo>
                  <a:cubicBezTo>
                    <a:pt x="351" y="308"/>
                    <a:pt x="359" y="305"/>
                    <a:pt x="367" y="301"/>
                  </a:cubicBezTo>
                  <a:cubicBezTo>
                    <a:pt x="380" y="296"/>
                    <a:pt x="392" y="293"/>
                    <a:pt x="405" y="291"/>
                  </a:cubicBezTo>
                  <a:cubicBezTo>
                    <a:pt x="427" y="286"/>
                    <a:pt x="448" y="279"/>
                    <a:pt x="469" y="273"/>
                  </a:cubicBezTo>
                  <a:cubicBezTo>
                    <a:pt x="454" y="280"/>
                    <a:pt x="436" y="283"/>
                    <a:pt x="419" y="288"/>
                  </a:cubicBezTo>
                  <a:cubicBezTo>
                    <a:pt x="404" y="293"/>
                    <a:pt x="389" y="298"/>
                    <a:pt x="374" y="303"/>
                  </a:cubicBezTo>
                  <a:cubicBezTo>
                    <a:pt x="363" y="307"/>
                    <a:pt x="351" y="309"/>
                    <a:pt x="340" y="314"/>
                  </a:cubicBezTo>
                  <a:cubicBezTo>
                    <a:pt x="340" y="312"/>
                    <a:pt x="341" y="310"/>
                    <a:pt x="341" y="308"/>
                  </a:cubicBezTo>
                  <a:cubicBezTo>
                    <a:pt x="341" y="308"/>
                    <a:pt x="342" y="308"/>
                    <a:pt x="342" y="308"/>
                  </a:cubicBezTo>
                  <a:moveTo>
                    <a:pt x="335" y="328"/>
                  </a:moveTo>
                  <a:cubicBezTo>
                    <a:pt x="334" y="328"/>
                    <a:pt x="334" y="328"/>
                    <a:pt x="334" y="328"/>
                  </a:cubicBezTo>
                  <a:cubicBezTo>
                    <a:pt x="334" y="327"/>
                    <a:pt x="334" y="327"/>
                    <a:pt x="334" y="327"/>
                  </a:cubicBezTo>
                  <a:cubicBezTo>
                    <a:pt x="335" y="327"/>
                    <a:pt x="339" y="326"/>
                    <a:pt x="345" y="324"/>
                  </a:cubicBezTo>
                  <a:cubicBezTo>
                    <a:pt x="364" y="318"/>
                    <a:pt x="383" y="313"/>
                    <a:pt x="401" y="305"/>
                  </a:cubicBezTo>
                  <a:cubicBezTo>
                    <a:pt x="411" y="300"/>
                    <a:pt x="422" y="297"/>
                    <a:pt x="432" y="293"/>
                  </a:cubicBezTo>
                  <a:cubicBezTo>
                    <a:pt x="456" y="287"/>
                    <a:pt x="480" y="280"/>
                    <a:pt x="503" y="272"/>
                  </a:cubicBezTo>
                  <a:cubicBezTo>
                    <a:pt x="504" y="274"/>
                    <a:pt x="505" y="276"/>
                    <a:pt x="506" y="278"/>
                  </a:cubicBezTo>
                  <a:cubicBezTo>
                    <a:pt x="464" y="293"/>
                    <a:pt x="421" y="306"/>
                    <a:pt x="378" y="317"/>
                  </a:cubicBezTo>
                  <a:cubicBezTo>
                    <a:pt x="369" y="319"/>
                    <a:pt x="360" y="322"/>
                    <a:pt x="351" y="325"/>
                  </a:cubicBezTo>
                  <a:cubicBezTo>
                    <a:pt x="345" y="326"/>
                    <a:pt x="337" y="328"/>
                    <a:pt x="335" y="328"/>
                  </a:cubicBezTo>
                  <a:moveTo>
                    <a:pt x="529" y="284"/>
                  </a:moveTo>
                  <a:cubicBezTo>
                    <a:pt x="528" y="284"/>
                    <a:pt x="529" y="284"/>
                    <a:pt x="533" y="283"/>
                  </a:cubicBezTo>
                  <a:cubicBezTo>
                    <a:pt x="537" y="282"/>
                    <a:pt x="542" y="281"/>
                    <a:pt x="546" y="279"/>
                  </a:cubicBezTo>
                  <a:cubicBezTo>
                    <a:pt x="552" y="277"/>
                    <a:pt x="557" y="275"/>
                    <a:pt x="562" y="272"/>
                  </a:cubicBezTo>
                  <a:cubicBezTo>
                    <a:pt x="563" y="272"/>
                    <a:pt x="563" y="273"/>
                    <a:pt x="564" y="274"/>
                  </a:cubicBezTo>
                  <a:cubicBezTo>
                    <a:pt x="565" y="275"/>
                    <a:pt x="566" y="277"/>
                    <a:pt x="567" y="278"/>
                  </a:cubicBezTo>
                  <a:cubicBezTo>
                    <a:pt x="555" y="280"/>
                    <a:pt x="543" y="284"/>
                    <a:pt x="531" y="284"/>
                  </a:cubicBezTo>
                  <a:cubicBezTo>
                    <a:pt x="530" y="284"/>
                    <a:pt x="529" y="284"/>
                    <a:pt x="529" y="284"/>
                  </a:cubicBezTo>
                  <a:moveTo>
                    <a:pt x="483" y="277"/>
                  </a:moveTo>
                  <a:cubicBezTo>
                    <a:pt x="485" y="276"/>
                    <a:pt x="487" y="275"/>
                    <a:pt x="488" y="275"/>
                  </a:cubicBezTo>
                  <a:cubicBezTo>
                    <a:pt x="491" y="274"/>
                    <a:pt x="495" y="273"/>
                    <a:pt x="498" y="272"/>
                  </a:cubicBezTo>
                  <a:cubicBezTo>
                    <a:pt x="493" y="274"/>
                    <a:pt x="488" y="275"/>
                    <a:pt x="483" y="277"/>
                  </a:cubicBezTo>
                  <a:moveTo>
                    <a:pt x="498" y="272"/>
                  </a:moveTo>
                  <a:cubicBezTo>
                    <a:pt x="498" y="272"/>
                    <a:pt x="498" y="272"/>
                    <a:pt x="498" y="272"/>
                  </a:cubicBezTo>
                  <a:cubicBezTo>
                    <a:pt x="498" y="272"/>
                    <a:pt x="498" y="272"/>
                    <a:pt x="498" y="272"/>
                  </a:cubicBezTo>
                  <a:moveTo>
                    <a:pt x="528" y="282"/>
                  </a:moveTo>
                  <a:cubicBezTo>
                    <a:pt x="528" y="282"/>
                    <a:pt x="528" y="281"/>
                    <a:pt x="528" y="280"/>
                  </a:cubicBezTo>
                  <a:cubicBezTo>
                    <a:pt x="528" y="279"/>
                    <a:pt x="528" y="279"/>
                    <a:pt x="528" y="278"/>
                  </a:cubicBezTo>
                  <a:cubicBezTo>
                    <a:pt x="532" y="278"/>
                    <a:pt x="536" y="277"/>
                    <a:pt x="539" y="276"/>
                  </a:cubicBezTo>
                  <a:cubicBezTo>
                    <a:pt x="544" y="274"/>
                    <a:pt x="555" y="274"/>
                    <a:pt x="559" y="272"/>
                  </a:cubicBezTo>
                  <a:cubicBezTo>
                    <a:pt x="550" y="277"/>
                    <a:pt x="538" y="280"/>
                    <a:pt x="528" y="282"/>
                  </a:cubicBezTo>
                  <a:moveTo>
                    <a:pt x="35" y="305"/>
                  </a:moveTo>
                  <a:cubicBezTo>
                    <a:pt x="40" y="304"/>
                    <a:pt x="46" y="298"/>
                    <a:pt x="50" y="296"/>
                  </a:cubicBezTo>
                  <a:cubicBezTo>
                    <a:pt x="56" y="293"/>
                    <a:pt x="61" y="290"/>
                    <a:pt x="67" y="287"/>
                  </a:cubicBezTo>
                  <a:cubicBezTo>
                    <a:pt x="78" y="281"/>
                    <a:pt x="89" y="275"/>
                    <a:pt x="100" y="269"/>
                  </a:cubicBezTo>
                  <a:cubicBezTo>
                    <a:pt x="101" y="270"/>
                    <a:pt x="102" y="272"/>
                    <a:pt x="103" y="273"/>
                  </a:cubicBezTo>
                  <a:cubicBezTo>
                    <a:pt x="104" y="274"/>
                    <a:pt x="105" y="276"/>
                    <a:pt x="105" y="277"/>
                  </a:cubicBezTo>
                  <a:cubicBezTo>
                    <a:pt x="81" y="284"/>
                    <a:pt x="59" y="298"/>
                    <a:pt x="35" y="305"/>
                  </a:cubicBezTo>
                  <a:moveTo>
                    <a:pt x="32" y="305"/>
                  </a:moveTo>
                  <a:cubicBezTo>
                    <a:pt x="32" y="302"/>
                    <a:pt x="32" y="299"/>
                    <a:pt x="33" y="295"/>
                  </a:cubicBezTo>
                  <a:cubicBezTo>
                    <a:pt x="33" y="295"/>
                    <a:pt x="33" y="295"/>
                    <a:pt x="33" y="295"/>
                  </a:cubicBezTo>
                  <a:cubicBezTo>
                    <a:pt x="44" y="290"/>
                    <a:pt x="56" y="286"/>
                    <a:pt x="67" y="281"/>
                  </a:cubicBezTo>
                  <a:cubicBezTo>
                    <a:pt x="73" y="279"/>
                    <a:pt x="79" y="276"/>
                    <a:pt x="85" y="273"/>
                  </a:cubicBezTo>
                  <a:cubicBezTo>
                    <a:pt x="87" y="273"/>
                    <a:pt x="96" y="268"/>
                    <a:pt x="97" y="268"/>
                  </a:cubicBezTo>
                  <a:cubicBezTo>
                    <a:pt x="97" y="268"/>
                    <a:pt x="96" y="268"/>
                    <a:pt x="92" y="271"/>
                  </a:cubicBezTo>
                  <a:cubicBezTo>
                    <a:pt x="72" y="282"/>
                    <a:pt x="50" y="291"/>
                    <a:pt x="32" y="305"/>
                  </a:cubicBezTo>
                  <a:moveTo>
                    <a:pt x="596" y="273"/>
                  </a:moveTo>
                  <a:cubicBezTo>
                    <a:pt x="605" y="273"/>
                    <a:pt x="613" y="270"/>
                    <a:pt x="621" y="267"/>
                  </a:cubicBezTo>
                  <a:cubicBezTo>
                    <a:pt x="623" y="266"/>
                    <a:pt x="624" y="266"/>
                    <a:pt x="624" y="266"/>
                  </a:cubicBezTo>
                  <a:cubicBezTo>
                    <a:pt x="626" y="266"/>
                    <a:pt x="616" y="271"/>
                    <a:pt x="614" y="272"/>
                  </a:cubicBezTo>
                  <a:cubicBezTo>
                    <a:pt x="610" y="275"/>
                    <a:pt x="605" y="278"/>
                    <a:pt x="600" y="280"/>
                  </a:cubicBezTo>
                  <a:cubicBezTo>
                    <a:pt x="599" y="278"/>
                    <a:pt x="597" y="276"/>
                    <a:pt x="596" y="273"/>
                  </a:cubicBezTo>
                  <a:cubicBezTo>
                    <a:pt x="596" y="273"/>
                    <a:pt x="596" y="273"/>
                    <a:pt x="596" y="273"/>
                  </a:cubicBezTo>
                  <a:moveTo>
                    <a:pt x="529" y="276"/>
                  </a:moveTo>
                  <a:cubicBezTo>
                    <a:pt x="528" y="276"/>
                    <a:pt x="535" y="273"/>
                    <a:pt x="537" y="272"/>
                  </a:cubicBezTo>
                  <a:cubicBezTo>
                    <a:pt x="544" y="269"/>
                    <a:pt x="550" y="267"/>
                    <a:pt x="557" y="265"/>
                  </a:cubicBezTo>
                  <a:cubicBezTo>
                    <a:pt x="558" y="266"/>
                    <a:pt x="559" y="268"/>
                    <a:pt x="560" y="269"/>
                  </a:cubicBezTo>
                  <a:cubicBezTo>
                    <a:pt x="551" y="270"/>
                    <a:pt x="543" y="273"/>
                    <a:pt x="534" y="275"/>
                  </a:cubicBezTo>
                  <a:cubicBezTo>
                    <a:pt x="531" y="276"/>
                    <a:pt x="530" y="276"/>
                    <a:pt x="529" y="276"/>
                  </a:cubicBezTo>
                  <a:moveTo>
                    <a:pt x="604" y="281"/>
                  </a:moveTo>
                  <a:cubicBezTo>
                    <a:pt x="603" y="281"/>
                    <a:pt x="604" y="281"/>
                    <a:pt x="607" y="279"/>
                  </a:cubicBezTo>
                  <a:cubicBezTo>
                    <a:pt x="615" y="275"/>
                    <a:pt x="622" y="270"/>
                    <a:pt x="628" y="264"/>
                  </a:cubicBezTo>
                  <a:cubicBezTo>
                    <a:pt x="628" y="264"/>
                    <a:pt x="628" y="264"/>
                    <a:pt x="628" y="264"/>
                  </a:cubicBezTo>
                  <a:cubicBezTo>
                    <a:pt x="631" y="278"/>
                    <a:pt x="633" y="293"/>
                    <a:pt x="634" y="308"/>
                  </a:cubicBezTo>
                  <a:cubicBezTo>
                    <a:pt x="633" y="308"/>
                    <a:pt x="633" y="308"/>
                    <a:pt x="632" y="308"/>
                  </a:cubicBezTo>
                  <a:cubicBezTo>
                    <a:pt x="629" y="308"/>
                    <a:pt x="631" y="305"/>
                    <a:pt x="632" y="300"/>
                  </a:cubicBezTo>
                  <a:cubicBezTo>
                    <a:pt x="632" y="299"/>
                    <a:pt x="632" y="299"/>
                    <a:pt x="631" y="299"/>
                  </a:cubicBezTo>
                  <a:cubicBezTo>
                    <a:pt x="631" y="299"/>
                    <a:pt x="631" y="299"/>
                    <a:pt x="631" y="299"/>
                  </a:cubicBezTo>
                  <a:cubicBezTo>
                    <a:pt x="630" y="299"/>
                    <a:pt x="625" y="301"/>
                    <a:pt x="624" y="301"/>
                  </a:cubicBezTo>
                  <a:cubicBezTo>
                    <a:pt x="623" y="301"/>
                    <a:pt x="623" y="301"/>
                    <a:pt x="624" y="299"/>
                  </a:cubicBezTo>
                  <a:cubicBezTo>
                    <a:pt x="628" y="297"/>
                    <a:pt x="629" y="295"/>
                    <a:pt x="630" y="292"/>
                  </a:cubicBezTo>
                  <a:cubicBezTo>
                    <a:pt x="631" y="291"/>
                    <a:pt x="630" y="290"/>
                    <a:pt x="629" y="290"/>
                  </a:cubicBezTo>
                  <a:cubicBezTo>
                    <a:pt x="629" y="290"/>
                    <a:pt x="629" y="290"/>
                    <a:pt x="629" y="290"/>
                  </a:cubicBezTo>
                  <a:cubicBezTo>
                    <a:pt x="624" y="291"/>
                    <a:pt x="625" y="290"/>
                    <a:pt x="620" y="292"/>
                  </a:cubicBezTo>
                  <a:cubicBezTo>
                    <a:pt x="619" y="292"/>
                    <a:pt x="619" y="292"/>
                    <a:pt x="619" y="292"/>
                  </a:cubicBezTo>
                  <a:cubicBezTo>
                    <a:pt x="623" y="290"/>
                    <a:pt x="626" y="289"/>
                    <a:pt x="628" y="285"/>
                  </a:cubicBezTo>
                  <a:cubicBezTo>
                    <a:pt x="629" y="284"/>
                    <a:pt x="628" y="284"/>
                    <a:pt x="627" y="284"/>
                  </a:cubicBezTo>
                  <a:cubicBezTo>
                    <a:pt x="627" y="283"/>
                    <a:pt x="626" y="283"/>
                    <a:pt x="625" y="283"/>
                  </a:cubicBezTo>
                  <a:cubicBezTo>
                    <a:pt x="620" y="283"/>
                    <a:pt x="613" y="284"/>
                    <a:pt x="610" y="286"/>
                  </a:cubicBezTo>
                  <a:cubicBezTo>
                    <a:pt x="615" y="283"/>
                    <a:pt x="621" y="282"/>
                    <a:pt x="626" y="278"/>
                  </a:cubicBezTo>
                  <a:cubicBezTo>
                    <a:pt x="627" y="277"/>
                    <a:pt x="626" y="276"/>
                    <a:pt x="625" y="276"/>
                  </a:cubicBezTo>
                  <a:cubicBezTo>
                    <a:pt x="625" y="276"/>
                    <a:pt x="625" y="276"/>
                    <a:pt x="625" y="276"/>
                  </a:cubicBezTo>
                  <a:cubicBezTo>
                    <a:pt x="621" y="277"/>
                    <a:pt x="618" y="277"/>
                    <a:pt x="614" y="278"/>
                  </a:cubicBezTo>
                  <a:cubicBezTo>
                    <a:pt x="612" y="279"/>
                    <a:pt x="605" y="281"/>
                    <a:pt x="604" y="281"/>
                  </a:cubicBezTo>
                  <a:moveTo>
                    <a:pt x="529" y="267"/>
                  </a:moveTo>
                  <a:cubicBezTo>
                    <a:pt x="538" y="267"/>
                    <a:pt x="547" y="266"/>
                    <a:pt x="554" y="264"/>
                  </a:cubicBezTo>
                  <a:cubicBezTo>
                    <a:pt x="545" y="266"/>
                    <a:pt x="536" y="270"/>
                    <a:pt x="528" y="275"/>
                  </a:cubicBezTo>
                  <a:cubicBezTo>
                    <a:pt x="528" y="272"/>
                    <a:pt x="528" y="269"/>
                    <a:pt x="528" y="267"/>
                  </a:cubicBezTo>
                  <a:cubicBezTo>
                    <a:pt x="528" y="267"/>
                    <a:pt x="529" y="267"/>
                    <a:pt x="529" y="267"/>
                  </a:cubicBezTo>
                  <a:moveTo>
                    <a:pt x="339" y="316"/>
                  </a:moveTo>
                  <a:cubicBezTo>
                    <a:pt x="339" y="316"/>
                    <a:pt x="339" y="316"/>
                    <a:pt x="339" y="316"/>
                  </a:cubicBezTo>
                  <a:cubicBezTo>
                    <a:pt x="342" y="316"/>
                    <a:pt x="348" y="313"/>
                    <a:pt x="351" y="312"/>
                  </a:cubicBezTo>
                  <a:cubicBezTo>
                    <a:pt x="361" y="309"/>
                    <a:pt x="370" y="307"/>
                    <a:pt x="380" y="303"/>
                  </a:cubicBezTo>
                  <a:cubicBezTo>
                    <a:pt x="401" y="296"/>
                    <a:pt x="423" y="289"/>
                    <a:pt x="445" y="283"/>
                  </a:cubicBezTo>
                  <a:cubicBezTo>
                    <a:pt x="453" y="281"/>
                    <a:pt x="462" y="279"/>
                    <a:pt x="469" y="275"/>
                  </a:cubicBezTo>
                  <a:cubicBezTo>
                    <a:pt x="473" y="273"/>
                    <a:pt x="476" y="271"/>
                    <a:pt x="480" y="269"/>
                  </a:cubicBezTo>
                  <a:cubicBezTo>
                    <a:pt x="486" y="267"/>
                    <a:pt x="493" y="265"/>
                    <a:pt x="499" y="264"/>
                  </a:cubicBezTo>
                  <a:cubicBezTo>
                    <a:pt x="500" y="266"/>
                    <a:pt x="501" y="268"/>
                    <a:pt x="502" y="270"/>
                  </a:cubicBezTo>
                  <a:cubicBezTo>
                    <a:pt x="490" y="270"/>
                    <a:pt x="479" y="276"/>
                    <a:pt x="468" y="280"/>
                  </a:cubicBezTo>
                  <a:cubicBezTo>
                    <a:pt x="454" y="286"/>
                    <a:pt x="438" y="289"/>
                    <a:pt x="423" y="294"/>
                  </a:cubicBezTo>
                  <a:cubicBezTo>
                    <a:pt x="422" y="294"/>
                    <a:pt x="420" y="294"/>
                    <a:pt x="419" y="295"/>
                  </a:cubicBezTo>
                  <a:cubicBezTo>
                    <a:pt x="397" y="300"/>
                    <a:pt x="377" y="307"/>
                    <a:pt x="355" y="314"/>
                  </a:cubicBezTo>
                  <a:cubicBezTo>
                    <a:pt x="350" y="315"/>
                    <a:pt x="344" y="316"/>
                    <a:pt x="339" y="316"/>
                  </a:cubicBezTo>
                  <a:moveTo>
                    <a:pt x="33" y="292"/>
                  </a:moveTo>
                  <a:cubicBezTo>
                    <a:pt x="33" y="289"/>
                    <a:pt x="34" y="286"/>
                    <a:pt x="34" y="282"/>
                  </a:cubicBezTo>
                  <a:cubicBezTo>
                    <a:pt x="43" y="279"/>
                    <a:pt x="51" y="275"/>
                    <a:pt x="59" y="271"/>
                  </a:cubicBezTo>
                  <a:cubicBezTo>
                    <a:pt x="66" y="267"/>
                    <a:pt x="74" y="265"/>
                    <a:pt x="81" y="263"/>
                  </a:cubicBezTo>
                  <a:cubicBezTo>
                    <a:pt x="85" y="262"/>
                    <a:pt x="88" y="261"/>
                    <a:pt x="91" y="260"/>
                  </a:cubicBezTo>
                  <a:cubicBezTo>
                    <a:pt x="89" y="261"/>
                    <a:pt x="86" y="262"/>
                    <a:pt x="84" y="263"/>
                  </a:cubicBezTo>
                  <a:cubicBezTo>
                    <a:pt x="75" y="269"/>
                    <a:pt x="66" y="274"/>
                    <a:pt x="57" y="279"/>
                  </a:cubicBezTo>
                  <a:cubicBezTo>
                    <a:pt x="49" y="284"/>
                    <a:pt x="40" y="287"/>
                    <a:pt x="33" y="292"/>
                  </a:cubicBezTo>
                  <a:moveTo>
                    <a:pt x="535" y="257"/>
                  </a:moveTo>
                  <a:cubicBezTo>
                    <a:pt x="535" y="257"/>
                    <a:pt x="536" y="257"/>
                    <a:pt x="538" y="257"/>
                  </a:cubicBezTo>
                  <a:cubicBezTo>
                    <a:pt x="540" y="256"/>
                    <a:pt x="542" y="256"/>
                    <a:pt x="543" y="256"/>
                  </a:cubicBezTo>
                  <a:cubicBezTo>
                    <a:pt x="545" y="256"/>
                    <a:pt x="546" y="256"/>
                    <a:pt x="544" y="257"/>
                  </a:cubicBezTo>
                  <a:cubicBezTo>
                    <a:pt x="538" y="260"/>
                    <a:pt x="533" y="260"/>
                    <a:pt x="527" y="263"/>
                  </a:cubicBezTo>
                  <a:cubicBezTo>
                    <a:pt x="527" y="261"/>
                    <a:pt x="527" y="259"/>
                    <a:pt x="527" y="257"/>
                  </a:cubicBezTo>
                  <a:cubicBezTo>
                    <a:pt x="527" y="257"/>
                    <a:pt x="528" y="257"/>
                    <a:pt x="528" y="257"/>
                  </a:cubicBezTo>
                  <a:cubicBezTo>
                    <a:pt x="530" y="257"/>
                    <a:pt x="533" y="257"/>
                    <a:pt x="535" y="257"/>
                  </a:cubicBezTo>
                  <a:cubicBezTo>
                    <a:pt x="535" y="257"/>
                    <a:pt x="535" y="257"/>
                    <a:pt x="535" y="257"/>
                  </a:cubicBezTo>
                  <a:moveTo>
                    <a:pt x="531" y="265"/>
                  </a:moveTo>
                  <a:cubicBezTo>
                    <a:pt x="529" y="265"/>
                    <a:pt x="528" y="264"/>
                    <a:pt x="534" y="262"/>
                  </a:cubicBezTo>
                  <a:cubicBezTo>
                    <a:pt x="540" y="260"/>
                    <a:pt x="546" y="259"/>
                    <a:pt x="551" y="255"/>
                  </a:cubicBezTo>
                  <a:cubicBezTo>
                    <a:pt x="552" y="258"/>
                    <a:pt x="554" y="260"/>
                    <a:pt x="556" y="263"/>
                  </a:cubicBezTo>
                  <a:cubicBezTo>
                    <a:pt x="550" y="263"/>
                    <a:pt x="544" y="263"/>
                    <a:pt x="539" y="264"/>
                  </a:cubicBezTo>
                  <a:cubicBezTo>
                    <a:pt x="537" y="264"/>
                    <a:pt x="533" y="265"/>
                    <a:pt x="531" y="265"/>
                  </a:cubicBezTo>
                  <a:moveTo>
                    <a:pt x="594" y="271"/>
                  </a:moveTo>
                  <a:cubicBezTo>
                    <a:pt x="592" y="268"/>
                    <a:pt x="591" y="265"/>
                    <a:pt x="589" y="262"/>
                  </a:cubicBezTo>
                  <a:cubicBezTo>
                    <a:pt x="592" y="261"/>
                    <a:pt x="596" y="261"/>
                    <a:pt x="599" y="260"/>
                  </a:cubicBezTo>
                  <a:cubicBezTo>
                    <a:pt x="604" y="259"/>
                    <a:pt x="618" y="257"/>
                    <a:pt x="622" y="255"/>
                  </a:cubicBezTo>
                  <a:cubicBezTo>
                    <a:pt x="613" y="261"/>
                    <a:pt x="603" y="264"/>
                    <a:pt x="594" y="271"/>
                  </a:cubicBezTo>
                  <a:moveTo>
                    <a:pt x="597" y="271"/>
                  </a:moveTo>
                  <a:cubicBezTo>
                    <a:pt x="600" y="271"/>
                    <a:pt x="608" y="264"/>
                    <a:pt x="612" y="263"/>
                  </a:cubicBezTo>
                  <a:cubicBezTo>
                    <a:pt x="617" y="260"/>
                    <a:pt x="621" y="258"/>
                    <a:pt x="626" y="255"/>
                  </a:cubicBezTo>
                  <a:cubicBezTo>
                    <a:pt x="626" y="255"/>
                    <a:pt x="626" y="255"/>
                    <a:pt x="626" y="255"/>
                  </a:cubicBezTo>
                  <a:cubicBezTo>
                    <a:pt x="627" y="257"/>
                    <a:pt x="627" y="260"/>
                    <a:pt x="628" y="263"/>
                  </a:cubicBezTo>
                  <a:cubicBezTo>
                    <a:pt x="628" y="263"/>
                    <a:pt x="628" y="262"/>
                    <a:pt x="627" y="262"/>
                  </a:cubicBezTo>
                  <a:cubicBezTo>
                    <a:pt x="627" y="262"/>
                    <a:pt x="627" y="262"/>
                    <a:pt x="627" y="262"/>
                  </a:cubicBezTo>
                  <a:cubicBezTo>
                    <a:pt x="617" y="265"/>
                    <a:pt x="608" y="270"/>
                    <a:pt x="597" y="271"/>
                  </a:cubicBezTo>
                  <a:moveTo>
                    <a:pt x="342" y="306"/>
                  </a:moveTo>
                  <a:cubicBezTo>
                    <a:pt x="342" y="306"/>
                    <a:pt x="342" y="306"/>
                    <a:pt x="341" y="306"/>
                  </a:cubicBezTo>
                  <a:cubicBezTo>
                    <a:pt x="342" y="305"/>
                    <a:pt x="342" y="305"/>
                    <a:pt x="342" y="305"/>
                  </a:cubicBezTo>
                  <a:cubicBezTo>
                    <a:pt x="347" y="302"/>
                    <a:pt x="354" y="301"/>
                    <a:pt x="360" y="299"/>
                  </a:cubicBezTo>
                  <a:cubicBezTo>
                    <a:pt x="388" y="292"/>
                    <a:pt x="415" y="281"/>
                    <a:pt x="442" y="271"/>
                  </a:cubicBezTo>
                  <a:cubicBezTo>
                    <a:pt x="460" y="266"/>
                    <a:pt x="478" y="261"/>
                    <a:pt x="495" y="254"/>
                  </a:cubicBezTo>
                  <a:cubicBezTo>
                    <a:pt x="496" y="254"/>
                    <a:pt x="496" y="254"/>
                    <a:pt x="496" y="254"/>
                  </a:cubicBezTo>
                  <a:cubicBezTo>
                    <a:pt x="496" y="255"/>
                    <a:pt x="496" y="257"/>
                    <a:pt x="497" y="258"/>
                  </a:cubicBezTo>
                  <a:cubicBezTo>
                    <a:pt x="497" y="259"/>
                    <a:pt x="498" y="260"/>
                    <a:pt x="498" y="262"/>
                  </a:cubicBezTo>
                  <a:cubicBezTo>
                    <a:pt x="492" y="262"/>
                    <a:pt x="486" y="264"/>
                    <a:pt x="481" y="267"/>
                  </a:cubicBezTo>
                  <a:cubicBezTo>
                    <a:pt x="464" y="272"/>
                    <a:pt x="448" y="279"/>
                    <a:pt x="431" y="283"/>
                  </a:cubicBezTo>
                  <a:cubicBezTo>
                    <a:pt x="412" y="287"/>
                    <a:pt x="392" y="289"/>
                    <a:pt x="374" y="296"/>
                  </a:cubicBezTo>
                  <a:cubicBezTo>
                    <a:pt x="367" y="299"/>
                    <a:pt x="359" y="302"/>
                    <a:pt x="352" y="305"/>
                  </a:cubicBezTo>
                  <a:cubicBezTo>
                    <a:pt x="351" y="305"/>
                    <a:pt x="344" y="306"/>
                    <a:pt x="342" y="306"/>
                  </a:cubicBezTo>
                  <a:moveTo>
                    <a:pt x="526" y="255"/>
                  </a:moveTo>
                  <a:cubicBezTo>
                    <a:pt x="532" y="255"/>
                    <a:pt x="542" y="250"/>
                    <a:pt x="548" y="247"/>
                  </a:cubicBezTo>
                  <a:cubicBezTo>
                    <a:pt x="549" y="249"/>
                    <a:pt x="549" y="251"/>
                    <a:pt x="550" y="252"/>
                  </a:cubicBezTo>
                  <a:cubicBezTo>
                    <a:pt x="542" y="253"/>
                    <a:pt x="534" y="255"/>
                    <a:pt x="526" y="255"/>
                  </a:cubicBezTo>
                  <a:moveTo>
                    <a:pt x="525" y="250"/>
                  </a:moveTo>
                  <a:cubicBezTo>
                    <a:pt x="530" y="250"/>
                    <a:pt x="534" y="248"/>
                    <a:pt x="538" y="247"/>
                  </a:cubicBezTo>
                  <a:cubicBezTo>
                    <a:pt x="539" y="247"/>
                    <a:pt x="540" y="247"/>
                    <a:pt x="540" y="247"/>
                  </a:cubicBezTo>
                  <a:cubicBezTo>
                    <a:pt x="542" y="247"/>
                    <a:pt x="533" y="250"/>
                    <a:pt x="533" y="251"/>
                  </a:cubicBezTo>
                  <a:cubicBezTo>
                    <a:pt x="530" y="251"/>
                    <a:pt x="528" y="252"/>
                    <a:pt x="526" y="253"/>
                  </a:cubicBezTo>
                  <a:cubicBezTo>
                    <a:pt x="526" y="252"/>
                    <a:pt x="525" y="251"/>
                    <a:pt x="525" y="250"/>
                  </a:cubicBezTo>
                  <a:cubicBezTo>
                    <a:pt x="525" y="250"/>
                    <a:pt x="525" y="250"/>
                    <a:pt x="525" y="250"/>
                  </a:cubicBezTo>
                  <a:moveTo>
                    <a:pt x="35" y="278"/>
                  </a:moveTo>
                  <a:cubicBezTo>
                    <a:pt x="35" y="275"/>
                    <a:pt x="36" y="272"/>
                    <a:pt x="37" y="269"/>
                  </a:cubicBezTo>
                  <a:cubicBezTo>
                    <a:pt x="46" y="266"/>
                    <a:pt x="55" y="262"/>
                    <a:pt x="65" y="258"/>
                  </a:cubicBezTo>
                  <a:cubicBezTo>
                    <a:pt x="73" y="254"/>
                    <a:pt x="81" y="251"/>
                    <a:pt x="89" y="248"/>
                  </a:cubicBezTo>
                  <a:cubicBezTo>
                    <a:pt x="92" y="247"/>
                    <a:pt x="93" y="246"/>
                    <a:pt x="93" y="246"/>
                  </a:cubicBezTo>
                  <a:cubicBezTo>
                    <a:pt x="95" y="246"/>
                    <a:pt x="86" y="251"/>
                    <a:pt x="84" y="252"/>
                  </a:cubicBezTo>
                  <a:cubicBezTo>
                    <a:pt x="68" y="261"/>
                    <a:pt x="49" y="266"/>
                    <a:pt x="35" y="278"/>
                  </a:cubicBezTo>
                  <a:moveTo>
                    <a:pt x="37" y="280"/>
                  </a:moveTo>
                  <a:cubicBezTo>
                    <a:pt x="36" y="280"/>
                    <a:pt x="37" y="278"/>
                    <a:pt x="43" y="275"/>
                  </a:cubicBezTo>
                  <a:cubicBezTo>
                    <a:pt x="60" y="262"/>
                    <a:pt x="81" y="258"/>
                    <a:pt x="98" y="245"/>
                  </a:cubicBezTo>
                  <a:cubicBezTo>
                    <a:pt x="99" y="249"/>
                    <a:pt x="99" y="253"/>
                    <a:pt x="97" y="258"/>
                  </a:cubicBezTo>
                  <a:cubicBezTo>
                    <a:pt x="96" y="261"/>
                    <a:pt x="97" y="263"/>
                    <a:pt x="98" y="266"/>
                  </a:cubicBezTo>
                  <a:cubicBezTo>
                    <a:pt x="89" y="269"/>
                    <a:pt x="80" y="273"/>
                    <a:pt x="71" y="277"/>
                  </a:cubicBezTo>
                  <a:cubicBezTo>
                    <a:pt x="63" y="281"/>
                    <a:pt x="55" y="284"/>
                    <a:pt x="47" y="287"/>
                  </a:cubicBezTo>
                  <a:cubicBezTo>
                    <a:pt x="46" y="287"/>
                    <a:pt x="38" y="292"/>
                    <a:pt x="37" y="292"/>
                  </a:cubicBezTo>
                  <a:cubicBezTo>
                    <a:pt x="37" y="292"/>
                    <a:pt x="38" y="291"/>
                    <a:pt x="39" y="290"/>
                  </a:cubicBezTo>
                  <a:cubicBezTo>
                    <a:pt x="58" y="278"/>
                    <a:pt x="79" y="271"/>
                    <a:pt x="96" y="258"/>
                  </a:cubicBezTo>
                  <a:cubicBezTo>
                    <a:pt x="97" y="257"/>
                    <a:pt x="97" y="256"/>
                    <a:pt x="96" y="256"/>
                  </a:cubicBezTo>
                  <a:cubicBezTo>
                    <a:pt x="96" y="256"/>
                    <a:pt x="95" y="256"/>
                    <a:pt x="95" y="256"/>
                  </a:cubicBezTo>
                  <a:cubicBezTo>
                    <a:pt x="86" y="259"/>
                    <a:pt x="76" y="261"/>
                    <a:pt x="67" y="265"/>
                  </a:cubicBezTo>
                  <a:cubicBezTo>
                    <a:pt x="61" y="268"/>
                    <a:pt x="55" y="271"/>
                    <a:pt x="49" y="274"/>
                  </a:cubicBezTo>
                  <a:cubicBezTo>
                    <a:pt x="46" y="275"/>
                    <a:pt x="38" y="280"/>
                    <a:pt x="37" y="280"/>
                  </a:cubicBezTo>
                  <a:moveTo>
                    <a:pt x="314" y="266"/>
                  </a:moveTo>
                  <a:cubicBezTo>
                    <a:pt x="312" y="265"/>
                    <a:pt x="310" y="265"/>
                    <a:pt x="308" y="264"/>
                  </a:cubicBezTo>
                  <a:cubicBezTo>
                    <a:pt x="332" y="258"/>
                    <a:pt x="355" y="251"/>
                    <a:pt x="379" y="244"/>
                  </a:cubicBezTo>
                  <a:cubicBezTo>
                    <a:pt x="365" y="248"/>
                    <a:pt x="352" y="253"/>
                    <a:pt x="339" y="257"/>
                  </a:cubicBezTo>
                  <a:cubicBezTo>
                    <a:pt x="331" y="259"/>
                    <a:pt x="321" y="261"/>
                    <a:pt x="314" y="266"/>
                  </a:cubicBezTo>
                  <a:moveTo>
                    <a:pt x="587" y="258"/>
                  </a:moveTo>
                  <a:cubicBezTo>
                    <a:pt x="587" y="257"/>
                    <a:pt x="586" y="256"/>
                    <a:pt x="585" y="254"/>
                  </a:cubicBezTo>
                  <a:cubicBezTo>
                    <a:pt x="585" y="253"/>
                    <a:pt x="584" y="253"/>
                    <a:pt x="584" y="252"/>
                  </a:cubicBezTo>
                  <a:cubicBezTo>
                    <a:pt x="594" y="251"/>
                    <a:pt x="603" y="248"/>
                    <a:pt x="613" y="245"/>
                  </a:cubicBezTo>
                  <a:cubicBezTo>
                    <a:pt x="616" y="244"/>
                    <a:pt x="618" y="244"/>
                    <a:pt x="618" y="244"/>
                  </a:cubicBezTo>
                  <a:cubicBezTo>
                    <a:pt x="619" y="244"/>
                    <a:pt x="610" y="247"/>
                    <a:pt x="608" y="248"/>
                  </a:cubicBezTo>
                  <a:cubicBezTo>
                    <a:pt x="601" y="251"/>
                    <a:pt x="594" y="255"/>
                    <a:pt x="587" y="258"/>
                  </a:cubicBezTo>
                  <a:moveTo>
                    <a:pt x="590" y="260"/>
                  </a:moveTo>
                  <a:cubicBezTo>
                    <a:pt x="594" y="259"/>
                    <a:pt x="600" y="254"/>
                    <a:pt x="604" y="252"/>
                  </a:cubicBezTo>
                  <a:cubicBezTo>
                    <a:pt x="610" y="249"/>
                    <a:pt x="617" y="246"/>
                    <a:pt x="623" y="243"/>
                  </a:cubicBezTo>
                  <a:cubicBezTo>
                    <a:pt x="624" y="246"/>
                    <a:pt x="625" y="249"/>
                    <a:pt x="626" y="253"/>
                  </a:cubicBezTo>
                  <a:cubicBezTo>
                    <a:pt x="625" y="253"/>
                    <a:pt x="625" y="253"/>
                    <a:pt x="625" y="253"/>
                  </a:cubicBezTo>
                  <a:cubicBezTo>
                    <a:pt x="613" y="253"/>
                    <a:pt x="602" y="258"/>
                    <a:pt x="590" y="260"/>
                  </a:cubicBezTo>
                  <a:moveTo>
                    <a:pt x="303" y="263"/>
                  </a:moveTo>
                  <a:cubicBezTo>
                    <a:pt x="300" y="262"/>
                    <a:pt x="297" y="261"/>
                    <a:pt x="294" y="261"/>
                  </a:cubicBezTo>
                  <a:cubicBezTo>
                    <a:pt x="306" y="258"/>
                    <a:pt x="317" y="253"/>
                    <a:pt x="328" y="250"/>
                  </a:cubicBezTo>
                  <a:cubicBezTo>
                    <a:pt x="338" y="247"/>
                    <a:pt x="348" y="244"/>
                    <a:pt x="358" y="241"/>
                  </a:cubicBezTo>
                  <a:cubicBezTo>
                    <a:pt x="349" y="244"/>
                    <a:pt x="341" y="247"/>
                    <a:pt x="333" y="251"/>
                  </a:cubicBezTo>
                  <a:cubicBezTo>
                    <a:pt x="324" y="254"/>
                    <a:pt x="311" y="256"/>
                    <a:pt x="303" y="263"/>
                  </a:cubicBezTo>
                  <a:moveTo>
                    <a:pt x="342" y="291"/>
                  </a:moveTo>
                  <a:cubicBezTo>
                    <a:pt x="341" y="288"/>
                    <a:pt x="340" y="286"/>
                    <a:pt x="339" y="284"/>
                  </a:cubicBezTo>
                  <a:cubicBezTo>
                    <a:pt x="362" y="273"/>
                    <a:pt x="389" y="269"/>
                    <a:pt x="414" y="263"/>
                  </a:cubicBezTo>
                  <a:cubicBezTo>
                    <a:pt x="437" y="258"/>
                    <a:pt x="469" y="253"/>
                    <a:pt x="488" y="240"/>
                  </a:cubicBezTo>
                  <a:cubicBezTo>
                    <a:pt x="464" y="256"/>
                    <a:pt x="432" y="262"/>
                    <a:pt x="406" y="272"/>
                  </a:cubicBezTo>
                  <a:cubicBezTo>
                    <a:pt x="392" y="277"/>
                    <a:pt x="378" y="282"/>
                    <a:pt x="365" y="285"/>
                  </a:cubicBezTo>
                  <a:cubicBezTo>
                    <a:pt x="357" y="288"/>
                    <a:pt x="349" y="288"/>
                    <a:pt x="342" y="291"/>
                  </a:cubicBezTo>
                  <a:moveTo>
                    <a:pt x="37" y="265"/>
                  </a:moveTo>
                  <a:cubicBezTo>
                    <a:pt x="38" y="262"/>
                    <a:pt x="39" y="259"/>
                    <a:pt x="40" y="255"/>
                  </a:cubicBezTo>
                  <a:cubicBezTo>
                    <a:pt x="46" y="253"/>
                    <a:pt x="53" y="251"/>
                    <a:pt x="59" y="248"/>
                  </a:cubicBezTo>
                  <a:cubicBezTo>
                    <a:pt x="64" y="245"/>
                    <a:pt x="70" y="243"/>
                    <a:pt x="75" y="241"/>
                  </a:cubicBezTo>
                  <a:cubicBezTo>
                    <a:pt x="77" y="240"/>
                    <a:pt x="81" y="239"/>
                    <a:pt x="83" y="239"/>
                  </a:cubicBezTo>
                  <a:cubicBezTo>
                    <a:pt x="85" y="239"/>
                    <a:pt x="85" y="239"/>
                    <a:pt x="81" y="242"/>
                  </a:cubicBezTo>
                  <a:cubicBezTo>
                    <a:pt x="67" y="251"/>
                    <a:pt x="50" y="255"/>
                    <a:pt x="37" y="265"/>
                  </a:cubicBezTo>
                  <a:moveTo>
                    <a:pt x="524" y="245"/>
                  </a:moveTo>
                  <a:cubicBezTo>
                    <a:pt x="523" y="244"/>
                    <a:pt x="523" y="242"/>
                    <a:pt x="522" y="241"/>
                  </a:cubicBezTo>
                  <a:cubicBezTo>
                    <a:pt x="525" y="240"/>
                    <a:pt x="537" y="238"/>
                    <a:pt x="541" y="238"/>
                  </a:cubicBezTo>
                  <a:cubicBezTo>
                    <a:pt x="542" y="238"/>
                    <a:pt x="542" y="238"/>
                    <a:pt x="540" y="239"/>
                  </a:cubicBezTo>
                  <a:cubicBezTo>
                    <a:pt x="534" y="242"/>
                    <a:pt x="529" y="243"/>
                    <a:pt x="524" y="245"/>
                  </a:cubicBezTo>
                  <a:moveTo>
                    <a:pt x="525" y="248"/>
                  </a:moveTo>
                  <a:cubicBezTo>
                    <a:pt x="522" y="248"/>
                    <a:pt x="533" y="244"/>
                    <a:pt x="536" y="243"/>
                  </a:cubicBezTo>
                  <a:cubicBezTo>
                    <a:pt x="541" y="241"/>
                    <a:pt x="544" y="240"/>
                    <a:pt x="548" y="238"/>
                  </a:cubicBezTo>
                  <a:cubicBezTo>
                    <a:pt x="549" y="237"/>
                    <a:pt x="549" y="237"/>
                    <a:pt x="549" y="237"/>
                  </a:cubicBezTo>
                  <a:cubicBezTo>
                    <a:pt x="548" y="239"/>
                    <a:pt x="548" y="241"/>
                    <a:pt x="548" y="242"/>
                  </a:cubicBezTo>
                  <a:cubicBezTo>
                    <a:pt x="548" y="243"/>
                    <a:pt x="548" y="244"/>
                    <a:pt x="548" y="245"/>
                  </a:cubicBezTo>
                  <a:cubicBezTo>
                    <a:pt x="546" y="245"/>
                    <a:pt x="545" y="245"/>
                    <a:pt x="544" y="245"/>
                  </a:cubicBezTo>
                  <a:cubicBezTo>
                    <a:pt x="539" y="245"/>
                    <a:pt x="535" y="246"/>
                    <a:pt x="531" y="247"/>
                  </a:cubicBezTo>
                  <a:cubicBezTo>
                    <a:pt x="528" y="248"/>
                    <a:pt x="526" y="248"/>
                    <a:pt x="525" y="248"/>
                  </a:cubicBezTo>
                  <a:moveTo>
                    <a:pt x="39" y="266"/>
                  </a:moveTo>
                  <a:cubicBezTo>
                    <a:pt x="39" y="266"/>
                    <a:pt x="40" y="265"/>
                    <a:pt x="45" y="262"/>
                  </a:cubicBezTo>
                  <a:cubicBezTo>
                    <a:pt x="60" y="252"/>
                    <a:pt x="78" y="248"/>
                    <a:pt x="92" y="237"/>
                  </a:cubicBezTo>
                  <a:cubicBezTo>
                    <a:pt x="94" y="238"/>
                    <a:pt x="96" y="240"/>
                    <a:pt x="97" y="243"/>
                  </a:cubicBezTo>
                  <a:cubicBezTo>
                    <a:pt x="87" y="246"/>
                    <a:pt x="78" y="250"/>
                    <a:pt x="68" y="254"/>
                  </a:cubicBezTo>
                  <a:cubicBezTo>
                    <a:pt x="62" y="257"/>
                    <a:pt x="56" y="259"/>
                    <a:pt x="49" y="262"/>
                  </a:cubicBezTo>
                  <a:cubicBezTo>
                    <a:pt x="47" y="263"/>
                    <a:pt x="40" y="266"/>
                    <a:pt x="39" y="266"/>
                  </a:cubicBezTo>
                  <a:moveTo>
                    <a:pt x="582" y="248"/>
                  </a:moveTo>
                  <a:cubicBezTo>
                    <a:pt x="580" y="246"/>
                    <a:pt x="578" y="243"/>
                    <a:pt x="576" y="240"/>
                  </a:cubicBezTo>
                  <a:cubicBezTo>
                    <a:pt x="588" y="239"/>
                    <a:pt x="598" y="235"/>
                    <a:pt x="609" y="232"/>
                  </a:cubicBezTo>
                  <a:cubicBezTo>
                    <a:pt x="610" y="232"/>
                    <a:pt x="611" y="232"/>
                    <a:pt x="611" y="232"/>
                  </a:cubicBezTo>
                  <a:cubicBezTo>
                    <a:pt x="615" y="232"/>
                    <a:pt x="601" y="238"/>
                    <a:pt x="600" y="239"/>
                  </a:cubicBezTo>
                  <a:cubicBezTo>
                    <a:pt x="594" y="242"/>
                    <a:pt x="588" y="245"/>
                    <a:pt x="582" y="248"/>
                  </a:cubicBezTo>
                  <a:moveTo>
                    <a:pt x="41" y="253"/>
                  </a:moveTo>
                  <a:cubicBezTo>
                    <a:pt x="40" y="253"/>
                    <a:pt x="47" y="248"/>
                    <a:pt x="49" y="248"/>
                  </a:cubicBezTo>
                  <a:cubicBezTo>
                    <a:pt x="52" y="245"/>
                    <a:pt x="56" y="243"/>
                    <a:pt x="60" y="241"/>
                  </a:cubicBezTo>
                  <a:cubicBezTo>
                    <a:pt x="67" y="238"/>
                    <a:pt x="74" y="234"/>
                    <a:pt x="80" y="230"/>
                  </a:cubicBezTo>
                  <a:cubicBezTo>
                    <a:pt x="81" y="232"/>
                    <a:pt x="83" y="233"/>
                    <a:pt x="86" y="234"/>
                  </a:cubicBezTo>
                  <a:cubicBezTo>
                    <a:pt x="87" y="234"/>
                    <a:pt x="88" y="235"/>
                    <a:pt x="89" y="235"/>
                  </a:cubicBezTo>
                  <a:cubicBezTo>
                    <a:pt x="73" y="237"/>
                    <a:pt x="60" y="245"/>
                    <a:pt x="46" y="251"/>
                  </a:cubicBezTo>
                  <a:cubicBezTo>
                    <a:pt x="43" y="252"/>
                    <a:pt x="42" y="253"/>
                    <a:pt x="41" y="253"/>
                  </a:cubicBezTo>
                  <a:moveTo>
                    <a:pt x="41" y="251"/>
                  </a:moveTo>
                  <a:cubicBezTo>
                    <a:pt x="42" y="248"/>
                    <a:pt x="42" y="245"/>
                    <a:pt x="43" y="243"/>
                  </a:cubicBezTo>
                  <a:cubicBezTo>
                    <a:pt x="48" y="241"/>
                    <a:pt x="53" y="239"/>
                    <a:pt x="58" y="237"/>
                  </a:cubicBezTo>
                  <a:cubicBezTo>
                    <a:pt x="63" y="234"/>
                    <a:pt x="68" y="232"/>
                    <a:pt x="74" y="230"/>
                  </a:cubicBezTo>
                  <a:cubicBezTo>
                    <a:pt x="77" y="229"/>
                    <a:pt x="78" y="229"/>
                    <a:pt x="78" y="229"/>
                  </a:cubicBezTo>
                  <a:cubicBezTo>
                    <a:pt x="79" y="229"/>
                    <a:pt x="77" y="230"/>
                    <a:pt x="75" y="231"/>
                  </a:cubicBezTo>
                  <a:cubicBezTo>
                    <a:pt x="64" y="238"/>
                    <a:pt x="51" y="243"/>
                    <a:pt x="41" y="251"/>
                  </a:cubicBezTo>
                  <a:moveTo>
                    <a:pt x="338" y="282"/>
                  </a:moveTo>
                  <a:cubicBezTo>
                    <a:pt x="336" y="280"/>
                    <a:pt x="335" y="278"/>
                    <a:pt x="333" y="277"/>
                  </a:cubicBezTo>
                  <a:cubicBezTo>
                    <a:pt x="381" y="264"/>
                    <a:pt x="428" y="247"/>
                    <a:pt x="475" y="234"/>
                  </a:cubicBezTo>
                  <a:cubicBezTo>
                    <a:pt x="483" y="232"/>
                    <a:pt x="491" y="229"/>
                    <a:pt x="499" y="227"/>
                  </a:cubicBezTo>
                  <a:cubicBezTo>
                    <a:pt x="492" y="233"/>
                    <a:pt x="493" y="244"/>
                    <a:pt x="495" y="252"/>
                  </a:cubicBezTo>
                  <a:cubicBezTo>
                    <a:pt x="495" y="252"/>
                    <a:pt x="495" y="252"/>
                    <a:pt x="495" y="252"/>
                  </a:cubicBezTo>
                  <a:cubicBezTo>
                    <a:pt x="481" y="255"/>
                    <a:pt x="468" y="260"/>
                    <a:pt x="455" y="265"/>
                  </a:cubicBezTo>
                  <a:cubicBezTo>
                    <a:pt x="445" y="267"/>
                    <a:pt x="436" y="270"/>
                    <a:pt x="426" y="273"/>
                  </a:cubicBezTo>
                  <a:cubicBezTo>
                    <a:pt x="400" y="280"/>
                    <a:pt x="371" y="291"/>
                    <a:pt x="343" y="292"/>
                  </a:cubicBezTo>
                  <a:cubicBezTo>
                    <a:pt x="368" y="291"/>
                    <a:pt x="394" y="279"/>
                    <a:pt x="417" y="270"/>
                  </a:cubicBezTo>
                  <a:cubicBezTo>
                    <a:pt x="442" y="261"/>
                    <a:pt x="470" y="255"/>
                    <a:pt x="493" y="240"/>
                  </a:cubicBezTo>
                  <a:cubicBezTo>
                    <a:pt x="494" y="239"/>
                    <a:pt x="493" y="237"/>
                    <a:pt x="492" y="237"/>
                  </a:cubicBezTo>
                  <a:cubicBezTo>
                    <a:pt x="492" y="237"/>
                    <a:pt x="492" y="237"/>
                    <a:pt x="492" y="238"/>
                  </a:cubicBezTo>
                  <a:cubicBezTo>
                    <a:pt x="465" y="248"/>
                    <a:pt x="437" y="256"/>
                    <a:pt x="408" y="262"/>
                  </a:cubicBezTo>
                  <a:cubicBezTo>
                    <a:pt x="385" y="268"/>
                    <a:pt x="360" y="272"/>
                    <a:pt x="338" y="282"/>
                  </a:cubicBezTo>
                  <a:moveTo>
                    <a:pt x="575" y="238"/>
                  </a:moveTo>
                  <a:cubicBezTo>
                    <a:pt x="573" y="236"/>
                    <a:pt x="571" y="235"/>
                    <a:pt x="570" y="233"/>
                  </a:cubicBezTo>
                  <a:cubicBezTo>
                    <a:pt x="581" y="232"/>
                    <a:pt x="592" y="228"/>
                    <a:pt x="604" y="226"/>
                  </a:cubicBezTo>
                  <a:cubicBezTo>
                    <a:pt x="606" y="225"/>
                    <a:pt x="608" y="225"/>
                    <a:pt x="608" y="225"/>
                  </a:cubicBezTo>
                  <a:cubicBezTo>
                    <a:pt x="611" y="225"/>
                    <a:pt x="594" y="231"/>
                    <a:pt x="591" y="231"/>
                  </a:cubicBezTo>
                  <a:cubicBezTo>
                    <a:pt x="586" y="233"/>
                    <a:pt x="580" y="236"/>
                    <a:pt x="575" y="238"/>
                  </a:cubicBezTo>
                  <a:moveTo>
                    <a:pt x="45" y="240"/>
                  </a:moveTo>
                  <a:cubicBezTo>
                    <a:pt x="44" y="240"/>
                    <a:pt x="45" y="240"/>
                    <a:pt x="46" y="239"/>
                  </a:cubicBezTo>
                  <a:cubicBezTo>
                    <a:pt x="56" y="231"/>
                    <a:pt x="68" y="229"/>
                    <a:pt x="76" y="220"/>
                  </a:cubicBezTo>
                  <a:cubicBezTo>
                    <a:pt x="77" y="223"/>
                    <a:pt x="77" y="225"/>
                    <a:pt x="78" y="227"/>
                  </a:cubicBezTo>
                  <a:cubicBezTo>
                    <a:pt x="74" y="228"/>
                    <a:pt x="69" y="229"/>
                    <a:pt x="65" y="231"/>
                  </a:cubicBezTo>
                  <a:cubicBezTo>
                    <a:pt x="62" y="232"/>
                    <a:pt x="59" y="234"/>
                    <a:pt x="56" y="235"/>
                  </a:cubicBezTo>
                  <a:cubicBezTo>
                    <a:pt x="57" y="235"/>
                    <a:pt x="57" y="235"/>
                    <a:pt x="57" y="235"/>
                  </a:cubicBezTo>
                  <a:cubicBezTo>
                    <a:pt x="57" y="235"/>
                    <a:pt x="54" y="236"/>
                    <a:pt x="51" y="238"/>
                  </a:cubicBezTo>
                  <a:cubicBezTo>
                    <a:pt x="49" y="239"/>
                    <a:pt x="45" y="240"/>
                    <a:pt x="45" y="240"/>
                  </a:cubicBezTo>
                  <a:moveTo>
                    <a:pt x="45" y="237"/>
                  </a:moveTo>
                  <a:cubicBezTo>
                    <a:pt x="46" y="234"/>
                    <a:pt x="47" y="231"/>
                    <a:pt x="48" y="228"/>
                  </a:cubicBezTo>
                  <a:cubicBezTo>
                    <a:pt x="52" y="227"/>
                    <a:pt x="56" y="226"/>
                    <a:pt x="59" y="225"/>
                  </a:cubicBezTo>
                  <a:cubicBezTo>
                    <a:pt x="62" y="224"/>
                    <a:pt x="70" y="220"/>
                    <a:pt x="73" y="220"/>
                  </a:cubicBezTo>
                  <a:cubicBezTo>
                    <a:pt x="74" y="220"/>
                    <a:pt x="73" y="221"/>
                    <a:pt x="68" y="224"/>
                  </a:cubicBezTo>
                  <a:cubicBezTo>
                    <a:pt x="61" y="229"/>
                    <a:pt x="52" y="232"/>
                    <a:pt x="45" y="237"/>
                  </a:cubicBezTo>
                  <a:moveTo>
                    <a:pt x="521" y="239"/>
                  </a:moveTo>
                  <a:cubicBezTo>
                    <a:pt x="521" y="238"/>
                    <a:pt x="521" y="238"/>
                    <a:pt x="521" y="237"/>
                  </a:cubicBezTo>
                  <a:cubicBezTo>
                    <a:pt x="520" y="237"/>
                    <a:pt x="520" y="236"/>
                    <a:pt x="519" y="235"/>
                  </a:cubicBezTo>
                  <a:cubicBezTo>
                    <a:pt x="542" y="233"/>
                    <a:pt x="564" y="225"/>
                    <a:pt x="586" y="222"/>
                  </a:cubicBezTo>
                  <a:cubicBezTo>
                    <a:pt x="590" y="221"/>
                    <a:pt x="594" y="221"/>
                    <a:pt x="597" y="220"/>
                  </a:cubicBezTo>
                  <a:cubicBezTo>
                    <a:pt x="600" y="220"/>
                    <a:pt x="608" y="217"/>
                    <a:pt x="608" y="217"/>
                  </a:cubicBezTo>
                  <a:cubicBezTo>
                    <a:pt x="608" y="217"/>
                    <a:pt x="607" y="218"/>
                    <a:pt x="603" y="219"/>
                  </a:cubicBezTo>
                  <a:cubicBezTo>
                    <a:pt x="591" y="224"/>
                    <a:pt x="579" y="227"/>
                    <a:pt x="567" y="231"/>
                  </a:cubicBezTo>
                  <a:cubicBezTo>
                    <a:pt x="565" y="230"/>
                    <a:pt x="564" y="230"/>
                    <a:pt x="562" y="229"/>
                  </a:cubicBezTo>
                  <a:cubicBezTo>
                    <a:pt x="561" y="229"/>
                    <a:pt x="560" y="229"/>
                    <a:pt x="559" y="229"/>
                  </a:cubicBezTo>
                  <a:cubicBezTo>
                    <a:pt x="554" y="229"/>
                    <a:pt x="551" y="232"/>
                    <a:pt x="549" y="237"/>
                  </a:cubicBezTo>
                  <a:cubicBezTo>
                    <a:pt x="549" y="236"/>
                    <a:pt x="548" y="236"/>
                    <a:pt x="548" y="236"/>
                  </a:cubicBezTo>
                  <a:cubicBezTo>
                    <a:pt x="548" y="236"/>
                    <a:pt x="548" y="236"/>
                    <a:pt x="548" y="236"/>
                  </a:cubicBezTo>
                  <a:cubicBezTo>
                    <a:pt x="539" y="236"/>
                    <a:pt x="531" y="237"/>
                    <a:pt x="522" y="238"/>
                  </a:cubicBezTo>
                  <a:cubicBezTo>
                    <a:pt x="521" y="239"/>
                    <a:pt x="521" y="239"/>
                    <a:pt x="521" y="239"/>
                  </a:cubicBezTo>
                  <a:moveTo>
                    <a:pt x="570" y="232"/>
                  </a:moveTo>
                  <a:cubicBezTo>
                    <a:pt x="584" y="227"/>
                    <a:pt x="599" y="223"/>
                    <a:pt x="613" y="218"/>
                  </a:cubicBezTo>
                  <a:cubicBezTo>
                    <a:pt x="614" y="217"/>
                    <a:pt x="614" y="217"/>
                    <a:pt x="614" y="217"/>
                  </a:cubicBezTo>
                  <a:cubicBezTo>
                    <a:pt x="617" y="225"/>
                    <a:pt x="620" y="233"/>
                    <a:pt x="622" y="240"/>
                  </a:cubicBezTo>
                  <a:cubicBezTo>
                    <a:pt x="616" y="242"/>
                    <a:pt x="609" y="244"/>
                    <a:pt x="603" y="246"/>
                  </a:cubicBezTo>
                  <a:cubicBezTo>
                    <a:pt x="598" y="247"/>
                    <a:pt x="588" y="248"/>
                    <a:pt x="583" y="250"/>
                  </a:cubicBezTo>
                  <a:cubicBezTo>
                    <a:pt x="595" y="244"/>
                    <a:pt x="607" y="238"/>
                    <a:pt x="617" y="231"/>
                  </a:cubicBezTo>
                  <a:cubicBezTo>
                    <a:pt x="618" y="230"/>
                    <a:pt x="618" y="229"/>
                    <a:pt x="617" y="229"/>
                  </a:cubicBezTo>
                  <a:cubicBezTo>
                    <a:pt x="617" y="229"/>
                    <a:pt x="617" y="229"/>
                    <a:pt x="617" y="229"/>
                  </a:cubicBezTo>
                  <a:cubicBezTo>
                    <a:pt x="605" y="230"/>
                    <a:pt x="594" y="235"/>
                    <a:pt x="583" y="238"/>
                  </a:cubicBezTo>
                  <a:cubicBezTo>
                    <a:pt x="581" y="238"/>
                    <a:pt x="580" y="238"/>
                    <a:pt x="580" y="238"/>
                  </a:cubicBezTo>
                  <a:cubicBezTo>
                    <a:pt x="578" y="238"/>
                    <a:pt x="595" y="233"/>
                    <a:pt x="596" y="232"/>
                  </a:cubicBezTo>
                  <a:cubicBezTo>
                    <a:pt x="602" y="230"/>
                    <a:pt x="608" y="227"/>
                    <a:pt x="614" y="224"/>
                  </a:cubicBezTo>
                  <a:cubicBezTo>
                    <a:pt x="615" y="224"/>
                    <a:pt x="614" y="222"/>
                    <a:pt x="613" y="222"/>
                  </a:cubicBezTo>
                  <a:cubicBezTo>
                    <a:pt x="613" y="222"/>
                    <a:pt x="613" y="222"/>
                    <a:pt x="613" y="222"/>
                  </a:cubicBezTo>
                  <a:cubicBezTo>
                    <a:pt x="599" y="224"/>
                    <a:pt x="583" y="227"/>
                    <a:pt x="570" y="232"/>
                  </a:cubicBezTo>
                  <a:moveTo>
                    <a:pt x="51" y="221"/>
                  </a:moveTo>
                  <a:cubicBezTo>
                    <a:pt x="51" y="220"/>
                    <a:pt x="52" y="218"/>
                    <a:pt x="52" y="217"/>
                  </a:cubicBezTo>
                  <a:cubicBezTo>
                    <a:pt x="56" y="216"/>
                    <a:pt x="59" y="215"/>
                    <a:pt x="62" y="214"/>
                  </a:cubicBezTo>
                  <a:cubicBezTo>
                    <a:pt x="64" y="213"/>
                    <a:pt x="71" y="208"/>
                    <a:pt x="71" y="208"/>
                  </a:cubicBezTo>
                  <a:cubicBezTo>
                    <a:pt x="71" y="208"/>
                    <a:pt x="70" y="209"/>
                    <a:pt x="67" y="211"/>
                  </a:cubicBezTo>
                  <a:cubicBezTo>
                    <a:pt x="62" y="215"/>
                    <a:pt x="56" y="218"/>
                    <a:pt x="51" y="221"/>
                  </a:cubicBezTo>
                  <a:moveTo>
                    <a:pt x="517" y="232"/>
                  </a:moveTo>
                  <a:cubicBezTo>
                    <a:pt x="516" y="230"/>
                    <a:pt x="515" y="229"/>
                    <a:pt x="514" y="228"/>
                  </a:cubicBezTo>
                  <a:cubicBezTo>
                    <a:pt x="527" y="225"/>
                    <a:pt x="541" y="222"/>
                    <a:pt x="555" y="219"/>
                  </a:cubicBezTo>
                  <a:cubicBezTo>
                    <a:pt x="569" y="216"/>
                    <a:pt x="583" y="211"/>
                    <a:pt x="598" y="207"/>
                  </a:cubicBezTo>
                  <a:cubicBezTo>
                    <a:pt x="601" y="207"/>
                    <a:pt x="602" y="206"/>
                    <a:pt x="602" y="206"/>
                  </a:cubicBezTo>
                  <a:cubicBezTo>
                    <a:pt x="603" y="206"/>
                    <a:pt x="601" y="207"/>
                    <a:pt x="598" y="208"/>
                  </a:cubicBezTo>
                  <a:cubicBezTo>
                    <a:pt x="594" y="210"/>
                    <a:pt x="590" y="212"/>
                    <a:pt x="585" y="214"/>
                  </a:cubicBezTo>
                  <a:cubicBezTo>
                    <a:pt x="577" y="217"/>
                    <a:pt x="569" y="219"/>
                    <a:pt x="562" y="221"/>
                  </a:cubicBezTo>
                  <a:cubicBezTo>
                    <a:pt x="547" y="226"/>
                    <a:pt x="532" y="229"/>
                    <a:pt x="517" y="232"/>
                  </a:cubicBezTo>
                  <a:moveTo>
                    <a:pt x="427" y="229"/>
                  </a:moveTo>
                  <a:cubicBezTo>
                    <a:pt x="438" y="225"/>
                    <a:pt x="449" y="222"/>
                    <a:pt x="460" y="218"/>
                  </a:cubicBezTo>
                  <a:cubicBezTo>
                    <a:pt x="467" y="215"/>
                    <a:pt x="474" y="212"/>
                    <a:pt x="481" y="210"/>
                  </a:cubicBezTo>
                  <a:cubicBezTo>
                    <a:pt x="485" y="208"/>
                    <a:pt x="490" y="207"/>
                    <a:pt x="494" y="205"/>
                  </a:cubicBezTo>
                  <a:cubicBezTo>
                    <a:pt x="494" y="205"/>
                    <a:pt x="495" y="205"/>
                    <a:pt x="496" y="205"/>
                  </a:cubicBezTo>
                  <a:cubicBezTo>
                    <a:pt x="496" y="205"/>
                    <a:pt x="497" y="205"/>
                    <a:pt x="497" y="206"/>
                  </a:cubicBezTo>
                  <a:cubicBezTo>
                    <a:pt x="474" y="216"/>
                    <a:pt x="451" y="222"/>
                    <a:pt x="427" y="229"/>
                  </a:cubicBezTo>
                  <a:moveTo>
                    <a:pt x="284" y="259"/>
                  </a:moveTo>
                  <a:cubicBezTo>
                    <a:pt x="281" y="258"/>
                    <a:pt x="277" y="257"/>
                    <a:pt x="273" y="256"/>
                  </a:cubicBezTo>
                  <a:cubicBezTo>
                    <a:pt x="280" y="253"/>
                    <a:pt x="287" y="251"/>
                    <a:pt x="294" y="248"/>
                  </a:cubicBezTo>
                  <a:cubicBezTo>
                    <a:pt x="301" y="246"/>
                    <a:pt x="308" y="244"/>
                    <a:pt x="315" y="241"/>
                  </a:cubicBezTo>
                  <a:cubicBezTo>
                    <a:pt x="341" y="233"/>
                    <a:pt x="367" y="226"/>
                    <a:pt x="392" y="217"/>
                  </a:cubicBezTo>
                  <a:cubicBezTo>
                    <a:pt x="408" y="212"/>
                    <a:pt x="424" y="206"/>
                    <a:pt x="440" y="201"/>
                  </a:cubicBezTo>
                  <a:cubicBezTo>
                    <a:pt x="438" y="202"/>
                    <a:pt x="435" y="204"/>
                    <a:pt x="433" y="205"/>
                  </a:cubicBezTo>
                  <a:cubicBezTo>
                    <a:pt x="415" y="211"/>
                    <a:pt x="397" y="219"/>
                    <a:pt x="379" y="225"/>
                  </a:cubicBezTo>
                  <a:cubicBezTo>
                    <a:pt x="361" y="231"/>
                    <a:pt x="343" y="237"/>
                    <a:pt x="325" y="244"/>
                  </a:cubicBezTo>
                  <a:cubicBezTo>
                    <a:pt x="312" y="249"/>
                    <a:pt x="297" y="253"/>
                    <a:pt x="284" y="259"/>
                  </a:cubicBezTo>
                  <a:moveTo>
                    <a:pt x="417" y="222"/>
                  </a:moveTo>
                  <a:cubicBezTo>
                    <a:pt x="429" y="218"/>
                    <a:pt x="441" y="214"/>
                    <a:pt x="453" y="209"/>
                  </a:cubicBezTo>
                  <a:cubicBezTo>
                    <a:pt x="462" y="206"/>
                    <a:pt x="471" y="204"/>
                    <a:pt x="480" y="200"/>
                  </a:cubicBezTo>
                  <a:cubicBezTo>
                    <a:pt x="471" y="204"/>
                    <a:pt x="461" y="208"/>
                    <a:pt x="451" y="211"/>
                  </a:cubicBezTo>
                  <a:cubicBezTo>
                    <a:pt x="440" y="215"/>
                    <a:pt x="428" y="219"/>
                    <a:pt x="417" y="222"/>
                  </a:cubicBezTo>
                  <a:moveTo>
                    <a:pt x="308" y="262"/>
                  </a:moveTo>
                  <a:cubicBezTo>
                    <a:pt x="317" y="257"/>
                    <a:pt x="329" y="254"/>
                    <a:pt x="338" y="251"/>
                  </a:cubicBezTo>
                  <a:cubicBezTo>
                    <a:pt x="354" y="245"/>
                    <a:pt x="368" y="239"/>
                    <a:pt x="384" y="233"/>
                  </a:cubicBezTo>
                  <a:cubicBezTo>
                    <a:pt x="418" y="224"/>
                    <a:pt x="452" y="214"/>
                    <a:pt x="486" y="200"/>
                  </a:cubicBezTo>
                  <a:cubicBezTo>
                    <a:pt x="486" y="200"/>
                    <a:pt x="486" y="200"/>
                    <a:pt x="486" y="200"/>
                  </a:cubicBezTo>
                  <a:cubicBezTo>
                    <a:pt x="488" y="201"/>
                    <a:pt x="491" y="202"/>
                    <a:pt x="493" y="204"/>
                  </a:cubicBezTo>
                  <a:cubicBezTo>
                    <a:pt x="482" y="207"/>
                    <a:pt x="470" y="212"/>
                    <a:pt x="459" y="216"/>
                  </a:cubicBezTo>
                  <a:cubicBezTo>
                    <a:pt x="439" y="224"/>
                    <a:pt x="418" y="230"/>
                    <a:pt x="397" y="236"/>
                  </a:cubicBezTo>
                  <a:cubicBezTo>
                    <a:pt x="376" y="243"/>
                    <a:pt x="355" y="249"/>
                    <a:pt x="334" y="255"/>
                  </a:cubicBezTo>
                  <a:cubicBezTo>
                    <a:pt x="326" y="257"/>
                    <a:pt x="314" y="259"/>
                    <a:pt x="308" y="262"/>
                  </a:cubicBezTo>
                  <a:moveTo>
                    <a:pt x="480" y="200"/>
                  </a:moveTo>
                  <a:cubicBezTo>
                    <a:pt x="480" y="200"/>
                    <a:pt x="480" y="200"/>
                    <a:pt x="480" y="200"/>
                  </a:cubicBezTo>
                  <a:cubicBezTo>
                    <a:pt x="480" y="200"/>
                    <a:pt x="480" y="200"/>
                    <a:pt x="480" y="200"/>
                  </a:cubicBezTo>
                  <a:moveTo>
                    <a:pt x="334" y="274"/>
                  </a:moveTo>
                  <a:cubicBezTo>
                    <a:pt x="346" y="265"/>
                    <a:pt x="364" y="263"/>
                    <a:pt x="378" y="260"/>
                  </a:cubicBezTo>
                  <a:cubicBezTo>
                    <a:pt x="402" y="254"/>
                    <a:pt x="425" y="245"/>
                    <a:pt x="449" y="237"/>
                  </a:cubicBezTo>
                  <a:cubicBezTo>
                    <a:pt x="495" y="221"/>
                    <a:pt x="545" y="201"/>
                    <a:pt x="594" y="198"/>
                  </a:cubicBezTo>
                  <a:cubicBezTo>
                    <a:pt x="595" y="197"/>
                    <a:pt x="596" y="197"/>
                    <a:pt x="597" y="197"/>
                  </a:cubicBezTo>
                  <a:cubicBezTo>
                    <a:pt x="605" y="197"/>
                    <a:pt x="581" y="203"/>
                    <a:pt x="579" y="204"/>
                  </a:cubicBezTo>
                  <a:cubicBezTo>
                    <a:pt x="568" y="206"/>
                    <a:pt x="557" y="210"/>
                    <a:pt x="546" y="213"/>
                  </a:cubicBezTo>
                  <a:cubicBezTo>
                    <a:pt x="523" y="219"/>
                    <a:pt x="499" y="225"/>
                    <a:pt x="475" y="232"/>
                  </a:cubicBezTo>
                  <a:cubicBezTo>
                    <a:pt x="428" y="245"/>
                    <a:pt x="382" y="261"/>
                    <a:pt x="334" y="274"/>
                  </a:cubicBezTo>
                  <a:moveTo>
                    <a:pt x="54" y="215"/>
                  </a:moveTo>
                  <a:cubicBezTo>
                    <a:pt x="54" y="214"/>
                    <a:pt x="55" y="213"/>
                    <a:pt x="55" y="212"/>
                  </a:cubicBezTo>
                  <a:cubicBezTo>
                    <a:pt x="58" y="209"/>
                    <a:pt x="60" y="207"/>
                    <a:pt x="63" y="206"/>
                  </a:cubicBezTo>
                  <a:cubicBezTo>
                    <a:pt x="70" y="202"/>
                    <a:pt x="77" y="199"/>
                    <a:pt x="83" y="196"/>
                  </a:cubicBezTo>
                  <a:cubicBezTo>
                    <a:pt x="81" y="200"/>
                    <a:pt x="79" y="204"/>
                    <a:pt x="78" y="208"/>
                  </a:cubicBezTo>
                  <a:cubicBezTo>
                    <a:pt x="77" y="210"/>
                    <a:pt x="76" y="214"/>
                    <a:pt x="76" y="217"/>
                  </a:cubicBezTo>
                  <a:cubicBezTo>
                    <a:pt x="67" y="219"/>
                    <a:pt x="58" y="223"/>
                    <a:pt x="49" y="226"/>
                  </a:cubicBezTo>
                  <a:cubicBezTo>
                    <a:pt x="49" y="226"/>
                    <a:pt x="49" y="226"/>
                    <a:pt x="49" y="226"/>
                  </a:cubicBezTo>
                  <a:cubicBezTo>
                    <a:pt x="59" y="222"/>
                    <a:pt x="69" y="213"/>
                    <a:pt x="77" y="207"/>
                  </a:cubicBezTo>
                  <a:cubicBezTo>
                    <a:pt x="78" y="206"/>
                    <a:pt x="78" y="205"/>
                    <a:pt x="77" y="205"/>
                  </a:cubicBezTo>
                  <a:cubicBezTo>
                    <a:pt x="76" y="205"/>
                    <a:pt x="76" y="205"/>
                    <a:pt x="76" y="205"/>
                  </a:cubicBezTo>
                  <a:cubicBezTo>
                    <a:pt x="72" y="206"/>
                    <a:pt x="68" y="208"/>
                    <a:pt x="64" y="210"/>
                  </a:cubicBezTo>
                  <a:cubicBezTo>
                    <a:pt x="61" y="212"/>
                    <a:pt x="58" y="213"/>
                    <a:pt x="54" y="215"/>
                  </a:cubicBezTo>
                  <a:moveTo>
                    <a:pt x="299" y="256"/>
                  </a:moveTo>
                  <a:cubicBezTo>
                    <a:pt x="303" y="255"/>
                    <a:pt x="307" y="254"/>
                    <a:pt x="312" y="252"/>
                  </a:cubicBezTo>
                  <a:cubicBezTo>
                    <a:pt x="352" y="238"/>
                    <a:pt x="393" y="222"/>
                    <a:pt x="433" y="207"/>
                  </a:cubicBezTo>
                  <a:cubicBezTo>
                    <a:pt x="441" y="204"/>
                    <a:pt x="449" y="200"/>
                    <a:pt x="458" y="197"/>
                  </a:cubicBezTo>
                  <a:cubicBezTo>
                    <a:pt x="459" y="197"/>
                    <a:pt x="460" y="197"/>
                    <a:pt x="461" y="197"/>
                  </a:cubicBezTo>
                  <a:cubicBezTo>
                    <a:pt x="462" y="196"/>
                    <a:pt x="462" y="196"/>
                    <a:pt x="463" y="196"/>
                  </a:cubicBezTo>
                  <a:cubicBezTo>
                    <a:pt x="464" y="196"/>
                    <a:pt x="464" y="196"/>
                    <a:pt x="465" y="196"/>
                  </a:cubicBezTo>
                  <a:cubicBezTo>
                    <a:pt x="468" y="195"/>
                    <a:pt x="471" y="195"/>
                    <a:pt x="473" y="195"/>
                  </a:cubicBezTo>
                  <a:cubicBezTo>
                    <a:pt x="476" y="196"/>
                    <a:pt x="479" y="197"/>
                    <a:pt x="482" y="199"/>
                  </a:cubicBezTo>
                  <a:cubicBezTo>
                    <a:pt x="467" y="201"/>
                    <a:pt x="453" y="207"/>
                    <a:pt x="438" y="213"/>
                  </a:cubicBezTo>
                  <a:cubicBezTo>
                    <a:pt x="421" y="220"/>
                    <a:pt x="402" y="225"/>
                    <a:pt x="385" y="231"/>
                  </a:cubicBezTo>
                  <a:cubicBezTo>
                    <a:pt x="383" y="231"/>
                    <a:pt x="382" y="232"/>
                    <a:pt x="380" y="232"/>
                  </a:cubicBezTo>
                  <a:cubicBezTo>
                    <a:pt x="361" y="238"/>
                    <a:pt x="341" y="243"/>
                    <a:pt x="322" y="250"/>
                  </a:cubicBezTo>
                  <a:cubicBezTo>
                    <a:pt x="312" y="253"/>
                    <a:pt x="302" y="256"/>
                    <a:pt x="292" y="259"/>
                  </a:cubicBezTo>
                  <a:cubicBezTo>
                    <a:pt x="291" y="259"/>
                    <a:pt x="291" y="259"/>
                    <a:pt x="291" y="259"/>
                  </a:cubicBezTo>
                  <a:cubicBezTo>
                    <a:pt x="291" y="259"/>
                    <a:pt x="293" y="258"/>
                    <a:pt x="295" y="258"/>
                  </a:cubicBezTo>
                  <a:cubicBezTo>
                    <a:pt x="297" y="257"/>
                    <a:pt x="299" y="256"/>
                    <a:pt x="299" y="256"/>
                  </a:cubicBezTo>
                  <a:cubicBezTo>
                    <a:pt x="299" y="256"/>
                    <a:pt x="299" y="256"/>
                    <a:pt x="299" y="256"/>
                  </a:cubicBezTo>
                  <a:moveTo>
                    <a:pt x="56" y="208"/>
                  </a:moveTo>
                  <a:cubicBezTo>
                    <a:pt x="57" y="207"/>
                    <a:pt x="58" y="205"/>
                    <a:pt x="58" y="203"/>
                  </a:cubicBezTo>
                  <a:cubicBezTo>
                    <a:pt x="62" y="202"/>
                    <a:pt x="65" y="202"/>
                    <a:pt x="68" y="200"/>
                  </a:cubicBezTo>
                  <a:cubicBezTo>
                    <a:pt x="73" y="198"/>
                    <a:pt x="78" y="196"/>
                    <a:pt x="84" y="194"/>
                  </a:cubicBezTo>
                  <a:cubicBezTo>
                    <a:pt x="81" y="195"/>
                    <a:pt x="78" y="196"/>
                    <a:pt x="75" y="198"/>
                  </a:cubicBezTo>
                  <a:cubicBezTo>
                    <a:pt x="68" y="201"/>
                    <a:pt x="61" y="204"/>
                    <a:pt x="56" y="208"/>
                  </a:cubicBezTo>
                  <a:moveTo>
                    <a:pt x="270" y="254"/>
                  </a:moveTo>
                  <a:cubicBezTo>
                    <a:pt x="265" y="253"/>
                    <a:pt x="261" y="251"/>
                    <a:pt x="258" y="248"/>
                  </a:cubicBezTo>
                  <a:cubicBezTo>
                    <a:pt x="278" y="244"/>
                    <a:pt x="297" y="234"/>
                    <a:pt x="318" y="229"/>
                  </a:cubicBezTo>
                  <a:cubicBezTo>
                    <a:pt x="343" y="221"/>
                    <a:pt x="369" y="214"/>
                    <a:pt x="394" y="206"/>
                  </a:cubicBezTo>
                  <a:cubicBezTo>
                    <a:pt x="405" y="202"/>
                    <a:pt x="417" y="199"/>
                    <a:pt x="428" y="196"/>
                  </a:cubicBezTo>
                  <a:cubicBezTo>
                    <a:pt x="432" y="195"/>
                    <a:pt x="435" y="195"/>
                    <a:pt x="438" y="194"/>
                  </a:cubicBezTo>
                  <a:cubicBezTo>
                    <a:pt x="417" y="203"/>
                    <a:pt x="395" y="211"/>
                    <a:pt x="374" y="218"/>
                  </a:cubicBezTo>
                  <a:cubicBezTo>
                    <a:pt x="350" y="226"/>
                    <a:pt x="327" y="233"/>
                    <a:pt x="304" y="242"/>
                  </a:cubicBezTo>
                  <a:cubicBezTo>
                    <a:pt x="299" y="244"/>
                    <a:pt x="294" y="246"/>
                    <a:pt x="289" y="248"/>
                  </a:cubicBezTo>
                  <a:cubicBezTo>
                    <a:pt x="286" y="249"/>
                    <a:pt x="284" y="249"/>
                    <a:pt x="282" y="250"/>
                  </a:cubicBezTo>
                  <a:cubicBezTo>
                    <a:pt x="281" y="251"/>
                    <a:pt x="280" y="251"/>
                    <a:pt x="279" y="251"/>
                  </a:cubicBezTo>
                  <a:cubicBezTo>
                    <a:pt x="278" y="251"/>
                    <a:pt x="278" y="251"/>
                    <a:pt x="278" y="251"/>
                  </a:cubicBezTo>
                  <a:cubicBezTo>
                    <a:pt x="275" y="251"/>
                    <a:pt x="274" y="252"/>
                    <a:pt x="274" y="253"/>
                  </a:cubicBezTo>
                  <a:cubicBezTo>
                    <a:pt x="272" y="254"/>
                    <a:pt x="271" y="254"/>
                    <a:pt x="270" y="254"/>
                  </a:cubicBezTo>
                  <a:moveTo>
                    <a:pt x="255" y="246"/>
                  </a:moveTo>
                  <a:cubicBezTo>
                    <a:pt x="252" y="244"/>
                    <a:pt x="249" y="240"/>
                    <a:pt x="247" y="237"/>
                  </a:cubicBezTo>
                  <a:cubicBezTo>
                    <a:pt x="259" y="236"/>
                    <a:pt x="269" y="232"/>
                    <a:pt x="280" y="228"/>
                  </a:cubicBezTo>
                  <a:cubicBezTo>
                    <a:pt x="295" y="222"/>
                    <a:pt x="311" y="218"/>
                    <a:pt x="326" y="213"/>
                  </a:cubicBezTo>
                  <a:cubicBezTo>
                    <a:pt x="353" y="204"/>
                    <a:pt x="380" y="197"/>
                    <a:pt x="407" y="189"/>
                  </a:cubicBezTo>
                  <a:cubicBezTo>
                    <a:pt x="405" y="190"/>
                    <a:pt x="403" y="190"/>
                    <a:pt x="401" y="191"/>
                  </a:cubicBezTo>
                  <a:cubicBezTo>
                    <a:pt x="384" y="198"/>
                    <a:pt x="367" y="205"/>
                    <a:pt x="350" y="212"/>
                  </a:cubicBezTo>
                  <a:cubicBezTo>
                    <a:pt x="319" y="224"/>
                    <a:pt x="286" y="233"/>
                    <a:pt x="255" y="246"/>
                  </a:cubicBezTo>
                  <a:moveTo>
                    <a:pt x="346" y="230"/>
                  </a:moveTo>
                  <a:cubicBezTo>
                    <a:pt x="354" y="227"/>
                    <a:pt x="361" y="224"/>
                    <a:pt x="369" y="222"/>
                  </a:cubicBezTo>
                  <a:cubicBezTo>
                    <a:pt x="399" y="212"/>
                    <a:pt x="429" y="201"/>
                    <a:pt x="457" y="187"/>
                  </a:cubicBezTo>
                  <a:cubicBezTo>
                    <a:pt x="461" y="189"/>
                    <a:pt x="465" y="191"/>
                    <a:pt x="469" y="193"/>
                  </a:cubicBezTo>
                  <a:cubicBezTo>
                    <a:pt x="468" y="193"/>
                    <a:pt x="467" y="193"/>
                    <a:pt x="466" y="193"/>
                  </a:cubicBezTo>
                  <a:cubicBezTo>
                    <a:pt x="463" y="194"/>
                    <a:pt x="461" y="194"/>
                    <a:pt x="458" y="195"/>
                  </a:cubicBezTo>
                  <a:cubicBezTo>
                    <a:pt x="437" y="198"/>
                    <a:pt x="417" y="206"/>
                    <a:pt x="397" y="213"/>
                  </a:cubicBezTo>
                  <a:cubicBezTo>
                    <a:pt x="380" y="219"/>
                    <a:pt x="363" y="224"/>
                    <a:pt x="346" y="230"/>
                  </a:cubicBezTo>
                  <a:moveTo>
                    <a:pt x="330" y="274"/>
                  </a:moveTo>
                  <a:cubicBezTo>
                    <a:pt x="328" y="272"/>
                    <a:pt x="325" y="270"/>
                    <a:pt x="321" y="269"/>
                  </a:cubicBezTo>
                  <a:cubicBezTo>
                    <a:pt x="328" y="268"/>
                    <a:pt x="334" y="266"/>
                    <a:pt x="340" y="264"/>
                  </a:cubicBezTo>
                  <a:cubicBezTo>
                    <a:pt x="354" y="260"/>
                    <a:pt x="367" y="257"/>
                    <a:pt x="381" y="253"/>
                  </a:cubicBezTo>
                  <a:cubicBezTo>
                    <a:pt x="407" y="247"/>
                    <a:pt x="432" y="237"/>
                    <a:pt x="457" y="229"/>
                  </a:cubicBezTo>
                  <a:cubicBezTo>
                    <a:pt x="482" y="222"/>
                    <a:pt x="506" y="212"/>
                    <a:pt x="531" y="206"/>
                  </a:cubicBezTo>
                  <a:cubicBezTo>
                    <a:pt x="553" y="199"/>
                    <a:pt x="576" y="194"/>
                    <a:pt x="598" y="184"/>
                  </a:cubicBezTo>
                  <a:cubicBezTo>
                    <a:pt x="604" y="194"/>
                    <a:pt x="609" y="205"/>
                    <a:pt x="613" y="216"/>
                  </a:cubicBezTo>
                  <a:cubicBezTo>
                    <a:pt x="613" y="216"/>
                    <a:pt x="613" y="216"/>
                    <a:pt x="613" y="216"/>
                  </a:cubicBezTo>
                  <a:cubicBezTo>
                    <a:pt x="597" y="219"/>
                    <a:pt x="581" y="220"/>
                    <a:pt x="565" y="223"/>
                  </a:cubicBezTo>
                  <a:cubicBezTo>
                    <a:pt x="557" y="225"/>
                    <a:pt x="548" y="228"/>
                    <a:pt x="540" y="230"/>
                  </a:cubicBezTo>
                  <a:cubicBezTo>
                    <a:pt x="537" y="230"/>
                    <a:pt x="534" y="231"/>
                    <a:pt x="531" y="231"/>
                  </a:cubicBezTo>
                  <a:cubicBezTo>
                    <a:pt x="557" y="225"/>
                    <a:pt x="584" y="218"/>
                    <a:pt x="608" y="206"/>
                  </a:cubicBezTo>
                  <a:cubicBezTo>
                    <a:pt x="609" y="206"/>
                    <a:pt x="608" y="204"/>
                    <a:pt x="607" y="204"/>
                  </a:cubicBezTo>
                  <a:cubicBezTo>
                    <a:pt x="607" y="204"/>
                    <a:pt x="607" y="204"/>
                    <a:pt x="607" y="204"/>
                  </a:cubicBezTo>
                  <a:cubicBezTo>
                    <a:pt x="592" y="206"/>
                    <a:pt x="578" y="211"/>
                    <a:pt x="564" y="215"/>
                  </a:cubicBezTo>
                  <a:cubicBezTo>
                    <a:pt x="547" y="220"/>
                    <a:pt x="529" y="222"/>
                    <a:pt x="511" y="226"/>
                  </a:cubicBezTo>
                  <a:cubicBezTo>
                    <a:pt x="510" y="226"/>
                    <a:pt x="509" y="225"/>
                    <a:pt x="508" y="225"/>
                  </a:cubicBezTo>
                  <a:cubicBezTo>
                    <a:pt x="521" y="222"/>
                    <a:pt x="534" y="218"/>
                    <a:pt x="547" y="215"/>
                  </a:cubicBezTo>
                  <a:cubicBezTo>
                    <a:pt x="565" y="210"/>
                    <a:pt x="587" y="207"/>
                    <a:pt x="604" y="197"/>
                  </a:cubicBezTo>
                  <a:cubicBezTo>
                    <a:pt x="605" y="197"/>
                    <a:pt x="604" y="195"/>
                    <a:pt x="603" y="195"/>
                  </a:cubicBezTo>
                  <a:cubicBezTo>
                    <a:pt x="603" y="195"/>
                    <a:pt x="602" y="195"/>
                    <a:pt x="601" y="195"/>
                  </a:cubicBezTo>
                  <a:cubicBezTo>
                    <a:pt x="579" y="195"/>
                    <a:pt x="558" y="202"/>
                    <a:pt x="537" y="207"/>
                  </a:cubicBezTo>
                  <a:cubicBezTo>
                    <a:pt x="509" y="215"/>
                    <a:pt x="481" y="224"/>
                    <a:pt x="454" y="233"/>
                  </a:cubicBezTo>
                  <a:cubicBezTo>
                    <a:pt x="427" y="242"/>
                    <a:pt x="401" y="252"/>
                    <a:pt x="374" y="258"/>
                  </a:cubicBezTo>
                  <a:cubicBezTo>
                    <a:pt x="359" y="262"/>
                    <a:pt x="342" y="264"/>
                    <a:pt x="330" y="274"/>
                  </a:cubicBezTo>
                  <a:moveTo>
                    <a:pt x="61" y="197"/>
                  </a:moveTo>
                  <a:cubicBezTo>
                    <a:pt x="63" y="194"/>
                    <a:pt x="64" y="192"/>
                    <a:pt x="65" y="189"/>
                  </a:cubicBezTo>
                  <a:cubicBezTo>
                    <a:pt x="67" y="188"/>
                    <a:pt x="69" y="188"/>
                    <a:pt x="72" y="187"/>
                  </a:cubicBezTo>
                  <a:cubicBezTo>
                    <a:pt x="74" y="185"/>
                    <a:pt x="82" y="182"/>
                    <a:pt x="84" y="182"/>
                  </a:cubicBezTo>
                  <a:cubicBezTo>
                    <a:pt x="85" y="182"/>
                    <a:pt x="84" y="183"/>
                    <a:pt x="79" y="187"/>
                  </a:cubicBezTo>
                  <a:cubicBezTo>
                    <a:pt x="74" y="191"/>
                    <a:pt x="67" y="193"/>
                    <a:pt x="61" y="197"/>
                  </a:cubicBezTo>
                  <a:moveTo>
                    <a:pt x="63" y="199"/>
                  </a:moveTo>
                  <a:cubicBezTo>
                    <a:pt x="62" y="199"/>
                    <a:pt x="63" y="198"/>
                    <a:pt x="68" y="195"/>
                  </a:cubicBezTo>
                  <a:cubicBezTo>
                    <a:pt x="75" y="191"/>
                    <a:pt x="83" y="188"/>
                    <a:pt x="88" y="182"/>
                  </a:cubicBezTo>
                  <a:cubicBezTo>
                    <a:pt x="87" y="185"/>
                    <a:pt x="86" y="188"/>
                    <a:pt x="85" y="191"/>
                  </a:cubicBezTo>
                  <a:cubicBezTo>
                    <a:pt x="81" y="192"/>
                    <a:pt x="78" y="193"/>
                    <a:pt x="75" y="195"/>
                  </a:cubicBezTo>
                  <a:cubicBezTo>
                    <a:pt x="71" y="197"/>
                    <a:pt x="64" y="199"/>
                    <a:pt x="63" y="199"/>
                  </a:cubicBezTo>
                  <a:moveTo>
                    <a:pt x="257" y="247"/>
                  </a:moveTo>
                  <a:cubicBezTo>
                    <a:pt x="257" y="247"/>
                    <a:pt x="260" y="246"/>
                    <a:pt x="267" y="243"/>
                  </a:cubicBezTo>
                  <a:cubicBezTo>
                    <a:pt x="275" y="240"/>
                    <a:pt x="283" y="237"/>
                    <a:pt x="291" y="235"/>
                  </a:cubicBezTo>
                  <a:cubicBezTo>
                    <a:pt x="307" y="229"/>
                    <a:pt x="324" y="224"/>
                    <a:pt x="340" y="218"/>
                  </a:cubicBezTo>
                  <a:cubicBezTo>
                    <a:pt x="374" y="205"/>
                    <a:pt x="407" y="191"/>
                    <a:pt x="441" y="178"/>
                  </a:cubicBezTo>
                  <a:cubicBezTo>
                    <a:pt x="445" y="181"/>
                    <a:pt x="450" y="184"/>
                    <a:pt x="454" y="186"/>
                  </a:cubicBezTo>
                  <a:cubicBezTo>
                    <a:pt x="425" y="197"/>
                    <a:pt x="393" y="204"/>
                    <a:pt x="363" y="213"/>
                  </a:cubicBezTo>
                  <a:cubicBezTo>
                    <a:pt x="346" y="218"/>
                    <a:pt x="329" y="223"/>
                    <a:pt x="312" y="228"/>
                  </a:cubicBezTo>
                  <a:cubicBezTo>
                    <a:pt x="296" y="232"/>
                    <a:pt x="281" y="239"/>
                    <a:pt x="266" y="244"/>
                  </a:cubicBezTo>
                  <a:cubicBezTo>
                    <a:pt x="262" y="245"/>
                    <a:pt x="257" y="247"/>
                    <a:pt x="257" y="247"/>
                  </a:cubicBezTo>
                  <a:moveTo>
                    <a:pt x="514" y="177"/>
                  </a:moveTo>
                  <a:cubicBezTo>
                    <a:pt x="513" y="177"/>
                    <a:pt x="513" y="177"/>
                    <a:pt x="513" y="177"/>
                  </a:cubicBezTo>
                  <a:cubicBezTo>
                    <a:pt x="514" y="176"/>
                    <a:pt x="514" y="176"/>
                    <a:pt x="514" y="175"/>
                  </a:cubicBezTo>
                  <a:cubicBezTo>
                    <a:pt x="516" y="176"/>
                    <a:pt x="517" y="177"/>
                    <a:pt x="518" y="177"/>
                  </a:cubicBezTo>
                  <a:cubicBezTo>
                    <a:pt x="517" y="177"/>
                    <a:pt x="515" y="177"/>
                    <a:pt x="514" y="177"/>
                  </a:cubicBezTo>
                  <a:moveTo>
                    <a:pt x="504" y="208"/>
                  </a:moveTo>
                  <a:cubicBezTo>
                    <a:pt x="505" y="208"/>
                    <a:pt x="506" y="208"/>
                    <a:pt x="507" y="207"/>
                  </a:cubicBezTo>
                  <a:cubicBezTo>
                    <a:pt x="510" y="207"/>
                    <a:pt x="512" y="206"/>
                    <a:pt x="515" y="205"/>
                  </a:cubicBezTo>
                  <a:cubicBezTo>
                    <a:pt x="542" y="199"/>
                    <a:pt x="567" y="184"/>
                    <a:pt x="593" y="175"/>
                  </a:cubicBezTo>
                  <a:cubicBezTo>
                    <a:pt x="594" y="177"/>
                    <a:pt x="596" y="180"/>
                    <a:pt x="597" y="182"/>
                  </a:cubicBezTo>
                  <a:cubicBezTo>
                    <a:pt x="558" y="199"/>
                    <a:pt x="516" y="207"/>
                    <a:pt x="476" y="221"/>
                  </a:cubicBezTo>
                  <a:cubicBezTo>
                    <a:pt x="436" y="235"/>
                    <a:pt x="395" y="249"/>
                    <a:pt x="353" y="258"/>
                  </a:cubicBezTo>
                  <a:cubicBezTo>
                    <a:pt x="344" y="260"/>
                    <a:pt x="335" y="264"/>
                    <a:pt x="326" y="266"/>
                  </a:cubicBezTo>
                  <a:cubicBezTo>
                    <a:pt x="322" y="267"/>
                    <a:pt x="320" y="267"/>
                    <a:pt x="318" y="268"/>
                  </a:cubicBezTo>
                  <a:cubicBezTo>
                    <a:pt x="318" y="267"/>
                    <a:pt x="318" y="267"/>
                    <a:pt x="318" y="267"/>
                  </a:cubicBezTo>
                  <a:cubicBezTo>
                    <a:pt x="319" y="266"/>
                    <a:pt x="331" y="261"/>
                    <a:pt x="334" y="260"/>
                  </a:cubicBezTo>
                  <a:cubicBezTo>
                    <a:pt x="353" y="255"/>
                    <a:pt x="372" y="249"/>
                    <a:pt x="391" y="242"/>
                  </a:cubicBezTo>
                  <a:cubicBezTo>
                    <a:pt x="410" y="236"/>
                    <a:pt x="429" y="230"/>
                    <a:pt x="449" y="225"/>
                  </a:cubicBezTo>
                  <a:cubicBezTo>
                    <a:pt x="467" y="221"/>
                    <a:pt x="483" y="214"/>
                    <a:pt x="500" y="207"/>
                  </a:cubicBezTo>
                  <a:cubicBezTo>
                    <a:pt x="500" y="207"/>
                    <a:pt x="501" y="208"/>
                    <a:pt x="502" y="208"/>
                  </a:cubicBezTo>
                  <a:cubicBezTo>
                    <a:pt x="502" y="208"/>
                    <a:pt x="503" y="208"/>
                    <a:pt x="504" y="208"/>
                  </a:cubicBezTo>
                  <a:moveTo>
                    <a:pt x="510" y="177"/>
                  </a:moveTo>
                  <a:cubicBezTo>
                    <a:pt x="508" y="177"/>
                    <a:pt x="507" y="176"/>
                    <a:pt x="505" y="175"/>
                  </a:cubicBezTo>
                  <a:cubicBezTo>
                    <a:pt x="508" y="175"/>
                    <a:pt x="510" y="174"/>
                    <a:pt x="511" y="174"/>
                  </a:cubicBezTo>
                  <a:cubicBezTo>
                    <a:pt x="512" y="174"/>
                    <a:pt x="512" y="175"/>
                    <a:pt x="510" y="177"/>
                  </a:cubicBezTo>
                  <a:moveTo>
                    <a:pt x="246" y="234"/>
                  </a:moveTo>
                  <a:cubicBezTo>
                    <a:pt x="246" y="233"/>
                    <a:pt x="245" y="233"/>
                    <a:pt x="245" y="232"/>
                  </a:cubicBezTo>
                  <a:cubicBezTo>
                    <a:pt x="245" y="230"/>
                    <a:pt x="244" y="228"/>
                    <a:pt x="244" y="226"/>
                  </a:cubicBezTo>
                  <a:cubicBezTo>
                    <a:pt x="274" y="218"/>
                    <a:pt x="303" y="208"/>
                    <a:pt x="333" y="200"/>
                  </a:cubicBezTo>
                  <a:cubicBezTo>
                    <a:pt x="348" y="195"/>
                    <a:pt x="364" y="191"/>
                    <a:pt x="379" y="186"/>
                  </a:cubicBezTo>
                  <a:cubicBezTo>
                    <a:pt x="394" y="182"/>
                    <a:pt x="412" y="179"/>
                    <a:pt x="425" y="173"/>
                  </a:cubicBezTo>
                  <a:cubicBezTo>
                    <a:pt x="394" y="187"/>
                    <a:pt x="361" y="196"/>
                    <a:pt x="328" y="207"/>
                  </a:cubicBezTo>
                  <a:cubicBezTo>
                    <a:pt x="314" y="212"/>
                    <a:pt x="300" y="217"/>
                    <a:pt x="286" y="222"/>
                  </a:cubicBezTo>
                  <a:cubicBezTo>
                    <a:pt x="272" y="225"/>
                    <a:pt x="259" y="229"/>
                    <a:pt x="246" y="234"/>
                  </a:cubicBezTo>
                  <a:moveTo>
                    <a:pt x="71" y="180"/>
                  </a:moveTo>
                  <a:cubicBezTo>
                    <a:pt x="72" y="178"/>
                    <a:pt x="72" y="177"/>
                    <a:pt x="73" y="175"/>
                  </a:cubicBezTo>
                  <a:cubicBezTo>
                    <a:pt x="77" y="174"/>
                    <a:pt x="80" y="173"/>
                    <a:pt x="84" y="172"/>
                  </a:cubicBezTo>
                  <a:cubicBezTo>
                    <a:pt x="81" y="173"/>
                    <a:pt x="78" y="176"/>
                    <a:pt x="75" y="177"/>
                  </a:cubicBezTo>
                  <a:cubicBezTo>
                    <a:pt x="73" y="178"/>
                    <a:pt x="72" y="179"/>
                    <a:pt x="71" y="180"/>
                  </a:cubicBezTo>
                  <a:moveTo>
                    <a:pt x="67" y="186"/>
                  </a:moveTo>
                  <a:cubicBezTo>
                    <a:pt x="68" y="185"/>
                    <a:pt x="68" y="184"/>
                    <a:pt x="69" y="183"/>
                  </a:cubicBezTo>
                  <a:cubicBezTo>
                    <a:pt x="75" y="179"/>
                    <a:pt x="82" y="176"/>
                    <a:pt x="88" y="172"/>
                  </a:cubicBezTo>
                  <a:cubicBezTo>
                    <a:pt x="88" y="173"/>
                    <a:pt x="88" y="174"/>
                    <a:pt x="88" y="174"/>
                  </a:cubicBezTo>
                  <a:cubicBezTo>
                    <a:pt x="88" y="176"/>
                    <a:pt x="88" y="177"/>
                    <a:pt x="88" y="178"/>
                  </a:cubicBezTo>
                  <a:cubicBezTo>
                    <a:pt x="88" y="178"/>
                    <a:pt x="88" y="178"/>
                    <a:pt x="88" y="178"/>
                  </a:cubicBezTo>
                  <a:cubicBezTo>
                    <a:pt x="84" y="179"/>
                    <a:pt x="82" y="180"/>
                    <a:pt x="79" y="181"/>
                  </a:cubicBezTo>
                  <a:cubicBezTo>
                    <a:pt x="75" y="183"/>
                    <a:pt x="71" y="185"/>
                    <a:pt x="67" y="186"/>
                  </a:cubicBezTo>
                  <a:moveTo>
                    <a:pt x="250" y="235"/>
                  </a:moveTo>
                  <a:cubicBezTo>
                    <a:pt x="248" y="235"/>
                    <a:pt x="265" y="230"/>
                    <a:pt x="268" y="229"/>
                  </a:cubicBezTo>
                  <a:cubicBezTo>
                    <a:pt x="275" y="226"/>
                    <a:pt x="283" y="224"/>
                    <a:pt x="291" y="222"/>
                  </a:cubicBezTo>
                  <a:cubicBezTo>
                    <a:pt x="307" y="218"/>
                    <a:pt x="323" y="211"/>
                    <a:pt x="339" y="206"/>
                  </a:cubicBezTo>
                  <a:cubicBezTo>
                    <a:pt x="370" y="195"/>
                    <a:pt x="401" y="186"/>
                    <a:pt x="431" y="172"/>
                  </a:cubicBezTo>
                  <a:cubicBezTo>
                    <a:pt x="431" y="172"/>
                    <a:pt x="431" y="172"/>
                    <a:pt x="431" y="171"/>
                  </a:cubicBezTo>
                  <a:cubicBezTo>
                    <a:pt x="433" y="173"/>
                    <a:pt x="435" y="174"/>
                    <a:pt x="436" y="175"/>
                  </a:cubicBezTo>
                  <a:cubicBezTo>
                    <a:pt x="437" y="176"/>
                    <a:pt x="438" y="176"/>
                    <a:pt x="438" y="177"/>
                  </a:cubicBezTo>
                  <a:cubicBezTo>
                    <a:pt x="408" y="186"/>
                    <a:pt x="377" y="195"/>
                    <a:pt x="346" y="204"/>
                  </a:cubicBezTo>
                  <a:cubicBezTo>
                    <a:pt x="316" y="213"/>
                    <a:pt x="286" y="226"/>
                    <a:pt x="256" y="234"/>
                  </a:cubicBezTo>
                  <a:cubicBezTo>
                    <a:pt x="252" y="235"/>
                    <a:pt x="250" y="235"/>
                    <a:pt x="250" y="235"/>
                  </a:cubicBezTo>
                  <a:moveTo>
                    <a:pt x="503" y="174"/>
                  </a:moveTo>
                  <a:cubicBezTo>
                    <a:pt x="502" y="174"/>
                    <a:pt x="502" y="174"/>
                    <a:pt x="502" y="174"/>
                  </a:cubicBezTo>
                  <a:cubicBezTo>
                    <a:pt x="500" y="173"/>
                    <a:pt x="499" y="172"/>
                    <a:pt x="497" y="171"/>
                  </a:cubicBezTo>
                  <a:cubicBezTo>
                    <a:pt x="498" y="171"/>
                    <a:pt x="499" y="171"/>
                    <a:pt x="500" y="171"/>
                  </a:cubicBezTo>
                  <a:cubicBezTo>
                    <a:pt x="503" y="171"/>
                    <a:pt x="505" y="172"/>
                    <a:pt x="503" y="174"/>
                  </a:cubicBezTo>
                  <a:cubicBezTo>
                    <a:pt x="503" y="174"/>
                    <a:pt x="503" y="174"/>
                    <a:pt x="503" y="174"/>
                  </a:cubicBezTo>
                  <a:moveTo>
                    <a:pt x="509" y="173"/>
                  </a:moveTo>
                  <a:cubicBezTo>
                    <a:pt x="508" y="173"/>
                    <a:pt x="508" y="172"/>
                    <a:pt x="508" y="171"/>
                  </a:cubicBezTo>
                  <a:cubicBezTo>
                    <a:pt x="509" y="171"/>
                    <a:pt x="510" y="172"/>
                    <a:pt x="510" y="172"/>
                  </a:cubicBezTo>
                  <a:cubicBezTo>
                    <a:pt x="510" y="173"/>
                    <a:pt x="509" y="173"/>
                    <a:pt x="509" y="173"/>
                  </a:cubicBezTo>
                  <a:moveTo>
                    <a:pt x="521" y="195"/>
                  </a:moveTo>
                  <a:cubicBezTo>
                    <a:pt x="521" y="195"/>
                    <a:pt x="521" y="195"/>
                    <a:pt x="521" y="195"/>
                  </a:cubicBezTo>
                  <a:cubicBezTo>
                    <a:pt x="521" y="193"/>
                    <a:pt x="521" y="192"/>
                    <a:pt x="520" y="190"/>
                  </a:cubicBezTo>
                  <a:cubicBezTo>
                    <a:pt x="533" y="185"/>
                    <a:pt x="546" y="180"/>
                    <a:pt x="559" y="175"/>
                  </a:cubicBezTo>
                  <a:cubicBezTo>
                    <a:pt x="565" y="172"/>
                    <a:pt x="571" y="170"/>
                    <a:pt x="578" y="168"/>
                  </a:cubicBezTo>
                  <a:cubicBezTo>
                    <a:pt x="573" y="170"/>
                    <a:pt x="567" y="175"/>
                    <a:pt x="562" y="177"/>
                  </a:cubicBezTo>
                  <a:cubicBezTo>
                    <a:pt x="550" y="183"/>
                    <a:pt x="538" y="189"/>
                    <a:pt x="525" y="194"/>
                  </a:cubicBezTo>
                  <a:cubicBezTo>
                    <a:pt x="524" y="194"/>
                    <a:pt x="523" y="195"/>
                    <a:pt x="521" y="195"/>
                  </a:cubicBezTo>
                  <a:moveTo>
                    <a:pt x="76" y="171"/>
                  </a:moveTo>
                  <a:cubicBezTo>
                    <a:pt x="77" y="170"/>
                    <a:pt x="77" y="170"/>
                    <a:pt x="77" y="169"/>
                  </a:cubicBezTo>
                  <a:cubicBezTo>
                    <a:pt x="79" y="168"/>
                    <a:pt x="81" y="168"/>
                    <a:pt x="81" y="168"/>
                  </a:cubicBezTo>
                  <a:cubicBezTo>
                    <a:pt x="82" y="168"/>
                    <a:pt x="80" y="169"/>
                    <a:pt x="76" y="171"/>
                  </a:cubicBezTo>
                  <a:moveTo>
                    <a:pt x="495" y="170"/>
                  </a:moveTo>
                  <a:cubicBezTo>
                    <a:pt x="494" y="169"/>
                    <a:pt x="494" y="169"/>
                    <a:pt x="493" y="169"/>
                  </a:cubicBezTo>
                  <a:cubicBezTo>
                    <a:pt x="493" y="168"/>
                    <a:pt x="493" y="168"/>
                    <a:pt x="493" y="168"/>
                  </a:cubicBezTo>
                  <a:cubicBezTo>
                    <a:pt x="495" y="168"/>
                    <a:pt x="496" y="167"/>
                    <a:pt x="497" y="167"/>
                  </a:cubicBezTo>
                  <a:cubicBezTo>
                    <a:pt x="497" y="167"/>
                    <a:pt x="497" y="168"/>
                    <a:pt x="495" y="170"/>
                  </a:cubicBezTo>
                  <a:cubicBezTo>
                    <a:pt x="495" y="170"/>
                    <a:pt x="495" y="170"/>
                    <a:pt x="495" y="170"/>
                  </a:cubicBezTo>
                  <a:moveTo>
                    <a:pt x="243" y="224"/>
                  </a:moveTo>
                  <a:cubicBezTo>
                    <a:pt x="243" y="221"/>
                    <a:pt x="243" y="217"/>
                    <a:pt x="244" y="214"/>
                  </a:cubicBezTo>
                  <a:cubicBezTo>
                    <a:pt x="273" y="207"/>
                    <a:pt x="302" y="199"/>
                    <a:pt x="332" y="190"/>
                  </a:cubicBezTo>
                  <a:cubicBezTo>
                    <a:pt x="347" y="186"/>
                    <a:pt x="363" y="181"/>
                    <a:pt x="378" y="176"/>
                  </a:cubicBezTo>
                  <a:cubicBezTo>
                    <a:pt x="390" y="172"/>
                    <a:pt x="408" y="170"/>
                    <a:pt x="417" y="166"/>
                  </a:cubicBezTo>
                  <a:cubicBezTo>
                    <a:pt x="389" y="179"/>
                    <a:pt x="358" y="187"/>
                    <a:pt x="329" y="196"/>
                  </a:cubicBezTo>
                  <a:cubicBezTo>
                    <a:pt x="302" y="205"/>
                    <a:pt x="275" y="214"/>
                    <a:pt x="248" y="222"/>
                  </a:cubicBezTo>
                  <a:cubicBezTo>
                    <a:pt x="247" y="222"/>
                    <a:pt x="247" y="222"/>
                    <a:pt x="246" y="222"/>
                  </a:cubicBezTo>
                  <a:cubicBezTo>
                    <a:pt x="245" y="222"/>
                    <a:pt x="244" y="223"/>
                    <a:pt x="244" y="224"/>
                  </a:cubicBezTo>
                  <a:cubicBezTo>
                    <a:pt x="243" y="224"/>
                    <a:pt x="243" y="224"/>
                    <a:pt x="243" y="224"/>
                  </a:cubicBezTo>
                  <a:moveTo>
                    <a:pt x="500" y="170"/>
                  </a:moveTo>
                  <a:cubicBezTo>
                    <a:pt x="499" y="170"/>
                    <a:pt x="499" y="169"/>
                    <a:pt x="502" y="167"/>
                  </a:cubicBezTo>
                  <a:cubicBezTo>
                    <a:pt x="502" y="166"/>
                    <a:pt x="502" y="165"/>
                    <a:pt x="502" y="165"/>
                  </a:cubicBezTo>
                  <a:cubicBezTo>
                    <a:pt x="503" y="166"/>
                    <a:pt x="504" y="167"/>
                    <a:pt x="506" y="168"/>
                  </a:cubicBezTo>
                  <a:cubicBezTo>
                    <a:pt x="503" y="169"/>
                    <a:pt x="501" y="170"/>
                    <a:pt x="500" y="170"/>
                  </a:cubicBezTo>
                  <a:moveTo>
                    <a:pt x="244" y="210"/>
                  </a:moveTo>
                  <a:cubicBezTo>
                    <a:pt x="246" y="206"/>
                    <a:pt x="247" y="201"/>
                    <a:pt x="249" y="197"/>
                  </a:cubicBezTo>
                  <a:cubicBezTo>
                    <a:pt x="277" y="193"/>
                    <a:pt x="305" y="185"/>
                    <a:pt x="332" y="177"/>
                  </a:cubicBezTo>
                  <a:cubicBezTo>
                    <a:pt x="348" y="173"/>
                    <a:pt x="363" y="170"/>
                    <a:pt x="379" y="166"/>
                  </a:cubicBezTo>
                  <a:cubicBezTo>
                    <a:pt x="384" y="165"/>
                    <a:pt x="389" y="164"/>
                    <a:pt x="395" y="163"/>
                  </a:cubicBezTo>
                  <a:cubicBezTo>
                    <a:pt x="383" y="166"/>
                    <a:pt x="371" y="168"/>
                    <a:pt x="360" y="172"/>
                  </a:cubicBezTo>
                  <a:cubicBezTo>
                    <a:pt x="344" y="177"/>
                    <a:pt x="328" y="183"/>
                    <a:pt x="312" y="188"/>
                  </a:cubicBezTo>
                  <a:cubicBezTo>
                    <a:pt x="289" y="196"/>
                    <a:pt x="266" y="199"/>
                    <a:pt x="244" y="210"/>
                  </a:cubicBezTo>
                  <a:moveTo>
                    <a:pt x="494" y="166"/>
                  </a:moveTo>
                  <a:cubicBezTo>
                    <a:pt x="494" y="165"/>
                    <a:pt x="494" y="163"/>
                    <a:pt x="495" y="161"/>
                  </a:cubicBezTo>
                  <a:cubicBezTo>
                    <a:pt x="497" y="162"/>
                    <a:pt x="499" y="163"/>
                    <a:pt x="500" y="164"/>
                  </a:cubicBezTo>
                  <a:cubicBezTo>
                    <a:pt x="501" y="165"/>
                    <a:pt x="501" y="165"/>
                    <a:pt x="501" y="165"/>
                  </a:cubicBezTo>
                  <a:cubicBezTo>
                    <a:pt x="501" y="165"/>
                    <a:pt x="501" y="165"/>
                    <a:pt x="501" y="165"/>
                  </a:cubicBezTo>
                  <a:cubicBezTo>
                    <a:pt x="498" y="165"/>
                    <a:pt x="496" y="166"/>
                    <a:pt x="494" y="166"/>
                  </a:cubicBezTo>
                  <a:moveTo>
                    <a:pt x="520" y="187"/>
                  </a:moveTo>
                  <a:cubicBezTo>
                    <a:pt x="518" y="184"/>
                    <a:pt x="516" y="182"/>
                    <a:pt x="513" y="180"/>
                  </a:cubicBezTo>
                  <a:cubicBezTo>
                    <a:pt x="535" y="177"/>
                    <a:pt x="556" y="165"/>
                    <a:pt x="576" y="159"/>
                  </a:cubicBezTo>
                  <a:cubicBezTo>
                    <a:pt x="568" y="162"/>
                    <a:pt x="557" y="169"/>
                    <a:pt x="548" y="173"/>
                  </a:cubicBezTo>
                  <a:cubicBezTo>
                    <a:pt x="538" y="178"/>
                    <a:pt x="529" y="182"/>
                    <a:pt x="520" y="187"/>
                  </a:cubicBezTo>
                  <a:moveTo>
                    <a:pt x="576" y="159"/>
                  </a:moveTo>
                  <a:cubicBezTo>
                    <a:pt x="576" y="159"/>
                    <a:pt x="576" y="159"/>
                    <a:pt x="576" y="159"/>
                  </a:cubicBezTo>
                  <a:cubicBezTo>
                    <a:pt x="576" y="159"/>
                    <a:pt x="576" y="159"/>
                    <a:pt x="576" y="159"/>
                  </a:cubicBezTo>
                  <a:moveTo>
                    <a:pt x="524" y="187"/>
                  </a:moveTo>
                  <a:cubicBezTo>
                    <a:pt x="542" y="176"/>
                    <a:pt x="563" y="171"/>
                    <a:pt x="581" y="158"/>
                  </a:cubicBezTo>
                  <a:cubicBezTo>
                    <a:pt x="581" y="158"/>
                    <a:pt x="581" y="158"/>
                    <a:pt x="581" y="158"/>
                  </a:cubicBezTo>
                  <a:cubicBezTo>
                    <a:pt x="585" y="163"/>
                    <a:pt x="588" y="168"/>
                    <a:pt x="592" y="173"/>
                  </a:cubicBezTo>
                  <a:cubicBezTo>
                    <a:pt x="577" y="178"/>
                    <a:pt x="562" y="185"/>
                    <a:pt x="547" y="190"/>
                  </a:cubicBezTo>
                  <a:cubicBezTo>
                    <a:pt x="540" y="193"/>
                    <a:pt x="532" y="197"/>
                    <a:pt x="525" y="199"/>
                  </a:cubicBezTo>
                  <a:cubicBezTo>
                    <a:pt x="524" y="200"/>
                    <a:pt x="522" y="200"/>
                    <a:pt x="519" y="201"/>
                  </a:cubicBezTo>
                  <a:cubicBezTo>
                    <a:pt x="520" y="200"/>
                    <a:pt x="521" y="198"/>
                    <a:pt x="521" y="197"/>
                  </a:cubicBezTo>
                  <a:cubicBezTo>
                    <a:pt x="542" y="188"/>
                    <a:pt x="566" y="182"/>
                    <a:pt x="583" y="167"/>
                  </a:cubicBezTo>
                  <a:cubicBezTo>
                    <a:pt x="584" y="166"/>
                    <a:pt x="583" y="165"/>
                    <a:pt x="582" y="165"/>
                  </a:cubicBezTo>
                  <a:cubicBezTo>
                    <a:pt x="582" y="165"/>
                    <a:pt x="582" y="165"/>
                    <a:pt x="582" y="165"/>
                  </a:cubicBezTo>
                  <a:cubicBezTo>
                    <a:pt x="563" y="170"/>
                    <a:pt x="540" y="178"/>
                    <a:pt x="524" y="187"/>
                  </a:cubicBezTo>
                  <a:moveTo>
                    <a:pt x="244" y="213"/>
                  </a:moveTo>
                  <a:cubicBezTo>
                    <a:pt x="244" y="213"/>
                    <a:pt x="244" y="213"/>
                    <a:pt x="244" y="213"/>
                  </a:cubicBezTo>
                  <a:cubicBezTo>
                    <a:pt x="269" y="198"/>
                    <a:pt x="301" y="194"/>
                    <a:pt x="328" y="185"/>
                  </a:cubicBezTo>
                  <a:cubicBezTo>
                    <a:pt x="344" y="180"/>
                    <a:pt x="359" y="174"/>
                    <a:pt x="375" y="170"/>
                  </a:cubicBezTo>
                  <a:cubicBezTo>
                    <a:pt x="389" y="166"/>
                    <a:pt x="403" y="163"/>
                    <a:pt x="416" y="158"/>
                  </a:cubicBezTo>
                  <a:cubicBezTo>
                    <a:pt x="416" y="158"/>
                    <a:pt x="417" y="158"/>
                    <a:pt x="417" y="157"/>
                  </a:cubicBezTo>
                  <a:cubicBezTo>
                    <a:pt x="421" y="162"/>
                    <a:pt x="425" y="166"/>
                    <a:pt x="430" y="170"/>
                  </a:cubicBezTo>
                  <a:cubicBezTo>
                    <a:pt x="430" y="170"/>
                    <a:pt x="430" y="170"/>
                    <a:pt x="430" y="170"/>
                  </a:cubicBezTo>
                  <a:cubicBezTo>
                    <a:pt x="398" y="176"/>
                    <a:pt x="368" y="188"/>
                    <a:pt x="338" y="196"/>
                  </a:cubicBezTo>
                  <a:cubicBezTo>
                    <a:pt x="333" y="198"/>
                    <a:pt x="328" y="199"/>
                    <a:pt x="323" y="200"/>
                  </a:cubicBezTo>
                  <a:cubicBezTo>
                    <a:pt x="327" y="199"/>
                    <a:pt x="331" y="198"/>
                    <a:pt x="334" y="197"/>
                  </a:cubicBezTo>
                  <a:cubicBezTo>
                    <a:pt x="364" y="188"/>
                    <a:pt x="394" y="179"/>
                    <a:pt x="423" y="166"/>
                  </a:cubicBezTo>
                  <a:cubicBezTo>
                    <a:pt x="424" y="165"/>
                    <a:pt x="423" y="164"/>
                    <a:pt x="422" y="164"/>
                  </a:cubicBezTo>
                  <a:cubicBezTo>
                    <a:pt x="422" y="164"/>
                    <a:pt x="422" y="164"/>
                    <a:pt x="422" y="164"/>
                  </a:cubicBezTo>
                  <a:cubicBezTo>
                    <a:pt x="393" y="168"/>
                    <a:pt x="365" y="178"/>
                    <a:pt x="336" y="187"/>
                  </a:cubicBezTo>
                  <a:cubicBezTo>
                    <a:pt x="320" y="192"/>
                    <a:pt x="304" y="196"/>
                    <a:pt x="287" y="201"/>
                  </a:cubicBezTo>
                  <a:cubicBezTo>
                    <a:pt x="274" y="204"/>
                    <a:pt x="256" y="206"/>
                    <a:pt x="244" y="213"/>
                  </a:cubicBezTo>
                  <a:moveTo>
                    <a:pt x="79" y="166"/>
                  </a:moveTo>
                  <a:cubicBezTo>
                    <a:pt x="81" y="163"/>
                    <a:pt x="84" y="160"/>
                    <a:pt x="86" y="156"/>
                  </a:cubicBezTo>
                  <a:cubicBezTo>
                    <a:pt x="87" y="160"/>
                    <a:pt x="87" y="165"/>
                    <a:pt x="88" y="169"/>
                  </a:cubicBezTo>
                  <a:cubicBezTo>
                    <a:pt x="85" y="170"/>
                    <a:pt x="82" y="170"/>
                    <a:pt x="80" y="171"/>
                  </a:cubicBezTo>
                  <a:cubicBezTo>
                    <a:pt x="82" y="170"/>
                    <a:pt x="85" y="168"/>
                    <a:pt x="87" y="167"/>
                  </a:cubicBezTo>
                  <a:cubicBezTo>
                    <a:pt x="88" y="166"/>
                    <a:pt x="87" y="165"/>
                    <a:pt x="86" y="165"/>
                  </a:cubicBezTo>
                  <a:cubicBezTo>
                    <a:pt x="86" y="165"/>
                    <a:pt x="86" y="165"/>
                    <a:pt x="86" y="165"/>
                  </a:cubicBezTo>
                  <a:cubicBezTo>
                    <a:pt x="84" y="165"/>
                    <a:pt x="81" y="166"/>
                    <a:pt x="79" y="166"/>
                  </a:cubicBezTo>
                  <a:moveTo>
                    <a:pt x="535" y="162"/>
                  </a:moveTo>
                  <a:cubicBezTo>
                    <a:pt x="535" y="161"/>
                    <a:pt x="534" y="160"/>
                    <a:pt x="534" y="159"/>
                  </a:cubicBezTo>
                  <a:cubicBezTo>
                    <a:pt x="540" y="157"/>
                    <a:pt x="546" y="155"/>
                    <a:pt x="552" y="153"/>
                  </a:cubicBezTo>
                  <a:cubicBezTo>
                    <a:pt x="546" y="156"/>
                    <a:pt x="540" y="159"/>
                    <a:pt x="535" y="162"/>
                  </a:cubicBezTo>
                  <a:moveTo>
                    <a:pt x="250" y="195"/>
                  </a:moveTo>
                  <a:cubicBezTo>
                    <a:pt x="252" y="192"/>
                    <a:pt x="253" y="189"/>
                    <a:pt x="255" y="187"/>
                  </a:cubicBezTo>
                  <a:cubicBezTo>
                    <a:pt x="262" y="186"/>
                    <a:pt x="268" y="184"/>
                    <a:pt x="275" y="182"/>
                  </a:cubicBezTo>
                  <a:cubicBezTo>
                    <a:pt x="288" y="178"/>
                    <a:pt x="300" y="175"/>
                    <a:pt x="313" y="172"/>
                  </a:cubicBezTo>
                  <a:cubicBezTo>
                    <a:pt x="346" y="166"/>
                    <a:pt x="378" y="155"/>
                    <a:pt x="410" y="151"/>
                  </a:cubicBezTo>
                  <a:cubicBezTo>
                    <a:pt x="412" y="153"/>
                    <a:pt x="414" y="154"/>
                    <a:pt x="415" y="156"/>
                  </a:cubicBezTo>
                  <a:cubicBezTo>
                    <a:pt x="415" y="156"/>
                    <a:pt x="415" y="156"/>
                    <a:pt x="415" y="156"/>
                  </a:cubicBezTo>
                  <a:cubicBezTo>
                    <a:pt x="387" y="162"/>
                    <a:pt x="359" y="168"/>
                    <a:pt x="332" y="175"/>
                  </a:cubicBezTo>
                  <a:cubicBezTo>
                    <a:pt x="305" y="182"/>
                    <a:pt x="278" y="190"/>
                    <a:pt x="250" y="195"/>
                  </a:cubicBezTo>
                  <a:moveTo>
                    <a:pt x="531" y="173"/>
                  </a:moveTo>
                  <a:cubicBezTo>
                    <a:pt x="532" y="171"/>
                    <a:pt x="533" y="170"/>
                    <a:pt x="533" y="168"/>
                  </a:cubicBezTo>
                  <a:cubicBezTo>
                    <a:pt x="534" y="168"/>
                    <a:pt x="534" y="167"/>
                    <a:pt x="534" y="167"/>
                  </a:cubicBezTo>
                  <a:cubicBezTo>
                    <a:pt x="548" y="164"/>
                    <a:pt x="561" y="156"/>
                    <a:pt x="575" y="151"/>
                  </a:cubicBezTo>
                  <a:cubicBezTo>
                    <a:pt x="576" y="151"/>
                    <a:pt x="576" y="151"/>
                    <a:pt x="576" y="150"/>
                  </a:cubicBezTo>
                  <a:cubicBezTo>
                    <a:pt x="577" y="152"/>
                    <a:pt x="579" y="154"/>
                    <a:pt x="580" y="156"/>
                  </a:cubicBezTo>
                  <a:cubicBezTo>
                    <a:pt x="566" y="160"/>
                    <a:pt x="553" y="164"/>
                    <a:pt x="540" y="169"/>
                  </a:cubicBezTo>
                  <a:cubicBezTo>
                    <a:pt x="537" y="170"/>
                    <a:pt x="534" y="171"/>
                    <a:pt x="531" y="173"/>
                  </a:cubicBezTo>
                  <a:moveTo>
                    <a:pt x="534" y="165"/>
                  </a:moveTo>
                  <a:cubicBezTo>
                    <a:pt x="534" y="164"/>
                    <a:pt x="534" y="164"/>
                    <a:pt x="534" y="164"/>
                  </a:cubicBezTo>
                  <a:cubicBezTo>
                    <a:pt x="547" y="158"/>
                    <a:pt x="560" y="152"/>
                    <a:pt x="572" y="146"/>
                  </a:cubicBezTo>
                  <a:cubicBezTo>
                    <a:pt x="573" y="147"/>
                    <a:pt x="574" y="148"/>
                    <a:pt x="575" y="149"/>
                  </a:cubicBezTo>
                  <a:cubicBezTo>
                    <a:pt x="574" y="149"/>
                    <a:pt x="574" y="149"/>
                    <a:pt x="574" y="149"/>
                  </a:cubicBezTo>
                  <a:cubicBezTo>
                    <a:pt x="561" y="154"/>
                    <a:pt x="548" y="162"/>
                    <a:pt x="534" y="165"/>
                  </a:cubicBezTo>
                  <a:moveTo>
                    <a:pt x="260" y="179"/>
                  </a:moveTo>
                  <a:cubicBezTo>
                    <a:pt x="261" y="179"/>
                    <a:pt x="261" y="178"/>
                    <a:pt x="262" y="177"/>
                  </a:cubicBezTo>
                  <a:cubicBezTo>
                    <a:pt x="263" y="176"/>
                    <a:pt x="264" y="175"/>
                    <a:pt x="265" y="174"/>
                  </a:cubicBezTo>
                  <a:cubicBezTo>
                    <a:pt x="270" y="174"/>
                    <a:pt x="275" y="172"/>
                    <a:pt x="280" y="170"/>
                  </a:cubicBezTo>
                  <a:cubicBezTo>
                    <a:pt x="292" y="167"/>
                    <a:pt x="305" y="164"/>
                    <a:pt x="317" y="161"/>
                  </a:cubicBezTo>
                  <a:cubicBezTo>
                    <a:pt x="331" y="157"/>
                    <a:pt x="345" y="154"/>
                    <a:pt x="359" y="150"/>
                  </a:cubicBezTo>
                  <a:cubicBezTo>
                    <a:pt x="370" y="148"/>
                    <a:pt x="385" y="147"/>
                    <a:pt x="395" y="142"/>
                  </a:cubicBezTo>
                  <a:cubicBezTo>
                    <a:pt x="352" y="163"/>
                    <a:pt x="303" y="161"/>
                    <a:pt x="260" y="179"/>
                  </a:cubicBezTo>
                  <a:moveTo>
                    <a:pt x="533" y="157"/>
                  </a:moveTo>
                  <a:cubicBezTo>
                    <a:pt x="533" y="156"/>
                    <a:pt x="532" y="154"/>
                    <a:pt x="531" y="153"/>
                  </a:cubicBezTo>
                  <a:cubicBezTo>
                    <a:pt x="543" y="149"/>
                    <a:pt x="554" y="143"/>
                    <a:pt x="565" y="138"/>
                  </a:cubicBezTo>
                  <a:cubicBezTo>
                    <a:pt x="566" y="138"/>
                    <a:pt x="566" y="138"/>
                    <a:pt x="566" y="138"/>
                  </a:cubicBezTo>
                  <a:cubicBezTo>
                    <a:pt x="567" y="140"/>
                    <a:pt x="569" y="142"/>
                    <a:pt x="571" y="144"/>
                  </a:cubicBezTo>
                  <a:cubicBezTo>
                    <a:pt x="559" y="149"/>
                    <a:pt x="546" y="153"/>
                    <a:pt x="533" y="157"/>
                  </a:cubicBezTo>
                  <a:moveTo>
                    <a:pt x="271" y="167"/>
                  </a:moveTo>
                  <a:cubicBezTo>
                    <a:pt x="273" y="165"/>
                    <a:pt x="275" y="163"/>
                    <a:pt x="277" y="161"/>
                  </a:cubicBezTo>
                  <a:cubicBezTo>
                    <a:pt x="297" y="158"/>
                    <a:pt x="316" y="151"/>
                    <a:pt x="336" y="145"/>
                  </a:cubicBezTo>
                  <a:cubicBezTo>
                    <a:pt x="346" y="143"/>
                    <a:pt x="357" y="141"/>
                    <a:pt x="367" y="139"/>
                  </a:cubicBezTo>
                  <a:cubicBezTo>
                    <a:pt x="369" y="138"/>
                    <a:pt x="372" y="138"/>
                    <a:pt x="374" y="138"/>
                  </a:cubicBezTo>
                  <a:cubicBezTo>
                    <a:pt x="357" y="142"/>
                    <a:pt x="339" y="146"/>
                    <a:pt x="321" y="150"/>
                  </a:cubicBezTo>
                  <a:cubicBezTo>
                    <a:pt x="304" y="155"/>
                    <a:pt x="288" y="161"/>
                    <a:pt x="271" y="167"/>
                  </a:cubicBezTo>
                  <a:moveTo>
                    <a:pt x="272" y="168"/>
                  </a:moveTo>
                  <a:cubicBezTo>
                    <a:pt x="279" y="166"/>
                    <a:pt x="285" y="164"/>
                    <a:pt x="292" y="162"/>
                  </a:cubicBezTo>
                  <a:cubicBezTo>
                    <a:pt x="303" y="157"/>
                    <a:pt x="315" y="154"/>
                    <a:pt x="327" y="151"/>
                  </a:cubicBezTo>
                  <a:cubicBezTo>
                    <a:pt x="349" y="145"/>
                    <a:pt x="372" y="142"/>
                    <a:pt x="393" y="134"/>
                  </a:cubicBezTo>
                  <a:cubicBezTo>
                    <a:pt x="398" y="138"/>
                    <a:pt x="404" y="143"/>
                    <a:pt x="409" y="149"/>
                  </a:cubicBezTo>
                  <a:cubicBezTo>
                    <a:pt x="384" y="152"/>
                    <a:pt x="359" y="160"/>
                    <a:pt x="334" y="166"/>
                  </a:cubicBezTo>
                  <a:cubicBezTo>
                    <a:pt x="320" y="169"/>
                    <a:pt x="306" y="172"/>
                    <a:pt x="292" y="174"/>
                  </a:cubicBezTo>
                  <a:cubicBezTo>
                    <a:pt x="280" y="176"/>
                    <a:pt x="270" y="182"/>
                    <a:pt x="259" y="184"/>
                  </a:cubicBezTo>
                  <a:cubicBezTo>
                    <a:pt x="258" y="185"/>
                    <a:pt x="257" y="185"/>
                    <a:pt x="256" y="185"/>
                  </a:cubicBezTo>
                  <a:cubicBezTo>
                    <a:pt x="257" y="184"/>
                    <a:pt x="257" y="183"/>
                    <a:pt x="258" y="182"/>
                  </a:cubicBezTo>
                  <a:cubicBezTo>
                    <a:pt x="262" y="180"/>
                    <a:pt x="266" y="179"/>
                    <a:pt x="266" y="179"/>
                  </a:cubicBezTo>
                  <a:cubicBezTo>
                    <a:pt x="272" y="176"/>
                    <a:pt x="278" y="174"/>
                    <a:pt x="284" y="173"/>
                  </a:cubicBezTo>
                  <a:cubicBezTo>
                    <a:pt x="298" y="169"/>
                    <a:pt x="312" y="166"/>
                    <a:pt x="326" y="163"/>
                  </a:cubicBezTo>
                  <a:cubicBezTo>
                    <a:pt x="352" y="158"/>
                    <a:pt x="377" y="153"/>
                    <a:pt x="400" y="142"/>
                  </a:cubicBezTo>
                  <a:cubicBezTo>
                    <a:pt x="401" y="141"/>
                    <a:pt x="400" y="140"/>
                    <a:pt x="399" y="140"/>
                  </a:cubicBezTo>
                  <a:cubicBezTo>
                    <a:pt x="399" y="140"/>
                    <a:pt x="399" y="140"/>
                    <a:pt x="399" y="140"/>
                  </a:cubicBezTo>
                  <a:cubicBezTo>
                    <a:pt x="376" y="143"/>
                    <a:pt x="354" y="149"/>
                    <a:pt x="332" y="155"/>
                  </a:cubicBezTo>
                  <a:cubicBezTo>
                    <a:pt x="320" y="158"/>
                    <a:pt x="308" y="161"/>
                    <a:pt x="295" y="164"/>
                  </a:cubicBezTo>
                  <a:cubicBezTo>
                    <a:pt x="286" y="166"/>
                    <a:pt x="276" y="170"/>
                    <a:pt x="267" y="172"/>
                  </a:cubicBezTo>
                  <a:cubicBezTo>
                    <a:pt x="267" y="171"/>
                    <a:pt x="268" y="170"/>
                    <a:pt x="269" y="170"/>
                  </a:cubicBezTo>
                  <a:cubicBezTo>
                    <a:pt x="271" y="169"/>
                    <a:pt x="272" y="168"/>
                    <a:pt x="272" y="168"/>
                  </a:cubicBezTo>
                  <a:cubicBezTo>
                    <a:pt x="272" y="168"/>
                    <a:pt x="272" y="168"/>
                    <a:pt x="272" y="168"/>
                  </a:cubicBezTo>
                  <a:moveTo>
                    <a:pt x="528" y="150"/>
                  </a:moveTo>
                  <a:cubicBezTo>
                    <a:pt x="526" y="148"/>
                    <a:pt x="524" y="146"/>
                    <a:pt x="522" y="145"/>
                  </a:cubicBezTo>
                  <a:cubicBezTo>
                    <a:pt x="531" y="142"/>
                    <a:pt x="546" y="138"/>
                    <a:pt x="552" y="133"/>
                  </a:cubicBezTo>
                  <a:cubicBezTo>
                    <a:pt x="545" y="139"/>
                    <a:pt x="536" y="144"/>
                    <a:pt x="528" y="150"/>
                  </a:cubicBezTo>
                  <a:moveTo>
                    <a:pt x="285" y="154"/>
                  </a:moveTo>
                  <a:cubicBezTo>
                    <a:pt x="291" y="149"/>
                    <a:pt x="298" y="145"/>
                    <a:pt x="306" y="140"/>
                  </a:cubicBezTo>
                  <a:cubicBezTo>
                    <a:pt x="319" y="138"/>
                    <a:pt x="332" y="136"/>
                    <a:pt x="345" y="133"/>
                  </a:cubicBezTo>
                  <a:cubicBezTo>
                    <a:pt x="351" y="132"/>
                    <a:pt x="358" y="131"/>
                    <a:pt x="364" y="130"/>
                  </a:cubicBezTo>
                  <a:cubicBezTo>
                    <a:pt x="367" y="129"/>
                    <a:pt x="370" y="128"/>
                    <a:pt x="373" y="127"/>
                  </a:cubicBezTo>
                  <a:cubicBezTo>
                    <a:pt x="369" y="129"/>
                    <a:pt x="363" y="131"/>
                    <a:pt x="359" y="132"/>
                  </a:cubicBezTo>
                  <a:cubicBezTo>
                    <a:pt x="344" y="136"/>
                    <a:pt x="328" y="138"/>
                    <a:pt x="314" y="143"/>
                  </a:cubicBezTo>
                  <a:cubicBezTo>
                    <a:pt x="304" y="146"/>
                    <a:pt x="294" y="150"/>
                    <a:pt x="285" y="154"/>
                  </a:cubicBezTo>
                  <a:moveTo>
                    <a:pt x="282" y="158"/>
                  </a:moveTo>
                  <a:cubicBezTo>
                    <a:pt x="278" y="158"/>
                    <a:pt x="299" y="151"/>
                    <a:pt x="300" y="150"/>
                  </a:cubicBezTo>
                  <a:cubicBezTo>
                    <a:pt x="308" y="147"/>
                    <a:pt x="316" y="144"/>
                    <a:pt x="324" y="142"/>
                  </a:cubicBezTo>
                  <a:cubicBezTo>
                    <a:pt x="342" y="136"/>
                    <a:pt x="361" y="135"/>
                    <a:pt x="379" y="128"/>
                  </a:cubicBezTo>
                  <a:cubicBezTo>
                    <a:pt x="379" y="127"/>
                    <a:pt x="380" y="126"/>
                    <a:pt x="379" y="126"/>
                  </a:cubicBezTo>
                  <a:cubicBezTo>
                    <a:pt x="383" y="127"/>
                    <a:pt x="387" y="129"/>
                    <a:pt x="390" y="132"/>
                  </a:cubicBezTo>
                  <a:cubicBezTo>
                    <a:pt x="374" y="136"/>
                    <a:pt x="357" y="138"/>
                    <a:pt x="340" y="142"/>
                  </a:cubicBezTo>
                  <a:cubicBezTo>
                    <a:pt x="322" y="146"/>
                    <a:pt x="304" y="153"/>
                    <a:pt x="285" y="157"/>
                  </a:cubicBezTo>
                  <a:cubicBezTo>
                    <a:pt x="283" y="158"/>
                    <a:pt x="282" y="158"/>
                    <a:pt x="282" y="158"/>
                  </a:cubicBezTo>
                  <a:moveTo>
                    <a:pt x="519" y="143"/>
                  </a:moveTo>
                  <a:cubicBezTo>
                    <a:pt x="517" y="141"/>
                    <a:pt x="515" y="140"/>
                    <a:pt x="512" y="139"/>
                  </a:cubicBezTo>
                  <a:cubicBezTo>
                    <a:pt x="521" y="136"/>
                    <a:pt x="529" y="131"/>
                    <a:pt x="537" y="127"/>
                  </a:cubicBezTo>
                  <a:cubicBezTo>
                    <a:pt x="540" y="126"/>
                    <a:pt x="542" y="125"/>
                    <a:pt x="543" y="125"/>
                  </a:cubicBezTo>
                  <a:cubicBezTo>
                    <a:pt x="545" y="125"/>
                    <a:pt x="538" y="130"/>
                    <a:pt x="534" y="133"/>
                  </a:cubicBezTo>
                  <a:cubicBezTo>
                    <a:pt x="529" y="136"/>
                    <a:pt x="524" y="139"/>
                    <a:pt x="519" y="143"/>
                  </a:cubicBezTo>
                  <a:moveTo>
                    <a:pt x="313" y="137"/>
                  </a:moveTo>
                  <a:cubicBezTo>
                    <a:pt x="327" y="129"/>
                    <a:pt x="342" y="125"/>
                    <a:pt x="357" y="123"/>
                  </a:cubicBezTo>
                  <a:cubicBezTo>
                    <a:pt x="359" y="123"/>
                    <a:pt x="361" y="123"/>
                    <a:pt x="362" y="123"/>
                  </a:cubicBezTo>
                  <a:cubicBezTo>
                    <a:pt x="368" y="123"/>
                    <a:pt x="373" y="124"/>
                    <a:pt x="378" y="125"/>
                  </a:cubicBezTo>
                  <a:cubicBezTo>
                    <a:pt x="378" y="125"/>
                    <a:pt x="378" y="125"/>
                    <a:pt x="378" y="125"/>
                  </a:cubicBezTo>
                  <a:cubicBezTo>
                    <a:pt x="357" y="127"/>
                    <a:pt x="334" y="132"/>
                    <a:pt x="313" y="137"/>
                  </a:cubicBezTo>
                  <a:moveTo>
                    <a:pt x="522" y="143"/>
                  </a:moveTo>
                  <a:cubicBezTo>
                    <a:pt x="522" y="143"/>
                    <a:pt x="523" y="143"/>
                    <a:pt x="525" y="141"/>
                  </a:cubicBezTo>
                  <a:cubicBezTo>
                    <a:pt x="534" y="135"/>
                    <a:pt x="544" y="130"/>
                    <a:pt x="550" y="122"/>
                  </a:cubicBezTo>
                  <a:cubicBezTo>
                    <a:pt x="555" y="126"/>
                    <a:pt x="560" y="131"/>
                    <a:pt x="564" y="136"/>
                  </a:cubicBezTo>
                  <a:cubicBezTo>
                    <a:pt x="553" y="141"/>
                    <a:pt x="542" y="147"/>
                    <a:pt x="530" y="151"/>
                  </a:cubicBezTo>
                  <a:cubicBezTo>
                    <a:pt x="538" y="148"/>
                    <a:pt x="550" y="138"/>
                    <a:pt x="556" y="131"/>
                  </a:cubicBezTo>
                  <a:cubicBezTo>
                    <a:pt x="557" y="130"/>
                    <a:pt x="556" y="129"/>
                    <a:pt x="556" y="129"/>
                  </a:cubicBezTo>
                  <a:cubicBezTo>
                    <a:pt x="555" y="129"/>
                    <a:pt x="555" y="129"/>
                    <a:pt x="555" y="129"/>
                  </a:cubicBezTo>
                  <a:cubicBezTo>
                    <a:pt x="550" y="131"/>
                    <a:pt x="546" y="133"/>
                    <a:pt x="541" y="135"/>
                  </a:cubicBezTo>
                  <a:cubicBezTo>
                    <a:pt x="536" y="137"/>
                    <a:pt x="532" y="139"/>
                    <a:pt x="527" y="141"/>
                  </a:cubicBezTo>
                  <a:cubicBezTo>
                    <a:pt x="525" y="142"/>
                    <a:pt x="522" y="143"/>
                    <a:pt x="522" y="143"/>
                  </a:cubicBezTo>
                  <a:moveTo>
                    <a:pt x="509" y="138"/>
                  </a:moveTo>
                  <a:cubicBezTo>
                    <a:pt x="503" y="135"/>
                    <a:pt x="499" y="134"/>
                    <a:pt x="495" y="133"/>
                  </a:cubicBezTo>
                  <a:cubicBezTo>
                    <a:pt x="496" y="133"/>
                    <a:pt x="496" y="133"/>
                    <a:pt x="496" y="133"/>
                  </a:cubicBezTo>
                  <a:cubicBezTo>
                    <a:pt x="497" y="132"/>
                    <a:pt x="497" y="132"/>
                    <a:pt x="497" y="132"/>
                  </a:cubicBezTo>
                  <a:cubicBezTo>
                    <a:pt x="499" y="131"/>
                    <a:pt x="502" y="129"/>
                    <a:pt x="504" y="128"/>
                  </a:cubicBezTo>
                  <a:cubicBezTo>
                    <a:pt x="510" y="126"/>
                    <a:pt x="515" y="123"/>
                    <a:pt x="521" y="121"/>
                  </a:cubicBezTo>
                  <a:cubicBezTo>
                    <a:pt x="522" y="120"/>
                    <a:pt x="533" y="114"/>
                    <a:pt x="536" y="114"/>
                  </a:cubicBezTo>
                  <a:cubicBezTo>
                    <a:pt x="537" y="114"/>
                    <a:pt x="537" y="115"/>
                    <a:pt x="534" y="119"/>
                  </a:cubicBezTo>
                  <a:cubicBezTo>
                    <a:pt x="527" y="126"/>
                    <a:pt x="517" y="132"/>
                    <a:pt x="509" y="138"/>
                  </a:cubicBezTo>
                  <a:moveTo>
                    <a:pt x="515" y="136"/>
                  </a:moveTo>
                  <a:cubicBezTo>
                    <a:pt x="524" y="130"/>
                    <a:pt x="535" y="123"/>
                    <a:pt x="541" y="113"/>
                  </a:cubicBezTo>
                  <a:cubicBezTo>
                    <a:pt x="544" y="115"/>
                    <a:pt x="546" y="117"/>
                    <a:pt x="549" y="120"/>
                  </a:cubicBezTo>
                  <a:cubicBezTo>
                    <a:pt x="541" y="123"/>
                    <a:pt x="534" y="126"/>
                    <a:pt x="527" y="130"/>
                  </a:cubicBezTo>
                  <a:cubicBezTo>
                    <a:pt x="523" y="132"/>
                    <a:pt x="519" y="134"/>
                    <a:pt x="515" y="136"/>
                  </a:cubicBezTo>
                  <a:moveTo>
                    <a:pt x="470" y="138"/>
                  </a:moveTo>
                  <a:cubicBezTo>
                    <a:pt x="470" y="138"/>
                    <a:pt x="471" y="137"/>
                    <a:pt x="472" y="136"/>
                  </a:cubicBezTo>
                  <a:cubicBezTo>
                    <a:pt x="476" y="134"/>
                    <a:pt x="479" y="132"/>
                    <a:pt x="482" y="130"/>
                  </a:cubicBezTo>
                  <a:cubicBezTo>
                    <a:pt x="489" y="126"/>
                    <a:pt x="496" y="122"/>
                    <a:pt x="503" y="119"/>
                  </a:cubicBezTo>
                  <a:cubicBezTo>
                    <a:pt x="509" y="116"/>
                    <a:pt x="515" y="113"/>
                    <a:pt x="521" y="111"/>
                  </a:cubicBezTo>
                  <a:cubicBezTo>
                    <a:pt x="523" y="110"/>
                    <a:pt x="524" y="109"/>
                    <a:pt x="524" y="109"/>
                  </a:cubicBezTo>
                  <a:cubicBezTo>
                    <a:pt x="524" y="109"/>
                    <a:pt x="523" y="110"/>
                    <a:pt x="520" y="112"/>
                  </a:cubicBezTo>
                  <a:cubicBezTo>
                    <a:pt x="517" y="115"/>
                    <a:pt x="513" y="118"/>
                    <a:pt x="509" y="121"/>
                  </a:cubicBezTo>
                  <a:cubicBezTo>
                    <a:pt x="505" y="124"/>
                    <a:pt x="501" y="127"/>
                    <a:pt x="498" y="129"/>
                  </a:cubicBezTo>
                  <a:cubicBezTo>
                    <a:pt x="495" y="130"/>
                    <a:pt x="493" y="132"/>
                    <a:pt x="491" y="133"/>
                  </a:cubicBezTo>
                  <a:cubicBezTo>
                    <a:pt x="489" y="133"/>
                    <a:pt x="487" y="134"/>
                    <a:pt x="486" y="134"/>
                  </a:cubicBezTo>
                  <a:cubicBezTo>
                    <a:pt x="481" y="137"/>
                    <a:pt x="477" y="141"/>
                    <a:pt x="473" y="141"/>
                  </a:cubicBezTo>
                  <a:cubicBezTo>
                    <a:pt x="471" y="141"/>
                    <a:pt x="470" y="140"/>
                    <a:pt x="468" y="138"/>
                  </a:cubicBezTo>
                  <a:cubicBezTo>
                    <a:pt x="468" y="138"/>
                    <a:pt x="469" y="138"/>
                    <a:pt x="469" y="137"/>
                  </a:cubicBezTo>
                  <a:cubicBezTo>
                    <a:pt x="469" y="138"/>
                    <a:pt x="469" y="138"/>
                    <a:pt x="470" y="138"/>
                  </a:cubicBezTo>
                  <a:moveTo>
                    <a:pt x="467" y="136"/>
                  </a:moveTo>
                  <a:cubicBezTo>
                    <a:pt x="466" y="136"/>
                    <a:pt x="466" y="135"/>
                    <a:pt x="465" y="134"/>
                  </a:cubicBezTo>
                  <a:cubicBezTo>
                    <a:pt x="464" y="133"/>
                    <a:pt x="464" y="132"/>
                    <a:pt x="463" y="130"/>
                  </a:cubicBezTo>
                  <a:cubicBezTo>
                    <a:pt x="463" y="130"/>
                    <a:pt x="463" y="130"/>
                    <a:pt x="463" y="130"/>
                  </a:cubicBezTo>
                  <a:cubicBezTo>
                    <a:pt x="475" y="124"/>
                    <a:pt x="488" y="117"/>
                    <a:pt x="500" y="111"/>
                  </a:cubicBezTo>
                  <a:cubicBezTo>
                    <a:pt x="506" y="107"/>
                    <a:pt x="512" y="105"/>
                    <a:pt x="519" y="102"/>
                  </a:cubicBezTo>
                  <a:cubicBezTo>
                    <a:pt x="514" y="104"/>
                    <a:pt x="508" y="110"/>
                    <a:pt x="503" y="113"/>
                  </a:cubicBezTo>
                  <a:cubicBezTo>
                    <a:pt x="496" y="119"/>
                    <a:pt x="488" y="124"/>
                    <a:pt x="480" y="128"/>
                  </a:cubicBezTo>
                  <a:cubicBezTo>
                    <a:pt x="476" y="131"/>
                    <a:pt x="471" y="134"/>
                    <a:pt x="467" y="136"/>
                  </a:cubicBezTo>
                  <a:moveTo>
                    <a:pt x="457" y="119"/>
                  </a:moveTo>
                  <a:cubicBezTo>
                    <a:pt x="457" y="117"/>
                    <a:pt x="456" y="116"/>
                    <a:pt x="455" y="114"/>
                  </a:cubicBezTo>
                  <a:cubicBezTo>
                    <a:pt x="455" y="114"/>
                    <a:pt x="455" y="114"/>
                    <a:pt x="455" y="114"/>
                  </a:cubicBezTo>
                  <a:cubicBezTo>
                    <a:pt x="464" y="110"/>
                    <a:pt x="473" y="106"/>
                    <a:pt x="481" y="101"/>
                  </a:cubicBezTo>
                  <a:cubicBezTo>
                    <a:pt x="472" y="107"/>
                    <a:pt x="464" y="112"/>
                    <a:pt x="457" y="119"/>
                  </a:cubicBezTo>
                  <a:moveTo>
                    <a:pt x="371" y="102"/>
                  </a:moveTo>
                  <a:cubicBezTo>
                    <a:pt x="370" y="102"/>
                    <a:pt x="369" y="102"/>
                    <a:pt x="368" y="101"/>
                  </a:cubicBezTo>
                  <a:cubicBezTo>
                    <a:pt x="370" y="100"/>
                    <a:pt x="372" y="100"/>
                    <a:pt x="373" y="100"/>
                  </a:cubicBezTo>
                  <a:cubicBezTo>
                    <a:pt x="374" y="100"/>
                    <a:pt x="374" y="100"/>
                    <a:pt x="371" y="102"/>
                  </a:cubicBezTo>
                  <a:moveTo>
                    <a:pt x="499" y="119"/>
                  </a:moveTo>
                  <a:cubicBezTo>
                    <a:pt x="508" y="113"/>
                    <a:pt x="516" y="106"/>
                    <a:pt x="524" y="99"/>
                  </a:cubicBezTo>
                  <a:cubicBezTo>
                    <a:pt x="524" y="99"/>
                    <a:pt x="524" y="99"/>
                    <a:pt x="524" y="98"/>
                  </a:cubicBezTo>
                  <a:cubicBezTo>
                    <a:pt x="526" y="100"/>
                    <a:pt x="528" y="101"/>
                    <a:pt x="529" y="102"/>
                  </a:cubicBezTo>
                  <a:cubicBezTo>
                    <a:pt x="533" y="105"/>
                    <a:pt x="536" y="108"/>
                    <a:pt x="539" y="111"/>
                  </a:cubicBezTo>
                  <a:cubicBezTo>
                    <a:pt x="530" y="114"/>
                    <a:pt x="520" y="118"/>
                    <a:pt x="511" y="122"/>
                  </a:cubicBezTo>
                  <a:cubicBezTo>
                    <a:pt x="517" y="117"/>
                    <a:pt x="524" y="112"/>
                    <a:pt x="529" y="107"/>
                  </a:cubicBezTo>
                  <a:cubicBezTo>
                    <a:pt x="530" y="107"/>
                    <a:pt x="530" y="105"/>
                    <a:pt x="529" y="105"/>
                  </a:cubicBezTo>
                  <a:cubicBezTo>
                    <a:pt x="529" y="105"/>
                    <a:pt x="529" y="105"/>
                    <a:pt x="528" y="105"/>
                  </a:cubicBezTo>
                  <a:cubicBezTo>
                    <a:pt x="518" y="109"/>
                    <a:pt x="509" y="114"/>
                    <a:pt x="499" y="119"/>
                  </a:cubicBezTo>
                  <a:moveTo>
                    <a:pt x="382" y="105"/>
                  </a:moveTo>
                  <a:cubicBezTo>
                    <a:pt x="380" y="105"/>
                    <a:pt x="377" y="104"/>
                    <a:pt x="375" y="104"/>
                  </a:cubicBezTo>
                  <a:cubicBezTo>
                    <a:pt x="380" y="102"/>
                    <a:pt x="384" y="100"/>
                    <a:pt x="389" y="98"/>
                  </a:cubicBezTo>
                  <a:cubicBezTo>
                    <a:pt x="388" y="98"/>
                    <a:pt x="384" y="102"/>
                    <a:pt x="382" y="105"/>
                  </a:cubicBezTo>
                  <a:moveTo>
                    <a:pt x="365" y="99"/>
                  </a:moveTo>
                  <a:cubicBezTo>
                    <a:pt x="364" y="99"/>
                    <a:pt x="364" y="99"/>
                    <a:pt x="363" y="98"/>
                  </a:cubicBezTo>
                  <a:cubicBezTo>
                    <a:pt x="365" y="97"/>
                    <a:pt x="367" y="96"/>
                    <a:pt x="367" y="96"/>
                  </a:cubicBezTo>
                  <a:cubicBezTo>
                    <a:pt x="367" y="96"/>
                    <a:pt x="367" y="97"/>
                    <a:pt x="365" y="99"/>
                  </a:cubicBezTo>
                  <a:moveTo>
                    <a:pt x="375" y="101"/>
                  </a:moveTo>
                  <a:cubicBezTo>
                    <a:pt x="378" y="101"/>
                    <a:pt x="380" y="97"/>
                    <a:pt x="381" y="95"/>
                  </a:cubicBezTo>
                  <a:cubicBezTo>
                    <a:pt x="381" y="94"/>
                    <a:pt x="381" y="94"/>
                    <a:pt x="381" y="94"/>
                  </a:cubicBezTo>
                  <a:cubicBezTo>
                    <a:pt x="384" y="95"/>
                    <a:pt x="386" y="96"/>
                    <a:pt x="388" y="96"/>
                  </a:cubicBezTo>
                  <a:cubicBezTo>
                    <a:pt x="384" y="98"/>
                    <a:pt x="380" y="100"/>
                    <a:pt x="375" y="101"/>
                  </a:cubicBezTo>
                  <a:moveTo>
                    <a:pt x="412" y="94"/>
                  </a:moveTo>
                  <a:cubicBezTo>
                    <a:pt x="412" y="94"/>
                    <a:pt x="413" y="94"/>
                    <a:pt x="414" y="94"/>
                  </a:cubicBezTo>
                  <a:cubicBezTo>
                    <a:pt x="411" y="96"/>
                    <a:pt x="408" y="99"/>
                    <a:pt x="407" y="99"/>
                  </a:cubicBezTo>
                  <a:cubicBezTo>
                    <a:pt x="403" y="102"/>
                    <a:pt x="400" y="104"/>
                    <a:pt x="396" y="107"/>
                  </a:cubicBezTo>
                  <a:cubicBezTo>
                    <a:pt x="395" y="107"/>
                    <a:pt x="394" y="107"/>
                    <a:pt x="393" y="107"/>
                  </a:cubicBezTo>
                  <a:cubicBezTo>
                    <a:pt x="391" y="107"/>
                    <a:pt x="390" y="107"/>
                    <a:pt x="388" y="106"/>
                  </a:cubicBezTo>
                  <a:cubicBezTo>
                    <a:pt x="396" y="104"/>
                    <a:pt x="404" y="99"/>
                    <a:pt x="411" y="94"/>
                  </a:cubicBezTo>
                  <a:cubicBezTo>
                    <a:pt x="411" y="94"/>
                    <a:pt x="411" y="94"/>
                    <a:pt x="412" y="94"/>
                  </a:cubicBezTo>
                  <a:moveTo>
                    <a:pt x="462" y="128"/>
                  </a:moveTo>
                  <a:cubicBezTo>
                    <a:pt x="461" y="126"/>
                    <a:pt x="460" y="123"/>
                    <a:pt x="458" y="121"/>
                  </a:cubicBezTo>
                  <a:cubicBezTo>
                    <a:pt x="466" y="116"/>
                    <a:pt x="474" y="111"/>
                    <a:pt x="483" y="106"/>
                  </a:cubicBezTo>
                  <a:cubicBezTo>
                    <a:pt x="487" y="104"/>
                    <a:pt x="491" y="102"/>
                    <a:pt x="496" y="99"/>
                  </a:cubicBezTo>
                  <a:cubicBezTo>
                    <a:pt x="497" y="99"/>
                    <a:pt x="506" y="94"/>
                    <a:pt x="508" y="94"/>
                  </a:cubicBezTo>
                  <a:cubicBezTo>
                    <a:pt x="509" y="94"/>
                    <a:pt x="509" y="94"/>
                    <a:pt x="507" y="96"/>
                  </a:cubicBezTo>
                  <a:cubicBezTo>
                    <a:pt x="501" y="102"/>
                    <a:pt x="492" y="105"/>
                    <a:pt x="485" y="110"/>
                  </a:cubicBezTo>
                  <a:cubicBezTo>
                    <a:pt x="477" y="116"/>
                    <a:pt x="469" y="122"/>
                    <a:pt x="462" y="128"/>
                  </a:cubicBezTo>
                  <a:moveTo>
                    <a:pt x="454" y="112"/>
                  </a:moveTo>
                  <a:cubicBezTo>
                    <a:pt x="454" y="111"/>
                    <a:pt x="453" y="110"/>
                    <a:pt x="452" y="109"/>
                  </a:cubicBezTo>
                  <a:cubicBezTo>
                    <a:pt x="453" y="109"/>
                    <a:pt x="453" y="109"/>
                    <a:pt x="453" y="109"/>
                  </a:cubicBezTo>
                  <a:cubicBezTo>
                    <a:pt x="461" y="103"/>
                    <a:pt x="470" y="98"/>
                    <a:pt x="479" y="93"/>
                  </a:cubicBezTo>
                  <a:cubicBezTo>
                    <a:pt x="478" y="94"/>
                    <a:pt x="477" y="95"/>
                    <a:pt x="475" y="96"/>
                  </a:cubicBezTo>
                  <a:cubicBezTo>
                    <a:pt x="468" y="101"/>
                    <a:pt x="462" y="107"/>
                    <a:pt x="454" y="112"/>
                  </a:cubicBezTo>
                  <a:cubicBezTo>
                    <a:pt x="454" y="112"/>
                    <a:pt x="454" y="112"/>
                    <a:pt x="454" y="112"/>
                  </a:cubicBezTo>
                  <a:moveTo>
                    <a:pt x="368" y="99"/>
                  </a:moveTo>
                  <a:cubicBezTo>
                    <a:pt x="367" y="99"/>
                    <a:pt x="370" y="96"/>
                    <a:pt x="372" y="93"/>
                  </a:cubicBezTo>
                  <a:cubicBezTo>
                    <a:pt x="372" y="93"/>
                    <a:pt x="372" y="93"/>
                    <a:pt x="372" y="93"/>
                  </a:cubicBezTo>
                  <a:cubicBezTo>
                    <a:pt x="374" y="93"/>
                    <a:pt x="377" y="94"/>
                    <a:pt x="379" y="94"/>
                  </a:cubicBezTo>
                  <a:cubicBezTo>
                    <a:pt x="376" y="96"/>
                    <a:pt x="376" y="96"/>
                    <a:pt x="371" y="98"/>
                  </a:cubicBezTo>
                  <a:cubicBezTo>
                    <a:pt x="369" y="99"/>
                    <a:pt x="368" y="99"/>
                    <a:pt x="368" y="99"/>
                  </a:cubicBezTo>
                  <a:moveTo>
                    <a:pt x="362" y="96"/>
                  </a:moveTo>
                  <a:cubicBezTo>
                    <a:pt x="362" y="96"/>
                    <a:pt x="361" y="96"/>
                    <a:pt x="361" y="95"/>
                  </a:cubicBezTo>
                  <a:cubicBezTo>
                    <a:pt x="361" y="93"/>
                    <a:pt x="363" y="92"/>
                    <a:pt x="366" y="92"/>
                  </a:cubicBezTo>
                  <a:cubicBezTo>
                    <a:pt x="367" y="92"/>
                    <a:pt x="368" y="92"/>
                    <a:pt x="369" y="92"/>
                  </a:cubicBezTo>
                  <a:cubicBezTo>
                    <a:pt x="367" y="94"/>
                    <a:pt x="364" y="95"/>
                    <a:pt x="362" y="96"/>
                  </a:cubicBezTo>
                  <a:moveTo>
                    <a:pt x="445" y="101"/>
                  </a:moveTo>
                  <a:cubicBezTo>
                    <a:pt x="443" y="100"/>
                    <a:pt x="442" y="99"/>
                    <a:pt x="440" y="99"/>
                  </a:cubicBezTo>
                  <a:cubicBezTo>
                    <a:pt x="444" y="97"/>
                    <a:pt x="448" y="95"/>
                    <a:pt x="452" y="93"/>
                  </a:cubicBezTo>
                  <a:cubicBezTo>
                    <a:pt x="452" y="93"/>
                    <a:pt x="454" y="92"/>
                    <a:pt x="455" y="91"/>
                  </a:cubicBezTo>
                  <a:cubicBezTo>
                    <a:pt x="456" y="91"/>
                    <a:pt x="456" y="91"/>
                    <a:pt x="457" y="91"/>
                  </a:cubicBezTo>
                  <a:cubicBezTo>
                    <a:pt x="456" y="92"/>
                    <a:pt x="456" y="92"/>
                    <a:pt x="456" y="92"/>
                  </a:cubicBezTo>
                  <a:cubicBezTo>
                    <a:pt x="453" y="96"/>
                    <a:pt x="449" y="99"/>
                    <a:pt x="445" y="101"/>
                  </a:cubicBezTo>
                  <a:moveTo>
                    <a:pt x="467" y="127"/>
                  </a:moveTo>
                  <a:cubicBezTo>
                    <a:pt x="467" y="127"/>
                    <a:pt x="468" y="126"/>
                    <a:pt x="471" y="124"/>
                  </a:cubicBezTo>
                  <a:cubicBezTo>
                    <a:pt x="484" y="113"/>
                    <a:pt x="504" y="106"/>
                    <a:pt x="513" y="92"/>
                  </a:cubicBezTo>
                  <a:cubicBezTo>
                    <a:pt x="513" y="91"/>
                    <a:pt x="513" y="91"/>
                    <a:pt x="513" y="91"/>
                  </a:cubicBezTo>
                  <a:cubicBezTo>
                    <a:pt x="517" y="93"/>
                    <a:pt x="520" y="95"/>
                    <a:pt x="523" y="98"/>
                  </a:cubicBezTo>
                  <a:cubicBezTo>
                    <a:pt x="522" y="98"/>
                    <a:pt x="522" y="98"/>
                    <a:pt x="522" y="98"/>
                  </a:cubicBezTo>
                  <a:cubicBezTo>
                    <a:pt x="511" y="103"/>
                    <a:pt x="500" y="108"/>
                    <a:pt x="490" y="114"/>
                  </a:cubicBezTo>
                  <a:cubicBezTo>
                    <a:pt x="485" y="116"/>
                    <a:pt x="480" y="119"/>
                    <a:pt x="476" y="121"/>
                  </a:cubicBezTo>
                  <a:cubicBezTo>
                    <a:pt x="474" y="122"/>
                    <a:pt x="467" y="127"/>
                    <a:pt x="467" y="127"/>
                  </a:cubicBezTo>
                  <a:moveTo>
                    <a:pt x="418" y="90"/>
                  </a:moveTo>
                  <a:cubicBezTo>
                    <a:pt x="418" y="90"/>
                    <a:pt x="418" y="90"/>
                    <a:pt x="418" y="90"/>
                  </a:cubicBezTo>
                  <a:cubicBezTo>
                    <a:pt x="418" y="90"/>
                    <a:pt x="418" y="90"/>
                    <a:pt x="418" y="90"/>
                  </a:cubicBezTo>
                  <a:cubicBezTo>
                    <a:pt x="418" y="90"/>
                    <a:pt x="418" y="90"/>
                    <a:pt x="418" y="90"/>
                  </a:cubicBezTo>
                  <a:moveTo>
                    <a:pt x="435" y="96"/>
                  </a:moveTo>
                  <a:cubicBezTo>
                    <a:pt x="434" y="96"/>
                    <a:pt x="433" y="96"/>
                    <a:pt x="432" y="96"/>
                  </a:cubicBezTo>
                  <a:cubicBezTo>
                    <a:pt x="435" y="94"/>
                    <a:pt x="439" y="92"/>
                    <a:pt x="442" y="90"/>
                  </a:cubicBezTo>
                  <a:cubicBezTo>
                    <a:pt x="440" y="92"/>
                    <a:pt x="437" y="94"/>
                    <a:pt x="435" y="96"/>
                  </a:cubicBezTo>
                  <a:moveTo>
                    <a:pt x="438" y="98"/>
                  </a:moveTo>
                  <a:cubicBezTo>
                    <a:pt x="438" y="97"/>
                    <a:pt x="438" y="97"/>
                    <a:pt x="437" y="97"/>
                  </a:cubicBezTo>
                  <a:cubicBezTo>
                    <a:pt x="438" y="97"/>
                    <a:pt x="438" y="96"/>
                    <a:pt x="439" y="95"/>
                  </a:cubicBezTo>
                  <a:cubicBezTo>
                    <a:pt x="441" y="93"/>
                    <a:pt x="443" y="91"/>
                    <a:pt x="445" y="89"/>
                  </a:cubicBezTo>
                  <a:cubicBezTo>
                    <a:pt x="447" y="90"/>
                    <a:pt x="450" y="90"/>
                    <a:pt x="452" y="90"/>
                  </a:cubicBezTo>
                  <a:cubicBezTo>
                    <a:pt x="450" y="91"/>
                    <a:pt x="449" y="92"/>
                    <a:pt x="447" y="93"/>
                  </a:cubicBezTo>
                  <a:cubicBezTo>
                    <a:pt x="446" y="93"/>
                    <a:pt x="441" y="97"/>
                    <a:pt x="438" y="98"/>
                  </a:cubicBezTo>
                  <a:moveTo>
                    <a:pt x="406" y="103"/>
                  </a:moveTo>
                  <a:cubicBezTo>
                    <a:pt x="411" y="100"/>
                    <a:pt x="416" y="96"/>
                    <a:pt x="420" y="91"/>
                  </a:cubicBezTo>
                  <a:cubicBezTo>
                    <a:pt x="421" y="91"/>
                    <a:pt x="421" y="91"/>
                    <a:pt x="422" y="91"/>
                  </a:cubicBezTo>
                  <a:cubicBezTo>
                    <a:pt x="424" y="89"/>
                    <a:pt x="430" y="86"/>
                    <a:pt x="432" y="86"/>
                  </a:cubicBezTo>
                  <a:cubicBezTo>
                    <a:pt x="433" y="86"/>
                    <a:pt x="433" y="88"/>
                    <a:pt x="427" y="92"/>
                  </a:cubicBezTo>
                  <a:cubicBezTo>
                    <a:pt x="425" y="94"/>
                    <a:pt x="421" y="96"/>
                    <a:pt x="418" y="97"/>
                  </a:cubicBezTo>
                  <a:cubicBezTo>
                    <a:pt x="414" y="98"/>
                    <a:pt x="411" y="100"/>
                    <a:pt x="407" y="102"/>
                  </a:cubicBezTo>
                  <a:cubicBezTo>
                    <a:pt x="407" y="102"/>
                    <a:pt x="406" y="103"/>
                    <a:pt x="406" y="103"/>
                  </a:cubicBezTo>
                  <a:cubicBezTo>
                    <a:pt x="406" y="103"/>
                    <a:pt x="406" y="103"/>
                    <a:pt x="406" y="103"/>
                  </a:cubicBezTo>
                  <a:moveTo>
                    <a:pt x="425" y="96"/>
                  </a:moveTo>
                  <a:cubicBezTo>
                    <a:pt x="429" y="93"/>
                    <a:pt x="433" y="90"/>
                    <a:pt x="436" y="86"/>
                  </a:cubicBezTo>
                  <a:cubicBezTo>
                    <a:pt x="438" y="87"/>
                    <a:pt x="440" y="88"/>
                    <a:pt x="442" y="88"/>
                  </a:cubicBezTo>
                  <a:cubicBezTo>
                    <a:pt x="437" y="90"/>
                    <a:pt x="433" y="92"/>
                    <a:pt x="429" y="95"/>
                  </a:cubicBezTo>
                  <a:cubicBezTo>
                    <a:pt x="428" y="96"/>
                    <a:pt x="428" y="96"/>
                    <a:pt x="428" y="96"/>
                  </a:cubicBezTo>
                  <a:cubicBezTo>
                    <a:pt x="427" y="96"/>
                    <a:pt x="426" y="96"/>
                    <a:pt x="425" y="96"/>
                  </a:cubicBezTo>
                  <a:moveTo>
                    <a:pt x="486" y="102"/>
                  </a:moveTo>
                  <a:cubicBezTo>
                    <a:pt x="493" y="97"/>
                    <a:pt x="499" y="92"/>
                    <a:pt x="506" y="87"/>
                  </a:cubicBezTo>
                  <a:cubicBezTo>
                    <a:pt x="507" y="87"/>
                    <a:pt x="507" y="86"/>
                    <a:pt x="507" y="86"/>
                  </a:cubicBezTo>
                  <a:cubicBezTo>
                    <a:pt x="509" y="87"/>
                    <a:pt x="511" y="89"/>
                    <a:pt x="513" y="90"/>
                  </a:cubicBezTo>
                  <a:cubicBezTo>
                    <a:pt x="512" y="90"/>
                    <a:pt x="512" y="90"/>
                    <a:pt x="512" y="90"/>
                  </a:cubicBezTo>
                  <a:cubicBezTo>
                    <a:pt x="503" y="93"/>
                    <a:pt x="495" y="97"/>
                    <a:pt x="486" y="102"/>
                  </a:cubicBezTo>
                  <a:moveTo>
                    <a:pt x="395" y="97"/>
                  </a:moveTo>
                  <a:cubicBezTo>
                    <a:pt x="400" y="97"/>
                    <a:pt x="406" y="95"/>
                    <a:pt x="408" y="89"/>
                  </a:cubicBezTo>
                  <a:cubicBezTo>
                    <a:pt x="409" y="88"/>
                    <a:pt x="409" y="86"/>
                    <a:pt x="409" y="84"/>
                  </a:cubicBezTo>
                  <a:cubicBezTo>
                    <a:pt x="411" y="83"/>
                    <a:pt x="415" y="82"/>
                    <a:pt x="416" y="82"/>
                  </a:cubicBezTo>
                  <a:cubicBezTo>
                    <a:pt x="417" y="82"/>
                    <a:pt x="418" y="82"/>
                    <a:pt x="416" y="84"/>
                  </a:cubicBezTo>
                  <a:cubicBezTo>
                    <a:pt x="413" y="87"/>
                    <a:pt x="410" y="89"/>
                    <a:pt x="408" y="92"/>
                  </a:cubicBezTo>
                  <a:cubicBezTo>
                    <a:pt x="408" y="93"/>
                    <a:pt x="408" y="93"/>
                    <a:pt x="408" y="94"/>
                  </a:cubicBezTo>
                  <a:cubicBezTo>
                    <a:pt x="401" y="98"/>
                    <a:pt x="394" y="103"/>
                    <a:pt x="385" y="105"/>
                  </a:cubicBezTo>
                  <a:cubicBezTo>
                    <a:pt x="385" y="106"/>
                    <a:pt x="385" y="106"/>
                    <a:pt x="385" y="106"/>
                  </a:cubicBezTo>
                  <a:cubicBezTo>
                    <a:pt x="384" y="105"/>
                    <a:pt x="384" y="105"/>
                    <a:pt x="384" y="105"/>
                  </a:cubicBezTo>
                  <a:cubicBezTo>
                    <a:pt x="384" y="104"/>
                    <a:pt x="390" y="101"/>
                    <a:pt x="391" y="100"/>
                  </a:cubicBezTo>
                  <a:cubicBezTo>
                    <a:pt x="392" y="99"/>
                    <a:pt x="393" y="98"/>
                    <a:pt x="393" y="97"/>
                  </a:cubicBezTo>
                  <a:cubicBezTo>
                    <a:pt x="394" y="97"/>
                    <a:pt x="394" y="97"/>
                    <a:pt x="395" y="97"/>
                  </a:cubicBezTo>
                  <a:moveTo>
                    <a:pt x="416" y="89"/>
                  </a:moveTo>
                  <a:cubicBezTo>
                    <a:pt x="415" y="89"/>
                    <a:pt x="415" y="88"/>
                    <a:pt x="415" y="88"/>
                  </a:cubicBezTo>
                  <a:cubicBezTo>
                    <a:pt x="418" y="85"/>
                    <a:pt x="420" y="83"/>
                    <a:pt x="422" y="79"/>
                  </a:cubicBezTo>
                  <a:cubicBezTo>
                    <a:pt x="423" y="79"/>
                    <a:pt x="422" y="78"/>
                    <a:pt x="422" y="78"/>
                  </a:cubicBezTo>
                  <a:cubicBezTo>
                    <a:pt x="425" y="80"/>
                    <a:pt x="428" y="82"/>
                    <a:pt x="431" y="84"/>
                  </a:cubicBezTo>
                  <a:cubicBezTo>
                    <a:pt x="429" y="84"/>
                    <a:pt x="428" y="85"/>
                    <a:pt x="426" y="86"/>
                  </a:cubicBezTo>
                  <a:cubicBezTo>
                    <a:pt x="425" y="86"/>
                    <a:pt x="424" y="87"/>
                    <a:pt x="423" y="87"/>
                  </a:cubicBezTo>
                  <a:cubicBezTo>
                    <a:pt x="423" y="87"/>
                    <a:pt x="423" y="87"/>
                    <a:pt x="423" y="87"/>
                  </a:cubicBezTo>
                  <a:cubicBezTo>
                    <a:pt x="424" y="86"/>
                    <a:pt x="423" y="85"/>
                    <a:pt x="422" y="85"/>
                  </a:cubicBezTo>
                  <a:cubicBezTo>
                    <a:pt x="422" y="85"/>
                    <a:pt x="422" y="85"/>
                    <a:pt x="422" y="85"/>
                  </a:cubicBezTo>
                  <a:cubicBezTo>
                    <a:pt x="420" y="87"/>
                    <a:pt x="418" y="88"/>
                    <a:pt x="416" y="89"/>
                  </a:cubicBezTo>
                  <a:moveTo>
                    <a:pt x="408" y="79"/>
                  </a:moveTo>
                  <a:cubicBezTo>
                    <a:pt x="408" y="78"/>
                    <a:pt x="408" y="77"/>
                    <a:pt x="408" y="76"/>
                  </a:cubicBezTo>
                  <a:cubicBezTo>
                    <a:pt x="408" y="76"/>
                    <a:pt x="409" y="76"/>
                    <a:pt x="409" y="76"/>
                  </a:cubicBezTo>
                  <a:cubicBezTo>
                    <a:pt x="411" y="76"/>
                    <a:pt x="410" y="77"/>
                    <a:pt x="408" y="79"/>
                  </a:cubicBezTo>
                  <a:moveTo>
                    <a:pt x="411" y="81"/>
                  </a:moveTo>
                  <a:cubicBezTo>
                    <a:pt x="410" y="81"/>
                    <a:pt x="414" y="78"/>
                    <a:pt x="416" y="75"/>
                  </a:cubicBezTo>
                  <a:cubicBezTo>
                    <a:pt x="417" y="74"/>
                    <a:pt x="417" y="74"/>
                    <a:pt x="417" y="73"/>
                  </a:cubicBezTo>
                  <a:cubicBezTo>
                    <a:pt x="418" y="75"/>
                    <a:pt x="420" y="76"/>
                    <a:pt x="421" y="77"/>
                  </a:cubicBezTo>
                  <a:cubicBezTo>
                    <a:pt x="422" y="78"/>
                    <a:pt x="422" y="78"/>
                    <a:pt x="422" y="78"/>
                  </a:cubicBezTo>
                  <a:cubicBezTo>
                    <a:pt x="421" y="78"/>
                    <a:pt x="421" y="78"/>
                    <a:pt x="421" y="78"/>
                  </a:cubicBezTo>
                  <a:cubicBezTo>
                    <a:pt x="415" y="80"/>
                    <a:pt x="412" y="81"/>
                    <a:pt x="411" y="81"/>
                  </a:cubicBezTo>
                  <a:moveTo>
                    <a:pt x="470" y="75"/>
                  </a:moveTo>
                  <a:cubicBezTo>
                    <a:pt x="470" y="75"/>
                    <a:pt x="469" y="74"/>
                    <a:pt x="469" y="73"/>
                  </a:cubicBezTo>
                  <a:cubicBezTo>
                    <a:pt x="471" y="73"/>
                    <a:pt x="473" y="72"/>
                    <a:pt x="476" y="72"/>
                  </a:cubicBezTo>
                  <a:cubicBezTo>
                    <a:pt x="474" y="73"/>
                    <a:pt x="472" y="74"/>
                    <a:pt x="470" y="75"/>
                  </a:cubicBezTo>
                  <a:moveTo>
                    <a:pt x="408" y="74"/>
                  </a:moveTo>
                  <a:cubicBezTo>
                    <a:pt x="408" y="72"/>
                    <a:pt x="408" y="70"/>
                    <a:pt x="410" y="70"/>
                  </a:cubicBezTo>
                  <a:cubicBezTo>
                    <a:pt x="411" y="70"/>
                    <a:pt x="411" y="70"/>
                    <a:pt x="412" y="70"/>
                  </a:cubicBezTo>
                  <a:cubicBezTo>
                    <a:pt x="413" y="71"/>
                    <a:pt x="415" y="72"/>
                    <a:pt x="416" y="73"/>
                  </a:cubicBezTo>
                  <a:cubicBezTo>
                    <a:pt x="416" y="73"/>
                    <a:pt x="416" y="73"/>
                    <a:pt x="416" y="73"/>
                  </a:cubicBezTo>
                  <a:cubicBezTo>
                    <a:pt x="415" y="73"/>
                    <a:pt x="415" y="73"/>
                    <a:pt x="415" y="73"/>
                  </a:cubicBezTo>
                  <a:cubicBezTo>
                    <a:pt x="412" y="73"/>
                    <a:pt x="410" y="73"/>
                    <a:pt x="408" y="74"/>
                  </a:cubicBezTo>
                  <a:moveTo>
                    <a:pt x="463" y="70"/>
                  </a:moveTo>
                  <a:cubicBezTo>
                    <a:pt x="463" y="70"/>
                    <a:pt x="462" y="70"/>
                    <a:pt x="462" y="70"/>
                  </a:cubicBezTo>
                  <a:cubicBezTo>
                    <a:pt x="462" y="69"/>
                    <a:pt x="463" y="69"/>
                    <a:pt x="464" y="69"/>
                  </a:cubicBezTo>
                  <a:cubicBezTo>
                    <a:pt x="464" y="69"/>
                    <a:pt x="464" y="70"/>
                    <a:pt x="463" y="70"/>
                  </a:cubicBezTo>
                  <a:moveTo>
                    <a:pt x="454" y="69"/>
                  </a:moveTo>
                  <a:cubicBezTo>
                    <a:pt x="450" y="69"/>
                    <a:pt x="447" y="69"/>
                    <a:pt x="448" y="68"/>
                  </a:cubicBezTo>
                  <a:cubicBezTo>
                    <a:pt x="452" y="66"/>
                    <a:pt x="457" y="65"/>
                    <a:pt x="462" y="64"/>
                  </a:cubicBezTo>
                  <a:cubicBezTo>
                    <a:pt x="459" y="65"/>
                    <a:pt x="456" y="67"/>
                    <a:pt x="454" y="69"/>
                  </a:cubicBezTo>
                  <a:moveTo>
                    <a:pt x="458" y="69"/>
                  </a:moveTo>
                  <a:cubicBezTo>
                    <a:pt x="460" y="67"/>
                    <a:pt x="463" y="66"/>
                    <a:pt x="466" y="65"/>
                  </a:cubicBezTo>
                  <a:cubicBezTo>
                    <a:pt x="467" y="65"/>
                    <a:pt x="467" y="64"/>
                    <a:pt x="466" y="63"/>
                  </a:cubicBezTo>
                  <a:cubicBezTo>
                    <a:pt x="466" y="63"/>
                    <a:pt x="466" y="63"/>
                    <a:pt x="466" y="63"/>
                  </a:cubicBezTo>
                  <a:cubicBezTo>
                    <a:pt x="480" y="69"/>
                    <a:pt x="493" y="77"/>
                    <a:pt x="506" y="85"/>
                  </a:cubicBezTo>
                  <a:cubicBezTo>
                    <a:pt x="505" y="85"/>
                    <a:pt x="505" y="85"/>
                    <a:pt x="505" y="85"/>
                  </a:cubicBezTo>
                  <a:cubicBezTo>
                    <a:pt x="490" y="94"/>
                    <a:pt x="475" y="103"/>
                    <a:pt x="459" y="110"/>
                  </a:cubicBezTo>
                  <a:cubicBezTo>
                    <a:pt x="471" y="104"/>
                    <a:pt x="485" y="91"/>
                    <a:pt x="498" y="82"/>
                  </a:cubicBezTo>
                  <a:cubicBezTo>
                    <a:pt x="499" y="82"/>
                    <a:pt x="498" y="80"/>
                    <a:pt x="497" y="80"/>
                  </a:cubicBezTo>
                  <a:cubicBezTo>
                    <a:pt x="497" y="80"/>
                    <a:pt x="497" y="80"/>
                    <a:pt x="497" y="81"/>
                  </a:cubicBezTo>
                  <a:cubicBezTo>
                    <a:pt x="495" y="81"/>
                    <a:pt x="493" y="82"/>
                    <a:pt x="491" y="83"/>
                  </a:cubicBezTo>
                  <a:cubicBezTo>
                    <a:pt x="491" y="83"/>
                    <a:pt x="490" y="84"/>
                    <a:pt x="489" y="85"/>
                  </a:cubicBezTo>
                  <a:cubicBezTo>
                    <a:pt x="485" y="87"/>
                    <a:pt x="481" y="90"/>
                    <a:pt x="477" y="93"/>
                  </a:cubicBezTo>
                  <a:cubicBezTo>
                    <a:pt x="468" y="97"/>
                    <a:pt x="460" y="102"/>
                    <a:pt x="451" y="107"/>
                  </a:cubicBezTo>
                  <a:cubicBezTo>
                    <a:pt x="451" y="108"/>
                    <a:pt x="451" y="108"/>
                    <a:pt x="451" y="108"/>
                  </a:cubicBezTo>
                  <a:cubicBezTo>
                    <a:pt x="450" y="106"/>
                    <a:pt x="449" y="105"/>
                    <a:pt x="448" y="104"/>
                  </a:cubicBezTo>
                  <a:cubicBezTo>
                    <a:pt x="464" y="99"/>
                    <a:pt x="477" y="86"/>
                    <a:pt x="493" y="80"/>
                  </a:cubicBezTo>
                  <a:cubicBezTo>
                    <a:pt x="494" y="79"/>
                    <a:pt x="493" y="77"/>
                    <a:pt x="492" y="77"/>
                  </a:cubicBezTo>
                  <a:cubicBezTo>
                    <a:pt x="492" y="77"/>
                    <a:pt x="492" y="77"/>
                    <a:pt x="492" y="78"/>
                  </a:cubicBezTo>
                  <a:cubicBezTo>
                    <a:pt x="480" y="82"/>
                    <a:pt x="470" y="91"/>
                    <a:pt x="459" y="97"/>
                  </a:cubicBezTo>
                  <a:cubicBezTo>
                    <a:pt x="456" y="99"/>
                    <a:pt x="452" y="101"/>
                    <a:pt x="449" y="102"/>
                  </a:cubicBezTo>
                  <a:cubicBezTo>
                    <a:pt x="448" y="102"/>
                    <a:pt x="447" y="103"/>
                    <a:pt x="447" y="103"/>
                  </a:cubicBezTo>
                  <a:cubicBezTo>
                    <a:pt x="446" y="103"/>
                    <a:pt x="446" y="103"/>
                    <a:pt x="446" y="103"/>
                  </a:cubicBezTo>
                  <a:cubicBezTo>
                    <a:pt x="447" y="102"/>
                    <a:pt x="448" y="102"/>
                    <a:pt x="449" y="101"/>
                  </a:cubicBezTo>
                  <a:cubicBezTo>
                    <a:pt x="453" y="98"/>
                    <a:pt x="456" y="95"/>
                    <a:pt x="460" y="91"/>
                  </a:cubicBezTo>
                  <a:cubicBezTo>
                    <a:pt x="461" y="91"/>
                    <a:pt x="462" y="91"/>
                    <a:pt x="463" y="91"/>
                  </a:cubicBezTo>
                  <a:cubicBezTo>
                    <a:pt x="463" y="91"/>
                    <a:pt x="463" y="91"/>
                    <a:pt x="463" y="91"/>
                  </a:cubicBezTo>
                  <a:cubicBezTo>
                    <a:pt x="470" y="91"/>
                    <a:pt x="474" y="87"/>
                    <a:pt x="473" y="80"/>
                  </a:cubicBezTo>
                  <a:cubicBezTo>
                    <a:pt x="476" y="79"/>
                    <a:pt x="480" y="77"/>
                    <a:pt x="484" y="76"/>
                  </a:cubicBezTo>
                  <a:cubicBezTo>
                    <a:pt x="485" y="75"/>
                    <a:pt x="485" y="74"/>
                    <a:pt x="484" y="74"/>
                  </a:cubicBezTo>
                  <a:cubicBezTo>
                    <a:pt x="484" y="74"/>
                    <a:pt x="483" y="74"/>
                    <a:pt x="483" y="74"/>
                  </a:cubicBezTo>
                  <a:cubicBezTo>
                    <a:pt x="480" y="75"/>
                    <a:pt x="476" y="76"/>
                    <a:pt x="472" y="76"/>
                  </a:cubicBezTo>
                  <a:cubicBezTo>
                    <a:pt x="475" y="75"/>
                    <a:pt x="477" y="74"/>
                    <a:pt x="480" y="72"/>
                  </a:cubicBezTo>
                  <a:cubicBezTo>
                    <a:pt x="480" y="71"/>
                    <a:pt x="480" y="70"/>
                    <a:pt x="479" y="70"/>
                  </a:cubicBezTo>
                  <a:cubicBezTo>
                    <a:pt x="478" y="70"/>
                    <a:pt x="478" y="70"/>
                    <a:pt x="477" y="70"/>
                  </a:cubicBezTo>
                  <a:cubicBezTo>
                    <a:pt x="473" y="70"/>
                    <a:pt x="470" y="71"/>
                    <a:pt x="466" y="71"/>
                  </a:cubicBezTo>
                  <a:cubicBezTo>
                    <a:pt x="465" y="71"/>
                    <a:pt x="465" y="71"/>
                    <a:pt x="465" y="71"/>
                  </a:cubicBezTo>
                  <a:cubicBezTo>
                    <a:pt x="466" y="70"/>
                    <a:pt x="467" y="69"/>
                    <a:pt x="468" y="68"/>
                  </a:cubicBezTo>
                  <a:cubicBezTo>
                    <a:pt x="469" y="67"/>
                    <a:pt x="468" y="66"/>
                    <a:pt x="467" y="66"/>
                  </a:cubicBezTo>
                  <a:cubicBezTo>
                    <a:pt x="467" y="66"/>
                    <a:pt x="467" y="66"/>
                    <a:pt x="467" y="66"/>
                  </a:cubicBezTo>
                  <a:cubicBezTo>
                    <a:pt x="464" y="66"/>
                    <a:pt x="461" y="68"/>
                    <a:pt x="458" y="69"/>
                  </a:cubicBezTo>
                  <a:moveTo>
                    <a:pt x="79" y="356"/>
                  </a:moveTo>
                  <a:cubicBezTo>
                    <a:pt x="84" y="356"/>
                    <a:pt x="89" y="352"/>
                    <a:pt x="91" y="347"/>
                  </a:cubicBezTo>
                  <a:cubicBezTo>
                    <a:pt x="93" y="341"/>
                    <a:pt x="93" y="335"/>
                    <a:pt x="94" y="329"/>
                  </a:cubicBezTo>
                  <a:cubicBezTo>
                    <a:pt x="94" y="317"/>
                    <a:pt x="96" y="309"/>
                    <a:pt x="105" y="299"/>
                  </a:cubicBezTo>
                  <a:cubicBezTo>
                    <a:pt x="112" y="292"/>
                    <a:pt x="119" y="280"/>
                    <a:pt x="113" y="271"/>
                  </a:cubicBezTo>
                  <a:cubicBezTo>
                    <a:pt x="110" y="267"/>
                    <a:pt x="104" y="264"/>
                    <a:pt x="106" y="258"/>
                  </a:cubicBezTo>
                  <a:cubicBezTo>
                    <a:pt x="107" y="253"/>
                    <a:pt x="109" y="247"/>
                    <a:pt x="108" y="242"/>
                  </a:cubicBezTo>
                  <a:cubicBezTo>
                    <a:pt x="106" y="237"/>
                    <a:pt x="104" y="233"/>
                    <a:pt x="99" y="230"/>
                  </a:cubicBezTo>
                  <a:cubicBezTo>
                    <a:pt x="97" y="228"/>
                    <a:pt x="96" y="228"/>
                    <a:pt x="93" y="227"/>
                  </a:cubicBezTo>
                  <a:cubicBezTo>
                    <a:pt x="81" y="223"/>
                    <a:pt x="86" y="209"/>
                    <a:pt x="90" y="201"/>
                  </a:cubicBezTo>
                  <a:cubicBezTo>
                    <a:pt x="92" y="195"/>
                    <a:pt x="96" y="187"/>
                    <a:pt x="97" y="180"/>
                  </a:cubicBezTo>
                  <a:cubicBezTo>
                    <a:pt x="97" y="168"/>
                    <a:pt x="94" y="157"/>
                    <a:pt x="94" y="146"/>
                  </a:cubicBezTo>
                  <a:cubicBezTo>
                    <a:pt x="110" y="125"/>
                    <a:pt x="129" y="107"/>
                    <a:pt x="150" y="92"/>
                  </a:cubicBezTo>
                  <a:cubicBezTo>
                    <a:pt x="203" y="53"/>
                    <a:pt x="267" y="34"/>
                    <a:pt x="331" y="34"/>
                  </a:cubicBezTo>
                  <a:cubicBezTo>
                    <a:pt x="373" y="34"/>
                    <a:pt x="414" y="42"/>
                    <a:pt x="453" y="57"/>
                  </a:cubicBezTo>
                  <a:cubicBezTo>
                    <a:pt x="448" y="58"/>
                    <a:pt x="443" y="60"/>
                    <a:pt x="439" y="64"/>
                  </a:cubicBezTo>
                  <a:cubicBezTo>
                    <a:pt x="433" y="69"/>
                    <a:pt x="440" y="77"/>
                    <a:pt x="446" y="78"/>
                  </a:cubicBezTo>
                  <a:cubicBezTo>
                    <a:pt x="447" y="78"/>
                    <a:pt x="448" y="79"/>
                    <a:pt x="449" y="79"/>
                  </a:cubicBezTo>
                  <a:cubicBezTo>
                    <a:pt x="450" y="79"/>
                    <a:pt x="451" y="78"/>
                    <a:pt x="453" y="78"/>
                  </a:cubicBezTo>
                  <a:cubicBezTo>
                    <a:pt x="454" y="78"/>
                    <a:pt x="455" y="78"/>
                    <a:pt x="456" y="78"/>
                  </a:cubicBezTo>
                  <a:cubicBezTo>
                    <a:pt x="457" y="78"/>
                    <a:pt x="457" y="78"/>
                    <a:pt x="458" y="78"/>
                  </a:cubicBezTo>
                  <a:cubicBezTo>
                    <a:pt x="460" y="78"/>
                    <a:pt x="461" y="79"/>
                    <a:pt x="460" y="83"/>
                  </a:cubicBezTo>
                  <a:cubicBezTo>
                    <a:pt x="460" y="83"/>
                    <a:pt x="460" y="83"/>
                    <a:pt x="459" y="83"/>
                  </a:cubicBezTo>
                  <a:cubicBezTo>
                    <a:pt x="450" y="83"/>
                    <a:pt x="439" y="78"/>
                    <a:pt x="431" y="73"/>
                  </a:cubicBezTo>
                  <a:cubicBezTo>
                    <a:pt x="426" y="71"/>
                    <a:pt x="417" y="60"/>
                    <a:pt x="409" y="60"/>
                  </a:cubicBezTo>
                  <a:cubicBezTo>
                    <a:pt x="407" y="60"/>
                    <a:pt x="405" y="61"/>
                    <a:pt x="404" y="62"/>
                  </a:cubicBezTo>
                  <a:cubicBezTo>
                    <a:pt x="400" y="66"/>
                    <a:pt x="399" y="69"/>
                    <a:pt x="399" y="74"/>
                  </a:cubicBezTo>
                  <a:cubicBezTo>
                    <a:pt x="398" y="79"/>
                    <a:pt x="405" y="88"/>
                    <a:pt x="395" y="88"/>
                  </a:cubicBezTo>
                  <a:cubicBezTo>
                    <a:pt x="395" y="88"/>
                    <a:pt x="394" y="88"/>
                    <a:pt x="394" y="88"/>
                  </a:cubicBezTo>
                  <a:cubicBezTo>
                    <a:pt x="385" y="88"/>
                    <a:pt x="376" y="84"/>
                    <a:pt x="367" y="83"/>
                  </a:cubicBezTo>
                  <a:cubicBezTo>
                    <a:pt x="366" y="83"/>
                    <a:pt x="366" y="83"/>
                    <a:pt x="365" y="83"/>
                  </a:cubicBezTo>
                  <a:cubicBezTo>
                    <a:pt x="349" y="83"/>
                    <a:pt x="350" y="102"/>
                    <a:pt x="363" y="108"/>
                  </a:cubicBezTo>
                  <a:cubicBezTo>
                    <a:pt x="372" y="113"/>
                    <a:pt x="385" y="116"/>
                    <a:pt x="395" y="116"/>
                  </a:cubicBezTo>
                  <a:cubicBezTo>
                    <a:pt x="395" y="116"/>
                    <a:pt x="396" y="116"/>
                    <a:pt x="396" y="116"/>
                  </a:cubicBezTo>
                  <a:cubicBezTo>
                    <a:pt x="400" y="116"/>
                    <a:pt x="405" y="114"/>
                    <a:pt x="409" y="111"/>
                  </a:cubicBezTo>
                  <a:cubicBezTo>
                    <a:pt x="415" y="107"/>
                    <a:pt x="422" y="105"/>
                    <a:pt x="428" y="105"/>
                  </a:cubicBezTo>
                  <a:cubicBezTo>
                    <a:pt x="433" y="105"/>
                    <a:pt x="439" y="107"/>
                    <a:pt x="444" y="112"/>
                  </a:cubicBezTo>
                  <a:cubicBezTo>
                    <a:pt x="455" y="122"/>
                    <a:pt x="454" y="139"/>
                    <a:pt x="467" y="149"/>
                  </a:cubicBezTo>
                  <a:cubicBezTo>
                    <a:pt x="469" y="151"/>
                    <a:pt x="471" y="151"/>
                    <a:pt x="473" y="151"/>
                  </a:cubicBezTo>
                  <a:cubicBezTo>
                    <a:pt x="476" y="151"/>
                    <a:pt x="480" y="149"/>
                    <a:pt x="483" y="147"/>
                  </a:cubicBezTo>
                  <a:cubicBezTo>
                    <a:pt x="487" y="144"/>
                    <a:pt x="490" y="142"/>
                    <a:pt x="494" y="142"/>
                  </a:cubicBezTo>
                  <a:cubicBezTo>
                    <a:pt x="494" y="142"/>
                    <a:pt x="495" y="142"/>
                    <a:pt x="495" y="142"/>
                  </a:cubicBezTo>
                  <a:cubicBezTo>
                    <a:pt x="502" y="143"/>
                    <a:pt x="508" y="146"/>
                    <a:pt x="514" y="150"/>
                  </a:cubicBezTo>
                  <a:cubicBezTo>
                    <a:pt x="517" y="152"/>
                    <a:pt x="519" y="154"/>
                    <a:pt x="522" y="157"/>
                  </a:cubicBezTo>
                  <a:cubicBezTo>
                    <a:pt x="523" y="158"/>
                    <a:pt x="528" y="169"/>
                    <a:pt x="523" y="169"/>
                  </a:cubicBezTo>
                  <a:cubicBezTo>
                    <a:pt x="522" y="169"/>
                    <a:pt x="521" y="169"/>
                    <a:pt x="519" y="168"/>
                  </a:cubicBezTo>
                  <a:cubicBezTo>
                    <a:pt x="510" y="164"/>
                    <a:pt x="505" y="153"/>
                    <a:pt x="494" y="152"/>
                  </a:cubicBezTo>
                  <a:cubicBezTo>
                    <a:pt x="493" y="152"/>
                    <a:pt x="493" y="152"/>
                    <a:pt x="493" y="152"/>
                  </a:cubicBezTo>
                  <a:cubicBezTo>
                    <a:pt x="485" y="152"/>
                    <a:pt x="483" y="158"/>
                    <a:pt x="482" y="165"/>
                  </a:cubicBezTo>
                  <a:cubicBezTo>
                    <a:pt x="482" y="176"/>
                    <a:pt x="495" y="180"/>
                    <a:pt x="503" y="183"/>
                  </a:cubicBezTo>
                  <a:cubicBezTo>
                    <a:pt x="504" y="184"/>
                    <a:pt x="505" y="184"/>
                    <a:pt x="506" y="185"/>
                  </a:cubicBezTo>
                  <a:cubicBezTo>
                    <a:pt x="512" y="187"/>
                    <a:pt x="511" y="192"/>
                    <a:pt x="503" y="199"/>
                  </a:cubicBezTo>
                  <a:cubicBezTo>
                    <a:pt x="503" y="199"/>
                    <a:pt x="503" y="199"/>
                    <a:pt x="503" y="199"/>
                  </a:cubicBezTo>
                  <a:cubicBezTo>
                    <a:pt x="487" y="191"/>
                    <a:pt x="472" y="185"/>
                    <a:pt x="456" y="177"/>
                  </a:cubicBezTo>
                  <a:cubicBezTo>
                    <a:pt x="439" y="168"/>
                    <a:pt x="426" y="156"/>
                    <a:pt x="414" y="142"/>
                  </a:cubicBezTo>
                  <a:cubicBezTo>
                    <a:pt x="405" y="132"/>
                    <a:pt x="396" y="122"/>
                    <a:pt x="384" y="117"/>
                  </a:cubicBezTo>
                  <a:cubicBezTo>
                    <a:pt x="377" y="115"/>
                    <a:pt x="370" y="114"/>
                    <a:pt x="363" y="114"/>
                  </a:cubicBezTo>
                  <a:cubicBezTo>
                    <a:pt x="356" y="114"/>
                    <a:pt x="348" y="115"/>
                    <a:pt x="341" y="117"/>
                  </a:cubicBezTo>
                  <a:cubicBezTo>
                    <a:pt x="294" y="128"/>
                    <a:pt x="213" y="185"/>
                    <a:pt x="240" y="242"/>
                  </a:cubicBezTo>
                  <a:cubicBezTo>
                    <a:pt x="254" y="271"/>
                    <a:pt x="298" y="265"/>
                    <a:pt x="322" y="278"/>
                  </a:cubicBezTo>
                  <a:cubicBezTo>
                    <a:pt x="341" y="289"/>
                    <a:pt x="332" y="311"/>
                    <a:pt x="326" y="327"/>
                  </a:cubicBezTo>
                  <a:cubicBezTo>
                    <a:pt x="324" y="334"/>
                    <a:pt x="321" y="340"/>
                    <a:pt x="320" y="347"/>
                  </a:cubicBezTo>
                  <a:cubicBezTo>
                    <a:pt x="318" y="357"/>
                    <a:pt x="321" y="366"/>
                    <a:pt x="322" y="376"/>
                  </a:cubicBezTo>
                  <a:cubicBezTo>
                    <a:pt x="323" y="389"/>
                    <a:pt x="311" y="403"/>
                    <a:pt x="307" y="416"/>
                  </a:cubicBezTo>
                  <a:cubicBezTo>
                    <a:pt x="303" y="426"/>
                    <a:pt x="300" y="436"/>
                    <a:pt x="298" y="446"/>
                  </a:cubicBezTo>
                  <a:cubicBezTo>
                    <a:pt x="294" y="464"/>
                    <a:pt x="291" y="485"/>
                    <a:pt x="298" y="503"/>
                  </a:cubicBezTo>
                  <a:cubicBezTo>
                    <a:pt x="304" y="516"/>
                    <a:pt x="316" y="521"/>
                    <a:pt x="329" y="521"/>
                  </a:cubicBezTo>
                  <a:cubicBezTo>
                    <a:pt x="332" y="521"/>
                    <a:pt x="335" y="521"/>
                    <a:pt x="338" y="521"/>
                  </a:cubicBezTo>
                  <a:cubicBezTo>
                    <a:pt x="353" y="518"/>
                    <a:pt x="366" y="509"/>
                    <a:pt x="379" y="500"/>
                  </a:cubicBezTo>
                  <a:cubicBezTo>
                    <a:pt x="396" y="487"/>
                    <a:pt x="414" y="479"/>
                    <a:pt x="434" y="470"/>
                  </a:cubicBezTo>
                  <a:cubicBezTo>
                    <a:pt x="447" y="464"/>
                    <a:pt x="459" y="457"/>
                    <a:pt x="467" y="445"/>
                  </a:cubicBezTo>
                  <a:cubicBezTo>
                    <a:pt x="476" y="430"/>
                    <a:pt x="466" y="412"/>
                    <a:pt x="482" y="401"/>
                  </a:cubicBezTo>
                  <a:cubicBezTo>
                    <a:pt x="499" y="388"/>
                    <a:pt x="525" y="387"/>
                    <a:pt x="536" y="366"/>
                  </a:cubicBezTo>
                  <a:cubicBezTo>
                    <a:pt x="541" y="357"/>
                    <a:pt x="539" y="346"/>
                    <a:pt x="535" y="338"/>
                  </a:cubicBezTo>
                  <a:cubicBezTo>
                    <a:pt x="530" y="330"/>
                    <a:pt x="523" y="324"/>
                    <a:pt x="520" y="316"/>
                  </a:cubicBezTo>
                  <a:cubicBezTo>
                    <a:pt x="516" y="306"/>
                    <a:pt x="519" y="295"/>
                    <a:pt x="517" y="285"/>
                  </a:cubicBezTo>
                  <a:cubicBezTo>
                    <a:pt x="516" y="278"/>
                    <a:pt x="512" y="272"/>
                    <a:pt x="510" y="265"/>
                  </a:cubicBezTo>
                  <a:cubicBezTo>
                    <a:pt x="507" y="261"/>
                    <a:pt x="506" y="256"/>
                    <a:pt x="504" y="252"/>
                  </a:cubicBezTo>
                  <a:cubicBezTo>
                    <a:pt x="504" y="251"/>
                    <a:pt x="503" y="249"/>
                    <a:pt x="503" y="248"/>
                  </a:cubicBezTo>
                  <a:cubicBezTo>
                    <a:pt x="500" y="242"/>
                    <a:pt x="503" y="239"/>
                    <a:pt x="512" y="239"/>
                  </a:cubicBezTo>
                  <a:cubicBezTo>
                    <a:pt x="512" y="239"/>
                    <a:pt x="512" y="239"/>
                    <a:pt x="512" y="239"/>
                  </a:cubicBezTo>
                  <a:cubicBezTo>
                    <a:pt x="521" y="252"/>
                    <a:pt x="520" y="274"/>
                    <a:pt x="519" y="289"/>
                  </a:cubicBezTo>
                  <a:cubicBezTo>
                    <a:pt x="519" y="299"/>
                    <a:pt x="519" y="309"/>
                    <a:pt x="526" y="316"/>
                  </a:cubicBezTo>
                  <a:cubicBezTo>
                    <a:pt x="530" y="321"/>
                    <a:pt x="536" y="323"/>
                    <a:pt x="543" y="323"/>
                  </a:cubicBezTo>
                  <a:cubicBezTo>
                    <a:pt x="548" y="323"/>
                    <a:pt x="553" y="322"/>
                    <a:pt x="557" y="321"/>
                  </a:cubicBezTo>
                  <a:cubicBezTo>
                    <a:pt x="566" y="320"/>
                    <a:pt x="581" y="315"/>
                    <a:pt x="584" y="305"/>
                  </a:cubicBezTo>
                  <a:cubicBezTo>
                    <a:pt x="588" y="292"/>
                    <a:pt x="579" y="279"/>
                    <a:pt x="571" y="269"/>
                  </a:cubicBezTo>
                  <a:cubicBezTo>
                    <a:pt x="568" y="266"/>
                    <a:pt x="566" y="262"/>
                    <a:pt x="563" y="258"/>
                  </a:cubicBezTo>
                  <a:cubicBezTo>
                    <a:pt x="562" y="256"/>
                    <a:pt x="561" y="254"/>
                    <a:pt x="560" y="252"/>
                  </a:cubicBezTo>
                  <a:cubicBezTo>
                    <a:pt x="560" y="252"/>
                    <a:pt x="560" y="252"/>
                    <a:pt x="560" y="252"/>
                  </a:cubicBezTo>
                  <a:cubicBezTo>
                    <a:pt x="560" y="252"/>
                    <a:pt x="558" y="249"/>
                    <a:pt x="557" y="245"/>
                  </a:cubicBezTo>
                  <a:cubicBezTo>
                    <a:pt x="556" y="241"/>
                    <a:pt x="556" y="238"/>
                    <a:pt x="559" y="238"/>
                  </a:cubicBezTo>
                  <a:cubicBezTo>
                    <a:pt x="559" y="238"/>
                    <a:pt x="560" y="238"/>
                    <a:pt x="562" y="239"/>
                  </a:cubicBezTo>
                  <a:cubicBezTo>
                    <a:pt x="574" y="245"/>
                    <a:pt x="581" y="264"/>
                    <a:pt x="587" y="275"/>
                  </a:cubicBezTo>
                  <a:cubicBezTo>
                    <a:pt x="593" y="287"/>
                    <a:pt x="601" y="295"/>
                    <a:pt x="610" y="304"/>
                  </a:cubicBezTo>
                  <a:cubicBezTo>
                    <a:pt x="624" y="316"/>
                    <a:pt x="629" y="331"/>
                    <a:pt x="632" y="349"/>
                  </a:cubicBezTo>
                  <a:cubicBezTo>
                    <a:pt x="632" y="349"/>
                    <a:pt x="632" y="350"/>
                    <a:pt x="633" y="350"/>
                  </a:cubicBezTo>
                  <a:cubicBezTo>
                    <a:pt x="619" y="474"/>
                    <a:pt x="522" y="574"/>
                    <a:pt x="400" y="601"/>
                  </a:cubicBezTo>
                  <a:cubicBezTo>
                    <a:pt x="378" y="606"/>
                    <a:pt x="356" y="609"/>
                    <a:pt x="334" y="609"/>
                  </a:cubicBezTo>
                  <a:cubicBezTo>
                    <a:pt x="221" y="609"/>
                    <a:pt x="112" y="547"/>
                    <a:pt x="60" y="444"/>
                  </a:cubicBezTo>
                  <a:cubicBezTo>
                    <a:pt x="56" y="436"/>
                    <a:pt x="52" y="428"/>
                    <a:pt x="49" y="420"/>
                  </a:cubicBezTo>
                  <a:cubicBezTo>
                    <a:pt x="49" y="419"/>
                    <a:pt x="50" y="418"/>
                    <a:pt x="50" y="417"/>
                  </a:cubicBezTo>
                  <a:cubicBezTo>
                    <a:pt x="51" y="407"/>
                    <a:pt x="56" y="398"/>
                    <a:pt x="59" y="389"/>
                  </a:cubicBezTo>
                  <a:cubicBezTo>
                    <a:pt x="61" y="382"/>
                    <a:pt x="60" y="374"/>
                    <a:pt x="59" y="367"/>
                  </a:cubicBezTo>
                  <a:cubicBezTo>
                    <a:pt x="58" y="362"/>
                    <a:pt x="58" y="348"/>
                    <a:pt x="63" y="348"/>
                  </a:cubicBezTo>
                  <a:cubicBezTo>
                    <a:pt x="64" y="348"/>
                    <a:pt x="66" y="349"/>
                    <a:pt x="67" y="350"/>
                  </a:cubicBezTo>
                  <a:cubicBezTo>
                    <a:pt x="69" y="352"/>
                    <a:pt x="72" y="355"/>
                    <a:pt x="75" y="356"/>
                  </a:cubicBezTo>
                  <a:cubicBezTo>
                    <a:pt x="76" y="356"/>
                    <a:pt x="77" y="356"/>
                    <a:pt x="79" y="356"/>
                  </a:cubicBezTo>
                  <a:moveTo>
                    <a:pt x="335" y="617"/>
                  </a:moveTo>
                  <a:cubicBezTo>
                    <a:pt x="355" y="617"/>
                    <a:pt x="375" y="615"/>
                    <a:pt x="395" y="611"/>
                  </a:cubicBezTo>
                  <a:cubicBezTo>
                    <a:pt x="534" y="586"/>
                    <a:pt x="642" y="464"/>
                    <a:pt x="643" y="321"/>
                  </a:cubicBezTo>
                  <a:cubicBezTo>
                    <a:pt x="642" y="203"/>
                    <a:pt x="570" y="101"/>
                    <a:pt x="465" y="53"/>
                  </a:cubicBezTo>
                  <a:cubicBezTo>
                    <a:pt x="469" y="47"/>
                    <a:pt x="477" y="37"/>
                    <a:pt x="480" y="28"/>
                  </a:cubicBezTo>
                  <a:cubicBezTo>
                    <a:pt x="517" y="47"/>
                    <a:pt x="552" y="67"/>
                    <a:pt x="581" y="98"/>
                  </a:cubicBezTo>
                  <a:cubicBezTo>
                    <a:pt x="611" y="129"/>
                    <a:pt x="631" y="169"/>
                    <a:pt x="648" y="209"/>
                  </a:cubicBezTo>
                  <a:cubicBezTo>
                    <a:pt x="681" y="291"/>
                    <a:pt x="677" y="379"/>
                    <a:pt x="640" y="460"/>
                  </a:cubicBezTo>
                  <a:cubicBezTo>
                    <a:pt x="600" y="551"/>
                    <a:pt x="516" y="609"/>
                    <a:pt x="420" y="630"/>
                  </a:cubicBezTo>
                  <a:cubicBezTo>
                    <a:pt x="392" y="636"/>
                    <a:pt x="364" y="639"/>
                    <a:pt x="336" y="639"/>
                  </a:cubicBezTo>
                  <a:cubicBezTo>
                    <a:pt x="334" y="639"/>
                    <a:pt x="332" y="639"/>
                    <a:pt x="330" y="639"/>
                  </a:cubicBezTo>
                  <a:cubicBezTo>
                    <a:pt x="294" y="638"/>
                    <a:pt x="252" y="636"/>
                    <a:pt x="219" y="620"/>
                  </a:cubicBezTo>
                  <a:cubicBezTo>
                    <a:pt x="222" y="612"/>
                    <a:pt x="225" y="604"/>
                    <a:pt x="227" y="599"/>
                  </a:cubicBezTo>
                  <a:cubicBezTo>
                    <a:pt x="262" y="611"/>
                    <a:pt x="298" y="617"/>
                    <a:pt x="335" y="617"/>
                  </a:cubicBezTo>
                  <a:moveTo>
                    <a:pt x="457" y="49"/>
                  </a:moveTo>
                  <a:cubicBezTo>
                    <a:pt x="452" y="48"/>
                    <a:pt x="448" y="46"/>
                    <a:pt x="444" y="44"/>
                  </a:cubicBezTo>
                  <a:cubicBezTo>
                    <a:pt x="449" y="35"/>
                    <a:pt x="451" y="10"/>
                    <a:pt x="464" y="10"/>
                  </a:cubicBezTo>
                  <a:cubicBezTo>
                    <a:pt x="465" y="10"/>
                    <a:pt x="465" y="10"/>
                    <a:pt x="466" y="10"/>
                  </a:cubicBezTo>
                  <a:cubicBezTo>
                    <a:pt x="486" y="14"/>
                    <a:pt x="463" y="40"/>
                    <a:pt x="457" y="49"/>
                  </a:cubicBezTo>
                  <a:moveTo>
                    <a:pt x="463" y="0"/>
                  </a:moveTo>
                  <a:cubicBezTo>
                    <a:pt x="446" y="0"/>
                    <a:pt x="443" y="28"/>
                    <a:pt x="437" y="40"/>
                  </a:cubicBezTo>
                  <a:cubicBezTo>
                    <a:pt x="436" y="41"/>
                    <a:pt x="436" y="41"/>
                    <a:pt x="436" y="41"/>
                  </a:cubicBezTo>
                  <a:cubicBezTo>
                    <a:pt x="403" y="30"/>
                    <a:pt x="369" y="25"/>
                    <a:pt x="334" y="25"/>
                  </a:cubicBezTo>
                  <a:cubicBezTo>
                    <a:pt x="243" y="25"/>
                    <a:pt x="153" y="63"/>
                    <a:pt x="92" y="133"/>
                  </a:cubicBezTo>
                  <a:cubicBezTo>
                    <a:pt x="10" y="228"/>
                    <a:pt x="0" y="368"/>
                    <a:pt x="67" y="475"/>
                  </a:cubicBezTo>
                  <a:cubicBezTo>
                    <a:pt x="100" y="526"/>
                    <a:pt x="147" y="565"/>
                    <a:pt x="200" y="589"/>
                  </a:cubicBezTo>
                  <a:cubicBezTo>
                    <a:pt x="195" y="602"/>
                    <a:pt x="162" y="633"/>
                    <a:pt x="181" y="646"/>
                  </a:cubicBezTo>
                  <a:cubicBezTo>
                    <a:pt x="184" y="649"/>
                    <a:pt x="188" y="650"/>
                    <a:pt x="191" y="650"/>
                  </a:cubicBezTo>
                  <a:cubicBezTo>
                    <a:pt x="201" y="650"/>
                    <a:pt x="209" y="640"/>
                    <a:pt x="215" y="628"/>
                  </a:cubicBezTo>
                  <a:cubicBezTo>
                    <a:pt x="244" y="641"/>
                    <a:pt x="277" y="645"/>
                    <a:pt x="309" y="647"/>
                  </a:cubicBezTo>
                  <a:cubicBezTo>
                    <a:pt x="304" y="667"/>
                    <a:pt x="289" y="690"/>
                    <a:pt x="296" y="711"/>
                  </a:cubicBezTo>
                  <a:cubicBezTo>
                    <a:pt x="297" y="712"/>
                    <a:pt x="297" y="712"/>
                    <a:pt x="297" y="712"/>
                  </a:cubicBezTo>
                  <a:cubicBezTo>
                    <a:pt x="278" y="717"/>
                    <a:pt x="258" y="719"/>
                    <a:pt x="239" y="724"/>
                  </a:cubicBezTo>
                  <a:cubicBezTo>
                    <a:pt x="212" y="731"/>
                    <a:pt x="184" y="740"/>
                    <a:pt x="161" y="756"/>
                  </a:cubicBezTo>
                  <a:cubicBezTo>
                    <a:pt x="152" y="762"/>
                    <a:pt x="125" y="780"/>
                    <a:pt x="133" y="793"/>
                  </a:cubicBezTo>
                  <a:cubicBezTo>
                    <a:pt x="141" y="805"/>
                    <a:pt x="167" y="806"/>
                    <a:pt x="180" y="808"/>
                  </a:cubicBezTo>
                  <a:cubicBezTo>
                    <a:pt x="232" y="815"/>
                    <a:pt x="285" y="818"/>
                    <a:pt x="337" y="819"/>
                  </a:cubicBezTo>
                  <a:cubicBezTo>
                    <a:pt x="346" y="819"/>
                    <a:pt x="354" y="819"/>
                    <a:pt x="363" y="819"/>
                  </a:cubicBezTo>
                  <a:cubicBezTo>
                    <a:pt x="408" y="819"/>
                    <a:pt x="454" y="817"/>
                    <a:pt x="498" y="809"/>
                  </a:cubicBezTo>
                  <a:cubicBezTo>
                    <a:pt x="511" y="807"/>
                    <a:pt x="528" y="804"/>
                    <a:pt x="539" y="795"/>
                  </a:cubicBezTo>
                  <a:cubicBezTo>
                    <a:pt x="551" y="785"/>
                    <a:pt x="540" y="772"/>
                    <a:pt x="530" y="765"/>
                  </a:cubicBezTo>
                  <a:cubicBezTo>
                    <a:pt x="485" y="731"/>
                    <a:pt x="422" y="720"/>
                    <a:pt x="368" y="711"/>
                  </a:cubicBezTo>
                  <a:cubicBezTo>
                    <a:pt x="372" y="690"/>
                    <a:pt x="365" y="667"/>
                    <a:pt x="358" y="647"/>
                  </a:cubicBezTo>
                  <a:cubicBezTo>
                    <a:pt x="378" y="646"/>
                    <a:pt x="399" y="643"/>
                    <a:pt x="419" y="639"/>
                  </a:cubicBezTo>
                  <a:cubicBezTo>
                    <a:pt x="467" y="629"/>
                    <a:pt x="514" y="609"/>
                    <a:pt x="554" y="580"/>
                  </a:cubicBezTo>
                  <a:cubicBezTo>
                    <a:pt x="649" y="512"/>
                    <a:pt x="696" y="384"/>
                    <a:pt x="675" y="270"/>
                  </a:cubicBezTo>
                  <a:cubicBezTo>
                    <a:pt x="665" y="216"/>
                    <a:pt x="641" y="163"/>
                    <a:pt x="609" y="119"/>
                  </a:cubicBezTo>
                  <a:cubicBezTo>
                    <a:pt x="577" y="74"/>
                    <a:pt x="533" y="45"/>
                    <a:pt x="484" y="20"/>
                  </a:cubicBezTo>
                  <a:cubicBezTo>
                    <a:pt x="484" y="20"/>
                    <a:pt x="483" y="20"/>
                    <a:pt x="483" y="20"/>
                  </a:cubicBezTo>
                  <a:cubicBezTo>
                    <a:pt x="484" y="13"/>
                    <a:pt x="481" y="7"/>
                    <a:pt x="474" y="3"/>
                  </a:cubicBezTo>
                  <a:cubicBezTo>
                    <a:pt x="470" y="1"/>
                    <a:pt x="466" y="0"/>
                    <a:pt x="4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91"/>
            <p:cNvSpPr>
              <a:spLocks noEditPoints="1"/>
            </p:cNvSpPr>
            <p:nvPr/>
          </p:nvSpPr>
          <p:spPr bwMode="auto">
            <a:xfrm>
              <a:off x="3483" y="2111"/>
              <a:ext cx="908" cy="948"/>
            </a:xfrm>
            <a:custGeom>
              <a:avLst/>
              <a:gdLst>
                <a:gd name="T0" fmla="*/ 506 w 678"/>
                <a:gd name="T1" fmla="*/ 669 h 710"/>
                <a:gd name="T2" fmla="*/ 524 w 678"/>
                <a:gd name="T3" fmla="*/ 627 h 710"/>
                <a:gd name="T4" fmla="*/ 588 w 678"/>
                <a:gd name="T5" fmla="*/ 602 h 710"/>
                <a:gd name="T6" fmla="*/ 181 w 678"/>
                <a:gd name="T7" fmla="*/ 649 h 710"/>
                <a:gd name="T8" fmla="*/ 190 w 678"/>
                <a:gd name="T9" fmla="*/ 653 h 710"/>
                <a:gd name="T10" fmla="*/ 594 w 678"/>
                <a:gd name="T11" fmla="*/ 560 h 710"/>
                <a:gd name="T12" fmla="*/ 626 w 678"/>
                <a:gd name="T13" fmla="*/ 522 h 710"/>
                <a:gd name="T14" fmla="*/ 119 w 678"/>
                <a:gd name="T15" fmla="*/ 597 h 710"/>
                <a:gd name="T16" fmla="*/ 506 w 678"/>
                <a:gd name="T17" fmla="*/ 558 h 710"/>
                <a:gd name="T18" fmla="*/ 352 w 678"/>
                <a:gd name="T19" fmla="*/ 645 h 710"/>
                <a:gd name="T20" fmla="*/ 496 w 678"/>
                <a:gd name="T21" fmla="*/ 494 h 710"/>
                <a:gd name="T22" fmla="*/ 115 w 678"/>
                <a:gd name="T23" fmla="*/ 592 h 710"/>
                <a:gd name="T24" fmla="*/ 459 w 678"/>
                <a:gd name="T25" fmla="*/ 536 h 710"/>
                <a:gd name="T26" fmla="*/ 429 w 678"/>
                <a:gd name="T27" fmla="*/ 573 h 710"/>
                <a:gd name="T28" fmla="*/ 380 w 678"/>
                <a:gd name="T29" fmla="*/ 513 h 710"/>
                <a:gd name="T30" fmla="*/ 645 w 678"/>
                <a:gd name="T31" fmla="*/ 428 h 710"/>
                <a:gd name="T32" fmla="*/ 617 w 678"/>
                <a:gd name="T33" fmla="*/ 439 h 710"/>
                <a:gd name="T34" fmla="*/ 179 w 678"/>
                <a:gd name="T35" fmla="*/ 621 h 710"/>
                <a:gd name="T36" fmla="*/ 552 w 678"/>
                <a:gd name="T37" fmla="*/ 466 h 710"/>
                <a:gd name="T38" fmla="*/ 509 w 678"/>
                <a:gd name="T39" fmla="*/ 422 h 710"/>
                <a:gd name="T40" fmla="*/ 54 w 678"/>
                <a:gd name="T41" fmla="*/ 498 h 710"/>
                <a:gd name="T42" fmla="*/ 645 w 678"/>
                <a:gd name="T43" fmla="*/ 392 h 710"/>
                <a:gd name="T44" fmla="*/ 609 w 678"/>
                <a:gd name="T45" fmla="*/ 351 h 710"/>
                <a:gd name="T46" fmla="*/ 645 w 678"/>
                <a:gd name="T47" fmla="*/ 357 h 710"/>
                <a:gd name="T48" fmla="*/ 109 w 678"/>
                <a:gd name="T49" fmla="*/ 446 h 710"/>
                <a:gd name="T50" fmla="*/ 365 w 678"/>
                <a:gd name="T51" fmla="*/ 426 h 710"/>
                <a:gd name="T52" fmla="*/ 639 w 678"/>
                <a:gd name="T53" fmla="*/ 310 h 710"/>
                <a:gd name="T54" fmla="*/ 458 w 678"/>
                <a:gd name="T55" fmla="*/ 371 h 710"/>
                <a:gd name="T56" fmla="*/ 158 w 678"/>
                <a:gd name="T57" fmla="*/ 509 h 710"/>
                <a:gd name="T58" fmla="*/ 35 w 678"/>
                <a:gd name="T59" fmla="*/ 437 h 710"/>
                <a:gd name="T60" fmla="*/ 55 w 678"/>
                <a:gd name="T61" fmla="*/ 495 h 710"/>
                <a:gd name="T62" fmla="*/ 105 w 678"/>
                <a:gd name="T63" fmla="*/ 495 h 710"/>
                <a:gd name="T64" fmla="*/ 596 w 678"/>
                <a:gd name="T65" fmla="*/ 312 h 710"/>
                <a:gd name="T66" fmla="*/ 589 w 678"/>
                <a:gd name="T67" fmla="*/ 251 h 710"/>
                <a:gd name="T68" fmla="*/ 431 w 678"/>
                <a:gd name="T69" fmla="*/ 340 h 710"/>
                <a:gd name="T70" fmla="*/ 29 w 678"/>
                <a:gd name="T71" fmla="*/ 392 h 710"/>
                <a:gd name="T72" fmla="*/ 602 w 678"/>
                <a:gd name="T73" fmla="*/ 215 h 710"/>
                <a:gd name="T74" fmla="*/ 121 w 678"/>
                <a:gd name="T75" fmla="*/ 301 h 710"/>
                <a:gd name="T76" fmla="*/ 300 w 678"/>
                <a:gd name="T77" fmla="*/ 341 h 710"/>
                <a:gd name="T78" fmla="*/ 508 w 678"/>
                <a:gd name="T79" fmla="*/ 215 h 710"/>
                <a:gd name="T80" fmla="*/ 363 w 678"/>
                <a:gd name="T81" fmla="*/ 185 h 710"/>
                <a:gd name="T82" fmla="*/ 58 w 678"/>
                <a:gd name="T83" fmla="*/ 330 h 710"/>
                <a:gd name="T84" fmla="*/ 167 w 678"/>
                <a:gd name="T85" fmla="*/ 345 h 710"/>
                <a:gd name="T86" fmla="*/ 93 w 678"/>
                <a:gd name="T87" fmla="*/ 382 h 710"/>
                <a:gd name="T88" fmla="*/ 360 w 678"/>
                <a:gd name="T89" fmla="*/ 166 h 710"/>
                <a:gd name="T90" fmla="*/ 500 w 678"/>
                <a:gd name="T91" fmla="*/ 192 h 710"/>
                <a:gd name="T92" fmla="*/ 277 w 678"/>
                <a:gd name="T93" fmla="*/ 147 h 710"/>
                <a:gd name="T94" fmla="*/ 438 w 678"/>
                <a:gd name="T95" fmla="*/ 185 h 710"/>
                <a:gd name="T96" fmla="*/ 432 w 678"/>
                <a:gd name="T97" fmla="*/ 158 h 710"/>
                <a:gd name="T98" fmla="*/ 184 w 678"/>
                <a:gd name="T99" fmla="*/ 281 h 710"/>
                <a:gd name="T100" fmla="*/ 60 w 678"/>
                <a:gd name="T101" fmla="*/ 256 h 710"/>
                <a:gd name="T102" fmla="*/ 214 w 678"/>
                <a:gd name="T103" fmla="*/ 136 h 710"/>
                <a:gd name="T104" fmla="*/ 376 w 678"/>
                <a:gd name="T105" fmla="*/ 122 h 710"/>
                <a:gd name="T106" fmla="*/ 284 w 678"/>
                <a:gd name="T107" fmla="*/ 109 h 710"/>
                <a:gd name="T108" fmla="*/ 52 w 678"/>
                <a:gd name="T109" fmla="*/ 273 h 710"/>
                <a:gd name="T110" fmla="*/ 280 w 678"/>
                <a:gd name="T111" fmla="*/ 165 h 710"/>
                <a:gd name="T112" fmla="*/ 324 w 678"/>
                <a:gd name="T113" fmla="*/ 105 h 710"/>
                <a:gd name="T114" fmla="*/ 172 w 678"/>
                <a:gd name="T115" fmla="*/ 192 h 710"/>
                <a:gd name="T116" fmla="*/ 339 w 678"/>
                <a:gd name="T117" fmla="*/ 90 h 710"/>
                <a:gd name="T118" fmla="*/ 340 w 678"/>
                <a:gd name="T119" fmla="*/ 702 h 710"/>
                <a:gd name="T120" fmla="*/ 383 w 678"/>
                <a:gd name="T121" fmla="*/ 91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8" h="710">
                  <a:moveTo>
                    <a:pt x="518" y="666"/>
                  </a:moveTo>
                  <a:cubicBezTo>
                    <a:pt x="530" y="658"/>
                    <a:pt x="543" y="649"/>
                    <a:pt x="555" y="640"/>
                  </a:cubicBezTo>
                  <a:cubicBezTo>
                    <a:pt x="551" y="643"/>
                    <a:pt x="547" y="647"/>
                    <a:pt x="542" y="651"/>
                  </a:cubicBezTo>
                  <a:cubicBezTo>
                    <a:pt x="534" y="657"/>
                    <a:pt x="526" y="662"/>
                    <a:pt x="518" y="666"/>
                  </a:cubicBezTo>
                  <a:moveTo>
                    <a:pt x="461" y="678"/>
                  </a:moveTo>
                  <a:cubicBezTo>
                    <a:pt x="496" y="664"/>
                    <a:pt x="526" y="642"/>
                    <a:pt x="558" y="622"/>
                  </a:cubicBezTo>
                  <a:cubicBezTo>
                    <a:pt x="563" y="619"/>
                    <a:pt x="568" y="616"/>
                    <a:pt x="573" y="613"/>
                  </a:cubicBezTo>
                  <a:cubicBezTo>
                    <a:pt x="578" y="610"/>
                    <a:pt x="580" y="609"/>
                    <a:pt x="581" y="609"/>
                  </a:cubicBezTo>
                  <a:cubicBezTo>
                    <a:pt x="581" y="609"/>
                    <a:pt x="581" y="610"/>
                    <a:pt x="579" y="612"/>
                  </a:cubicBezTo>
                  <a:cubicBezTo>
                    <a:pt x="573" y="619"/>
                    <a:pt x="565" y="624"/>
                    <a:pt x="558" y="630"/>
                  </a:cubicBezTo>
                  <a:cubicBezTo>
                    <a:pt x="541" y="643"/>
                    <a:pt x="524" y="656"/>
                    <a:pt x="506" y="669"/>
                  </a:cubicBezTo>
                  <a:cubicBezTo>
                    <a:pt x="505" y="669"/>
                    <a:pt x="505" y="670"/>
                    <a:pt x="505" y="671"/>
                  </a:cubicBezTo>
                  <a:cubicBezTo>
                    <a:pt x="491" y="676"/>
                    <a:pt x="476" y="678"/>
                    <a:pt x="461" y="678"/>
                  </a:cubicBezTo>
                  <a:moveTo>
                    <a:pt x="380" y="660"/>
                  </a:moveTo>
                  <a:cubicBezTo>
                    <a:pt x="373" y="657"/>
                    <a:pt x="366" y="654"/>
                    <a:pt x="359" y="650"/>
                  </a:cubicBezTo>
                  <a:cubicBezTo>
                    <a:pt x="394" y="636"/>
                    <a:pt x="428" y="621"/>
                    <a:pt x="462" y="605"/>
                  </a:cubicBezTo>
                  <a:cubicBezTo>
                    <a:pt x="433" y="622"/>
                    <a:pt x="406" y="640"/>
                    <a:pt x="380" y="660"/>
                  </a:cubicBezTo>
                  <a:moveTo>
                    <a:pt x="447" y="678"/>
                  </a:moveTo>
                  <a:cubicBezTo>
                    <a:pt x="437" y="677"/>
                    <a:pt x="428" y="676"/>
                    <a:pt x="419" y="673"/>
                  </a:cubicBezTo>
                  <a:cubicBezTo>
                    <a:pt x="446" y="666"/>
                    <a:pt x="471" y="652"/>
                    <a:pt x="495" y="637"/>
                  </a:cubicBezTo>
                  <a:cubicBezTo>
                    <a:pt x="518" y="623"/>
                    <a:pt x="542" y="612"/>
                    <a:pt x="565" y="599"/>
                  </a:cubicBezTo>
                  <a:cubicBezTo>
                    <a:pt x="552" y="609"/>
                    <a:pt x="538" y="618"/>
                    <a:pt x="524" y="627"/>
                  </a:cubicBezTo>
                  <a:cubicBezTo>
                    <a:pt x="499" y="644"/>
                    <a:pt x="470" y="658"/>
                    <a:pt x="447" y="678"/>
                  </a:cubicBezTo>
                  <a:moveTo>
                    <a:pt x="410" y="671"/>
                  </a:moveTo>
                  <a:cubicBezTo>
                    <a:pt x="401" y="669"/>
                    <a:pt x="393" y="666"/>
                    <a:pt x="385" y="663"/>
                  </a:cubicBezTo>
                  <a:cubicBezTo>
                    <a:pt x="442" y="635"/>
                    <a:pt x="499" y="607"/>
                    <a:pt x="556" y="579"/>
                  </a:cubicBezTo>
                  <a:cubicBezTo>
                    <a:pt x="547" y="585"/>
                    <a:pt x="537" y="592"/>
                    <a:pt x="528" y="597"/>
                  </a:cubicBezTo>
                  <a:cubicBezTo>
                    <a:pt x="488" y="621"/>
                    <a:pt x="449" y="647"/>
                    <a:pt x="410" y="671"/>
                  </a:cubicBezTo>
                  <a:moveTo>
                    <a:pt x="452" y="678"/>
                  </a:moveTo>
                  <a:cubicBezTo>
                    <a:pt x="451" y="678"/>
                    <a:pt x="451" y="678"/>
                    <a:pt x="451" y="678"/>
                  </a:cubicBezTo>
                  <a:cubicBezTo>
                    <a:pt x="452" y="676"/>
                    <a:pt x="469" y="666"/>
                    <a:pt x="470" y="665"/>
                  </a:cubicBezTo>
                  <a:cubicBezTo>
                    <a:pt x="516" y="636"/>
                    <a:pt x="563" y="609"/>
                    <a:pt x="605" y="574"/>
                  </a:cubicBezTo>
                  <a:cubicBezTo>
                    <a:pt x="600" y="583"/>
                    <a:pt x="594" y="593"/>
                    <a:pt x="588" y="602"/>
                  </a:cubicBezTo>
                  <a:cubicBezTo>
                    <a:pt x="587" y="602"/>
                    <a:pt x="587" y="602"/>
                    <a:pt x="587" y="602"/>
                  </a:cubicBezTo>
                  <a:cubicBezTo>
                    <a:pt x="561" y="615"/>
                    <a:pt x="537" y="631"/>
                    <a:pt x="513" y="647"/>
                  </a:cubicBezTo>
                  <a:cubicBezTo>
                    <a:pt x="500" y="654"/>
                    <a:pt x="488" y="661"/>
                    <a:pt x="475" y="668"/>
                  </a:cubicBezTo>
                  <a:cubicBezTo>
                    <a:pt x="468" y="672"/>
                    <a:pt x="460" y="675"/>
                    <a:pt x="452" y="678"/>
                  </a:cubicBezTo>
                  <a:cubicBezTo>
                    <a:pt x="452" y="678"/>
                    <a:pt x="452" y="678"/>
                    <a:pt x="452" y="678"/>
                  </a:cubicBezTo>
                  <a:moveTo>
                    <a:pt x="181" y="649"/>
                  </a:moveTo>
                  <a:cubicBezTo>
                    <a:pt x="175" y="646"/>
                    <a:pt x="170" y="642"/>
                    <a:pt x="164" y="638"/>
                  </a:cubicBezTo>
                  <a:cubicBezTo>
                    <a:pt x="211" y="615"/>
                    <a:pt x="258" y="594"/>
                    <a:pt x="306" y="573"/>
                  </a:cubicBezTo>
                  <a:cubicBezTo>
                    <a:pt x="298" y="578"/>
                    <a:pt x="289" y="584"/>
                    <a:pt x="281" y="589"/>
                  </a:cubicBezTo>
                  <a:cubicBezTo>
                    <a:pt x="262" y="599"/>
                    <a:pt x="242" y="607"/>
                    <a:pt x="223" y="616"/>
                  </a:cubicBezTo>
                  <a:cubicBezTo>
                    <a:pt x="207" y="624"/>
                    <a:pt x="194" y="637"/>
                    <a:pt x="181" y="649"/>
                  </a:cubicBezTo>
                  <a:moveTo>
                    <a:pt x="248" y="665"/>
                  </a:moveTo>
                  <a:cubicBezTo>
                    <a:pt x="243" y="665"/>
                    <a:pt x="237" y="665"/>
                    <a:pt x="232" y="665"/>
                  </a:cubicBezTo>
                  <a:cubicBezTo>
                    <a:pt x="273" y="652"/>
                    <a:pt x="311" y="630"/>
                    <a:pt x="351" y="613"/>
                  </a:cubicBezTo>
                  <a:cubicBezTo>
                    <a:pt x="384" y="598"/>
                    <a:pt x="417" y="583"/>
                    <a:pt x="450" y="569"/>
                  </a:cubicBezTo>
                  <a:cubicBezTo>
                    <a:pt x="423" y="584"/>
                    <a:pt x="397" y="599"/>
                    <a:pt x="371" y="614"/>
                  </a:cubicBezTo>
                  <a:cubicBezTo>
                    <a:pt x="357" y="623"/>
                    <a:pt x="344" y="634"/>
                    <a:pt x="330" y="643"/>
                  </a:cubicBezTo>
                  <a:cubicBezTo>
                    <a:pt x="322" y="648"/>
                    <a:pt x="313" y="653"/>
                    <a:pt x="305" y="658"/>
                  </a:cubicBezTo>
                  <a:cubicBezTo>
                    <a:pt x="286" y="663"/>
                    <a:pt x="268" y="665"/>
                    <a:pt x="248" y="665"/>
                  </a:cubicBezTo>
                  <a:moveTo>
                    <a:pt x="222" y="664"/>
                  </a:moveTo>
                  <a:cubicBezTo>
                    <a:pt x="222" y="663"/>
                    <a:pt x="221" y="663"/>
                    <a:pt x="221" y="663"/>
                  </a:cubicBezTo>
                  <a:cubicBezTo>
                    <a:pt x="210" y="662"/>
                    <a:pt x="200" y="658"/>
                    <a:pt x="190" y="653"/>
                  </a:cubicBezTo>
                  <a:cubicBezTo>
                    <a:pt x="221" y="644"/>
                    <a:pt x="251" y="624"/>
                    <a:pt x="279" y="610"/>
                  </a:cubicBezTo>
                  <a:cubicBezTo>
                    <a:pt x="322" y="590"/>
                    <a:pt x="366" y="572"/>
                    <a:pt x="410" y="555"/>
                  </a:cubicBezTo>
                  <a:cubicBezTo>
                    <a:pt x="380" y="569"/>
                    <a:pt x="351" y="585"/>
                    <a:pt x="322" y="601"/>
                  </a:cubicBezTo>
                  <a:cubicBezTo>
                    <a:pt x="308" y="609"/>
                    <a:pt x="293" y="617"/>
                    <a:pt x="281" y="627"/>
                  </a:cubicBezTo>
                  <a:cubicBezTo>
                    <a:pt x="263" y="643"/>
                    <a:pt x="243" y="651"/>
                    <a:pt x="223" y="663"/>
                  </a:cubicBezTo>
                  <a:cubicBezTo>
                    <a:pt x="222" y="664"/>
                    <a:pt x="222" y="664"/>
                    <a:pt x="222" y="664"/>
                  </a:cubicBezTo>
                  <a:moveTo>
                    <a:pt x="419" y="670"/>
                  </a:moveTo>
                  <a:cubicBezTo>
                    <a:pt x="445" y="654"/>
                    <a:pt x="470" y="638"/>
                    <a:pt x="496" y="621"/>
                  </a:cubicBezTo>
                  <a:cubicBezTo>
                    <a:pt x="518" y="608"/>
                    <a:pt x="541" y="594"/>
                    <a:pt x="563" y="581"/>
                  </a:cubicBezTo>
                  <a:cubicBezTo>
                    <a:pt x="572" y="575"/>
                    <a:pt x="580" y="570"/>
                    <a:pt x="589" y="563"/>
                  </a:cubicBezTo>
                  <a:cubicBezTo>
                    <a:pt x="591" y="562"/>
                    <a:pt x="592" y="561"/>
                    <a:pt x="594" y="560"/>
                  </a:cubicBezTo>
                  <a:cubicBezTo>
                    <a:pt x="601" y="556"/>
                    <a:pt x="609" y="553"/>
                    <a:pt x="616" y="549"/>
                  </a:cubicBezTo>
                  <a:cubicBezTo>
                    <a:pt x="613" y="556"/>
                    <a:pt x="610" y="563"/>
                    <a:pt x="607" y="569"/>
                  </a:cubicBezTo>
                  <a:cubicBezTo>
                    <a:pt x="606" y="569"/>
                    <a:pt x="606" y="569"/>
                    <a:pt x="605" y="569"/>
                  </a:cubicBezTo>
                  <a:cubicBezTo>
                    <a:pt x="605" y="569"/>
                    <a:pt x="604" y="569"/>
                    <a:pt x="604" y="569"/>
                  </a:cubicBezTo>
                  <a:cubicBezTo>
                    <a:pt x="566" y="599"/>
                    <a:pt x="519" y="618"/>
                    <a:pt x="478" y="643"/>
                  </a:cubicBezTo>
                  <a:cubicBezTo>
                    <a:pt x="461" y="653"/>
                    <a:pt x="429" y="664"/>
                    <a:pt x="419" y="670"/>
                  </a:cubicBezTo>
                  <a:moveTo>
                    <a:pt x="388" y="657"/>
                  </a:moveTo>
                  <a:cubicBezTo>
                    <a:pt x="387" y="657"/>
                    <a:pt x="406" y="646"/>
                    <a:pt x="409" y="644"/>
                  </a:cubicBezTo>
                  <a:cubicBezTo>
                    <a:pt x="419" y="637"/>
                    <a:pt x="430" y="631"/>
                    <a:pt x="440" y="625"/>
                  </a:cubicBezTo>
                  <a:cubicBezTo>
                    <a:pt x="470" y="607"/>
                    <a:pt x="500" y="590"/>
                    <a:pt x="531" y="573"/>
                  </a:cubicBezTo>
                  <a:cubicBezTo>
                    <a:pt x="564" y="557"/>
                    <a:pt x="596" y="542"/>
                    <a:pt x="626" y="522"/>
                  </a:cubicBezTo>
                  <a:cubicBezTo>
                    <a:pt x="624" y="529"/>
                    <a:pt x="621" y="536"/>
                    <a:pt x="619" y="543"/>
                  </a:cubicBezTo>
                  <a:cubicBezTo>
                    <a:pt x="607" y="547"/>
                    <a:pt x="595" y="553"/>
                    <a:pt x="584" y="560"/>
                  </a:cubicBezTo>
                  <a:cubicBezTo>
                    <a:pt x="544" y="579"/>
                    <a:pt x="503" y="598"/>
                    <a:pt x="464" y="618"/>
                  </a:cubicBezTo>
                  <a:cubicBezTo>
                    <a:pt x="441" y="630"/>
                    <a:pt x="419" y="641"/>
                    <a:pt x="396" y="653"/>
                  </a:cubicBezTo>
                  <a:cubicBezTo>
                    <a:pt x="391" y="656"/>
                    <a:pt x="388" y="657"/>
                    <a:pt x="388" y="657"/>
                  </a:cubicBezTo>
                  <a:moveTo>
                    <a:pt x="518" y="536"/>
                  </a:moveTo>
                  <a:cubicBezTo>
                    <a:pt x="530" y="530"/>
                    <a:pt x="542" y="524"/>
                    <a:pt x="554" y="518"/>
                  </a:cubicBezTo>
                  <a:cubicBezTo>
                    <a:pt x="564" y="514"/>
                    <a:pt x="574" y="510"/>
                    <a:pt x="585" y="506"/>
                  </a:cubicBezTo>
                  <a:cubicBezTo>
                    <a:pt x="563" y="517"/>
                    <a:pt x="540" y="526"/>
                    <a:pt x="518" y="536"/>
                  </a:cubicBezTo>
                  <a:moveTo>
                    <a:pt x="134" y="612"/>
                  </a:moveTo>
                  <a:cubicBezTo>
                    <a:pt x="129" y="607"/>
                    <a:pt x="124" y="602"/>
                    <a:pt x="119" y="597"/>
                  </a:cubicBezTo>
                  <a:cubicBezTo>
                    <a:pt x="118" y="596"/>
                    <a:pt x="118" y="596"/>
                    <a:pt x="118" y="596"/>
                  </a:cubicBezTo>
                  <a:cubicBezTo>
                    <a:pt x="161" y="578"/>
                    <a:pt x="202" y="556"/>
                    <a:pt x="244" y="538"/>
                  </a:cubicBezTo>
                  <a:cubicBezTo>
                    <a:pt x="274" y="524"/>
                    <a:pt x="305" y="512"/>
                    <a:pt x="336" y="500"/>
                  </a:cubicBezTo>
                  <a:cubicBezTo>
                    <a:pt x="305" y="515"/>
                    <a:pt x="274" y="530"/>
                    <a:pt x="244" y="547"/>
                  </a:cubicBezTo>
                  <a:cubicBezTo>
                    <a:pt x="207" y="567"/>
                    <a:pt x="167" y="586"/>
                    <a:pt x="134" y="612"/>
                  </a:cubicBezTo>
                  <a:moveTo>
                    <a:pt x="321" y="654"/>
                  </a:moveTo>
                  <a:cubicBezTo>
                    <a:pt x="322" y="654"/>
                    <a:pt x="323" y="653"/>
                    <a:pt x="324" y="653"/>
                  </a:cubicBezTo>
                  <a:cubicBezTo>
                    <a:pt x="324" y="652"/>
                    <a:pt x="324" y="652"/>
                    <a:pt x="325" y="652"/>
                  </a:cubicBezTo>
                  <a:cubicBezTo>
                    <a:pt x="339" y="645"/>
                    <a:pt x="352" y="637"/>
                    <a:pt x="365" y="629"/>
                  </a:cubicBezTo>
                  <a:cubicBezTo>
                    <a:pt x="387" y="615"/>
                    <a:pt x="410" y="607"/>
                    <a:pt x="433" y="597"/>
                  </a:cubicBezTo>
                  <a:cubicBezTo>
                    <a:pt x="458" y="585"/>
                    <a:pt x="482" y="571"/>
                    <a:pt x="506" y="558"/>
                  </a:cubicBezTo>
                  <a:cubicBezTo>
                    <a:pt x="548" y="533"/>
                    <a:pt x="590" y="512"/>
                    <a:pt x="634" y="492"/>
                  </a:cubicBezTo>
                  <a:cubicBezTo>
                    <a:pt x="634" y="495"/>
                    <a:pt x="633" y="498"/>
                    <a:pt x="632" y="501"/>
                  </a:cubicBezTo>
                  <a:cubicBezTo>
                    <a:pt x="631" y="507"/>
                    <a:pt x="629" y="513"/>
                    <a:pt x="627" y="518"/>
                  </a:cubicBezTo>
                  <a:cubicBezTo>
                    <a:pt x="627" y="518"/>
                    <a:pt x="627" y="518"/>
                    <a:pt x="626" y="518"/>
                  </a:cubicBezTo>
                  <a:cubicBezTo>
                    <a:pt x="626" y="518"/>
                    <a:pt x="626" y="518"/>
                    <a:pt x="625" y="518"/>
                  </a:cubicBezTo>
                  <a:cubicBezTo>
                    <a:pt x="622" y="520"/>
                    <a:pt x="619" y="521"/>
                    <a:pt x="616" y="523"/>
                  </a:cubicBezTo>
                  <a:cubicBezTo>
                    <a:pt x="616" y="523"/>
                    <a:pt x="616" y="523"/>
                    <a:pt x="616" y="523"/>
                  </a:cubicBezTo>
                  <a:cubicBezTo>
                    <a:pt x="616" y="523"/>
                    <a:pt x="615" y="523"/>
                    <a:pt x="614" y="524"/>
                  </a:cubicBezTo>
                  <a:cubicBezTo>
                    <a:pt x="578" y="542"/>
                    <a:pt x="541" y="560"/>
                    <a:pt x="505" y="580"/>
                  </a:cubicBezTo>
                  <a:cubicBezTo>
                    <a:pt x="456" y="604"/>
                    <a:pt x="406" y="627"/>
                    <a:pt x="355" y="647"/>
                  </a:cubicBezTo>
                  <a:cubicBezTo>
                    <a:pt x="354" y="647"/>
                    <a:pt x="353" y="646"/>
                    <a:pt x="352" y="645"/>
                  </a:cubicBezTo>
                  <a:cubicBezTo>
                    <a:pt x="350" y="645"/>
                    <a:pt x="349" y="644"/>
                    <a:pt x="348" y="644"/>
                  </a:cubicBezTo>
                  <a:cubicBezTo>
                    <a:pt x="345" y="644"/>
                    <a:pt x="343" y="645"/>
                    <a:pt x="342" y="647"/>
                  </a:cubicBezTo>
                  <a:cubicBezTo>
                    <a:pt x="342" y="647"/>
                    <a:pt x="342" y="647"/>
                    <a:pt x="341" y="647"/>
                  </a:cubicBezTo>
                  <a:cubicBezTo>
                    <a:pt x="341" y="647"/>
                    <a:pt x="341" y="647"/>
                    <a:pt x="340" y="647"/>
                  </a:cubicBezTo>
                  <a:cubicBezTo>
                    <a:pt x="340" y="647"/>
                    <a:pt x="340" y="647"/>
                    <a:pt x="340" y="647"/>
                  </a:cubicBezTo>
                  <a:cubicBezTo>
                    <a:pt x="337" y="647"/>
                    <a:pt x="334" y="648"/>
                    <a:pt x="333" y="651"/>
                  </a:cubicBezTo>
                  <a:cubicBezTo>
                    <a:pt x="333" y="651"/>
                    <a:pt x="333" y="651"/>
                    <a:pt x="333" y="651"/>
                  </a:cubicBezTo>
                  <a:cubicBezTo>
                    <a:pt x="329" y="652"/>
                    <a:pt x="325" y="653"/>
                    <a:pt x="321" y="654"/>
                  </a:cubicBezTo>
                  <a:moveTo>
                    <a:pt x="496" y="494"/>
                  </a:moveTo>
                  <a:cubicBezTo>
                    <a:pt x="503" y="491"/>
                    <a:pt x="510" y="488"/>
                    <a:pt x="517" y="485"/>
                  </a:cubicBezTo>
                  <a:cubicBezTo>
                    <a:pt x="510" y="488"/>
                    <a:pt x="503" y="491"/>
                    <a:pt x="496" y="494"/>
                  </a:cubicBezTo>
                  <a:moveTo>
                    <a:pt x="359" y="628"/>
                  </a:moveTo>
                  <a:cubicBezTo>
                    <a:pt x="364" y="625"/>
                    <a:pt x="368" y="621"/>
                    <a:pt x="373" y="618"/>
                  </a:cubicBezTo>
                  <a:cubicBezTo>
                    <a:pt x="402" y="598"/>
                    <a:pt x="434" y="581"/>
                    <a:pt x="464" y="564"/>
                  </a:cubicBezTo>
                  <a:cubicBezTo>
                    <a:pt x="473" y="560"/>
                    <a:pt x="482" y="555"/>
                    <a:pt x="490" y="550"/>
                  </a:cubicBezTo>
                  <a:cubicBezTo>
                    <a:pt x="495" y="549"/>
                    <a:pt x="499" y="547"/>
                    <a:pt x="503" y="545"/>
                  </a:cubicBezTo>
                  <a:cubicBezTo>
                    <a:pt x="544" y="526"/>
                    <a:pt x="586" y="510"/>
                    <a:pt x="626" y="489"/>
                  </a:cubicBezTo>
                  <a:cubicBezTo>
                    <a:pt x="630" y="487"/>
                    <a:pt x="633" y="485"/>
                    <a:pt x="637" y="483"/>
                  </a:cubicBezTo>
                  <a:cubicBezTo>
                    <a:pt x="636" y="485"/>
                    <a:pt x="636" y="486"/>
                    <a:pt x="636" y="487"/>
                  </a:cubicBezTo>
                  <a:cubicBezTo>
                    <a:pt x="579" y="513"/>
                    <a:pt x="526" y="542"/>
                    <a:pt x="472" y="572"/>
                  </a:cubicBezTo>
                  <a:cubicBezTo>
                    <a:pt x="435" y="593"/>
                    <a:pt x="396" y="609"/>
                    <a:pt x="359" y="628"/>
                  </a:cubicBezTo>
                  <a:moveTo>
                    <a:pt x="115" y="592"/>
                  </a:moveTo>
                  <a:cubicBezTo>
                    <a:pt x="109" y="586"/>
                    <a:pt x="103" y="579"/>
                    <a:pt x="98" y="572"/>
                  </a:cubicBezTo>
                  <a:cubicBezTo>
                    <a:pt x="138" y="559"/>
                    <a:pt x="175" y="540"/>
                    <a:pt x="213" y="523"/>
                  </a:cubicBezTo>
                  <a:cubicBezTo>
                    <a:pt x="254" y="504"/>
                    <a:pt x="296" y="487"/>
                    <a:pt x="337" y="470"/>
                  </a:cubicBezTo>
                  <a:cubicBezTo>
                    <a:pt x="300" y="489"/>
                    <a:pt x="262" y="507"/>
                    <a:pt x="225" y="528"/>
                  </a:cubicBezTo>
                  <a:cubicBezTo>
                    <a:pt x="189" y="547"/>
                    <a:pt x="143" y="561"/>
                    <a:pt x="115" y="592"/>
                  </a:cubicBezTo>
                  <a:moveTo>
                    <a:pt x="232" y="661"/>
                  </a:moveTo>
                  <a:cubicBezTo>
                    <a:pt x="231" y="661"/>
                    <a:pt x="244" y="656"/>
                    <a:pt x="248" y="654"/>
                  </a:cubicBezTo>
                  <a:cubicBezTo>
                    <a:pt x="264" y="647"/>
                    <a:pt x="277" y="636"/>
                    <a:pt x="291" y="625"/>
                  </a:cubicBezTo>
                  <a:cubicBezTo>
                    <a:pt x="306" y="613"/>
                    <a:pt x="324" y="605"/>
                    <a:pt x="340" y="595"/>
                  </a:cubicBezTo>
                  <a:cubicBezTo>
                    <a:pt x="376" y="576"/>
                    <a:pt x="413" y="557"/>
                    <a:pt x="451" y="539"/>
                  </a:cubicBezTo>
                  <a:cubicBezTo>
                    <a:pt x="454" y="538"/>
                    <a:pt x="456" y="537"/>
                    <a:pt x="459" y="536"/>
                  </a:cubicBezTo>
                  <a:cubicBezTo>
                    <a:pt x="521" y="512"/>
                    <a:pt x="582" y="486"/>
                    <a:pt x="641" y="458"/>
                  </a:cubicBezTo>
                  <a:cubicBezTo>
                    <a:pt x="640" y="465"/>
                    <a:pt x="639" y="471"/>
                    <a:pt x="638" y="478"/>
                  </a:cubicBezTo>
                  <a:cubicBezTo>
                    <a:pt x="636" y="479"/>
                    <a:pt x="634" y="480"/>
                    <a:pt x="633" y="481"/>
                  </a:cubicBezTo>
                  <a:cubicBezTo>
                    <a:pt x="633" y="481"/>
                    <a:pt x="632" y="481"/>
                    <a:pt x="632" y="481"/>
                  </a:cubicBezTo>
                  <a:cubicBezTo>
                    <a:pt x="631" y="481"/>
                    <a:pt x="629" y="482"/>
                    <a:pt x="627" y="484"/>
                  </a:cubicBezTo>
                  <a:cubicBezTo>
                    <a:pt x="624" y="485"/>
                    <a:pt x="622" y="487"/>
                    <a:pt x="620" y="488"/>
                  </a:cubicBezTo>
                  <a:cubicBezTo>
                    <a:pt x="614" y="491"/>
                    <a:pt x="608" y="493"/>
                    <a:pt x="602" y="495"/>
                  </a:cubicBezTo>
                  <a:cubicBezTo>
                    <a:pt x="591" y="500"/>
                    <a:pt x="580" y="503"/>
                    <a:pt x="569" y="507"/>
                  </a:cubicBezTo>
                  <a:cubicBezTo>
                    <a:pt x="546" y="516"/>
                    <a:pt x="524" y="528"/>
                    <a:pt x="503" y="539"/>
                  </a:cubicBezTo>
                  <a:cubicBezTo>
                    <a:pt x="495" y="543"/>
                    <a:pt x="487" y="548"/>
                    <a:pt x="479" y="552"/>
                  </a:cubicBezTo>
                  <a:cubicBezTo>
                    <a:pt x="462" y="559"/>
                    <a:pt x="446" y="566"/>
                    <a:pt x="429" y="573"/>
                  </a:cubicBezTo>
                  <a:cubicBezTo>
                    <a:pt x="394" y="589"/>
                    <a:pt x="359" y="604"/>
                    <a:pt x="324" y="621"/>
                  </a:cubicBezTo>
                  <a:cubicBezTo>
                    <a:pt x="308" y="629"/>
                    <a:pt x="291" y="637"/>
                    <a:pt x="274" y="645"/>
                  </a:cubicBezTo>
                  <a:cubicBezTo>
                    <a:pt x="263" y="650"/>
                    <a:pt x="252" y="654"/>
                    <a:pt x="240" y="658"/>
                  </a:cubicBezTo>
                  <a:cubicBezTo>
                    <a:pt x="234" y="660"/>
                    <a:pt x="232" y="661"/>
                    <a:pt x="232" y="661"/>
                  </a:cubicBezTo>
                  <a:moveTo>
                    <a:pt x="159" y="635"/>
                  </a:moveTo>
                  <a:cubicBezTo>
                    <a:pt x="152" y="629"/>
                    <a:pt x="145" y="623"/>
                    <a:pt x="138" y="617"/>
                  </a:cubicBezTo>
                  <a:cubicBezTo>
                    <a:pt x="175" y="608"/>
                    <a:pt x="211" y="581"/>
                    <a:pt x="245" y="565"/>
                  </a:cubicBezTo>
                  <a:cubicBezTo>
                    <a:pt x="292" y="542"/>
                    <a:pt x="342" y="524"/>
                    <a:pt x="390" y="505"/>
                  </a:cubicBezTo>
                  <a:cubicBezTo>
                    <a:pt x="435" y="487"/>
                    <a:pt x="479" y="468"/>
                    <a:pt x="524" y="451"/>
                  </a:cubicBezTo>
                  <a:cubicBezTo>
                    <a:pt x="506" y="459"/>
                    <a:pt x="488" y="469"/>
                    <a:pt x="470" y="477"/>
                  </a:cubicBezTo>
                  <a:cubicBezTo>
                    <a:pt x="441" y="491"/>
                    <a:pt x="410" y="501"/>
                    <a:pt x="380" y="513"/>
                  </a:cubicBezTo>
                  <a:cubicBezTo>
                    <a:pt x="336" y="530"/>
                    <a:pt x="290" y="549"/>
                    <a:pt x="249" y="574"/>
                  </a:cubicBezTo>
                  <a:cubicBezTo>
                    <a:pt x="221" y="592"/>
                    <a:pt x="181" y="607"/>
                    <a:pt x="159" y="635"/>
                  </a:cubicBezTo>
                  <a:moveTo>
                    <a:pt x="186" y="651"/>
                  </a:moveTo>
                  <a:cubicBezTo>
                    <a:pt x="190" y="649"/>
                    <a:pt x="200" y="637"/>
                    <a:pt x="204" y="634"/>
                  </a:cubicBezTo>
                  <a:cubicBezTo>
                    <a:pt x="233" y="608"/>
                    <a:pt x="274" y="598"/>
                    <a:pt x="306" y="577"/>
                  </a:cubicBezTo>
                  <a:cubicBezTo>
                    <a:pt x="317" y="570"/>
                    <a:pt x="329" y="564"/>
                    <a:pt x="341" y="558"/>
                  </a:cubicBezTo>
                  <a:cubicBezTo>
                    <a:pt x="369" y="547"/>
                    <a:pt x="397" y="535"/>
                    <a:pt x="425" y="523"/>
                  </a:cubicBezTo>
                  <a:cubicBezTo>
                    <a:pt x="427" y="522"/>
                    <a:pt x="428" y="522"/>
                    <a:pt x="430" y="521"/>
                  </a:cubicBezTo>
                  <a:cubicBezTo>
                    <a:pt x="479" y="502"/>
                    <a:pt x="527" y="483"/>
                    <a:pt x="574" y="461"/>
                  </a:cubicBezTo>
                  <a:cubicBezTo>
                    <a:pt x="588" y="455"/>
                    <a:pt x="601" y="449"/>
                    <a:pt x="615" y="443"/>
                  </a:cubicBezTo>
                  <a:cubicBezTo>
                    <a:pt x="626" y="439"/>
                    <a:pt x="636" y="435"/>
                    <a:pt x="645" y="428"/>
                  </a:cubicBezTo>
                  <a:cubicBezTo>
                    <a:pt x="644" y="436"/>
                    <a:pt x="643" y="445"/>
                    <a:pt x="642" y="454"/>
                  </a:cubicBezTo>
                  <a:cubicBezTo>
                    <a:pt x="588" y="476"/>
                    <a:pt x="532" y="499"/>
                    <a:pt x="478" y="523"/>
                  </a:cubicBezTo>
                  <a:cubicBezTo>
                    <a:pt x="441" y="538"/>
                    <a:pt x="404" y="553"/>
                    <a:pt x="366" y="567"/>
                  </a:cubicBezTo>
                  <a:cubicBezTo>
                    <a:pt x="333" y="580"/>
                    <a:pt x="301" y="595"/>
                    <a:pt x="269" y="611"/>
                  </a:cubicBezTo>
                  <a:cubicBezTo>
                    <a:pt x="252" y="619"/>
                    <a:pt x="234" y="627"/>
                    <a:pt x="217" y="635"/>
                  </a:cubicBezTo>
                  <a:cubicBezTo>
                    <a:pt x="206" y="641"/>
                    <a:pt x="198" y="647"/>
                    <a:pt x="186" y="651"/>
                  </a:cubicBezTo>
                  <a:moveTo>
                    <a:pt x="617" y="439"/>
                  </a:moveTo>
                  <a:cubicBezTo>
                    <a:pt x="620" y="437"/>
                    <a:pt x="624" y="435"/>
                    <a:pt x="627" y="433"/>
                  </a:cubicBezTo>
                  <a:cubicBezTo>
                    <a:pt x="638" y="427"/>
                    <a:pt x="642" y="425"/>
                    <a:pt x="642" y="425"/>
                  </a:cubicBezTo>
                  <a:cubicBezTo>
                    <a:pt x="643" y="425"/>
                    <a:pt x="625" y="435"/>
                    <a:pt x="622" y="436"/>
                  </a:cubicBezTo>
                  <a:cubicBezTo>
                    <a:pt x="620" y="437"/>
                    <a:pt x="618" y="438"/>
                    <a:pt x="617" y="439"/>
                  </a:cubicBezTo>
                  <a:moveTo>
                    <a:pt x="74" y="537"/>
                  </a:moveTo>
                  <a:cubicBezTo>
                    <a:pt x="71" y="532"/>
                    <a:pt x="68" y="527"/>
                    <a:pt x="65" y="521"/>
                  </a:cubicBezTo>
                  <a:cubicBezTo>
                    <a:pt x="80" y="519"/>
                    <a:pt x="93" y="512"/>
                    <a:pt x="107" y="506"/>
                  </a:cubicBezTo>
                  <a:cubicBezTo>
                    <a:pt x="129" y="495"/>
                    <a:pt x="154" y="488"/>
                    <a:pt x="176" y="478"/>
                  </a:cubicBezTo>
                  <a:cubicBezTo>
                    <a:pt x="231" y="454"/>
                    <a:pt x="287" y="432"/>
                    <a:pt x="343" y="412"/>
                  </a:cubicBezTo>
                  <a:cubicBezTo>
                    <a:pt x="351" y="409"/>
                    <a:pt x="359" y="406"/>
                    <a:pt x="368" y="403"/>
                  </a:cubicBezTo>
                  <a:cubicBezTo>
                    <a:pt x="362" y="405"/>
                    <a:pt x="357" y="407"/>
                    <a:pt x="352" y="409"/>
                  </a:cubicBezTo>
                  <a:cubicBezTo>
                    <a:pt x="304" y="428"/>
                    <a:pt x="256" y="448"/>
                    <a:pt x="210" y="470"/>
                  </a:cubicBezTo>
                  <a:cubicBezTo>
                    <a:pt x="164" y="492"/>
                    <a:pt x="117" y="511"/>
                    <a:pt x="74" y="537"/>
                  </a:cubicBezTo>
                  <a:moveTo>
                    <a:pt x="167" y="632"/>
                  </a:moveTo>
                  <a:cubicBezTo>
                    <a:pt x="164" y="632"/>
                    <a:pt x="175" y="624"/>
                    <a:pt x="179" y="621"/>
                  </a:cubicBezTo>
                  <a:cubicBezTo>
                    <a:pt x="190" y="613"/>
                    <a:pt x="203" y="607"/>
                    <a:pt x="216" y="600"/>
                  </a:cubicBezTo>
                  <a:cubicBezTo>
                    <a:pt x="250" y="581"/>
                    <a:pt x="282" y="560"/>
                    <a:pt x="318" y="544"/>
                  </a:cubicBezTo>
                  <a:cubicBezTo>
                    <a:pt x="358" y="527"/>
                    <a:pt x="397" y="511"/>
                    <a:pt x="437" y="496"/>
                  </a:cubicBezTo>
                  <a:cubicBezTo>
                    <a:pt x="471" y="483"/>
                    <a:pt x="503" y="464"/>
                    <a:pt x="536" y="450"/>
                  </a:cubicBezTo>
                  <a:cubicBezTo>
                    <a:pt x="549" y="444"/>
                    <a:pt x="562" y="438"/>
                    <a:pt x="575" y="431"/>
                  </a:cubicBezTo>
                  <a:cubicBezTo>
                    <a:pt x="599" y="421"/>
                    <a:pt x="623" y="409"/>
                    <a:pt x="646" y="395"/>
                  </a:cubicBezTo>
                  <a:cubicBezTo>
                    <a:pt x="647" y="395"/>
                    <a:pt x="647" y="395"/>
                    <a:pt x="647" y="395"/>
                  </a:cubicBezTo>
                  <a:cubicBezTo>
                    <a:pt x="647" y="403"/>
                    <a:pt x="647" y="412"/>
                    <a:pt x="646" y="421"/>
                  </a:cubicBezTo>
                  <a:cubicBezTo>
                    <a:pt x="631" y="426"/>
                    <a:pt x="618" y="434"/>
                    <a:pt x="604" y="441"/>
                  </a:cubicBezTo>
                  <a:cubicBezTo>
                    <a:pt x="595" y="446"/>
                    <a:pt x="586" y="450"/>
                    <a:pt x="577" y="455"/>
                  </a:cubicBezTo>
                  <a:cubicBezTo>
                    <a:pt x="568" y="458"/>
                    <a:pt x="560" y="462"/>
                    <a:pt x="552" y="466"/>
                  </a:cubicBezTo>
                  <a:cubicBezTo>
                    <a:pt x="511" y="484"/>
                    <a:pt x="469" y="501"/>
                    <a:pt x="427" y="518"/>
                  </a:cubicBezTo>
                  <a:cubicBezTo>
                    <a:pt x="420" y="521"/>
                    <a:pt x="413" y="523"/>
                    <a:pt x="406" y="526"/>
                  </a:cubicBezTo>
                  <a:cubicBezTo>
                    <a:pt x="386" y="535"/>
                    <a:pt x="366" y="543"/>
                    <a:pt x="345" y="552"/>
                  </a:cubicBezTo>
                  <a:cubicBezTo>
                    <a:pt x="342" y="553"/>
                    <a:pt x="338" y="555"/>
                    <a:pt x="335" y="557"/>
                  </a:cubicBezTo>
                  <a:cubicBezTo>
                    <a:pt x="291" y="575"/>
                    <a:pt x="246" y="594"/>
                    <a:pt x="203" y="615"/>
                  </a:cubicBezTo>
                  <a:cubicBezTo>
                    <a:pt x="194" y="619"/>
                    <a:pt x="185" y="624"/>
                    <a:pt x="176" y="628"/>
                  </a:cubicBezTo>
                  <a:cubicBezTo>
                    <a:pt x="170" y="631"/>
                    <a:pt x="168" y="632"/>
                    <a:pt x="167" y="632"/>
                  </a:cubicBezTo>
                  <a:moveTo>
                    <a:pt x="509" y="422"/>
                  </a:moveTo>
                  <a:cubicBezTo>
                    <a:pt x="535" y="410"/>
                    <a:pt x="561" y="400"/>
                    <a:pt x="587" y="389"/>
                  </a:cubicBezTo>
                  <a:cubicBezTo>
                    <a:pt x="586" y="390"/>
                    <a:pt x="584" y="390"/>
                    <a:pt x="583" y="391"/>
                  </a:cubicBezTo>
                  <a:cubicBezTo>
                    <a:pt x="558" y="402"/>
                    <a:pt x="534" y="412"/>
                    <a:pt x="509" y="422"/>
                  </a:cubicBezTo>
                  <a:moveTo>
                    <a:pt x="56" y="499"/>
                  </a:moveTo>
                  <a:cubicBezTo>
                    <a:pt x="56" y="499"/>
                    <a:pt x="56" y="499"/>
                    <a:pt x="56" y="499"/>
                  </a:cubicBezTo>
                  <a:cubicBezTo>
                    <a:pt x="77" y="494"/>
                    <a:pt x="96" y="484"/>
                    <a:pt x="115" y="475"/>
                  </a:cubicBezTo>
                  <a:cubicBezTo>
                    <a:pt x="141" y="462"/>
                    <a:pt x="168" y="450"/>
                    <a:pt x="195" y="439"/>
                  </a:cubicBezTo>
                  <a:cubicBezTo>
                    <a:pt x="246" y="419"/>
                    <a:pt x="296" y="396"/>
                    <a:pt x="347" y="375"/>
                  </a:cubicBezTo>
                  <a:cubicBezTo>
                    <a:pt x="354" y="372"/>
                    <a:pt x="362" y="369"/>
                    <a:pt x="369" y="367"/>
                  </a:cubicBezTo>
                  <a:cubicBezTo>
                    <a:pt x="354" y="373"/>
                    <a:pt x="340" y="380"/>
                    <a:pt x="325" y="386"/>
                  </a:cubicBezTo>
                  <a:cubicBezTo>
                    <a:pt x="277" y="408"/>
                    <a:pt x="229" y="428"/>
                    <a:pt x="180" y="449"/>
                  </a:cubicBezTo>
                  <a:cubicBezTo>
                    <a:pt x="159" y="458"/>
                    <a:pt x="139" y="472"/>
                    <a:pt x="118" y="484"/>
                  </a:cubicBezTo>
                  <a:cubicBezTo>
                    <a:pt x="100" y="495"/>
                    <a:pt x="79" y="502"/>
                    <a:pt x="62" y="516"/>
                  </a:cubicBezTo>
                  <a:cubicBezTo>
                    <a:pt x="60" y="510"/>
                    <a:pt x="57" y="504"/>
                    <a:pt x="54" y="498"/>
                  </a:cubicBezTo>
                  <a:cubicBezTo>
                    <a:pt x="54" y="499"/>
                    <a:pt x="55" y="499"/>
                    <a:pt x="56" y="499"/>
                  </a:cubicBezTo>
                  <a:moveTo>
                    <a:pt x="141" y="613"/>
                  </a:moveTo>
                  <a:cubicBezTo>
                    <a:pt x="140" y="613"/>
                    <a:pt x="141" y="612"/>
                    <a:pt x="146" y="608"/>
                  </a:cubicBezTo>
                  <a:cubicBezTo>
                    <a:pt x="155" y="602"/>
                    <a:pt x="165" y="596"/>
                    <a:pt x="174" y="591"/>
                  </a:cubicBezTo>
                  <a:cubicBezTo>
                    <a:pt x="245" y="552"/>
                    <a:pt x="315" y="514"/>
                    <a:pt x="389" y="480"/>
                  </a:cubicBezTo>
                  <a:cubicBezTo>
                    <a:pt x="402" y="474"/>
                    <a:pt x="416" y="468"/>
                    <a:pt x="430" y="462"/>
                  </a:cubicBezTo>
                  <a:cubicBezTo>
                    <a:pt x="460" y="448"/>
                    <a:pt x="489" y="435"/>
                    <a:pt x="519" y="421"/>
                  </a:cubicBezTo>
                  <a:cubicBezTo>
                    <a:pt x="562" y="402"/>
                    <a:pt x="607" y="388"/>
                    <a:pt x="646" y="360"/>
                  </a:cubicBezTo>
                  <a:cubicBezTo>
                    <a:pt x="647" y="371"/>
                    <a:pt x="647" y="382"/>
                    <a:pt x="647" y="393"/>
                  </a:cubicBezTo>
                  <a:cubicBezTo>
                    <a:pt x="647" y="392"/>
                    <a:pt x="646" y="392"/>
                    <a:pt x="645" y="392"/>
                  </a:cubicBezTo>
                  <a:cubicBezTo>
                    <a:pt x="645" y="392"/>
                    <a:pt x="645" y="392"/>
                    <a:pt x="645" y="392"/>
                  </a:cubicBezTo>
                  <a:cubicBezTo>
                    <a:pt x="626" y="396"/>
                    <a:pt x="611" y="406"/>
                    <a:pt x="595" y="416"/>
                  </a:cubicBezTo>
                  <a:cubicBezTo>
                    <a:pt x="591" y="419"/>
                    <a:pt x="586" y="421"/>
                    <a:pt x="582" y="424"/>
                  </a:cubicBezTo>
                  <a:cubicBezTo>
                    <a:pt x="566" y="431"/>
                    <a:pt x="550" y="437"/>
                    <a:pt x="534" y="443"/>
                  </a:cubicBezTo>
                  <a:cubicBezTo>
                    <a:pt x="457" y="472"/>
                    <a:pt x="382" y="504"/>
                    <a:pt x="306" y="534"/>
                  </a:cubicBezTo>
                  <a:cubicBezTo>
                    <a:pt x="273" y="548"/>
                    <a:pt x="241" y="562"/>
                    <a:pt x="210" y="578"/>
                  </a:cubicBezTo>
                  <a:cubicBezTo>
                    <a:pt x="194" y="586"/>
                    <a:pt x="178" y="594"/>
                    <a:pt x="163" y="603"/>
                  </a:cubicBezTo>
                  <a:cubicBezTo>
                    <a:pt x="159" y="605"/>
                    <a:pt x="143" y="613"/>
                    <a:pt x="141" y="613"/>
                  </a:cubicBezTo>
                  <a:moveTo>
                    <a:pt x="468" y="412"/>
                  </a:moveTo>
                  <a:cubicBezTo>
                    <a:pt x="485" y="404"/>
                    <a:pt x="501" y="397"/>
                    <a:pt x="517" y="389"/>
                  </a:cubicBezTo>
                  <a:cubicBezTo>
                    <a:pt x="538" y="380"/>
                    <a:pt x="560" y="371"/>
                    <a:pt x="581" y="362"/>
                  </a:cubicBezTo>
                  <a:cubicBezTo>
                    <a:pt x="590" y="358"/>
                    <a:pt x="599" y="355"/>
                    <a:pt x="609" y="351"/>
                  </a:cubicBezTo>
                  <a:cubicBezTo>
                    <a:pt x="609" y="351"/>
                    <a:pt x="610" y="351"/>
                    <a:pt x="610" y="351"/>
                  </a:cubicBezTo>
                  <a:cubicBezTo>
                    <a:pt x="564" y="373"/>
                    <a:pt x="516" y="392"/>
                    <a:pt x="468" y="412"/>
                  </a:cubicBezTo>
                  <a:moveTo>
                    <a:pt x="121" y="592"/>
                  </a:moveTo>
                  <a:cubicBezTo>
                    <a:pt x="127" y="584"/>
                    <a:pt x="136" y="579"/>
                    <a:pt x="144" y="574"/>
                  </a:cubicBezTo>
                  <a:cubicBezTo>
                    <a:pt x="160" y="564"/>
                    <a:pt x="177" y="557"/>
                    <a:pt x="194" y="548"/>
                  </a:cubicBezTo>
                  <a:cubicBezTo>
                    <a:pt x="263" y="514"/>
                    <a:pt x="330" y="478"/>
                    <a:pt x="400" y="444"/>
                  </a:cubicBezTo>
                  <a:cubicBezTo>
                    <a:pt x="478" y="412"/>
                    <a:pt x="557" y="381"/>
                    <a:pt x="633" y="344"/>
                  </a:cubicBezTo>
                  <a:cubicBezTo>
                    <a:pt x="635" y="344"/>
                    <a:pt x="636" y="343"/>
                    <a:pt x="637" y="342"/>
                  </a:cubicBezTo>
                  <a:cubicBezTo>
                    <a:pt x="639" y="341"/>
                    <a:pt x="642" y="340"/>
                    <a:pt x="644" y="339"/>
                  </a:cubicBezTo>
                  <a:cubicBezTo>
                    <a:pt x="645" y="345"/>
                    <a:pt x="646" y="351"/>
                    <a:pt x="646" y="357"/>
                  </a:cubicBezTo>
                  <a:cubicBezTo>
                    <a:pt x="646" y="357"/>
                    <a:pt x="646" y="357"/>
                    <a:pt x="645" y="357"/>
                  </a:cubicBezTo>
                  <a:cubicBezTo>
                    <a:pt x="645" y="357"/>
                    <a:pt x="645" y="357"/>
                    <a:pt x="644" y="357"/>
                  </a:cubicBezTo>
                  <a:cubicBezTo>
                    <a:pt x="605" y="380"/>
                    <a:pt x="562" y="394"/>
                    <a:pt x="521" y="412"/>
                  </a:cubicBezTo>
                  <a:cubicBezTo>
                    <a:pt x="484" y="429"/>
                    <a:pt x="448" y="447"/>
                    <a:pt x="412" y="465"/>
                  </a:cubicBezTo>
                  <a:cubicBezTo>
                    <a:pt x="356" y="488"/>
                    <a:pt x="298" y="510"/>
                    <a:pt x="242" y="534"/>
                  </a:cubicBezTo>
                  <a:cubicBezTo>
                    <a:pt x="207" y="549"/>
                    <a:pt x="174" y="566"/>
                    <a:pt x="140" y="582"/>
                  </a:cubicBezTo>
                  <a:cubicBezTo>
                    <a:pt x="134" y="585"/>
                    <a:pt x="125" y="587"/>
                    <a:pt x="121" y="592"/>
                  </a:cubicBezTo>
                  <a:moveTo>
                    <a:pt x="47" y="480"/>
                  </a:moveTo>
                  <a:cubicBezTo>
                    <a:pt x="44" y="472"/>
                    <a:pt x="42" y="465"/>
                    <a:pt x="39" y="457"/>
                  </a:cubicBezTo>
                  <a:cubicBezTo>
                    <a:pt x="101" y="422"/>
                    <a:pt x="169" y="407"/>
                    <a:pt x="233" y="378"/>
                  </a:cubicBezTo>
                  <a:cubicBezTo>
                    <a:pt x="263" y="364"/>
                    <a:pt x="292" y="350"/>
                    <a:pt x="322" y="337"/>
                  </a:cubicBezTo>
                  <a:cubicBezTo>
                    <a:pt x="251" y="373"/>
                    <a:pt x="181" y="412"/>
                    <a:pt x="109" y="446"/>
                  </a:cubicBezTo>
                  <a:cubicBezTo>
                    <a:pt x="104" y="449"/>
                    <a:pt x="98" y="452"/>
                    <a:pt x="93" y="454"/>
                  </a:cubicBezTo>
                  <a:cubicBezTo>
                    <a:pt x="77" y="462"/>
                    <a:pt x="61" y="470"/>
                    <a:pt x="47" y="480"/>
                  </a:cubicBezTo>
                  <a:moveTo>
                    <a:pt x="95" y="567"/>
                  </a:moveTo>
                  <a:cubicBezTo>
                    <a:pt x="89" y="560"/>
                    <a:pt x="84" y="552"/>
                    <a:pt x="79" y="544"/>
                  </a:cubicBezTo>
                  <a:cubicBezTo>
                    <a:pt x="121" y="541"/>
                    <a:pt x="166" y="509"/>
                    <a:pt x="203" y="493"/>
                  </a:cubicBezTo>
                  <a:cubicBezTo>
                    <a:pt x="251" y="473"/>
                    <a:pt x="298" y="454"/>
                    <a:pt x="345" y="432"/>
                  </a:cubicBezTo>
                  <a:cubicBezTo>
                    <a:pt x="398" y="408"/>
                    <a:pt x="450" y="384"/>
                    <a:pt x="504" y="362"/>
                  </a:cubicBezTo>
                  <a:cubicBezTo>
                    <a:pt x="532" y="352"/>
                    <a:pt x="560" y="343"/>
                    <a:pt x="588" y="332"/>
                  </a:cubicBezTo>
                  <a:cubicBezTo>
                    <a:pt x="588" y="333"/>
                    <a:pt x="587" y="333"/>
                    <a:pt x="587" y="333"/>
                  </a:cubicBezTo>
                  <a:cubicBezTo>
                    <a:pt x="560" y="346"/>
                    <a:pt x="532" y="356"/>
                    <a:pt x="504" y="368"/>
                  </a:cubicBezTo>
                  <a:cubicBezTo>
                    <a:pt x="458" y="387"/>
                    <a:pt x="411" y="406"/>
                    <a:pt x="365" y="426"/>
                  </a:cubicBezTo>
                  <a:cubicBezTo>
                    <a:pt x="318" y="447"/>
                    <a:pt x="271" y="470"/>
                    <a:pt x="225" y="494"/>
                  </a:cubicBezTo>
                  <a:cubicBezTo>
                    <a:pt x="203" y="506"/>
                    <a:pt x="182" y="519"/>
                    <a:pt x="160" y="532"/>
                  </a:cubicBezTo>
                  <a:cubicBezTo>
                    <a:pt x="139" y="545"/>
                    <a:pt x="116" y="554"/>
                    <a:pt x="95" y="567"/>
                  </a:cubicBezTo>
                  <a:moveTo>
                    <a:pt x="99" y="569"/>
                  </a:moveTo>
                  <a:cubicBezTo>
                    <a:pt x="106" y="564"/>
                    <a:pt x="114" y="560"/>
                    <a:pt x="122" y="556"/>
                  </a:cubicBezTo>
                  <a:cubicBezTo>
                    <a:pt x="158" y="538"/>
                    <a:pt x="192" y="517"/>
                    <a:pt x="227" y="498"/>
                  </a:cubicBezTo>
                  <a:cubicBezTo>
                    <a:pt x="302" y="457"/>
                    <a:pt x="380" y="423"/>
                    <a:pt x="459" y="391"/>
                  </a:cubicBezTo>
                  <a:cubicBezTo>
                    <a:pt x="493" y="377"/>
                    <a:pt x="528" y="363"/>
                    <a:pt x="562" y="349"/>
                  </a:cubicBezTo>
                  <a:cubicBezTo>
                    <a:pt x="579" y="341"/>
                    <a:pt x="596" y="334"/>
                    <a:pt x="611" y="324"/>
                  </a:cubicBezTo>
                  <a:cubicBezTo>
                    <a:pt x="613" y="323"/>
                    <a:pt x="614" y="322"/>
                    <a:pt x="616" y="321"/>
                  </a:cubicBezTo>
                  <a:cubicBezTo>
                    <a:pt x="624" y="318"/>
                    <a:pt x="632" y="314"/>
                    <a:pt x="639" y="310"/>
                  </a:cubicBezTo>
                  <a:cubicBezTo>
                    <a:pt x="640" y="309"/>
                    <a:pt x="640" y="309"/>
                    <a:pt x="640" y="309"/>
                  </a:cubicBezTo>
                  <a:cubicBezTo>
                    <a:pt x="641" y="318"/>
                    <a:pt x="643" y="326"/>
                    <a:pt x="644" y="334"/>
                  </a:cubicBezTo>
                  <a:cubicBezTo>
                    <a:pt x="560" y="364"/>
                    <a:pt x="479" y="402"/>
                    <a:pt x="399" y="440"/>
                  </a:cubicBezTo>
                  <a:cubicBezTo>
                    <a:pt x="398" y="441"/>
                    <a:pt x="396" y="441"/>
                    <a:pt x="394" y="442"/>
                  </a:cubicBezTo>
                  <a:cubicBezTo>
                    <a:pt x="322" y="473"/>
                    <a:pt x="249" y="502"/>
                    <a:pt x="177" y="535"/>
                  </a:cubicBezTo>
                  <a:cubicBezTo>
                    <a:pt x="157" y="545"/>
                    <a:pt x="137" y="554"/>
                    <a:pt x="117" y="562"/>
                  </a:cubicBezTo>
                  <a:cubicBezTo>
                    <a:pt x="112" y="563"/>
                    <a:pt x="102" y="567"/>
                    <a:pt x="99" y="569"/>
                  </a:cubicBezTo>
                  <a:moveTo>
                    <a:pt x="78" y="540"/>
                  </a:moveTo>
                  <a:cubicBezTo>
                    <a:pt x="85" y="535"/>
                    <a:pt x="93" y="531"/>
                    <a:pt x="100" y="527"/>
                  </a:cubicBezTo>
                  <a:cubicBezTo>
                    <a:pt x="136" y="507"/>
                    <a:pt x="175" y="491"/>
                    <a:pt x="212" y="473"/>
                  </a:cubicBezTo>
                  <a:cubicBezTo>
                    <a:pt x="292" y="435"/>
                    <a:pt x="375" y="403"/>
                    <a:pt x="458" y="371"/>
                  </a:cubicBezTo>
                  <a:cubicBezTo>
                    <a:pt x="494" y="357"/>
                    <a:pt x="530" y="342"/>
                    <a:pt x="566" y="330"/>
                  </a:cubicBezTo>
                  <a:cubicBezTo>
                    <a:pt x="580" y="325"/>
                    <a:pt x="594" y="320"/>
                    <a:pt x="607" y="313"/>
                  </a:cubicBezTo>
                  <a:cubicBezTo>
                    <a:pt x="613" y="310"/>
                    <a:pt x="618" y="307"/>
                    <a:pt x="624" y="304"/>
                  </a:cubicBezTo>
                  <a:cubicBezTo>
                    <a:pt x="629" y="302"/>
                    <a:pt x="633" y="300"/>
                    <a:pt x="637" y="298"/>
                  </a:cubicBezTo>
                  <a:cubicBezTo>
                    <a:pt x="638" y="301"/>
                    <a:pt x="638" y="303"/>
                    <a:pt x="639" y="306"/>
                  </a:cubicBezTo>
                  <a:cubicBezTo>
                    <a:pt x="639" y="306"/>
                    <a:pt x="639" y="306"/>
                    <a:pt x="638" y="306"/>
                  </a:cubicBezTo>
                  <a:cubicBezTo>
                    <a:pt x="638" y="306"/>
                    <a:pt x="638" y="306"/>
                    <a:pt x="638" y="306"/>
                  </a:cubicBezTo>
                  <a:cubicBezTo>
                    <a:pt x="630" y="309"/>
                    <a:pt x="623" y="313"/>
                    <a:pt x="615" y="317"/>
                  </a:cubicBezTo>
                  <a:cubicBezTo>
                    <a:pt x="607" y="320"/>
                    <a:pt x="599" y="323"/>
                    <a:pt x="591" y="326"/>
                  </a:cubicBezTo>
                  <a:cubicBezTo>
                    <a:pt x="519" y="350"/>
                    <a:pt x="446" y="378"/>
                    <a:pt x="378" y="412"/>
                  </a:cubicBezTo>
                  <a:cubicBezTo>
                    <a:pt x="306" y="448"/>
                    <a:pt x="231" y="475"/>
                    <a:pt x="158" y="509"/>
                  </a:cubicBezTo>
                  <a:cubicBezTo>
                    <a:pt x="139" y="518"/>
                    <a:pt x="120" y="528"/>
                    <a:pt x="100" y="534"/>
                  </a:cubicBezTo>
                  <a:cubicBezTo>
                    <a:pt x="95" y="536"/>
                    <a:pt x="81" y="537"/>
                    <a:pt x="78" y="540"/>
                  </a:cubicBezTo>
                  <a:moveTo>
                    <a:pt x="35" y="437"/>
                  </a:moveTo>
                  <a:cubicBezTo>
                    <a:pt x="33" y="431"/>
                    <a:pt x="32" y="425"/>
                    <a:pt x="31" y="420"/>
                  </a:cubicBezTo>
                  <a:cubicBezTo>
                    <a:pt x="45" y="413"/>
                    <a:pt x="57" y="406"/>
                    <a:pt x="70" y="398"/>
                  </a:cubicBezTo>
                  <a:cubicBezTo>
                    <a:pt x="91" y="385"/>
                    <a:pt x="115" y="376"/>
                    <a:pt x="138" y="365"/>
                  </a:cubicBezTo>
                  <a:cubicBezTo>
                    <a:pt x="190" y="341"/>
                    <a:pt x="243" y="322"/>
                    <a:pt x="296" y="301"/>
                  </a:cubicBezTo>
                  <a:cubicBezTo>
                    <a:pt x="302" y="298"/>
                    <a:pt x="308" y="296"/>
                    <a:pt x="314" y="294"/>
                  </a:cubicBezTo>
                  <a:cubicBezTo>
                    <a:pt x="307" y="297"/>
                    <a:pt x="300" y="300"/>
                    <a:pt x="293" y="304"/>
                  </a:cubicBezTo>
                  <a:cubicBezTo>
                    <a:pt x="245" y="327"/>
                    <a:pt x="196" y="351"/>
                    <a:pt x="148" y="374"/>
                  </a:cubicBezTo>
                  <a:cubicBezTo>
                    <a:pt x="110" y="393"/>
                    <a:pt x="69" y="412"/>
                    <a:pt x="35" y="437"/>
                  </a:cubicBezTo>
                  <a:moveTo>
                    <a:pt x="54" y="497"/>
                  </a:moveTo>
                  <a:cubicBezTo>
                    <a:pt x="52" y="493"/>
                    <a:pt x="50" y="488"/>
                    <a:pt x="48" y="484"/>
                  </a:cubicBezTo>
                  <a:cubicBezTo>
                    <a:pt x="64" y="474"/>
                    <a:pt x="81" y="465"/>
                    <a:pt x="98" y="456"/>
                  </a:cubicBezTo>
                  <a:cubicBezTo>
                    <a:pt x="128" y="443"/>
                    <a:pt x="161" y="433"/>
                    <a:pt x="191" y="420"/>
                  </a:cubicBezTo>
                  <a:cubicBezTo>
                    <a:pt x="269" y="386"/>
                    <a:pt x="346" y="350"/>
                    <a:pt x="425" y="320"/>
                  </a:cubicBezTo>
                  <a:cubicBezTo>
                    <a:pt x="456" y="308"/>
                    <a:pt x="486" y="297"/>
                    <a:pt x="517" y="285"/>
                  </a:cubicBezTo>
                  <a:cubicBezTo>
                    <a:pt x="508" y="289"/>
                    <a:pt x="499" y="293"/>
                    <a:pt x="490" y="297"/>
                  </a:cubicBezTo>
                  <a:cubicBezTo>
                    <a:pt x="438" y="323"/>
                    <a:pt x="383" y="345"/>
                    <a:pt x="329" y="367"/>
                  </a:cubicBezTo>
                  <a:cubicBezTo>
                    <a:pt x="283" y="385"/>
                    <a:pt x="238" y="407"/>
                    <a:pt x="194" y="429"/>
                  </a:cubicBezTo>
                  <a:cubicBezTo>
                    <a:pt x="173" y="440"/>
                    <a:pt x="151" y="446"/>
                    <a:pt x="130" y="455"/>
                  </a:cubicBezTo>
                  <a:cubicBezTo>
                    <a:pt x="104" y="466"/>
                    <a:pt x="79" y="481"/>
                    <a:pt x="55" y="495"/>
                  </a:cubicBezTo>
                  <a:cubicBezTo>
                    <a:pt x="54" y="496"/>
                    <a:pt x="54" y="496"/>
                    <a:pt x="54" y="497"/>
                  </a:cubicBezTo>
                  <a:moveTo>
                    <a:pt x="31" y="414"/>
                  </a:moveTo>
                  <a:cubicBezTo>
                    <a:pt x="30" y="409"/>
                    <a:pt x="30" y="403"/>
                    <a:pt x="29" y="398"/>
                  </a:cubicBezTo>
                  <a:cubicBezTo>
                    <a:pt x="66" y="388"/>
                    <a:pt x="98" y="365"/>
                    <a:pt x="131" y="347"/>
                  </a:cubicBezTo>
                  <a:cubicBezTo>
                    <a:pt x="179" y="320"/>
                    <a:pt x="234" y="303"/>
                    <a:pt x="285" y="282"/>
                  </a:cubicBezTo>
                  <a:cubicBezTo>
                    <a:pt x="286" y="282"/>
                    <a:pt x="286" y="282"/>
                    <a:pt x="286" y="282"/>
                  </a:cubicBezTo>
                  <a:cubicBezTo>
                    <a:pt x="242" y="302"/>
                    <a:pt x="200" y="324"/>
                    <a:pt x="157" y="346"/>
                  </a:cubicBezTo>
                  <a:cubicBezTo>
                    <a:pt x="114" y="367"/>
                    <a:pt x="71" y="388"/>
                    <a:pt x="31" y="414"/>
                  </a:cubicBezTo>
                  <a:moveTo>
                    <a:pt x="76" y="514"/>
                  </a:moveTo>
                  <a:cubicBezTo>
                    <a:pt x="73" y="514"/>
                    <a:pt x="75" y="511"/>
                    <a:pt x="82" y="507"/>
                  </a:cubicBezTo>
                  <a:cubicBezTo>
                    <a:pt x="89" y="502"/>
                    <a:pt x="97" y="499"/>
                    <a:pt x="105" y="495"/>
                  </a:cubicBezTo>
                  <a:cubicBezTo>
                    <a:pt x="142" y="478"/>
                    <a:pt x="175" y="454"/>
                    <a:pt x="214" y="440"/>
                  </a:cubicBezTo>
                  <a:cubicBezTo>
                    <a:pt x="286" y="412"/>
                    <a:pt x="355" y="376"/>
                    <a:pt x="427" y="346"/>
                  </a:cubicBezTo>
                  <a:cubicBezTo>
                    <a:pt x="490" y="324"/>
                    <a:pt x="555" y="305"/>
                    <a:pt x="614" y="272"/>
                  </a:cubicBezTo>
                  <a:cubicBezTo>
                    <a:pt x="619" y="272"/>
                    <a:pt x="621" y="271"/>
                    <a:pt x="621" y="269"/>
                  </a:cubicBezTo>
                  <a:cubicBezTo>
                    <a:pt x="623" y="268"/>
                    <a:pt x="625" y="266"/>
                    <a:pt x="627" y="265"/>
                  </a:cubicBezTo>
                  <a:cubicBezTo>
                    <a:pt x="631" y="275"/>
                    <a:pt x="634" y="284"/>
                    <a:pt x="636" y="294"/>
                  </a:cubicBezTo>
                  <a:cubicBezTo>
                    <a:pt x="635" y="295"/>
                    <a:pt x="633" y="295"/>
                    <a:pt x="632" y="296"/>
                  </a:cubicBezTo>
                  <a:cubicBezTo>
                    <a:pt x="631" y="296"/>
                    <a:pt x="631" y="296"/>
                    <a:pt x="631" y="296"/>
                  </a:cubicBezTo>
                  <a:cubicBezTo>
                    <a:pt x="630" y="296"/>
                    <a:pt x="628" y="297"/>
                    <a:pt x="624" y="300"/>
                  </a:cubicBezTo>
                  <a:cubicBezTo>
                    <a:pt x="623" y="300"/>
                    <a:pt x="622" y="301"/>
                    <a:pt x="621" y="301"/>
                  </a:cubicBezTo>
                  <a:cubicBezTo>
                    <a:pt x="613" y="305"/>
                    <a:pt x="604" y="308"/>
                    <a:pt x="596" y="312"/>
                  </a:cubicBezTo>
                  <a:cubicBezTo>
                    <a:pt x="575" y="321"/>
                    <a:pt x="554" y="329"/>
                    <a:pt x="533" y="337"/>
                  </a:cubicBezTo>
                  <a:cubicBezTo>
                    <a:pt x="527" y="339"/>
                    <a:pt x="520" y="342"/>
                    <a:pt x="513" y="345"/>
                  </a:cubicBezTo>
                  <a:cubicBezTo>
                    <a:pt x="510" y="346"/>
                    <a:pt x="507" y="347"/>
                    <a:pt x="504" y="348"/>
                  </a:cubicBezTo>
                  <a:cubicBezTo>
                    <a:pt x="456" y="366"/>
                    <a:pt x="409" y="383"/>
                    <a:pt x="361" y="401"/>
                  </a:cubicBezTo>
                  <a:cubicBezTo>
                    <a:pt x="283" y="429"/>
                    <a:pt x="208" y="463"/>
                    <a:pt x="131" y="492"/>
                  </a:cubicBezTo>
                  <a:cubicBezTo>
                    <a:pt x="117" y="498"/>
                    <a:pt x="104" y="503"/>
                    <a:pt x="91" y="509"/>
                  </a:cubicBezTo>
                  <a:cubicBezTo>
                    <a:pt x="84" y="513"/>
                    <a:pt x="79" y="514"/>
                    <a:pt x="76" y="514"/>
                  </a:cubicBezTo>
                  <a:moveTo>
                    <a:pt x="587" y="251"/>
                  </a:moveTo>
                  <a:cubicBezTo>
                    <a:pt x="590" y="250"/>
                    <a:pt x="593" y="248"/>
                    <a:pt x="596" y="246"/>
                  </a:cubicBezTo>
                  <a:cubicBezTo>
                    <a:pt x="600" y="243"/>
                    <a:pt x="602" y="242"/>
                    <a:pt x="602" y="242"/>
                  </a:cubicBezTo>
                  <a:cubicBezTo>
                    <a:pt x="602" y="242"/>
                    <a:pt x="591" y="249"/>
                    <a:pt x="589" y="251"/>
                  </a:cubicBezTo>
                  <a:cubicBezTo>
                    <a:pt x="588" y="251"/>
                    <a:pt x="588" y="251"/>
                    <a:pt x="587" y="251"/>
                  </a:cubicBezTo>
                  <a:moveTo>
                    <a:pt x="64" y="494"/>
                  </a:moveTo>
                  <a:cubicBezTo>
                    <a:pt x="101" y="472"/>
                    <a:pt x="140" y="455"/>
                    <a:pt x="179" y="440"/>
                  </a:cubicBezTo>
                  <a:cubicBezTo>
                    <a:pt x="219" y="424"/>
                    <a:pt x="255" y="401"/>
                    <a:pt x="294" y="385"/>
                  </a:cubicBezTo>
                  <a:cubicBezTo>
                    <a:pt x="337" y="368"/>
                    <a:pt x="379" y="351"/>
                    <a:pt x="421" y="333"/>
                  </a:cubicBezTo>
                  <a:cubicBezTo>
                    <a:pt x="463" y="315"/>
                    <a:pt x="504" y="296"/>
                    <a:pt x="544" y="276"/>
                  </a:cubicBezTo>
                  <a:cubicBezTo>
                    <a:pt x="549" y="273"/>
                    <a:pt x="554" y="271"/>
                    <a:pt x="559" y="268"/>
                  </a:cubicBezTo>
                  <a:cubicBezTo>
                    <a:pt x="579" y="260"/>
                    <a:pt x="599" y="252"/>
                    <a:pt x="615" y="238"/>
                  </a:cubicBezTo>
                  <a:cubicBezTo>
                    <a:pt x="619" y="245"/>
                    <a:pt x="623" y="253"/>
                    <a:pt x="626" y="261"/>
                  </a:cubicBezTo>
                  <a:cubicBezTo>
                    <a:pt x="576" y="287"/>
                    <a:pt x="525" y="305"/>
                    <a:pt x="473" y="324"/>
                  </a:cubicBezTo>
                  <a:cubicBezTo>
                    <a:pt x="459" y="329"/>
                    <a:pt x="445" y="334"/>
                    <a:pt x="431" y="340"/>
                  </a:cubicBezTo>
                  <a:cubicBezTo>
                    <a:pt x="414" y="345"/>
                    <a:pt x="398" y="351"/>
                    <a:pt x="382" y="357"/>
                  </a:cubicBezTo>
                  <a:cubicBezTo>
                    <a:pt x="309" y="385"/>
                    <a:pt x="238" y="416"/>
                    <a:pt x="166" y="447"/>
                  </a:cubicBezTo>
                  <a:cubicBezTo>
                    <a:pt x="133" y="461"/>
                    <a:pt x="93" y="477"/>
                    <a:pt x="64" y="494"/>
                  </a:cubicBezTo>
                  <a:moveTo>
                    <a:pt x="29" y="392"/>
                  </a:moveTo>
                  <a:cubicBezTo>
                    <a:pt x="29" y="385"/>
                    <a:pt x="29" y="379"/>
                    <a:pt x="29" y="372"/>
                  </a:cubicBezTo>
                  <a:cubicBezTo>
                    <a:pt x="65" y="359"/>
                    <a:pt x="98" y="340"/>
                    <a:pt x="132" y="321"/>
                  </a:cubicBezTo>
                  <a:cubicBezTo>
                    <a:pt x="175" y="297"/>
                    <a:pt x="221" y="278"/>
                    <a:pt x="266" y="259"/>
                  </a:cubicBezTo>
                  <a:cubicBezTo>
                    <a:pt x="285" y="251"/>
                    <a:pt x="304" y="243"/>
                    <a:pt x="323" y="235"/>
                  </a:cubicBezTo>
                  <a:cubicBezTo>
                    <a:pt x="306" y="243"/>
                    <a:pt x="288" y="251"/>
                    <a:pt x="271" y="260"/>
                  </a:cubicBezTo>
                  <a:cubicBezTo>
                    <a:pt x="227" y="280"/>
                    <a:pt x="184" y="301"/>
                    <a:pt x="142" y="325"/>
                  </a:cubicBezTo>
                  <a:cubicBezTo>
                    <a:pt x="103" y="346"/>
                    <a:pt x="67" y="371"/>
                    <a:pt x="29" y="392"/>
                  </a:cubicBezTo>
                  <a:moveTo>
                    <a:pt x="473" y="273"/>
                  </a:moveTo>
                  <a:cubicBezTo>
                    <a:pt x="498" y="261"/>
                    <a:pt x="523" y="250"/>
                    <a:pt x="547" y="239"/>
                  </a:cubicBezTo>
                  <a:cubicBezTo>
                    <a:pt x="552" y="237"/>
                    <a:pt x="556" y="235"/>
                    <a:pt x="560" y="234"/>
                  </a:cubicBezTo>
                  <a:cubicBezTo>
                    <a:pt x="554" y="237"/>
                    <a:pt x="547" y="240"/>
                    <a:pt x="541" y="243"/>
                  </a:cubicBezTo>
                  <a:cubicBezTo>
                    <a:pt x="519" y="254"/>
                    <a:pt x="496" y="263"/>
                    <a:pt x="473" y="273"/>
                  </a:cubicBezTo>
                  <a:moveTo>
                    <a:pt x="130" y="439"/>
                  </a:moveTo>
                  <a:cubicBezTo>
                    <a:pt x="195" y="405"/>
                    <a:pt x="262" y="372"/>
                    <a:pt x="327" y="339"/>
                  </a:cubicBezTo>
                  <a:cubicBezTo>
                    <a:pt x="412" y="296"/>
                    <a:pt x="504" y="270"/>
                    <a:pt x="587" y="223"/>
                  </a:cubicBezTo>
                  <a:cubicBezTo>
                    <a:pt x="590" y="223"/>
                    <a:pt x="591" y="222"/>
                    <a:pt x="592" y="221"/>
                  </a:cubicBezTo>
                  <a:cubicBezTo>
                    <a:pt x="595" y="219"/>
                    <a:pt x="598" y="217"/>
                    <a:pt x="601" y="215"/>
                  </a:cubicBezTo>
                  <a:cubicBezTo>
                    <a:pt x="602" y="215"/>
                    <a:pt x="602" y="215"/>
                    <a:pt x="602" y="215"/>
                  </a:cubicBezTo>
                  <a:cubicBezTo>
                    <a:pt x="606" y="221"/>
                    <a:pt x="610" y="228"/>
                    <a:pt x="613" y="234"/>
                  </a:cubicBezTo>
                  <a:cubicBezTo>
                    <a:pt x="596" y="239"/>
                    <a:pt x="583" y="251"/>
                    <a:pt x="567" y="259"/>
                  </a:cubicBezTo>
                  <a:cubicBezTo>
                    <a:pt x="565" y="260"/>
                    <a:pt x="563" y="261"/>
                    <a:pt x="561" y="262"/>
                  </a:cubicBezTo>
                  <a:cubicBezTo>
                    <a:pt x="559" y="263"/>
                    <a:pt x="557" y="264"/>
                    <a:pt x="555" y="265"/>
                  </a:cubicBezTo>
                  <a:cubicBezTo>
                    <a:pt x="467" y="301"/>
                    <a:pt x="378" y="333"/>
                    <a:pt x="291" y="372"/>
                  </a:cubicBezTo>
                  <a:cubicBezTo>
                    <a:pt x="247" y="391"/>
                    <a:pt x="202" y="412"/>
                    <a:pt x="157" y="429"/>
                  </a:cubicBezTo>
                  <a:cubicBezTo>
                    <a:pt x="148" y="432"/>
                    <a:pt x="139" y="435"/>
                    <a:pt x="130" y="439"/>
                  </a:cubicBezTo>
                  <a:moveTo>
                    <a:pt x="29" y="366"/>
                  </a:moveTo>
                  <a:cubicBezTo>
                    <a:pt x="29" y="361"/>
                    <a:pt x="30" y="356"/>
                    <a:pt x="30" y="351"/>
                  </a:cubicBezTo>
                  <a:cubicBezTo>
                    <a:pt x="42" y="346"/>
                    <a:pt x="52" y="338"/>
                    <a:pt x="63" y="331"/>
                  </a:cubicBezTo>
                  <a:cubicBezTo>
                    <a:pt x="82" y="321"/>
                    <a:pt x="102" y="310"/>
                    <a:pt x="121" y="301"/>
                  </a:cubicBezTo>
                  <a:cubicBezTo>
                    <a:pt x="164" y="281"/>
                    <a:pt x="206" y="259"/>
                    <a:pt x="249" y="240"/>
                  </a:cubicBezTo>
                  <a:cubicBezTo>
                    <a:pt x="279" y="227"/>
                    <a:pt x="310" y="214"/>
                    <a:pt x="340" y="201"/>
                  </a:cubicBezTo>
                  <a:cubicBezTo>
                    <a:pt x="235" y="252"/>
                    <a:pt x="127" y="300"/>
                    <a:pt x="29" y="366"/>
                  </a:cubicBezTo>
                  <a:moveTo>
                    <a:pt x="38" y="453"/>
                  </a:moveTo>
                  <a:cubicBezTo>
                    <a:pt x="38" y="451"/>
                    <a:pt x="37" y="448"/>
                    <a:pt x="36" y="446"/>
                  </a:cubicBezTo>
                  <a:cubicBezTo>
                    <a:pt x="73" y="437"/>
                    <a:pt x="105" y="416"/>
                    <a:pt x="139" y="400"/>
                  </a:cubicBezTo>
                  <a:cubicBezTo>
                    <a:pt x="189" y="377"/>
                    <a:pt x="238" y="355"/>
                    <a:pt x="287" y="333"/>
                  </a:cubicBezTo>
                  <a:cubicBezTo>
                    <a:pt x="388" y="288"/>
                    <a:pt x="489" y="243"/>
                    <a:pt x="591" y="200"/>
                  </a:cubicBezTo>
                  <a:cubicBezTo>
                    <a:pt x="594" y="204"/>
                    <a:pt x="597" y="208"/>
                    <a:pt x="600" y="212"/>
                  </a:cubicBezTo>
                  <a:cubicBezTo>
                    <a:pt x="599" y="212"/>
                    <a:pt x="599" y="212"/>
                    <a:pt x="599" y="212"/>
                  </a:cubicBezTo>
                  <a:cubicBezTo>
                    <a:pt x="500" y="258"/>
                    <a:pt x="400" y="301"/>
                    <a:pt x="300" y="341"/>
                  </a:cubicBezTo>
                  <a:cubicBezTo>
                    <a:pt x="279" y="349"/>
                    <a:pt x="260" y="361"/>
                    <a:pt x="240" y="371"/>
                  </a:cubicBezTo>
                  <a:cubicBezTo>
                    <a:pt x="216" y="382"/>
                    <a:pt x="189" y="390"/>
                    <a:pt x="164" y="399"/>
                  </a:cubicBezTo>
                  <a:cubicBezTo>
                    <a:pt x="121" y="415"/>
                    <a:pt x="78" y="431"/>
                    <a:pt x="38" y="453"/>
                  </a:cubicBezTo>
                  <a:moveTo>
                    <a:pt x="36" y="442"/>
                  </a:moveTo>
                  <a:cubicBezTo>
                    <a:pt x="36" y="442"/>
                    <a:pt x="36" y="442"/>
                    <a:pt x="36" y="442"/>
                  </a:cubicBezTo>
                  <a:cubicBezTo>
                    <a:pt x="41" y="439"/>
                    <a:pt x="49" y="432"/>
                    <a:pt x="54" y="429"/>
                  </a:cubicBezTo>
                  <a:cubicBezTo>
                    <a:pt x="61" y="424"/>
                    <a:pt x="69" y="420"/>
                    <a:pt x="77" y="416"/>
                  </a:cubicBezTo>
                  <a:cubicBezTo>
                    <a:pt x="95" y="406"/>
                    <a:pt x="113" y="396"/>
                    <a:pt x="132" y="387"/>
                  </a:cubicBezTo>
                  <a:cubicBezTo>
                    <a:pt x="207" y="349"/>
                    <a:pt x="283" y="312"/>
                    <a:pt x="359" y="276"/>
                  </a:cubicBezTo>
                  <a:cubicBezTo>
                    <a:pt x="363" y="274"/>
                    <a:pt x="366" y="273"/>
                    <a:pt x="370" y="271"/>
                  </a:cubicBezTo>
                  <a:cubicBezTo>
                    <a:pt x="416" y="253"/>
                    <a:pt x="462" y="234"/>
                    <a:pt x="508" y="215"/>
                  </a:cubicBezTo>
                  <a:cubicBezTo>
                    <a:pt x="516" y="212"/>
                    <a:pt x="524" y="210"/>
                    <a:pt x="531" y="207"/>
                  </a:cubicBezTo>
                  <a:cubicBezTo>
                    <a:pt x="537" y="204"/>
                    <a:pt x="542" y="201"/>
                    <a:pt x="548" y="199"/>
                  </a:cubicBezTo>
                  <a:cubicBezTo>
                    <a:pt x="549" y="198"/>
                    <a:pt x="551" y="197"/>
                    <a:pt x="553" y="195"/>
                  </a:cubicBezTo>
                  <a:cubicBezTo>
                    <a:pt x="561" y="192"/>
                    <a:pt x="570" y="188"/>
                    <a:pt x="578" y="185"/>
                  </a:cubicBezTo>
                  <a:cubicBezTo>
                    <a:pt x="581" y="189"/>
                    <a:pt x="585" y="193"/>
                    <a:pt x="589" y="197"/>
                  </a:cubicBezTo>
                  <a:cubicBezTo>
                    <a:pt x="437" y="260"/>
                    <a:pt x="287" y="328"/>
                    <a:pt x="137" y="397"/>
                  </a:cubicBezTo>
                  <a:cubicBezTo>
                    <a:pt x="104" y="412"/>
                    <a:pt x="71" y="432"/>
                    <a:pt x="36" y="442"/>
                  </a:cubicBezTo>
                  <a:moveTo>
                    <a:pt x="158" y="278"/>
                  </a:moveTo>
                  <a:cubicBezTo>
                    <a:pt x="216" y="247"/>
                    <a:pt x="275" y="218"/>
                    <a:pt x="332" y="186"/>
                  </a:cubicBezTo>
                  <a:cubicBezTo>
                    <a:pt x="334" y="185"/>
                    <a:pt x="335" y="184"/>
                    <a:pt x="337" y="183"/>
                  </a:cubicBezTo>
                  <a:cubicBezTo>
                    <a:pt x="346" y="185"/>
                    <a:pt x="354" y="185"/>
                    <a:pt x="363" y="185"/>
                  </a:cubicBezTo>
                  <a:cubicBezTo>
                    <a:pt x="363" y="185"/>
                    <a:pt x="364" y="185"/>
                    <a:pt x="364" y="185"/>
                  </a:cubicBezTo>
                  <a:cubicBezTo>
                    <a:pt x="296" y="217"/>
                    <a:pt x="226" y="245"/>
                    <a:pt x="158" y="278"/>
                  </a:cubicBezTo>
                  <a:moveTo>
                    <a:pt x="31" y="344"/>
                  </a:moveTo>
                  <a:cubicBezTo>
                    <a:pt x="32" y="337"/>
                    <a:pt x="34" y="329"/>
                    <a:pt x="35" y="321"/>
                  </a:cubicBezTo>
                  <a:cubicBezTo>
                    <a:pt x="61" y="312"/>
                    <a:pt x="84" y="294"/>
                    <a:pt x="108" y="281"/>
                  </a:cubicBezTo>
                  <a:cubicBezTo>
                    <a:pt x="142" y="263"/>
                    <a:pt x="177" y="246"/>
                    <a:pt x="212" y="229"/>
                  </a:cubicBezTo>
                  <a:cubicBezTo>
                    <a:pt x="247" y="213"/>
                    <a:pt x="282" y="196"/>
                    <a:pt x="316" y="179"/>
                  </a:cubicBezTo>
                  <a:cubicBezTo>
                    <a:pt x="321" y="180"/>
                    <a:pt x="326" y="181"/>
                    <a:pt x="330" y="182"/>
                  </a:cubicBezTo>
                  <a:cubicBezTo>
                    <a:pt x="298" y="200"/>
                    <a:pt x="266" y="216"/>
                    <a:pt x="233" y="233"/>
                  </a:cubicBezTo>
                  <a:cubicBezTo>
                    <a:pt x="184" y="258"/>
                    <a:pt x="136" y="285"/>
                    <a:pt x="88" y="312"/>
                  </a:cubicBezTo>
                  <a:cubicBezTo>
                    <a:pt x="78" y="318"/>
                    <a:pt x="68" y="323"/>
                    <a:pt x="58" y="330"/>
                  </a:cubicBezTo>
                  <a:cubicBezTo>
                    <a:pt x="49" y="335"/>
                    <a:pt x="40" y="340"/>
                    <a:pt x="31" y="344"/>
                  </a:cubicBezTo>
                  <a:moveTo>
                    <a:pt x="56" y="306"/>
                  </a:moveTo>
                  <a:cubicBezTo>
                    <a:pt x="57" y="305"/>
                    <a:pt x="57" y="305"/>
                    <a:pt x="57" y="305"/>
                  </a:cubicBezTo>
                  <a:cubicBezTo>
                    <a:pt x="73" y="295"/>
                    <a:pt x="90" y="286"/>
                    <a:pt x="107" y="276"/>
                  </a:cubicBezTo>
                  <a:cubicBezTo>
                    <a:pt x="142" y="257"/>
                    <a:pt x="176" y="238"/>
                    <a:pt x="211" y="220"/>
                  </a:cubicBezTo>
                  <a:cubicBezTo>
                    <a:pt x="240" y="204"/>
                    <a:pt x="268" y="189"/>
                    <a:pt x="297" y="173"/>
                  </a:cubicBezTo>
                  <a:cubicBezTo>
                    <a:pt x="302" y="175"/>
                    <a:pt x="306" y="176"/>
                    <a:pt x="311" y="178"/>
                  </a:cubicBezTo>
                  <a:cubicBezTo>
                    <a:pt x="286" y="190"/>
                    <a:pt x="262" y="202"/>
                    <a:pt x="237" y="213"/>
                  </a:cubicBezTo>
                  <a:cubicBezTo>
                    <a:pt x="176" y="242"/>
                    <a:pt x="115" y="272"/>
                    <a:pt x="56" y="306"/>
                  </a:cubicBezTo>
                  <a:moveTo>
                    <a:pt x="93" y="382"/>
                  </a:moveTo>
                  <a:cubicBezTo>
                    <a:pt x="117" y="369"/>
                    <a:pt x="142" y="357"/>
                    <a:pt x="167" y="345"/>
                  </a:cubicBezTo>
                  <a:cubicBezTo>
                    <a:pt x="226" y="316"/>
                    <a:pt x="283" y="286"/>
                    <a:pt x="343" y="261"/>
                  </a:cubicBezTo>
                  <a:cubicBezTo>
                    <a:pt x="398" y="237"/>
                    <a:pt x="453" y="215"/>
                    <a:pt x="509" y="192"/>
                  </a:cubicBezTo>
                  <a:cubicBezTo>
                    <a:pt x="526" y="185"/>
                    <a:pt x="544" y="178"/>
                    <a:pt x="562" y="170"/>
                  </a:cubicBezTo>
                  <a:cubicBezTo>
                    <a:pt x="566" y="174"/>
                    <a:pt x="570" y="178"/>
                    <a:pt x="574" y="182"/>
                  </a:cubicBezTo>
                  <a:cubicBezTo>
                    <a:pt x="565" y="185"/>
                    <a:pt x="555" y="190"/>
                    <a:pt x="546" y="194"/>
                  </a:cubicBezTo>
                  <a:cubicBezTo>
                    <a:pt x="530" y="201"/>
                    <a:pt x="514" y="208"/>
                    <a:pt x="498" y="215"/>
                  </a:cubicBezTo>
                  <a:cubicBezTo>
                    <a:pt x="479" y="221"/>
                    <a:pt x="460" y="228"/>
                    <a:pt x="442" y="235"/>
                  </a:cubicBezTo>
                  <a:cubicBezTo>
                    <a:pt x="421" y="244"/>
                    <a:pt x="400" y="253"/>
                    <a:pt x="379" y="263"/>
                  </a:cubicBezTo>
                  <a:cubicBezTo>
                    <a:pt x="361" y="270"/>
                    <a:pt x="342" y="278"/>
                    <a:pt x="323" y="285"/>
                  </a:cubicBezTo>
                  <a:cubicBezTo>
                    <a:pt x="249" y="316"/>
                    <a:pt x="174" y="345"/>
                    <a:pt x="100" y="379"/>
                  </a:cubicBezTo>
                  <a:cubicBezTo>
                    <a:pt x="98" y="380"/>
                    <a:pt x="95" y="381"/>
                    <a:pt x="93" y="382"/>
                  </a:cubicBezTo>
                  <a:moveTo>
                    <a:pt x="38" y="312"/>
                  </a:moveTo>
                  <a:cubicBezTo>
                    <a:pt x="41" y="300"/>
                    <a:pt x="45" y="288"/>
                    <a:pt x="50" y="277"/>
                  </a:cubicBezTo>
                  <a:cubicBezTo>
                    <a:pt x="68" y="271"/>
                    <a:pt x="84" y="264"/>
                    <a:pt x="102" y="254"/>
                  </a:cubicBezTo>
                  <a:cubicBezTo>
                    <a:pt x="134" y="238"/>
                    <a:pt x="167" y="223"/>
                    <a:pt x="199" y="208"/>
                  </a:cubicBezTo>
                  <a:cubicBezTo>
                    <a:pt x="228" y="195"/>
                    <a:pt x="257" y="182"/>
                    <a:pt x="287" y="168"/>
                  </a:cubicBezTo>
                  <a:cubicBezTo>
                    <a:pt x="289" y="169"/>
                    <a:pt x="291" y="170"/>
                    <a:pt x="293" y="171"/>
                  </a:cubicBezTo>
                  <a:cubicBezTo>
                    <a:pt x="208" y="218"/>
                    <a:pt x="121" y="262"/>
                    <a:pt x="38" y="312"/>
                  </a:cubicBezTo>
                  <a:moveTo>
                    <a:pt x="354" y="169"/>
                  </a:moveTo>
                  <a:cubicBezTo>
                    <a:pt x="349" y="169"/>
                    <a:pt x="344" y="169"/>
                    <a:pt x="339" y="168"/>
                  </a:cubicBezTo>
                  <a:cubicBezTo>
                    <a:pt x="346" y="165"/>
                    <a:pt x="353" y="161"/>
                    <a:pt x="360" y="158"/>
                  </a:cubicBezTo>
                  <a:cubicBezTo>
                    <a:pt x="360" y="161"/>
                    <a:pt x="360" y="163"/>
                    <a:pt x="360" y="166"/>
                  </a:cubicBezTo>
                  <a:cubicBezTo>
                    <a:pt x="358" y="167"/>
                    <a:pt x="356" y="168"/>
                    <a:pt x="354" y="169"/>
                  </a:cubicBezTo>
                  <a:moveTo>
                    <a:pt x="31" y="393"/>
                  </a:moveTo>
                  <a:cubicBezTo>
                    <a:pt x="29" y="393"/>
                    <a:pt x="52" y="383"/>
                    <a:pt x="56" y="381"/>
                  </a:cubicBezTo>
                  <a:cubicBezTo>
                    <a:pt x="69" y="373"/>
                    <a:pt x="82" y="365"/>
                    <a:pt x="95" y="357"/>
                  </a:cubicBezTo>
                  <a:cubicBezTo>
                    <a:pt x="124" y="339"/>
                    <a:pt x="154" y="322"/>
                    <a:pt x="185" y="306"/>
                  </a:cubicBezTo>
                  <a:cubicBezTo>
                    <a:pt x="244" y="275"/>
                    <a:pt x="305" y="248"/>
                    <a:pt x="365" y="220"/>
                  </a:cubicBezTo>
                  <a:cubicBezTo>
                    <a:pt x="396" y="206"/>
                    <a:pt x="427" y="192"/>
                    <a:pt x="459" y="180"/>
                  </a:cubicBezTo>
                  <a:cubicBezTo>
                    <a:pt x="483" y="171"/>
                    <a:pt x="507" y="162"/>
                    <a:pt x="529" y="147"/>
                  </a:cubicBezTo>
                  <a:cubicBezTo>
                    <a:pt x="533" y="150"/>
                    <a:pt x="537" y="152"/>
                    <a:pt x="541" y="155"/>
                  </a:cubicBezTo>
                  <a:cubicBezTo>
                    <a:pt x="547" y="159"/>
                    <a:pt x="553" y="163"/>
                    <a:pt x="558" y="167"/>
                  </a:cubicBezTo>
                  <a:cubicBezTo>
                    <a:pt x="539" y="176"/>
                    <a:pt x="519" y="184"/>
                    <a:pt x="500" y="192"/>
                  </a:cubicBezTo>
                  <a:cubicBezTo>
                    <a:pt x="494" y="194"/>
                    <a:pt x="488" y="196"/>
                    <a:pt x="482" y="199"/>
                  </a:cubicBezTo>
                  <a:cubicBezTo>
                    <a:pt x="452" y="210"/>
                    <a:pt x="422" y="220"/>
                    <a:pt x="393" y="232"/>
                  </a:cubicBezTo>
                  <a:cubicBezTo>
                    <a:pt x="328" y="258"/>
                    <a:pt x="264" y="286"/>
                    <a:pt x="200" y="312"/>
                  </a:cubicBezTo>
                  <a:cubicBezTo>
                    <a:pt x="173" y="323"/>
                    <a:pt x="147" y="334"/>
                    <a:pt x="122" y="347"/>
                  </a:cubicBezTo>
                  <a:cubicBezTo>
                    <a:pt x="94" y="363"/>
                    <a:pt x="68" y="381"/>
                    <a:pt x="38" y="392"/>
                  </a:cubicBezTo>
                  <a:cubicBezTo>
                    <a:pt x="34" y="393"/>
                    <a:pt x="32" y="393"/>
                    <a:pt x="31" y="393"/>
                  </a:cubicBezTo>
                  <a:moveTo>
                    <a:pt x="54" y="267"/>
                  </a:moveTo>
                  <a:cubicBezTo>
                    <a:pt x="55" y="266"/>
                    <a:pt x="55" y="266"/>
                    <a:pt x="55" y="266"/>
                  </a:cubicBezTo>
                  <a:cubicBezTo>
                    <a:pt x="74" y="259"/>
                    <a:pt x="91" y="247"/>
                    <a:pt x="108" y="236"/>
                  </a:cubicBezTo>
                  <a:cubicBezTo>
                    <a:pt x="134" y="219"/>
                    <a:pt x="163" y="207"/>
                    <a:pt x="189" y="192"/>
                  </a:cubicBezTo>
                  <a:cubicBezTo>
                    <a:pt x="218" y="177"/>
                    <a:pt x="247" y="162"/>
                    <a:pt x="277" y="147"/>
                  </a:cubicBezTo>
                  <a:cubicBezTo>
                    <a:pt x="250" y="161"/>
                    <a:pt x="224" y="176"/>
                    <a:pt x="198" y="190"/>
                  </a:cubicBezTo>
                  <a:cubicBezTo>
                    <a:pt x="169" y="206"/>
                    <a:pt x="140" y="220"/>
                    <a:pt x="113" y="236"/>
                  </a:cubicBezTo>
                  <a:cubicBezTo>
                    <a:pt x="97" y="246"/>
                    <a:pt x="81" y="257"/>
                    <a:pt x="64" y="263"/>
                  </a:cubicBezTo>
                  <a:cubicBezTo>
                    <a:pt x="60" y="265"/>
                    <a:pt x="57" y="266"/>
                    <a:pt x="54" y="267"/>
                  </a:cubicBezTo>
                  <a:moveTo>
                    <a:pt x="438" y="185"/>
                  </a:moveTo>
                  <a:cubicBezTo>
                    <a:pt x="449" y="180"/>
                    <a:pt x="460" y="176"/>
                    <a:pt x="470" y="171"/>
                  </a:cubicBezTo>
                  <a:cubicBezTo>
                    <a:pt x="482" y="166"/>
                    <a:pt x="495" y="161"/>
                    <a:pt x="507" y="155"/>
                  </a:cubicBezTo>
                  <a:cubicBezTo>
                    <a:pt x="510" y="154"/>
                    <a:pt x="522" y="146"/>
                    <a:pt x="525" y="145"/>
                  </a:cubicBezTo>
                  <a:cubicBezTo>
                    <a:pt x="525" y="145"/>
                    <a:pt x="525" y="145"/>
                    <a:pt x="525" y="145"/>
                  </a:cubicBezTo>
                  <a:cubicBezTo>
                    <a:pt x="524" y="146"/>
                    <a:pt x="523" y="147"/>
                    <a:pt x="519" y="149"/>
                  </a:cubicBezTo>
                  <a:cubicBezTo>
                    <a:pt x="495" y="165"/>
                    <a:pt x="466" y="175"/>
                    <a:pt x="438" y="185"/>
                  </a:cubicBezTo>
                  <a:moveTo>
                    <a:pt x="333" y="167"/>
                  </a:moveTo>
                  <a:cubicBezTo>
                    <a:pt x="327" y="166"/>
                    <a:pt x="321" y="164"/>
                    <a:pt x="315" y="163"/>
                  </a:cubicBezTo>
                  <a:cubicBezTo>
                    <a:pt x="330" y="154"/>
                    <a:pt x="345" y="146"/>
                    <a:pt x="360" y="137"/>
                  </a:cubicBezTo>
                  <a:cubicBezTo>
                    <a:pt x="359" y="143"/>
                    <a:pt x="359" y="148"/>
                    <a:pt x="360" y="154"/>
                  </a:cubicBezTo>
                  <a:cubicBezTo>
                    <a:pt x="351" y="158"/>
                    <a:pt x="342" y="163"/>
                    <a:pt x="333" y="167"/>
                  </a:cubicBezTo>
                  <a:moveTo>
                    <a:pt x="311" y="161"/>
                  </a:moveTo>
                  <a:cubicBezTo>
                    <a:pt x="309" y="161"/>
                    <a:pt x="307" y="160"/>
                    <a:pt x="306" y="159"/>
                  </a:cubicBezTo>
                  <a:cubicBezTo>
                    <a:pt x="324" y="150"/>
                    <a:pt x="342" y="141"/>
                    <a:pt x="360" y="131"/>
                  </a:cubicBezTo>
                  <a:cubicBezTo>
                    <a:pt x="360" y="132"/>
                    <a:pt x="360" y="132"/>
                    <a:pt x="360" y="132"/>
                  </a:cubicBezTo>
                  <a:cubicBezTo>
                    <a:pt x="344" y="142"/>
                    <a:pt x="327" y="152"/>
                    <a:pt x="311" y="161"/>
                  </a:cubicBezTo>
                  <a:moveTo>
                    <a:pt x="432" y="158"/>
                  </a:moveTo>
                  <a:cubicBezTo>
                    <a:pt x="436" y="156"/>
                    <a:pt x="439" y="154"/>
                    <a:pt x="442" y="152"/>
                  </a:cubicBezTo>
                  <a:cubicBezTo>
                    <a:pt x="444" y="152"/>
                    <a:pt x="445" y="151"/>
                    <a:pt x="447" y="150"/>
                  </a:cubicBezTo>
                  <a:cubicBezTo>
                    <a:pt x="456" y="145"/>
                    <a:pt x="466" y="139"/>
                    <a:pt x="475" y="134"/>
                  </a:cubicBezTo>
                  <a:cubicBezTo>
                    <a:pt x="480" y="133"/>
                    <a:pt x="482" y="132"/>
                    <a:pt x="483" y="129"/>
                  </a:cubicBezTo>
                  <a:cubicBezTo>
                    <a:pt x="484" y="128"/>
                    <a:pt x="485" y="128"/>
                    <a:pt x="486" y="127"/>
                  </a:cubicBezTo>
                  <a:cubicBezTo>
                    <a:pt x="498" y="132"/>
                    <a:pt x="511" y="138"/>
                    <a:pt x="523" y="144"/>
                  </a:cubicBezTo>
                  <a:cubicBezTo>
                    <a:pt x="446" y="177"/>
                    <a:pt x="370" y="211"/>
                    <a:pt x="292" y="244"/>
                  </a:cubicBezTo>
                  <a:cubicBezTo>
                    <a:pt x="220" y="274"/>
                    <a:pt x="150" y="308"/>
                    <a:pt x="81" y="345"/>
                  </a:cubicBezTo>
                  <a:cubicBezTo>
                    <a:pt x="65" y="353"/>
                    <a:pt x="43" y="360"/>
                    <a:pt x="31" y="369"/>
                  </a:cubicBezTo>
                  <a:cubicBezTo>
                    <a:pt x="46" y="359"/>
                    <a:pt x="62" y="349"/>
                    <a:pt x="78" y="339"/>
                  </a:cubicBezTo>
                  <a:cubicBezTo>
                    <a:pt x="112" y="318"/>
                    <a:pt x="148" y="299"/>
                    <a:pt x="184" y="281"/>
                  </a:cubicBezTo>
                  <a:cubicBezTo>
                    <a:pt x="249" y="248"/>
                    <a:pt x="316" y="217"/>
                    <a:pt x="382" y="184"/>
                  </a:cubicBezTo>
                  <a:cubicBezTo>
                    <a:pt x="409" y="182"/>
                    <a:pt x="436" y="174"/>
                    <a:pt x="463" y="164"/>
                  </a:cubicBezTo>
                  <a:cubicBezTo>
                    <a:pt x="472" y="160"/>
                    <a:pt x="469" y="148"/>
                    <a:pt x="462" y="148"/>
                  </a:cubicBezTo>
                  <a:cubicBezTo>
                    <a:pt x="461" y="148"/>
                    <a:pt x="460" y="148"/>
                    <a:pt x="459" y="148"/>
                  </a:cubicBezTo>
                  <a:cubicBezTo>
                    <a:pt x="450" y="152"/>
                    <a:pt x="441" y="155"/>
                    <a:pt x="432" y="158"/>
                  </a:cubicBezTo>
                  <a:moveTo>
                    <a:pt x="60" y="256"/>
                  </a:moveTo>
                  <a:cubicBezTo>
                    <a:pt x="64" y="248"/>
                    <a:pt x="69" y="240"/>
                    <a:pt x="74" y="233"/>
                  </a:cubicBezTo>
                  <a:cubicBezTo>
                    <a:pt x="114" y="215"/>
                    <a:pt x="152" y="193"/>
                    <a:pt x="191" y="174"/>
                  </a:cubicBezTo>
                  <a:cubicBezTo>
                    <a:pt x="215" y="162"/>
                    <a:pt x="238" y="149"/>
                    <a:pt x="261" y="138"/>
                  </a:cubicBezTo>
                  <a:cubicBezTo>
                    <a:pt x="270" y="133"/>
                    <a:pt x="278" y="130"/>
                    <a:pt x="287" y="126"/>
                  </a:cubicBezTo>
                  <a:cubicBezTo>
                    <a:pt x="209" y="166"/>
                    <a:pt x="134" y="210"/>
                    <a:pt x="60" y="256"/>
                  </a:cubicBezTo>
                  <a:moveTo>
                    <a:pt x="375" y="157"/>
                  </a:moveTo>
                  <a:cubicBezTo>
                    <a:pt x="375" y="155"/>
                    <a:pt x="375" y="153"/>
                    <a:pt x="375" y="151"/>
                  </a:cubicBezTo>
                  <a:cubicBezTo>
                    <a:pt x="395" y="141"/>
                    <a:pt x="415" y="131"/>
                    <a:pt x="435" y="122"/>
                  </a:cubicBezTo>
                  <a:cubicBezTo>
                    <a:pt x="415" y="131"/>
                    <a:pt x="395" y="144"/>
                    <a:pt x="375" y="157"/>
                  </a:cubicBezTo>
                  <a:moveTo>
                    <a:pt x="436" y="121"/>
                  </a:moveTo>
                  <a:cubicBezTo>
                    <a:pt x="436" y="121"/>
                    <a:pt x="436" y="121"/>
                    <a:pt x="436" y="121"/>
                  </a:cubicBezTo>
                  <a:cubicBezTo>
                    <a:pt x="436" y="121"/>
                    <a:pt x="436" y="121"/>
                    <a:pt x="436" y="121"/>
                  </a:cubicBezTo>
                  <a:moveTo>
                    <a:pt x="108" y="192"/>
                  </a:moveTo>
                  <a:cubicBezTo>
                    <a:pt x="135" y="165"/>
                    <a:pt x="167" y="144"/>
                    <a:pt x="204" y="131"/>
                  </a:cubicBezTo>
                  <a:cubicBezTo>
                    <a:pt x="221" y="124"/>
                    <a:pt x="238" y="119"/>
                    <a:pt x="255" y="115"/>
                  </a:cubicBezTo>
                  <a:cubicBezTo>
                    <a:pt x="241" y="121"/>
                    <a:pt x="228" y="129"/>
                    <a:pt x="214" y="136"/>
                  </a:cubicBezTo>
                  <a:cubicBezTo>
                    <a:pt x="179" y="154"/>
                    <a:pt x="143" y="172"/>
                    <a:pt x="108" y="192"/>
                  </a:cubicBezTo>
                  <a:moveTo>
                    <a:pt x="376" y="169"/>
                  </a:moveTo>
                  <a:cubicBezTo>
                    <a:pt x="376" y="167"/>
                    <a:pt x="376" y="165"/>
                    <a:pt x="376" y="163"/>
                  </a:cubicBezTo>
                  <a:cubicBezTo>
                    <a:pt x="400" y="149"/>
                    <a:pt x="424" y="135"/>
                    <a:pt x="446" y="117"/>
                  </a:cubicBezTo>
                  <a:cubicBezTo>
                    <a:pt x="446" y="116"/>
                    <a:pt x="446" y="116"/>
                    <a:pt x="446" y="115"/>
                  </a:cubicBezTo>
                  <a:cubicBezTo>
                    <a:pt x="458" y="118"/>
                    <a:pt x="469" y="121"/>
                    <a:pt x="481" y="125"/>
                  </a:cubicBezTo>
                  <a:cubicBezTo>
                    <a:pt x="468" y="133"/>
                    <a:pt x="455" y="141"/>
                    <a:pt x="442" y="148"/>
                  </a:cubicBezTo>
                  <a:cubicBezTo>
                    <a:pt x="431" y="154"/>
                    <a:pt x="420" y="159"/>
                    <a:pt x="409" y="164"/>
                  </a:cubicBezTo>
                  <a:cubicBezTo>
                    <a:pt x="398" y="167"/>
                    <a:pt x="387" y="168"/>
                    <a:pt x="376" y="169"/>
                  </a:cubicBezTo>
                  <a:moveTo>
                    <a:pt x="376" y="123"/>
                  </a:moveTo>
                  <a:cubicBezTo>
                    <a:pt x="376" y="122"/>
                    <a:pt x="376" y="122"/>
                    <a:pt x="376" y="122"/>
                  </a:cubicBezTo>
                  <a:cubicBezTo>
                    <a:pt x="383" y="119"/>
                    <a:pt x="389" y="115"/>
                    <a:pt x="395" y="111"/>
                  </a:cubicBezTo>
                  <a:cubicBezTo>
                    <a:pt x="389" y="115"/>
                    <a:pt x="382" y="119"/>
                    <a:pt x="376" y="123"/>
                  </a:cubicBezTo>
                  <a:moveTo>
                    <a:pt x="396" y="110"/>
                  </a:moveTo>
                  <a:cubicBezTo>
                    <a:pt x="396" y="110"/>
                    <a:pt x="396" y="110"/>
                    <a:pt x="396" y="110"/>
                  </a:cubicBezTo>
                  <a:cubicBezTo>
                    <a:pt x="396" y="110"/>
                    <a:pt x="396" y="110"/>
                    <a:pt x="396" y="110"/>
                  </a:cubicBezTo>
                  <a:moveTo>
                    <a:pt x="105" y="198"/>
                  </a:moveTo>
                  <a:cubicBezTo>
                    <a:pt x="105" y="198"/>
                    <a:pt x="105" y="198"/>
                    <a:pt x="106" y="198"/>
                  </a:cubicBezTo>
                  <a:cubicBezTo>
                    <a:pt x="142" y="177"/>
                    <a:pt x="179" y="158"/>
                    <a:pt x="216" y="139"/>
                  </a:cubicBezTo>
                  <a:cubicBezTo>
                    <a:pt x="233" y="130"/>
                    <a:pt x="250" y="121"/>
                    <a:pt x="268" y="114"/>
                  </a:cubicBezTo>
                  <a:cubicBezTo>
                    <a:pt x="272" y="112"/>
                    <a:pt x="277" y="111"/>
                    <a:pt x="282" y="110"/>
                  </a:cubicBezTo>
                  <a:cubicBezTo>
                    <a:pt x="283" y="110"/>
                    <a:pt x="283" y="110"/>
                    <a:pt x="284" y="109"/>
                  </a:cubicBezTo>
                  <a:cubicBezTo>
                    <a:pt x="275" y="114"/>
                    <a:pt x="265" y="119"/>
                    <a:pt x="256" y="123"/>
                  </a:cubicBezTo>
                  <a:cubicBezTo>
                    <a:pt x="198" y="151"/>
                    <a:pt x="141" y="177"/>
                    <a:pt x="89" y="213"/>
                  </a:cubicBezTo>
                  <a:cubicBezTo>
                    <a:pt x="93" y="208"/>
                    <a:pt x="98" y="202"/>
                    <a:pt x="103" y="197"/>
                  </a:cubicBezTo>
                  <a:cubicBezTo>
                    <a:pt x="103" y="198"/>
                    <a:pt x="104" y="198"/>
                    <a:pt x="105" y="198"/>
                  </a:cubicBezTo>
                  <a:moveTo>
                    <a:pt x="375" y="146"/>
                  </a:moveTo>
                  <a:cubicBezTo>
                    <a:pt x="375" y="140"/>
                    <a:pt x="375" y="134"/>
                    <a:pt x="376" y="127"/>
                  </a:cubicBezTo>
                  <a:cubicBezTo>
                    <a:pt x="386" y="121"/>
                    <a:pt x="396" y="115"/>
                    <a:pt x="407" y="108"/>
                  </a:cubicBezTo>
                  <a:cubicBezTo>
                    <a:pt x="407" y="108"/>
                    <a:pt x="407" y="108"/>
                    <a:pt x="407" y="108"/>
                  </a:cubicBezTo>
                  <a:cubicBezTo>
                    <a:pt x="419" y="109"/>
                    <a:pt x="431" y="111"/>
                    <a:pt x="442" y="114"/>
                  </a:cubicBezTo>
                  <a:cubicBezTo>
                    <a:pt x="420" y="125"/>
                    <a:pt x="397" y="135"/>
                    <a:pt x="375" y="146"/>
                  </a:cubicBezTo>
                  <a:moveTo>
                    <a:pt x="52" y="273"/>
                  </a:moveTo>
                  <a:cubicBezTo>
                    <a:pt x="52" y="272"/>
                    <a:pt x="52" y="272"/>
                    <a:pt x="52" y="272"/>
                  </a:cubicBezTo>
                  <a:cubicBezTo>
                    <a:pt x="57" y="270"/>
                    <a:pt x="63" y="268"/>
                    <a:pt x="65" y="267"/>
                  </a:cubicBezTo>
                  <a:cubicBezTo>
                    <a:pt x="77" y="263"/>
                    <a:pt x="87" y="256"/>
                    <a:pt x="98" y="250"/>
                  </a:cubicBezTo>
                  <a:cubicBezTo>
                    <a:pt x="129" y="232"/>
                    <a:pt x="160" y="215"/>
                    <a:pt x="191" y="198"/>
                  </a:cubicBezTo>
                  <a:cubicBezTo>
                    <a:pt x="249" y="168"/>
                    <a:pt x="305" y="135"/>
                    <a:pt x="363" y="106"/>
                  </a:cubicBezTo>
                  <a:cubicBezTo>
                    <a:pt x="362" y="112"/>
                    <a:pt x="361" y="118"/>
                    <a:pt x="361" y="124"/>
                  </a:cubicBezTo>
                  <a:cubicBezTo>
                    <a:pt x="349" y="130"/>
                    <a:pt x="338" y="137"/>
                    <a:pt x="327" y="143"/>
                  </a:cubicBezTo>
                  <a:cubicBezTo>
                    <a:pt x="317" y="147"/>
                    <a:pt x="308" y="152"/>
                    <a:pt x="299" y="157"/>
                  </a:cubicBezTo>
                  <a:cubicBezTo>
                    <a:pt x="295" y="155"/>
                    <a:pt x="292" y="154"/>
                    <a:pt x="288" y="152"/>
                  </a:cubicBezTo>
                  <a:cubicBezTo>
                    <a:pt x="287" y="151"/>
                    <a:pt x="286" y="151"/>
                    <a:pt x="285" y="151"/>
                  </a:cubicBezTo>
                  <a:cubicBezTo>
                    <a:pt x="277" y="151"/>
                    <a:pt x="273" y="161"/>
                    <a:pt x="280" y="165"/>
                  </a:cubicBezTo>
                  <a:cubicBezTo>
                    <a:pt x="281" y="166"/>
                    <a:pt x="281" y="166"/>
                    <a:pt x="281" y="166"/>
                  </a:cubicBezTo>
                  <a:cubicBezTo>
                    <a:pt x="265" y="173"/>
                    <a:pt x="249" y="181"/>
                    <a:pt x="234" y="188"/>
                  </a:cubicBezTo>
                  <a:cubicBezTo>
                    <a:pt x="204" y="202"/>
                    <a:pt x="174" y="216"/>
                    <a:pt x="144" y="230"/>
                  </a:cubicBezTo>
                  <a:cubicBezTo>
                    <a:pt x="114" y="244"/>
                    <a:pt x="85" y="263"/>
                    <a:pt x="53" y="273"/>
                  </a:cubicBezTo>
                  <a:cubicBezTo>
                    <a:pt x="52" y="273"/>
                    <a:pt x="52" y="273"/>
                    <a:pt x="52" y="273"/>
                  </a:cubicBezTo>
                  <a:moveTo>
                    <a:pt x="78" y="227"/>
                  </a:moveTo>
                  <a:cubicBezTo>
                    <a:pt x="79" y="226"/>
                    <a:pt x="80" y="225"/>
                    <a:pt x="81" y="223"/>
                  </a:cubicBezTo>
                  <a:cubicBezTo>
                    <a:pt x="89" y="217"/>
                    <a:pt x="98" y="211"/>
                    <a:pt x="107" y="205"/>
                  </a:cubicBezTo>
                  <a:cubicBezTo>
                    <a:pt x="127" y="192"/>
                    <a:pt x="148" y="181"/>
                    <a:pt x="169" y="170"/>
                  </a:cubicBezTo>
                  <a:cubicBezTo>
                    <a:pt x="211" y="148"/>
                    <a:pt x="254" y="129"/>
                    <a:pt x="296" y="108"/>
                  </a:cubicBezTo>
                  <a:cubicBezTo>
                    <a:pt x="305" y="106"/>
                    <a:pt x="315" y="106"/>
                    <a:pt x="324" y="105"/>
                  </a:cubicBezTo>
                  <a:cubicBezTo>
                    <a:pt x="242" y="140"/>
                    <a:pt x="164" y="185"/>
                    <a:pt x="84" y="224"/>
                  </a:cubicBezTo>
                  <a:cubicBezTo>
                    <a:pt x="83" y="224"/>
                    <a:pt x="81" y="226"/>
                    <a:pt x="78" y="227"/>
                  </a:cubicBezTo>
                  <a:moveTo>
                    <a:pt x="377" y="116"/>
                  </a:moveTo>
                  <a:cubicBezTo>
                    <a:pt x="378" y="112"/>
                    <a:pt x="378" y="108"/>
                    <a:pt x="379" y="105"/>
                  </a:cubicBezTo>
                  <a:cubicBezTo>
                    <a:pt x="386" y="105"/>
                    <a:pt x="393" y="106"/>
                    <a:pt x="400" y="107"/>
                  </a:cubicBezTo>
                  <a:cubicBezTo>
                    <a:pt x="392" y="109"/>
                    <a:pt x="384" y="112"/>
                    <a:pt x="377" y="116"/>
                  </a:cubicBezTo>
                  <a:moveTo>
                    <a:pt x="56" y="264"/>
                  </a:moveTo>
                  <a:cubicBezTo>
                    <a:pt x="57" y="263"/>
                    <a:pt x="57" y="263"/>
                    <a:pt x="57" y="263"/>
                  </a:cubicBezTo>
                  <a:cubicBezTo>
                    <a:pt x="58" y="262"/>
                    <a:pt x="60" y="261"/>
                    <a:pt x="62" y="259"/>
                  </a:cubicBezTo>
                  <a:cubicBezTo>
                    <a:pt x="74" y="251"/>
                    <a:pt x="86" y="243"/>
                    <a:pt x="99" y="235"/>
                  </a:cubicBezTo>
                  <a:cubicBezTo>
                    <a:pt x="122" y="219"/>
                    <a:pt x="147" y="206"/>
                    <a:pt x="172" y="192"/>
                  </a:cubicBezTo>
                  <a:cubicBezTo>
                    <a:pt x="226" y="161"/>
                    <a:pt x="281" y="133"/>
                    <a:pt x="336" y="104"/>
                  </a:cubicBezTo>
                  <a:cubicBezTo>
                    <a:pt x="342" y="104"/>
                    <a:pt x="348" y="104"/>
                    <a:pt x="354" y="104"/>
                  </a:cubicBezTo>
                  <a:cubicBezTo>
                    <a:pt x="355" y="104"/>
                    <a:pt x="355" y="104"/>
                    <a:pt x="356" y="104"/>
                  </a:cubicBezTo>
                  <a:cubicBezTo>
                    <a:pt x="355" y="104"/>
                    <a:pt x="355" y="105"/>
                    <a:pt x="354" y="106"/>
                  </a:cubicBezTo>
                  <a:cubicBezTo>
                    <a:pt x="258" y="148"/>
                    <a:pt x="163" y="199"/>
                    <a:pt x="73" y="254"/>
                  </a:cubicBezTo>
                  <a:cubicBezTo>
                    <a:pt x="69" y="256"/>
                    <a:pt x="61" y="261"/>
                    <a:pt x="56" y="264"/>
                  </a:cubicBezTo>
                  <a:moveTo>
                    <a:pt x="432" y="0"/>
                  </a:moveTo>
                  <a:cubicBezTo>
                    <a:pt x="431" y="0"/>
                    <a:pt x="429" y="1"/>
                    <a:pt x="428" y="1"/>
                  </a:cubicBezTo>
                  <a:cubicBezTo>
                    <a:pt x="397" y="20"/>
                    <a:pt x="377" y="53"/>
                    <a:pt x="367" y="90"/>
                  </a:cubicBezTo>
                  <a:cubicBezTo>
                    <a:pt x="361" y="90"/>
                    <a:pt x="355" y="89"/>
                    <a:pt x="350" y="89"/>
                  </a:cubicBezTo>
                  <a:cubicBezTo>
                    <a:pt x="346" y="89"/>
                    <a:pt x="342" y="89"/>
                    <a:pt x="339" y="90"/>
                  </a:cubicBezTo>
                  <a:cubicBezTo>
                    <a:pt x="233" y="92"/>
                    <a:pt x="127" y="130"/>
                    <a:pt x="64" y="218"/>
                  </a:cubicBezTo>
                  <a:cubicBezTo>
                    <a:pt x="2" y="304"/>
                    <a:pt x="0" y="419"/>
                    <a:pt x="43" y="513"/>
                  </a:cubicBezTo>
                  <a:cubicBezTo>
                    <a:pt x="68" y="567"/>
                    <a:pt x="110" y="619"/>
                    <a:pt x="159" y="653"/>
                  </a:cubicBezTo>
                  <a:cubicBezTo>
                    <a:pt x="188" y="673"/>
                    <a:pt x="218" y="681"/>
                    <a:pt x="249" y="681"/>
                  </a:cubicBezTo>
                  <a:cubicBezTo>
                    <a:pt x="274" y="681"/>
                    <a:pt x="299" y="676"/>
                    <a:pt x="325" y="669"/>
                  </a:cubicBezTo>
                  <a:cubicBezTo>
                    <a:pt x="320" y="679"/>
                    <a:pt x="316" y="689"/>
                    <a:pt x="312" y="698"/>
                  </a:cubicBezTo>
                  <a:cubicBezTo>
                    <a:pt x="309" y="705"/>
                    <a:pt x="314" y="710"/>
                    <a:pt x="319" y="710"/>
                  </a:cubicBezTo>
                  <a:cubicBezTo>
                    <a:pt x="321" y="710"/>
                    <a:pt x="324" y="709"/>
                    <a:pt x="325" y="706"/>
                  </a:cubicBezTo>
                  <a:cubicBezTo>
                    <a:pt x="328" y="703"/>
                    <a:pt x="330" y="700"/>
                    <a:pt x="332" y="696"/>
                  </a:cubicBezTo>
                  <a:cubicBezTo>
                    <a:pt x="332" y="697"/>
                    <a:pt x="332" y="697"/>
                    <a:pt x="332" y="697"/>
                  </a:cubicBezTo>
                  <a:cubicBezTo>
                    <a:pt x="333" y="700"/>
                    <a:pt x="337" y="702"/>
                    <a:pt x="340" y="702"/>
                  </a:cubicBezTo>
                  <a:cubicBezTo>
                    <a:pt x="343" y="702"/>
                    <a:pt x="346" y="700"/>
                    <a:pt x="347" y="697"/>
                  </a:cubicBezTo>
                  <a:cubicBezTo>
                    <a:pt x="347" y="696"/>
                    <a:pt x="348" y="695"/>
                    <a:pt x="348" y="695"/>
                  </a:cubicBezTo>
                  <a:cubicBezTo>
                    <a:pt x="349" y="696"/>
                    <a:pt x="351" y="697"/>
                    <a:pt x="353" y="697"/>
                  </a:cubicBezTo>
                  <a:cubicBezTo>
                    <a:pt x="357" y="697"/>
                    <a:pt x="361" y="694"/>
                    <a:pt x="361" y="689"/>
                  </a:cubicBezTo>
                  <a:cubicBezTo>
                    <a:pt x="361" y="687"/>
                    <a:pt x="361" y="686"/>
                    <a:pt x="361" y="684"/>
                  </a:cubicBezTo>
                  <a:cubicBezTo>
                    <a:pt x="365" y="684"/>
                    <a:pt x="370" y="678"/>
                    <a:pt x="368" y="672"/>
                  </a:cubicBezTo>
                  <a:cubicBezTo>
                    <a:pt x="396" y="686"/>
                    <a:pt x="427" y="694"/>
                    <a:pt x="458" y="694"/>
                  </a:cubicBezTo>
                  <a:cubicBezTo>
                    <a:pt x="479" y="694"/>
                    <a:pt x="499" y="691"/>
                    <a:pt x="519" y="682"/>
                  </a:cubicBezTo>
                  <a:cubicBezTo>
                    <a:pt x="577" y="656"/>
                    <a:pt x="609" y="605"/>
                    <a:pt x="632" y="549"/>
                  </a:cubicBezTo>
                  <a:cubicBezTo>
                    <a:pt x="675" y="443"/>
                    <a:pt x="678" y="307"/>
                    <a:pt x="616" y="208"/>
                  </a:cubicBezTo>
                  <a:cubicBezTo>
                    <a:pt x="567" y="129"/>
                    <a:pt x="473" y="97"/>
                    <a:pt x="383" y="91"/>
                  </a:cubicBezTo>
                  <a:cubicBezTo>
                    <a:pt x="392" y="59"/>
                    <a:pt x="409" y="30"/>
                    <a:pt x="436" y="15"/>
                  </a:cubicBezTo>
                  <a:cubicBezTo>
                    <a:pt x="444" y="11"/>
                    <a:pt x="439" y="0"/>
                    <a:pt x="4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392"/>
            <p:cNvSpPr>
              <a:spLocks noEditPoints="1"/>
            </p:cNvSpPr>
            <p:nvPr/>
          </p:nvSpPr>
          <p:spPr bwMode="auto">
            <a:xfrm>
              <a:off x="93" y="2202"/>
              <a:ext cx="822" cy="691"/>
            </a:xfrm>
            <a:custGeom>
              <a:avLst/>
              <a:gdLst>
                <a:gd name="T0" fmla="*/ 297 w 614"/>
                <a:gd name="T1" fmla="*/ 439 h 518"/>
                <a:gd name="T2" fmla="*/ 284 w 614"/>
                <a:gd name="T3" fmla="*/ 427 h 518"/>
                <a:gd name="T4" fmla="*/ 269 w 614"/>
                <a:gd name="T5" fmla="*/ 432 h 518"/>
                <a:gd name="T6" fmla="*/ 335 w 614"/>
                <a:gd name="T7" fmla="*/ 406 h 518"/>
                <a:gd name="T8" fmla="*/ 215 w 614"/>
                <a:gd name="T9" fmla="*/ 406 h 518"/>
                <a:gd name="T10" fmla="*/ 29 w 614"/>
                <a:gd name="T11" fmla="*/ 378 h 518"/>
                <a:gd name="T12" fmla="*/ 289 w 614"/>
                <a:gd name="T13" fmla="*/ 366 h 518"/>
                <a:gd name="T14" fmla="*/ 216 w 614"/>
                <a:gd name="T15" fmla="*/ 404 h 518"/>
                <a:gd name="T16" fmla="*/ 23 w 614"/>
                <a:gd name="T17" fmla="*/ 365 h 518"/>
                <a:gd name="T18" fmla="*/ 191 w 614"/>
                <a:gd name="T19" fmla="*/ 393 h 518"/>
                <a:gd name="T20" fmla="*/ 154 w 614"/>
                <a:gd name="T21" fmla="*/ 375 h 518"/>
                <a:gd name="T22" fmla="*/ 25 w 614"/>
                <a:gd name="T23" fmla="*/ 335 h 518"/>
                <a:gd name="T24" fmla="*/ 105 w 614"/>
                <a:gd name="T25" fmla="*/ 368 h 518"/>
                <a:gd name="T26" fmla="*/ 394 w 614"/>
                <a:gd name="T27" fmla="*/ 336 h 518"/>
                <a:gd name="T28" fmla="*/ 151 w 614"/>
                <a:gd name="T29" fmla="*/ 374 h 518"/>
                <a:gd name="T30" fmla="*/ 187 w 614"/>
                <a:gd name="T31" fmla="*/ 314 h 518"/>
                <a:gd name="T32" fmla="*/ 372 w 614"/>
                <a:gd name="T33" fmla="*/ 321 h 518"/>
                <a:gd name="T34" fmla="*/ 408 w 614"/>
                <a:gd name="T35" fmla="*/ 283 h 518"/>
                <a:gd name="T36" fmla="*/ 106 w 614"/>
                <a:gd name="T37" fmla="*/ 352 h 518"/>
                <a:gd name="T38" fmla="*/ 50 w 614"/>
                <a:gd name="T39" fmla="*/ 324 h 518"/>
                <a:gd name="T40" fmla="*/ 463 w 614"/>
                <a:gd name="T41" fmla="*/ 265 h 518"/>
                <a:gd name="T42" fmla="*/ 396 w 614"/>
                <a:gd name="T43" fmla="*/ 263 h 518"/>
                <a:gd name="T44" fmla="*/ 473 w 614"/>
                <a:gd name="T45" fmla="*/ 255 h 518"/>
                <a:gd name="T46" fmla="*/ 492 w 614"/>
                <a:gd name="T47" fmla="*/ 234 h 518"/>
                <a:gd name="T48" fmla="*/ 68 w 614"/>
                <a:gd name="T49" fmla="*/ 334 h 518"/>
                <a:gd name="T50" fmla="*/ 351 w 614"/>
                <a:gd name="T51" fmla="*/ 256 h 518"/>
                <a:gd name="T52" fmla="*/ 413 w 614"/>
                <a:gd name="T53" fmla="*/ 244 h 518"/>
                <a:gd name="T54" fmla="*/ 311 w 614"/>
                <a:gd name="T55" fmla="*/ 252 h 518"/>
                <a:gd name="T56" fmla="*/ 300 w 614"/>
                <a:gd name="T57" fmla="*/ 234 h 518"/>
                <a:gd name="T58" fmla="*/ 569 w 614"/>
                <a:gd name="T59" fmla="*/ 218 h 518"/>
                <a:gd name="T60" fmla="*/ 288 w 614"/>
                <a:gd name="T61" fmla="*/ 490 h 518"/>
                <a:gd name="T62" fmla="*/ 63 w 614"/>
                <a:gd name="T63" fmla="*/ 286 h 518"/>
                <a:gd name="T64" fmla="*/ 170 w 614"/>
                <a:gd name="T65" fmla="*/ 256 h 518"/>
                <a:gd name="T66" fmla="*/ 460 w 614"/>
                <a:gd name="T67" fmla="*/ 296 h 518"/>
                <a:gd name="T68" fmla="*/ 318 w 614"/>
                <a:gd name="T69" fmla="*/ 203 h 518"/>
                <a:gd name="T70" fmla="*/ 89 w 614"/>
                <a:gd name="T71" fmla="*/ 250 h 518"/>
                <a:gd name="T72" fmla="*/ 84 w 614"/>
                <a:gd name="T73" fmla="*/ 256 h 518"/>
                <a:gd name="T74" fmla="*/ 108 w 614"/>
                <a:gd name="T75" fmla="*/ 229 h 518"/>
                <a:gd name="T76" fmla="*/ 552 w 614"/>
                <a:gd name="T77" fmla="*/ 110 h 518"/>
                <a:gd name="T78" fmla="*/ 115 w 614"/>
                <a:gd name="T79" fmla="*/ 222 h 518"/>
                <a:gd name="T80" fmla="*/ 118 w 614"/>
                <a:gd name="T81" fmla="*/ 219 h 518"/>
                <a:gd name="T82" fmla="*/ 435 w 614"/>
                <a:gd name="T83" fmla="*/ 110 h 518"/>
                <a:gd name="T84" fmla="*/ 423 w 614"/>
                <a:gd name="T85" fmla="*/ 116 h 518"/>
                <a:gd name="T86" fmla="*/ 475 w 614"/>
                <a:gd name="T87" fmla="*/ 91 h 518"/>
                <a:gd name="T88" fmla="*/ 500 w 614"/>
                <a:gd name="T89" fmla="*/ 83 h 518"/>
                <a:gd name="T90" fmla="*/ 389 w 614"/>
                <a:gd name="T91" fmla="*/ 96 h 518"/>
                <a:gd name="T92" fmla="*/ 394 w 614"/>
                <a:gd name="T93" fmla="*/ 97 h 518"/>
                <a:gd name="T94" fmla="*/ 318 w 614"/>
                <a:gd name="T95" fmla="*/ 71 h 518"/>
                <a:gd name="T96" fmla="*/ 375 w 614"/>
                <a:gd name="T97" fmla="*/ 91 h 518"/>
                <a:gd name="T98" fmla="*/ 473 w 614"/>
                <a:gd name="T99" fmla="*/ 71 h 518"/>
                <a:gd name="T100" fmla="*/ 404 w 614"/>
                <a:gd name="T101" fmla="*/ 77 h 518"/>
                <a:gd name="T102" fmla="*/ 267 w 614"/>
                <a:gd name="T103" fmla="*/ 100 h 518"/>
                <a:gd name="T104" fmla="*/ 419 w 614"/>
                <a:gd name="T105" fmla="*/ 49 h 518"/>
                <a:gd name="T106" fmla="*/ 407 w 614"/>
                <a:gd name="T107" fmla="*/ 42 h 518"/>
                <a:gd name="T108" fmla="*/ 275 w 614"/>
                <a:gd name="T109" fmla="*/ 70 h 518"/>
                <a:gd name="T110" fmla="*/ 259 w 614"/>
                <a:gd name="T111" fmla="*/ 66 h 518"/>
                <a:gd name="T112" fmla="*/ 281 w 614"/>
                <a:gd name="T113" fmla="*/ 43 h 518"/>
                <a:gd name="T114" fmla="*/ 325 w 614"/>
                <a:gd name="T115" fmla="*/ 39 h 518"/>
                <a:gd name="T116" fmla="*/ 348 w 614"/>
                <a:gd name="T117" fmla="*/ 18 h 518"/>
                <a:gd name="T118" fmla="*/ 319 w 614"/>
                <a:gd name="T119" fmla="*/ 15 h 518"/>
                <a:gd name="T120" fmla="*/ 24 w 614"/>
                <a:gd name="T121" fmla="*/ 383 h 518"/>
                <a:gd name="T122" fmla="*/ 610 w 614"/>
                <a:gd name="T123" fmla="*/ 1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4" h="518">
                  <a:moveTo>
                    <a:pt x="285" y="441"/>
                  </a:moveTo>
                  <a:cubicBezTo>
                    <a:pt x="285" y="441"/>
                    <a:pt x="286" y="441"/>
                    <a:pt x="287" y="441"/>
                  </a:cubicBezTo>
                  <a:cubicBezTo>
                    <a:pt x="290" y="441"/>
                    <a:pt x="297" y="441"/>
                    <a:pt x="298" y="443"/>
                  </a:cubicBezTo>
                  <a:cubicBezTo>
                    <a:pt x="296" y="445"/>
                    <a:pt x="295" y="446"/>
                    <a:pt x="294" y="447"/>
                  </a:cubicBezTo>
                  <a:cubicBezTo>
                    <a:pt x="291" y="445"/>
                    <a:pt x="288" y="443"/>
                    <a:pt x="285" y="441"/>
                  </a:cubicBezTo>
                  <a:cubicBezTo>
                    <a:pt x="285" y="441"/>
                    <a:pt x="285" y="441"/>
                    <a:pt x="285" y="441"/>
                  </a:cubicBezTo>
                  <a:moveTo>
                    <a:pt x="292" y="439"/>
                  </a:moveTo>
                  <a:cubicBezTo>
                    <a:pt x="284" y="439"/>
                    <a:pt x="297" y="433"/>
                    <a:pt x="300" y="432"/>
                  </a:cubicBezTo>
                  <a:cubicBezTo>
                    <a:pt x="305" y="431"/>
                    <a:pt x="309" y="429"/>
                    <a:pt x="313" y="428"/>
                  </a:cubicBezTo>
                  <a:cubicBezTo>
                    <a:pt x="310" y="432"/>
                    <a:pt x="306" y="435"/>
                    <a:pt x="302" y="439"/>
                  </a:cubicBezTo>
                  <a:cubicBezTo>
                    <a:pt x="302" y="439"/>
                    <a:pt x="302" y="439"/>
                    <a:pt x="302" y="439"/>
                  </a:cubicBezTo>
                  <a:cubicBezTo>
                    <a:pt x="302" y="439"/>
                    <a:pt x="302" y="439"/>
                    <a:pt x="302" y="439"/>
                  </a:cubicBezTo>
                  <a:cubicBezTo>
                    <a:pt x="299" y="439"/>
                    <a:pt x="298" y="439"/>
                    <a:pt x="297" y="439"/>
                  </a:cubicBezTo>
                  <a:cubicBezTo>
                    <a:pt x="296" y="439"/>
                    <a:pt x="295" y="439"/>
                    <a:pt x="293" y="439"/>
                  </a:cubicBezTo>
                  <a:cubicBezTo>
                    <a:pt x="293" y="439"/>
                    <a:pt x="292" y="439"/>
                    <a:pt x="292" y="439"/>
                  </a:cubicBezTo>
                  <a:moveTo>
                    <a:pt x="274" y="434"/>
                  </a:moveTo>
                  <a:cubicBezTo>
                    <a:pt x="279" y="434"/>
                    <a:pt x="284" y="433"/>
                    <a:pt x="290" y="432"/>
                  </a:cubicBezTo>
                  <a:cubicBezTo>
                    <a:pt x="294" y="431"/>
                    <a:pt x="298" y="429"/>
                    <a:pt x="302" y="428"/>
                  </a:cubicBezTo>
                  <a:cubicBezTo>
                    <a:pt x="302" y="428"/>
                    <a:pt x="312" y="425"/>
                    <a:pt x="313" y="425"/>
                  </a:cubicBezTo>
                  <a:cubicBezTo>
                    <a:pt x="314" y="425"/>
                    <a:pt x="314" y="426"/>
                    <a:pt x="312" y="426"/>
                  </a:cubicBezTo>
                  <a:cubicBezTo>
                    <a:pt x="303" y="430"/>
                    <a:pt x="291" y="431"/>
                    <a:pt x="284" y="440"/>
                  </a:cubicBezTo>
                  <a:cubicBezTo>
                    <a:pt x="284" y="441"/>
                    <a:pt x="284" y="441"/>
                    <a:pt x="284" y="441"/>
                  </a:cubicBezTo>
                  <a:cubicBezTo>
                    <a:pt x="280" y="438"/>
                    <a:pt x="276" y="436"/>
                    <a:pt x="272" y="434"/>
                  </a:cubicBezTo>
                  <a:cubicBezTo>
                    <a:pt x="273" y="434"/>
                    <a:pt x="274" y="434"/>
                    <a:pt x="274" y="434"/>
                  </a:cubicBezTo>
                  <a:moveTo>
                    <a:pt x="274" y="433"/>
                  </a:moveTo>
                  <a:cubicBezTo>
                    <a:pt x="270" y="433"/>
                    <a:pt x="280" y="429"/>
                    <a:pt x="284" y="427"/>
                  </a:cubicBezTo>
                  <a:cubicBezTo>
                    <a:pt x="299" y="422"/>
                    <a:pt x="315" y="418"/>
                    <a:pt x="330" y="411"/>
                  </a:cubicBezTo>
                  <a:cubicBezTo>
                    <a:pt x="326" y="415"/>
                    <a:pt x="321" y="420"/>
                    <a:pt x="317" y="424"/>
                  </a:cubicBezTo>
                  <a:cubicBezTo>
                    <a:pt x="309" y="424"/>
                    <a:pt x="301" y="426"/>
                    <a:pt x="293" y="429"/>
                  </a:cubicBezTo>
                  <a:cubicBezTo>
                    <a:pt x="289" y="430"/>
                    <a:pt x="285" y="431"/>
                    <a:pt x="281" y="432"/>
                  </a:cubicBezTo>
                  <a:cubicBezTo>
                    <a:pt x="277" y="433"/>
                    <a:pt x="275" y="433"/>
                    <a:pt x="274" y="433"/>
                  </a:cubicBezTo>
                  <a:moveTo>
                    <a:pt x="269" y="433"/>
                  </a:moveTo>
                  <a:cubicBezTo>
                    <a:pt x="265" y="431"/>
                    <a:pt x="262" y="429"/>
                    <a:pt x="258" y="427"/>
                  </a:cubicBezTo>
                  <a:cubicBezTo>
                    <a:pt x="268" y="426"/>
                    <a:pt x="277" y="423"/>
                    <a:pt x="287" y="420"/>
                  </a:cubicBezTo>
                  <a:cubicBezTo>
                    <a:pt x="300" y="415"/>
                    <a:pt x="313" y="413"/>
                    <a:pt x="327" y="410"/>
                  </a:cubicBezTo>
                  <a:cubicBezTo>
                    <a:pt x="329" y="409"/>
                    <a:pt x="330" y="409"/>
                    <a:pt x="331" y="409"/>
                  </a:cubicBezTo>
                  <a:cubicBezTo>
                    <a:pt x="333" y="409"/>
                    <a:pt x="319" y="413"/>
                    <a:pt x="319" y="414"/>
                  </a:cubicBezTo>
                  <a:cubicBezTo>
                    <a:pt x="312" y="416"/>
                    <a:pt x="305" y="419"/>
                    <a:pt x="298" y="421"/>
                  </a:cubicBezTo>
                  <a:cubicBezTo>
                    <a:pt x="288" y="424"/>
                    <a:pt x="278" y="426"/>
                    <a:pt x="269" y="432"/>
                  </a:cubicBezTo>
                  <a:cubicBezTo>
                    <a:pt x="269" y="433"/>
                    <a:pt x="269" y="433"/>
                    <a:pt x="269" y="433"/>
                  </a:cubicBezTo>
                  <a:moveTo>
                    <a:pt x="254" y="425"/>
                  </a:moveTo>
                  <a:cubicBezTo>
                    <a:pt x="254" y="425"/>
                    <a:pt x="253" y="425"/>
                    <a:pt x="253" y="425"/>
                  </a:cubicBezTo>
                  <a:cubicBezTo>
                    <a:pt x="249" y="423"/>
                    <a:pt x="245" y="421"/>
                    <a:pt x="242" y="419"/>
                  </a:cubicBezTo>
                  <a:cubicBezTo>
                    <a:pt x="254" y="418"/>
                    <a:pt x="268" y="413"/>
                    <a:pt x="280" y="411"/>
                  </a:cubicBezTo>
                  <a:cubicBezTo>
                    <a:pt x="295" y="408"/>
                    <a:pt x="309" y="405"/>
                    <a:pt x="323" y="403"/>
                  </a:cubicBezTo>
                  <a:cubicBezTo>
                    <a:pt x="319" y="404"/>
                    <a:pt x="315" y="405"/>
                    <a:pt x="311" y="406"/>
                  </a:cubicBezTo>
                  <a:cubicBezTo>
                    <a:pt x="291" y="411"/>
                    <a:pt x="273" y="419"/>
                    <a:pt x="254" y="425"/>
                  </a:cubicBezTo>
                  <a:moveTo>
                    <a:pt x="256" y="426"/>
                  </a:moveTo>
                  <a:cubicBezTo>
                    <a:pt x="256" y="426"/>
                    <a:pt x="256" y="426"/>
                    <a:pt x="256" y="426"/>
                  </a:cubicBezTo>
                  <a:cubicBezTo>
                    <a:pt x="256" y="426"/>
                    <a:pt x="260" y="425"/>
                    <a:pt x="262" y="424"/>
                  </a:cubicBezTo>
                  <a:cubicBezTo>
                    <a:pt x="288" y="415"/>
                    <a:pt x="314" y="408"/>
                    <a:pt x="341" y="400"/>
                  </a:cubicBezTo>
                  <a:cubicBezTo>
                    <a:pt x="339" y="402"/>
                    <a:pt x="337" y="404"/>
                    <a:pt x="335" y="406"/>
                  </a:cubicBezTo>
                  <a:cubicBezTo>
                    <a:pt x="321" y="408"/>
                    <a:pt x="308" y="411"/>
                    <a:pt x="295" y="415"/>
                  </a:cubicBezTo>
                  <a:cubicBezTo>
                    <a:pt x="288" y="417"/>
                    <a:pt x="281" y="420"/>
                    <a:pt x="274" y="422"/>
                  </a:cubicBezTo>
                  <a:cubicBezTo>
                    <a:pt x="271" y="423"/>
                    <a:pt x="268" y="424"/>
                    <a:pt x="265" y="424"/>
                  </a:cubicBezTo>
                  <a:cubicBezTo>
                    <a:pt x="259" y="426"/>
                    <a:pt x="257" y="426"/>
                    <a:pt x="256" y="426"/>
                  </a:cubicBezTo>
                  <a:moveTo>
                    <a:pt x="219" y="406"/>
                  </a:moveTo>
                  <a:cubicBezTo>
                    <a:pt x="237" y="406"/>
                    <a:pt x="257" y="400"/>
                    <a:pt x="274" y="397"/>
                  </a:cubicBezTo>
                  <a:cubicBezTo>
                    <a:pt x="300" y="391"/>
                    <a:pt x="325" y="384"/>
                    <a:pt x="351" y="379"/>
                  </a:cubicBezTo>
                  <a:cubicBezTo>
                    <a:pt x="353" y="379"/>
                    <a:pt x="354" y="378"/>
                    <a:pt x="355" y="378"/>
                  </a:cubicBezTo>
                  <a:cubicBezTo>
                    <a:pt x="352" y="379"/>
                    <a:pt x="350" y="380"/>
                    <a:pt x="347" y="381"/>
                  </a:cubicBezTo>
                  <a:cubicBezTo>
                    <a:pt x="334" y="386"/>
                    <a:pt x="322" y="390"/>
                    <a:pt x="309" y="394"/>
                  </a:cubicBezTo>
                  <a:cubicBezTo>
                    <a:pt x="296" y="398"/>
                    <a:pt x="283" y="402"/>
                    <a:pt x="270" y="406"/>
                  </a:cubicBezTo>
                  <a:cubicBezTo>
                    <a:pt x="259" y="409"/>
                    <a:pt x="247" y="411"/>
                    <a:pt x="236" y="416"/>
                  </a:cubicBezTo>
                  <a:cubicBezTo>
                    <a:pt x="229" y="413"/>
                    <a:pt x="222" y="409"/>
                    <a:pt x="215" y="406"/>
                  </a:cubicBezTo>
                  <a:cubicBezTo>
                    <a:pt x="216" y="406"/>
                    <a:pt x="218" y="406"/>
                    <a:pt x="219" y="406"/>
                  </a:cubicBezTo>
                  <a:moveTo>
                    <a:pt x="239" y="417"/>
                  </a:moveTo>
                  <a:cubicBezTo>
                    <a:pt x="238" y="417"/>
                    <a:pt x="239" y="417"/>
                    <a:pt x="243" y="415"/>
                  </a:cubicBezTo>
                  <a:cubicBezTo>
                    <a:pt x="283" y="402"/>
                    <a:pt x="323" y="393"/>
                    <a:pt x="362" y="377"/>
                  </a:cubicBezTo>
                  <a:cubicBezTo>
                    <a:pt x="356" y="384"/>
                    <a:pt x="350" y="390"/>
                    <a:pt x="344" y="396"/>
                  </a:cubicBezTo>
                  <a:cubicBezTo>
                    <a:pt x="328" y="401"/>
                    <a:pt x="311" y="403"/>
                    <a:pt x="294" y="406"/>
                  </a:cubicBezTo>
                  <a:cubicBezTo>
                    <a:pt x="285" y="408"/>
                    <a:pt x="275" y="410"/>
                    <a:pt x="265" y="411"/>
                  </a:cubicBezTo>
                  <a:cubicBezTo>
                    <a:pt x="261" y="412"/>
                    <a:pt x="258" y="413"/>
                    <a:pt x="254" y="414"/>
                  </a:cubicBezTo>
                  <a:cubicBezTo>
                    <a:pt x="252" y="415"/>
                    <a:pt x="241" y="417"/>
                    <a:pt x="239" y="417"/>
                  </a:cubicBezTo>
                  <a:moveTo>
                    <a:pt x="286" y="508"/>
                  </a:moveTo>
                  <a:cubicBezTo>
                    <a:pt x="243" y="491"/>
                    <a:pt x="201" y="467"/>
                    <a:pt x="160" y="447"/>
                  </a:cubicBezTo>
                  <a:cubicBezTo>
                    <a:pt x="131" y="433"/>
                    <a:pt x="102" y="418"/>
                    <a:pt x="74" y="403"/>
                  </a:cubicBezTo>
                  <a:cubicBezTo>
                    <a:pt x="59" y="395"/>
                    <a:pt x="42" y="388"/>
                    <a:pt x="29" y="378"/>
                  </a:cubicBezTo>
                  <a:cubicBezTo>
                    <a:pt x="28" y="377"/>
                    <a:pt x="28" y="377"/>
                    <a:pt x="28" y="377"/>
                  </a:cubicBezTo>
                  <a:cubicBezTo>
                    <a:pt x="28" y="377"/>
                    <a:pt x="28" y="376"/>
                    <a:pt x="27" y="376"/>
                  </a:cubicBezTo>
                  <a:cubicBezTo>
                    <a:pt x="38" y="382"/>
                    <a:pt x="50" y="386"/>
                    <a:pt x="60" y="391"/>
                  </a:cubicBezTo>
                  <a:cubicBezTo>
                    <a:pt x="89" y="405"/>
                    <a:pt x="118" y="419"/>
                    <a:pt x="147" y="433"/>
                  </a:cubicBezTo>
                  <a:cubicBezTo>
                    <a:pt x="176" y="447"/>
                    <a:pt x="206" y="461"/>
                    <a:pt x="235" y="476"/>
                  </a:cubicBezTo>
                  <a:cubicBezTo>
                    <a:pt x="250" y="483"/>
                    <a:pt x="267" y="489"/>
                    <a:pt x="281" y="499"/>
                  </a:cubicBezTo>
                  <a:cubicBezTo>
                    <a:pt x="281" y="499"/>
                    <a:pt x="282" y="499"/>
                    <a:pt x="282" y="499"/>
                  </a:cubicBezTo>
                  <a:cubicBezTo>
                    <a:pt x="283" y="502"/>
                    <a:pt x="284" y="505"/>
                    <a:pt x="286" y="508"/>
                  </a:cubicBezTo>
                  <a:moveTo>
                    <a:pt x="188" y="392"/>
                  </a:moveTo>
                  <a:cubicBezTo>
                    <a:pt x="184" y="390"/>
                    <a:pt x="179" y="388"/>
                    <a:pt x="174" y="385"/>
                  </a:cubicBezTo>
                  <a:cubicBezTo>
                    <a:pt x="212" y="377"/>
                    <a:pt x="251" y="373"/>
                    <a:pt x="288" y="365"/>
                  </a:cubicBezTo>
                  <a:cubicBezTo>
                    <a:pt x="294" y="364"/>
                    <a:pt x="299" y="363"/>
                    <a:pt x="304" y="361"/>
                  </a:cubicBezTo>
                  <a:cubicBezTo>
                    <a:pt x="299" y="363"/>
                    <a:pt x="294" y="364"/>
                    <a:pt x="289" y="366"/>
                  </a:cubicBezTo>
                  <a:cubicBezTo>
                    <a:pt x="269" y="371"/>
                    <a:pt x="249" y="375"/>
                    <a:pt x="229" y="380"/>
                  </a:cubicBezTo>
                  <a:cubicBezTo>
                    <a:pt x="221" y="382"/>
                    <a:pt x="213" y="385"/>
                    <a:pt x="206" y="386"/>
                  </a:cubicBezTo>
                  <a:cubicBezTo>
                    <a:pt x="200" y="388"/>
                    <a:pt x="193" y="389"/>
                    <a:pt x="188" y="392"/>
                  </a:cubicBezTo>
                  <a:moveTo>
                    <a:pt x="211" y="403"/>
                  </a:moveTo>
                  <a:cubicBezTo>
                    <a:pt x="205" y="400"/>
                    <a:pt x="199" y="397"/>
                    <a:pt x="192" y="394"/>
                  </a:cubicBezTo>
                  <a:cubicBezTo>
                    <a:pt x="223" y="392"/>
                    <a:pt x="253" y="385"/>
                    <a:pt x="283" y="379"/>
                  </a:cubicBezTo>
                  <a:cubicBezTo>
                    <a:pt x="314" y="372"/>
                    <a:pt x="344" y="367"/>
                    <a:pt x="374" y="359"/>
                  </a:cubicBezTo>
                  <a:cubicBezTo>
                    <a:pt x="370" y="360"/>
                    <a:pt x="365" y="362"/>
                    <a:pt x="361" y="363"/>
                  </a:cubicBezTo>
                  <a:cubicBezTo>
                    <a:pt x="354" y="365"/>
                    <a:pt x="347" y="367"/>
                    <a:pt x="340" y="368"/>
                  </a:cubicBezTo>
                  <a:cubicBezTo>
                    <a:pt x="326" y="372"/>
                    <a:pt x="311" y="375"/>
                    <a:pt x="296" y="378"/>
                  </a:cubicBezTo>
                  <a:cubicBezTo>
                    <a:pt x="280" y="381"/>
                    <a:pt x="266" y="387"/>
                    <a:pt x="250" y="392"/>
                  </a:cubicBezTo>
                  <a:cubicBezTo>
                    <a:pt x="237" y="397"/>
                    <a:pt x="223" y="397"/>
                    <a:pt x="211" y="403"/>
                  </a:cubicBezTo>
                  <a:moveTo>
                    <a:pt x="216" y="404"/>
                  </a:moveTo>
                  <a:cubicBezTo>
                    <a:pt x="211" y="404"/>
                    <a:pt x="227" y="400"/>
                    <a:pt x="230" y="400"/>
                  </a:cubicBezTo>
                  <a:cubicBezTo>
                    <a:pt x="257" y="394"/>
                    <a:pt x="283" y="383"/>
                    <a:pt x="311" y="377"/>
                  </a:cubicBezTo>
                  <a:cubicBezTo>
                    <a:pt x="334" y="373"/>
                    <a:pt x="359" y="369"/>
                    <a:pt x="380" y="358"/>
                  </a:cubicBezTo>
                  <a:cubicBezTo>
                    <a:pt x="375" y="363"/>
                    <a:pt x="370" y="368"/>
                    <a:pt x="366" y="373"/>
                  </a:cubicBezTo>
                  <a:cubicBezTo>
                    <a:pt x="338" y="381"/>
                    <a:pt x="310" y="386"/>
                    <a:pt x="283" y="392"/>
                  </a:cubicBezTo>
                  <a:cubicBezTo>
                    <a:pt x="269" y="396"/>
                    <a:pt x="255" y="398"/>
                    <a:pt x="242" y="400"/>
                  </a:cubicBezTo>
                  <a:cubicBezTo>
                    <a:pt x="234" y="402"/>
                    <a:pt x="226" y="403"/>
                    <a:pt x="218" y="404"/>
                  </a:cubicBezTo>
                  <a:cubicBezTo>
                    <a:pt x="217" y="404"/>
                    <a:pt x="217" y="404"/>
                    <a:pt x="216" y="404"/>
                  </a:cubicBezTo>
                  <a:moveTo>
                    <a:pt x="281" y="491"/>
                  </a:moveTo>
                  <a:cubicBezTo>
                    <a:pt x="269" y="483"/>
                    <a:pt x="255" y="478"/>
                    <a:pt x="243" y="472"/>
                  </a:cubicBezTo>
                  <a:cubicBezTo>
                    <a:pt x="214" y="458"/>
                    <a:pt x="185" y="444"/>
                    <a:pt x="155" y="430"/>
                  </a:cubicBezTo>
                  <a:cubicBezTo>
                    <a:pt x="126" y="416"/>
                    <a:pt x="97" y="401"/>
                    <a:pt x="67" y="387"/>
                  </a:cubicBezTo>
                  <a:cubicBezTo>
                    <a:pt x="54" y="381"/>
                    <a:pt x="34" y="374"/>
                    <a:pt x="23" y="365"/>
                  </a:cubicBezTo>
                  <a:cubicBezTo>
                    <a:pt x="23" y="364"/>
                    <a:pt x="23" y="364"/>
                    <a:pt x="22" y="364"/>
                  </a:cubicBezTo>
                  <a:cubicBezTo>
                    <a:pt x="22" y="360"/>
                    <a:pt x="21" y="356"/>
                    <a:pt x="22" y="351"/>
                  </a:cubicBezTo>
                  <a:cubicBezTo>
                    <a:pt x="61" y="375"/>
                    <a:pt x="103" y="394"/>
                    <a:pt x="144" y="414"/>
                  </a:cubicBezTo>
                  <a:cubicBezTo>
                    <a:pt x="190" y="436"/>
                    <a:pt x="237" y="456"/>
                    <a:pt x="282" y="480"/>
                  </a:cubicBezTo>
                  <a:cubicBezTo>
                    <a:pt x="281" y="483"/>
                    <a:pt x="281" y="487"/>
                    <a:pt x="281" y="491"/>
                  </a:cubicBezTo>
                  <a:moveTo>
                    <a:pt x="130" y="364"/>
                  </a:moveTo>
                  <a:cubicBezTo>
                    <a:pt x="130" y="364"/>
                    <a:pt x="130" y="364"/>
                    <a:pt x="130" y="364"/>
                  </a:cubicBezTo>
                  <a:cubicBezTo>
                    <a:pt x="135" y="361"/>
                    <a:pt x="140" y="358"/>
                    <a:pt x="145" y="357"/>
                  </a:cubicBezTo>
                  <a:cubicBezTo>
                    <a:pt x="154" y="353"/>
                    <a:pt x="163" y="351"/>
                    <a:pt x="173" y="350"/>
                  </a:cubicBezTo>
                  <a:cubicBezTo>
                    <a:pt x="171" y="350"/>
                    <a:pt x="169" y="351"/>
                    <a:pt x="166" y="352"/>
                  </a:cubicBezTo>
                  <a:cubicBezTo>
                    <a:pt x="157" y="354"/>
                    <a:pt x="148" y="358"/>
                    <a:pt x="139" y="361"/>
                  </a:cubicBezTo>
                  <a:cubicBezTo>
                    <a:pt x="136" y="362"/>
                    <a:pt x="133" y="362"/>
                    <a:pt x="130" y="364"/>
                  </a:cubicBezTo>
                  <a:moveTo>
                    <a:pt x="191" y="393"/>
                  </a:moveTo>
                  <a:cubicBezTo>
                    <a:pt x="190" y="393"/>
                    <a:pt x="191" y="393"/>
                    <a:pt x="196" y="391"/>
                  </a:cubicBezTo>
                  <a:cubicBezTo>
                    <a:pt x="199" y="390"/>
                    <a:pt x="203" y="389"/>
                    <a:pt x="206" y="388"/>
                  </a:cubicBezTo>
                  <a:cubicBezTo>
                    <a:pt x="241" y="381"/>
                    <a:pt x="276" y="372"/>
                    <a:pt x="310" y="362"/>
                  </a:cubicBezTo>
                  <a:cubicBezTo>
                    <a:pt x="339" y="354"/>
                    <a:pt x="371" y="349"/>
                    <a:pt x="399" y="337"/>
                  </a:cubicBezTo>
                  <a:cubicBezTo>
                    <a:pt x="394" y="342"/>
                    <a:pt x="389" y="348"/>
                    <a:pt x="383" y="354"/>
                  </a:cubicBezTo>
                  <a:cubicBezTo>
                    <a:pt x="383" y="354"/>
                    <a:pt x="383" y="354"/>
                    <a:pt x="383" y="354"/>
                  </a:cubicBezTo>
                  <a:cubicBezTo>
                    <a:pt x="350" y="363"/>
                    <a:pt x="316" y="370"/>
                    <a:pt x="283" y="377"/>
                  </a:cubicBezTo>
                  <a:cubicBezTo>
                    <a:pt x="264" y="381"/>
                    <a:pt x="246" y="385"/>
                    <a:pt x="228" y="388"/>
                  </a:cubicBezTo>
                  <a:cubicBezTo>
                    <a:pt x="218" y="390"/>
                    <a:pt x="208" y="391"/>
                    <a:pt x="198" y="392"/>
                  </a:cubicBezTo>
                  <a:cubicBezTo>
                    <a:pt x="197" y="392"/>
                    <a:pt x="192" y="393"/>
                    <a:pt x="191" y="393"/>
                  </a:cubicBezTo>
                  <a:moveTo>
                    <a:pt x="171" y="383"/>
                  </a:moveTo>
                  <a:cubicBezTo>
                    <a:pt x="170" y="383"/>
                    <a:pt x="168" y="382"/>
                    <a:pt x="167" y="382"/>
                  </a:cubicBezTo>
                  <a:cubicBezTo>
                    <a:pt x="163" y="379"/>
                    <a:pt x="158" y="377"/>
                    <a:pt x="154" y="375"/>
                  </a:cubicBezTo>
                  <a:cubicBezTo>
                    <a:pt x="173" y="373"/>
                    <a:pt x="190" y="368"/>
                    <a:pt x="209" y="363"/>
                  </a:cubicBezTo>
                  <a:cubicBezTo>
                    <a:pt x="231" y="358"/>
                    <a:pt x="254" y="353"/>
                    <a:pt x="277" y="347"/>
                  </a:cubicBezTo>
                  <a:cubicBezTo>
                    <a:pt x="293" y="344"/>
                    <a:pt x="308" y="340"/>
                    <a:pt x="323" y="336"/>
                  </a:cubicBezTo>
                  <a:cubicBezTo>
                    <a:pt x="317" y="338"/>
                    <a:pt x="310" y="340"/>
                    <a:pt x="304" y="342"/>
                  </a:cubicBezTo>
                  <a:cubicBezTo>
                    <a:pt x="281" y="349"/>
                    <a:pt x="258" y="355"/>
                    <a:pt x="235" y="362"/>
                  </a:cubicBezTo>
                  <a:cubicBezTo>
                    <a:pt x="215" y="369"/>
                    <a:pt x="195" y="376"/>
                    <a:pt x="175" y="382"/>
                  </a:cubicBezTo>
                  <a:cubicBezTo>
                    <a:pt x="175" y="382"/>
                    <a:pt x="175" y="382"/>
                    <a:pt x="175" y="382"/>
                  </a:cubicBezTo>
                  <a:cubicBezTo>
                    <a:pt x="174" y="382"/>
                    <a:pt x="173" y="382"/>
                    <a:pt x="173" y="383"/>
                  </a:cubicBezTo>
                  <a:cubicBezTo>
                    <a:pt x="172" y="383"/>
                    <a:pt x="171" y="383"/>
                    <a:pt x="171" y="383"/>
                  </a:cubicBezTo>
                  <a:moveTo>
                    <a:pt x="284" y="473"/>
                  </a:moveTo>
                  <a:cubicBezTo>
                    <a:pt x="239" y="450"/>
                    <a:pt x="192" y="429"/>
                    <a:pt x="147" y="408"/>
                  </a:cubicBezTo>
                  <a:cubicBezTo>
                    <a:pt x="105" y="388"/>
                    <a:pt x="62" y="368"/>
                    <a:pt x="23" y="344"/>
                  </a:cubicBezTo>
                  <a:cubicBezTo>
                    <a:pt x="24" y="341"/>
                    <a:pt x="25" y="338"/>
                    <a:pt x="25" y="335"/>
                  </a:cubicBezTo>
                  <a:cubicBezTo>
                    <a:pt x="26" y="335"/>
                    <a:pt x="26" y="335"/>
                    <a:pt x="26" y="335"/>
                  </a:cubicBezTo>
                  <a:cubicBezTo>
                    <a:pt x="53" y="344"/>
                    <a:pt x="79" y="361"/>
                    <a:pt x="104" y="375"/>
                  </a:cubicBezTo>
                  <a:cubicBezTo>
                    <a:pt x="121" y="384"/>
                    <a:pt x="140" y="392"/>
                    <a:pt x="158" y="401"/>
                  </a:cubicBezTo>
                  <a:cubicBezTo>
                    <a:pt x="185" y="415"/>
                    <a:pt x="212" y="428"/>
                    <a:pt x="240" y="442"/>
                  </a:cubicBezTo>
                  <a:cubicBezTo>
                    <a:pt x="255" y="449"/>
                    <a:pt x="270" y="458"/>
                    <a:pt x="286" y="464"/>
                  </a:cubicBezTo>
                  <a:cubicBezTo>
                    <a:pt x="285" y="467"/>
                    <a:pt x="284" y="470"/>
                    <a:pt x="284" y="473"/>
                  </a:cubicBezTo>
                  <a:moveTo>
                    <a:pt x="15" y="358"/>
                  </a:moveTo>
                  <a:cubicBezTo>
                    <a:pt x="13" y="347"/>
                    <a:pt x="15" y="333"/>
                    <a:pt x="22" y="325"/>
                  </a:cubicBezTo>
                  <a:cubicBezTo>
                    <a:pt x="18" y="335"/>
                    <a:pt x="15" y="347"/>
                    <a:pt x="15" y="358"/>
                  </a:cubicBezTo>
                  <a:moveTo>
                    <a:pt x="288" y="458"/>
                  </a:moveTo>
                  <a:cubicBezTo>
                    <a:pt x="272" y="452"/>
                    <a:pt x="256" y="442"/>
                    <a:pt x="241" y="435"/>
                  </a:cubicBezTo>
                  <a:cubicBezTo>
                    <a:pt x="213" y="421"/>
                    <a:pt x="186" y="408"/>
                    <a:pt x="159" y="394"/>
                  </a:cubicBezTo>
                  <a:cubicBezTo>
                    <a:pt x="141" y="385"/>
                    <a:pt x="123" y="377"/>
                    <a:pt x="105" y="368"/>
                  </a:cubicBezTo>
                  <a:cubicBezTo>
                    <a:pt x="80" y="354"/>
                    <a:pt x="55" y="337"/>
                    <a:pt x="28" y="328"/>
                  </a:cubicBezTo>
                  <a:cubicBezTo>
                    <a:pt x="28" y="328"/>
                    <a:pt x="28" y="328"/>
                    <a:pt x="28" y="328"/>
                  </a:cubicBezTo>
                  <a:cubicBezTo>
                    <a:pt x="29" y="326"/>
                    <a:pt x="29" y="323"/>
                    <a:pt x="30" y="321"/>
                  </a:cubicBezTo>
                  <a:cubicBezTo>
                    <a:pt x="73" y="345"/>
                    <a:pt x="118" y="365"/>
                    <a:pt x="161" y="386"/>
                  </a:cubicBezTo>
                  <a:cubicBezTo>
                    <a:pt x="189" y="400"/>
                    <a:pt x="217" y="414"/>
                    <a:pt x="245" y="428"/>
                  </a:cubicBezTo>
                  <a:cubicBezTo>
                    <a:pt x="259" y="436"/>
                    <a:pt x="277" y="442"/>
                    <a:pt x="290" y="453"/>
                  </a:cubicBezTo>
                  <a:cubicBezTo>
                    <a:pt x="289" y="454"/>
                    <a:pt x="289" y="456"/>
                    <a:pt x="288" y="458"/>
                  </a:cubicBezTo>
                  <a:moveTo>
                    <a:pt x="422" y="310"/>
                  </a:moveTo>
                  <a:cubicBezTo>
                    <a:pt x="422" y="310"/>
                    <a:pt x="423" y="310"/>
                    <a:pt x="423" y="310"/>
                  </a:cubicBezTo>
                  <a:cubicBezTo>
                    <a:pt x="417" y="317"/>
                    <a:pt x="410" y="325"/>
                    <a:pt x="403" y="333"/>
                  </a:cubicBezTo>
                  <a:cubicBezTo>
                    <a:pt x="402" y="333"/>
                    <a:pt x="401" y="333"/>
                    <a:pt x="400" y="334"/>
                  </a:cubicBezTo>
                  <a:cubicBezTo>
                    <a:pt x="400" y="333"/>
                    <a:pt x="399" y="333"/>
                    <a:pt x="399" y="333"/>
                  </a:cubicBezTo>
                  <a:cubicBezTo>
                    <a:pt x="397" y="333"/>
                    <a:pt x="396" y="334"/>
                    <a:pt x="394" y="336"/>
                  </a:cubicBezTo>
                  <a:cubicBezTo>
                    <a:pt x="381" y="341"/>
                    <a:pt x="367" y="345"/>
                    <a:pt x="354" y="348"/>
                  </a:cubicBezTo>
                  <a:cubicBezTo>
                    <a:pt x="353" y="349"/>
                    <a:pt x="353" y="349"/>
                    <a:pt x="352" y="349"/>
                  </a:cubicBezTo>
                  <a:cubicBezTo>
                    <a:pt x="350" y="349"/>
                    <a:pt x="348" y="350"/>
                    <a:pt x="345" y="350"/>
                  </a:cubicBezTo>
                  <a:cubicBezTo>
                    <a:pt x="326" y="355"/>
                    <a:pt x="307" y="359"/>
                    <a:pt x="288" y="363"/>
                  </a:cubicBezTo>
                  <a:cubicBezTo>
                    <a:pt x="266" y="367"/>
                    <a:pt x="244" y="371"/>
                    <a:pt x="223" y="374"/>
                  </a:cubicBezTo>
                  <a:cubicBezTo>
                    <a:pt x="213" y="376"/>
                    <a:pt x="202" y="378"/>
                    <a:pt x="192" y="380"/>
                  </a:cubicBezTo>
                  <a:cubicBezTo>
                    <a:pt x="191" y="380"/>
                    <a:pt x="189" y="380"/>
                    <a:pt x="188" y="380"/>
                  </a:cubicBezTo>
                  <a:cubicBezTo>
                    <a:pt x="227" y="368"/>
                    <a:pt x="265" y="356"/>
                    <a:pt x="304" y="344"/>
                  </a:cubicBezTo>
                  <a:cubicBezTo>
                    <a:pt x="322" y="339"/>
                    <a:pt x="339" y="333"/>
                    <a:pt x="356" y="328"/>
                  </a:cubicBezTo>
                  <a:cubicBezTo>
                    <a:pt x="368" y="325"/>
                    <a:pt x="381" y="321"/>
                    <a:pt x="393" y="318"/>
                  </a:cubicBezTo>
                  <a:cubicBezTo>
                    <a:pt x="402" y="315"/>
                    <a:pt x="411" y="313"/>
                    <a:pt x="421" y="310"/>
                  </a:cubicBezTo>
                  <a:cubicBezTo>
                    <a:pt x="421" y="310"/>
                    <a:pt x="421" y="310"/>
                    <a:pt x="422" y="310"/>
                  </a:cubicBezTo>
                  <a:moveTo>
                    <a:pt x="151" y="374"/>
                  </a:moveTo>
                  <a:cubicBezTo>
                    <a:pt x="145" y="371"/>
                    <a:pt x="138" y="368"/>
                    <a:pt x="132" y="365"/>
                  </a:cubicBezTo>
                  <a:cubicBezTo>
                    <a:pt x="149" y="360"/>
                    <a:pt x="165" y="354"/>
                    <a:pt x="181" y="350"/>
                  </a:cubicBezTo>
                  <a:cubicBezTo>
                    <a:pt x="185" y="349"/>
                    <a:pt x="188" y="348"/>
                    <a:pt x="191" y="347"/>
                  </a:cubicBezTo>
                  <a:cubicBezTo>
                    <a:pt x="192" y="347"/>
                    <a:pt x="192" y="347"/>
                    <a:pt x="192" y="347"/>
                  </a:cubicBezTo>
                  <a:cubicBezTo>
                    <a:pt x="213" y="344"/>
                    <a:pt x="234" y="339"/>
                    <a:pt x="254" y="335"/>
                  </a:cubicBezTo>
                  <a:cubicBezTo>
                    <a:pt x="296" y="325"/>
                    <a:pt x="337" y="317"/>
                    <a:pt x="378" y="307"/>
                  </a:cubicBezTo>
                  <a:cubicBezTo>
                    <a:pt x="380" y="307"/>
                    <a:pt x="382" y="306"/>
                    <a:pt x="383" y="306"/>
                  </a:cubicBezTo>
                  <a:cubicBezTo>
                    <a:pt x="308" y="330"/>
                    <a:pt x="229" y="345"/>
                    <a:pt x="155" y="372"/>
                  </a:cubicBezTo>
                  <a:cubicBezTo>
                    <a:pt x="153" y="373"/>
                    <a:pt x="152" y="373"/>
                    <a:pt x="151" y="374"/>
                  </a:cubicBezTo>
                  <a:moveTo>
                    <a:pt x="87" y="343"/>
                  </a:moveTo>
                  <a:cubicBezTo>
                    <a:pt x="82" y="341"/>
                    <a:pt x="77" y="338"/>
                    <a:pt x="72" y="336"/>
                  </a:cubicBezTo>
                  <a:cubicBezTo>
                    <a:pt x="131" y="329"/>
                    <a:pt x="189" y="312"/>
                    <a:pt x="246" y="297"/>
                  </a:cubicBezTo>
                  <a:cubicBezTo>
                    <a:pt x="227" y="303"/>
                    <a:pt x="207" y="309"/>
                    <a:pt x="187" y="314"/>
                  </a:cubicBezTo>
                  <a:cubicBezTo>
                    <a:pt x="156" y="322"/>
                    <a:pt x="125" y="332"/>
                    <a:pt x="94" y="341"/>
                  </a:cubicBezTo>
                  <a:cubicBezTo>
                    <a:pt x="94" y="341"/>
                    <a:pt x="93" y="341"/>
                    <a:pt x="93" y="341"/>
                  </a:cubicBezTo>
                  <a:cubicBezTo>
                    <a:pt x="91" y="341"/>
                    <a:pt x="90" y="342"/>
                    <a:pt x="89" y="343"/>
                  </a:cubicBezTo>
                  <a:cubicBezTo>
                    <a:pt x="89" y="343"/>
                    <a:pt x="88" y="343"/>
                    <a:pt x="87" y="343"/>
                  </a:cubicBezTo>
                  <a:moveTo>
                    <a:pt x="156" y="373"/>
                  </a:moveTo>
                  <a:cubicBezTo>
                    <a:pt x="154" y="373"/>
                    <a:pt x="166" y="370"/>
                    <a:pt x="168" y="370"/>
                  </a:cubicBezTo>
                  <a:cubicBezTo>
                    <a:pt x="216" y="355"/>
                    <a:pt x="265" y="343"/>
                    <a:pt x="313" y="329"/>
                  </a:cubicBezTo>
                  <a:cubicBezTo>
                    <a:pt x="337" y="322"/>
                    <a:pt x="362" y="315"/>
                    <a:pt x="386" y="307"/>
                  </a:cubicBezTo>
                  <a:cubicBezTo>
                    <a:pt x="404" y="301"/>
                    <a:pt x="423" y="297"/>
                    <a:pt x="440" y="290"/>
                  </a:cubicBezTo>
                  <a:cubicBezTo>
                    <a:pt x="441" y="290"/>
                    <a:pt x="441" y="289"/>
                    <a:pt x="442" y="289"/>
                  </a:cubicBezTo>
                  <a:cubicBezTo>
                    <a:pt x="437" y="295"/>
                    <a:pt x="432" y="300"/>
                    <a:pt x="427" y="305"/>
                  </a:cubicBezTo>
                  <a:cubicBezTo>
                    <a:pt x="414" y="310"/>
                    <a:pt x="400" y="314"/>
                    <a:pt x="387" y="318"/>
                  </a:cubicBezTo>
                  <a:cubicBezTo>
                    <a:pt x="382" y="319"/>
                    <a:pt x="377" y="320"/>
                    <a:pt x="372" y="321"/>
                  </a:cubicBezTo>
                  <a:cubicBezTo>
                    <a:pt x="367" y="323"/>
                    <a:pt x="362" y="324"/>
                    <a:pt x="357" y="326"/>
                  </a:cubicBezTo>
                  <a:cubicBezTo>
                    <a:pt x="333" y="332"/>
                    <a:pt x="310" y="337"/>
                    <a:pt x="287" y="343"/>
                  </a:cubicBezTo>
                  <a:cubicBezTo>
                    <a:pt x="262" y="349"/>
                    <a:pt x="238" y="355"/>
                    <a:pt x="213" y="360"/>
                  </a:cubicBezTo>
                  <a:cubicBezTo>
                    <a:pt x="202" y="363"/>
                    <a:pt x="190" y="366"/>
                    <a:pt x="179" y="369"/>
                  </a:cubicBezTo>
                  <a:cubicBezTo>
                    <a:pt x="173" y="370"/>
                    <a:pt x="166" y="372"/>
                    <a:pt x="160" y="373"/>
                  </a:cubicBezTo>
                  <a:cubicBezTo>
                    <a:pt x="158" y="373"/>
                    <a:pt x="156" y="373"/>
                    <a:pt x="156" y="373"/>
                  </a:cubicBezTo>
                  <a:moveTo>
                    <a:pt x="128" y="363"/>
                  </a:moveTo>
                  <a:cubicBezTo>
                    <a:pt x="122" y="360"/>
                    <a:pt x="116" y="357"/>
                    <a:pt x="110" y="354"/>
                  </a:cubicBezTo>
                  <a:cubicBezTo>
                    <a:pt x="120" y="353"/>
                    <a:pt x="129" y="350"/>
                    <a:pt x="138" y="347"/>
                  </a:cubicBezTo>
                  <a:cubicBezTo>
                    <a:pt x="152" y="343"/>
                    <a:pt x="168" y="342"/>
                    <a:pt x="182" y="338"/>
                  </a:cubicBezTo>
                  <a:cubicBezTo>
                    <a:pt x="213" y="330"/>
                    <a:pt x="244" y="320"/>
                    <a:pt x="275" y="311"/>
                  </a:cubicBezTo>
                  <a:cubicBezTo>
                    <a:pt x="325" y="296"/>
                    <a:pt x="377" y="288"/>
                    <a:pt x="428" y="276"/>
                  </a:cubicBezTo>
                  <a:cubicBezTo>
                    <a:pt x="421" y="279"/>
                    <a:pt x="415" y="281"/>
                    <a:pt x="408" y="283"/>
                  </a:cubicBezTo>
                  <a:cubicBezTo>
                    <a:pt x="388" y="289"/>
                    <a:pt x="366" y="294"/>
                    <a:pt x="345" y="299"/>
                  </a:cubicBezTo>
                  <a:cubicBezTo>
                    <a:pt x="305" y="310"/>
                    <a:pt x="264" y="322"/>
                    <a:pt x="225" y="335"/>
                  </a:cubicBezTo>
                  <a:cubicBezTo>
                    <a:pt x="213" y="338"/>
                    <a:pt x="201" y="342"/>
                    <a:pt x="189" y="345"/>
                  </a:cubicBezTo>
                  <a:cubicBezTo>
                    <a:pt x="188" y="346"/>
                    <a:pt x="188" y="346"/>
                    <a:pt x="188" y="346"/>
                  </a:cubicBezTo>
                  <a:cubicBezTo>
                    <a:pt x="167" y="349"/>
                    <a:pt x="146" y="352"/>
                    <a:pt x="128" y="363"/>
                  </a:cubicBezTo>
                  <a:moveTo>
                    <a:pt x="106" y="352"/>
                  </a:moveTo>
                  <a:cubicBezTo>
                    <a:pt x="101" y="350"/>
                    <a:pt x="96" y="348"/>
                    <a:pt x="91" y="345"/>
                  </a:cubicBezTo>
                  <a:cubicBezTo>
                    <a:pt x="119" y="341"/>
                    <a:pt x="145" y="333"/>
                    <a:pt x="172" y="327"/>
                  </a:cubicBezTo>
                  <a:cubicBezTo>
                    <a:pt x="204" y="320"/>
                    <a:pt x="235" y="311"/>
                    <a:pt x="266" y="302"/>
                  </a:cubicBezTo>
                  <a:cubicBezTo>
                    <a:pt x="314" y="288"/>
                    <a:pt x="364" y="280"/>
                    <a:pt x="414" y="270"/>
                  </a:cubicBezTo>
                  <a:cubicBezTo>
                    <a:pt x="407" y="272"/>
                    <a:pt x="400" y="274"/>
                    <a:pt x="394" y="275"/>
                  </a:cubicBezTo>
                  <a:cubicBezTo>
                    <a:pt x="363" y="283"/>
                    <a:pt x="331" y="288"/>
                    <a:pt x="300" y="295"/>
                  </a:cubicBezTo>
                  <a:cubicBezTo>
                    <a:pt x="234" y="311"/>
                    <a:pt x="171" y="335"/>
                    <a:pt x="106" y="352"/>
                  </a:cubicBezTo>
                  <a:moveTo>
                    <a:pt x="457" y="269"/>
                  </a:moveTo>
                  <a:cubicBezTo>
                    <a:pt x="458" y="269"/>
                    <a:pt x="459" y="269"/>
                    <a:pt x="459" y="268"/>
                  </a:cubicBezTo>
                  <a:cubicBezTo>
                    <a:pt x="460" y="268"/>
                    <a:pt x="460" y="268"/>
                    <a:pt x="461" y="268"/>
                  </a:cubicBezTo>
                  <a:cubicBezTo>
                    <a:pt x="456" y="273"/>
                    <a:pt x="451" y="279"/>
                    <a:pt x="446" y="285"/>
                  </a:cubicBezTo>
                  <a:cubicBezTo>
                    <a:pt x="391" y="307"/>
                    <a:pt x="331" y="315"/>
                    <a:pt x="274" y="328"/>
                  </a:cubicBezTo>
                  <a:cubicBezTo>
                    <a:pt x="252" y="333"/>
                    <a:pt x="229" y="338"/>
                    <a:pt x="207" y="342"/>
                  </a:cubicBezTo>
                  <a:cubicBezTo>
                    <a:pt x="219" y="338"/>
                    <a:pt x="232" y="334"/>
                    <a:pt x="244" y="330"/>
                  </a:cubicBezTo>
                  <a:cubicBezTo>
                    <a:pt x="284" y="318"/>
                    <a:pt x="325" y="306"/>
                    <a:pt x="365" y="296"/>
                  </a:cubicBezTo>
                  <a:cubicBezTo>
                    <a:pt x="385" y="292"/>
                    <a:pt x="404" y="287"/>
                    <a:pt x="423" y="280"/>
                  </a:cubicBezTo>
                  <a:cubicBezTo>
                    <a:pt x="432" y="278"/>
                    <a:pt x="440" y="274"/>
                    <a:pt x="449" y="271"/>
                  </a:cubicBezTo>
                  <a:cubicBezTo>
                    <a:pt x="451" y="271"/>
                    <a:pt x="453" y="270"/>
                    <a:pt x="456" y="269"/>
                  </a:cubicBezTo>
                  <a:cubicBezTo>
                    <a:pt x="456" y="269"/>
                    <a:pt x="456" y="269"/>
                    <a:pt x="457" y="269"/>
                  </a:cubicBezTo>
                  <a:moveTo>
                    <a:pt x="50" y="324"/>
                  </a:moveTo>
                  <a:cubicBezTo>
                    <a:pt x="45" y="321"/>
                    <a:pt x="39" y="318"/>
                    <a:pt x="34" y="315"/>
                  </a:cubicBezTo>
                  <a:cubicBezTo>
                    <a:pt x="49" y="314"/>
                    <a:pt x="64" y="309"/>
                    <a:pt x="79" y="304"/>
                  </a:cubicBezTo>
                  <a:cubicBezTo>
                    <a:pt x="99" y="296"/>
                    <a:pt x="120" y="291"/>
                    <a:pt x="141" y="287"/>
                  </a:cubicBezTo>
                  <a:cubicBezTo>
                    <a:pt x="180" y="279"/>
                    <a:pt x="219" y="273"/>
                    <a:pt x="257" y="266"/>
                  </a:cubicBezTo>
                  <a:cubicBezTo>
                    <a:pt x="227" y="274"/>
                    <a:pt x="198" y="283"/>
                    <a:pt x="168" y="291"/>
                  </a:cubicBezTo>
                  <a:cubicBezTo>
                    <a:pt x="149" y="296"/>
                    <a:pt x="129" y="302"/>
                    <a:pt x="110" y="307"/>
                  </a:cubicBezTo>
                  <a:cubicBezTo>
                    <a:pt x="92" y="313"/>
                    <a:pt x="72" y="315"/>
                    <a:pt x="54" y="323"/>
                  </a:cubicBezTo>
                  <a:cubicBezTo>
                    <a:pt x="53" y="323"/>
                    <a:pt x="51" y="324"/>
                    <a:pt x="50" y="324"/>
                  </a:cubicBezTo>
                  <a:moveTo>
                    <a:pt x="466" y="259"/>
                  </a:moveTo>
                  <a:cubicBezTo>
                    <a:pt x="468" y="259"/>
                    <a:pt x="469" y="259"/>
                    <a:pt x="469" y="258"/>
                  </a:cubicBezTo>
                  <a:cubicBezTo>
                    <a:pt x="469" y="258"/>
                    <a:pt x="470" y="257"/>
                    <a:pt x="471" y="257"/>
                  </a:cubicBezTo>
                  <a:cubicBezTo>
                    <a:pt x="468" y="260"/>
                    <a:pt x="466" y="263"/>
                    <a:pt x="464" y="265"/>
                  </a:cubicBezTo>
                  <a:cubicBezTo>
                    <a:pt x="463" y="265"/>
                    <a:pt x="463" y="265"/>
                    <a:pt x="463" y="265"/>
                  </a:cubicBezTo>
                  <a:cubicBezTo>
                    <a:pt x="458" y="266"/>
                    <a:pt x="452" y="268"/>
                    <a:pt x="447" y="270"/>
                  </a:cubicBezTo>
                  <a:cubicBezTo>
                    <a:pt x="444" y="270"/>
                    <a:pt x="441" y="271"/>
                    <a:pt x="439" y="272"/>
                  </a:cubicBezTo>
                  <a:cubicBezTo>
                    <a:pt x="397" y="282"/>
                    <a:pt x="355" y="288"/>
                    <a:pt x="314" y="298"/>
                  </a:cubicBezTo>
                  <a:cubicBezTo>
                    <a:pt x="273" y="308"/>
                    <a:pt x="232" y="321"/>
                    <a:pt x="191" y="333"/>
                  </a:cubicBezTo>
                  <a:cubicBezTo>
                    <a:pt x="178" y="337"/>
                    <a:pt x="164" y="339"/>
                    <a:pt x="150" y="342"/>
                  </a:cubicBezTo>
                  <a:cubicBezTo>
                    <a:pt x="190" y="330"/>
                    <a:pt x="230" y="318"/>
                    <a:pt x="270" y="306"/>
                  </a:cubicBezTo>
                  <a:cubicBezTo>
                    <a:pt x="311" y="294"/>
                    <a:pt x="353" y="288"/>
                    <a:pt x="394" y="277"/>
                  </a:cubicBezTo>
                  <a:cubicBezTo>
                    <a:pt x="418" y="272"/>
                    <a:pt x="441" y="266"/>
                    <a:pt x="464" y="259"/>
                  </a:cubicBezTo>
                  <a:cubicBezTo>
                    <a:pt x="465" y="259"/>
                    <a:pt x="465" y="259"/>
                    <a:pt x="466" y="259"/>
                  </a:cubicBezTo>
                  <a:moveTo>
                    <a:pt x="298" y="284"/>
                  </a:moveTo>
                  <a:cubicBezTo>
                    <a:pt x="327" y="277"/>
                    <a:pt x="356" y="269"/>
                    <a:pt x="385" y="264"/>
                  </a:cubicBezTo>
                  <a:cubicBezTo>
                    <a:pt x="398" y="261"/>
                    <a:pt x="412" y="259"/>
                    <a:pt x="425" y="256"/>
                  </a:cubicBezTo>
                  <a:cubicBezTo>
                    <a:pt x="415" y="259"/>
                    <a:pt x="406" y="261"/>
                    <a:pt x="396" y="263"/>
                  </a:cubicBezTo>
                  <a:cubicBezTo>
                    <a:pt x="363" y="271"/>
                    <a:pt x="331" y="277"/>
                    <a:pt x="298" y="284"/>
                  </a:cubicBezTo>
                  <a:moveTo>
                    <a:pt x="99" y="342"/>
                  </a:moveTo>
                  <a:cubicBezTo>
                    <a:pt x="98" y="342"/>
                    <a:pt x="98" y="342"/>
                    <a:pt x="98" y="342"/>
                  </a:cubicBezTo>
                  <a:cubicBezTo>
                    <a:pt x="100" y="342"/>
                    <a:pt x="102" y="341"/>
                    <a:pt x="104" y="340"/>
                  </a:cubicBezTo>
                  <a:cubicBezTo>
                    <a:pt x="113" y="337"/>
                    <a:pt x="123" y="334"/>
                    <a:pt x="132" y="331"/>
                  </a:cubicBezTo>
                  <a:cubicBezTo>
                    <a:pt x="153" y="324"/>
                    <a:pt x="176" y="319"/>
                    <a:pt x="198" y="314"/>
                  </a:cubicBezTo>
                  <a:cubicBezTo>
                    <a:pt x="239" y="303"/>
                    <a:pt x="279" y="290"/>
                    <a:pt x="321" y="281"/>
                  </a:cubicBezTo>
                  <a:cubicBezTo>
                    <a:pt x="363" y="273"/>
                    <a:pt x="405" y="265"/>
                    <a:pt x="446" y="252"/>
                  </a:cubicBezTo>
                  <a:cubicBezTo>
                    <a:pt x="456" y="249"/>
                    <a:pt x="465" y="245"/>
                    <a:pt x="474" y="241"/>
                  </a:cubicBezTo>
                  <a:cubicBezTo>
                    <a:pt x="475" y="241"/>
                    <a:pt x="475" y="241"/>
                    <a:pt x="476" y="241"/>
                  </a:cubicBezTo>
                  <a:cubicBezTo>
                    <a:pt x="480" y="239"/>
                    <a:pt x="485" y="238"/>
                    <a:pt x="490" y="237"/>
                  </a:cubicBezTo>
                  <a:cubicBezTo>
                    <a:pt x="484" y="243"/>
                    <a:pt x="479" y="249"/>
                    <a:pt x="473" y="254"/>
                  </a:cubicBezTo>
                  <a:cubicBezTo>
                    <a:pt x="473" y="255"/>
                    <a:pt x="473" y="255"/>
                    <a:pt x="473" y="255"/>
                  </a:cubicBezTo>
                  <a:cubicBezTo>
                    <a:pt x="432" y="265"/>
                    <a:pt x="391" y="274"/>
                    <a:pt x="349" y="282"/>
                  </a:cubicBezTo>
                  <a:cubicBezTo>
                    <a:pt x="307" y="289"/>
                    <a:pt x="267" y="300"/>
                    <a:pt x="226" y="311"/>
                  </a:cubicBezTo>
                  <a:cubicBezTo>
                    <a:pt x="186" y="322"/>
                    <a:pt x="145" y="334"/>
                    <a:pt x="104" y="341"/>
                  </a:cubicBezTo>
                  <a:cubicBezTo>
                    <a:pt x="102" y="342"/>
                    <a:pt x="100" y="342"/>
                    <a:pt x="99" y="342"/>
                  </a:cubicBezTo>
                  <a:moveTo>
                    <a:pt x="73" y="335"/>
                  </a:moveTo>
                  <a:cubicBezTo>
                    <a:pt x="72" y="335"/>
                    <a:pt x="73" y="334"/>
                    <a:pt x="77" y="333"/>
                  </a:cubicBezTo>
                  <a:cubicBezTo>
                    <a:pt x="83" y="330"/>
                    <a:pt x="90" y="328"/>
                    <a:pt x="96" y="326"/>
                  </a:cubicBezTo>
                  <a:cubicBezTo>
                    <a:pt x="124" y="318"/>
                    <a:pt x="152" y="310"/>
                    <a:pt x="180" y="303"/>
                  </a:cubicBezTo>
                  <a:cubicBezTo>
                    <a:pt x="236" y="288"/>
                    <a:pt x="292" y="276"/>
                    <a:pt x="348" y="263"/>
                  </a:cubicBezTo>
                  <a:cubicBezTo>
                    <a:pt x="377" y="256"/>
                    <a:pt x="406" y="249"/>
                    <a:pt x="434" y="241"/>
                  </a:cubicBezTo>
                  <a:cubicBezTo>
                    <a:pt x="460" y="234"/>
                    <a:pt x="485" y="223"/>
                    <a:pt x="510" y="214"/>
                  </a:cubicBezTo>
                  <a:cubicBezTo>
                    <a:pt x="504" y="221"/>
                    <a:pt x="498" y="227"/>
                    <a:pt x="492" y="234"/>
                  </a:cubicBezTo>
                  <a:cubicBezTo>
                    <a:pt x="492" y="234"/>
                    <a:pt x="492" y="234"/>
                    <a:pt x="492" y="234"/>
                  </a:cubicBezTo>
                  <a:cubicBezTo>
                    <a:pt x="488" y="235"/>
                    <a:pt x="483" y="236"/>
                    <a:pt x="479" y="237"/>
                  </a:cubicBezTo>
                  <a:cubicBezTo>
                    <a:pt x="479" y="238"/>
                    <a:pt x="478" y="238"/>
                    <a:pt x="477" y="238"/>
                  </a:cubicBezTo>
                  <a:cubicBezTo>
                    <a:pt x="456" y="244"/>
                    <a:pt x="436" y="252"/>
                    <a:pt x="414" y="256"/>
                  </a:cubicBezTo>
                  <a:cubicBezTo>
                    <a:pt x="372" y="265"/>
                    <a:pt x="330" y="274"/>
                    <a:pt x="288" y="285"/>
                  </a:cubicBezTo>
                  <a:cubicBezTo>
                    <a:pt x="262" y="291"/>
                    <a:pt x="236" y="298"/>
                    <a:pt x="209" y="305"/>
                  </a:cubicBezTo>
                  <a:cubicBezTo>
                    <a:pt x="182" y="313"/>
                    <a:pt x="154" y="318"/>
                    <a:pt x="126" y="324"/>
                  </a:cubicBezTo>
                  <a:cubicBezTo>
                    <a:pt x="113" y="327"/>
                    <a:pt x="100" y="329"/>
                    <a:pt x="87" y="332"/>
                  </a:cubicBezTo>
                  <a:cubicBezTo>
                    <a:pt x="84" y="332"/>
                    <a:pt x="74" y="335"/>
                    <a:pt x="73" y="335"/>
                  </a:cubicBezTo>
                  <a:moveTo>
                    <a:pt x="127" y="209"/>
                  </a:moveTo>
                  <a:cubicBezTo>
                    <a:pt x="127" y="209"/>
                    <a:pt x="127" y="209"/>
                    <a:pt x="127" y="209"/>
                  </a:cubicBezTo>
                  <a:cubicBezTo>
                    <a:pt x="128" y="209"/>
                    <a:pt x="128" y="209"/>
                    <a:pt x="128" y="209"/>
                  </a:cubicBezTo>
                  <a:cubicBezTo>
                    <a:pt x="127" y="209"/>
                    <a:pt x="127" y="209"/>
                    <a:pt x="127" y="209"/>
                  </a:cubicBezTo>
                  <a:moveTo>
                    <a:pt x="68" y="334"/>
                  </a:moveTo>
                  <a:cubicBezTo>
                    <a:pt x="63" y="331"/>
                    <a:pt x="58" y="328"/>
                    <a:pt x="52" y="326"/>
                  </a:cubicBezTo>
                  <a:cubicBezTo>
                    <a:pt x="71" y="318"/>
                    <a:pt x="91" y="314"/>
                    <a:pt x="111" y="309"/>
                  </a:cubicBezTo>
                  <a:cubicBezTo>
                    <a:pt x="132" y="304"/>
                    <a:pt x="153" y="298"/>
                    <a:pt x="174" y="292"/>
                  </a:cubicBezTo>
                  <a:cubicBezTo>
                    <a:pt x="214" y="281"/>
                    <a:pt x="254" y="268"/>
                    <a:pt x="295" y="258"/>
                  </a:cubicBezTo>
                  <a:cubicBezTo>
                    <a:pt x="304" y="256"/>
                    <a:pt x="312" y="254"/>
                    <a:pt x="321" y="252"/>
                  </a:cubicBezTo>
                  <a:cubicBezTo>
                    <a:pt x="350" y="245"/>
                    <a:pt x="379" y="238"/>
                    <a:pt x="408" y="230"/>
                  </a:cubicBezTo>
                  <a:cubicBezTo>
                    <a:pt x="411" y="229"/>
                    <a:pt x="414" y="229"/>
                    <a:pt x="417" y="228"/>
                  </a:cubicBezTo>
                  <a:cubicBezTo>
                    <a:pt x="437" y="224"/>
                    <a:pt x="457" y="219"/>
                    <a:pt x="477" y="213"/>
                  </a:cubicBezTo>
                  <a:cubicBezTo>
                    <a:pt x="492" y="208"/>
                    <a:pt x="509" y="206"/>
                    <a:pt x="524" y="199"/>
                  </a:cubicBezTo>
                  <a:cubicBezTo>
                    <a:pt x="521" y="203"/>
                    <a:pt x="517" y="207"/>
                    <a:pt x="514" y="210"/>
                  </a:cubicBezTo>
                  <a:cubicBezTo>
                    <a:pt x="496" y="214"/>
                    <a:pt x="480" y="221"/>
                    <a:pt x="462" y="226"/>
                  </a:cubicBezTo>
                  <a:cubicBezTo>
                    <a:pt x="444" y="231"/>
                    <a:pt x="425" y="235"/>
                    <a:pt x="406" y="240"/>
                  </a:cubicBezTo>
                  <a:cubicBezTo>
                    <a:pt x="387" y="244"/>
                    <a:pt x="369" y="251"/>
                    <a:pt x="351" y="256"/>
                  </a:cubicBezTo>
                  <a:cubicBezTo>
                    <a:pt x="330" y="261"/>
                    <a:pt x="310" y="265"/>
                    <a:pt x="289" y="270"/>
                  </a:cubicBezTo>
                  <a:cubicBezTo>
                    <a:pt x="251" y="279"/>
                    <a:pt x="214" y="289"/>
                    <a:pt x="176" y="299"/>
                  </a:cubicBezTo>
                  <a:cubicBezTo>
                    <a:pt x="157" y="304"/>
                    <a:pt x="138" y="310"/>
                    <a:pt x="119" y="313"/>
                  </a:cubicBezTo>
                  <a:cubicBezTo>
                    <a:pt x="100" y="317"/>
                    <a:pt x="80" y="319"/>
                    <a:pt x="61" y="324"/>
                  </a:cubicBezTo>
                  <a:cubicBezTo>
                    <a:pt x="60" y="324"/>
                    <a:pt x="60" y="326"/>
                    <a:pt x="61" y="326"/>
                  </a:cubicBezTo>
                  <a:cubicBezTo>
                    <a:pt x="61" y="326"/>
                    <a:pt x="61" y="326"/>
                    <a:pt x="61" y="325"/>
                  </a:cubicBezTo>
                  <a:cubicBezTo>
                    <a:pt x="96" y="317"/>
                    <a:pt x="132" y="314"/>
                    <a:pt x="167" y="304"/>
                  </a:cubicBezTo>
                  <a:cubicBezTo>
                    <a:pt x="204" y="293"/>
                    <a:pt x="242" y="283"/>
                    <a:pt x="280" y="274"/>
                  </a:cubicBezTo>
                  <a:cubicBezTo>
                    <a:pt x="318" y="265"/>
                    <a:pt x="355" y="256"/>
                    <a:pt x="392" y="245"/>
                  </a:cubicBezTo>
                  <a:cubicBezTo>
                    <a:pt x="409" y="240"/>
                    <a:pt x="427" y="237"/>
                    <a:pt x="444" y="233"/>
                  </a:cubicBezTo>
                  <a:cubicBezTo>
                    <a:pt x="459" y="229"/>
                    <a:pt x="474" y="224"/>
                    <a:pt x="489" y="219"/>
                  </a:cubicBezTo>
                  <a:cubicBezTo>
                    <a:pt x="484" y="222"/>
                    <a:pt x="478" y="224"/>
                    <a:pt x="473" y="226"/>
                  </a:cubicBezTo>
                  <a:cubicBezTo>
                    <a:pt x="453" y="233"/>
                    <a:pt x="434" y="239"/>
                    <a:pt x="413" y="244"/>
                  </a:cubicBezTo>
                  <a:cubicBezTo>
                    <a:pt x="375" y="255"/>
                    <a:pt x="335" y="264"/>
                    <a:pt x="296" y="273"/>
                  </a:cubicBezTo>
                  <a:cubicBezTo>
                    <a:pt x="257" y="282"/>
                    <a:pt x="219" y="291"/>
                    <a:pt x="180" y="301"/>
                  </a:cubicBezTo>
                  <a:cubicBezTo>
                    <a:pt x="143" y="310"/>
                    <a:pt x="104" y="319"/>
                    <a:pt x="68" y="334"/>
                  </a:cubicBezTo>
                  <a:moveTo>
                    <a:pt x="33" y="314"/>
                  </a:moveTo>
                  <a:cubicBezTo>
                    <a:pt x="51" y="306"/>
                    <a:pt x="69" y="298"/>
                    <a:pt x="88" y="293"/>
                  </a:cubicBezTo>
                  <a:cubicBezTo>
                    <a:pt x="110" y="286"/>
                    <a:pt x="132" y="280"/>
                    <a:pt x="154" y="274"/>
                  </a:cubicBezTo>
                  <a:cubicBezTo>
                    <a:pt x="196" y="263"/>
                    <a:pt x="238" y="252"/>
                    <a:pt x="280" y="241"/>
                  </a:cubicBezTo>
                  <a:cubicBezTo>
                    <a:pt x="362" y="221"/>
                    <a:pt x="446" y="206"/>
                    <a:pt x="527" y="182"/>
                  </a:cubicBezTo>
                  <a:cubicBezTo>
                    <a:pt x="533" y="180"/>
                    <a:pt x="539" y="178"/>
                    <a:pt x="545" y="176"/>
                  </a:cubicBezTo>
                  <a:cubicBezTo>
                    <a:pt x="540" y="182"/>
                    <a:pt x="534" y="188"/>
                    <a:pt x="528" y="195"/>
                  </a:cubicBezTo>
                  <a:cubicBezTo>
                    <a:pt x="495" y="205"/>
                    <a:pt x="461" y="215"/>
                    <a:pt x="427" y="224"/>
                  </a:cubicBezTo>
                  <a:cubicBezTo>
                    <a:pt x="422" y="225"/>
                    <a:pt x="417" y="226"/>
                    <a:pt x="412" y="227"/>
                  </a:cubicBezTo>
                  <a:cubicBezTo>
                    <a:pt x="378" y="235"/>
                    <a:pt x="345" y="244"/>
                    <a:pt x="311" y="252"/>
                  </a:cubicBezTo>
                  <a:cubicBezTo>
                    <a:pt x="300" y="255"/>
                    <a:pt x="290" y="257"/>
                    <a:pt x="279" y="259"/>
                  </a:cubicBezTo>
                  <a:cubicBezTo>
                    <a:pt x="236" y="268"/>
                    <a:pt x="194" y="275"/>
                    <a:pt x="151" y="283"/>
                  </a:cubicBezTo>
                  <a:cubicBezTo>
                    <a:pt x="131" y="287"/>
                    <a:pt x="111" y="291"/>
                    <a:pt x="92" y="297"/>
                  </a:cubicBezTo>
                  <a:cubicBezTo>
                    <a:pt x="83" y="300"/>
                    <a:pt x="73" y="304"/>
                    <a:pt x="64" y="307"/>
                  </a:cubicBezTo>
                  <a:cubicBezTo>
                    <a:pt x="60" y="308"/>
                    <a:pt x="55" y="310"/>
                    <a:pt x="51" y="311"/>
                  </a:cubicBezTo>
                  <a:cubicBezTo>
                    <a:pt x="45" y="312"/>
                    <a:pt x="37" y="312"/>
                    <a:pt x="33" y="314"/>
                  </a:cubicBezTo>
                  <a:moveTo>
                    <a:pt x="35" y="311"/>
                  </a:moveTo>
                  <a:cubicBezTo>
                    <a:pt x="40" y="304"/>
                    <a:pt x="45" y="299"/>
                    <a:pt x="51" y="293"/>
                  </a:cubicBezTo>
                  <a:cubicBezTo>
                    <a:pt x="132" y="269"/>
                    <a:pt x="214" y="244"/>
                    <a:pt x="297" y="224"/>
                  </a:cubicBezTo>
                  <a:cubicBezTo>
                    <a:pt x="340" y="215"/>
                    <a:pt x="382" y="207"/>
                    <a:pt x="425" y="198"/>
                  </a:cubicBezTo>
                  <a:cubicBezTo>
                    <a:pt x="446" y="194"/>
                    <a:pt x="466" y="190"/>
                    <a:pt x="486" y="186"/>
                  </a:cubicBezTo>
                  <a:cubicBezTo>
                    <a:pt x="506" y="182"/>
                    <a:pt x="529" y="179"/>
                    <a:pt x="545" y="174"/>
                  </a:cubicBezTo>
                  <a:cubicBezTo>
                    <a:pt x="465" y="201"/>
                    <a:pt x="381" y="213"/>
                    <a:pt x="300" y="234"/>
                  </a:cubicBezTo>
                  <a:cubicBezTo>
                    <a:pt x="258" y="245"/>
                    <a:pt x="215" y="256"/>
                    <a:pt x="173" y="267"/>
                  </a:cubicBezTo>
                  <a:cubicBezTo>
                    <a:pt x="134" y="277"/>
                    <a:pt x="92" y="286"/>
                    <a:pt x="54" y="302"/>
                  </a:cubicBezTo>
                  <a:cubicBezTo>
                    <a:pt x="48" y="305"/>
                    <a:pt x="42" y="308"/>
                    <a:pt x="35" y="311"/>
                  </a:cubicBezTo>
                  <a:moveTo>
                    <a:pt x="295" y="508"/>
                  </a:moveTo>
                  <a:cubicBezTo>
                    <a:pt x="292" y="505"/>
                    <a:pt x="290" y="502"/>
                    <a:pt x="289" y="499"/>
                  </a:cubicBezTo>
                  <a:cubicBezTo>
                    <a:pt x="290" y="499"/>
                    <a:pt x="290" y="498"/>
                    <a:pt x="290" y="498"/>
                  </a:cubicBezTo>
                  <a:cubicBezTo>
                    <a:pt x="310" y="475"/>
                    <a:pt x="332" y="454"/>
                    <a:pt x="353" y="432"/>
                  </a:cubicBezTo>
                  <a:cubicBezTo>
                    <a:pt x="385" y="399"/>
                    <a:pt x="417" y="366"/>
                    <a:pt x="448" y="333"/>
                  </a:cubicBezTo>
                  <a:cubicBezTo>
                    <a:pt x="499" y="281"/>
                    <a:pt x="545" y="224"/>
                    <a:pt x="597" y="173"/>
                  </a:cubicBezTo>
                  <a:cubicBezTo>
                    <a:pt x="597" y="173"/>
                    <a:pt x="598" y="172"/>
                    <a:pt x="598" y="172"/>
                  </a:cubicBezTo>
                  <a:cubicBezTo>
                    <a:pt x="600" y="174"/>
                    <a:pt x="602" y="177"/>
                    <a:pt x="605" y="178"/>
                  </a:cubicBezTo>
                  <a:cubicBezTo>
                    <a:pt x="602" y="181"/>
                    <a:pt x="598" y="186"/>
                    <a:pt x="596" y="188"/>
                  </a:cubicBezTo>
                  <a:cubicBezTo>
                    <a:pt x="587" y="198"/>
                    <a:pt x="578" y="208"/>
                    <a:pt x="569" y="218"/>
                  </a:cubicBezTo>
                  <a:cubicBezTo>
                    <a:pt x="542" y="248"/>
                    <a:pt x="514" y="277"/>
                    <a:pt x="486" y="307"/>
                  </a:cubicBezTo>
                  <a:cubicBezTo>
                    <a:pt x="429" y="367"/>
                    <a:pt x="372" y="426"/>
                    <a:pt x="316" y="486"/>
                  </a:cubicBezTo>
                  <a:cubicBezTo>
                    <a:pt x="309" y="493"/>
                    <a:pt x="302" y="501"/>
                    <a:pt x="295" y="508"/>
                  </a:cubicBezTo>
                  <a:moveTo>
                    <a:pt x="288" y="491"/>
                  </a:moveTo>
                  <a:cubicBezTo>
                    <a:pt x="288" y="489"/>
                    <a:pt x="288" y="487"/>
                    <a:pt x="288" y="486"/>
                  </a:cubicBezTo>
                  <a:cubicBezTo>
                    <a:pt x="288" y="486"/>
                    <a:pt x="289" y="485"/>
                    <a:pt x="290" y="485"/>
                  </a:cubicBezTo>
                  <a:cubicBezTo>
                    <a:pt x="381" y="385"/>
                    <a:pt x="476" y="289"/>
                    <a:pt x="568" y="191"/>
                  </a:cubicBezTo>
                  <a:cubicBezTo>
                    <a:pt x="577" y="182"/>
                    <a:pt x="585" y="172"/>
                    <a:pt x="594" y="164"/>
                  </a:cubicBezTo>
                  <a:cubicBezTo>
                    <a:pt x="594" y="164"/>
                    <a:pt x="595" y="165"/>
                    <a:pt x="595" y="166"/>
                  </a:cubicBezTo>
                  <a:cubicBezTo>
                    <a:pt x="585" y="173"/>
                    <a:pt x="578" y="183"/>
                    <a:pt x="570" y="192"/>
                  </a:cubicBezTo>
                  <a:cubicBezTo>
                    <a:pt x="553" y="209"/>
                    <a:pt x="537" y="227"/>
                    <a:pt x="521" y="244"/>
                  </a:cubicBezTo>
                  <a:cubicBezTo>
                    <a:pt x="499" y="269"/>
                    <a:pt x="476" y="294"/>
                    <a:pt x="453" y="318"/>
                  </a:cubicBezTo>
                  <a:cubicBezTo>
                    <a:pt x="398" y="375"/>
                    <a:pt x="342" y="432"/>
                    <a:pt x="288" y="490"/>
                  </a:cubicBezTo>
                  <a:cubicBezTo>
                    <a:pt x="288" y="491"/>
                    <a:pt x="288" y="491"/>
                    <a:pt x="288" y="491"/>
                  </a:cubicBezTo>
                  <a:moveTo>
                    <a:pt x="54" y="289"/>
                  </a:moveTo>
                  <a:cubicBezTo>
                    <a:pt x="60" y="282"/>
                    <a:pt x="66" y="275"/>
                    <a:pt x="72" y="269"/>
                  </a:cubicBezTo>
                  <a:cubicBezTo>
                    <a:pt x="156" y="246"/>
                    <a:pt x="239" y="221"/>
                    <a:pt x="324" y="204"/>
                  </a:cubicBezTo>
                  <a:cubicBezTo>
                    <a:pt x="367" y="195"/>
                    <a:pt x="411" y="187"/>
                    <a:pt x="454" y="179"/>
                  </a:cubicBezTo>
                  <a:cubicBezTo>
                    <a:pt x="475" y="175"/>
                    <a:pt x="496" y="172"/>
                    <a:pt x="517" y="168"/>
                  </a:cubicBezTo>
                  <a:cubicBezTo>
                    <a:pt x="527" y="166"/>
                    <a:pt x="537" y="163"/>
                    <a:pt x="547" y="161"/>
                  </a:cubicBezTo>
                  <a:cubicBezTo>
                    <a:pt x="549" y="160"/>
                    <a:pt x="552" y="159"/>
                    <a:pt x="554" y="159"/>
                  </a:cubicBezTo>
                  <a:cubicBezTo>
                    <a:pt x="553" y="160"/>
                    <a:pt x="553" y="160"/>
                    <a:pt x="553" y="160"/>
                  </a:cubicBezTo>
                  <a:cubicBezTo>
                    <a:pt x="551" y="161"/>
                    <a:pt x="548" y="162"/>
                    <a:pt x="545" y="163"/>
                  </a:cubicBezTo>
                  <a:cubicBezTo>
                    <a:pt x="509" y="176"/>
                    <a:pt x="469" y="179"/>
                    <a:pt x="431" y="186"/>
                  </a:cubicBezTo>
                  <a:cubicBezTo>
                    <a:pt x="389" y="194"/>
                    <a:pt x="347" y="202"/>
                    <a:pt x="305" y="213"/>
                  </a:cubicBezTo>
                  <a:cubicBezTo>
                    <a:pt x="223" y="234"/>
                    <a:pt x="142" y="257"/>
                    <a:pt x="63" y="286"/>
                  </a:cubicBezTo>
                  <a:cubicBezTo>
                    <a:pt x="60" y="287"/>
                    <a:pt x="57" y="288"/>
                    <a:pt x="54" y="289"/>
                  </a:cubicBezTo>
                  <a:cubicBezTo>
                    <a:pt x="54" y="289"/>
                    <a:pt x="54" y="289"/>
                    <a:pt x="54" y="289"/>
                  </a:cubicBezTo>
                  <a:moveTo>
                    <a:pt x="88" y="279"/>
                  </a:moveTo>
                  <a:cubicBezTo>
                    <a:pt x="115" y="270"/>
                    <a:pt x="141" y="261"/>
                    <a:pt x="168" y="252"/>
                  </a:cubicBezTo>
                  <a:cubicBezTo>
                    <a:pt x="209" y="240"/>
                    <a:pt x="250" y="229"/>
                    <a:pt x="291" y="219"/>
                  </a:cubicBezTo>
                  <a:cubicBezTo>
                    <a:pt x="332" y="208"/>
                    <a:pt x="374" y="199"/>
                    <a:pt x="417" y="191"/>
                  </a:cubicBezTo>
                  <a:cubicBezTo>
                    <a:pt x="455" y="183"/>
                    <a:pt x="495" y="179"/>
                    <a:pt x="533" y="169"/>
                  </a:cubicBezTo>
                  <a:cubicBezTo>
                    <a:pt x="542" y="166"/>
                    <a:pt x="552" y="163"/>
                    <a:pt x="561" y="158"/>
                  </a:cubicBezTo>
                  <a:cubicBezTo>
                    <a:pt x="558" y="162"/>
                    <a:pt x="554" y="166"/>
                    <a:pt x="551" y="170"/>
                  </a:cubicBezTo>
                  <a:cubicBezTo>
                    <a:pt x="550" y="171"/>
                    <a:pt x="549" y="172"/>
                    <a:pt x="549" y="172"/>
                  </a:cubicBezTo>
                  <a:cubicBezTo>
                    <a:pt x="507" y="179"/>
                    <a:pt x="466" y="188"/>
                    <a:pt x="425" y="196"/>
                  </a:cubicBezTo>
                  <a:cubicBezTo>
                    <a:pt x="382" y="205"/>
                    <a:pt x="339" y="213"/>
                    <a:pt x="297" y="223"/>
                  </a:cubicBezTo>
                  <a:cubicBezTo>
                    <a:pt x="254" y="232"/>
                    <a:pt x="212" y="244"/>
                    <a:pt x="170" y="256"/>
                  </a:cubicBezTo>
                  <a:cubicBezTo>
                    <a:pt x="150" y="261"/>
                    <a:pt x="130" y="267"/>
                    <a:pt x="110" y="273"/>
                  </a:cubicBezTo>
                  <a:cubicBezTo>
                    <a:pt x="103" y="275"/>
                    <a:pt x="96" y="277"/>
                    <a:pt x="88" y="279"/>
                  </a:cubicBezTo>
                  <a:moveTo>
                    <a:pt x="290" y="474"/>
                  </a:moveTo>
                  <a:cubicBezTo>
                    <a:pt x="291" y="471"/>
                    <a:pt x="292" y="467"/>
                    <a:pt x="293" y="464"/>
                  </a:cubicBezTo>
                  <a:cubicBezTo>
                    <a:pt x="294" y="464"/>
                    <a:pt x="294" y="463"/>
                    <a:pt x="294" y="463"/>
                  </a:cubicBezTo>
                  <a:cubicBezTo>
                    <a:pt x="308" y="451"/>
                    <a:pt x="321" y="436"/>
                    <a:pt x="333" y="423"/>
                  </a:cubicBezTo>
                  <a:cubicBezTo>
                    <a:pt x="361" y="394"/>
                    <a:pt x="388" y="365"/>
                    <a:pt x="416" y="336"/>
                  </a:cubicBezTo>
                  <a:cubicBezTo>
                    <a:pt x="470" y="278"/>
                    <a:pt x="524" y="221"/>
                    <a:pt x="578" y="164"/>
                  </a:cubicBezTo>
                  <a:cubicBezTo>
                    <a:pt x="582" y="159"/>
                    <a:pt x="587" y="154"/>
                    <a:pt x="591" y="150"/>
                  </a:cubicBezTo>
                  <a:cubicBezTo>
                    <a:pt x="592" y="152"/>
                    <a:pt x="592" y="154"/>
                    <a:pt x="592" y="156"/>
                  </a:cubicBezTo>
                  <a:cubicBezTo>
                    <a:pt x="592" y="156"/>
                    <a:pt x="592" y="156"/>
                    <a:pt x="592" y="156"/>
                  </a:cubicBezTo>
                  <a:cubicBezTo>
                    <a:pt x="568" y="178"/>
                    <a:pt x="547" y="204"/>
                    <a:pt x="525" y="227"/>
                  </a:cubicBezTo>
                  <a:cubicBezTo>
                    <a:pt x="504" y="250"/>
                    <a:pt x="482" y="274"/>
                    <a:pt x="460" y="296"/>
                  </a:cubicBezTo>
                  <a:cubicBezTo>
                    <a:pt x="409" y="348"/>
                    <a:pt x="360" y="401"/>
                    <a:pt x="310" y="453"/>
                  </a:cubicBezTo>
                  <a:cubicBezTo>
                    <a:pt x="304" y="460"/>
                    <a:pt x="297" y="467"/>
                    <a:pt x="290" y="474"/>
                  </a:cubicBezTo>
                  <a:moveTo>
                    <a:pt x="82" y="258"/>
                  </a:moveTo>
                  <a:cubicBezTo>
                    <a:pt x="123" y="245"/>
                    <a:pt x="165" y="236"/>
                    <a:pt x="206" y="226"/>
                  </a:cubicBezTo>
                  <a:cubicBezTo>
                    <a:pt x="248" y="216"/>
                    <a:pt x="289" y="205"/>
                    <a:pt x="331" y="196"/>
                  </a:cubicBezTo>
                  <a:cubicBezTo>
                    <a:pt x="372" y="186"/>
                    <a:pt x="414" y="179"/>
                    <a:pt x="455" y="168"/>
                  </a:cubicBezTo>
                  <a:cubicBezTo>
                    <a:pt x="477" y="163"/>
                    <a:pt x="498" y="157"/>
                    <a:pt x="520" y="152"/>
                  </a:cubicBezTo>
                  <a:cubicBezTo>
                    <a:pt x="539" y="149"/>
                    <a:pt x="558" y="145"/>
                    <a:pt x="577" y="141"/>
                  </a:cubicBezTo>
                  <a:cubicBezTo>
                    <a:pt x="573" y="145"/>
                    <a:pt x="569" y="150"/>
                    <a:pt x="565" y="154"/>
                  </a:cubicBezTo>
                  <a:cubicBezTo>
                    <a:pt x="563" y="155"/>
                    <a:pt x="562" y="155"/>
                    <a:pt x="561" y="155"/>
                  </a:cubicBezTo>
                  <a:cubicBezTo>
                    <a:pt x="561" y="155"/>
                    <a:pt x="561" y="155"/>
                    <a:pt x="560" y="155"/>
                  </a:cubicBezTo>
                  <a:cubicBezTo>
                    <a:pt x="560" y="155"/>
                    <a:pt x="559" y="155"/>
                    <a:pt x="558" y="156"/>
                  </a:cubicBezTo>
                  <a:cubicBezTo>
                    <a:pt x="479" y="173"/>
                    <a:pt x="398" y="186"/>
                    <a:pt x="318" y="203"/>
                  </a:cubicBezTo>
                  <a:cubicBezTo>
                    <a:pt x="236" y="220"/>
                    <a:pt x="155" y="244"/>
                    <a:pt x="74" y="266"/>
                  </a:cubicBezTo>
                  <a:cubicBezTo>
                    <a:pt x="77" y="263"/>
                    <a:pt x="79" y="261"/>
                    <a:pt x="81" y="258"/>
                  </a:cubicBezTo>
                  <a:cubicBezTo>
                    <a:pt x="82" y="258"/>
                    <a:pt x="82" y="258"/>
                    <a:pt x="82" y="258"/>
                  </a:cubicBezTo>
                  <a:moveTo>
                    <a:pt x="463" y="276"/>
                  </a:moveTo>
                  <a:cubicBezTo>
                    <a:pt x="505" y="229"/>
                    <a:pt x="547" y="182"/>
                    <a:pt x="591" y="137"/>
                  </a:cubicBezTo>
                  <a:cubicBezTo>
                    <a:pt x="592" y="137"/>
                    <a:pt x="592" y="136"/>
                    <a:pt x="592" y="136"/>
                  </a:cubicBezTo>
                  <a:cubicBezTo>
                    <a:pt x="592" y="137"/>
                    <a:pt x="592" y="139"/>
                    <a:pt x="592" y="140"/>
                  </a:cubicBezTo>
                  <a:cubicBezTo>
                    <a:pt x="591" y="141"/>
                    <a:pt x="591" y="141"/>
                    <a:pt x="591" y="141"/>
                  </a:cubicBezTo>
                  <a:cubicBezTo>
                    <a:pt x="578" y="153"/>
                    <a:pt x="566" y="167"/>
                    <a:pt x="554" y="179"/>
                  </a:cubicBezTo>
                  <a:cubicBezTo>
                    <a:pt x="527" y="208"/>
                    <a:pt x="500" y="237"/>
                    <a:pt x="473" y="265"/>
                  </a:cubicBezTo>
                  <a:cubicBezTo>
                    <a:pt x="470" y="269"/>
                    <a:pt x="466" y="272"/>
                    <a:pt x="463" y="276"/>
                  </a:cubicBezTo>
                  <a:moveTo>
                    <a:pt x="84" y="256"/>
                  </a:moveTo>
                  <a:cubicBezTo>
                    <a:pt x="85" y="254"/>
                    <a:pt x="87" y="252"/>
                    <a:pt x="89" y="250"/>
                  </a:cubicBezTo>
                  <a:cubicBezTo>
                    <a:pt x="107" y="243"/>
                    <a:pt x="126" y="238"/>
                    <a:pt x="145" y="234"/>
                  </a:cubicBezTo>
                  <a:cubicBezTo>
                    <a:pt x="166" y="229"/>
                    <a:pt x="187" y="223"/>
                    <a:pt x="208" y="217"/>
                  </a:cubicBezTo>
                  <a:cubicBezTo>
                    <a:pt x="250" y="205"/>
                    <a:pt x="294" y="193"/>
                    <a:pt x="337" y="183"/>
                  </a:cubicBezTo>
                  <a:cubicBezTo>
                    <a:pt x="380" y="172"/>
                    <a:pt x="424" y="163"/>
                    <a:pt x="468" y="154"/>
                  </a:cubicBezTo>
                  <a:cubicBezTo>
                    <a:pt x="490" y="149"/>
                    <a:pt x="512" y="146"/>
                    <a:pt x="533" y="141"/>
                  </a:cubicBezTo>
                  <a:cubicBezTo>
                    <a:pt x="553" y="137"/>
                    <a:pt x="572" y="130"/>
                    <a:pt x="592" y="126"/>
                  </a:cubicBezTo>
                  <a:cubicBezTo>
                    <a:pt x="593" y="125"/>
                    <a:pt x="593" y="125"/>
                    <a:pt x="593" y="125"/>
                  </a:cubicBezTo>
                  <a:cubicBezTo>
                    <a:pt x="593" y="125"/>
                    <a:pt x="593" y="125"/>
                    <a:pt x="593" y="125"/>
                  </a:cubicBezTo>
                  <a:cubicBezTo>
                    <a:pt x="588" y="129"/>
                    <a:pt x="584" y="133"/>
                    <a:pt x="580" y="138"/>
                  </a:cubicBezTo>
                  <a:cubicBezTo>
                    <a:pt x="540" y="148"/>
                    <a:pt x="499" y="155"/>
                    <a:pt x="460" y="165"/>
                  </a:cubicBezTo>
                  <a:cubicBezTo>
                    <a:pt x="418" y="175"/>
                    <a:pt x="376" y="183"/>
                    <a:pt x="335" y="193"/>
                  </a:cubicBezTo>
                  <a:cubicBezTo>
                    <a:pt x="293" y="202"/>
                    <a:pt x="252" y="213"/>
                    <a:pt x="211" y="223"/>
                  </a:cubicBezTo>
                  <a:cubicBezTo>
                    <a:pt x="168" y="234"/>
                    <a:pt x="125" y="242"/>
                    <a:pt x="84" y="256"/>
                  </a:cubicBezTo>
                  <a:moveTo>
                    <a:pt x="92" y="247"/>
                  </a:moveTo>
                  <a:cubicBezTo>
                    <a:pt x="93" y="245"/>
                    <a:pt x="95" y="243"/>
                    <a:pt x="97" y="241"/>
                  </a:cubicBezTo>
                  <a:cubicBezTo>
                    <a:pt x="177" y="220"/>
                    <a:pt x="256" y="198"/>
                    <a:pt x="337" y="178"/>
                  </a:cubicBezTo>
                  <a:cubicBezTo>
                    <a:pt x="418" y="159"/>
                    <a:pt x="498" y="134"/>
                    <a:pt x="580" y="119"/>
                  </a:cubicBezTo>
                  <a:cubicBezTo>
                    <a:pt x="584" y="121"/>
                    <a:pt x="587" y="122"/>
                    <a:pt x="590" y="124"/>
                  </a:cubicBezTo>
                  <a:cubicBezTo>
                    <a:pt x="572" y="128"/>
                    <a:pt x="555" y="133"/>
                    <a:pt x="538" y="138"/>
                  </a:cubicBezTo>
                  <a:cubicBezTo>
                    <a:pt x="516" y="144"/>
                    <a:pt x="494" y="147"/>
                    <a:pt x="473" y="151"/>
                  </a:cubicBezTo>
                  <a:cubicBezTo>
                    <a:pt x="429" y="160"/>
                    <a:pt x="385" y="169"/>
                    <a:pt x="341" y="179"/>
                  </a:cubicBezTo>
                  <a:cubicBezTo>
                    <a:pt x="298" y="189"/>
                    <a:pt x="255" y="202"/>
                    <a:pt x="212" y="214"/>
                  </a:cubicBezTo>
                  <a:cubicBezTo>
                    <a:pt x="191" y="219"/>
                    <a:pt x="171" y="226"/>
                    <a:pt x="149" y="231"/>
                  </a:cubicBezTo>
                  <a:cubicBezTo>
                    <a:pt x="130" y="235"/>
                    <a:pt x="111" y="240"/>
                    <a:pt x="92" y="247"/>
                  </a:cubicBezTo>
                  <a:moveTo>
                    <a:pt x="101" y="237"/>
                  </a:moveTo>
                  <a:cubicBezTo>
                    <a:pt x="103" y="234"/>
                    <a:pt x="106" y="232"/>
                    <a:pt x="108" y="229"/>
                  </a:cubicBezTo>
                  <a:cubicBezTo>
                    <a:pt x="185" y="205"/>
                    <a:pt x="263" y="180"/>
                    <a:pt x="341" y="161"/>
                  </a:cubicBezTo>
                  <a:cubicBezTo>
                    <a:pt x="379" y="151"/>
                    <a:pt x="418" y="141"/>
                    <a:pt x="456" y="130"/>
                  </a:cubicBezTo>
                  <a:cubicBezTo>
                    <a:pt x="474" y="125"/>
                    <a:pt x="492" y="121"/>
                    <a:pt x="510" y="118"/>
                  </a:cubicBezTo>
                  <a:cubicBezTo>
                    <a:pt x="519" y="116"/>
                    <a:pt x="528" y="114"/>
                    <a:pt x="538" y="112"/>
                  </a:cubicBezTo>
                  <a:cubicBezTo>
                    <a:pt x="543" y="111"/>
                    <a:pt x="547" y="110"/>
                    <a:pt x="552" y="110"/>
                  </a:cubicBezTo>
                  <a:cubicBezTo>
                    <a:pt x="551" y="110"/>
                    <a:pt x="544" y="111"/>
                    <a:pt x="542" y="112"/>
                  </a:cubicBezTo>
                  <a:cubicBezTo>
                    <a:pt x="526" y="118"/>
                    <a:pt x="508" y="121"/>
                    <a:pt x="490" y="125"/>
                  </a:cubicBezTo>
                  <a:cubicBezTo>
                    <a:pt x="470" y="130"/>
                    <a:pt x="450" y="136"/>
                    <a:pt x="430" y="141"/>
                  </a:cubicBezTo>
                  <a:cubicBezTo>
                    <a:pt x="392" y="152"/>
                    <a:pt x="353" y="162"/>
                    <a:pt x="315" y="173"/>
                  </a:cubicBezTo>
                  <a:cubicBezTo>
                    <a:pt x="276" y="185"/>
                    <a:pt x="237" y="197"/>
                    <a:pt x="198" y="208"/>
                  </a:cubicBezTo>
                  <a:cubicBezTo>
                    <a:pt x="180" y="214"/>
                    <a:pt x="161" y="219"/>
                    <a:pt x="143" y="225"/>
                  </a:cubicBezTo>
                  <a:cubicBezTo>
                    <a:pt x="129" y="229"/>
                    <a:pt x="114" y="232"/>
                    <a:pt x="101" y="237"/>
                  </a:cubicBezTo>
                  <a:moveTo>
                    <a:pt x="552" y="110"/>
                  </a:moveTo>
                  <a:cubicBezTo>
                    <a:pt x="552" y="110"/>
                    <a:pt x="552" y="110"/>
                    <a:pt x="552" y="110"/>
                  </a:cubicBezTo>
                  <a:cubicBezTo>
                    <a:pt x="552" y="110"/>
                    <a:pt x="552" y="110"/>
                    <a:pt x="552" y="110"/>
                  </a:cubicBezTo>
                  <a:moveTo>
                    <a:pt x="125" y="232"/>
                  </a:moveTo>
                  <a:cubicBezTo>
                    <a:pt x="129" y="231"/>
                    <a:pt x="134" y="229"/>
                    <a:pt x="138" y="228"/>
                  </a:cubicBezTo>
                  <a:cubicBezTo>
                    <a:pt x="158" y="222"/>
                    <a:pt x="178" y="216"/>
                    <a:pt x="199" y="210"/>
                  </a:cubicBezTo>
                  <a:cubicBezTo>
                    <a:pt x="239" y="198"/>
                    <a:pt x="280" y="186"/>
                    <a:pt x="320" y="174"/>
                  </a:cubicBezTo>
                  <a:cubicBezTo>
                    <a:pt x="360" y="162"/>
                    <a:pt x="400" y="151"/>
                    <a:pt x="441" y="140"/>
                  </a:cubicBezTo>
                  <a:cubicBezTo>
                    <a:pt x="479" y="130"/>
                    <a:pt x="520" y="124"/>
                    <a:pt x="556" y="109"/>
                  </a:cubicBezTo>
                  <a:cubicBezTo>
                    <a:pt x="563" y="112"/>
                    <a:pt x="570" y="115"/>
                    <a:pt x="577" y="118"/>
                  </a:cubicBezTo>
                  <a:cubicBezTo>
                    <a:pt x="499" y="132"/>
                    <a:pt x="423" y="155"/>
                    <a:pt x="346" y="174"/>
                  </a:cubicBezTo>
                  <a:cubicBezTo>
                    <a:pt x="272" y="192"/>
                    <a:pt x="199" y="212"/>
                    <a:pt x="125" y="232"/>
                  </a:cubicBezTo>
                  <a:moveTo>
                    <a:pt x="111" y="226"/>
                  </a:moveTo>
                  <a:cubicBezTo>
                    <a:pt x="112" y="225"/>
                    <a:pt x="113" y="223"/>
                    <a:pt x="115" y="222"/>
                  </a:cubicBezTo>
                  <a:cubicBezTo>
                    <a:pt x="146" y="210"/>
                    <a:pt x="179" y="204"/>
                    <a:pt x="212" y="194"/>
                  </a:cubicBezTo>
                  <a:cubicBezTo>
                    <a:pt x="249" y="183"/>
                    <a:pt x="286" y="172"/>
                    <a:pt x="324" y="160"/>
                  </a:cubicBezTo>
                  <a:cubicBezTo>
                    <a:pt x="396" y="139"/>
                    <a:pt x="468" y="119"/>
                    <a:pt x="542" y="103"/>
                  </a:cubicBezTo>
                  <a:cubicBezTo>
                    <a:pt x="542" y="103"/>
                    <a:pt x="542" y="103"/>
                    <a:pt x="543" y="102"/>
                  </a:cubicBezTo>
                  <a:cubicBezTo>
                    <a:pt x="546" y="104"/>
                    <a:pt x="550" y="106"/>
                    <a:pt x="553" y="107"/>
                  </a:cubicBezTo>
                  <a:cubicBezTo>
                    <a:pt x="519" y="114"/>
                    <a:pt x="484" y="120"/>
                    <a:pt x="451" y="130"/>
                  </a:cubicBezTo>
                  <a:cubicBezTo>
                    <a:pt x="412" y="140"/>
                    <a:pt x="374" y="151"/>
                    <a:pt x="335" y="160"/>
                  </a:cubicBezTo>
                  <a:cubicBezTo>
                    <a:pt x="260" y="179"/>
                    <a:pt x="185" y="203"/>
                    <a:pt x="111" y="226"/>
                  </a:cubicBezTo>
                  <a:moveTo>
                    <a:pt x="220" y="108"/>
                  </a:moveTo>
                  <a:cubicBezTo>
                    <a:pt x="222" y="106"/>
                    <a:pt x="224" y="104"/>
                    <a:pt x="226" y="102"/>
                  </a:cubicBezTo>
                  <a:cubicBezTo>
                    <a:pt x="232" y="101"/>
                    <a:pt x="238" y="100"/>
                    <a:pt x="244" y="98"/>
                  </a:cubicBezTo>
                  <a:cubicBezTo>
                    <a:pt x="236" y="101"/>
                    <a:pt x="228" y="104"/>
                    <a:pt x="220" y="108"/>
                  </a:cubicBezTo>
                  <a:moveTo>
                    <a:pt x="118" y="219"/>
                  </a:moveTo>
                  <a:cubicBezTo>
                    <a:pt x="120" y="216"/>
                    <a:pt x="122" y="214"/>
                    <a:pt x="124" y="212"/>
                  </a:cubicBezTo>
                  <a:cubicBezTo>
                    <a:pt x="155" y="202"/>
                    <a:pt x="187" y="196"/>
                    <a:pt x="217" y="186"/>
                  </a:cubicBezTo>
                  <a:cubicBezTo>
                    <a:pt x="252" y="175"/>
                    <a:pt x="286" y="163"/>
                    <a:pt x="320" y="153"/>
                  </a:cubicBezTo>
                  <a:cubicBezTo>
                    <a:pt x="389" y="134"/>
                    <a:pt x="458" y="114"/>
                    <a:pt x="527" y="95"/>
                  </a:cubicBezTo>
                  <a:cubicBezTo>
                    <a:pt x="531" y="97"/>
                    <a:pt x="536" y="99"/>
                    <a:pt x="540" y="101"/>
                  </a:cubicBezTo>
                  <a:cubicBezTo>
                    <a:pt x="467" y="117"/>
                    <a:pt x="395" y="137"/>
                    <a:pt x="323" y="159"/>
                  </a:cubicBezTo>
                  <a:cubicBezTo>
                    <a:pt x="287" y="169"/>
                    <a:pt x="252" y="180"/>
                    <a:pt x="216" y="191"/>
                  </a:cubicBezTo>
                  <a:cubicBezTo>
                    <a:pt x="184" y="200"/>
                    <a:pt x="150" y="207"/>
                    <a:pt x="118" y="219"/>
                  </a:cubicBezTo>
                  <a:moveTo>
                    <a:pt x="129" y="207"/>
                  </a:moveTo>
                  <a:cubicBezTo>
                    <a:pt x="134" y="201"/>
                    <a:pt x="139" y="196"/>
                    <a:pt x="145" y="190"/>
                  </a:cubicBezTo>
                  <a:cubicBezTo>
                    <a:pt x="175" y="184"/>
                    <a:pt x="204" y="172"/>
                    <a:pt x="234" y="164"/>
                  </a:cubicBezTo>
                  <a:cubicBezTo>
                    <a:pt x="267" y="155"/>
                    <a:pt x="301" y="146"/>
                    <a:pt x="335" y="136"/>
                  </a:cubicBezTo>
                  <a:cubicBezTo>
                    <a:pt x="368" y="126"/>
                    <a:pt x="401" y="118"/>
                    <a:pt x="435" y="110"/>
                  </a:cubicBezTo>
                  <a:cubicBezTo>
                    <a:pt x="451" y="106"/>
                    <a:pt x="468" y="102"/>
                    <a:pt x="485" y="99"/>
                  </a:cubicBezTo>
                  <a:cubicBezTo>
                    <a:pt x="491" y="97"/>
                    <a:pt x="497" y="96"/>
                    <a:pt x="503" y="94"/>
                  </a:cubicBezTo>
                  <a:cubicBezTo>
                    <a:pt x="500" y="95"/>
                    <a:pt x="498" y="96"/>
                    <a:pt x="495" y="97"/>
                  </a:cubicBezTo>
                  <a:cubicBezTo>
                    <a:pt x="465" y="106"/>
                    <a:pt x="433" y="111"/>
                    <a:pt x="403" y="119"/>
                  </a:cubicBezTo>
                  <a:cubicBezTo>
                    <a:pt x="370" y="128"/>
                    <a:pt x="337" y="138"/>
                    <a:pt x="305" y="148"/>
                  </a:cubicBezTo>
                  <a:cubicBezTo>
                    <a:pt x="272" y="157"/>
                    <a:pt x="239" y="167"/>
                    <a:pt x="207" y="178"/>
                  </a:cubicBezTo>
                  <a:cubicBezTo>
                    <a:pt x="191" y="184"/>
                    <a:pt x="175" y="191"/>
                    <a:pt x="159" y="197"/>
                  </a:cubicBezTo>
                  <a:cubicBezTo>
                    <a:pt x="149" y="201"/>
                    <a:pt x="139" y="204"/>
                    <a:pt x="129" y="207"/>
                  </a:cubicBezTo>
                  <a:moveTo>
                    <a:pt x="144" y="204"/>
                  </a:moveTo>
                  <a:cubicBezTo>
                    <a:pt x="151" y="202"/>
                    <a:pt x="158" y="200"/>
                    <a:pt x="164" y="197"/>
                  </a:cubicBezTo>
                  <a:cubicBezTo>
                    <a:pt x="182" y="191"/>
                    <a:pt x="199" y="183"/>
                    <a:pt x="217" y="177"/>
                  </a:cubicBezTo>
                  <a:cubicBezTo>
                    <a:pt x="251" y="165"/>
                    <a:pt x="286" y="155"/>
                    <a:pt x="320" y="145"/>
                  </a:cubicBezTo>
                  <a:cubicBezTo>
                    <a:pt x="354" y="135"/>
                    <a:pt x="389" y="125"/>
                    <a:pt x="423" y="116"/>
                  </a:cubicBezTo>
                  <a:cubicBezTo>
                    <a:pt x="454" y="108"/>
                    <a:pt x="487" y="104"/>
                    <a:pt x="517" y="91"/>
                  </a:cubicBezTo>
                  <a:cubicBezTo>
                    <a:pt x="517" y="91"/>
                    <a:pt x="517" y="91"/>
                    <a:pt x="517" y="91"/>
                  </a:cubicBezTo>
                  <a:cubicBezTo>
                    <a:pt x="519" y="92"/>
                    <a:pt x="522" y="93"/>
                    <a:pt x="524" y="94"/>
                  </a:cubicBezTo>
                  <a:cubicBezTo>
                    <a:pt x="457" y="112"/>
                    <a:pt x="391" y="130"/>
                    <a:pt x="325" y="150"/>
                  </a:cubicBezTo>
                  <a:cubicBezTo>
                    <a:pt x="290" y="160"/>
                    <a:pt x="256" y="172"/>
                    <a:pt x="222" y="183"/>
                  </a:cubicBezTo>
                  <a:cubicBezTo>
                    <a:pt x="196" y="191"/>
                    <a:pt x="170" y="197"/>
                    <a:pt x="144" y="204"/>
                  </a:cubicBezTo>
                  <a:moveTo>
                    <a:pt x="152" y="183"/>
                  </a:moveTo>
                  <a:cubicBezTo>
                    <a:pt x="155" y="179"/>
                    <a:pt x="158" y="175"/>
                    <a:pt x="162" y="172"/>
                  </a:cubicBezTo>
                  <a:cubicBezTo>
                    <a:pt x="188" y="165"/>
                    <a:pt x="214" y="155"/>
                    <a:pt x="241" y="148"/>
                  </a:cubicBezTo>
                  <a:cubicBezTo>
                    <a:pt x="271" y="141"/>
                    <a:pt x="300" y="133"/>
                    <a:pt x="329" y="125"/>
                  </a:cubicBezTo>
                  <a:cubicBezTo>
                    <a:pt x="359" y="118"/>
                    <a:pt x="389" y="112"/>
                    <a:pt x="419" y="104"/>
                  </a:cubicBezTo>
                  <a:cubicBezTo>
                    <a:pt x="434" y="101"/>
                    <a:pt x="449" y="96"/>
                    <a:pt x="464" y="93"/>
                  </a:cubicBezTo>
                  <a:cubicBezTo>
                    <a:pt x="467" y="93"/>
                    <a:pt x="471" y="92"/>
                    <a:pt x="475" y="91"/>
                  </a:cubicBezTo>
                  <a:cubicBezTo>
                    <a:pt x="418" y="108"/>
                    <a:pt x="360" y="118"/>
                    <a:pt x="304" y="135"/>
                  </a:cubicBezTo>
                  <a:cubicBezTo>
                    <a:pt x="275" y="145"/>
                    <a:pt x="245" y="155"/>
                    <a:pt x="216" y="164"/>
                  </a:cubicBezTo>
                  <a:cubicBezTo>
                    <a:pt x="201" y="169"/>
                    <a:pt x="187" y="173"/>
                    <a:pt x="173" y="177"/>
                  </a:cubicBezTo>
                  <a:cubicBezTo>
                    <a:pt x="166" y="178"/>
                    <a:pt x="159" y="180"/>
                    <a:pt x="152" y="183"/>
                  </a:cubicBezTo>
                  <a:moveTo>
                    <a:pt x="147" y="188"/>
                  </a:moveTo>
                  <a:cubicBezTo>
                    <a:pt x="148" y="187"/>
                    <a:pt x="148" y="186"/>
                    <a:pt x="149" y="185"/>
                  </a:cubicBezTo>
                  <a:cubicBezTo>
                    <a:pt x="151" y="185"/>
                    <a:pt x="153" y="184"/>
                    <a:pt x="153" y="184"/>
                  </a:cubicBezTo>
                  <a:cubicBezTo>
                    <a:pt x="160" y="182"/>
                    <a:pt x="167" y="180"/>
                    <a:pt x="173" y="179"/>
                  </a:cubicBezTo>
                  <a:cubicBezTo>
                    <a:pt x="190" y="175"/>
                    <a:pt x="205" y="169"/>
                    <a:pt x="221" y="165"/>
                  </a:cubicBezTo>
                  <a:cubicBezTo>
                    <a:pt x="252" y="155"/>
                    <a:pt x="283" y="144"/>
                    <a:pt x="315" y="134"/>
                  </a:cubicBezTo>
                  <a:cubicBezTo>
                    <a:pt x="346" y="125"/>
                    <a:pt x="377" y="118"/>
                    <a:pt x="409" y="110"/>
                  </a:cubicBezTo>
                  <a:cubicBezTo>
                    <a:pt x="439" y="102"/>
                    <a:pt x="470" y="96"/>
                    <a:pt x="500" y="85"/>
                  </a:cubicBezTo>
                  <a:cubicBezTo>
                    <a:pt x="501" y="85"/>
                    <a:pt x="501" y="84"/>
                    <a:pt x="500" y="83"/>
                  </a:cubicBezTo>
                  <a:cubicBezTo>
                    <a:pt x="505" y="86"/>
                    <a:pt x="510" y="88"/>
                    <a:pt x="515" y="90"/>
                  </a:cubicBezTo>
                  <a:cubicBezTo>
                    <a:pt x="454" y="103"/>
                    <a:pt x="394" y="117"/>
                    <a:pt x="334" y="134"/>
                  </a:cubicBezTo>
                  <a:cubicBezTo>
                    <a:pt x="302" y="143"/>
                    <a:pt x="270" y="152"/>
                    <a:pt x="238" y="161"/>
                  </a:cubicBezTo>
                  <a:cubicBezTo>
                    <a:pt x="208" y="169"/>
                    <a:pt x="178" y="181"/>
                    <a:pt x="147" y="187"/>
                  </a:cubicBezTo>
                  <a:cubicBezTo>
                    <a:pt x="147" y="188"/>
                    <a:pt x="147" y="188"/>
                    <a:pt x="147" y="188"/>
                  </a:cubicBezTo>
                  <a:moveTo>
                    <a:pt x="184" y="151"/>
                  </a:moveTo>
                  <a:cubicBezTo>
                    <a:pt x="201" y="151"/>
                    <a:pt x="219" y="144"/>
                    <a:pt x="234" y="140"/>
                  </a:cubicBezTo>
                  <a:cubicBezTo>
                    <a:pt x="262" y="132"/>
                    <a:pt x="289" y="123"/>
                    <a:pt x="317" y="114"/>
                  </a:cubicBezTo>
                  <a:cubicBezTo>
                    <a:pt x="343" y="107"/>
                    <a:pt x="370" y="100"/>
                    <a:pt x="396" y="93"/>
                  </a:cubicBezTo>
                  <a:cubicBezTo>
                    <a:pt x="410" y="90"/>
                    <a:pt x="423" y="86"/>
                    <a:pt x="436" y="83"/>
                  </a:cubicBezTo>
                  <a:cubicBezTo>
                    <a:pt x="443" y="81"/>
                    <a:pt x="450" y="80"/>
                    <a:pt x="456" y="78"/>
                  </a:cubicBezTo>
                  <a:cubicBezTo>
                    <a:pt x="457" y="78"/>
                    <a:pt x="458" y="78"/>
                    <a:pt x="459" y="77"/>
                  </a:cubicBezTo>
                  <a:cubicBezTo>
                    <a:pt x="436" y="85"/>
                    <a:pt x="412" y="91"/>
                    <a:pt x="389" y="96"/>
                  </a:cubicBezTo>
                  <a:cubicBezTo>
                    <a:pt x="360" y="102"/>
                    <a:pt x="332" y="112"/>
                    <a:pt x="304" y="121"/>
                  </a:cubicBezTo>
                  <a:cubicBezTo>
                    <a:pt x="277" y="129"/>
                    <a:pt x="250" y="136"/>
                    <a:pt x="224" y="145"/>
                  </a:cubicBezTo>
                  <a:cubicBezTo>
                    <a:pt x="205" y="150"/>
                    <a:pt x="186" y="156"/>
                    <a:pt x="168" y="165"/>
                  </a:cubicBezTo>
                  <a:cubicBezTo>
                    <a:pt x="172" y="160"/>
                    <a:pt x="176" y="156"/>
                    <a:pt x="181" y="151"/>
                  </a:cubicBezTo>
                  <a:cubicBezTo>
                    <a:pt x="182" y="151"/>
                    <a:pt x="183" y="151"/>
                    <a:pt x="184" y="151"/>
                  </a:cubicBezTo>
                  <a:moveTo>
                    <a:pt x="163" y="170"/>
                  </a:moveTo>
                  <a:cubicBezTo>
                    <a:pt x="163" y="170"/>
                    <a:pt x="163" y="170"/>
                    <a:pt x="163" y="170"/>
                  </a:cubicBezTo>
                  <a:cubicBezTo>
                    <a:pt x="164" y="170"/>
                    <a:pt x="164" y="169"/>
                    <a:pt x="165" y="169"/>
                  </a:cubicBezTo>
                  <a:cubicBezTo>
                    <a:pt x="165" y="169"/>
                    <a:pt x="165" y="169"/>
                    <a:pt x="165" y="169"/>
                  </a:cubicBezTo>
                  <a:cubicBezTo>
                    <a:pt x="171" y="165"/>
                    <a:pt x="177" y="163"/>
                    <a:pt x="184" y="160"/>
                  </a:cubicBezTo>
                  <a:cubicBezTo>
                    <a:pt x="197" y="155"/>
                    <a:pt x="211" y="151"/>
                    <a:pt x="224" y="147"/>
                  </a:cubicBezTo>
                  <a:cubicBezTo>
                    <a:pt x="253" y="138"/>
                    <a:pt x="281" y="129"/>
                    <a:pt x="309" y="121"/>
                  </a:cubicBezTo>
                  <a:cubicBezTo>
                    <a:pt x="338" y="113"/>
                    <a:pt x="366" y="103"/>
                    <a:pt x="394" y="97"/>
                  </a:cubicBezTo>
                  <a:cubicBezTo>
                    <a:pt x="422" y="91"/>
                    <a:pt x="450" y="84"/>
                    <a:pt x="476" y="73"/>
                  </a:cubicBezTo>
                  <a:cubicBezTo>
                    <a:pt x="484" y="76"/>
                    <a:pt x="492" y="80"/>
                    <a:pt x="500" y="83"/>
                  </a:cubicBezTo>
                  <a:cubicBezTo>
                    <a:pt x="499" y="83"/>
                    <a:pt x="499" y="83"/>
                    <a:pt x="499" y="83"/>
                  </a:cubicBezTo>
                  <a:cubicBezTo>
                    <a:pt x="473" y="91"/>
                    <a:pt x="446" y="96"/>
                    <a:pt x="419" y="102"/>
                  </a:cubicBezTo>
                  <a:cubicBezTo>
                    <a:pt x="391" y="109"/>
                    <a:pt x="362" y="115"/>
                    <a:pt x="334" y="122"/>
                  </a:cubicBezTo>
                  <a:cubicBezTo>
                    <a:pt x="279" y="135"/>
                    <a:pt x="224" y="151"/>
                    <a:pt x="171" y="167"/>
                  </a:cubicBezTo>
                  <a:cubicBezTo>
                    <a:pt x="169" y="168"/>
                    <a:pt x="166" y="169"/>
                    <a:pt x="163" y="170"/>
                  </a:cubicBezTo>
                  <a:moveTo>
                    <a:pt x="227" y="101"/>
                  </a:moveTo>
                  <a:cubicBezTo>
                    <a:pt x="228" y="100"/>
                    <a:pt x="229" y="99"/>
                    <a:pt x="229" y="98"/>
                  </a:cubicBezTo>
                  <a:cubicBezTo>
                    <a:pt x="242" y="93"/>
                    <a:pt x="256" y="90"/>
                    <a:pt x="268" y="86"/>
                  </a:cubicBezTo>
                  <a:cubicBezTo>
                    <a:pt x="284" y="82"/>
                    <a:pt x="300" y="76"/>
                    <a:pt x="316" y="71"/>
                  </a:cubicBezTo>
                  <a:cubicBezTo>
                    <a:pt x="320" y="71"/>
                    <a:pt x="323" y="70"/>
                    <a:pt x="326" y="69"/>
                  </a:cubicBezTo>
                  <a:cubicBezTo>
                    <a:pt x="323" y="70"/>
                    <a:pt x="320" y="70"/>
                    <a:pt x="318" y="71"/>
                  </a:cubicBezTo>
                  <a:cubicBezTo>
                    <a:pt x="302" y="76"/>
                    <a:pt x="286" y="82"/>
                    <a:pt x="270" y="87"/>
                  </a:cubicBezTo>
                  <a:cubicBezTo>
                    <a:pt x="262" y="90"/>
                    <a:pt x="254" y="92"/>
                    <a:pt x="247" y="95"/>
                  </a:cubicBezTo>
                  <a:cubicBezTo>
                    <a:pt x="242" y="96"/>
                    <a:pt x="238" y="98"/>
                    <a:pt x="233" y="99"/>
                  </a:cubicBezTo>
                  <a:cubicBezTo>
                    <a:pt x="232" y="99"/>
                    <a:pt x="230" y="100"/>
                    <a:pt x="227" y="101"/>
                  </a:cubicBezTo>
                  <a:moveTo>
                    <a:pt x="188" y="144"/>
                  </a:moveTo>
                  <a:cubicBezTo>
                    <a:pt x="192" y="139"/>
                    <a:pt x="196" y="135"/>
                    <a:pt x="200" y="130"/>
                  </a:cubicBezTo>
                  <a:cubicBezTo>
                    <a:pt x="222" y="124"/>
                    <a:pt x="244" y="120"/>
                    <a:pt x="266" y="115"/>
                  </a:cubicBezTo>
                  <a:cubicBezTo>
                    <a:pt x="291" y="110"/>
                    <a:pt x="315" y="102"/>
                    <a:pt x="340" y="96"/>
                  </a:cubicBezTo>
                  <a:cubicBezTo>
                    <a:pt x="363" y="90"/>
                    <a:pt x="386" y="84"/>
                    <a:pt x="409" y="77"/>
                  </a:cubicBezTo>
                  <a:cubicBezTo>
                    <a:pt x="419" y="74"/>
                    <a:pt x="429" y="71"/>
                    <a:pt x="439" y="68"/>
                  </a:cubicBezTo>
                  <a:cubicBezTo>
                    <a:pt x="443" y="67"/>
                    <a:pt x="452" y="67"/>
                    <a:pt x="454" y="66"/>
                  </a:cubicBezTo>
                  <a:cubicBezTo>
                    <a:pt x="448" y="70"/>
                    <a:pt x="441" y="72"/>
                    <a:pt x="435" y="74"/>
                  </a:cubicBezTo>
                  <a:cubicBezTo>
                    <a:pt x="415" y="81"/>
                    <a:pt x="395" y="84"/>
                    <a:pt x="375" y="91"/>
                  </a:cubicBezTo>
                  <a:cubicBezTo>
                    <a:pt x="350" y="99"/>
                    <a:pt x="326" y="107"/>
                    <a:pt x="301" y="114"/>
                  </a:cubicBezTo>
                  <a:cubicBezTo>
                    <a:pt x="277" y="120"/>
                    <a:pt x="252" y="126"/>
                    <a:pt x="228" y="133"/>
                  </a:cubicBezTo>
                  <a:cubicBezTo>
                    <a:pt x="215" y="136"/>
                    <a:pt x="201" y="138"/>
                    <a:pt x="188" y="144"/>
                  </a:cubicBezTo>
                  <a:moveTo>
                    <a:pt x="183" y="150"/>
                  </a:moveTo>
                  <a:cubicBezTo>
                    <a:pt x="183" y="150"/>
                    <a:pt x="182" y="150"/>
                    <a:pt x="182" y="150"/>
                  </a:cubicBezTo>
                  <a:cubicBezTo>
                    <a:pt x="183" y="149"/>
                    <a:pt x="184" y="148"/>
                    <a:pt x="185" y="147"/>
                  </a:cubicBezTo>
                  <a:cubicBezTo>
                    <a:pt x="192" y="143"/>
                    <a:pt x="202" y="142"/>
                    <a:pt x="210" y="140"/>
                  </a:cubicBezTo>
                  <a:cubicBezTo>
                    <a:pt x="223" y="136"/>
                    <a:pt x="235" y="133"/>
                    <a:pt x="248" y="129"/>
                  </a:cubicBezTo>
                  <a:cubicBezTo>
                    <a:pt x="274" y="122"/>
                    <a:pt x="300" y="116"/>
                    <a:pt x="326" y="108"/>
                  </a:cubicBezTo>
                  <a:cubicBezTo>
                    <a:pt x="350" y="101"/>
                    <a:pt x="374" y="92"/>
                    <a:pt x="398" y="86"/>
                  </a:cubicBezTo>
                  <a:cubicBezTo>
                    <a:pt x="419" y="81"/>
                    <a:pt x="440" y="76"/>
                    <a:pt x="459" y="66"/>
                  </a:cubicBezTo>
                  <a:cubicBezTo>
                    <a:pt x="459" y="66"/>
                    <a:pt x="459" y="66"/>
                    <a:pt x="459" y="65"/>
                  </a:cubicBezTo>
                  <a:cubicBezTo>
                    <a:pt x="464" y="67"/>
                    <a:pt x="468" y="69"/>
                    <a:pt x="473" y="71"/>
                  </a:cubicBezTo>
                  <a:cubicBezTo>
                    <a:pt x="422" y="85"/>
                    <a:pt x="371" y="96"/>
                    <a:pt x="321" y="111"/>
                  </a:cubicBezTo>
                  <a:cubicBezTo>
                    <a:pt x="296" y="118"/>
                    <a:pt x="272" y="126"/>
                    <a:pt x="248" y="134"/>
                  </a:cubicBezTo>
                  <a:cubicBezTo>
                    <a:pt x="235" y="138"/>
                    <a:pt x="222" y="141"/>
                    <a:pt x="210" y="144"/>
                  </a:cubicBezTo>
                  <a:cubicBezTo>
                    <a:pt x="203" y="146"/>
                    <a:pt x="197" y="147"/>
                    <a:pt x="191" y="149"/>
                  </a:cubicBezTo>
                  <a:cubicBezTo>
                    <a:pt x="189" y="149"/>
                    <a:pt x="185" y="150"/>
                    <a:pt x="183" y="150"/>
                  </a:cubicBezTo>
                  <a:moveTo>
                    <a:pt x="202" y="128"/>
                  </a:moveTo>
                  <a:cubicBezTo>
                    <a:pt x="206" y="124"/>
                    <a:pt x="209" y="120"/>
                    <a:pt x="212" y="117"/>
                  </a:cubicBezTo>
                  <a:cubicBezTo>
                    <a:pt x="251" y="110"/>
                    <a:pt x="288" y="97"/>
                    <a:pt x="326" y="87"/>
                  </a:cubicBezTo>
                  <a:cubicBezTo>
                    <a:pt x="345" y="82"/>
                    <a:pt x="364" y="77"/>
                    <a:pt x="383" y="72"/>
                  </a:cubicBezTo>
                  <a:cubicBezTo>
                    <a:pt x="402" y="68"/>
                    <a:pt x="422" y="64"/>
                    <a:pt x="440" y="57"/>
                  </a:cubicBezTo>
                  <a:cubicBezTo>
                    <a:pt x="446" y="59"/>
                    <a:pt x="452" y="62"/>
                    <a:pt x="457" y="64"/>
                  </a:cubicBezTo>
                  <a:cubicBezTo>
                    <a:pt x="456" y="64"/>
                    <a:pt x="455" y="64"/>
                    <a:pt x="454" y="64"/>
                  </a:cubicBezTo>
                  <a:cubicBezTo>
                    <a:pt x="437" y="64"/>
                    <a:pt x="420" y="72"/>
                    <a:pt x="404" y="77"/>
                  </a:cubicBezTo>
                  <a:cubicBezTo>
                    <a:pt x="381" y="83"/>
                    <a:pt x="358" y="89"/>
                    <a:pt x="335" y="95"/>
                  </a:cubicBezTo>
                  <a:cubicBezTo>
                    <a:pt x="311" y="101"/>
                    <a:pt x="289" y="108"/>
                    <a:pt x="265" y="113"/>
                  </a:cubicBezTo>
                  <a:cubicBezTo>
                    <a:pt x="244" y="118"/>
                    <a:pt x="223" y="122"/>
                    <a:pt x="202" y="128"/>
                  </a:cubicBezTo>
                  <a:moveTo>
                    <a:pt x="216" y="113"/>
                  </a:moveTo>
                  <a:cubicBezTo>
                    <a:pt x="216" y="113"/>
                    <a:pt x="217" y="112"/>
                    <a:pt x="217" y="112"/>
                  </a:cubicBezTo>
                  <a:cubicBezTo>
                    <a:pt x="231" y="104"/>
                    <a:pt x="246" y="100"/>
                    <a:pt x="261" y="96"/>
                  </a:cubicBezTo>
                  <a:cubicBezTo>
                    <a:pt x="280" y="90"/>
                    <a:pt x="299" y="85"/>
                    <a:pt x="317" y="80"/>
                  </a:cubicBezTo>
                  <a:cubicBezTo>
                    <a:pt x="337" y="74"/>
                    <a:pt x="356" y="69"/>
                    <a:pt x="375" y="64"/>
                  </a:cubicBezTo>
                  <a:cubicBezTo>
                    <a:pt x="391" y="60"/>
                    <a:pt x="408" y="57"/>
                    <a:pt x="423" y="49"/>
                  </a:cubicBezTo>
                  <a:cubicBezTo>
                    <a:pt x="428" y="51"/>
                    <a:pt x="433" y="53"/>
                    <a:pt x="438" y="56"/>
                  </a:cubicBezTo>
                  <a:cubicBezTo>
                    <a:pt x="421" y="62"/>
                    <a:pt x="404" y="66"/>
                    <a:pt x="387" y="69"/>
                  </a:cubicBezTo>
                  <a:cubicBezTo>
                    <a:pt x="366" y="74"/>
                    <a:pt x="346" y="80"/>
                    <a:pt x="326" y="85"/>
                  </a:cubicBezTo>
                  <a:cubicBezTo>
                    <a:pt x="306" y="90"/>
                    <a:pt x="286" y="95"/>
                    <a:pt x="267" y="100"/>
                  </a:cubicBezTo>
                  <a:cubicBezTo>
                    <a:pt x="258" y="103"/>
                    <a:pt x="249" y="106"/>
                    <a:pt x="239" y="108"/>
                  </a:cubicBezTo>
                  <a:cubicBezTo>
                    <a:pt x="233" y="110"/>
                    <a:pt x="223" y="111"/>
                    <a:pt x="216" y="113"/>
                  </a:cubicBezTo>
                  <a:moveTo>
                    <a:pt x="264" y="93"/>
                  </a:moveTo>
                  <a:cubicBezTo>
                    <a:pt x="284" y="86"/>
                    <a:pt x="303" y="78"/>
                    <a:pt x="323" y="72"/>
                  </a:cubicBezTo>
                  <a:cubicBezTo>
                    <a:pt x="341" y="66"/>
                    <a:pt x="360" y="63"/>
                    <a:pt x="378" y="59"/>
                  </a:cubicBezTo>
                  <a:cubicBezTo>
                    <a:pt x="388" y="56"/>
                    <a:pt x="398" y="54"/>
                    <a:pt x="408" y="52"/>
                  </a:cubicBezTo>
                  <a:cubicBezTo>
                    <a:pt x="412" y="51"/>
                    <a:pt x="416" y="50"/>
                    <a:pt x="419" y="49"/>
                  </a:cubicBezTo>
                  <a:cubicBezTo>
                    <a:pt x="414" y="51"/>
                    <a:pt x="409" y="53"/>
                    <a:pt x="404" y="55"/>
                  </a:cubicBezTo>
                  <a:cubicBezTo>
                    <a:pt x="369" y="66"/>
                    <a:pt x="332" y="74"/>
                    <a:pt x="297" y="84"/>
                  </a:cubicBezTo>
                  <a:cubicBezTo>
                    <a:pt x="286" y="87"/>
                    <a:pt x="275" y="90"/>
                    <a:pt x="264" y="93"/>
                  </a:cubicBezTo>
                  <a:moveTo>
                    <a:pt x="419" y="49"/>
                  </a:moveTo>
                  <a:cubicBezTo>
                    <a:pt x="419" y="49"/>
                    <a:pt x="419" y="49"/>
                    <a:pt x="419" y="49"/>
                  </a:cubicBezTo>
                  <a:cubicBezTo>
                    <a:pt x="419" y="49"/>
                    <a:pt x="419" y="49"/>
                    <a:pt x="419" y="49"/>
                  </a:cubicBezTo>
                  <a:moveTo>
                    <a:pt x="232" y="95"/>
                  </a:moveTo>
                  <a:cubicBezTo>
                    <a:pt x="235" y="92"/>
                    <a:pt x="239" y="88"/>
                    <a:pt x="242" y="85"/>
                  </a:cubicBezTo>
                  <a:cubicBezTo>
                    <a:pt x="254" y="83"/>
                    <a:pt x="266" y="79"/>
                    <a:pt x="278" y="74"/>
                  </a:cubicBezTo>
                  <a:cubicBezTo>
                    <a:pt x="292" y="69"/>
                    <a:pt x="307" y="64"/>
                    <a:pt x="323" y="61"/>
                  </a:cubicBezTo>
                  <a:cubicBezTo>
                    <a:pt x="339" y="57"/>
                    <a:pt x="356" y="54"/>
                    <a:pt x="372" y="50"/>
                  </a:cubicBezTo>
                  <a:cubicBezTo>
                    <a:pt x="381" y="48"/>
                    <a:pt x="389" y="46"/>
                    <a:pt x="398" y="44"/>
                  </a:cubicBezTo>
                  <a:cubicBezTo>
                    <a:pt x="398" y="44"/>
                    <a:pt x="398" y="44"/>
                    <a:pt x="398" y="44"/>
                  </a:cubicBezTo>
                  <a:cubicBezTo>
                    <a:pt x="395" y="46"/>
                    <a:pt x="391" y="47"/>
                    <a:pt x="387" y="49"/>
                  </a:cubicBezTo>
                  <a:cubicBezTo>
                    <a:pt x="358" y="60"/>
                    <a:pt x="328" y="66"/>
                    <a:pt x="298" y="75"/>
                  </a:cubicBezTo>
                  <a:cubicBezTo>
                    <a:pt x="284" y="79"/>
                    <a:pt x="269" y="84"/>
                    <a:pt x="254" y="88"/>
                  </a:cubicBezTo>
                  <a:cubicBezTo>
                    <a:pt x="247" y="90"/>
                    <a:pt x="240" y="92"/>
                    <a:pt x="232" y="95"/>
                  </a:cubicBezTo>
                  <a:moveTo>
                    <a:pt x="349" y="63"/>
                  </a:moveTo>
                  <a:cubicBezTo>
                    <a:pt x="369" y="57"/>
                    <a:pt x="388" y="51"/>
                    <a:pt x="407" y="42"/>
                  </a:cubicBezTo>
                  <a:cubicBezTo>
                    <a:pt x="411" y="44"/>
                    <a:pt x="415" y="46"/>
                    <a:pt x="419" y="47"/>
                  </a:cubicBezTo>
                  <a:cubicBezTo>
                    <a:pt x="396" y="53"/>
                    <a:pt x="372" y="57"/>
                    <a:pt x="349" y="63"/>
                  </a:cubicBezTo>
                  <a:moveTo>
                    <a:pt x="247" y="80"/>
                  </a:moveTo>
                  <a:cubicBezTo>
                    <a:pt x="249" y="77"/>
                    <a:pt x="252" y="74"/>
                    <a:pt x="255" y="71"/>
                  </a:cubicBezTo>
                  <a:cubicBezTo>
                    <a:pt x="277" y="67"/>
                    <a:pt x="298" y="59"/>
                    <a:pt x="319" y="52"/>
                  </a:cubicBezTo>
                  <a:cubicBezTo>
                    <a:pt x="331" y="49"/>
                    <a:pt x="343" y="46"/>
                    <a:pt x="355" y="43"/>
                  </a:cubicBezTo>
                  <a:cubicBezTo>
                    <a:pt x="365" y="41"/>
                    <a:pt x="378" y="41"/>
                    <a:pt x="387" y="36"/>
                  </a:cubicBezTo>
                  <a:cubicBezTo>
                    <a:pt x="375" y="42"/>
                    <a:pt x="361" y="45"/>
                    <a:pt x="349" y="48"/>
                  </a:cubicBezTo>
                  <a:cubicBezTo>
                    <a:pt x="335" y="52"/>
                    <a:pt x="322" y="56"/>
                    <a:pt x="308" y="59"/>
                  </a:cubicBezTo>
                  <a:cubicBezTo>
                    <a:pt x="287" y="65"/>
                    <a:pt x="266" y="71"/>
                    <a:pt x="247" y="80"/>
                  </a:cubicBezTo>
                  <a:moveTo>
                    <a:pt x="244" y="83"/>
                  </a:moveTo>
                  <a:cubicBezTo>
                    <a:pt x="248" y="81"/>
                    <a:pt x="253" y="79"/>
                    <a:pt x="257" y="77"/>
                  </a:cubicBezTo>
                  <a:cubicBezTo>
                    <a:pt x="263" y="75"/>
                    <a:pt x="269" y="72"/>
                    <a:pt x="275" y="70"/>
                  </a:cubicBezTo>
                  <a:cubicBezTo>
                    <a:pt x="290" y="66"/>
                    <a:pt x="304" y="63"/>
                    <a:pt x="319" y="59"/>
                  </a:cubicBezTo>
                  <a:cubicBezTo>
                    <a:pt x="343" y="52"/>
                    <a:pt x="369" y="48"/>
                    <a:pt x="391" y="36"/>
                  </a:cubicBezTo>
                  <a:cubicBezTo>
                    <a:pt x="392" y="36"/>
                    <a:pt x="392" y="36"/>
                    <a:pt x="392" y="36"/>
                  </a:cubicBezTo>
                  <a:cubicBezTo>
                    <a:pt x="396" y="37"/>
                    <a:pt x="399" y="39"/>
                    <a:pt x="403" y="40"/>
                  </a:cubicBezTo>
                  <a:cubicBezTo>
                    <a:pt x="378" y="47"/>
                    <a:pt x="352" y="52"/>
                    <a:pt x="327" y="58"/>
                  </a:cubicBezTo>
                  <a:cubicBezTo>
                    <a:pt x="301" y="63"/>
                    <a:pt x="277" y="74"/>
                    <a:pt x="252" y="81"/>
                  </a:cubicBezTo>
                  <a:cubicBezTo>
                    <a:pt x="249" y="82"/>
                    <a:pt x="247" y="82"/>
                    <a:pt x="244" y="83"/>
                  </a:cubicBezTo>
                  <a:moveTo>
                    <a:pt x="259" y="66"/>
                  </a:moveTo>
                  <a:cubicBezTo>
                    <a:pt x="262" y="63"/>
                    <a:pt x="266" y="60"/>
                    <a:pt x="269" y="56"/>
                  </a:cubicBezTo>
                  <a:cubicBezTo>
                    <a:pt x="288" y="52"/>
                    <a:pt x="306" y="46"/>
                    <a:pt x="325" y="41"/>
                  </a:cubicBezTo>
                  <a:cubicBezTo>
                    <a:pt x="335" y="38"/>
                    <a:pt x="345" y="37"/>
                    <a:pt x="355" y="35"/>
                  </a:cubicBezTo>
                  <a:cubicBezTo>
                    <a:pt x="359" y="34"/>
                    <a:pt x="364" y="33"/>
                    <a:pt x="368" y="33"/>
                  </a:cubicBezTo>
                  <a:cubicBezTo>
                    <a:pt x="332" y="46"/>
                    <a:pt x="295" y="54"/>
                    <a:pt x="259" y="66"/>
                  </a:cubicBezTo>
                  <a:moveTo>
                    <a:pt x="257" y="69"/>
                  </a:moveTo>
                  <a:cubicBezTo>
                    <a:pt x="257" y="68"/>
                    <a:pt x="257" y="68"/>
                    <a:pt x="257" y="68"/>
                  </a:cubicBezTo>
                  <a:cubicBezTo>
                    <a:pt x="261" y="68"/>
                    <a:pt x="266" y="66"/>
                    <a:pt x="270" y="65"/>
                  </a:cubicBezTo>
                  <a:cubicBezTo>
                    <a:pt x="283" y="61"/>
                    <a:pt x="296" y="57"/>
                    <a:pt x="309" y="52"/>
                  </a:cubicBezTo>
                  <a:cubicBezTo>
                    <a:pt x="332" y="44"/>
                    <a:pt x="357" y="40"/>
                    <a:pt x="380" y="31"/>
                  </a:cubicBezTo>
                  <a:cubicBezTo>
                    <a:pt x="380" y="30"/>
                    <a:pt x="380" y="30"/>
                    <a:pt x="380" y="30"/>
                  </a:cubicBezTo>
                  <a:cubicBezTo>
                    <a:pt x="383" y="32"/>
                    <a:pt x="385" y="33"/>
                    <a:pt x="388" y="34"/>
                  </a:cubicBezTo>
                  <a:cubicBezTo>
                    <a:pt x="381" y="35"/>
                    <a:pt x="375" y="37"/>
                    <a:pt x="368" y="38"/>
                  </a:cubicBezTo>
                  <a:cubicBezTo>
                    <a:pt x="358" y="40"/>
                    <a:pt x="347" y="43"/>
                    <a:pt x="337" y="46"/>
                  </a:cubicBezTo>
                  <a:cubicBezTo>
                    <a:pt x="314" y="51"/>
                    <a:pt x="291" y="60"/>
                    <a:pt x="269" y="66"/>
                  </a:cubicBezTo>
                  <a:cubicBezTo>
                    <a:pt x="265" y="67"/>
                    <a:pt x="261" y="68"/>
                    <a:pt x="257" y="69"/>
                  </a:cubicBezTo>
                  <a:moveTo>
                    <a:pt x="273" y="51"/>
                  </a:moveTo>
                  <a:cubicBezTo>
                    <a:pt x="276" y="49"/>
                    <a:pt x="279" y="46"/>
                    <a:pt x="281" y="43"/>
                  </a:cubicBezTo>
                  <a:cubicBezTo>
                    <a:pt x="293" y="42"/>
                    <a:pt x="303" y="38"/>
                    <a:pt x="315" y="35"/>
                  </a:cubicBezTo>
                  <a:cubicBezTo>
                    <a:pt x="322" y="34"/>
                    <a:pt x="329" y="32"/>
                    <a:pt x="337" y="30"/>
                  </a:cubicBezTo>
                  <a:cubicBezTo>
                    <a:pt x="341" y="29"/>
                    <a:pt x="345" y="27"/>
                    <a:pt x="349" y="26"/>
                  </a:cubicBezTo>
                  <a:cubicBezTo>
                    <a:pt x="350" y="26"/>
                    <a:pt x="356" y="23"/>
                    <a:pt x="357" y="23"/>
                  </a:cubicBezTo>
                  <a:cubicBezTo>
                    <a:pt x="358" y="23"/>
                    <a:pt x="357" y="24"/>
                    <a:pt x="355" y="25"/>
                  </a:cubicBezTo>
                  <a:cubicBezTo>
                    <a:pt x="341" y="33"/>
                    <a:pt x="324" y="35"/>
                    <a:pt x="309" y="38"/>
                  </a:cubicBezTo>
                  <a:cubicBezTo>
                    <a:pt x="297" y="41"/>
                    <a:pt x="285" y="46"/>
                    <a:pt x="273" y="51"/>
                  </a:cubicBezTo>
                  <a:moveTo>
                    <a:pt x="272" y="54"/>
                  </a:moveTo>
                  <a:cubicBezTo>
                    <a:pt x="288" y="47"/>
                    <a:pt x="304" y="42"/>
                    <a:pt x="321" y="38"/>
                  </a:cubicBezTo>
                  <a:cubicBezTo>
                    <a:pt x="335" y="35"/>
                    <a:pt x="350" y="32"/>
                    <a:pt x="362" y="23"/>
                  </a:cubicBezTo>
                  <a:cubicBezTo>
                    <a:pt x="362" y="23"/>
                    <a:pt x="362" y="23"/>
                    <a:pt x="362" y="23"/>
                  </a:cubicBezTo>
                  <a:cubicBezTo>
                    <a:pt x="367" y="25"/>
                    <a:pt x="372" y="27"/>
                    <a:pt x="376" y="29"/>
                  </a:cubicBezTo>
                  <a:cubicBezTo>
                    <a:pt x="359" y="32"/>
                    <a:pt x="342" y="35"/>
                    <a:pt x="325" y="39"/>
                  </a:cubicBezTo>
                  <a:cubicBezTo>
                    <a:pt x="308" y="43"/>
                    <a:pt x="286" y="47"/>
                    <a:pt x="272" y="54"/>
                  </a:cubicBezTo>
                  <a:moveTo>
                    <a:pt x="289" y="36"/>
                  </a:moveTo>
                  <a:cubicBezTo>
                    <a:pt x="290" y="35"/>
                    <a:pt x="291" y="34"/>
                    <a:pt x="292" y="33"/>
                  </a:cubicBezTo>
                  <a:cubicBezTo>
                    <a:pt x="303" y="30"/>
                    <a:pt x="314" y="26"/>
                    <a:pt x="324" y="23"/>
                  </a:cubicBezTo>
                  <a:cubicBezTo>
                    <a:pt x="331" y="22"/>
                    <a:pt x="337" y="20"/>
                    <a:pt x="343" y="19"/>
                  </a:cubicBezTo>
                  <a:cubicBezTo>
                    <a:pt x="342" y="19"/>
                    <a:pt x="342" y="20"/>
                    <a:pt x="341" y="20"/>
                  </a:cubicBezTo>
                  <a:cubicBezTo>
                    <a:pt x="338" y="22"/>
                    <a:pt x="334" y="23"/>
                    <a:pt x="331" y="25"/>
                  </a:cubicBezTo>
                  <a:cubicBezTo>
                    <a:pt x="317" y="30"/>
                    <a:pt x="303" y="31"/>
                    <a:pt x="289" y="36"/>
                  </a:cubicBezTo>
                  <a:moveTo>
                    <a:pt x="284" y="41"/>
                  </a:moveTo>
                  <a:cubicBezTo>
                    <a:pt x="285" y="40"/>
                    <a:pt x="285" y="39"/>
                    <a:pt x="286" y="39"/>
                  </a:cubicBezTo>
                  <a:cubicBezTo>
                    <a:pt x="289" y="37"/>
                    <a:pt x="293" y="36"/>
                    <a:pt x="296" y="35"/>
                  </a:cubicBezTo>
                  <a:cubicBezTo>
                    <a:pt x="303" y="33"/>
                    <a:pt x="309" y="32"/>
                    <a:pt x="316" y="31"/>
                  </a:cubicBezTo>
                  <a:cubicBezTo>
                    <a:pt x="327" y="28"/>
                    <a:pt x="338" y="25"/>
                    <a:pt x="348" y="18"/>
                  </a:cubicBezTo>
                  <a:cubicBezTo>
                    <a:pt x="352" y="19"/>
                    <a:pt x="355" y="21"/>
                    <a:pt x="358" y="22"/>
                  </a:cubicBezTo>
                  <a:cubicBezTo>
                    <a:pt x="348" y="24"/>
                    <a:pt x="338" y="28"/>
                    <a:pt x="328" y="30"/>
                  </a:cubicBezTo>
                  <a:cubicBezTo>
                    <a:pt x="313" y="34"/>
                    <a:pt x="298" y="37"/>
                    <a:pt x="284" y="41"/>
                  </a:cubicBezTo>
                  <a:moveTo>
                    <a:pt x="303" y="28"/>
                  </a:moveTo>
                  <a:cubicBezTo>
                    <a:pt x="307" y="26"/>
                    <a:pt x="310" y="24"/>
                    <a:pt x="314" y="23"/>
                  </a:cubicBezTo>
                  <a:cubicBezTo>
                    <a:pt x="321" y="20"/>
                    <a:pt x="329" y="17"/>
                    <a:pt x="336" y="13"/>
                  </a:cubicBezTo>
                  <a:cubicBezTo>
                    <a:pt x="339" y="14"/>
                    <a:pt x="342" y="15"/>
                    <a:pt x="345" y="17"/>
                  </a:cubicBezTo>
                  <a:cubicBezTo>
                    <a:pt x="336" y="18"/>
                    <a:pt x="328" y="20"/>
                    <a:pt x="319" y="23"/>
                  </a:cubicBezTo>
                  <a:cubicBezTo>
                    <a:pt x="315" y="24"/>
                    <a:pt x="310" y="25"/>
                    <a:pt x="305" y="27"/>
                  </a:cubicBezTo>
                  <a:cubicBezTo>
                    <a:pt x="305" y="27"/>
                    <a:pt x="304" y="27"/>
                    <a:pt x="303" y="28"/>
                  </a:cubicBezTo>
                  <a:moveTo>
                    <a:pt x="296" y="29"/>
                  </a:moveTo>
                  <a:cubicBezTo>
                    <a:pt x="299" y="25"/>
                    <a:pt x="303" y="22"/>
                    <a:pt x="306" y="19"/>
                  </a:cubicBezTo>
                  <a:cubicBezTo>
                    <a:pt x="310" y="18"/>
                    <a:pt x="314" y="16"/>
                    <a:pt x="319" y="15"/>
                  </a:cubicBezTo>
                  <a:cubicBezTo>
                    <a:pt x="323" y="14"/>
                    <a:pt x="328" y="14"/>
                    <a:pt x="332" y="13"/>
                  </a:cubicBezTo>
                  <a:cubicBezTo>
                    <a:pt x="333" y="13"/>
                    <a:pt x="333" y="13"/>
                    <a:pt x="333" y="13"/>
                  </a:cubicBezTo>
                  <a:cubicBezTo>
                    <a:pt x="336" y="13"/>
                    <a:pt x="322" y="18"/>
                    <a:pt x="321" y="18"/>
                  </a:cubicBezTo>
                  <a:cubicBezTo>
                    <a:pt x="313" y="21"/>
                    <a:pt x="304" y="25"/>
                    <a:pt x="296" y="29"/>
                  </a:cubicBezTo>
                  <a:moveTo>
                    <a:pt x="309" y="16"/>
                  </a:moveTo>
                  <a:cubicBezTo>
                    <a:pt x="312" y="13"/>
                    <a:pt x="315" y="10"/>
                    <a:pt x="318" y="7"/>
                  </a:cubicBezTo>
                  <a:cubicBezTo>
                    <a:pt x="322" y="8"/>
                    <a:pt x="327" y="10"/>
                    <a:pt x="331" y="11"/>
                  </a:cubicBezTo>
                  <a:cubicBezTo>
                    <a:pt x="323" y="12"/>
                    <a:pt x="316" y="14"/>
                    <a:pt x="309" y="16"/>
                  </a:cubicBezTo>
                  <a:moveTo>
                    <a:pt x="317" y="0"/>
                  </a:moveTo>
                  <a:cubicBezTo>
                    <a:pt x="316" y="0"/>
                    <a:pt x="316" y="0"/>
                    <a:pt x="315" y="1"/>
                  </a:cubicBezTo>
                  <a:cubicBezTo>
                    <a:pt x="261" y="52"/>
                    <a:pt x="211" y="108"/>
                    <a:pt x="161" y="163"/>
                  </a:cubicBezTo>
                  <a:cubicBezTo>
                    <a:pt x="114" y="213"/>
                    <a:pt x="67" y="262"/>
                    <a:pt x="23" y="314"/>
                  </a:cubicBezTo>
                  <a:cubicBezTo>
                    <a:pt x="4" y="327"/>
                    <a:pt x="0" y="373"/>
                    <a:pt x="24" y="383"/>
                  </a:cubicBezTo>
                  <a:cubicBezTo>
                    <a:pt x="38" y="394"/>
                    <a:pt x="55" y="401"/>
                    <a:pt x="71" y="409"/>
                  </a:cubicBezTo>
                  <a:cubicBezTo>
                    <a:pt x="99" y="424"/>
                    <a:pt x="128" y="438"/>
                    <a:pt x="156" y="453"/>
                  </a:cubicBezTo>
                  <a:cubicBezTo>
                    <a:pt x="201" y="475"/>
                    <a:pt x="246" y="500"/>
                    <a:pt x="293" y="518"/>
                  </a:cubicBezTo>
                  <a:cubicBezTo>
                    <a:pt x="293" y="518"/>
                    <a:pt x="293" y="518"/>
                    <a:pt x="294" y="518"/>
                  </a:cubicBezTo>
                  <a:cubicBezTo>
                    <a:pt x="295" y="518"/>
                    <a:pt x="296" y="518"/>
                    <a:pt x="296" y="517"/>
                  </a:cubicBezTo>
                  <a:cubicBezTo>
                    <a:pt x="297" y="516"/>
                    <a:pt x="297" y="516"/>
                    <a:pt x="297" y="516"/>
                  </a:cubicBezTo>
                  <a:cubicBezTo>
                    <a:pt x="338" y="469"/>
                    <a:pt x="383" y="425"/>
                    <a:pt x="426" y="380"/>
                  </a:cubicBezTo>
                  <a:cubicBezTo>
                    <a:pt x="482" y="322"/>
                    <a:pt x="538" y="263"/>
                    <a:pt x="592" y="202"/>
                  </a:cubicBezTo>
                  <a:cubicBezTo>
                    <a:pt x="599" y="195"/>
                    <a:pt x="610" y="186"/>
                    <a:pt x="613" y="177"/>
                  </a:cubicBezTo>
                  <a:cubicBezTo>
                    <a:pt x="614" y="175"/>
                    <a:pt x="613" y="174"/>
                    <a:pt x="612" y="173"/>
                  </a:cubicBezTo>
                  <a:cubicBezTo>
                    <a:pt x="612" y="173"/>
                    <a:pt x="611" y="172"/>
                    <a:pt x="610" y="172"/>
                  </a:cubicBezTo>
                  <a:cubicBezTo>
                    <a:pt x="610" y="172"/>
                    <a:pt x="610" y="172"/>
                    <a:pt x="610" y="172"/>
                  </a:cubicBezTo>
                  <a:cubicBezTo>
                    <a:pt x="610" y="172"/>
                    <a:pt x="610" y="172"/>
                    <a:pt x="610" y="172"/>
                  </a:cubicBezTo>
                  <a:cubicBezTo>
                    <a:pt x="604" y="172"/>
                    <a:pt x="601" y="162"/>
                    <a:pt x="600" y="158"/>
                  </a:cubicBezTo>
                  <a:cubicBezTo>
                    <a:pt x="596" y="148"/>
                    <a:pt x="598" y="136"/>
                    <a:pt x="602" y="126"/>
                  </a:cubicBezTo>
                  <a:cubicBezTo>
                    <a:pt x="603" y="125"/>
                    <a:pt x="603" y="125"/>
                    <a:pt x="603" y="124"/>
                  </a:cubicBezTo>
                  <a:cubicBezTo>
                    <a:pt x="603" y="123"/>
                    <a:pt x="602" y="122"/>
                    <a:pt x="601" y="121"/>
                  </a:cubicBezTo>
                  <a:cubicBezTo>
                    <a:pt x="559" y="103"/>
                    <a:pt x="518" y="84"/>
                    <a:pt x="476" y="65"/>
                  </a:cubicBezTo>
                  <a:cubicBezTo>
                    <a:pt x="424" y="42"/>
                    <a:pt x="372" y="18"/>
                    <a:pt x="318" y="0"/>
                  </a:cubicBezTo>
                  <a:cubicBezTo>
                    <a:pt x="318" y="0"/>
                    <a:pt x="318" y="0"/>
                    <a:pt x="3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393"/>
            <p:cNvSpPr>
              <a:spLocks noEditPoints="1"/>
            </p:cNvSpPr>
            <p:nvPr/>
          </p:nvSpPr>
          <p:spPr bwMode="auto">
            <a:xfrm>
              <a:off x="5207" y="153"/>
              <a:ext cx="371" cy="386"/>
            </a:xfrm>
            <a:custGeom>
              <a:avLst/>
              <a:gdLst>
                <a:gd name="T0" fmla="*/ 126 w 277"/>
                <a:gd name="T1" fmla="*/ 268 h 289"/>
                <a:gd name="T2" fmla="*/ 109 w 277"/>
                <a:gd name="T3" fmla="*/ 213 h 289"/>
                <a:gd name="T4" fmla="*/ 181 w 277"/>
                <a:gd name="T5" fmla="*/ 213 h 289"/>
                <a:gd name="T6" fmla="*/ 155 w 277"/>
                <a:gd name="T7" fmla="*/ 279 h 289"/>
                <a:gd name="T8" fmla="*/ 108 w 277"/>
                <a:gd name="T9" fmla="*/ 207 h 289"/>
                <a:gd name="T10" fmla="*/ 122 w 277"/>
                <a:gd name="T11" fmla="*/ 186 h 289"/>
                <a:gd name="T12" fmla="*/ 108 w 277"/>
                <a:gd name="T13" fmla="*/ 207 h 289"/>
                <a:gd name="T14" fmla="*/ 152 w 277"/>
                <a:gd name="T15" fmla="*/ 195 h 289"/>
                <a:gd name="T16" fmla="*/ 186 w 277"/>
                <a:gd name="T17" fmla="*/ 176 h 289"/>
                <a:gd name="T18" fmla="*/ 49 w 277"/>
                <a:gd name="T19" fmla="*/ 220 h 289"/>
                <a:gd name="T20" fmla="*/ 63 w 277"/>
                <a:gd name="T21" fmla="*/ 149 h 289"/>
                <a:gd name="T22" fmla="*/ 102 w 277"/>
                <a:gd name="T23" fmla="*/ 209 h 289"/>
                <a:gd name="T24" fmla="*/ 49 w 277"/>
                <a:gd name="T25" fmla="*/ 220 h 289"/>
                <a:gd name="T26" fmla="*/ 241 w 277"/>
                <a:gd name="T27" fmla="*/ 220 h 289"/>
                <a:gd name="T28" fmla="*/ 188 w 277"/>
                <a:gd name="T29" fmla="*/ 209 h 289"/>
                <a:gd name="T30" fmla="*/ 226 w 277"/>
                <a:gd name="T31" fmla="*/ 148 h 289"/>
                <a:gd name="T32" fmla="*/ 269 w 277"/>
                <a:gd name="T33" fmla="*/ 201 h 289"/>
                <a:gd name="T34" fmla="*/ 98 w 277"/>
                <a:gd name="T35" fmla="*/ 166 h 289"/>
                <a:gd name="T36" fmla="*/ 71 w 277"/>
                <a:gd name="T37" fmla="*/ 142 h 289"/>
                <a:gd name="T38" fmla="*/ 97 w 277"/>
                <a:gd name="T39" fmla="*/ 145 h 289"/>
                <a:gd name="T40" fmla="*/ 192 w 277"/>
                <a:gd name="T41" fmla="*/ 166 h 289"/>
                <a:gd name="T42" fmla="*/ 192 w 277"/>
                <a:gd name="T43" fmla="*/ 123 h 289"/>
                <a:gd name="T44" fmla="*/ 192 w 277"/>
                <a:gd name="T45" fmla="*/ 166 h 289"/>
                <a:gd name="T46" fmla="*/ 125 w 277"/>
                <a:gd name="T47" fmla="*/ 181 h 289"/>
                <a:gd name="T48" fmla="*/ 103 w 277"/>
                <a:gd name="T49" fmla="*/ 145 h 289"/>
                <a:gd name="T50" fmla="*/ 145 w 277"/>
                <a:gd name="T51" fmla="*/ 97 h 289"/>
                <a:gd name="T52" fmla="*/ 187 w 277"/>
                <a:gd name="T53" fmla="*/ 169 h 289"/>
                <a:gd name="T54" fmla="*/ 145 w 277"/>
                <a:gd name="T55" fmla="*/ 191 h 289"/>
                <a:gd name="T56" fmla="*/ 108 w 277"/>
                <a:gd name="T57" fmla="*/ 82 h 289"/>
                <a:gd name="T58" fmla="*/ 105 w 277"/>
                <a:gd name="T59" fmla="*/ 113 h 289"/>
                <a:gd name="T60" fmla="*/ 186 w 277"/>
                <a:gd name="T61" fmla="*/ 113 h 289"/>
                <a:gd name="T62" fmla="*/ 182 w 277"/>
                <a:gd name="T63" fmla="*/ 82 h 289"/>
                <a:gd name="T64" fmla="*/ 64 w 277"/>
                <a:gd name="T65" fmla="*/ 141 h 289"/>
                <a:gd name="T66" fmla="*/ 23 w 277"/>
                <a:gd name="T67" fmla="*/ 94 h 289"/>
                <a:gd name="T68" fmla="*/ 100 w 277"/>
                <a:gd name="T69" fmla="*/ 80 h 289"/>
                <a:gd name="T70" fmla="*/ 98 w 277"/>
                <a:gd name="T71" fmla="*/ 117 h 289"/>
                <a:gd name="T72" fmla="*/ 227 w 277"/>
                <a:gd name="T73" fmla="*/ 141 h 289"/>
                <a:gd name="T74" fmla="*/ 187 w 277"/>
                <a:gd name="T75" fmla="*/ 80 h 289"/>
                <a:gd name="T76" fmla="*/ 243 w 277"/>
                <a:gd name="T77" fmla="*/ 69 h 289"/>
                <a:gd name="T78" fmla="*/ 256 w 277"/>
                <a:gd name="T79" fmla="*/ 111 h 289"/>
                <a:gd name="T80" fmla="*/ 145 w 277"/>
                <a:gd name="T81" fmla="*/ 91 h 289"/>
                <a:gd name="T82" fmla="*/ 111 w 277"/>
                <a:gd name="T83" fmla="*/ 64 h 289"/>
                <a:gd name="T84" fmla="*/ 145 w 277"/>
                <a:gd name="T85" fmla="*/ 5 h 289"/>
                <a:gd name="T86" fmla="*/ 181 w 277"/>
                <a:gd name="T87" fmla="*/ 77 h 289"/>
                <a:gd name="T88" fmla="*/ 145 w 277"/>
                <a:gd name="T89" fmla="*/ 91 h 289"/>
                <a:gd name="T90" fmla="*/ 141 w 277"/>
                <a:gd name="T91" fmla="*/ 0 h 289"/>
                <a:gd name="T92" fmla="*/ 102 w 277"/>
                <a:gd name="T93" fmla="*/ 74 h 289"/>
                <a:gd name="T94" fmla="*/ 48 w 277"/>
                <a:gd name="T95" fmla="*/ 64 h 289"/>
                <a:gd name="T96" fmla="*/ 28 w 277"/>
                <a:gd name="T97" fmla="*/ 113 h 289"/>
                <a:gd name="T98" fmla="*/ 47 w 277"/>
                <a:gd name="T99" fmla="*/ 155 h 289"/>
                <a:gd name="T100" fmla="*/ 20 w 277"/>
                <a:gd name="T101" fmla="*/ 217 h 289"/>
                <a:gd name="T102" fmla="*/ 49 w 277"/>
                <a:gd name="T103" fmla="*/ 225 h 289"/>
                <a:gd name="T104" fmla="*/ 105 w 277"/>
                <a:gd name="T105" fmla="*/ 222 h 289"/>
                <a:gd name="T106" fmla="*/ 145 w 277"/>
                <a:gd name="T107" fmla="*/ 289 h 289"/>
                <a:gd name="T108" fmla="*/ 170 w 277"/>
                <a:gd name="T109" fmla="*/ 267 h 289"/>
                <a:gd name="T110" fmla="*/ 196 w 277"/>
                <a:gd name="T111" fmla="*/ 217 h 289"/>
                <a:gd name="T112" fmla="*/ 252 w 277"/>
                <a:gd name="T113" fmla="*/ 225 h 289"/>
                <a:gd name="T114" fmla="*/ 262 w 277"/>
                <a:gd name="T115" fmla="*/ 176 h 289"/>
                <a:gd name="T116" fmla="*/ 268 w 277"/>
                <a:gd name="T117" fmla="*/ 104 h 289"/>
                <a:gd name="T118" fmla="*/ 241 w 277"/>
                <a:gd name="T119" fmla="*/ 64 h 289"/>
                <a:gd name="T120" fmla="*/ 187 w 277"/>
                <a:gd name="T121" fmla="*/ 75 h 289"/>
                <a:gd name="T122" fmla="*/ 164 w 277"/>
                <a:gd name="T123"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289">
                  <a:moveTo>
                    <a:pt x="145" y="283"/>
                  </a:moveTo>
                  <a:cubicBezTo>
                    <a:pt x="137" y="283"/>
                    <a:pt x="130" y="275"/>
                    <a:pt x="126" y="268"/>
                  </a:cubicBezTo>
                  <a:cubicBezTo>
                    <a:pt x="117" y="253"/>
                    <a:pt x="113" y="234"/>
                    <a:pt x="109" y="217"/>
                  </a:cubicBezTo>
                  <a:cubicBezTo>
                    <a:pt x="109" y="216"/>
                    <a:pt x="109" y="215"/>
                    <a:pt x="109" y="213"/>
                  </a:cubicBezTo>
                  <a:cubicBezTo>
                    <a:pt x="121" y="209"/>
                    <a:pt x="133" y="203"/>
                    <a:pt x="145" y="198"/>
                  </a:cubicBezTo>
                  <a:cubicBezTo>
                    <a:pt x="157" y="203"/>
                    <a:pt x="169" y="208"/>
                    <a:pt x="181" y="213"/>
                  </a:cubicBezTo>
                  <a:cubicBezTo>
                    <a:pt x="180" y="220"/>
                    <a:pt x="179" y="226"/>
                    <a:pt x="177" y="233"/>
                  </a:cubicBezTo>
                  <a:cubicBezTo>
                    <a:pt x="173" y="249"/>
                    <a:pt x="167" y="268"/>
                    <a:pt x="155" y="279"/>
                  </a:cubicBezTo>
                  <a:cubicBezTo>
                    <a:pt x="151" y="282"/>
                    <a:pt x="148" y="283"/>
                    <a:pt x="145" y="283"/>
                  </a:cubicBezTo>
                  <a:moveTo>
                    <a:pt x="108" y="207"/>
                  </a:moveTo>
                  <a:cubicBezTo>
                    <a:pt x="106" y="197"/>
                    <a:pt x="105" y="186"/>
                    <a:pt x="104" y="176"/>
                  </a:cubicBezTo>
                  <a:cubicBezTo>
                    <a:pt x="110" y="180"/>
                    <a:pt x="116" y="183"/>
                    <a:pt x="122" y="186"/>
                  </a:cubicBezTo>
                  <a:cubicBezTo>
                    <a:pt x="128" y="189"/>
                    <a:pt x="133" y="192"/>
                    <a:pt x="138" y="194"/>
                  </a:cubicBezTo>
                  <a:cubicBezTo>
                    <a:pt x="128" y="199"/>
                    <a:pt x="118" y="203"/>
                    <a:pt x="108" y="207"/>
                  </a:cubicBezTo>
                  <a:moveTo>
                    <a:pt x="182" y="207"/>
                  </a:moveTo>
                  <a:cubicBezTo>
                    <a:pt x="172" y="203"/>
                    <a:pt x="162" y="199"/>
                    <a:pt x="152" y="195"/>
                  </a:cubicBezTo>
                  <a:cubicBezTo>
                    <a:pt x="157" y="192"/>
                    <a:pt x="162" y="189"/>
                    <a:pt x="167" y="186"/>
                  </a:cubicBezTo>
                  <a:cubicBezTo>
                    <a:pt x="174" y="183"/>
                    <a:pt x="180" y="179"/>
                    <a:pt x="186" y="176"/>
                  </a:cubicBezTo>
                  <a:cubicBezTo>
                    <a:pt x="185" y="186"/>
                    <a:pt x="184" y="197"/>
                    <a:pt x="182" y="207"/>
                  </a:cubicBezTo>
                  <a:moveTo>
                    <a:pt x="49" y="220"/>
                  </a:moveTo>
                  <a:cubicBezTo>
                    <a:pt x="43" y="220"/>
                    <a:pt x="37" y="219"/>
                    <a:pt x="31" y="217"/>
                  </a:cubicBezTo>
                  <a:cubicBezTo>
                    <a:pt x="0" y="207"/>
                    <a:pt x="43" y="166"/>
                    <a:pt x="63" y="149"/>
                  </a:cubicBezTo>
                  <a:cubicBezTo>
                    <a:pt x="74" y="157"/>
                    <a:pt x="86" y="165"/>
                    <a:pt x="98" y="173"/>
                  </a:cubicBezTo>
                  <a:cubicBezTo>
                    <a:pt x="99" y="185"/>
                    <a:pt x="100" y="197"/>
                    <a:pt x="102" y="209"/>
                  </a:cubicBezTo>
                  <a:cubicBezTo>
                    <a:pt x="97" y="210"/>
                    <a:pt x="92" y="212"/>
                    <a:pt x="86" y="214"/>
                  </a:cubicBezTo>
                  <a:cubicBezTo>
                    <a:pt x="75" y="217"/>
                    <a:pt x="62" y="220"/>
                    <a:pt x="49" y="220"/>
                  </a:cubicBezTo>
                  <a:moveTo>
                    <a:pt x="241" y="220"/>
                  </a:moveTo>
                  <a:cubicBezTo>
                    <a:pt x="241" y="220"/>
                    <a:pt x="241" y="220"/>
                    <a:pt x="241" y="220"/>
                  </a:cubicBezTo>
                  <a:cubicBezTo>
                    <a:pt x="223" y="220"/>
                    <a:pt x="206" y="215"/>
                    <a:pt x="189" y="209"/>
                  </a:cubicBezTo>
                  <a:cubicBezTo>
                    <a:pt x="189" y="209"/>
                    <a:pt x="188" y="209"/>
                    <a:pt x="188" y="209"/>
                  </a:cubicBezTo>
                  <a:cubicBezTo>
                    <a:pt x="189" y="197"/>
                    <a:pt x="191" y="185"/>
                    <a:pt x="192" y="172"/>
                  </a:cubicBezTo>
                  <a:cubicBezTo>
                    <a:pt x="204" y="165"/>
                    <a:pt x="215" y="157"/>
                    <a:pt x="226" y="148"/>
                  </a:cubicBezTo>
                  <a:cubicBezTo>
                    <a:pt x="231" y="152"/>
                    <a:pt x="236" y="157"/>
                    <a:pt x="241" y="161"/>
                  </a:cubicBezTo>
                  <a:cubicBezTo>
                    <a:pt x="252" y="172"/>
                    <a:pt x="266" y="185"/>
                    <a:pt x="269" y="201"/>
                  </a:cubicBezTo>
                  <a:cubicBezTo>
                    <a:pt x="272" y="217"/>
                    <a:pt x="252" y="220"/>
                    <a:pt x="241" y="220"/>
                  </a:cubicBezTo>
                  <a:moveTo>
                    <a:pt x="98" y="166"/>
                  </a:moveTo>
                  <a:cubicBezTo>
                    <a:pt x="88" y="159"/>
                    <a:pt x="78" y="152"/>
                    <a:pt x="68" y="145"/>
                  </a:cubicBezTo>
                  <a:cubicBezTo>
                    <a:pt x="69" y="144"/>
                    <a:pt x="70" y="143"/>
                    <a:pt x="71" y="142"/>
                  </a:cubicBezTo>
                  <a:cubicBezTo>
                    <a:pt x="80" y="136"/>
                    <a:pt x="89" y="129"/>
                    <a:pt x="98" y="123"/>
                  </a:cubicBezTo>
                  <a:cubicBezTo>
                    <a:pt x="98" y="130"/>
                    <a:pt x="97" y="138"/>
                    <a:pt x="97" y="145"/>
                  </a:cubicBezTo>
                  <a:cubicBezTo>
                    <a:pt x="97" y="152"/>
                    <a:pt x="98" y="159"/>
                    <a:pt x="98" y="166"/>
                  </a:cubicBezTo>
                  <a:moveTo>
                    <a:pt x="192" y="166"/>
                  </a:moveTo>
                  <a:cubicBezTo>
                    <a:pt x="192" y="154"/>
                    <a:pt x="192" y="142"/>
                    <a:pt x="192" y="131"/>
                  </a:cubicBezTo>
                  <a:cubicBezTo>
                    <a:pt x="192" y="128"/>
                    <a:pt x="192" y="125"/>
                    <a:pt x="192" y="123"/>
                  </a:cubicBezTo>
                  <a:cubicBezTo>
                    <a:pt x="202" y="130"/>
                    <a:pt x="213" y="137"/>
                    <a:pt x="222" y="145"/>
                  </a:cubicBezTo>
                  <a:cubicBezTo>
                    <a:pt x="213" y="152"/>
                    <a:pt x="202" y="159"/>
                    <a:pt x="192" y="166"/>
                  </a:cubicBezTo>
                  <a:moveTo>
                    <a:pt x="145" y="191"/>
                  </a:moveTo>
                  <a:cubicBezTo>
                    <a:pt x="138" y="188"/>
                    <a:pt x="132" y="185"/>
                    <a:pt x="125" y="181"/>
                  </a:cubicBezTo>
                  <a:cubicBezTo>
                    <a:pt x="118" y="178"/>
                    <a:pt x="111" y="173"/>
                    <a:pt x="104" y="169"/>
                  </a:cubicBezTo>
                  <a:cubicBezTo>
                    <a:pt x="103" y="161"/>
                    <a:pt x="103" y="153"/>
                    <a:pt x="103" y="145"/>
                  </a:cubicBezTo>
                  <a:cubicBezTo>
                    <a:pt x="103" y="136"/>
                    <a:pt x="103" y="128"/>
                    <a:pt x="104" y="119"/>
                  </a:cubicBezTo>
                  <a:cubicBezTo>
                    <a:pt x="117" y="111"/>
                    <a:pt x="131" y="104"/>
                    <a:pt x="145" y="97"/>
                  </a:cubicBezTo>
                  <a:cubicBezTo>
                    <a:pt x="159" y="104"/>
                    <a:pt x="173" y="111"/>
                    <a:pt x="187" y="120"/>
                  </a:cubicBezTo>
                  <a:cubicBezTo>
                    <a:pt x="188" y="136"/>
                    <a:pt x="188" y="153"/>
                    <a:pt x="187" y="169"/>
                  </a:cubicBezTo>
                  <a:cubicBezTo>
                    <a:pt x="179" y="173"/>
                    <a:pt x="172" y="178"/>
                    <a:pt x="165" y="181"/>
                  </a:cubicBezTo>
                  <a:cubicBezTo>
                    <a:pt x="158" y="185"/>
                    <a:pt x="152" y="188"/>
                    <a:pt x="145" y="191"/>
                  </a:cubicBezTo>
                  <a:moveTo>
                    <a:pt x="104" y="113"/>
                  </a:moveTo>
                  <a:cubicBezTo>
                    <a:pt x="105" y="103"/>
                    <a:pt x="106" y="92"/>
                    <a:pt x="108" y="82"/>
                  </a:cubicBezTo>
                  <a:cubicBezTo>
                    <a:pt x="118" y="86"/>
                    <a:pt x="129" y="90"/>
                    <a:pt x="139" y="94"/>
                  </a:cubicBezTo>
                  <a:cubicBezTo>
                    <a:pt x="127" y="100"/>
                    <a:pt x="116" y="106"/>
                    <a:pt x="105" y="113"/>
                  </a:cubicBezTo>
                  <a:cubicBezTo>
                    <a:pt x="104" y="113"/>
                    <a:pt x="104" y="113"/>
                    <a:pt x="104" y="113"/>
                  </a:cubicBezTo>
                  <a:moveTo>
                    <a:pt x="186" y="113"/>
                  </a:moveTo>
                  <a:cubicBezTo>
                    <a:pt x="174" y="106"/>
                    <a:pt x="162" y="100"/>
                    <a:pt x="151" y="94"/>
                  </a:cubicBezTo>
                  <a:cubicBezTo>
                    <a:pt x="161" y="90"/>
                    <a:pt x="172" y="85"/>
                    <a:pt x="182" y="82"/>
                  </a:cubicBezTo>
                  <a:cubicBezTo>
                    <a:pt x="184" y="92"/>
                    <a:pt x="185" y="102"/>
                    <a:pt x="186" y="113"/>
                  </a:cubicBezTo>
                  <a:moveTo>
                    <a:pt x="64" y="141"/>
                  </a:moveTo>
                  <a:cubicBezTo>
                    <a:pt x="62" y="140"/>
                    <a:pt x="60" y="138"/>
                    <a:pt x="58" y="137"/>
                  </a:cubicBezTo>
                  <a:cubicBezTo>
                    <a:pt x="45" y="125"/>
                    <a:pt x="30" y="111"/>
                    <a:pt x="23" y="94"/>
                  </a:cubicBezTo>
                  <a:cubicBezTo>
                    <a:pt x="15" y="75"/>
                    <a:pt x="28" y="70"/>
                    <a:pt x="46" y="70"/>
                  </a:cubicBezTo>
                  <a:cubicBezTo>
                    <a:pt x="66" y="70"/>
                    <a:pt x="93" y="77"/>
                    <a:pt x="100" y="80"/>
                  </a:cubicBezTo>
                  <a:cubicBezTo>
                    <a:pt x="101" y="80"/>
                    <a:pt x="101" y="80"/>
                    <a:pt x="101" y="80"/>
                  </a:cubicBezTo>
                  <a:cubicBezTo>
                    <a:pt x="100" y="92"/>
                    <a:pt x="99" y="105"/>
                    <a:pt x="98" y="117"/>
                  </a:cubicBezTo>
                  <a:cubicBezTo>
                    <a:pt x="86" y="124"/>
                    <a:pt x="75" y="132"/>
                    <a:pt x="64" y="141"/>
                  </a:cubicBezTo>
                  <a:moveTo>
                    <a:pt x="227" y="141"/>
                  </a:moveTo>
                  <a:cubicBezTo>
                    <a:pt x="216" y="132"/>
                    <a:pt x="204" y="124"/>
                    <a:pt x="191" y="116"/>
                  </a:cubicBezTo>
                  <a:cubicBezTo>
                    <a:pt x="191" y="104"/>
                    <a:pt x="189" y="92"/>
                    <a:pt x="187" y="80"/>
                  </a:cubicBezTo>
                  <a:cubicBezTo>
                    <a:pt x="197" y="77"/>
                    <a:pt x="207" y="74"/>
                    <a:pt x="216" y="72"/>
                  </a:cubicBezTo>
                  <a:cubicBezTo>
                    <a:pt x="224" y="71"/>
                    <a:pt x="233" y="69"/>
                    <a:pt x="243" y="69"/>
                  </a:cubicBezTo>
                  <a:cubicBezTo>
                    <a:pt x="251" y="69"/>
                    <a:pt x="259" y="71"/>
                    <a:pt x="265" y="76"/>
                  </a:cubicBezTo>
                  <a:cubicBezTo>
                    <a:pt x="276" y="85"/>
                    <a:pt x="263" y="103"/>
                    <a:pt x="256" y="111"/>
                  </a:cubicBezTo>
                  <a:cubicBezTo>
                    <a:pt x="248" y="122"/>
                    <a:pt x="238" y="132"/>
                    <a:pt x="227" y="141"/>
                  </a:cubicBezTo>
                  <a:moveTo>
                    <a:pt x="145" y="91"/>
                  </a:moveTo>
                  <a:cubicBezTo>
                    <a:pt x="133" y="86"/>
                    <a:pt x="121" y="81"/>
                    <a:pt x="109" y="77"/>
                  </a:cubicBezTo>
                  <a:cubicBezTo>
                    <a:pt x="109" y="72"/>
                    <a:pt x="110" y="68"/>
                    <a:pt x="111" y="64"/>
                  </a:cubicBezTo>
                  <a:cubicBezTo>
                    <a:pt x="115" y="46"/>
                    <a:pt x="120" y="26"/>
                    <a:pt x="132" y="13"/>
                  </a:cubicBezTo>
                  <a:cubicBezTo>
                    <a:pt x="137" y="7"/>
                    <a:pt x="141" y="5"/>
                    <a:pt x="145" y="5"/>
                  </a:cubicBezTo>
                  <a:cubicBezTo>
                    <a:pt x="165" y="5"/>
                    <a:pt x="178" y="60"/>
                    <a:pt x="180" y="72"/>
                  </a:cubicBezTo>
                  <a:cubicBezTo>
                    <a:pt x="181" y="73"/>
                    <a:pt x="181" y="75"/>
                    <a:pt x="181" y="77"/>
                  </a:cubicBezTo>
                  <a:cubicBezTo>
                    <a:pt x="181" y="77"/>
                    <a:pt x="180" y="77"/>
                    <a:pt x="179" y="77"/>
                  </a:cubicBezTo>
                  <a:cubicBezTo>
                    <a:pt x="168" y="81"/>
                    <a:pt x="156" y="86"/>
                    <a:pt x="145" y="91"/>
                  </a:cubicBezTo>
                  <a:moveTo>
                    <a:pt x="145" y="0"/>
                  </a:moveTo>
                  <a:cubicBezTo>
                    <a:pt x="143" y="0"/>
                    <a:pt x="142" y="0"/>
                    <a:pt x="141" y="0"/>
                  </a:cubicBezTo>
                  <a:cubicBezTo>
                    <a:pt x="131" y="2"/>
                    <a:pt x="124" y="13"/>
                    <a:pt x="119" y="22"/>
                  </a:cubicBezTo>
                  <a:cubicBezTo>
                    <a:pt x="111" y="38"/>
                    <a:pt x="106" y="56"/>
                    <a:pt x="102" y="74"/>
                  </a:cubicBezTo>
                  <a:cubicBezTo>
                    <a:pt x="94" y="72"/>
                    <a:pt x="86" y="69"/>
                    <a:pt x="77" y="68"/>
                  </a:cubicBezTo>
                  <a:cubicBezTo>
                    <a:pt x="68" y="65"/>
                    <a:pt x="58" y="64"/>
                    <a:pt x="48" y="64"/>
                  </a:cubicBezTo>
                  <a:cubicBezTo>
                    <a:pt x="42" y="64"/>
                    <a:pt x="36" y="64"/>
                    <a:pt x="30" y="66"/>
                  </a:cubicBezTo>
                  <a:cubicBezTo>
                    <a:pt x="6" y="74"/>
                    <a:pt x="17" y="99"/>
                    <a:pt x="28" y="113"/>
                  </a:cubicBezTo>
                  <a:cubicBezTo>
                    <a:pt x="36" y="125"/>
                    <a:pt x="47" y="135"/>
                    <a:pt x="59" y="145"/>
                  </a:cubicBezTo>
                  <a:cubicBezTo>
                    <a:pt x="55" y="148"/>
                    <a:pt x="51" y="152"/>
                    <a:pt x="47" y="155"/>
                  </a:cubicBezTo>
                  <a:cubicBezTo>
                    <a:pt x="35" y="166"/>
                    <a:pt x="24" y="178"/>
                    <a:pt x="18" y="193"/>
                  </a:cubicBezTo>
                  <a:cubicBezTo>
                    <a:pt x="14" y="201"/>
                    <a:pt x="14" y="210"/>
                    <a:pt x="20" y="217"/>
                  </a:cubicBezTo>
                  <a:cubicBezTo>
                    <a:pt x="26" y="224"/>
                    <a:pt x="39" y="225"/>
                    <a:pt x="48" y="225"/>
                  </a:cubicBezTo>
                  <a:cubicBezTo>
                    <a:pt x="49" y="225"/>
                    <a:pt x="49" y="225"/>
                    <a:pt x="49" y="225"/>
                  </a:cubicBezTo>
                  <a:cubicBezTo>
                    <a:pt x="67" y="225"/>
                    <a:pt x="85" y="221"/>
                    <a:pt x="103" y="215"/>
                  </a:cubicBezTo>
                  <a:cubicBezTo>
                    <a:pt x="104" y="217"/>
                    <a:pt x="104" y="219"/>
                    <a:pt x="105" y="222"/>
                  </a:cubicBezTo>
                  <a:cubicBezTo>
                    <a:pt x="108" y="239"/>
                    <a:pt x="113" y="258"/>
                    <a:pt x="123" y="274"/>
                  </a:cubicBezTo>
                  <a:cubicBezTo>
                    <a:pt x="128" y="281"/>
                    <a:pt x="135" y="289"/>
                    <a:pt x="145" y="289"/>
                  </a:cubicBezTo>
                  <a:cubicBezTo>
                    <a:pt x="146" y="289"/>
                    <a:pt x="146" y="289"/>
                    <a:pt x="147" y="289"/>
                  </a:cubicBezTo>
                  <a:cubicBezTo>
                    <a:pt x="158" y="288"/>
                    <a:pt x="166" y="276"/>
                    <a:pt x="170" y="267"/>
                  </a:cubicBezTo>
                  <a:cubicBezTo>
                    <a:pt x="179" y="251"/>
                    <a:pt x="183" y="232"/>
                    <a:pt x="187" y="214"/>
                  </a:cubicBezTo>
                  <a:cubicBezTo>
                    <a:pt x="190" y="215"/>
                    <a:pt x="193" y="216"/>
                    <a:pt x="196" y="217"/>
                  </a:cubicBezTo>
                  <a:cubicBezTo>
                    <a:pt x="211" y="222"/>
                    <a:pt x="226" y="225"/>
                    <a:pt x="241" y="225"/>
                  </a:cubicBezTo>
                  <a:cubicBezTo>
                    <a:pt x="244" y="225"/>
                    <a:pt x="248" y="225"/>
                    <a:pt x="252" y="225"/>
                  </a:cubicBezTo>
                  <a:cubicBezTo>
                    <a:pt x="261" y="223"/>
                    <a:pt x="271" y="219"/>
                    <a:pt x="274" y="208"/>
                  </a:cubicBezTo>
                  <a:cubicBezTo>
                    <a:pt x="277" y="197"/>
                    <a:pt x="269" y="185"/>
                    <a:pt x="262" y="176"/>
                  </a:cubicBezTo>
                  <a:cubicBezTo>
                    <a:pt x="253" y="164"/>
                    <a:pt x="243" y="154"/>
                    <a:pt x="231" y="144"/>
                  </a:cubicBezTo>
                  <a:cubicBezTo>
                    <a:pt x="245" y="133"/>
                    <a:pt x="259" y="119"/>
                    <a:pt x="268" y="104"/>
                  </a:cubicBezTo>
                  <a:cubicBezTo>
                    <a:pt x="273" y="95"/>
                    <a:pt x="277" y="84"/>
                    <a:pt x="272" y="75"/>
                  </a:cubicBezTo>
                  <a:cubicBezTo>
                    <a:pt x="266" y="65"/>
                    <a:pt x="251" y="64"/>
                    <a:pt x="241" y="64"/>
                  </a:cubicBezTo>
                  <a:cubicBezTo>
                    <a:pt x="241" y="64"/>
                    <a:pt x="241" y="64"/>
                    <a:pt x="241" y="64"/>
                  </a:cubicBezTo>
                  <a:cubicBezTo>
                    <a:pt x="222" y="64"/>
                    <a:pt x="204" y="69"/>
                    <a:pt x="187" y="75"/>
                  </a:cubicBezTo>
                  <a:cubicBezTo>
                    <a:pt x="186" y="69"/>
                    <a:pt x="184" y="63"/>
                    <a:pt x="183" y="57"/>
                  </a:cubicBezTo>
                  <a:cubicBezTo>
                    <a:pt x="179" y="41"/>
                    <a:pt x="174" y="24"/>
                    <a:pt x="164" y="11"/>
                  </a:cubicBezTo>
                  <a:cubicBezTo>
                    <a:pt x="159" y="5"/>
                    <a:pt x="152"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394"/>
            <p:cNvSpPr/>
            <p:nvPr/>
          </p:nvSpPr>
          <p:spPr bwMode="auto">
            <a:xfrm>
              <a:off x="2624" y="1698"/>
              <a:ext cx="296" cy="760"/>
            </a:xfrm>
            <a:custGeom>
              <a:avLst/>
              <a:gdLst>
                <a:gd name="T0" fmla="*/ 132 w 221"/>
                <a:gd name="T1" fmla="*/ 0 h 570"/>
                <a:gd name="T2" fmla="*/ 42 w 221"/>
                <a:gd name="T3" fmla="*/ 66 h 570"/>
                <a:gd name="T4" fmla="*/ 15 w 221"/>
                <a:gd name="T5" fmla="*/ 170 h 570"/>
                <a:gd name="T6" fmla="*/ 0 w 221"/>
                <a:gd name="T7" fmla="*/ 315 h 570"/>
                <a:gd name="T8" fmla="*/ 8 w 221"/>
                <a:gd name="T9" fmla="*/ 324 h 570"/>
                <a:gd name="T10" fmla="*/ 19 w 221"/>
                <a:gd name="T11" fmla="*/ 315 h 570"/>
                <a:gd name="T12" fmla="*/ 58 w 221"/>
                <a:gd name="T13" fmla="*/ 75 h 570"/>
                <a:gd name="T14" fmla="*/ 134 w 221"/>
                <a:gd name="T15" fmla="*/ 19 h 570"/>
                <a:gd name="T16" fmla="*/ 135 w 221"/>
                <a:gd name="T17" fmla="*/ 19 h 570"/>
                <a:gd name="T18" fmla="*/ 197 w 221"/>
                <a:gd name="T19" fmla="*/ 105 h 570"/>
                <a:gd name="T20" fmla="*/ 197 w 221"/>
                <a:gd name="T21" fmla="*/ 320 h 570"/>
                <a:gd name="T22" fmla="*/ 189 w 221"/>
                <a:gd name="T23" fmla="*/ 433 h 570"/>
                <a:gd name="T24" fmla="*/ 146 w 221"/>
                <a:gd name="T25" fmla="*/ 545 h 570"/>
                <a:gd name="T26" fmla="*/ 123 w 221"/>
                <a:gd name="T27" fmla="*/ 554 h 570"/>
                <a:gd name="T28" fmla="*/ 83 w 221"/>
                <a:gd name="T29" fmla="*/ 479 h 570"/>
                <a:gd name="T30" fmla="*/ 73 w 221"/>
                <a:gd name="T31" fmla="*/ 368 h 570"/>
                <a:gd name="T32" fmla="*/ 84 w 221"/>
                <a:gd name="T33" fmla="*/ 216 h 570"/>
                <a:gd name="T34" fmla="*/ 94 w 221"/>
                <a:gd name="T35" fmla="*/ 189 h 570"/>
                <a:gd name="T36" fmla="*/ 111 w 221"/>
                <a:gd name="T37" fmla="*/ 178 h 570"/>
                <a:gd name="T38" fmla="*/ 151 w 221"/>
                <a:gd name="T39" fmla="*/ 221 h 570"/>
                <a:gd name="T40" fmla="*/ 151 w 221"/>
                <a:gd name="T41" fmla="*/ 272 h 570"/>
                <a:gd name="T42" fmla="*/ 136 w 221"/>
                <a:gd name="T43" fmla="*/ 418 h 570"/>
                <a:gd name="T44" fmla="*/ 145 w 221"/>
                <a:gd name="T45" fmla="*/ 429 h 570"/>
                <a:gd name="T46" fmla="*/ 154 w 221"/>
                <a:gd name="T47" fmla="*/ 423 h 570"/>
                <a:gd name="T48" fmla="*/ 169 w 221"/>
                <a:gd name="T49" fmla="*/ 272 h 570"/>
                <a:gd name="T50" fmla="*/ 128 w 221"/>
                <a:gd name="T51" fmla="*/ 165 h 570"/>
                <a:gd name="T52" fmla="*/ 113 w 221"/>
                <a:gd name="T53" fmla="*/ 163 h 570"/>
                <a:gd name="T54" fmla="*/ 60 w 221"/>
                <a:gd name="T55" fmla="*/ 251 h 570"/>
                <a:gd name="T56" fmla="*/ 62 w 221"/>
                <a:gd name="T57" fmla="*/ 448 h 570"/>
                <a:gd name="T58" fmla="*/ 120 w 221"/>
                <a:gd name="T59" fmla="*/ 570 h 570"/>
                <a:gd name="T60" fmla="*/ 120 w 221"/>
                <a:gd name="T61" fmla="*/ 570 h 570"/>
                <a:gd name="T62" fmla="*/ 207 w 221"/>
                <a:gd name="T63" fmla="*/ 433 h 570"/>
                <a:gd name="T64" fmla="*/ 219 w 221"/>
                <a:gd name="T65" fmla="*/ 180 h 570"/>
                <a:gd name="T66" fmla="*/ 164 w 221"/>
                <a:gd name="T67" fmla="*/ 10 h 570"/>
                <a:gd name="T68" fmla="*/ 132 w 221"/>
                <a:gd name="T6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570">
                  <a:moveTo>
                    <a:pt x="132" y="0"/>
                  </a:moveTo>
                  <a:cubicBezTo>
                    <a:pt x="95" y="0"/>
                    <a:pt x="60" y="36"/>
                    <a:pt x="42" y="66"/>
                  </a:cubicBezTo>
                  <a:cubicBezTo>
                    <a:pt x="24" y="96"/>
                    <a:pt x="19" y="135"/>
                    <a:pt x="15" y="170"/>
                  </a:cubicBezTo>
                  <a:cubicBezTo>
                    <a:pt x="9" y="218"/>
                    <a:pt x="6" y="267"/>
                    <a:pt x="0" y="315"/>
                  </a:cubicBezTo>
                  <a:cubicBezTo>
                    <a:pt x="0" y="321"/>
                    <a:pt x="4" y="324"/>
                    <a:pt x="8" y="324"/>
                  </a:cubicBezTo>
                  <a:cubicBezTo>
                    <a:pt x="13" y="324"/>
                    <a:pt x="18" y="321"/>
                    <a:pt x="19" y="315"/>
                  </a:cubicBezTo>
                  <a:cubicBezTo>
                    <a:pt x="28" y="238"/>
                    <a:pt x="21" y="145"/>
                    <a:pt x="58" y="75"/>
                  </a:cubicBezTo>
                  <a:cubicBezTo>
                    <a:pt x="73" y="47"/>
                    <a:pt x="100" y="19"/>
                    <a:pt x="134" y="19"/>
                  </a:cubicBezTo>
                  <a:cubicBezTo>
                    <a:pt x="134" y="19"/>
                    <a:pt x="134" y="19"/>
                    <a:pt x="135" y="19"/>
                  </a:cubicBezTo>
                  <a:cubicBezTo>
                    <a:pt x="176" y="19"/>
                    <a:pt x="191" y="73"/>
                    <a:pt x="197" y="105"/>
                  </a:cubicBezTo>
                  <a:cubicBezTo>
                    <a:pt x="208" y="175"/>
                    <a:pt x="202" y="250"/>
                    <a:pt x="197" y="320"/>
                  </a:cubicBezTo>
                  <a:cubicBezTo>
                    <a:pt x="195" y="357"/>
                    <a:pt x="193" y="395"/>
                    <a:pt x="189" y="433"/>
                  </a:cubicBezTo>
                  <a:cubicBezTo>
                    <a:pt x="185" y="472"/>
                    <a:pt x="182" y="521"/>
                    <a:pt x="146" y="545"/>
                  </a:cubicBezTo>
                  <a:cubicBezTo>
                    <a:pt x="137" y="551"/>
                    <a:pt x="130" y="554"/>
                    <a:pt x="123" y="554"/>
                  </a:cubicBezTo>
                  <a:cubicBezTo>
                    <a:pt x="94" y="554"/>
                    <a:pt x="85" y="503"/>
                    <a:pt x="83" y="479"/>
                  </a:cubicBezTo>
                  <a:cubicBezTo>
                    <a:pt x="80" y="442"/>
                    <a:pt x="75" y="405"/>
                    <a:pt x="73" y="368"/>
                  </a:cubicBezTo>
                  <a:cubicBezTo>
                    <a:pt x="71" y="317"/>
                    <a:pt x="72" y="266"/>
                    <a:pt x="84" y="216"/>
                  </a:cubicBezTo>
                  <a:cubicBezTo>
                    <a:pt x="87" y="207"/>
                    <a:pt x="90" y="198"/>
                    <a:pt x="94" y="189"/>
                  </a:cubicBezTo>
                  <a:cubicBezTo>
                    <a:pt x="99" y="181"/>
                    <a:pt x="105" y="178"/>
                    <a:pt x="111" y="178"/>
                  </a:cubicBezTo>
                  <a:cubicBezTo>
                    <a:pt x="129" y="178"/>
                    <a:pt x="150" y="206"/>
                    <a:pt x="151" y="221"/>
                  </a:cubicBezTo>
                  <a:cubicBezTo>
                    <a:pt x="153" y="238"/>
                    <a:pt x="152" y="255"/>
                    <a:pt x="151" y="272"/>
                  </a:cubicBezTo>
                  <a:cubicBezTo>
                    <a:pt x="150" y="320"/>
                    <a:pt x="149" y="372"/>
                    <a:pt x="136" y="418"/>
                  </a:cubicBezTo>
                  <a:cubicBezTo>
                    <a:pt x="134" y="425"/>
                    <a:pt x="140" y="429"/>
                    <a:pt x="145" y="429"/>
                  </a:cubicBezTo>
                  <a:cubicBezTo>
                    <a:pt x="149" y="429"/>
                    <a:pt x="152" y="427"/>
                    <a:pt x="154" y="423"/>
                  </a:cubicBezTo>
                  <a:cubicBezTo>
                    <a:pt x="167" y="375"/>
                    <a:pt x="167" y="321"/>
                    <a:pt x="169" y="272"/>
                  </a:cubicBezTo>
                  <a:cubicBezTo>
                    <a:pt x="171" y="235"/>
                    <a:pt x="175" y="178"/>
                    <a:pt x="128" y="165"/>
                  </a:cubicBezTo>
                  <a:cubicBezTo>
                    <a:pt x="123" y="163"/>
                    <a:pt x="117" y="163"/>
                    <a:pt x="113" y="163"/>
                  </a:cubicBezTo>
                  <a:cubicBezTo>
                    <a:pt x="72" y="163"/>
                    <a:pt x="65" y="216"/>
                    <a:pt x="60" y="251"/>
                  </a:cubicBezTo>
                  <a:cubicBezTo>
                    <a:pt x="50" y="316"/>
                    <a:pt x="54" y="383"/>
                    <a:pt x="62" y="448"/>
                  </a:cubicBezTo>
                  <a:cubicBezTo>
                    <a:pt x="67" y="485"/>
                    <a:pt x="64" y="570"/>
                    <a:pt x="120" y="570"/>
                  </a:cubicBezTo>
                  <a:cubicBezTo>
                    <a:pt x="120" y="570"/>
                    <a:pt x="120" y="570"/>
                    <a:pt x="120" y="570"/>
                  </a:cubicBezTo>
                  <a:cubicBezTo>
                    <a:pt x="192" y="569"/>
                    <a:pt x="202" y="487"/>
                    <a:pt x="207" y="433"/>
                  </a:cubicBezTo>
                  <a:cubicBezTo>
                    <a:pt x="216" y="349"/>
                    <a:pt x="221" y="264"/>
                    <a:pt x="219" y="180"/>
                  </a:cubicBezTo>
                  <a:cubicBezTo>
                    <a:pt x="218" y="120"/>
                    <a:pt x="219" y="47"/>
                    <a:pt x="164" y="10"/>
                  </a:cubicBezTo>
                  <a:cubicBezTo>
                    <a:pt x="154" y="3"/>
                    <a:pt x="143" y="0"/>
                    <a:pt x="1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395"/>
            <p:cNvSpPr>
              <a:spLocks noEditPoints="1"/>
            </p:cNvSpPr>
            <p:nvPr/>
          </p:nvSpPr>
          <p:spPr bwMode="auto">
            <a:xfrm>
              <a:off x="5570" y="1188"/>
              <a:ext cx="393" cy="536"/>
            </a:xfrm>
            <a:custGeom>
              <a:avLst/>
              <a:gdLst>
                <a:gd name="T0" fmla="*/ 59 w 294"/>
                <a:gd name="T1" fmla="*/ 271 h 402"/>
                <a:gd name="T2" fmla="*/ 227 w 294"/>
                <a:gd name="T3" fmla="*/ 6 h 402"/>
                <a:gd name="T4" fmla="*/ 283 w 294"/>
                <a:gd name="T5" fmla="*/ 53 h 402"/>
                <a:gd name="T6" fmla="*/ 258 w 294"/>
                <a:gd name="T7" fmla="*/ 44 h 402"/>
                <a:gd name="T8" fmla="*/ 279 w 294"/>
                <a:gd name="T9" fmla="*/ 62 h 402"/>
                <a:gd name="T10" fmla="*/ 244 w 294"/>
                <a:gd name="T11" fmla="*/ 48 h 402"/>
                <a:gd name="T12" fmla="*/ 272 w 294"/>
                <a:gd name="T13" fmla="*/ 71 h 402"/>
                <a:gd name="T14" fmla="*/ 267 w 294"/>
                <a:gd name="T15" fmla="*/ 82 h 402"/>
                <a:gd name="T16" fmla="*/ 241 w 294"/>
                <a:gd name="T17" fmla="*/ 69 h 402"/>
                <a:gd name="T18" fmla="*/ 258 w 294"/>
                <a:gd name="T19" fmla="*/ 98 h 402"/>
                <a:gd name="T20" fmla="*/ 223 w 294"/>
                <a:gd name="T21" fmla="*/ 82 h 402"/>
                <a:gd name="T22" fmla="*/ 243 w 294"/>
                <a:gd name="T23" fmla="*/ 119 h 402"/>
                <a:gd name="T24" fmla="*/ 209 w 294"/>
                <a:gd name="T25" fmla="*/ 104 h 402"/>
                <a:gd name="T26" fmla="*/ 242 w 294"/>
                <a:gd name="T27" fmla="*/ 124 h 402"/>
                <a:gd name="T28" fmla="*/ 209 w 294"/>
                <a:gd name="T29" fmla="*/ 120 h 402"/>
                <a:gd name="T30" fmla="*/ 231 w 294"/>
                <a:gd name="T31" fmla="*/ 141 h 402"/>
                <a:gd name="T32" fmla="*/ 226 w 294"/>
                <a:gd name="T33" fmla="*/ 146 h 402"/>
                <a:gd name="T34" fmla="*/ 190 w 294"/>
                <a:gd name="T35" fmla="*/ 132 h 402"/>
                <a:gd name="T36" fmla="*/ 216 w 294"/>
                <a:gd name="T37" fmla="*/ 165 h 402"/>
                <a:gd name="T38" fmla="*/ 186 w 294"/>
                <a:gd name="T39" fmla="*/ 151 h 402"/>
                <a:gd name="T40" fmla="*/ 208 w 294"/>
                <a:gd name="T41" fmla="*/ 174 h 402"/>
                <a:gd name="T42" fmla="*/ 173 w 294"/>
                <a:gd name="T43" fmla="*/ 154 h 402"/>
                <a:gd name="T44" fmla="*/ 207 w 294"/>
                <a:gd name="T45" fmla="*/ 179 h 402"/>
                <a:gd name="T46" fmla="*/ 175 w 294"/>
                <a:gd name="T47" fmla="*/ 172 h 402"/>
                <a:gd name="T48" fmla="*/ 198 w 294"/>
                <a:gd name="T49" fmla="*/ 194 h 402"/>
                <a:gd name="T50" fmla="*/ 161 w 294"/>
                <a:gd name="T51" fmla="*/ 182 h 402"/>
                <a:gd name="T52" fmla="*/ 173 w 294"/>
                <a:gd name="T53" fmla="*/ 195 h 402"/>
                <a:gd name="T54" fmla="*/ 177 w 294"/>
                <a:gd name="T55" fmla="*/ 222 h 402"/>
                <a:gd name="T56" fmla="*/ 149 w 294"/>
                <a:gd name="T57" fmla="*/ 206 h 402"/>
                <a:gd name="T58" fmla="*/ 177 w 294"/>
                <a:gd name="T59" fmla="*/ 227 h 402"/>
                <a:gd name="T60" fmla="*/ 137 w 294"/>
                <a:gd name="T61" fmla="*/ 213 h 402"/>
                <a:gd name="T62" fmla="*/ 167 w 294"/>
                <a:gd name="T63" fmla="*/ 241 h 402"/>
                <a:gd name="T64" fmla="*/ 162 w 294"/>
                <a:gd name="T65" fmla="*/ 249 h 402"/>
                <a:gd name="T66" fmla="*/ 132 w 294"/>
                <a:gd name="T67" fmla="*/ 237 h 402"/>
                <a:gd name="T68" fmla="*/ 152 w 294"/>
                <a:gd name="T69" fmla="*/ 267 h 402"/>
                <a:gd name="T70" fmla="*/ 120 w 294"/>
                <a:gd name="T71" fmla="*/ 244 h 402"/>
                <a:gd name="T72" fmla="*/ 149 w 294"/>
                <a:gd name="T73" fmla="*/ 271 h 402"/>
                <a:gd name="T74" fmla="*/ 116 w 294"/>
                <a:gd name="T75" fmla="*/ 259 h 402"/>
                <a:gd name="T76" fmla="*/ 140 w 294"/>
                <a:gd name="T77" fmla="*/ 282 h 402"/>
                <a:gd name="T78" fmla="*/ 133 w 294"/>
                <a:gd name="T79" fmla="*/ 294 h 402"/>
                <a:gd name="T80" fmla="*/ 103 w 294"/>
                <a:gd name="T81" fmla="*/ 281 h 402"/>
                <a:gd name="T82" fmla="*/ 131 w 294"/>
                <a:gd name="T83" fmla="*/ 298 h 402"/>
                <a:gd name="T84" fmla="*/ 90 w 294"/>
                <a:gd name="T85" fmla="*/ 287 h 402"/>
                <a:gd name="T86" fmla="*/ 121 w 294"/>
                <a:gd name="T87" fmla="*/ 315 h 402"/>
                <a:gd name="T88" fmla="*/ 84 w 294"/>
                <a:gd name="T89" fmla="*/ 308 h 402"/>
                <a:gd name="T90" fmla="*/ 101 w 294"/>
                <a:gd name="T91" fmla="*/ 345 h 402"/>
                <a:gd name="T92" fmla="*/ 72 w 294"/>
                <a:gd name="T93" fmla="*/ 325 h 402"/>
                <a:gd name="T94" fmla="*/ 91 w 294"/>
                <a:gd name="T95" fmla="*/ 360 h 402"/>
                <a:gd name="T96" fmla="*/ 62 w 294"/>
                <a:gd name="T97" fmla="*/ 349 h 402"/>
                <a:gd name="T98" fmla="*/ 50 w 294"/>
                <a:gd name="T99" fmla="*/ 361 h 402"/>
                <a:gd name="T100" fmla="*/ 78 w 294"/>
                <a:gd name="T101" fmla="*/ 382 h 402"/>
                <a:gd name="T102" fmla="*/ 224 w 294"/>
                <a:gd name="T103" fmla="*/ 1 h 402"/>
                <a:gd name="T104" fmla="*/ 57 w 294"/>
                <a:gd name="T105" fmla="*/ 265 h 402"/>
                <a:gd name="T106" fmla="*/ 1 w 294"/>
                <a:gd name="T107" fmla="*/ 361 h 402"/>
                <a:gd name="T108" fmla="*/ 73 w 294"/>
                <a:gd name="T109" fmla="*/ 401 h 402"/>
                <a:gd name="T110" fmla="*/ 121 w 294"/>
                <a:gd name="T111" fmla="*/ 325 h 402"/>
                <a:gd name="T112" fmla="*/ 282 w 294"/>
                <a:gd name="T113" fmla="*/ 68 h 402"/>
                <a:gd name="T114" fmla="*/ 230 w 294"/>
                <a:gd name="T115" fmla="*/ 1 h 402"/>
                <a:gd name="T116" fmla="*/ 226 w 294"/>
                <a:gd name="T11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 h="402">
                  <a:moveTo>
                    <a:pt x="71" y="396"/>
                  </a:moveTo>
                  <a:cubicBezTo>
                    <a:pt x="50" y="382"/>
                    <a:pt x="28" y="370"/>
                    <a:pt x="6" y="358"/>
                  </a:cubicBezTo>
                  <a:cubicBezTo>
                    <a:pt x="24" y="329"/>
                    <a:pt x="42" y="300"/>
                    <a:pt x="59" y="271"/>
                  </a:cubicBezTo>
                  <a:cubicBezTo>
                    <a:pt x="78" y="241"/>
                    <a:pt x="98" y="213"/>
                    <a:pt x="118" y="184"/>
                  </a:cubicBezTo>
                  <a:cubicBezTo>
                    <a:pt x="137" y="155"/>
                    <a:pt x="153" y="125"/>
                    <a:pt x="171" y="95"/>
                  </a:cubicBezTo>
                  <a:cubicBezTo>
                    <a:pt x="189" y="65"/>
                    <a:pt x="208" y="36"/>
                    <a:pt x="227" y="6"/>
                  </a:cubicBezTo>
                  <a:cubicBezTo>
                    <a:pt x="248" y="19"/>
                    <a:pt x="267" y="34"/>
                    <a:pt x="287" y="47"/>
                  </a:cubicBezTo>
                  <a:cubicBezTo>
                    <a:pt x="286" y="49"/>
                    <a:pt x="285" y="52"/>
                    <a:pt x="284" y="54"/>
                  </a:cubicBezTo>
                  <a:cubicBezTo>
                    <a:pt x="283" y="53"/>
                    <a:pt x="283" y="53"/>
                    <a:pt x="283" y="53"/>
                  </a:cubicBezTo>
                  <a:cubicBezTo>
                    <a:pt x="275" y="49"/>
                    <a:pt x="268" y="42"/>
                    <a:pt x="260" y="39"/>
                  </a:cubicBezTo>
                  <a:cubicBezTo>
                    <a:pt x="259" y="39"/>
                    <a:pt x="259" y="38"/>
                    <a:pt x="259" y="38"/>
                  </a:cubicBezTo>
                  <a:cubicBezTo>
                    <a:pt x="256" y="38"/>
                    <a:pt x="255" y="43"/>
                    <a:pt x="258" y="44"/>
                  </a:cubicBezTo>
                  <a:cubicBezTo>
                    <a:pt x="266" y="47"/>
                    <a:pt x="272" y="54"/>
                    <a:pt x="280" y="58"/>
                  </a:cubicBezTo>
                  <a:cubicBezTo>
                    <a:pt x="281" y="58"/>
                    <a:pt x="281" y="58"/>
                    <a:pt x="281" y="58"/>
                  </a:cubicBezTo>
                  <a:cubicBezTo>
                    <a:pt x="280" y="60"/>
                    <a:pt x="280" y="61"/>
                    <a:pt x="279" y="62"/>
                  </a:cubicBezTo>
                  <a:cubicBezTo>
                    <a:pt x="278" y="64"/>
                    <a:pt x="277" y="66"/>
                    <a:pt x="276" y="67"/>
                  </a:cubicBezTo>
                  <a:cubicBezTo>
                    <a:pt x="276" y="67"/>
                    <a:pt x="276" y="66"/>
                    <a:pt x="275" y="66"/>
                  </a:cubicBezTo>
                  <a:cubicBezTo>
                    <a:pt x="265" y="59"/>
                    <a:pt x="255" y="53"/>
                    <a:pt x="244" y="48"/>
                  </a:cubicBezTo>
                  <a:cubicBezTo>
                    <a:pt x="243" y="48"/>
                    <a:pt x="243" y="48"/>
                    <a:pt x="243" y="48"/>
                  </a:cubicBezTo>
                  <a:cubicBezTo>
                    <a:pt x="240" y="48"/>
                    <a:pt x="239" y="53"/>
                    <a:pt x="242" y="54"/>
                  </a:cubicBezTo>
                  <a:cubicBezTo>
                    <a:pt x="253" y="58"/>
                    <a:pt x="262" y="64"/>
                    <a:pt x="272" y="71"/>
                  </a:cubicBezTo>
                  <a:cubicBezTo>
                    <a:pt x="273" y="71"/>
                    <a:pt x="273" y="71"/>
                    <a:pt x="274" y="71"/>
                  </a:cubicBezTo>
                  <a:cubicBezTo>
                    <a:pt x="274" y="71"/>
                    <a:pt x="274" y="71"/>
                    <a:pt x="274" y="71"/>
                  </a:cubicBezTo>
                  <a:cubicBezTo>
                    <a:pt x="272" y="75"/>
                    <a:pt x="270" y="78"/>
                    <a:pt x="267" y="82"/>
                  </a:cubicBezTo>
                  <a:cubicBezTo>
                    <a:pt x="260" y="75"/>
                    <a:pt x="253" y="67"/>
                    <a:pt x="242" y="64"/>
                  </a:cubicBezTo>
                  <a:cubicBezTo>
                    <a:pt x="242" y="64"/>
                    <a:pt x="242" y="64"/>
                    <a:pt x="242" y="64"/>
                  </a:cubicBezTo>
                  <a:cubicBezTo>
                    <a:pt x="239" y="64"/>
                    <a:pt x="238" y="68"/>
                    <a:pt x="241" y="69"/>
                  </a:cubicBezTo>
                  <a:cubicBezTo>
                    <a:pt x="250" y="73"/>
                    <a:pt x="257" y="81"/>
                    <a:pt x="265" y="87"/>
                  </a:cubicBezTo>
                  <a:cubicBezTo>
                    <a:pt x="263" y="89"/>
                    <a:pt x="261" y="92"/>
                    <a:pt x="260" y="95"/>
                  </a:cubicBezTo>
                  <a:cubicBezTo>
                    <a:pt x="259" y="96"/>
                    <a:pt x="259" y="97"/>
                    <a:pt x="258" y="98"/>
                  </a:cubicBezTo>
                  <a:cubicBezTo>
                    <a:pt x="249" y="88"/>
                    <a:pt x="237" y="84"/>
                    <a:pt x="226" y="77"/>
                  </a:cubicBezTo>
                  <a:cubicBezTo>
                    <a:pt x="226" y="77"/>
                    <a:pt x="225" y="77"/>
                    <a:pt x="225" y="77"/>
                  </a:cubicBezTo>
                  <a:cubicBezTo>
                    <a:pt x="222" y="77"/>
                    <a:pt x="221" y="80"/>
                    <a:pt x="223" y="82"/>
                  </a:cubicBezTo>
                  <a:cubicBezTo>
                    <a:pt x="234" y="88"/>
                    <a:pt x="246" y="93"/>
                    <a:pt x="255" y="103"/>
                  </a:cubicBezTo>
                  <a:cubicBezTo>
                    <a:pt x="251" y="109"/>
                    <a:pt x="248" y="115"/>
                    <a:pt x="244" y="121"/>
                  </a:cubicBezTo>
                  <a:cubicBezTo>
                    <a:pt x="244" y="120"/>
                    <a:pt x="243" y="120"/>
                    <a:pt x="243" y="119"/>
                  </a:cubicBezTo>
                  <a:cubicBezTo>
                    <a:pt x="232" y="113"/>
                    <a:pt x="222" y="107"/>
                    <a:pt x="212" y="100"/>
                  </a:cubicBezTo>
                  <a:cubicBezTo>
                    <a:pt x="211" y="99"/>
                    <a:pt x="211" y="99"/>
                    <a:pt x="210" y="99"/>
                  </a:cubicBezTo>
                  <a:cubicBezTo>
                    <a:pt x="208" y="99"/>
                    <a:pt x="207" y="103"/>
                    <a:pt x="209" y="104"/>
                  </a:cubicBezTo>
                  <a:cubicBezTo>
                    <a:pt x="219" y="112"/>
                    <a:pt x="229" y="117"/>
                    <a:pt x="240" y="124"/>
                  </a:cubicBezTo>
                  <a:cubicBezTo>
                    <a:pt x="240" y="124"/>
                    <a:pt x="241" y="124"/>
                    <a:pt x="241" y="124"/>
                  </a:cubicBezTo>
                  <a:cubicBezTo>
                    <a:pt x="241" y="124"/>
                    <a:pt x="241" y="124"/>
                    <a:pt x="242" y="124"/>
                  </a:cubicBezTo>
                  <a:cubicBezTo>
                    <a:pt x="239" y="128"/>
                    <a:pt x="237" y="132"/>
                    <a:pt x="234" y="136"/>
                  </a:cubicBezTo>
                  <a:cubicBezTo>
                    <a:pt x="234" y="136"/>
                    <a:pt x="234" y="136"/>
                    <a:pt x="234" y="136"/>
                  </a:cubicBezTo>
                  <a:cubicBezTo>
                    <a:pt x="225" y="131"/>
                    <a:pt x="218" y="124"/>
                    <a:pt x="209" y="120"/>
                  </a:cubicBezTo>
                  <a:cubicBezTo>
                    <a:pt x="209" y="120"/>
                    <a:pt x="208" y="120"/>
                    <a:pt x="208" y="120"/>
                  </a:cubicBezTo>
                  <a:cubicBezTo>
                    <a:pt x="206" y="120"/>
                    <a:pt x="205" y="124"/>
                    <a:pt x="208" y="125"/>
                  </a:cubicBezTo>
                  <a:cubicBezTo>
                    <a:pt x="216" y="129"/>
                    <a:pt x="223" y="136"/>
                    <a:pt x="231" y="141"/>
                  </a:cubicBezTo>
                  <a:cubicBezTo>
                    <a:pt x="231" y="141"/>
                    <a:pt x="231" y="141"/>
                    <a:pt x="231" y="141"/>
                  </a:cubicBezTo>
                  <a:cubicBezTo>
                    <a:pt x="230" y="143"/>
                    <a:pt x="229" y="145"/>
                    <a:pt x="227" y="147"/>
                  </a:cubicBezTo>
                  <a:cubicBezTo>
                    <a:pt x="227" y="147"/>
                    <a:pt x="227" y="147"/>
                    <a:pt x="226" y="146"/>
                  </a:cubicBezTo>
                  <a:cubicBezTo>
                    <a:pt x="215" y="139"/>
                    <a:pt x="204" y="132"/>
                    <a:pt x="192" y="127"/>
                  </a:cubicBezTo>
                  <a:cubicBezTo>
                    <a:pt x="191" y="127"/>
                    <a:pt x="191" y="126"/>
                    <a:pt x="191" y="126"/>
                  </a:cubicBezTo>
                  <a:cubicBezTo>
                    <a:pt x="188" y="126"/>
                    <a:pt x="187" y="131"/>
                    <a:pt x="190" y="132"/>
                  </a:cubicBezTo>
                  <a:cubicBezTo>
                    <a:pt x="202" y="137"/>
                    <a:pt x="213" y="144"/>
                    <a:pt x="223" y="151"/>
                  </a:cubicBezTo>
                  <a:cubicBezTo>
                    <a:pt x="224" y="151"/>
                    <a:pt x="224" y="151"/>
                    <a:pt x="225" y="151"/>
                  </a:cubicBezTo>
                  <a:cubicBezTo>
                    <a:pt x="222" y="156"/>
                    <a:pt x="219" y="161"/>
                    <a:pt x="216" y="165"/>
                  </a:cubicBezTo>
                  <a:cubicBezTo>
                    <a:pt x="207" y="158"/>
                    <a:pt x="198" y="150"/>
                    <a:pt x="187" y="146"/>
                  </a:cubicBezTo>
                  <a:cubicBezTo>
                    <a:pt x="187" y="146"/>
                    <a:pt x="187" y="146"/>
                    <a:pt x="186" y="146"/>
                  </a:cubicBezTo>
                  <a:cubicBezTo>
                    <a:pt x="184" y="146"/>
                    <a:pt x="183" y="150"/>
                    <a:pt x="186" y="151"/>
                  </a:cubicBezTo>
                  <a:cubicBezTo>
                    <a:pt x="196" y="155"/>
                    <a:pt x="204" y="163"/>
                    <a:pt x="213" y="170"/>
                  </a:cubicBezTo>
                  <a:cubicBezTo>
                    <a:pt x="212" y="171"/>
                    <a:pt x="211" y="173"/>
                    <a:pt x="210" y="175"/>
                  </a:cubicBezTo>
                  <a:cubicBezTo>
                    <a:pt x="210" y="174"/>
                    <a:pt x="209" y="174"/>
                    <a:pt x="208" y="174"/>
                  </a:cubicBezTo>
                  <a:cubicBezTo>
                    <a:pt x="202" y="172"/>
                    <a:pt x="198" y="168"/>
                    <a:pt x="193" y="165"/>
                  </a:cubicBezTo>
                  <a:cubicBezTo>
                    <a:pt x="187" y="161"/>
                    <a:pt x="180" y="158"/>
                    <a:pt x="174" y="154"/>
                  </a:cubicBezTo>
                  <a:cubicBezTo>
                    <a:pt x="174" y="154"/>
                    <a:pt x="173" y="154"/>
                    <a:pt x="173" y="154"/>
                  </a:cubicBezTo>
                  <a:cubicBezTo>
                    <a:pt x="170" y="154"/>
                    <a:pt x="169" y="157"/>
                    <a:pt x="171" y="159"/>
                  </a:cubicBezTo>
                  <a:cubicBezTo>
                    <a:pt x="177" y="162"/>
                    <a:pt x="184" y="166"/>
                    <a:pt x="190" y="169"/>
                  </a:cubicBezTo>
                  <a:cubicBezTo>
                    <a:pt x="195" y="173"/>
                    <a:pt x="200" y="177"/>
                    <a:pt x="207" y="179"/>
                  </a:cubicBezTo>
                  <a:cubicBezTo>
                    <a:pt x="207" y="179"/>
                    <a:pt x="207" y="179"/>
                    <a:pt x="207" y="179"/>
                  </a:cubicBezTo>
                  <a:cubicBezTo>
                    <a:pt x="205" y="182"/>
                    <a:pt x="203" y="186"/>
                    <a:pt x="201" y="189"/>
                  </a:cubicBezTo>
                  <a:cubicBezTo>
                    <a:pt x="192" y="184"/>
                    <a:pt x="184" y="178"/>
                    <a:pt x="175" y="172"/>
                  </a:cubicBezTo>
                  <a:cubicBezTo>
                    <a:pt x="174" y="172"/>
                    <a:pt x="174" y="172"/>
                    <a:pt x="173" y="172"/>
                  </a:cubicBezTo>
                  <a:cubicBezTo>
                    <a:pt x="171" y="172"/>
                    <a:pt x="169" y="175"/>
                    <a:pt x="172" y="177"/>
                  </a:cubicBezTo>
                  <a:cubicBezTo>
                    <a:pt x="181" y="182"/>
                    <a:pt x="189" y="189"/>
                    <a:pt x="198" y="194"/>
                  </a:cubicBezTo>
                  <a:cubicBezTo>
                    <a:pt x="196" y="197"/>
                    <a:pt x="194" y="200"/>
                    <a:pt x="192" y="203"/>
                  </a:cubicBezTo>
                  <a:cubicBezTo>
                    <a:pt x="187" y="200"/>
                    <a:pt x="183" y="196"/>
                    <a:pt x="178" y="192"/>
                  </a:cubicBezTo>
                  <a:cubicBezTo>
                    <a:pt x="173" y="188"/>
                    <a:pt x="167" y="185"/>
                    <a:pt x="161" y="182"/>
                  </a:cubicBezTo>
                  <a:cubicBezTo>
                    <a:pt x="160" y="182"/>
                    <a:pt x="160" y="181"/>
                    <a:pt x="159" y="181"/>
                  </a:cubicBezTo>
                  <a:cubicBezTo>
                    <a:pt x="157" y="181"/>
                    <a:pt x="155" y="185"/>
                    <a:pt x="158" y="187"/>
                  </a:cubicBezTo>
                  <a:cubicBezTo>
                    <a:pt x="163" y="190"/>
                    <a:pt x="168" y="192"/>
                    <a:pt x="173" y="195"/>
                  </a:cubicBezTo>
                  <a:cubicBezTo>
                    <a:pt x="179" y="199"/>
                    <a:pt x="183" y="204"/>
                    <a:pt x="189" y="207"/>
                  </a:cubicBezTo>
                  <a:cubicBezTo>
                    <a:pt x="186" y="213"/>
                    <a:pt x="182" y="219"/>
                    <a:pt x="179" y="224"/>
                  </a:cubicBezTo>
                  <a:cubicBezTo>
                    <a:pt x="179" y="223"/>
                    <a:pt x="178" y="223"/>
                    <a:pt x="177" y="222"/>
                  </a:cubicBezTo>
                  <a:cubicBezTo>
                    <a:pt x="169" y="216"/>
                    <a:pt x="161" y="209"/>
                    <a:pt x="153" y="202"/>
                  </a:cubicBezTo>
                  <a:cubicBezTo>
                    <a:pt x="153" y="202"/>
                    <a:pt x="152" y="202"/>
                    <a:pt x="151" y="202"/>
                  </a:cubicBezTo>
                  <a:cubicBezTo>
                    <a:pt x="149" y="202"/>
                    <a:pt x="147" y="204"/>
                    <a:pt x="149" y="206"/>
                  </a:cubicBezTo>
                  <a:cubicBezTo>
                    <a:pt x="157" y="214"/>
                    <a:pt x="165" y="221"/>
                    <a:pt x="174" y="227"/>
                  </a:cubicBezTo>
                  <a:cubicBezTo>
                    <a:pt x="175" y="227"/>
                    <a:pt x="175" y="227"/>
                    <a:pt x="176" y="227"/>
                  </a:cubicBezTo>
                  <a:cubicBezTo>
                    <a:pt x="176" y="227"/>
                    <a:pt x="176" y="227"/>
                    <a:pt x="177" y="227"/>
                  </a:cubicBezTo>
                  <a:cubicBezTo>
                    <a:pt x="175" y="230"/>
                    <a:pt x="173" y="234"/>
                    <a:pt x="171" y="237"/>
                  </a:cubicBezTo>
                  <a:cubicBezTo>
                    <a:pt x="170" y="236"/>
                    <a:pt x="170" y="236"/>
                    <a:pt x="170" y="236"/>
                  </a:cubicBezTo>
                  <a:cubicBezTo>
                    <a:pt x="158" y="229"/>
                    <a:pt x="147" y="222"/>
                    <a:pt x="137" y="213"/>
                  </a:cubicBezTo>
                  <a:cubicBezTo>
                    <a:pt x="136" y="212"/>
                    <a:pt x="136" y="212"/>
                    <a:pt x="135" y="212"/>
                  </a:cubicBezTo>
                  <a:cubicBezTo>
                    <a:pt x="133" y="212"/>
                    <a:pt x="132" y="216"/>
                    <a:pt x="134" y="218"/>
                  </a:cubicBezTo>
                  <a:cubicBezTo>
                    <a:pt x="144" y="226"/>
                    <a:pt x="155" y="233"/>
                    <a:pt x="167" y="241"/>
                  </a:cubicBezTo>
                  <a:cubicBezTo>
                    <a:pt x="167" y="241"/>
                    <a:pt x="167" y="241"/>
                    <a:pt x="168" y="241"/>
                  </a:cubicBezTo>
                  <a:cubicBezTo>
                    <a:pt x="166" y="244"/>
                    <a:pt x="164" y="246"/>
                    <a:pt x="163" y="249"/>
                  </a:cubicBezTo>
                  <a:cubicBezTo>
                    <a:pt x="162" y="249"/>
                    <a:pt x="162" y="249"/>
                    <a:pt x="162" y="249"/>
                  </a:cubicBezTo>
                  <a:cubicBezTo>
                    <a:pt x="153" y="243"/>
                    <a:pt x="144" y="236"/>
                    <a:pt x="134" y="232"/>
                  </a:cubicBezTo>
                  <a:cubicBezTo>
                    <a:pt x="133" y="232"/>
                    <a:pt x="133" y="232"/>
                    <a:pt x="133" y="232"/>
                  </a:cubicBezTo>
                  <a:cubicBezTo>
                    <a:pt x="130" y="232"/>
                    <a:pt x="129" y="236"/>
                    <a:pt x="132" y="237"/>
                  </a:cubicBezTo>
                  <a:cubicBezTo>
                    <a:pt x="142" y="241"/>
                    <a:pt x="151" y="248"/>
                    <a:pt x="159" y="254"/>
                  </a:cubicBezTo>
                  <a:cubicBezTo>
                    <a:pt x="160" y="254"/>
                    <a:pt x="160" y="254"/>
                    <a:pt x="160" y="254"/>
                  </a:cubicBezTo>
                  <a:cubicBezTo>
                    <a:pt x="157" y="258"/>
                    <a:pt x="154" y="262"/>
                    <a:pt x="152" y="267"/>
                  </a:cubicBezTo>
                  <a:cubicBezTo>
                    <a:pt x="151" y="266"/>
                    <a:pt x="151" y="266"/>
                    <a:pt x="151" y="266"/>
                  </a:cubicBezTo>
                  <a:cubicBezTo>
                    <a:pt x="141" y="259"/>
                    <a:pt x="131" y="252"/>
                    <a:pt x="122" y="244"/>
                  </a:cubicBezTo>
                  <a:cubicBezTo>
                    <a:pt x="122" y="244"/>
                    <a:pt x="121" y="244"/>
                    <a:pt x="120" y="244"/>
                  </a:cubicBezTo>
                  <a:cubicBezTo>
                    <a:pt x="118" y="244"/>
                    <a:pt x="116" y="246"/>
                    <a:pt x="118" y="248"/>
                  </a:cubicBezTo>
                  <a:cubicBezTo>
                    <a:pt x="127" y="256"/>
                    <a:pt x="137" y="264"/>
                    <a:pt x="148" y="270"/>
                  </a:cubicBezTo>
                  <a:cubicBezTo>
                    <a:pt x="149" y="271"/>
                    <a:pt x="149" y="271"/>
                    <a:pt x="149" y="271"/>
                  </a:cubicBezTo>
                  <a:cubicBezTo>
                    <a:pt x="147" y="273"/>
                    <a:pt x="146" y="276"/>
                    <a:pt x="144" y="278"/>
                  </a:cubicBezTo>
                  <a:cubicBezTo>
                    <a:pt x="143" y="278"/>
                    <a:pt x="143" y="278"/>
                    <a:pt x="143" y="278"/>
                  </a:cubicBezTo>
                  <a:cubicBezTo>
                    <a:pt x="134" y="272"/>
                    <a:pt x="125" y="265"/>
                    <a:pt x="116" y="259"/>
                  </a:cubicBezTo>
                  <a:cubicBezTo>
                    <a:pt x="116" y="259"/>
                    <a:pt x="115" y="259"/>
                    <a:pt x="115" y="259"/>
                  </a:cubicBezTo>
                  <a:cubicBezTo>
                    <a:pt x="112" y="259"/>
                    <a:pt x="111" y="262"/>
                    <a:pt x="113" y="264"/>
                  </a:cubicBezTo>
                  <a:cubicBezTo>
                    <a:pt x="122" y="270"/>
                    <a:pt x="131" y="276"/>
                    <a:pt x="140" y="282"/>
                  </a:cubicBezTo>
                  <a:cubicBezTo>
                    <a:pt x="141" y="283"/>
                    <a:pt x="141" y="283"/>
                    <a:pt x="141" y="283"/>
                  </a:cubicBezTo>
                  <a:cubicBezTo>
                    <a:pt x="139" y="287"/>
                    <a:pt x="136" y="291"/>
                    <a:pt x="133" y="295"/>
                  </a:cubicBezTo>
                  <a:cubicBezTo>
                    <a:pt x="133" y="294"/>
                    <a:pt x="133" y="294"/>
                    <a:pt x="133" y="294"/>
                  </a:cubicBezTo>
                  <a:cubicBezTo>
                    <a:pt x="124" y="287"/>
                    <a:pt x="115" y="282"/>
                    <a:pt x="106" y="276"/>
                  </a:cubicBezTo>
                  <a:cubicBezTo>
                    <a:pt x="105" y="275"/>
                    <a:pt x="105" y="275"/>
                    <a:pt x="104" y="275"/>
                  </a:cubicBezTo>
                  <a:cubicBezTo>
                    <a:pt x="102" y="275"/>
                    <a:pt x="100" y="279"/>
                    <a:pt x="103" y="281"/>
                  </a:cubicBezTo>
                  <a:cubicBezTo>
                    <a:pt x="112" y="286"/>
                    <a:pt x="121" y="291"/>
                    <a:pt x="128" y="298"/>
                  </a:cubicBezTo>
                  <a:cubicBezTo>
                    <a:pt x="129" y="298"/>
                    <a:pt x="130" y="298"/>
                    <a:pt x="130" y="298"/>
                  </a:cubicBezTo>
                  <a:cubicBezTo>
                    <a:pt x="131" y="298"/>
                    <a:pt x="131" y="298"/>
                    <a:pt x="131" y="298"/>
                  </a:cubicBezTo>
                  <a:cubicBezTo>
                    <a:pt x="129" y="301"/>
                    <a:pt x="128" y="304"/>
                    <a:pt x="126" y="306"/>
                  </a:cubicBezTo>
                  <a:cubicBezTo>
                    <a:pt x="125" y="308"/>
                    <a:pt x="124" y="309"/>
                    <a:pt x="124" y="310"/>
                  </a:cubicBezTo>
                  <a:cubicBezTo>
                    <a:pt x="112" y="303"/>
                    <a:pt x="102" y="293"/>
                    <a:pt x="90" y="287"/>
                  </a:cubicBezTo>
                  <a:cubicBezTo>
                    <a:pt x="90" y="286"/>
                    <a:pt x="89" y="286"/>
                    <a:pt x="89" y="286"/>
                  </a:cubicBezTo>
                  <a:cubicBezTo>
                    <a:pt x="86" y="286"/>
                    <a:pt x="84" y="290"/>
                    <a:pt x="87" y="291"/>
                  </a:cubicBezTo>
                  <a:cubicBezTo>
                    <a:pt x="99" y="298"/>
                    <a:pt x="109" y="307"/>
                    <a:pt x="121" y="315"/>
                  </a:cubicBezTo>
                  <a:cubicBezTo>
                    <a:pt x="118" y="319"/>
                    <a:pt x="116" y="323"/>
                    <a:pt x="113" y="327"/>
                  </a:cubicBezTo>
                  <a:cubicBezTo>
                    <a:pt x="104" y="320"/>
                    <a:pt x="95" y="311"/>
                    <a:pt x="84" y="308"/>
                  </a:cubicBezTo>
                  <a:cubicBezTo>
                    <a:pt x="84" y="308"/>
                    <a:pt x="84" y="308"/>
                    <a:pt x="84" y="308"/>
                  </a:cubicBezTo>
                  <a:cubicBezTo>
                    <a:pt x="81" y="308"/>
                    <a:pt x="79" y="313"/>
                    <a:pt x="83" y="314"/>
                  </a:cubicBezTo>
                  <a:cubicBezTo>
                    <a:pt x="93" y="316"/>
                    <a:pt x="101" y="325"/>
                    <a:pt x="110" y="331"/>
                  </a:cubicBezTo>
                  <a:cubicBezTo>
                    <a:pt x="107" y="336"/>
                    <a:pt x="104" y="340"/>
                    <a:pt x="101" y="345"/>
                  </a:cubicBezTo>
                  <a:cubicBezTo>
                    <a:pt x="101" y="344"/>
                    <a:pt x="101" y="344"/>
                    <a:pt x="101" y="344"/>
                  </a:cubicBezTo>
                  <a:cubicBezTo>
                    <a:pt x="91" y="340"/>
                    <a:pt x="82" y="333"/>
                    <a:pt x="74" y="326"/>
                  </a:cubicBezTo>
                  <a:cubicBezTo>
                    <a:pt x="73" y="326"/>
                    <a:pt x="72" y="325"/>
                    <a:pt x="72" y="325"/>
                  </a:cubicBezTo>
                  <a:cubicBezTo>
                    <a:pt x="70" y="325"/>
                    <a:pt x="68" y="328"/>
                    <a:pt x="70" y="330"/>
                  </a:cubicBezTo>
                  <a:cubicBezTo>
                    <a:pt x="78" y="338"/>
                    <a:pt x="88" y="345"/>
                    <a:pt x="98" y="349"/>
                  </a:cubicBezTo>
                  <a:cubicBezTo>
                    <a:pt x="96" y="353"/>
                    <a:pt x="94" y="357"/>
                    <a:pt x="91" y="360"/>
                  </a:cubicBezTo>
                  <a:cubicBezTo>
                    <a:pt x="83" y="355"/>
                    <a:pt x="73" y="350"/>
                    <a:pt x="65" y="344"/>
                  </a:cubicBezTo>
                  <a:cubicBezTo>
                    <a:pt x="64" y="344"/>
                    <a:pt x="64" y="344"/>
                    <a:pt x="63" y="344"/>
                  </a:cubicBezTo>
                  <a:cubicBezTo>
                    <a:pt x="61" y="344"/>
                    <a:pt x="59" y="347"/>
                    <a:pt x="62" y="349"/>
                  </a:cubicBezTo>
                  <a:cubicBezTo>
                    <a:pt x="70" y="355"/>
                    <a:pt x="80" y="360"/>
                    <a:pt x="89" y="365"/>
                  </a:cubicBezTo>
                  <a:cubicBezTo>
                    <a:pt x="86" y="369"/>
                    <a:pt x="84" y="373"/>
                    <a:pt x="81" y="377"/>
                  </a:cubicBezTo>
                  <a:cubicBezTo>
                    <a:pt x="71" y="371"/>
                    <a:pt x="62" y="364"/>
                    <a:pt x="50" y="361"/>
                  </a:cubicBezTo>
                  <a:cubicBezTo>
                    <a:pt x="50" y="361"/>
                    <a:pt x="50" y="360"/>
                    <a:pt x="49" y="360"/>
                  </a:cubicBezTo>
                  <a:cubicBezTo>
                    <a:pt x="46" y="360"/>
                    <a:pt x="45" y="365"/>
                    <a:pt x="48" y="366"/>
                  </a:cubicBezTo>
                  <a:cubicBezTo>
                    <a:pt x="59" y="369"/>
                    <a:pt x="68" y="376"/>
                    <a:pt x="78" y="382"/>
                  </a:cubicBezTo>
                  <a:cubicBezTo>
                    <a:pt x="75" y="386"/>
                    <a:pt x="73" y="391"/>
                    <a:pt x="71" y="396"/>
                  </a:cubicBezTo>
                  <a:moveTo>
                    <a:pt x="226" y="0"/>
                  </a:moveTo>
                  <a:cubicBezTo>
                    <a:pt x="225" y="0"/>
                    <a:pt x="224" y="1"/>
                    <a:pt x="224" y="1"/>
                  </a:cubicBezTo>
                  <a:cubicBezTo>
                    <a:pt x="205" y="31"/>
                    <a:pt x="186" y="59"/>
                    <a:pt x="168" y="89"/>
                  </a:cubicBezTo>
                  <a:cubicBezTo>
                    <a:pt x="150" y="119"/>
                    <a:pt x="134" y="149"/>
                    <a:pt x="115" y="178"/>
                  </a:cubicBezTo>
                  <a:cubicBezTo>
                    <a:pt x="95" y="207"/>
                    <a:pt x="75" y="235"/>
                    <a:pt x="57" y="265"/>
                  </a:cubicBezTo>
                  <a:cubicBezTo>
                    <a:pt x="38" y="296"/>
                    <a:pt x="19" y="327"/>
                    <a:pt x="0" y="357"/>
                  </a:cubicBezTo>
                  <a:cubicBezTo>
                    <a:pt x="0" y="358"/>
                    <a:pt x="0" y="359"/>
                    <a:pt x="0" y="359"/>
                  </a:cubicBezTo>
                  <a:cubicBezTo>
                    <a:pt x="0" y="360"/>
                    <a:pt x="0" y="361"/>
                    <a:pt x="1" y="361"/>
                  </a:cubicBezTo>
                  <a:cubicBezTo>
                    <a:pt x="24" y="375"/>
                    <a:pt x="47" y="387"/>
                    <a:pt x="69" y="401"/>
                  </a:cubicBezTo>
                  <a:cubicBezTo>
                    <a:pt x="70" y="402"/>
                    <a:pt x="70" y="402"/>
                    <a:pt x="71" y="402"/>
                  </a:cubicBezTo>
                  <a:cubicBezTo>
                    <a:pt x="72" y="402"/>
                    <a:pt x="72" y="401"/>
                    <a:pt x="73" y="401"/>
                  </a:cubicBezTo>
                  <a:cubicBezTo>
                    <a:pt x="73" y="401"/>
                    <a:pt x="73" y="401"/>
                    <a:pt x="73" y="401"/>
                  </a:cubicBezTo>
                  <a:cubicBezTo>
                    <a:pt x="74" y="401"/>
                    <a:pt x="74" y="400"/>
                    <a:pt x="75" y="399"/>
                  </a:cubicBezTo>
                  <a:cubicBezTo>
                    <a:pt x="87" y="373"/>
                    <a:pt x="105" y="349"/>
                    <a:pt x="121" y="325"/>
                  </a:cubicBezTo>
                  <a:cubicBezTo>
                    <a:pt x="137" y="299"/>
                    <a:pt x="154" y="273"/>
                    <a:pt x="171" y="247"/>
                  </a:cubicBezTo>
                  <a:cubicBezTo>
                    <a:pt x="200" y="201"/>
                    <a:pt x="229" y="156"/>
                    <a:pt x="257" y="110"/>
                  </a:cubicBezTo>
                  <a:cubicBezTo>
                    <a:pt x="266" y="96"/>
                    <a:pt x="274" y="82"/>
                    <a:pt x="282" y="68"/>
                  </a:cubicBezTo>
                  <a:cubicBezTo>
                    <a:pt x="285" y="62"/>
                    <a:pt x="290" y="56"/>
                    <a:pt x="292" y="49"/>
                  </a:cubicBezTo>
                  <a:cubicBezTo>
                    <a:pt x="294" y="48"/>
                    <a:pt x="294" y="45"/>
                    <a:pt x="292" y="44"/>
                  </a:cubicBezTo>
                  <a:cubicBezTo>
                    <a:pt x="271" y="30"/>
                    <a:pt x="251" y="15"/>
                    <a:pt x="230" y="1"/>
                  </a:cubicBezTo>
                  <a:cubicBezTo>
                    <a:pt x="230" y="1"/>
                    <a:pt x="229" y="1"/>
                    <a:pt x="229" y="1"/>
                  </a:cubicBezTo>
                  <a:cubicBezTo>
                    <a:pt x="228" y="1"/>
                    <a:pt x="228" y="1"/>
                    <a:pt x="228" y="1"/>
                  </a:cubicBezTo>
                  <a:cubicBezTo>
                    <a:pt x="227" y="0"/>
                    <a:pt x="227" y="0"/>
                    <a:pt x="2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396"/>
            <p:cNvSpPr/>
            <p:nvPr/>
          </p:nvSpPr>
          <p:spPr bwMode="auto">
            <a:xfrm>
              <a:off x="5863" y="1311"/>
              <a:ext cx="43" cy="29"/>
            </a:xfrm>
            <a:custGeom>
              <a:avLst/>
              <a:gdLst>
                <a:gd name="T0" fmla="*/ 4 w 32"/>
                <a:gd name="T1" fmla="*/ 0 h 22"/>
                <a:gd name="T2" fmla="*/ 2 w 32"/>
                <a:gd name="T3" fmla="*/ 5 h 22"/>
                <a:gd name="T4" fmla="*/ 26 w 32"/>
                <a:gd name="T5" fmla="*/ 21 h 22"/>
                <a:gd name="T6" fmla="*/ 28 w 32"/>
                <a:gd name="T7" fmla="*/ 22 h 22"/>
                <a:gd name="T8" fmla="*/ 29 w 32"/>
                <a:gd name="T9" fmla="*/ 16 h 22"/>
                <a:gd name="T10" fmla="*/ 5 w 32"/>
                <a:gd name="T11" fmla="*/ 0 h 22"/>
                <a:gd name="T12" fmla="*/ 4 w 3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2" h="22">
                  <a:moveTo>
                    <a:pt x="4" y="0"/>
                  </a:moveTo>
                  <a:cubicBezTo>
                    <a:pt x="2" y="0"/>
                    <a:pt x="0" y="3"/>
                    <a:pt x="2" y="5"/>
                  </a:cubicBezTo>
                  <a:cubicBezTo>
                    <a:pt x="10" y="10"/>
                    <a:pt x="18" y="16"/>
                    <a:pt x="26" y="21"/>
                  </a:cubicBezTo>
                  <a:cubicBezTo>
                    <a:pt x="27" y="21"/>
                    <a:pt x="27" y="22"/>
                    <a:pt x="28" y="22"/>
                  </a:cubicBezTo>
                  <a:cubicBezTo>
                    <a:pt x="30" y="22"/>
                    <a:pt x="32" y="18"/>
                    <a:pt x="29" y="16"/>
                  </a:cubicBezTo>
                  <a:cubicBezTo>
                    <a:pt x="21" y="11"/>
                    <a:pt x="13" y="5"/>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397"/>
            <p:cNvSpPr>
              <a:spLocks noEditPoints="1"/>
            </p:cNvSpPr>
            <p:nvPr/>
          </p:nvSpPr>
          <p:spPr bwMode="auto">
            <a:xfrm>
              <a:off x="1126" y="3529"/>
              <a:ext cx="447" cy="208"/>
            </a:xfrm>
            <a:custGeom>
              <a:avLst/>
              <a:gdLst>
                <a:gd name="T0" fmla="*/ 13 w 334"/>
                <a:gd name="T1" fmla="*/ 142 h 156"/>
                <a:gd name="T2" fmla="*/ 39 w 334"/>
                <a:gd name="T3" fmla="*/ 144 h 156"/>
                <a:gd name="T4" fmla="*/ 53 w 334"/>
                <a:gd name="T5" fmla="*/ 132 h 156"/>
                <a:gd name="T6" fmla="*/ 14 w 334"/>
                <a:gd name="T7" fmla="*/ 134 h 156"/>
                <a:gd name="T8" fmla="*/ 17 w 334"/>
                <a:gd name="T9" fmla="*/ 130 h 156"/>
                <a:gd name="T10" fmla="*/ 21 w 334"/>
                <a:gd name="T11" fmla="*/ 127 h 156"/>
                <a:gd name="T12" fmla="*/ 41 w 334"/>
                <a:gd name="T13" fmla="*/ 137 h 156"/>
                <a:gd name="T14" fmla="*/ 82 w 334"/>
                <a:gd name="T15" fmla="*/ 135 h 156"/>
                <a:gd name="T16" fmla="*/ 142 w 334"/>
                <a:gd name="T17" fmla="*/ 118 h 156"/>
                <a:gd name="T18" fmla="*/ 204 w 334"/>
                <a:gd name="T19" fmla="*/ 65 h 156"/>
                <a:gd name="T20" fmla="*/ 210 w 334"/>
                <a:gd name="T21" fmla="*/ 78 h 156"/>
                <a:gd name="T22" fmla="*/ 181 w 334"/>
                <a:gd name="T23" fmla="*/ 72 h 156"/>
                <a:gd name="T24" fmla="*/ 166 w 334"/>
                <a:gd name="T25" fmla="*/ 77 h 156"/>
                <a:gd name="T26" fmla="*/ 152 w 334"/>
                <a:gd name="T27" fmla="*/ 78 h 156"/>
                <a:gd name="T28" fmla="*/ 146 w 334"/>
                <a:gd name="T29" fmla="*/ 82 h 156"/>
                <a:gd name="T30" fmla="*/ 160 w 334"/>
                <a:gd name="T31" fmla="*/ 102 h 156"/>
                <a:gd name="T32" fmla="*/ 138 w 334"/>
                <a:gd name="T33" fmla="*/ 100 h 156"/>
                <a:gd name="T34" fmla="*/ 101 w 334"/>
                <a:gd name="T35" fmla="*/ 92 h 156"/>
                <a:gd name="T36" fmla="*/ 127 w 334"/>
                <a:gd name="T37" fmla="*/ 119 h 156"/>
                <a:gd name="T38" fmla="*/ 76 w 334"/>
                <a:gd name="T39" fmla="*/ 102 h 156"/>
                <a:gd name="T40" fmla="*/ 62 w 334"/>
                <a:gd name="T41" fmla="*/ 110 h 156"/>
                <a:gd name="T42" fmla="*/ 53 w 334"/>
                <a:gd name="T43" fmla="*/ 115 h 156"/>
                <a:gd name="T44" fmla="*/ 41 w 334"/>
                <a:gd name="T45" fmla="*/ 119 h 156"/>
                <a:gd name="T46" fmla="*/ 30 w 334"/>
                <a:gd name="T47" fmla="*/ 126 h 156"/>
                <a:gd name="T48" fmla="*/ 14 w 334"/>
                <a:gd name="T49" fmla="*/ 127 h 156"/>
                <a:gd name="T50" fmla="*/ 21 w 334"/>
                <a:gd name="T51" fmla="*/ 144 h 156"/>
                <a:gd name="T52" fmla="*/ 212 w 334"/>
                <a:gd name="T53" fmla="*/ 63 h 156"/>
                <a:gd name="T54" fmla="*/ 243 w 334"/>
                <a:gd name="T55" fmla="*/ 63 h 156"/>
                <a:gd name="T56" fmla="*/ 52 w 334"/>
                <a:gd name="T57" fmla="*/ 124 h 156"/>
                <a:gd name="T58" fmla="*/ 51 w 334"/>
                <a:gd name="T59" fmla="*/ 119 h 156"/>
                <a:gd name="T60" fmla="*/ 58 w 334"/>
                <a:gd name="T61" fmla="*/ 117 h 156"/>
                <a:gd name="T62" fmla="*/ 96 w 334"/>
                <a:gd name="T63" fmla="*/ 136 h 156"/>
                <a:gd name="T64" fmla="*/ 77 w 334"/>
                <a:gd name="T65" fmla="*/ 115 h 156"/>
                <a:gd name="T66" fmla="*/ 81 w 334"/>
                <a:gd name="T67" fmla="*/ 112 h 156"/>
                <a:gd name="T68" fmla="*/ 94 w 334"/>
                <a:gd name="T69" fmla="*/ 117 h 156"/>
                <a:gd name="T70" fmla="*/ 120 w 334"/>
                <a:gd name="T71" fmla="*/ 125 h 156"/>
                <a:gd name="T72" fmla="*/ 96 w 334"/>
                <a:gd name="T73" fmla="*/ 104 h 156"/>
                <a:gd name="T74" fmla="*/ 144 w 334"/>
                <a:gd name="T75" fmla="*/ 120 h 156"/>
                <a:gd name="T76" fmla="*/ 140 w 334"/>
                <a:gd name="T77" fmla="*/ 110 h 156"/>
                <a:gd name="T78" fmla="*/ 118 w 334"/>
                <a:gd name="T79" fmla="*/ 93 h 156"/>
                <a:gd name="T80" fmla="*/ 132 w 334"/>
                <a:gd name="T81" fmla="*/ 91 h 156"/>
                <a:gd name="T82" fmla="*/ 145 w 334"/>
                <a:gd name="T83" fmla="*/ 90 h 156"/>
                <a:gd name="T84" fmla="*/ 185 w 334"/>
                <a:gd name="T85" fmla="*/ 101 h 156"/>
                <a:gd name="T86" fmla="*/ 192 w 334"/>
                <a:gd name="T87" fmla="*/ 97 h 156"/>
                <a:gd name="T88" fmla="*/ 205 w 334"/>
                <a:gd name="T89" fmla="*/ 92 h 156"/>
                <a:gd name="T90" fmla="*/ 199 w 334"/>
                <a:gd name="T91" fmla="*/ 79 h 156"/>
                <a:gd name="T92" fmla="*/ 219 w 334"/>
                <a:gd name="T93" fmla="*/ 81 h 156"/>
                <a:gd name="T94" fmla="*/ 210 w 334"/>
                <a:gd name="T95" fmla="*/ 67 h 156"/>
                <a:gd name="T96" fmla="*/ 236 w 334"/>
                <a:gd name="T97" fmla="*/ 72 h 156"/>
                <a:gd name="T98" fmla="*/ 239 w 334"/>
                <a:gd name="T99" fmla="*/ 69 h 156"/>
                <a:gd name="T100" fmla="*/ 240 w 334"/>
                <a:gd name="T101" fmla="*/ 56 h 156"/>
                <a:gd name="T102" fmla="*/ 233 w 334"/>
                <a:gd name="T103" fmla="*/ 58 h 156"/>
                <a:gd name="T104" fmla="*/ 228 w 334"/>
                <a:gd name="T105" fmla="*/ 62 h 156"/>
                <a:gd name="T106" fmla="*/ 233 w 334"/>
                <a:gd name="T107" fmla="*/ 72 h 156"/>
                <a:gd name="T108" fmla="*/ 252 w 334"/>
                <a:gd name="T109" fmla="*/ 64 h 156"/>
                <a:gd name="T110" fmla="*/ 284 w 334"/>
                <a:gd name="T111" fmla="*/ 59 h 156"/>
                <a:gd name="T112" fmla="*/ 257 w 334"/>
                <a:gd name="T113" fmla="*/ 52 h 156"/>
                <a:gd name="T114" fmla="*/ 276 w 334"/>
                <a:gd name="T115" fmla="*/ 48 h 156"/>
                <a:gd name="T116" fmla="*/ 273 w 334"/>
                <a:gd name="T117" fmla="*/ 11 h 156"/>
                <a:gd name="T118" fmla="*/ 302 w 334"/>
                <a:gd name="T119" fmla="*/ 2 h 156"/>
                <a:gd name="T120" fmla="*/ 4 w 334"/>
                <a:gd name="T121" fmla="*/ 137 h 156"/>
                <a:gd name="T122" fmla="*/ 316 w 334"/>
                <a:gd name="T123" fmla="*/ 54 h 156"/>
                <a:gd name="T124" fmla="*/ 330 w 334"/>
                <a:gd name="T1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4" h="156">
                  <a:moveTo>
                    <a:pt x="25" y="148"/>
                  </a:moveTo>
                  <a:cubicBezTo>
                    <a:pt x="24" y="148"/>
                    <a:pt x="24" y="147"/>
                    <a:pt x="24" y="147"/>
                  </a:cubicBezTo>
                  <a:cubicBezTo>
                    <a:pt x="24" y="147"/>
                    <a:pt x="24" y="147"/>
                    <a:pt x="24" y="147"/>
                  </a:cubicBezTo>
                  <a:cubicBezTo>
                    <a:pt x="25" y="148"/>
                    <a:pt x="25" y="148"/>
                    <a:pt x="25" y="148"/>
                  </a:cubicBezTo>
                  <a:moveTo>
                    <a:pt x="21" y="147"/>
                  </a:moveTo>
                  <a:cubicBezTo>
                    <a:pt x="20" y="146"/>
                    <a:pt x="19" y="146"/>
                    <a:pt x="18" y="145"/>
                  </a:cubicBezTo>
                  <a:cubicBezTo>
                    <a:pt x="16" y="144"/>
                    <a:pt x="14" y="143"/>
                    <a:pt x="13" y="142"/>
                  </a:cubicBezTo>
                  <a:cubicBezTo>
                    <a:pt x="11" y="141"/>
                    <a:pt x="10" y="139"/>
                    <a:pt x="9" y="138"/>
                  </a:cubicBezTo>
                  <a:cubicBezTo>
                    <a:pt x="13" y="141"/>
                    <a:pt x="17" y="144"/>
                    <a:pt x="21" y="147"/>
                  </a:cubicBezTo>
                  <a:moveTo>
                    <a:pt x="39" y="144"/>
                  </a:moveTo>
                  <a:cubicBezTo>
                    <a:pt x="35" y="142"/>
                    <a:pt x="31" y="138"/>
                    <a:pt x="28" y="135"/>
                  </a:cubicBezTo>
                  <a:cubicBezTo>
                    <a:pt x="28" y="135"/>
                    <a:pt x="28" y="135"/>
                    <a:pt x="28" y="135"/>
                  </a:cubicBezTo>
                  <a:cubicBezTo>
                    <a:pt x="31" y="137"/>
                    <a:pt x="34" y="140"/>
                    <a:pt x="36" y="142"/>
                  </a:cubicBezTo>
                  <a:cubicBezTo>
                    <a:pt x="37" y="143"/>
                    <a:pt x="38" y="143"/>
                    <a:pt x="39" y="144"/>
                  </a:cubicBezTo>
                  <a:moveTo>
                    <a:pt x="64" y="148"/>
                  </a:moveTo>
                  <a:cubicBezTo>
                    <a:pt x="65" y="148"/>
                    <a:pt x="65" y="148"/>
                    <a:pt x="65" y="147"/>
                  </a:cubicBezTo>
                  <a:cubicBezTo>
                    <a:pt x="59" y="143"/>
                    <a:pt x="54" y="139"/>
                    <a:pt x="48" y="135"/>
                  </a:cubicBezTo>
                  <a:cubicBezTo>
                    <a:pt x="48" y="135"/>
                    <a:pt x="48" y="135"/>
                    <a:pt x="47" y="135"/>
                  </a:cubicBezTo>
                  <a:cubicBezTo>
                    <a:pt x="46" y="133"/>
                    <a:pt x="39" y="126"/>
                    <a:pt x="40" y="126"/>
                  </a:cubicBezTo>
                  <a:cubicBezTo>
                    <a:pt x="40" y="126"/>
                    <a:pt x="40" y="126"/>
                    <a:pt x="40" y="126"/>
                  </a:cubicBezTo>
                  <a:cubicBezTo>
                    <a:pt x="44" y="127"/>
                    <a:pt x="49" y="130"/>
                    <a:pt x="53" y="132"/>
                  </a:cubicBezTo>
                  <a:cubicBezTo>
                    <a:pt x="60" y="137"/>
                    <a:pt x="66" y="143"/>
                    <a:pt x="74" y="148"/>
                  </a:cubicBezTo>
                  <a:cubicBezTo>
                    <a:pt x="72" y="148"/>
                    <a:pt x="70" y="148"/>
                    <a:pt x="68" y="148"/>
                  </a:cubicBezTo>
                  <a:cubicBezTo>
                    <a:pt x="61" y="149"/>
                    <a:pt x="55" y="150"/>
                    <a:pt x="48" y="150"/>
                  </a:cubicBezTo>
                  <a:cubicBezTo>
                    <a:pt x="43" y="150"/>
                    <a:pt x="39" y="150"/>
                    <a:pt x="34" y="149"/>
                  </a:cubicBezTo>
                  <a:cubicBezTo>
                    <a:pt x="33" y="149"/>
                    <a:pt x="31" y="149"/>
                    <a:pt x="30" y="149"/>
                  </a:cubicBezTo>
                  <a:cubicBezTo>
                    <a:pt x="27" y="147"/>
                    <a:pt x="24" y="144"/>
                    <a:pt x="21" y="142"/>
                  </a:cubicBezTo>
                  <a:cubicBezTo>
                    <a:pt x="20" y="141"/>
                    <a:pt x="15" y="135"/>
                    <a:pt x="14" y="134"/>
                  </a:cubicBezTo>
                  <a:cubicBezTo>
                    <a:pt x="22" y="137"/>
                    <a:pt x="28" y="144"/>
                    <a:pt x="35" y="149"/>
                  </a:cubicBezTo>
                  <a:cubicBezTo>
                    <a:pt x="35" y="149"/>
                    <a:pt x="35" y="149"/>
                    <a:pt x="35" y="149"/>
                  </a:cubicBezTo>
                  <a:cubicBezTo>
                    <a:pt x="36" y="149"/>
                    <a:pt x="36" y="148"/>
                    <a:pt x="36" y="148"/>
                  </a:cubicBezTo>
                  <a:cubicBezTo>
                    <a:pt x="35" y="147"/>
                    <a:pt x="34" y="146"/>
                    <a:pt x="34" y="146"/>
                  </a:cubicBezTo>
                  <a:cubicBezTo>
                    <a:pt x="33" y="145"/>
                    <a:pt x="33" y="145"/>
                    <a:pt x="33" y="145"/>
                  </a:cubicBezTo>
                  <a:cubicBezTo>
                    <a:pt x="31" y="143"/>
                    <a:pt x="28" y="141"/>
                    <a:pt x="26" y="139"/>
                  </a:cubicBezTo>
                  <a:cubicBezTo>
                    <a:pt x="24" y="137"/>
                    <a:pt x="14" y="130"/>
                    <a:pt x="17" y="130"/>
                  </a:cubicBezTo>
                  <a:cubicBezTo>
                    <a:pt x="17" y="130"/>
                    <a:pt x="19" y="130"/>
                    <a:pt x="21" y="131"/>
                  </a:cubicBezTo>
                  <a:cubicBezTo>
                    <a:pt x="21" y="131"/>
                    <a:pt x="22" y="132"/>
                    <a:pt x="23" y="132"/>
                  </a:cubicBezTo>
                  <a:cubicBezTo>
                    <a:pt x="29" y="139"/>
                    <a:pt x="37" y="145"/>
                    <a:pt x="45" y="148"/>
                  </a:cubicBezTo>
                  <a:cubicBezTo>
                    <a:pt x="45" y="148"/>
                    <a:pt x="45" y="148"/>
                    <a:pt x="45" y="148"/>
                  </a:cubicBezTo>
                  <a:cubicBezTo>
                    <a:pt x="46" y="148"/>
                    <a:pt x="46" y="148"/>
                    <a:pt x="46" y="147"/>
                  </a:cubicBezTo>
                  <a:cubicBezTo>
                    <a:pt x="38" y="142"/>
                    <a:pt x="32" y="135"/>
                    <a:pt x="24" y="131"/>
                  </a:cubicBezTo>
                  <a:cubicBezTo>
                    <a:pt x="23" y="130"/>
                    <a:pt x="22" y="129"/>
                    <a:pt x="21" y="127"/>
                  </a:cubicBezTo>
                  <a:cubicBezTo>
                    <a:pt x="21" y="127"/>
                    <a:pt x="21" y="127"/>
                    <a:pt x="21" y="127"/>
                  </a:cubicBezTo>
                  <a:cubicBezTo>
                    <a:pt x="22" y="127"/>
                    <a:pt x="27" y="130"/>
                    <a:pt x="28" y="130"/>
                  </a:cubicBezTo>
                  <a:cubicBezTo>
                    <a:pt x="33" y="133"/>
                    <a:pt x="37" y="136"/>
                    <a:pt x="41" y="139"/>
                  </a:cubicBezTo>
                  <a:cubicBezTo>
                    <a:pt x="45" y="142"/>
                    <a:pt x="49" y="145"/>
                    <a:pt x="53" y="147"/>
                  </a:cubicBezTo>
                  <a:cubicBezTo>
                    <a:pt x="53" y="147"/>
                    <a:pt x="53" y="147"/>
                    <a:pt x="53" y="147"/>
                  </a:cubicBezTo>
                  <a:cubicBezTo>
                    <a:pt x="53" y="147"/>
                    <a:pt x="54" y="146"/>
                    <a:pt x="53" y="146"/>
                  </a:cubicBezTo>
                  <a:cubicBezTo>
                    <a:pt x="49" y="143"/>
                    <a:pt x="45" y="140"/>
                    <a:pt x="41" y="137"/>
                  </a:cubicBezTo>
                  <a:cubicBezTo>
                    <a:pt x="39" y="135"/>
                    <a:pt x="37" y="133"/>
                    <a:pt x="35" y="131"/>
                  </a:cubicBezTo>
                  <a:cubicBezTo>
                    <a:pt x="33" y="129"/>
                    <a:pt x="33" y="129"/>
                    <a:pt x="34" y="129"/>
                  </a:cubicBezTo>
                  <a:cubicBezTo>
                    <a:pt x="35" y="129"/>
                    <a:pt x="42" y="133"/>
                    <a:pt x="44" y="134"/>
                  </a:cubicBezTo>
                  <a:cubicBezTo>
                    <a:pt x="45" y="135"/>
                    <a:pt x="46" y="136"/>
                    <a:pt x="48" y="137"/>
                  </a:cubicBezTo>
                  <a:cubicBezTo>
                    <a:pt x="53" y="141"/>
                    <a:pt x="58" y="145"/>
                    <a:pt x="64" y="148"/>
                  </a:cubicBezTo>
                  <a:cubicBezTo>
                    <a:pt x="64" y="148"/>
                    <a:pt x="64" y="148"/>
                    <a:pt x="64" y="148"/>
                  </a:cubicBezTo>
                  <a:moveTo>
                    <a:pt x="82" y="135"/>
                  </a:moveTo>
                  <a:cubicBezTo>
                    <a:pt x="82" y="135"/>
                    <a:pt x="79" y="133"/>
                    <a:pt x="78" y="133"/>
                  </a:cubicBezTo>
                  <a:cubicBezTo>
                    <a:pt x="72" y="130"/>
                    <a:pt x="67" y="126"/>
                    <a:pt x="62" y="122"/>
                  </a:cubicBezTo>
                  <a:cubicBezTo>
                    <a:pt x="62" y="121"/>
                    <a:pt x="62" y="121"/>
                    <a:pt x="62" y="121"/>
                  </a:cubicBezTo>
                  <a:cubicBezTo>
                    <a:pt x="64" y="122"/>
                    <a:pt x="65" y="123"/>
                    <a:pt x="67" y="124"/>
                  </a:cubicBezTo>
                  <a:cubicBezTo>
                    <a:pt x="71" y="127"/>
                    <a:pt x="76" y="130"/>
                    <a:pt x="80" y="133"/>
                  </a:cubicBezTo>
                  <a:cubicBezTo>
                    <a:pt x="82" y="134"/>
                    <a:pt x="82" y="135"/>
                    <a:pt x="82" y="135"/>
                  </a:cubicBezTo>
                  <a:moveTo>
                    <a:pt x="142" y="118"/>
                  </a:moveTo>
                  <a:cubicBezTo>
                    <a:pt x="135" y="116"/>
                    <a:pt x="129" y="113"/>
                    <a:pt x="124" y="109"/>
                  </a:cubicBezTo>
                  <a:cubicBezTo>
                    <a:pt x="130" y="112"/>
                    <a:pt x="137" y="116"/>
                    <a:pt x="142" y="118"/>
                  </a:cubicBezTo>
                  <a:moveTo>
                    <a:pt x="9" y="136"/>
                  </a:moveTo>
                  <a:cubicBezTo>
                    <a:pt x="4" y="121"/>
                    <a:pt x="32" y="111"/>
                    <a:pt x="42" y="108"/>
                  </a:cubicBezTo>
                  <a:cubicBezTo>
                    <a:pt x="59" y="101"/>
                    <a:pt x="77" y="96"/>
                    <a:pt x="95" y="91"/>
                  </a:cubicBezTo>
                  <a:cubicBezTo>
                    <a:pt x="131" y="80"/>
                    <a:pt x="168" y="73"/>
                    <a:pt x="204" y="65"/>
                  </a:cubicBezTo>
                  <a:cubicBezTo>
                    <a:pt x="204" y="65"/>
                    <a:pt x="204" y="65"/>
                    <a:pt x="204" y="65"/>
                  </a:cubicBezTo>
                  <a:cubicBezTo>
                    <a:pt x="210" y="69"/>
                    <a:pt x="217" y="75"/>
                    <a:pt x="223" y="76"/>
                  </a:cubicBezTo>
                  <a:cubicBezTo>
                    <a:pt x="214" y="74"/>
                    <a:pt x="207" y="68"/>
                    <a:pt x="198" y="67"/>
                  </a:cubicBezTo>
                  <a:cubicBezTo>
                    <a:pt x="198" y="67"/>
                    <a:pt x="198" y="67"/>
                    <a:pt x="198" y="67"/>
                  </a:cubicBezTo>
                  <a:cubicBezTo>
                    <a:pt x="197" y="67"/>
                    <a:pt x="197" y="68"/>
                    <a:pt x="197" y="68"/>
                  </a:cubicBezTo>
                  <a:cubicBezTo>
                    <a:pt x="201" y="70"/>
                    <a:pt x="204" y="73"/>
                    <a:pt x="208" y="75"/>
                  </a:cubicBezTo>
                  <a:cubicBezTo>
                    <a:pt x="210" y="76"/>
                    <a:pt x="217" y="80"/>
                    <a:pt x="216" y="80"/>
                  </a:cubicBezTo>
                  <a:cubicBezTo>
                    <a:pt x="215" y="80"/>
                    <a:pt x="214" y="79"/>
                    <a:pt x="210" y="78"/>
                  </a:cubicBezTo>
                  <a:cubicBezTo>
                    <a:pt x="204" y="75"/>
                    <a:pt x="197" y="72"/>
                    <a:pt x="190" y="70"/>
                  </a:cubicBezTo>
                  <a:cubicBezTo>
                    <a:pt x="190" y="70"/>
                    <a:pt x="190" y="70"/>
                    <a:pt x="190" y="70"/>
                  </a:cubicBezTo>
                  <a:cubicBezTo>
                    <a:pt x="190" y="70"/>
                    <a:pt x="189" y="71"/>
                    <a:pt x="190" y="71"/>
                  </a:cubicBezTo>
                  <a:cubicBezTo>
                    <a:pt x="193" y="74"/>
                    <a:pt x="197" y="76"/>
                    <a:pt x="200" y="78"/>
                  </a:cubicBezTo>
                  <a:cubicBezTo>
                    <a:pt x="194" y="75"/>
                    <a:pt x="188" y="72"/>
                    <a:pt x="181" y="71"/>
                  </a:cubicBezTo>
                  <a:cubicBezTo>
                    <a:pt x="181" y="71"/>
                    <a:pt x="181" y="71"/>
                    <a:pt x="181" y="71"/>
                  </a:cubicBezTo>
                  <a:cubicBezTo>
                    <a:pt x="180" y="71"/>
                    <a:pt x="180" y="71"/>
                    <a:pt x="181" y="72"/>
                  </a:cubicBezTo>
                  <a:cubicBezTo>
                    <a:pt x="190" y="79"/>
                    <a:pt x="201" y="84"/>
                    <a:pt x="211" y="90"/>
                  </a:cubicBezTo>
                  <a:cubicBezTo>
                    <a:pt x="202" y="84"/>
                    <a:pt x="189" y="79"/>
                    <a:pt x="178" y="76"/>
                  </a:cubicBezTo>
                  <a:cubicBezTo>
                    <a:pt x="178" y="76"/>
                    <a:pt x="178" y="76"/>
                    <a:pt x="178" y="76"/>
                  </a:cubicBezTo>
                  <a:cubicBezTo>
                    <a:pt x="177" y="76"/>
                    <a:pt x="177" y="77"/>
                    <a:pt x="177" y="78"/>
                  </a:cubicBezTo>
                  <a:cubicBezTo>
                    <a:pt x="182" y="81"/>
                    <a:pt x="186" y="83"/>
                    <a:pt x="191" y="86"/>
                  </a:cubicBezTo>
                  <a:cubicBezTo>
                    <a:pt x="191" y="86"/>
                    <a:pt x="192" y="86"/>
                    <a:pt x="193" y="87"/>
                  </a:cubicBezTo>
                  <a:cubicBezTo>
                    <a:pt x="184" y="83"/>
                    <a:pt x="176" y="78"/>
                    <a:pt x="166" y="77"/>
                  </a:cubicBezTo>
                  <a:cubicBezTo>
                    <a:pt x="166" y="77"/>
                    <a:pt x="166" y="77"/>
                    <a:pt x="166" y="77"/>
                  </a:cubicBezTo>
                  <a:cubicBezTo>
                    <a:pt x="165" y="77"/>
                    <a:pt x="164" y="78"/>
                    <a:pt x="165" y="78"/>
                  </a:cubicBezTo>
                  <a:cubicBezTo>
                    <a:pt x="169" y="81"/>
                    <a:pt x="173" y="84"/>
                    <a:pt x="177" y="86"/>
                  </a:cubicBezTo>
                  <a:cubicBezTo>
                    <a:pt x="179" y="88"/>
                    <a:pt x="182" y="89"/>
                    <a:pt x="184" y="90"/>
                  </a:cubicBezTo>
                  <a:cubicBezTo>
                    <a:pt x="184" y="90"/>
                    <a:pt x="191" y="95"/>
                    <a:pt x="190" y="95"/>
                  </a:cubicBezTo>
                  <a:cubicBezTo>
                    <a:pt x="190" y="95"/>
                    <a:pt x="189" y="95"/>
                    <a:pt x="188" y="94"/>
                  </a:cubicBezTo>
                  <a:cubicBezTo>
                    <a:pt x="175" y="89"/>
                    <a:pt x="165" y="81"/>
                    <a:pt x="152" y="78"/>
                  </a:cubicBezTo>
                  <a:cubicBezTo>
                    <a:pt x="152" y="78"/>
                    <a:pt x="152" y="78"/>
                    <a:pt x="152" y="78"/>
                  </a:cubicBezTo>
                  <a:cubicBezTo>
                    <a:pt x="151" y="78"/>
                    <a:pt x="151" y="79"/>
                    <a:pt x="151" y="79"/>
                  </a:cubicBezTo>
                  <a:cubicBezTo>
                    <a:pt x="159" y="87"/>
                    <a:pt x="170" y="90"/>
                    <a:pt x="179" y="96"/>
                  </a:cubicBezTo>
                  <a:cubicBezTo>
                    <a:pt x="183" y="98"/>
                    <a:pt x="184" y="99"/>
                    <a:pt x="183" y="99"/>
                  </a:cubicBezTo>
                  <a:cubicBezTo>
                    <a:pt x="183" y="99"/>
                    <a:pt x="178" y="97"/>
                    <a:pt x="177" y="96"/>
                  </a:cubicBezTo>
                  <a:cubicBezTo>
                    <a:pt x="173" y="94"/>
                    <a:pt x="170" y="92"/>
                    <a:pt x="166" y="90"/>
                  </a:cubicBezTo>
                  <a:cubicBezTo>
                    <a:pt x="160" y="87"/>
                    <a:pt x="153" y="84"/>
                    <a:pt x="146" y="82"/>
                  </a:cubicBezTo>
                  <a:cubicBezTo>
                    <a:pt x="146" y="82"/>
                    <a:pt x="146" y="82"/>
                    <a:pt x="146" y="82"/>
                  </a:cubicBezTo>
                  <a:cubicBezTo>
                    <a:pt x="146" y="82"/>
                    <a:pt x="145" y="83"/>
                    <a:pt x="146" y="83"/>
                  </a:cubicBezTo>
                  <a:cubicBezTo>
                    <a:pt x="150" y="88"/>
                    <a:pt x="156" y="93"/>
                    <a:pt x="162" y="96"/>
                  </a:cubicBezTo>
                  <a:cubicBezTo>
                    <a:pt x="155" y="93"/>
                    <a:pt x="148" y="89"/>
                    <a:pt x="140" y="88"/>
                  </a:cubicBezTo>
                  <a:cubicBezTo>
                    <a:pt x="140" y="88"/>
                    <a:pt x="140" y="88"/>
                    <a:pt x="140" y="88"/>
                  </a:cubicBezTo>
                  <a:cubicBezTo>
                    <a:pt x="139" y="88"/>
                    <a:pt x="139" y="89"/>
                    <a:pt x="140" y="89"/>
                  </a:cubicBezTo>
                  <a:cubicBezTo>
                    <a:pt x="146" y="93"/>
                    <a:pt x="153" y="98"/>
                    <a:pt x="160" y="102"/>
                  </a:cubicBezTo>
                  <a:cubicBezTo>
                    <a:pt x="162" y="103"/>
                    <a:pt x="164" y="105"/>
                    <a:pt x="166" y="106"/>
                  </a:cubicBezTo>
                  <a:cubicBezTo>
                    <a:pt x="167" y="106"/>
                    <a:pt x="167" y="106"/>
                    <a:pt x="167" y="106"/>
                  </a:cubicBezTo>
                  <a:cubicBezTo>
                    <a:pt x="164" y="105"/>
                    <a:pt x="161" y="104"/>
                    <a:pt x="158" y="102"/>
                  </a:cubicBezTo>
                  <a:cubicBezTo>
                    <a:pt x="148" y="96"/>
                    <a:pt x="138" y="89"/>
                    <a:pt x="125" y="89"/>
                  </a:cubicBezTo>
                  <a:cubicBezTo>
                    <a:pt x="125" y="89"/>
                    <a:pt x="125" y="89"/>
                    <a:pt x="125" y="89"/>
                  </a:cubicBezTo>
                  <a:cubicBezTo>
                    <a:pt x="124" y="89"/>
                    <a:pt x="124" y="89"/>
                    <a:pt x="125" y="90"/>
                  </a:cubicBezTo>
                  <a:cubicBezTo>
                    <a:pt x="129" y="94"/>
                    <a:pt x="133" y="97"/>
                    <a:pt x="138" y="100"/>
                  </a:cubicBezTo>
                  <a:cubicBezTo>
                    <a:pt x="131" y="96"/>
                    <a:pt x="124" y="93"/>
                    <a:pt x="116" y="91"/>
                  </a:cubicBezTo>
                  <a:cubicBezTo>
                    <a:pt x="116" y="91"/>
                    <a:pt x="116" y="91"/>
                    <a:pt x="116" y="91"/>
                  </a:cubicBezTo>
                  <a:cubicBezTo>
                    <a:pt x="115" y="91"/>
                    <a:pt x="115" y="92"/>
                    <a:pt x="116" y="92"/>
                  </a:cubicBezTo>
                  <a:cubicBezTo>
                    <a:pt x="120" y="96"/>
                    <a:pt x="125" y="100"/>
                    <a:pt x="130" y="104"/>
                  </a:cubicBezTo>
                  <a:cubicBezTo>
                    <a:pt x="127" y="103"/>
                    <a:pt x="125" y="101"/>
                    <a:pt x="123" y="100"/>
                  </a:cubicBezTo>
                  <a:cubicBezTo>
                    <a:pt x="116" y="96"/>
                    <a:pt x="109" y="92"/>
                    <a:pt x="101" y="92"/>
                  </a:cubicBezTo>
                  <a:cubicBezTo>
                    <a:pt x="101" y="92"/>
                    <a:pt x="101" y="92"/>
                    <a:pt x="101" y="92"/>
                  </a:cubicBezTo>
                  <a:cubicBezTo>
                    <a:pt x="100" y="92"/>
                    <a:pt x="100" y="93"/>
                    <a:pt x="101" y="93"/>
                  </a:cubicBezTo>
                  <a:cubicBezTo>
                    <a:pt x="103" y="96"/>
                    <a:pt x="106" y="98"/>
                    <a:pt x="109" y="100"/>
                  </a:cubicBezTo>
                  <a:cubicBezTo>
                    <a:pt x="104" y="97"/>
                    <a:pt x="100" y="95"/>
                    <a:pt x="95" y="93"/>
                  </a:cubicBezTo>
                  <a:cubicBezTo>
                    <a:pt x="95" y="93"/>
                    <a:pt x="95" y="93"/>
                    <a:pt x="95" y="93"/>
                  </a:cubicBezTo>
                  <a:cubicBezTo>
                    <a:pt x="94" y="93"/>
                    <a:pt x="94" y="94"/>
                    <a:pt x="94" y="94"/>
                  </a:cubicBezTo>
                  <a:cubicBezTo>
                    <a:pt x="107" y="107"/>
                    <a:pt x="124" y="113"/>
                    <a:pt x="138" y="124"/>
                  </a:cubicBezTo>
                  <a:cubicBezTo>
                    <a:pt x="136" y="122"/>
                    <a:pt x="130" y="120"/>
                    <a:pt x="127" y="119"/>
                  </a:cubicBezTo>
                  <a:cubicBezTo>
                    <a:pt x="122" y="117"/>
                    <a:pt x="117" y="114"/>
                    <a:pt x="113" y="111"/>
                  </a:cubicBezTo>
                  <a:cubicBezTo>
                    <a:pt x="104" y="106"/>
                    <a:pt x="95" y="101"/>
                    <a:pt x="85" y="97"/>
                  </a:cubicBezTo>
                  <a:cubicBezTo>
                    <a:pt x="85" y="97"/>
                    <a:pt x="85" y="97"/>
                    <a:pt x="85" y="97"/>
                  </a:cubicBezTo>
                  <a:cubicBezTo>
                    <a:pt x="84" y="97"/>
                    <a:pt x="84" y="98"/>
                    <a:pt x="84" y="98"/>
                  </a:cubicBezTo>
                  <a:cubicBezTo>
                    <a:pt x="86" y="102"/>
                    <a:pt x="89" y="105"/>
                    <a:pt x="92" y="107"/>
                  </a:cubicBezTo>
                  <a:cubicBezTo>
                    <a:pt x="87" y="105"/>
                    <a:pt x="82" y="103"/>
                    <a:pt x="77" y="102"/>
                  </a:cubicBezTo>
                  <a:cubicBezTo>
                    <a:pt x="77" y="102"/>
                    <a:pt x="77" y="102"/>
                    <a:pt x="76" y="102"/>
                  </a:cubicBezTo>
                  <a:cubicBezTo>
                    <a:pt x="76" y="102"/>
                    <a:pt x="76" y="102"/>
                    <a:pt x="76" y="103"/>
                  </a:cubicBezTo>
                  <a:cubicBezTo>
                    <a:pt x="78" y="106"/>
                    <a:pt x="81" y="109"/>
                    <a:pt x="84" y="112"/>
                  </a:cubicBezTo>
                  <a:cubicBezTo>
                    <a:pt x="80" y="110"/>
                    <a:pt x="75" y="108"/>
                    <a:pt x="70" y="107"/>
                  </a:cubicBezTo>
                  <a:cubicBezTo>
                    <a:pt x="70" y="107"/>
                    <a:pt x="70" y="107"/>
                    <a:pt x="70" y="107"/>
                  </a:cubicBezTo>
                  <a:cubicBezTo>
                    <a:pt x="70" y="107"/>
                    <a:pt x="69" y="108"/>
                    <a:pt x="70" y="109"/>
                  </a:cubicBezTo>
                  <a:cubicBezTo>
                    <a:pt x="71" y="110"/>
                    <a:pt x="72" y="111"/>
                    <a:pt x="73" y="112"/>
                  </a:cubicBezTo>
                  <a:cubicBezTo>
                    <a:pt x="70" y="111"/>
                    <a:pt x="66" y="110"/>
                    <a:pt x="62" y="110"/>
                  </a:cubicBezTo>
                  <a:cubicBezTo>
                    <a:pt x="62" y="110"/>
                    <a:pt x="62" y="110"/>
                    <a:pt x="62" y="110"/>
                  </a:cubicBezTo>
                  <a:cubicBezTo>
                    <a:pt x="61" y="110"/>
                    <a:pt x="61" y="110"/>
                    <a:pt x="61" y="111"/>
                  </a:cubicBezTo>
                  <a:cubicBezTo>
                    <a:pt x="63" y="113"/>
                    <a:pt x="65" y="116"/>
                    <a:pt x="68" y="118"/>
                  </a:cubicBezTo>
                  <a:cubicBezTo>
                    <a:pt x="62" y="115"/>
                    <a:pt x="56" y="112"/>
                    <a:pt x="50" y="110"/>
                  </a:cubicBezTo>
                  <a:cubicBezTo>
                    <a:pt x="50" y="110"/>
                    <a:pt x="50" y="110"/>
                    <a:pt x="50" y="110"/>
                  </a:cubicBezTo>
                  <a:cubicBezTo>
                    <a:pt x="49" y="110"/>
                    <a:pt x="49" y="110"/>
                    <a:pt x="49" y="111"/>
                  </a:cubicBezTo>
                  <a:cubicBezTo>
                    <a:pt x="51" y="112"/>
                    <a:pt x="52" y="114"/>
                    <a:pt x="53" y="115"/>
                  </a:cubicBezTo>
                  <a:cubicBezTo>
                    <a:pt x="50" y="114"/>
                    <a:pt x="46" y="112"/>
                    <a:pt x="43" y="111"/>
                  </a:cubicBezTo>
                  <a:cubicBezTo>
                    <a:pt x="43" y="111"/>
                    <a:pt x="43" y="111"/>
                    <a:pt x="42" y="111"/>
                  </a:cubicBezTo>
                  <a:cubicBezTo>
                    <a:pt x="42" y="111"/>
                    <a:pt x="42" y="112"/>
                    <a:pt x="42" y="112"/>
                  </a:cubicBezTo>
                  <a:cubicBezTo>
                    <a:pt x="46" y="116"/>
                    <a:pt x="50" y="120"/>
                    <a:pt x="54" y="123"/>
                  </a:cubicBezTo>
                  <a:cubicBezTo>
                    <a:pt x="50" y="121"/>
                    <a:pt x="46" y="120"/>
                    <a:pt x="42" y="118"/>
                  </a:cubicBezTo>
                  <a:cubicBezTo>
                    <a:pt x="42" y="118"/>
                    <a:pt x="42" y="118"/>
                    <a:pt x="42" y="118"/>
                  </a:cubicBezTo>
                  <a:cubicBezTo>
                    <a:pt x="42" y="118"/>
                    <a:pt x="41" y="119"/>
                    <a:pt x="41" y="119"/>
                  </a:cubicBezTo>
                  <a:cubicBezTo>
                    <a:pt x="44" y="123"/>
                    <a:pt x="47" y="126"/>
                    <a:pt x="50" y="128"/>
                  </a:cubicBezTo>
                  <a:cubicBezTo>
                    <a:pt x="46" y="126"/>
                    <a:pt x="41" y="124"/>
                    <a:pt x="37" y="124"/>
                  </a:cubicBezTo>
                  <a:cubicBezTo>
                    <a:pt x="37" y="124"/>
                    <a:pt x="37" y="124"/>
                    <a:pt x="37" y="124"/>
                  </a:cubicBezTo>
                  <a:cubicBezTo>
                    <a:pt x="36" y="124"/>
                    <a:pt x="36" y="125"/>
                    <a:pt x="36" y="125"/>
                  </a:cubicBezTo>
                  <a:cubicBezTo>
                    <a:pt x="38" y="128"/>
                    <a:pt x="41" y="130"/>
                    <a:pt x="43" y="132"/>
                  </a:cubicBezTo>
                  <a:cubicBezTo>
                    <a:pt x="39" y="130"/>
                    <a:pt x="35" y="128"/>
                    <a:pt x="31" y="127"/>
                  </a:cubicBezTo>
                  <a:cubicBezTo>
                    <a:pt x="31" y="126"/>
                    <a:pt x="30" y="126"/>
                    <a:pt x="30" y="126"/>
                  </a:cubicBezTo>
                  <a:cubicBezTo>
                    <a:pt x="30" y="126"/>
                    <a:pt x="29" y="127"/>
                    <a:pt x="30" y="128"/>
                  </a:cubicBezTo>
                  <a:cubicBezTo>
                    <a:pt x="31" y="129"/>
                    <a:pt x="32" y="130"/>
                    <a:pt x="34" y="132"/>
                  </a:cubicBezTo>
                  <a:cubicBezTo>
                    <a:pt x="29" y="129"/>
                    <a:pt x="25" y="126"/>
                    <a:pt x="19" y="125"/>
                  </a:cubicBezTo>
                  <a:cubicBezTo>
                    <a:pt x="19" y="125"/>
                    <a:pt x="19" y="125"/>
                    <a:pt x="19" y="125"/>
                  </a:cubicBezTo>
                  <a:cubicBezTo>
                    <a:pt x="19" y="125"/>
                    <a:pt x="18" y="126"/>
                    <a:pt x="19" y="126"/>
                  </a:cubicBezTo>
                  <a:cubicBezTo>
                    <a:pt x="19" y="127"/>
                    <a:pt x="20" y="129"/>
                    <a:pt x="21" y="130"/>
                  </a:cubicBezTo>
                  <a:cubicBezTo>
                    <a:pt x="19" y="129"/>
                    <a:pt x="16" y="128"/>
                    <a:pt x="14" y="127"/>
                  </a:cubicBezTo>
                  <a:cubicBezTo>
                    <a:pt x="14" y="127"/>
                    <a:pt x="14" y="127"/>
                    <a:pt x="14" y="127"/>
                  </a:cubicBezTo>
                  <a:cubicBezTo>
                    <a:pt x="13" y="127"/>
                    <a:pt x="13" y="128"/>
                    <a:pt x="13" y="128"/>
                  </a:cubicBezTo>
                  <a:cubicBezTo>
                    <a:pt x="15" y="131"/>
                    <a:pt x="18" y="134"/>
                    <a:pt x="20" y="136"/>
                  </a:cubicBezTo>
                  <a:cubicBezTo>
                    <a:pt x="18" y="135"/>
                    <a:pt x="15" y="133"/>
                    <a:pt x="12" y="132"/>
                  </a:cubicBezTo>
                  <a:cubicBezTo>
                    <a:pt x="12" y="132"/>
                    <a:pt x="12" y="132"/>
                    <a:pt x="12" y="132"/>
                  </a:cubicBezTo>
                  <a:cubicBezTo>
                    <a:pt x="12" y="132"/>
                    <a:pt x="11" y="133"/>
                    <a:pt x="11" y="133"/>
                  </a:cubicBezTo>
                  <a:cubicBezTo>
                    <a:pt x="14" y="137"/>
                    <a:pt x="17" y="141"/>
                    <a:pt x="21" y="144"/>
                  </a:cubicBezTo>
                  <a:cubicBezTo>
                    <a:pt x="17" y="141"/>
                    <a:pt x="13" y="139"/>
                    <a:pt x="10" y="136"/>
                  </a:cubicBezTo>
                  <a:cubicBezTo>
                    <a:pt x="10" y="136"/>
                    <a:pt x="10" y="136"/>
                    <a:pt x="9" y="136"/>
                  </a:cubicBezTo>
                  <a:cubicBezTo>
                    <a:pt x="9" y="136"/>
                    <a:pt x="9" y="136"/>
                    <a:pt x="9" y="136"/>
                  </a:cubicBezTo>
                  <a:moveTo>
                    <a:pt x="229" y="75"/>
                  </a:moveTo>
                  <a:cubicBezTo>
                    <a:pt x="229" y="75"/>
                    <a:pt x="220" y="71"/>
                    <a:pt x="219" y="70"/>
                  </a:cubicBezTo>
                  <a:cubicBezTo>
                    <a:pt x="215" y="68"/>
                    <a:pt x="210" y="66"/>
                    <a:pt x="206" y="64"/>
                  </a:cubicBezTo>
                  <a:cubicBezTo>
                    <a:pt x="208" y="64"/>
                    <a:pt x="210" y="63"/>
                    <a:pt x="212" y="63"/>
                  </a:cubicBezTo>
                  <a:cubicBezTo>
                    <a:pt x="216" y="68"/>
                    <a:pt x="222" y="70"/>
                    <a:pt x="228" y="74"/>
                  </a:cubicBezTo>
                  <a:cubicBezTo>
                    <a:pt x="229" y="74"/>
                    <a:pt x="230" y="75"/>
                    <a:pt x="229" y="75"/>
                  </a:cubicBezTo>
                  <a:moveTo>
                    <a:pt x="239" y="65"/>
                  </a:moveTo>
                  <a:cubicBezTo>
                    <a:pt x="240" y="65"/>
                    <a:pt x="240" y="65"/>
                    <a:pt x="240" y="64"/>
                  </a:cubicBezTo>
                  <a:cubicBezTo>
                    <a:pt x="239" y="62"/>
                    <a:pt x="239" y="61"/>
                    <a:pt x="240" y="61"/>
                  </a:cubicBezTo>
                  <a:cubicBezTo>
                    <a:pt x="240" y="61"/>
                    <a:pt x="241" y="62"/>
                    <a:pt x="242" y="63"/>
                  </a:cubicBezTo>
                  <a:cubicBezTo>
                    <a:pt x="243" y="63"/>
                    <a:pt x="243" y="63"/>
                    <a:pt x="243" y="63"/>
                  </a:cubicBezTo>
                  <a:cubicBezTo>
                    <a:pt x="244" y="65"/>
                    <a:pt x="246" y="67"/>
                    <a:pt x="248" y="68"/>
                  </a:cubicBezTo>
                  <a:cubicBezTo>
                    <a:pt x="218" y="97"/>
                    <a:pt x="181" y="116"/>
                    <a:pt x="143" y="130"/>
                  </a:cubicBezTo>
                  <a:cubicBezTo>
                    <a:pt x="121" y="138"/>
                    <a:pt x="98" y="144"/>
                    <a:pt x="76" y="147"/>
                  </a:cubicBezTo>
                  <a:cubicBezTo>
                    <a:pt x="66" y="140"/>
                    <a:pt x="55" y="132"/>
                    <a:pt x="47" y="123"/>
                  </a:cubicBezTo>
                  <a:cubicBezTo>
                    <a:pt x="46" y="122"/>
                    <a:pt x="46" y="122"/>
                    <a:pt x="46" y="122"/>
                  </a:cubicBezTo>
                  <a:cubicBezTo>
                    <a:pt x="47" y="122"/>
                    <a:pt x="49" y="123"/>
                    <a:pt x="50" y="123"/>
                  </a:cubicBezTo>
                  <a:cubicBezTo>
                    <a:pt x="51" y="124"/>
                    <a:pt x="52" y="124"/>
                    <a:pt x="52" y="124"/>
                  </a:cubicBezTo>
                  <a:cubicBezTo>
                    <a:pt x="52" y="124"/>
                    <a:pt x="52" y="124"/>
                    <a:pt x="52" y="124"/>
                  </a:cubicBezTo>
                  <a:cubicBezTo>
                    <a:pt x="56" y="126"/>
                    <a:pt x="59" y="128"/>
                    <a:pt x="63" y="131"/>
                  </a:cubicBezTo>
                  <a:cubicBezTo>
                    <a:pt x="68" y="134"/>
                    <a:pt x="72" y="138"/>
                    <a:pt x="77" y="141"/>
                  </a:cubicBezTo>
                  <a:cubicBezTo>
                    <a:pt x="77" y="141"/>
                    <a:pt x="78" y="141"/>
                    <a:pt x="78" y="141"/>
                  </a:cubicBezTo>
                  <a:cubicBezTo>
                    <a:pt x="78" y="141"/>
                    <a:pt x="79" y="140"/>
                    <a:pt x="78" y="140"/>
                  </a:cubicBezTo>
                  <a:cubicBezTo>
                    <a:pt x="72" y="136"/>
                    <a:pt x="67" y="131"/>
                    <a:pt x="61" y="127"/>
                  </a:cubicBezTo>
                  <a:cubicBezTo>
                    <a:pt x="58" y="125"/>
                    <a:pt x="54" y="122"/>
                    <a:pt x="51" y="119"/>
                  </a:cubicBezTo>
                  <a:cubicBezTo>
                    <a:pt x="50" y="118"/>
                    <a:pt x="44" y="114"/>
                    <a:pt x="45" y="114"/>
                  </a:cubicBezTo>
                  <a:cubicBezTo>
                    <a:pt x="46" y="114"/>
                    <a:pt x="47" y="114"/>
                    <a:pt x="48" y="114"/>
                  </a:cubicBezTo>
                  <a:cubicBezTo>
                    <a:pt x="50" y="115"/>
                    <a:pt x="53" y="117"/>
                    <a:pt x="56" y="118"/>
                  </a:cubicBezTo>
                  <a:cubicBezTo>
                    <a:pt x="64" y="126"/>
                    <a:pt x="74" y="134"/>
                    <a:pt x="85" y="137"/>
                  </a:cubicBezTo>
                  <a:cubicBezTo>
                    <a:pt x="85" y="137"/>
                    <a:pt x="85" y="137"/>
                    <a:pt x="85" y="137"/>
                  </a:cubicBezTo>
                  <a:cubicBezTo>
                    <a:pt x="85" y="137"/>
                    <a:pt x="86" y="136"/>
                    <a:pt x="85" y="136"/>
                  </a:cubicBezTo>
                  <a:cubicBezTo>
                    <a:pt x="77" y="129"/>
                    <a:pt x="67" y="122"/>
                    <a:pt x="58" y="117"/>
                  </a:cubicBezTo>
                  <a:cubicBezTo>
                    <a:pt x="57" y="117"/>
                    <a:pt x="56" y="116"/>
                    <a:pt x="55" y="115"/>
                  </a:cubicBezTo>
                  <a:cubicBezTo>
                    <a:pt x="53" y="113"/>
                    <a:pt x="51" y="112"/>
                    <a:pt x="52" y="112"/>
                  </a:cubicBezTo>
                  <a:cubicBezTo>
                    <a:pt x="52" y="112"/>
                    <a:pt x="53" y="112"/>
                    <a:pt x="55" y="113"/>
                  </a:cubicBezTo>
                  <a:cubicBezTo>
                    <a:pt x="62" y="116"/>
                    <a:pt x="69" y="120"/>
                    <a:pt x="76" y="124"/>
                  </a:cubicBezTo>
                  <a:cubicBezTo>
                    <a:pt x="78" y="125"/>
                    <a:pt x="80" y="126"/>
                    <a:pt x="82" y="128"/>
                  </a:cubicBezTo>
                  <a:cubicBezTo>
                    <a:pt x="87" y="131"/>
                    <a:pt x="91" y="134"/>
                    <a:pt x="96" y="136"/>
                  </a:cubicBezTo>
                  <a:cubicBezTo>
                    <a:pt x="96" y="136"/>
                    <a:pt x="96" y="136"/>
                    <a:pt x="96" y="136"/>
                  </a:cubicBezTo>
                  <a:cubicBezTo>
                    <a:pt x="97" y="136"/>
                    <a:pt x="97" y="135"/>
                    <a:pt x="97" y="135"/>
                  </a:cubicBezTo>
                  <a:cubicBezTo>
                    <a:pt x="96" y="134"/>
                    <a:pt x="95" y="134"/>
                    <a:pt x="94" y="133"/>
                  </a:cubicBezTo>
                  <a:cubicBezTo>
                    <a:pt x="93" y="133"/>
                    <a:pt x="93" y="133"/>
                    <a:pt x="93" y="133"/>
                  </a:cubicBezTo>
                  <a:cubicBezTo>
                    <a:pt x="84" y="127"/>
                    <a:pt x="74" y="122"/>
                    <a:pt x="66" y="114"/>
                  </a:cubicBezTo>
                  <a:cubicBezTo>
                    <a:pt x="64" y="113"/>
                    <a:pt x="65" y="112"/>
                    <a:pt x="66" y="112"/>
                  </a:cubicBezTo>
                  <a:cubicBezTo>
                    <a:pt x="68" y="112"/>
                    <a:pt x="73" y="114"/>
                    <a:pt x="74" y="114"/>
                  </a:cubicBezTo>
                  <a:cubicBezTo>
                    <a:pt x="75" y="114"/>
                    <a:pt x="76" y="115"/>
                    <a:pt x="77" y="115"/>
                  </a:cubicBezTo>
                  <a:cubicBezTo>
                    <a:pt x="86" y="123"/>
                    <a:pt x="96" y="128"/>
                    <a:pt x="106" y="135"/>
                  </a:cubicBezTo>
                  <a:cubicBezTo>
                    <a:pt x="106" y="135"/>
                    <a:pt x="106" y="135"/>
                    <a:pt x="106" y="135"/>
                  </a:cubicBezTo>
                  <a:cubicBezTo>
                    <a:pt x="107" y="135"/>
                    <a:pt x="107" y="134"/>
                    <a:pt x="107" y="133"/>
                  </a:cubicBezTo>
                  <a:cubicBezTo>
                    <a:pt x="97" y="127"/>
                    <a:pt x="88" y="119"/>
                    <a:pt x="77" y="114"/>
                  </a:cubicBezTo>
                  <a:cubicBezTo>
                    <a:pt x="76" y="113"/>
                    <a:pt x="74" y="111"/>
                    <a:pt x="73" y="110"/>
                  </a:cubicBezTo>
                  <a:cubicBezTo>
                    <a:pt x="72" y="109"/>
                    <a:pt x="72" y="109"/>
                    <a:pt x="73" y="109"/>
                  </a:cubicBezTo>
                  <a:cubicBezTo>
                    <a:pt x="74" y="109"/>
                    <a:pt x="79" y="111"/>
                    <a:pt x="81" y="112"/>
                  </a:cubicBezTo>
                  <a:cubicBezTo>
                    <a:pt x="84" y="113"/>
                    <a:pt x="88" y="115"/>
                    <a:pt x="91" y="117"/>
                  </a:cubicBezTo>
                  <a:cubicBezTo>
                    <a:pt x="92" y="118"/>
                    <a:pt x="92" y="118"/>
                    <a:pt x="92" y="118"/>
                  </a:cubicBezTo>
                  <a:cubicBezTo>
                    <a:pt x="96" y="120"/>
                    <a:pt x="99" y="122"/>
                    <a:pt x="103" y="124"/>
                  </a:cubicBezTo>
                  <a:cubicBezTo>
                    <a:pt x="106" y="126"/>
                    <a:pt x="109" y="127"/>
                    <a:pt x="112" y="129"/>
                  </a:cubicBezTo>
                  <a:cubicBezTo>
                    <a:pt x="112" y="129"/>
                    <a:pt x="112" y="129"/>
                    <a:pt x="112" y="129"/>
                  </a:cubicBezTo>
                  <a:cubicBezTo>
                    <a:pt x="113" y="129"/>
                    <a:pt x="113" y="128"/>
                    <a:pt x="113" y="128"/>
                  </a:cubicBezTo>
                  <a:cubicBezTo>
                    <a:pt x="106" y="124"/>
                    <a:pt x="100" y="121"/>
                    <a:pt x="94" y="117"/>
                  </a:cubicBezTo>
                  <a:cubicBezTo>
                    <a:pt x="90" y="115"/>
                    <a:pt x="87" y="112"/>
                    <a:pt x="83" y="109"/>
                  </a:cubicBezTo>
                  <a:cubicBezTo>
                    <a:pt x="80" y="106"/>
                    <a:pt x="77" y="104"/>
                    <a:pt x="79" y="104"/>
                  </a:cubicBezTo>
                  <a:cubicBezTo>
                    <a:pt x="80" y="104"/>
                    <a:pt x="82" y="104"/>
                    <a:pt x="84" y="106"/>
                  </a:cubicBezTo>
                  <a:cubicBezTo>
                    <a:pt x="89" y="107"/>
                    <a:pt x="93" y="109"/>
                    <a:pt x="97" y="111"/>
                  </a:cubicBezTo>
                  <a:cubicBezTo>
                    <a:pt x="104" y="116"/>
                    <a:pt x="111" y="120"/>
                    <a:pt x="118" y="124"/>
                  </a:cubicBezTo>
                  <a:cubicBezTo>
                    <a:pt x="119" y="124"/>
                    <a:pt x="120" y="125"/>
                    <a:pt x="120" y="125"/>
                  </a:cubicBezTo>
                  <a:cubicBezTo>
                    <a:pt x="120" y="125"/>
                    <a:pt x="120" y="125"/>
                    <a:pt x="120" y="125"/>
                  </a:cubicBezTo>
                  <a:cubicBezTo>
                    <a:pt x="121" y="125"/>
                    <a:pt x="122" y="126"/>
                    <a:pt x="123" y="126"/>
                  </a:cubicBezTo>
                  <a:cubicBezTo>
                    <a:pt x="123" y="126"/>
                    <a:pt x="123" y="126"/>
                    <a:pt x="123" y="126"/>
                  </a:cubicBezTo>
                  <a:cubicBezTo>
                    <a:pt x="124" y="126"/>
                    <a:pt x="124" y="125"/>
                    <a:pt x="124" y="125"/>
                  </a:cubicBezTo>
                  <a:cubicBezTo>
                    <a:pt x="116" y="120"/>
                    <a:pt x="108" y="115"/>
                    <a:pt x="100" y="111"/>
                  </a:cubicBezTo>
                  <a:cubicBezTo>
                    <a:pt x="98" y="110"/>
                    <a:pt x="97" y="109"/>
                    <a:pt x="95" y="108"/>
                  </a:cubicBezTo>
                  <a:cubicBezTo>
                    <a:pt x="92" y="105"/>
                    <a:pt x="89" y="103"/>
                    <a:pt x="86" y="99"/>
                  </a:cubicBezTo>
                  <a:cubicBezTo>
                    <a:pt x="88" y="101"/>
                    <a:pt x="94" y="103"/>
                    <a:pt x="96" y="104"/>
                  </a:cubicBezTo>
                  <a:cubicBezTo>
                    <a:pt x="111" y="111"/>
                    <a:pt x="125" y="121"/>
                    <a:pt x="141" y="125"/>
                  </a:cubicBezTo>
                  <a:cubicBezTo>
                    <a:pt x="141" y="125"/>
                    <a:pt x="141" y="125"/>
                    <a:pt x="141" y="125"/>
                  </a:cubicBezTo>
                  <a:cubicBezTo>
                    <a:pt x="142" y="125"/>
                    <a:pt x="142" y="125"/>
                    <a:pt x="142" y="124"/>
                  </a:cubicBezTo>
                  <a:cubicBezTo>
                    <a:pt x="127" y="114"/>
                    <a:pt x="110" y="108"/>
                    <a:pt x="97" y="95"/>
                  </a:cubicBezTo>
                  <a:cubicBezTo>
                    <a:pt x="100" y="98"/>
                    <a:pt x="106" y="99"/>
                    <a:pt x="109" y="101"/>
                  </a:cubicBezTo>
                  <a:cubicBezTo>
                    <a:pt x="113" y="104"/>
                    <a:pt x="117" y="106"/>
                    <a:pt x="121" y="109"/>
                  </a:cubicBezTo>
                  <a:cubicBezTo>
                    <a:pt x="129" y="113"/>
                    <a:pt x="136" y="117"/>
                    <a:pt x="144" y="120"/>
                  </a:cubicBezTo>
                  <a:cubicBezTo>
                    <a:pt x="144" y="120"/>
                    <a:pt x="144" y="120"/>
                    <a:pt x="145" y="120"/>
                  </a:cubicBezTo>
                  <a:cubicBezTo>
                    <a:pt x="145" y="120"/>
                    <a:pt x="145" y="119"/>
                    <a:pt x="145" y="118"/>
                  </a:cubicBezTo>
                  <a:cubicBezTo>
                    <a:pt x="132" y="111"/>
                    <a:pt x="117" y="105"/>
                    <a:pt x="105" y="96"/>
                  </a:cubicBezTo>
                  <a:cubicBezTo>
                    <a:pt x="103" y="94"/>
                    <a:pt x="103" y="93"/>
                    <a:pt x="104" y="93"/>
                  </a:cubicBezTo>
                  <a:cubicBezTo>
                    <a:pt x="106" y="93"/>
                    <a:pt x="110" y="95"/>
                    <a:pt x="110" y="95"/>
                  </a:cubicBezTo>
                  <a:cubicBezTo>
                    <a:pt x="114" y="96"/>
                    <a:pt x="117" y="98"/>
                    <a:pt x="120" y="100"/>
                  </a:cubicBezTo>
                  <a:cubicBezTo>
                    <a:pt x="127" y="104"/>
                    <a:pt x="133" y="107"/>
                    <a:pt x="140" y="110"/>
                  </a:cubicBezTo>
                  <a:cubicBezTo>
                    <a:pt x="144" y="112"/>
                    <a:pt x="148" y="114"/>
                    <a:pt x="152" y="115"/>
                  </a:cubicBezTo>
                  <a:cubicBezTo>
                    <a:pt x="153" y="116"/>
                    <a:pt x="153" y="116"/>
                    <a:pt x="153" y="116"/>
                  </a:cubicBezTo>
                  <a:cubicBezTo>
                    <a:pt x="153" y="116"/>
                    <a:pt x="154" y="114"/>
                    <a:pt x="153" y="114"/>
                  </a:cubicBezTo>
                  <a:cubicBezTo>
                    <a:pt x="149" y="113"/>
                    <a:pt x="145" y="111"/>
                    <a:pt x="142" y="109"/>
                  </a:cubicBezTo>
                  <a:cubicBezTo>
                    <a:pt x="141" y="109"/>
                    <a:pt x="140" y="108"/>
                    <a:pt x="139" y="108"/>
                  </a:cubicBezTo>
                  <a:cubicBezTo>
                    <a:pt x="135" y="106"/>
                    <a:pt x="130" y="102"/>
                    <a:pt x="126" y="99"/>
                  </a:cubicBezTo>
                  <a:cubicBezTo>
                    <a:pt x="124" y="98"/>
                    <a:pt x="120" y="93"/>
                    <a:pt x="118" y="93"/>
                  </a:cubicBezTo>
                  <a:cubicBezTo>
                    <a:pt x="134" y="97"/>
                    <a:pt x="148" y="108"/>
                    <a:pt x="163" y="115"/>
                  </a:cubicBezTo>
                  <a:cubicBezTo>
                    <a:pt x="163" y="115"/>
                    <a:pt x="163" y="115"/>
                    <a:pt x="163" y="115"/>
                  </a:cubicBezTo>
                  <a:cubicBezTo>
                    <a:pt x="163" y="115"/>
                    <a:pt x="164" y="114"/>
                    <a:pt x="163" y="114"/>
                  </a:cubicBezTo>
                  <a:cubicBezTo>
                    <a:pt x="158" y="110"/>
                    <a:pt x="151" y="106"/>
                    <a:pt x="145" y="103"/>
                  </a:cubicBezTo>
                  <a:cubicBezTo>
                    <a:pt x="141" y="100"/>
                    <a:pt x="137" y="97"/>
                    <a:pt x="133" y="95"/>
                  </a:cubicBezTo>
                  <a:cubicBezTo>
                    <a:pt x="130" y="93"/>
                    <a:pt x="127" y="90"/>
                    <a:pt x="130" y="90"/>
                  </a:cubicBezTo>
                  <a:cubicBezTo>
                    <a:pt x="130" y="90"/>
                    <a:pt x="131" y="90"/>
                    <a:pt x="132" y="91"/>
                  </a:cubicBezTo>
                  <a:cubicBezTo>
                    <a:pt x="147" y="93"/>
                    <a:pt x="158" y="106"/>
                    <a:pt x="172" y="110"/>
                  </a:cubicBezTo>
                  <a:cubicBezTo>
                    <a:pt x="172" y="110"/>
                    <a:pt x="172" y="110"/>
                    <a:pt x="172" y="110"/>
                  </a:cubicBezTo>
                  <a:cubicBezTo>
                    <a:pt x="173" y="110"/>
                    <a:pt x="173" y="109"/>
                    <a:pt x="172" y="108"/>
                  </a:cubicBezTo>
                  <a:cubicBezTo>
                    <a:pt x="166" y="105"/>
                    <a:pt x="161" y="101"/>
                    <a:pt x="155" y="97"/>
                  </a:cubicBezTo>
                  <a:cubicBezTo>
                    <a:pt x="152" y="95"/>
                    <a:pt x="149" y="93"/>
                    <a:pt x="146" y="92"/>
                  </a:cubicBezTo>
                  <a:cubicBezTo>
                    <a:pt x="144" y="90"/>
                    <a:pt x="143" y="90"/>
                    <a:pt x="143" y="90"/>
                  </a:cubicBezTo>
                  <a:cubicBezTo>
                    <a:pt x="143" y="90"/>
                    <a:pt x="144" y="90"/>
                    <a:pt x="145" y="90"/>
                  </a:cubicBezTo>
                  <a:cubicBezTo>
                    <a:pt x="158" y="94"/>
                    <a:pt x="169" y="102"/>
                    <a:pt x="180" y="107"/>
                  </a:cubicBezTo>
                  <a:cubicBezTo>
                    <a:pt x="180" y="107"/>
                    <a:pt x="180" y="107"/>
                    <a:pt x="180" y="107"/>
                  </a:cubicBezTo>
                  <a:cubicBezTo>
                    <a:pt x="181" y="107"/>
                    <a:pt x="181" y="107"/>
                    <a:pt x="181" y="106"/>
                  </a:cubicBezTo>
                  <a:cubicBezTo>
                    <a:pt x="170" y="99"/>
                    <a:pt x="158" y="93"/>
                    <a:pt x="148" y="84"/>
                  </a:cubicBezTo>
                  <a:cubicBezTo>
                    <a:pt x="149" y="85"/>
                    <a:pt x="155" y="86"/>
                    <a:pt x="157" y="87"/>
                  </a:cubicBezTo>
                  <a:cubicBezTo>
                    <a:pt x="161" y="89"/>
                    <a:pt x="165" y="91"/>
                    <a:pt x="168" y="93"/>
                  </a:cubicBezTo>
                  <a:cubicBezTo>
                    <a:pt x="174" y="96"/>
                    <a:pt x="179" y="99"/>
                    <a:pt x="185" y="101"/>
                  </a:cubicBezTo>
                  <a:cubicBezTo>
                    <a:pt x="185" y="101"/>
                    <a:pt x="185" y="101"/>
                    <a:pt x="185" y="101"/>
                  </a:cubicBezTo>
                  <a:cubicBezTo>
                    <a:pt x="186" y="101"/>
                    <a:pt x="186" y="100"/>
                    <a:pt x="186" y="99"/>
                  </a:cubicBezTo>
                  <a:cubicBezTo>
                    <a:pt x="177" y="91"/>
                    <a:pt x="165" y="88"/>
                    <a:pt x="156" y="81"/>
                  </a:cubicBezTo>
                  <a:cubicBezTo>
                    <a:pt x="154" y="80"/>
                    <a:pt x="154" y="80"/>
                    <a:pt x="154" y="80"/>
                  </a:cubicBezTo>
                  <a:cubicBezTo>
                    <a:pt x="155" y="80"/>
                    <a:pt x="156" y="80"/>
                    <a:pt x="157" y="81"/>
                  </a:cubicBezTo>
                  <a:cubicBezTo>
                    <a:pt x="162" y="82"/>
                    <a:pt x="167" y="85"/>
                    <a:pt x="171" y="87"/>
                  </a:cubicBezTo>
                  <a:cubicBezTo>
                    <a:pt x="178" y="90"/>
                    <a:pt x="185" y="94"/>
                    <a:pt x="192" y="97"/>
                  </a:cubicBezTo>
                  <a:cubicBezTo>
                    <a:pt x="192" y="97"/>
                    <a:pt x="193" y="97"/>
                    <a:pt x="193" y="97"/>
                  </a:cubicBezTo>
                  <a:cubicBezTo>
                    <a:pt x="193" y="97"/>
                    <a:pt x="194" y="97"/>
                    <a:pt x="193" y="96"/>
                  </a:cubicBezTo>
                  <a:cubicBezTo>
                    <a:pt x="190" y="93"/>
                    <a:pt x="186" y="90"/>
                    <a:pt x="182" y="88"/>
                  </a:cubicBezTo>
                  <a:cubicBezTo>
                    <a:pt x="179" y="86"/>
                    <a:pt x="171" y="79"/>
                    <a:pt x="168" y="79"/>
                  </a:cubicBezTo>
                  <a:cubicBezTo>
                    <a:pt x="181" y="80"/>
                    <a:pt x="192" y="89"/>
                    <a:pt x="204" y="93"/>
                  </a:cubicBezTo>
                  <a:cubicBezTo>
                    <a:pt x="204" y="93"/>
                    <a:pt x="205" y="93"/>
                    <a:pt x="205" y="93"/>
                  </a:cubicBezTo>
                  <a:cubicBezTo>
                    <a:pt x="205" y="93"/>
                    <a:pt x="205" y="92"/>
                    <a:pt x="205" y="92"/>
                  </a:cubicBezTo>
                  <a:cubicBezTo>
                    <a:pt x="200" y="89"/>
                    <a:pt x="196" y="87"/>
                    <a:pt x="191" y="84"/>
                  </a:cubicBezTo>
                  <a:cubicBezTo>
                    <a:pt x="188" y="83"/>
                    <a:pt x="184" y="79"/>
                    <a:pt x="180" y="78"/>
                  </a:cubicBezTo>
                  <a:cubicBezTo>
                    <a:pt x="192" y="81"/>
                    <a:pt x="203" y="87"/>
                    <a:pt x="213" y="92"/>
                  </a:cubicBezTo>
                  <a:cubicBezTo>
                    <a:pt x="214" y="92"/>
                    <a:pt x="214" y="92"/>
                    <a:pt x="214" y="92"/>
                  </a:cubicBezTo>
                  <a:cubicBezTo>
                    <a:pt x="214" y="92"/>
                    <a:pt x="215" y="91"/>
                    <a:pt x="214" y="90"/>
                  </a:cubicBezTo>
                  <a:cubicBezTo>
                    <a:pt x="204" y="84"/>
                    <a:pt x="194" y="79"/>
                    <a:pt x="184" y="73"/>
                  </a:cubicBezTo>
                  <a:cubicBezTo>
                    <a:pt x="188" y="75"/>
                    <a:pt x="194" y="77"/>
                    <a:pt x="199" y="79"/>
                  </a:cubicBezTo>
                  <a:cubicBezTo>
                    <a:pt x="205" y="81"/>
                    <a:pt x="211" y="84"/>
                    <a:pt x="217" y="87"/>
                  </a:cubicBezTo>
                  <a:cubicBezTo>
                    <a:pt x="217" y="87"/>
                    <a:pt x="217" y="87"/>
                    <a:pt x="217" y="87"/>
                  </a:cubicBezTo>
                  <a:cubicBezTo>
                    <a:pt x="218" y="87"/>
                    <a:pt x="218" y="86"/>
                    <a:pt x="218" y="85"/>
                  </a:cubicBezTo>
                  <a:cubicBezTo>
                    <a:pt x="210" y="81"/>
                    <a:pt x="201" y="77"/>
                    <a:pt x="193" y="72"/>
                  </a:cubicBezTo>
                  <a:cubicBezTo>
                    <a:pt x="200" y="76"/>
                    <a:pt x="210" y="80"/>
                    <a:pt x="219" y="82"/>
                  </a:cubicBezTo>
                  <a:cubicBezTo>
                    <a:pt x="219" y="82"/>
                    <a:pt x="219" y="82"/>
                    <a:pt x="219" y="82"/>
                  </a:cubicBezTo>
                  <a:cubicBezTo>
                    <a:pt x="219" y="82"/>
                    <a:pt x="220" y="81"/>
                    <a:pt x="219" y="81"/>
                  </a:cubicBezTo>
                  <a:cubicBezTo>
                    <a:pt x="214" y="77"/>
                    <a:pt x="206" y="69"/>
                    <a:pt x="200" y="69"/>
                  </a:cubicBezTo>
                  <a:cubicBezTo>
                    <a:pt x="209" y="70"/>
                    <a:pt x="217" y="76"/>
                    <a:pt x="226" y="78"/>
                  </a:cubicBezTo>
                  <a:cubicBezTo>
                    <a:pt x="226" y="78"/>
                    <a:pt x="226" y="78"/>
                    <a:pt x="226" y="78"/>
                  </a:cubicBezTo>
                  <a:cubicBezTo>
                    <a:pt x="227" y="78"/>
                    <a:pt x="227" y="77"/>
                    <a:pt x="226" y="77"/>
                  </a:cubicBezTo>
                  <a:cubicBezTo>
                    <a:pt x="223" y="74"/>
                    <a:pt x="219" y="73"/>
                    <a:pt x="216" y="71"/>
                  </a:cubicBezTo>
                  <a:cubicBezTo>
                    <a:pt x="215" y="70"/>
                    <a:pt x="207" y="66"/>
                    <a:pt x="208" y="66"/>
                  </a:cubicBezTo>
                  <a:cubicBezTo>
                    <a:pt x="208" y="66"/>
                    <a:pt x="208" y="67"/>
                    <a:pt x="210" y="67"/>
                  </a:cubicBezTo>
                  <a:cubicBezTo>
                    <a:pt x="218" y="71"/>
                    <a:pt x="224" y="75"/>
                    <a:pt x="232" y="77"/>
                  </a:cubicBezTo>
                  <a:cubicBezTo>
                    <a:pt x="232" y="77"/>
                    <a:pt x="232" y="77"/>
                    <a:pt x="232" y="77"/>
                  </a:cubicBezTo>
                  <a:cubicBezTo>
                    <a:pt x="233" y="77"/>
                    <a:pt x="233" y="76"/>
                    <a:pt x="233" y="75"/>
                  </a:cubicBezTo>
                  <a:cubicBezTo>
                    <a:pt x="229" y="72"/>
                    <a:pt x="225" y="70"/>
                    <a:pt x="220" y="68"/>
                  </a:cubicBezTo>
                  <a:cubicBezTo>
                    <a:pt x="225" y="70"/>
                    <a:pt x="230" y="72"/>
                    <a:pt x="235" y="74"/>
                  </a:cubicBezTo>
                  <a:cubicBezTo>
                    <a:pt x="235" y="74"/>
                    <a:pt x="235" y="74"/>
                    <a:pt x="235" y="74"/>
                  </a:cubicBezTo>
                  <a:cubicBezTo>
                    <a:pt x="236" y="74"/>
                    <a:pt x="236" y="73"/>
                    <a:pt x="236" y="72"/>
                  </a:cubicBezTo>
                  <a:cubicBezTo>
                    <a:pt x="233" y="69"/>
                    <a:pt x="229" y="67"/>
                    <a:pt x="226" y="65"/>
                  </a:cubicBezTo>
                  <a:cubicBezTo>
                    <a:pt x="229" y="67"/>
                    <a:pt x="235" y="69"/>
                    <a:pt x="238" y="71"/>
                  </a:cubicBezTo>
                  <a:cubicBezTo>
                    <a:pt x="238" y="71"/>
                    <a:pt x="239" y="71"/>
                    <a:pt x="239" y="71"/>
                  </a:cubicBezTo>
                  <a:cubicBezTo>
                    <a:pt x="239" y="71"/>
                    <a:pt x="240" y="70"/>
                    <a:pt x="239" y="70"/>
                  </a:cubicBezTo>
                  <a:cubicBezTo>
                    <a:pt x="239" y="69"/>
                    <a:pt x="238" y="68"/>
                    <a:pt x="237" y="67"/>
                  </a:cubicBezTo>
                  <a:cubicBezTo>
                    <a:pt x="238" y="68"/>
                    <a:pt x="238" y="68"/>
                    <a:pt x="239" y="69"/>
                  </a:cubicBezTo>
                  <a:cubicBezTo>
                    <a:pt x="239" y="69"/>
                    <a:pt x="239" y="69"/>
                    <a:pt x="239" y="69"/>
                  </a:cubicBezTo>
                  <a:cubicBezTo>
                    <a:pt x="240" y="69"/>
                    <a:pt x="240" y="68"/>
                    <a:pt x="240" y="68"/>
                  </a:cubicBezTo>
                  <a:cubicBezTo>
                    <a:pt x="240" y="67"/>
                    <a:pt x="240" y="66"/>
                    <a:pt x="239" y="65"/>
                  </a:cubicBezTo>
                  <a:cubicBezTo>
                    <a:pt x="239" y="65"/>
                    <a:pt x="239" y="65"/>
                    <a:pt x="239" y="65"/>
                  </a:cubicBezTo>
                  <a:moveTo>
                    <a:pt x="233" y="72"/>
                  </a:moveTo>
                  <a:cubicBezTo>
                    <a:pt x="233" y="72"/>
                    <a:pt x="232" y="71"/>
                    <a:pt x="230" y="71"/>
                  </a:cubicBezTo>
                  <a:cubicBezTo>
                    <a:pt x="224" y="68"/>
                    <a:pt x="219" y="65"/>
                    <a:pt x="214" y="62"/>
                  </a:cubicBezTo>
                  <a:cubicBezTo>
                    <a:pt x="223" y="60"/>
                    <a:pt x="231" y="58"/>
                    <a:pt x="240" y="56"/>
                  </a:cubicBezTo>
                  <a:cubicBezTo>
                    <a:pt x="240" y="58"/>
                    <a:pt x="241" y="59"/>
                    <a:pt x="241" y="60"/>
                  </a:cubicBezTo>
                  <a:cubicBezTo>
                    <a:pt x="240" y="60"/>
                    <a:pt x="240" y="59"/>
                    <a:pt x="238" y="59"/>
                  </a:cubicBezTo>
                  <a:cubicBezTo>
                    <a:pt x="238" y="59"/>
                    <a:pt x="238" y="59"/>
                    <a:pt x="238" y="59"/>
                  </a:cubicBezTo>
                  <a:cubicBezTo>
                    <a:pt x="238" y="59"/>
                    <a:pt x="237" y="60"/>
                    <a:pt x="237" y="60"/>
                  </a:cubicBezTo>
                  <a:cubicBezTo>
                    <a:pt x="238" y="61"/>
                    <a:pt x="238" y="62"/>
                    <a:pt x="238" y="62"/>
                  </a:cubicBezTo>
                  <a:cubicBezTo>
                    <a:pt x="237" y="62"/>
                    <a:pt x="235" y="59"/>
                    <a:pt x="234" y="59"/>
                  </a:cubicBezTo>
                  <a:cubicBezTo>
                    <a:pt x="234" y="59"/>
                    <a:pt x="234" y="58"/>
                    <a:pt x="233" y="58"/>
                  </a:cubicBezTo>
                  <a:cubicBezTo>
                    <a:pt x="233" y="58"/>
                    <a:pt x="232" y="59"/>
                    <a:pt x="233" y="59"/>
                  </a:cubicBezTo>
                  <a:cubicBezTo>
                    <a:pt x="234" y="61"/>
                    <a:pt x="236" y="65"/>
                    <a:pt x="238" y="66"/>
                  </a:cubicBezTo>
                  <a:cubicBezTo>
                    <a:pt x="236" y="65"/>
                    <a:pt x="234" y="63"/>
                    <a:pt x="232" y="62"/>
                  </a:cubicBezTo>
                  <a:cubicBezTo>
                    <a:pt x="231" y="62"/>
                    <a:pt x="231" y="62"/>
                    <a:pt x="231" y="62"/>
                  </a:cubicBezTo>
                  <a:cubicBezTo>
                    <a:pt x="230" y="62"/>
                    <a:pt x="229" y="61"/>
                    <a:pt x="228" y="61"/>
                  </a:cubicBezTo>
                  <a:cubicBezTo>
                    <a:pt x="228" y="61"/>
                    <a:pt x="228" y="61"/>
                    <a:pt x="228" y="61"/>
                  </a:cubicBezTo>
                  <a:cubicBezTo>
                    <a:pt x="227" y="61"/>
                    <a:pt x="227" y="61"/>
                    <a:pt x="228" y="62"/>
                  </a:cubicBezTo>
                  <a:cubicBezTo>
                    <a:pt x="229" y="63"/>
                    <a:pt x="237" y="68"/>
                    <a:pt x="236" y="68"/>
                  </a:cubicBezTo>
                  <a:cubicBezTo>
                    <a:pt x="236" y="68"/>
                    <a:pt x="235" y="67"/>
                    <a:pt x="234" y="67"/>
                  </a:cubicBezTo>
                  <a:cubicBezTo>
                    <a:pt x="231" y="65"/>
                    <a:pt x="227" y="64"/>
                    <a:pt x="224" y="63"/>
                  </a:cubicBezTo>
                  <a:cubicBezTo>
                    <a:pt x="223" y="63"/>
                    <a:pt x="223" y="63"/>
                    <a:pt x="223" y="63"/>
                  </a:cubicBezTo>
                  <a:cubicBezTo>
                    <a:pt x="223" y="63"/>
                    <a:pt x="222" y="63"/>
                    <a:pt x="223" y="64"/>
                  </a:cubicBezTo>
                  <a:cubicBezTo>
                    <a:pt x="225" y="66"/>
                    <a:pt x="227" y="67"/>
                    <a:pt x="229" y="69"/>
                  </a:cubicBezTo>
                  <a:cubicBezTo>
                    <a:pt x="230" y="70"/>
                    <a:pt x="234" y="72"/>
                    <a:pt x="233" y="72"/>
                  </a:cubicBezTo>
                  <a:moveTo>
                    <a:pt x="252" y="64"/>
                  </a:moveTo>
                  <a:cubicBezTo>
                    <a:pt x="251" y="64"/>
                    <a:pt x="251" y="64"/>
                    <a:pt x="251" y="64"/>
                  </a:cubicBezTo>
                  <a:cubicBezTo>
                    <a:pt x="248" y="62"/>
                    <a:pt x="246" y="58"/>
                    <a:pt x="245" y="55"/>
                  </a:cubicBezTo>
                  <a:cubicBezTo>
                    <a:pt x="247" y="54"/>
                    <a:pt x="249" y="54"/>
                    <a:pt x="251" y="53"/>
                  </a:cubicBezTo>
                  <a:cubicBezTo>
                    <a:pt x="251" y="53"/>
                    <a:pt x="251" y="53"/>
                    <a:pt x="251" y="53"/>
                  </a:cubicBezTo>
                  <a:cubicBezTo>
                    <a:pt x="252" y="56"/>
                    <a:pt x="254" y="58"/>
                    <a:pt x="256" y="60"/>
                  </a:cubicBezTo>
                  <a:cubicBezTo>
                    <a:pt x="255" y="61"/>
                    <a:pt x="253" y="63"/>
                    <a:pt x="252" y="64"/>
                  </a:cubicBezTo>
                  <a:moveTo>
                    <a:pt x="280" y="53"/>
                  </a:moveTo>
                  <a:cubicBezTo>
                    <a:pt x="281" y="53"/>
                    <a:pt x="282" y="53"/>
                    <a:pt x="283" y="53"/>
                  </a:cubicBezTo>
                  <a:cubicBezTo>
                    <a:pt x="289" y="51"/>
                    <a:pt x="295" y="46"/>
                    <a:pt x="300" y="42"/>
                  </a:cubicBezTo>
                  <a:cubicBezTo>
                    <a:pt x="305" y="38"/>
                    <a:pt x="309" y="33"/>
                    <a:pt x="312" y="28"/>
                  </a:cubicBezTo>
                  <a:cubicBezTo>
                    <a:pt x="312" y="31"/>
                    <a:pt x="311" y="34"/>
                    <a:pt x="310" y="37"/>
                  </a:cubicBezTo>
                  <a:cubicBezTo>
                    <a:pt x="304" y="48"/>
                    <a:pt x="292" y="52"/>
                    <a:pt x="280" y="53"/>
                  </a:cubicBezTo>
                  <a:moveTo>
                    <a:pt x="284" y="59"/>
                  </a:moveTo>
                  <a:cubicBezTo>
                    <a:pt x="282" y="59"/>
                    <a:pt x="280" y="59"/>
                    <a:pt x="278" y="59"/>
                  </a:cubicBezTo>
                  <a:cubicBezTo>
                    <a:pt x="288" y="58"/>
                    <a:pt x="297" y="55"/>
                    <a:pt x="305" y="49"/>
                  </a:cubicBezTo>
                  <a:cubicBezTo>
                    <a:pt x="310" y="45"/>
                    <a:pt x="314" y="41"/>
                    <a:pt x="317" y="35"/>
                  </a:cubicBezTo>
                  <a:cubicBezTo>
                    <a:pt x="318" y="31"/>
                    <a:pt x="318" y="26"/>
                    <a:pt x="319" y="21"/>
                  </a:cubicBezTo>
                  <a:cubicBezTo>
                    <a:pt x="319" y="27"/>
                    <a:pt x="318" y="32"/>
                    <a:pt x="318" y="38"/>
                  </a:cubicBezTo>
                  <a:cubicBezTo>
                    <a:pt x="315" y="55"/>
                    <a:pt x="300" y="59"/>
                    <a:pt x="284" y="59"/>
                  </a:cubicBezTo>
                  <a:moveTo>
                    <a:pt x="257" y="52"/>
                  </a:moveTo>
                  <a:cubicBezTo>
                    <a:pt x="257" y="52"/>
                    <a:pt x="257" y="52"/>
                    <a:pt x="257" y="52"/>
                  </a:cubicBezTo>
                  <a:cubicBezTo>
                    <a:pt x="257" y="51"/>
                    <a:pt x="258" y="51"/>
                    <a:pt x="258" y="50"/>
                  </a:cubicBezTo>
                  <a:cubicBezTo>
                    <a:pt x="257" y="36"/>
                    <a:pt x="276" y="34"/>
                    <a:pt x="285" y="30"/>
                  </a:cubicBezTo>
                  <a:cubicBezTo>
                    <a:pt x="297" y="26"/>
                    <a:pt x="307" y="17"/>
                    <a:pt x="318" y="12"/>
                  </a:cubicBezTo>
                  <a:cubicBezTo>
                    <a:pt x="317" y="12"/>
                    <a:pt x="317" y="12"/>
                    <a:pt x="317" y="12"/>
                  </a:cubicBezTo>
                  <a:cubicBezTo>
                    <a:pt x="310" y="20"/>
                    <a:pt x="306" y="30"/>
                    <a:pt x="297" y="37"/>
                  </a:cubicBezTo>
                  <a:cubicBezTo>
                    <a:pt x="291" y="42"/>
                    <a:pt x="285" y="47"/>
                    <a:pt x="276" y="48"/>
                  </a:cubicBezTo>
                  <a:cubicBezTo>
                    <a:pt x="269" y="49"/>
                    <a:pt x="263" y="49"/>
                    <a:pt x="257" y="52"/>
                  </a:cubicBezTo>
                  <a:moveTo>
                    <a:pt x="258" y="37"/>
                  </a:moveTo>
                  <a:cubicBezTo>
                    <a:pt x="261" y="27"/>
                    <a:pt x="268" y="19"/>
                    <a:pt x="278" y="15"/>
                  </a:cubicBezTo>
                  <a:cubicBezTo>
                    <a:pt x="288" y="10"/>
                    <a:pt x="298" y="11"/>
                    <a:pt x="308" y="10"/>
                  </a:cubicBezTo>
                  <a:cubicBezTo>
                    <a:pt x="297" y="16"/>
                    <a:pt x="287" y="24"/>
                    <a:pt x="275" y="28"/>
                  </a:cubicBezTo>
                  <a:cubicBezTo>
                    <a:pt x="269" y="30"/>
                    <a:pt x="262" y="32"/>
                    <a:pt x="258" y="37"/>
                  </a:cubicBezTo>
                  <a:moveTo>
                    <a:pt x="273" y="11"/>
                  </a:moveTo>
                  <a:cubicBezTo>
                    <a:pt x="275" y="10"/>
                    <a:pt x="277" y="9"/>
                    <a:pt x="280" y="8"/>
                  </a:cubicBezTo>
                  <a:cubicBezTo>
                    <a:pt x="284" y="7"/>
                    <a:pt x="289" y="6"/>
                    <a:pt x="294" y="6"/>
                  </a:cubicBezTo>
                  <a:cubicBezTo>
                    <a:pt x="287" y="7"/>
                    <a:pt x="280" y="8"/>
                    <a:pt x="273" y="11"/>
                  </a:cubicBezTo>
                  <a:moveTo>
                    <a:pt x="330" y="0"/>
                  </a:moveTo>
                  <a:cubicBezTo>
                    <a:pt x="330" y="0"/>
                    <a:pt x="330" y="0"/>
                    <a:pt x="330" y="0"/>
                  </a:cubicBezTo>
                  <a:cubicBezTo>
                    <a:pt x="324" y="2"/>
                    <a:pt x="318" y="2"/>
                    <a:pt x="312" y="2"/>
                  </a:cubicBezTo>
                  <a:cubicBezTo>
                    <a:pt x="309" y="2"/>
                    <a:pt x="306" y="2"/>
                    <a:pt x="302" y="2"/>
                  </a:cubicBezTo>
                  <a:cubicBezTo>
                    <a:pt x="299" y="2"/>
                    <a:pt x="296" y="2"/>
                    <a:pt x="293" y="2"/>
                  </a:cubicBezTo>
                  <a:cubicBezTo>
                    <a:pt x="284" y="2"/>
                    <a:pt x="275" y="3"/>
                    <a:pt x="267" y="7"/>
                  </a:cubicBezTo>
                  <a:cubicBezTo>
                    <a:pt x="255" y="14"/>
                    <a:pt x="244" y="34"/>
                    <a:pt x="249" y="48"/>
                  </a:cubicBezTo>
                  <a:cubicBezTo>
                    <a:pt x="249" y="48"/>
                    <a:pt x="249" y="48"/>
                    <a:pt x="249" y="48"/>
                  </a:cubicBezTo>
                  <a:cubicBezTo>
                    <a:pt x="191" y="63"/>
                    <a:pt x="133" y="73"/>
                    <a:pt x="76" y="91"/>
                  </a:cubicBezTo>
                  <a:cubicBezTo>
                    <a:pt x="60" y="96"/>
                    <a:pt x="42" y="100"/>
                    <a:pt x="26" y="108"/>
                  </a:cubicBezTo>
                  <a:cubicBezTo>
                    <a:pt x="16" y="113"/>
                    <a:pt x="0" y="124"/>
                    <a:pt x="4" y="137"/>
                  </a:cubicBezTo>
                  <a:cubicBezTo>
                    <a:pt x="8" y="153"/>
                    <a:pt x="27" y="154"/>
                    <a:pt x="40" y="155"/>
                  </a:cubicBezTo>
                  <a:cubicBezTo>
                    <a:pt x="44" y="156"/>
                    <a:pt x="47" y="156"/>
                    <a:pt x="51" y="156"/>
                  </a:cubicBezTo>
                  <a:cubicBezTo>
                    <a:pt x="74" y="156"/>
                    <a:pt x="99" y="149"/>
                    <a:pt x="120" y="143"/>
                  </a:cubicBezTo>
                  <a:cubicBezTo>
                    <a:pt x="167" y="130"/>
                    <a:pt x="213" y="109"/>
                    <a:pt x="249" y="75"/>
                  </a:cubicBezTo>
                  <a:cubicBezTo>
                    <a:pt x="253" y="71"/>
                    <a:pt x="257" y="67"/>
                    <a:pt x="261" y="62"/>
                  </a:cubicBezTo>
                  <a:cubicBezTo>
                    <a:pt x="269" y="64"/>
                    <a:pt x="276" y="65"/>
                    <a:pt x="284" y="65"/>
                  </a:cubicBezTo>
                  <a:cubicBezTo>
                    <a:pt x="295" y="65"/>
                    <a:pt x="306" y="62"/>
                    <a:pt x="316" y="54"/>
                  </a:cubicBezTo>
                  <a:cubicBezTo>
                    <a:pt x="329" y="42"/>
                    <a:pt x="321" y="22"/>
                    <a:pt x="329" y="9"/>
                  </a:cubicBezTo>
                  <a:cubicBezTo>
                    <a:pt x="330" y="8"/>
                    <a:pt x="330" y="8"/>
                    <a:pt x="330" y="8"/>
                  </a:cubicBezTo>
                  <a:cubicBezTo>
                    <a:pt x="330" y="8"/>
                    <a:pt x="331" y="7"/>
                    <a:pt x="331" y="6"/>
                  </a:cubicBezTo>
                  <a:cubicBezTo>
                    <a:pt x="331" y="6"/>
                    <a:pt x="332" y="5"/>
                    <a:pt x="332" y="5"/>
                  </a:cubicBezTo>
                  <a:cubicBezTo>
                    <a:pt x="333" y="4"/>
                    <a:pt x="333" y="4"/>
                    <a:pt x="333" y="4"/>
                  </a:cubicBezTo>
                  <a:cubicBezTo>
                    <a:pt x="334" y="3"/>
                    <a:pt x="333" y="2"/>
                    <a:pt x="332" y="1"/>
                  </a:cubicBezTo>
                  <a:cubicBezTo>
                    <a:pt x="332" y="0"/>
                    <a:pt x="331" y="0"/>
                    <a:pt x="3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398"/>
            <p:cNvSpPr>
              <a:spLocks noEditPoints="1"/>
            </p:cNvSpPr>
            <p:nvPr/>
          </p:nvSpPr>
          <p:spPr bwMode="auto">
            <a:xfrm>
              <a:off x="4064" y="344"/>
              <a:ext cx="499" cy="127"/>
            </a:xfrm>
            <a:custGeom>
              <a:avLst/>
              <a:gdLst>
                <a:gd name="T0" fmla="*/ 209 w 373"/>
                <a:gd name="T1" fmla="*/ 57 h 95"/>
                <a:gd name="T2" fmla="*/ 9 w 373"/>
                <a:gd name="T3" fmla="*/ 40 h 95"/>
                <a:gd name="T4" fmla="*/ 280 w 373"/>
                <a:gd name="T5" fmla="*/ 88 h 95"/>
                <a:gd name="T6" fmla="*/ 309 w 373"/>
                <a:gd name="T7" fmla="*/ 56 h 95"/>
                <a:gd name="T8" fmla="*/ 341 w 373"/>
                <a:gd name="T9" fmla="*/ 78 h 95"/>
                <a:gd name="T10" fmla="*/ 293 w 373"/>
                <a:gd name="T11" fmla="*/ 77 h 95"/>
                <a:gd name="T12" fmla="*/ 305 w 373"/>
                <a:gd name="T13" fmla="*/ 77 h 95"/>
                <a:gd name="T14" fmla="*/ 307 w 373"/>
                <a:gd name="T15" fmla="*/ 56 h 95"/>
                <a:gd name="T16" fmla="*/ 156 w 373"/>
                <a:gd name="T17" fmla="*/ 37 h 95"/>
                <a:gd name="T18" fmla="*/ 226 w 373"/>
                <a:gd name="T19" fmla="*/ 58 h 95"/>
                <a:gd name="T20" fmla="*/ 244 w 373"/>
                <a:gd name="T21" fmla="*/ 61 h 95"/>
                <a:gd name="T22" fmla="*/ 258 w 373"/>
                <a:gd name="T23" fmla="*/ 64 h 95"/>
                <a:gd name="T24" fmla="*/ 270 w 373"/>
                <a:gd name="T25" fmla="*/ 66 h 95"/>
                <a:gd name="T26" fmla="*/ 278 w 373"/>
                <a:gd name="T27" fmla="*/ 67 h 95"/>
                <a:gd name="T28" fmla="*/ 279 w 373"/>
                <a:gd name="T29" fmla="*/ 61 h 95"/>
                <a:gd name="T30" fmla="*/ 272 w 373"/>
                <a:gd name="T31" fmla="*/ 53 h 95"/>
                <a:gd name="T32" fmla="*/ 263 w 373"/>
                <a:gd name="T33" fmla="*/ 54 h 95"/>
                <a:gd name="T34" fmla="*/ 250 w 373"/>
                <a:gd name="T35" fmla="*/ 52 h 95"/>
                <a:gd name="T36" fmla="*/ 239 w 373"/>
                <a:gd name="T37" fmla="*/ 52 h 95"/>
                <a:gd name="T38" fmla="*/ 219 w 373"/>
                <a:gd name="T39" fmla="*/ 50 h 95"/>
                <a:gd name="T40" fmla="*/ 207 w 373"/>
                <a:gd name="T41" fmla="*/ 51 h 95"/>
                <a:gd name="T42" fmla="*/ 192 w 373"/>
                <a:gd name="T43" fmla="*/ 50 h 95"/>
                <a:gd name="T44" fmla="*/ 175 w 373"/>
                <a:gd name="T45" fmla="*/ 45 h 95"/>
                <a:gd name="T46" fmla="*/ 156 w 373"/>
                <a:gd name="T47" fmla="*/ 38 h 95"/>
                <a:gd name="T48" fmla="*/ 144 w 373"/>
                <a:gd name="T49" fmla="*/ 37 h 95"/>
                <a:gd name="T50" fmla="*/ 132 w 373"/>
                <a:gd name="T51" fmla="*/ 36 h 95"/>
                <a:gd name="T52" fmla="*/ 119 w 373"/>
                <a:gd name="T53" fmla="*/ 35 h 95"/>
                <a:gd name="T54" fmla="*/ 106 w 373"/>
                <a:gd name="T55" fmla="*/ 33 h 95"/>
                <a:gd name="T56" fmla="*/ 97 w 373"/>
                <a:gd name="T57" fmla="*/ 40 h 95"/>
                <a:gd name="T58" fmla="*/ 75 w 373"/>
                <a:gd name="T59" fmla="*/ 28 h 95"/>
                <a:gd name="T60" fmla="*/ 65 w 373"/>
                <a:gd name="T61" fmla="*/ 28 h 95"/>
                <a:gd name="T62" fmla="*/ 54 w 373"/>
                <a:gd name="T63" fmla="*/ 29 h 95"/>
                <a:gd name="T64" fmla="*/ 44 w 373"/>
                <a:gd name="T65" fmla="*/ 32 h 95"/>
                <a:gd name="T66" fmla="*/ 28 w 373"/>
                <a:gd name="T67" fmla="*/ 25 h 95"/>
                <a:gd name="T68" fmla="*/ 22 w 373"/>
                <a:gd name="T69" fmla="*/ 31 h 95"/>
                <a:gd name="T70" fmla="*/ 15 w 373"/>
                <a:gd name="T71" fmla="*/ 32 h 95"/>
                <a:gd name="T72" fmla="*/ 18 w 373"/>
                <a:gd name="T73" fmla="*/ 34 h 95"/>
                <a:gd name="T74" fmla="*/ 22 w 373"/>
                <a:gd name="T75" fmla="*/ 25 h 95"/>
                <a:gd name="T76" fmla="*/ 37 w 373"/>
                <a:gd name="T77" fmla="*/ 35 h 95"/>
                <a:gd name="T78" fmla="*/ 46 w 373"/>
                <a:gd name="T79" fmla="*/ 35 h 95"/>
                <a:gd name="T80" fmla="*/ 58 w 373"/>
                <a:gd name="T81" fmla="*/ 35 h 95"/>
                <a:gd name="T82" fmla="*/ 69 w 373"/>
                <a:gd name="T83" fmla="*/ 41 h 95"/>
                <a:gd name="T84" fmla="*/ 77 w 373"/>
                <a:gd name="T85" fmla="*/ 31 h 95"/>
                <a:gd name="T86" fmla="*/ 98 w 373"/>
                <a:gd name="T87" fmla="*/ 43 h 95"/>
                <a:gd name="T88" fmla="*/ 112 w 373"/>
                <a:gd name="T89" fmla="*/ 44 h 95"/>
                <a:gd name="T90" fmla="*/ 123 w 373"/>
                <a:gd name="T91" fmla="*/ 45 h 95"/>
                <a:gd name="T92" fmla="*/ 138 w 373"/>
                <a:gd name="T93" fmla="*/ 46 h 95"/>
                <a:gd name="T94" fmla="*/ 147 w 373"/>
                <a:gd name="T95" fmla="*/ 41 h 95"/>
                <a:gd name="T96" fmla="*/ 160 w 373"/>
                <a:gd name="T97" fmla="*/ 43 h 95"/>
                <a:gd name="T98" fmla="*/ 183 w 373"/>
                <a:gd name="T99" fmla="*/ 52 h 95"/>
                <a:gd name="T100" fmla="*/ 196 w 373"/>
                <a:gd name="T101" fmla="*/ 55 h 95"/>
                <a:gd name="T102" fmla="*/ 157 w 373"/>
                <a:gd name="T103" fmla="*/ 32 h 95"/>
                <a:gd name="T104" fmla="*/ 224 w 373"/>
                <a:gd name="T105" fmla="*/ 28 h 95"/>
                <a:gd name="T106" fmla="*/ 13 w 373"/>
                <a:gd name="T107" fmla="*/ 1 h 95"/>
                <a:gd name="T108" fmla="*/ 9 w 373"/>
                <a:gd name="T109" fmla="*/ 59 h 95"/>
                <a:gd name="T110" fmla="*/ 293 w 373"/>
                <a:gd name="T111" fmla="*/ 95 h 95"/>
                <a:gd name="T112" fmla="*/ 298 w 373"/>
                <a:gd name="T113" fmla="*/ 34 h 95"/>
                <a:gd name="T114" fmla="*/ 144 w 373"/>
                <a:gd name="T115"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3" h="95">
                  <a:moveTo>
                    <a:pt x="347" y="77"/>
                  </a:moveTo>
                  <a:cubicBezTo>
                    <a:pt x="347" y="72"/>
                    <a:pt x="347" y="68"/>
                    <a:pt x="348" y="63"/>
                  </a:cubicBezTo>
                  <a:cubicBezTo>
                    <a:pt x="354" y="66"/>
                    <a:pt x="359" y="69"/>
                    <a:pt x="364" y="73"/>
                  </a:cubicBezTo>
                  <a:cubicBezTo>
                    <a:pt x="358" y="75"/>
                    <a:pt x="353" y="76"/>
                    <a:pt x="347" y="77"/>
                  </a:cubicBezTo>
                  <a:moveTo>
                    <a:pt x="224" y="59"/>
                  </a:moveTo>
                  <a:cubicBezTo>
                    <a:pt x="219" y="58"/>
                    <a:pt x="214" y="58"/>
                    <a:pt x="209" y="57"/>
                  </a:cubicBezTo>
                  <a:cubicBezTo>
                    <a:pt x="210" y="56"/>
                    <a:pt x="210" y="56"/>
                    <a:pt x="210" y="56"/>
                  </a:cubicBezTo>
                  <a:cubicBezTo>
                    <a:pt x="209" y="52"/>
                    <a:pt x="206" y="49"/>
                    <a:pt x="207" y="49"/>
                  </a:cubicBezTo>
                  <a:cubicBezTo>
                    <a:pt x="208" y="49"/>
                    <a:pt x="210" y="49"/>
                    <a:pt x="213" y="52"/>
                  </a:cubicBezTo>
                  <a:cubicBezTo>
                    <a:pt x="216" y="54"/>
                    <a:pt x="220" y="57"/>
                    <a:pt x="224" y="59"/>
                  </a:cubicBezTo>
                  <a:moveTo>
                    <a:pt x="10" y="53"/>
                  </a:moveTo>
                  <a:cubicBezTo>
                    <a:pt x="9" y="49"/>
                    <a:pt x="8" y="44"/>
                    <a:pt x="9" y="40"/>
                  </a:cubicBezTo>
                  <a:cubicBezTo>
                    <a:pt x="30" y="47"/>
                    <a:pt x="52" y="48"/>
                    <a:pt x="74" y="49"/>
                  </a:cubicBezTo>
                  <a:cubicBezTo>
                    <a:pt x="97" y="51"/>
                    <a:pt x="121" y="53"/>
                    <a:pt x="144" y="56"/>
                  </a:cubicBezTo>
                  <a:cubicBezTo>
                    <a:pt x="169" y="59"/>
                    <a:pt x="193" y="61"/>
                    <a:pt x="218" y="64"/>
                  </a:cubicBezTo>
                  <a:cubicBezTo>
                    <a:pt x="239" y="66"/>
                    <a:pt x="261" y="71"/>
                    <a:pt x="282" y="75"/>
                  </a:cubicBezTo>
                  <a:cubicBezTo>
                    <a:pt x="281" y="76"/>
                    <a:pt x="280" y="77"/>
                    <a:pt x="279" y="78"/>
                  </a:cubicBezTo>
                  <a:cubicBezTo>
                    <a:pt x="276" y="82"/>
                    <a:pt x="278" y="86"/>
                    <a:pt x="280" y="88"/>
                  </a:cubicBezTo>
                  <a:cubicBezTo>
                    <a:pt x="262" y="86"/>
                    <a:pt x="244" y="86"/>
                    <a:pt x="226" y="83"/>
                  </a:cubicBezTo>
                  <a:cubicBezTo>
                    <a:pt x="202" y="80"/>
                    <a:pt x="178" y="77"/>
                    <a:pt x="154" y="74"/>
                  </a:cubicBezTo>
                  <a:cubicBezTo>
                    <a:pt x="106" y="67"/>
                    <a:pt x="58" y="60"/>
                    <a:pt x="10" y="53"/>
                  </a:cubicBezTo>
                  <a:cubicBezTo>
                    <a:pt x="10" y="53"/>
                    <a:pt x="10" y="53"/>
                    <a:pt x="10" y="53"/>
                  </a:cubicBezTo>
                  <a:moveTo>
                    <a:pt x="307" y="56"/>
                  </a:moveTo>
                  <a:cubicBezTo>
                    <a:pt x="308" y="56"/>
                    <a:pt x="309" y="56"/>
                    <a:pt x="309" y="56"/>
                  </a:cubicBezTo>
                  <a:cubicBezTo>
                    <a:pt x="312" y="56"/>
                    <a:pt x="312" y="51"/>
                    <a:pt x="309" y="51"/>
                  </a:cubicBezTo>
                  <a:cubicBezTo>
                    <a:pt x="306" y="50"/>
                    <a:pt x="303" y="50"/>
                    <a:pt x="300" y="49"/>
                  </a:cubicBezTo>
                  <a:cubicBezTo>
                    <a:pt x="297" y="48"/>
                    <a:pt x="288" y="40"/>
                    <a:pt x="296" y="39"/>
                  </a:cubicBezTo>
                  <a:cubicBezTo>
                    <a:pt x="311" y="48"/>
                    <a:pt x="327" y="54"/>
                    <a:pt x="343" y="61"/>
                  </a:cubicBezTo>
                  <a:cubicBezTo>
                    <a:pt x="342" y="62"/>
                    <a:pt x="342" y="62"/>
                    <a:pt x="342" y="62"/>
                  </a:cubicBezTo>
                  <a:cubicBezTo>
                    <a:pt x="342" y="67"/>
                    <a:pt x="341" y="72"/>
                    <a:pt x="341" y="78"/>
                  </a:cubicBezTo>
                  <a:cubicBezTo>
                    <a:pt x="337" y="78"/>
                    <a:pt x="333" y="79"/>
                    <a:pt x="328" y="80"/>
                  </a:cubicBezTo>
                  <a:cubicBezTo>
                    <a:pt x="316" y="82"/>
                    <a:pt x="305" y="88"/>
                    <a:pt x="292" y="90"/>
                  </a:cubicBezTo>
                  <a:cubicBezTo>
                    <a:pt x="292" y="89"/>
                    <a:pt x="292" y="89"/>
                    <a:pt x="291" y="88"/>
                  </a:cubicBezTo>
                  <a:cubicBezTo>
                    <a:pt x="289" y="88"/>
                    <a:pt x="287" y="87"/>
                    <a:pt x="285" y="86"/>
                  </a:cubicBezTo>
                  <a:cubicBezTo>
                    <a:pt x="277" y="80"/>
                    <a:pt x="291" y="77"/>
                    <a:pt x="292" y="77"/>
                  </a:cubicBezTo>
                  <a:cubicBezTo>
                    <a:pt x="293" y="77"/>
                    <a:pt x="293" y="77"/>
                    <a:pt x="293" y="77"/>
                  </a:cubicBezTo>
                  <a:cubicBezTo>
                    <a:pt x="293" y="77"/>
                    <a:pt x="294" y="77"/>
                    <a:pt x="294" y="77"/>
                  </a:cubicBezTo>
                  <a:cubicBezTo>
                    <a:pt x="294" y="77"/>
                    <a:pt x="295" y="77"/>
                    <a:pt x="295" y="77"/>
                  </a:cubicBezTo>
                  <a:cubicBezTo>
                    <a:pt x="295" y="77"/>
                    <a:pt x="296" y="77"/>
                    <a:pt x="296" y="77"/>
                  </a:cubicBezTo>
                  <a:cubicBezTo>
                    <a:pt x="299" y="77"/>
                    <a:pt x="301" y="77"/>
                    <a:pt x="304" y="77"/>
                  </a:cubicBezTo>
                  <a:cubicBezTo>
                    <a:pt x="304" y="77"/>
                    <a:pt x="304" y="77"/>
                    <a:pt x="304" y="77"/>
                  </a:cubicBezTo>
                  <a:cubicBezTo>
                    <a:pt x="305" y="77"/>
                    <a:pt x="305" y="77"/>
                    <a:pt x="305" y="77"/>
                  </a:cubicBezTo>
                  <a:cubicBezTo>
                    <a:pt x="308" y="77"/>
                    <a:pt x="308" y="72"/>
                    <a:pt x="305" y="71"/>
                  </a:cubicBezTo>
                  <a:cubicBezTo>
                    <a:pt x="299" y="71"/>
                    <a:pt x="292" y="69"/>
                    <a:pt x="287" y="64"/>
                  </a:cubicBezTo>
                  <a:cubicBezTo>
                    <a:pt x="282" y="58"/>
                    <a:pt x="296" y="56"/>
                    <a:pt x="298" y="56"/>
                  </a:cubicBezTo>
                  <a:cubicBezTo>
                    <a:pt x="300" y="56"/>
                    <a:pt x="301" y="56"/>
                    <a:pt x="302" y="56"/>
                  </a:cubicBezTo>
                  <a:cubicBezTo>
                    <a:pt x="303" y="56"/>
                    <a:pt x="304" y="56"/>
                    <a:pt x="304" y="56"/>
                  </a:cubicBezTo>
                  <a:cubicBezTo>
                    <a:pt x="305" y="56"/>
                    <a:pt x="306" y="56"/>
                    <a:pt x="307" y="56"/>
                  </a:cubicBezTo>
                  <a:moveTo>
                    <a:pt x="209" y="57"/>
                  </a:moveTo>
                  <a:cubicBezTo>
                    <a:pt x="190" y="55"/>
                    <a:pt x="171" y="53"/>
                    <a:pt x="152" y="51"/>
                  </a:cubicBezTo>
                  <a:cubicBezTo>
                    <a:pt x="128" y="48"/>
                    <a:pt x="105" y="45"/>
                    <a:pt x="81" y="44"/>
                  </a:cubicBezTo>
                  <a:cubicBezTo>
                    <a:pt x="57" y="43"/>
                    <a:pt x="32" y="42"/>
                    <a:pt x="9" y="34"/>
                  </a:cubicBezTo>
                  <a:cubicBezTo>
                    <a:pt x="10" y="29"/>
                    <a:pt x="11" y="24"/>
                    <a:pt x="12" y="19"/>
                  </a:cubicBezTo>
                  <a:cubicBezTo>
                    <a:pt x="60" y="26"/>
                    <a:pt x="108" y="31"/>
                    <a:pt x="156" y="37"/>
                  </a:cubicBezTo>
                  <a:cubicBezTo>
                    <a:pt x="180" y="40"/>
                    <a:pt x="204" y="44"/>
                    <a:pt x="228" y="48"/>
                  </a:cubicBezTo>
                  <a:cubicBezTo>
                    <a:pt x="248" y="52"/>
                    <a:pt x="267" y="51"/>
                    <a:pt x="287" y="53"/>
                  </a:cubicBezTo>
                  <a:cubicBezTo>
                    <a:pt x="284" y="55"/>
                    <a:pt x="282" y="57"/>
                    <a:pt x="281" y="61"/>
                  </a:cubicBezTo>
                  <a:cubicBezTo>
                    <a:pt x="281" y="65"/>
                    <a:pt x="282" y="67"/>
                    <a:pt x="284" y="70"/>
                  </a:cubicBezTo>
                  <a:cubicBezTo>
                    <a:pt x="265" y="66"/>
                    <a:pt x="246" y="62"/>
                    <a:pt x="226" y="59"/>
                  </a:cubicBezTo>
                  <a:cubicBezTo>
                    <a:pt x="226" y="58"/>
                    <a:pt x="226" y="58"/>
                    <a:pt x="226" y="58"/>
                  </a:cubicBezTo>
                  <a:cubicBezTo>
                    <a:pt x="225" y="56"/>
                    <a:pt x="223" y="54"/>
                    <a:pt x="221" y="51"/>
                  </a:cubicBezTo>
                  <a:cubicBezTo>
                    <a:pt x="222" y="51"/>
                    <a:pt x="223" y="51"/>
                    <a:pt x="224" y="51"/>
                  </a:cubicBezTo>
                  <a:cubicBezTo>
                    <a:pt x="225" y="51"/>
                    <a:pt x="226" y="51"/>
                    <a:pt x="228" y="52"/>
                  </a:cubicBezTo>
                  <a:cubicBezTo>
                    <a:pt x="230" y="53"/>
                    <a:pt x="232" y="55"/>
                    <a:pt x="234" y="56"/>
                  </a:cubicBezTo>
                  <a:cubicBezTo>
                    <a:pt x="237" y="58"/>
                    <a:pt x="240" y="60"/>
                    <a:pt x="244" y="61"/>
                  </a:cubicBezTo>
                  <a:cubicBezTo>
                    <a:pt x="244" y="61"/>
                    <a:pt x="244" y="61"/>
                    <a:pt x="244" y="61"/>
                  </a:cubicBezTo>
                  <a:cubicBezTo>
                    <a:pt x="245" y="61"/>
                    <a:pt x="245" y="61"/>
                    <a:pt x="245" y="60"/>
                  </a:cubicBezTo>
                  <a:cubicBezTo>
                    <a:pt x="244" y="59"/>
                    <a:pt x="243" y="57"/>
                    <a:pt x="242" y="56"/>
                  </a:cubicBezTo>
                  <a:cubicBezTo>
                    <a:pt x="241" y="54"/>
                    <a:pt x="241" y="53"/>
                    <a:pt x="242" y="53"/>
                  </a:cubicBezTo>
                  <a:cubicBezTo>
                    <a:pt x="242" y="53"/>
                    <a:pt x="245" y="56"/>
                    <a:pt x="246" y="56"/>
                  </a:cubicBezTo>
                  <a:cubicBezTo>
                    <a:pt x="250" y="59"/>
                    <a:pt x="253" y="62"/>
                    <a:pt x="258" y="64"/>
                  </a:cubicBezTo>
                  <a:cubicBezTo>
                    <a:pt x="258" y="64"/>
                    <a:pt x="258" y="64"/>
                    <a:pt x="258" y="64"/>
                  </a:cubicBezTo>
                  <a:cubicBezTo>
                    <a:pt x="258" y="64"/>
                    <a:pt x="259" y="63"/>
                    <a:pt x="259" y="63"/>
                  </a:cubicBezTo>
                  <a:cubicBezTo>
                    <a:pt x="258" y="61"/>
                    <a:pt x="258" y="60"/>
                    <a:pt x="257" y="59"/>
                  </a:cubicBezTo>
                  <a:cubicBezTo>
                    <a:pt x="256" y="58"/>
                    <a:pt x="251" y="53"/>
                    <a:pt x="253" y="53"/>
                  </a:cubicBezTo>
                  <a:cubicBezTo>
                    <a:pt x="253" y="53"/>
                    <a:pt x="253" y="53"/>
                    <a:pt x="254" y="54"/>
                  </a:cubicBezTo>
                  <a:cubicBezTo>
                    <a:pt x="260" y="56"/>
                    <a:pt x="264" y="62"/>
                    <a:pt x="270" y="66"/>
                  </a:cubicBezTo>
                  <a:cubicBezTo>
                    <a:pt x="270" y="66"/>
                    <a:pt x="270" y="66"/>
                    <a:pt x="270" y="66"/>
                  </a:cubicBezTo>
                  <a:cubicBezTo>
                    <a:pt x="270" y="66"/>
                    <a:pt x="271" y="65"/>
                    <a:pt x="271" y="65"/>
                  </a:cubicBezTo>
                  <a:cubicBezTo>
                    <a:pt x="270" y="63"/>
                    <a:pt x="269" y="61"/>
                    <a:pt x="268" y="59"/>
                  </a:cubicBezTo>
                  <a:cubicBezTo>
                    <a:pt x="267" y="58"/>
                    <a:pt x="266" y="56"/>
                    <a:pt x="266" y="56"/>
                  </a:cubicBezTo>
                  <a:cubicBezTo>
                    <a:pt x="266" y="56"/>
                    <a:pt x="267" y="56"/>
                    <a:pt x="268" y="57"/>
                  </a:cubicBezTo>
                  <a:cubicBezTo>
                    <a:pt x="272" y="60"/>
                    <a:pt x="274" y="64"/>
                    <a:pt x="278" y="67"/>
                  </a:cubicBezTo>
                  <a:cubicBezTo>
                    <a:pt x="278" y="67"/>
                    <a:pt x="278" y="67"/>
                    <a:pt x="278" y="67"/>
                  </a:cubicBezTo>
                  <a:cubicBezTo>
                    <a:pt x="279" y="67"/>
                    <a:pt x="279" y="66"/>
                    <a:pt x="279" y="66"/>
                  </a:cubicBezTo>
                  <a:cubicBezTo>
                    <a:pt x="278" y="64"/>
                    <a:pt x="278" y="63"/>
                    <a:pt x="277" y="61"/>
                  </a:cubicBezTo>
                  <a:cubicBezTo>
                    <a:pt x="276" y="59"/>
                    <a:pt x="275" y="58"/>
                    <a:pt x="275" y="58"/>
                  </a:cubicBezTo>
                  <a:cubicBezTo>
                    <a:pt x="275" y="58"/>
                    <a:pt x="276" y="59"/>
                    <a:pt x="277" y="61"/>
                  </a:cubicBezTo>
                  <a:cubicBezTo>
                    <a:pt x="278" y="61"/>
                    <a:pt x="278" y="61"/>
                    <a:pt x="278" y="61"/>
                  </a:cubicBezTo>
                  <a:cubicBezTo>
                    <a:pt x="278" y="61"/>
                    <a:pt x="279" y="61"/>
                    <a:pt x="279" y="61"/>
                  </a:cubicBezTo>
                  <a:cubicBezTo>
                    <a:pt x="279" y="57"/>
                    <a:pt x="279" y="59"/>
                    <a:pt x="278" y="56"/>
                  </a:cubicBezTo>
                  <a:cubicBezTo>
                    <a:pt x="278" y="55"/>
                    <a:pt x="278" y="55"/>
                    <a:pt x="278" y="55"/>
                  </a:cubicBezTo>
                  <a:cubicBezTo>
                    <a:pt x="277" y="55"/>
                    <a:pt x="277" y="55"/>
                    <a:pt x="277" y="56"/>
                  </a:cubicBezTo>
                  <a:cubicBezTo>
                    <a:pt x="277" y="57"/>
                    <a:pt x="277" y="58"/>
                    <a:pt x="277" y="58"/>
                  </a:cubicBezTo>
                  <a:cubicBezTo>
                    <a:pt x="276" y="58"/>
                    <a:pt x="274" y="55"/>
                    <a:pt x="273" y="53"/>
                  </a:cubicBezTo>
                  <a:cubicBezTo>
                    <a:pt x="273" y="53"/>
                    <a:pt x="272" y="53"/>
                    <a:pt x="272" y="53"/>
                  </a:cubicBezTo>
                  <a:cubicBezTo>
                    <a:pt x="272" y="53"/>
                    <a:pt x="271" y="54"/>
                    <a:pt x="272" y="54"/>
                  </a:cubicBezTo>
                  <a:cubicBezTo>
                    <a:pt x="273" y="57"/>
                    <a:pt x="277" y="63"/>
                    <a:pt x="276" y="63"/>
                  </a:cubicBezTo>
                  <a:cubicBezTo>
                    <a:pt x="276" y="63"/>
                    <a:pt x="275" y="63"/>
                    <a:pt x="273" y="60"/>
                  </a:cubicBezTo>
                  <a:cubicBezTo>
                    <a:pt x="270" y="57"/>
                    <a:pt x="268" y="55"/>
                    <a:pt x="264" y="53"/>
                  </a:cubicBezTo>
                  <a:cubicBezTo>
                    <a:pt x="264" y="53"/>
                    <a:pt x="264" y="53"/>
                    <a:pt x="264" y="53"/>
                  </a:cubicBezTo>
                  <a:cubicBezTo>
                    <a:pt x="263" y="53"/>
                    <a:pt x="263" y="54"/>
                    <a:pt x="263" y="54"/>
                  </a:cubicBezTo>
                  <a:cubicBezTo>
                    <a:pt x="264" y="55"/>
                    <a:pt x="269" y="63"/>
                    <a:pt x="268" y="63"/>
                  </a:cubicBezTo>
                  <a:cubicBezTo>
                    <a:pt x="268" y="63"/>
                    <a:pt x="267" y="62"/>
                    <a:pt x="267" y="62"/>
                  </a:cubicBezTo>
                  <a:cubicBezTo>
                    <a:pt x="265" y="60"/>
                    <a:pt x="263" y="59"/>
                    <a:pt x="261" y="57"/>
                  </a:cubicBezTo>
                  <a:cubicBezTo>
                    <a:pt x="258" y="54"/>
                    <a:pt x="255" y="52"/>
                    <a:pt x="250" y="51"/>
                  </a:cubicBezTo>
                  <a:cubicBezTo>
                    <a:pt x="250" y="51"/>
                    <a:pt x="250" y="51"/>
                    <a:pt x="250" y="51"/>
                  </a:cubicBezTo>
                  <a:cubicBezTo>
                    <a:pt x="250" y="51"/>
                    <a:pt x="249" y="52"/>
                    <a:pt x="250" y="52"/>
                  </a:cubicBezTo>
                  <a:cubicBezTo>
                    <a:pt x="251" y="54"/>
                    <a:pt x="253" y="56"/>
                    <a:pt x="254" y="58"/>
                  </a:cubicBezTo>
                  <a:cubicBezTo>
                    <a:pt x="257" y="61"/>
                    <a:pt x="257" y="62"/>
                    <a:pt x="257" y="62"/>
                  </a:cubicBezTo>
                  <a:cubicBezTo>
                    <a:pt x="256" y="62"/>
                    <a:pt x="252" y="59"/>
                    <a:pt x="251" y="58"/>
                  </a:cubicBezTo>
                  <a:cubicBezTo>
                    <a:pt x="247" y="56"/>
                    <a:pt x="244" y="53"/>
                    <a:pt x="240" y="51"/>
                  </a:cubicBezTo>
                  <a:cubicBezTo>
                    <a:pt x="240" y="51"/>
                    <a:pt x="240" y="51"/>
                    <a:pt x="240" y="51"/>
                  </a:cubicBezTo>
                  <a:cubicBezTo>
                    <a:pt x="239" y="51"/>
                    <a:pt x="239" y="51"/>
                    <a:pt x="239" y="52"/>
                  </a:cubicBezTo>
                  <a:cubicBezTo>
                    <a:pt x="240" y="53"/>
                    <a:pt x="243" y="59"/>
                    <a:pt x="241" y="59"/>
                  </a:cubicBezTo>
                  <a:cubicBezTo>
                    <a:pt x="241" y="59"/>
                    <a:pt x="241" y="59"/>
                    <a:pt x="240" y="58"/>
                  </a:cubicBezTo>
                  <a:cubicBezTo>
                    <a:pt x="237" y="57"/>
                    <a:pt x="234" y="54"/>
                    <a:pt x="230" y="52"/>
                  </a:cubicBezTo>
                  <a:cubicBezTo>
                    <a:pt x="227" y="50"/>
                    <a:pt x="224" y="49"/>
                    <a:pt x="221" y="49"/>
                  </a:cubicBezTo>
                  <a:cubicBezTo>
                    <a:pt x="220" y="49"/>
                    <a:pt x="220" y="49"/>
                    <a:pt x="219" y="49"/>
                  </a:cubicBezTo>
                  <a:cubicBezTo>
                    <a:pt x="219" y="49"/>
                    <a:pt x="219" y="50"/>
                    <a:pt x="219" y="50"/>
                  </a:cubicBezTo>
                  <a:cubicBezTo>
                    <a:pt x="221" y="54"/>
                    <a:pt x="224" y="57"/>
                    <a:pt x="223" y="57"/>
                  </a:cubicBezTo>
                  <a:cubicBezTo>
                    <a:pt x="222" y="57"/>
                    <a:pt x="221" y="56"/>
                    <a:pt x="217" y="54"/>
                  </a:cubicBezTo>
                  <a:cubicBezTo>
                    <a:pt x="213" y="51"/>
                    <a:pt x="210" y="48"/>
                    <a:pt x="205" y="46"/>
                  </a:cubicBezTo>
                  <a:cubicBezTo>
                    <a:pt x="205" y="46"/>
                    <a:pt x="205" y="46"/>
                    <a:pt x="205" y="46"/>
                  </a:cubicBezTo>
                  <a:cubicBezTo>
                    <a:pt x="204" y="46"/>
                    <a:pt x="204" y="46"/>
                    <a:pt x="204" y="47"/>
                  </a:cubicBezTo>
                  <a:cubicBezTo>
                    <a:pt x="205" y="48"/>
                    <a:pt x="206" y="50"/>
                    <a:pt x="207" y="51"/>
                  </a:cubicBezTo>
                  <a:cubicBezTo>
                    <a:pt x="208" y="54"/>
                    <a:pt x="208" y="54"/>
                    <a:pt x="207" y="54"/>
                  </a:cubicBezTo>
                  <a:cubicBezTo>
                    <a:pt x="206" y="54"/>
                    <a:pt x="203" y="51"/>
                    <a:pt x="202" y="51"/>
                  </a:cubicBezTo>
                  <a:cubicBezTo>
                    <a:pt x="198" y="47"/>
                    <a:pt x="194" y="45"/>
                    <a:pt x="190" y="43"/>
                  </a:cubicBezTo>
                  <a:cubicBezTo>
                    <a:pt x="189" y="43"/>
                    <a:pt x="189" y="43"/>
                    <a:pt x="189" y="43"/>
                  </a:cubicBezTo>
                  <a:cubicBezTo>
                    <a:pt x="189" y="43"/>
                    <a:pt x="188" y="43"/>
                    <a:pt x="189" y="44"/>
                  </a:cubicBezTo>
                  <a:cubicBezTo>
                    <a:pt x="190" y="46"/>
                    <a:pt x="194" y="50"/>
                    <a:pt x="192" y="50"/>
                  </a:cubicBezTo>
                  <a:cubicBezTo>
                    <a:pt x="192" y="50"/>
                    <a:pt x="191" y="50"/>
                    <a:pt x="189" y="48"/>
                  </a:cubicBezTo>
                  <a:cubicBezTo>
                    <a:pt x="186" y="46"/>
                    <a:pt x="182" y="43"/>
                    <a:pt x="179" y="41"/>
                  </a:cubicBezTo>
                  <a:cubicBezTo>
                    <a:pt x="178" y="41"/>
                    <a:pt x="178" y="41"/>
                    <a:pt x="178" y="41"/>
                  </a:cubicBezTo>
                  <a:cubicBezTo>
                    <a:pt x="178" y="41"/>
                    <a:pt x="177" y="42"/>
                    <a:pt x="178" y="42"/>
                  </a:cubicBezTo>
                  <a:cubicBezTo>
                    <a:pt x="179" y="44"/>
                    <a:pt x="180" y="47"/>
                    <a:pt x="181" y="49"/>
                  </a:cubicBezTo>
                  <a:cubicBezTo>
                    <a:pt x="181" y="49"/>
                    <a:pt x="175" y="46"/>
                    <a:pt x="175" y="45"/>
                  </a:cubicBezTo>
                  <a:cubicBezTo>
                    <a:pt x="172" y="43"/>
                    <a:pt x="169" y="41"/>
                    <a:pt x="165" y="40"/>
                  </a:cubicBezTo>
                  <a:cubicBezTo>
                    <a:pt x="165" y="40"/>
                    <a:pt x="165" y="40"/>
                    <a:pt x="165" y="40"/>
                  </a:cubicBezTo>
                  <a:cubicBezTo>
                    <a:pt x="165" y="40"/>
                    <a:pt x="164" y="41"/>
                    <a:pt x="165" y="42"/>
                  </a:cubicBezTo>
                  <a:cubicBezTo>
                    <a:pt x="168" y="45"/>
                    <a:pt x="168" y="46"/>
                    <a:pt x="167" y="46"/>
                  </a:cubicBezTo>
                  <a:cubicBezTo>
                    <a:pt x="166" y="46"/>
                    <a:pt x="165" y="45"/>
                    <a:pt x="163" y="44"/>
                  </a:cubicBezTo>
                  <a:cubicBezTo>
                    <a:pt x="161" y="42"/>
                    <a:pt x="158" y="40"/>
                    <a:pt x="156" y="38"/>
                  </a:cubicBezTo>
                  <a:cubicBezTo>
                    <a:pt x="155" y="38"/>
                    <a:pt x="155" y="38"/>
                    <a:pt x="155" y="38"/>
                  </a:cubicBezTo>
                  <a:cubicBezTo>
                    <a:pt x="155" y="38"/>
                    <a:pt x="154" y="38"/>
                    <a:pt x="155" y="39"/>
                  </a:cubicBezTo>
                  <a:cubicBezTo>
                    <a:pt x="155" y="41"/>
                    <a:pt x="156" y="42"/>
                    <a:pt x="156" y="43"/>
                  </a:cubicBezTo>
                  <a:cubicBezTo>
                    <a:pt x="157" y="45"/>
                    <a:pt x="157" y="46"/>
                    <a:pt x="157" y="46"/>
                  </a:cubicBezTo>
                  <a:cubicBezTo>
                    <a:pt x="156" y="46"/>
                    <a:pt x="154" y="44"/>
                    <a:pt x="153" y="43"/>
                  </a:cubicBezTo>
                  <a:cubicBezTo>
                    <a:pt x="150" y="41"/>
                    <a:pt x="148" y="39"/>
                    <a:pt x="144" y="37"/>
                  </a:cubicBezTo>
                  <a:cubicBezTo>
                    <a:pt x="144" y="37"/>
                    <a:pt x="144" y="37"/>
                    <a:pt x="144" y="37"/>
                  </a:cubicBezTo>
                  <a:cubicBezTo>
                    <a:pt x="144" y="37"/>
                    <a:pt x="143" y="38"/>
                    <a:pt x="143" y="38"/>
                  </a:cubicBezTo>
                  <a:cubicBezTo>
                    <a:pt x="144" y="40"/>
                    <a:pt x="145" y="42"/>
                    <a:pt x="146" y="44"/>
                  </a:cubicBezTo>
                  <a:cubicBezTo>
                    <a:pt x="144" y="43"/>
                    <a:pt x="142" y="42"/>
                    <a:pt x="140" y="40"/>
                  </a:cubicBezTo>
                  <a:cubicBezTo>
                    <a:pt x="138" y="38"/>
                    <a:pt x="135" y="37"/>
                    <a:pt x="132" y="36"/>
                  </a:cubicBezTo>
                  <a:cubicBezTo>
                    <a:pt x="132" y="36"/>
                    <a:pt x="132" y="36"/>
                    <a:pt x="132" y="36"/>
                  </a:cubicBezTo>
                  <a:cubicBezTo>
                    <a:pt x="132" y="36"/>
                    <a:pt x="131" y="36"/>
                    <a:pt x="131" y="37"/>
                  </a:cubicBezTo>
                  <a:cubicBezTo>
                    <a:pt x="132" y="38"/>
                    <a:pt x="135" y="43"/>
                    <a:pt x="133" y="43"/>
                  </a:cubicBezTo>
                  <a:cubicBezTo>
                    <a:pt x="133" y="43"/>
                    <a:pt x="132" y="43"/>
                    <a:pt x="131" y="42"/>
                  </a:cubicBezTo>
                  <a:cubicBezTo>
                    <a:pt x="128" y="39"/>
                    <a:pt x="125" y="36"/>
                    <a:pt x="120" y="34"/>
                  </a:cubicBezTo>
                  <a:cubicBezTo>
                    <a:pt x="120" y="34"/>
                    <a:pt x="120" y="34"/>
                    <a:pt x="120" y="34"/>
                  </a:cubicBezTo>
                  <a:cubicBezTo>
                    <a:pt x="120" y="34"/>
                    <a:pt x="119" y="35"/>
                    <a:pt x="119" y="35"/>
                  </a:cubicBezTo>
                  <a:cubicBezTo>
                    <a:pt x="120" y="37"/>
                    <a:pt x="121" y="39"/>
                    <a:pt x="122" y="41"/>
                  </a:cubicBezTo>
                  <a:cubicBezTo>
                    <a:pt x="123" y="42"/>
                    <a:pt x="123" y="42"/>
                    <a:pt x="122" y="42"/>
                  </a:cubicBezTo>
                  <a:cubicBezTo>
                    <a:pt x="121" y="42"/>
                    <a:pt x="118" y="39"/>
                    <a:pt x="118" y="39"/>
                  </a:cubicBezTo>
                  <a:cubicBezTo>
                    <a:pt x="114" y="36"/>
                    <a:pt x="111" y="33"/>
                    <a:pt x="106" y="32"/>
                  </a:cubicBezTo>
                  <a:cubicBezTo>
                    <a:pt x="106" y="32"/>
                    <a:pt x="106" y="32"/>
                    <a:pt x="106" y="32"/>
                  </a:cubicBezTo>
                  <a:cubicBezTo>
                    <a:pt x="106" y="32"/>
                    <a:pt x="105" y="33"/>
                    <a:pt x="106" y="33"/>
                  </a:cubicBezTo>
                  <a:cubicBezTo>
                    <a:pt x="107" y="35"/>
                    <a:pt x="110" y="42"/>
                    <a:pt x="111" y="42"/>
                  </a:cubicBezTo>
                  <a:cubicBezTo>
                    <a:pt x="108" y="41"/>
                    <a:pt x="105" y="38"/>
                    <a:pt x="103" y="36"/>
                  </a:cubicBezTo>
                  <a:cubicBezTo>
                    <a:pt x="100" y="33"/>
                    <a:pt x="97" y="31"/>
                    <a:pt x="93" y="30"/>
                  </a:cubicBezTo>
                  <a:cubicBezTo>
                    <a:pt x="93" y="30"/>
                    <a:pt x="93" y="30"/>
                    <a:pt x="93" y="30"/>
                  </a:cubicBezTo>
                  <a:cubicBezTo>
                    <a:pt x="93" y="30"/>
                    <a:pt x="93" y="31"/>
                    <a:pt x="93" y="31"/>
                  </a:cubicBezTo>
                  <a:cubicBezTo>
                    <a:pt x="93" y="33"/>
                    <a:pt x="96" y="40"/>
                    <a:pt x="97" y="40"/>
                  </a:cubicBezTo>
                  <a:cubicBezTo>
                    <a:pt x="93" y="37"/>
                    <a:pt x="90" y="33"/>
                    <a:pt x="86" y="30"/>
                  </a:cubicBezTo>
                  <a:cubicBezTo>
                    <a:pt x="86" y="30"/>
                    <a:pt x="86" y="30"/>
                    <a:pt x="86" y="30"/>
                  </a:cubicBezTo>
                  <a:cubicBezTo>
                    <a:pt x="85" y="30"/>
                    <a:pt x="85" y="31"/>
                    <a:pt x="85" y="31"/>
                  </a:cubicBezTo>
                  <a:cubicBezTo>
                    <a:pt x="86" y="33"/>
                    <a:pt x="89" y="37"/>
                    <a:pt x="88" y="37"/>
                  </a:cubicBezTo>
                  <a:cubicBezTo>
                    <a:pt x="88" y="37"/>
                    <a:pt x="87" y="37"/>
                    <a:pt x="85" y="35"/>
                  </a:cubicBezTo>
                  <a:cubicBezTo>
                    <a:pt x="82" y="33"/>
                    <a:pt x="79" y="30"/>
                    <a:pt x="75" y="28"/>
                  </a:cubicBezTo>
                  <a:cubicBezTo>
                    <a:pt x="75" y="28"/>
                    <a:pt x="75" y="28"/>
                    <a:pt x="75" y="28"/>
                  </a:cubicBezTo>
                  <a:cubicBezTo>
                    <a:pt x="74" y="28"/>
                    <a:pt x="74" y="28"/>
                    <a:pt x="74" y="29"/>
                  </a:cubicBezTo>
                  <a:cubicBezTo>
                    <a:pt x="74" y="29"/>
                    <a:pt x="78" y="37"/>
                    <a:pt x="76" y="37"/>
                  </a:cubicBezTo>
                  <a:cubicBezTo>
                    <a:pt x="76" y="37"/>
                    <a:pt x="76" y="37"/>
                    <a:pt x="75" y="37"/>
                  </a:cubicBezTo>
                  <a:cubicBezTo>
                    <a:pt x="72" y="34"/>
                    <a:pt x="69" y="31"/>
                    <a:pt x="65" y="28"/>
                  </a:cubicBezTo>
                  <a:cubicBezTo>
                    <a:pt x="65" y="28"/>
                    <a:pt x="65" y="28"/>
                    <a:pt x="65" y="28"/>
                  </a:cubicBezTo>
                  <a:cubicBezTo>
                    <a:pt x="64" y="28"/>
                    <a:pt x="64" y="29"/>
                    <a:pt x="64" y="29"/>
                  </a:cubicBezTo>
                  <a:cubicBezTo>
                    <a:pt x="64" y="31"/>
                    <a:pt x="68" y="39"/>
                    <a:pt x="67" y="39"/>
                  </a:cubicBezTo>
                  <a:cubicBezTo>
                    <a:pt x="67" y="39"/>
                    <a:pt x="66" y="38"/>
                    <a:pt x="64" y="36"/>
                  </a:cubicBezTo>
                  <a:cubicBezTo>
                    <a:pt x="61" y="33"/>
                    <a:pt x="59" y="29"/>
                    <a:pt x="55" y="28"/>
                  </a:cubicBezTo>
                  <a:cubicBezTo>
                    <a:pt x="54" y="28"/>
                    <a:pt x="54" y="28"/>
                    <a:pt x="54" y="28"/>
                  </a:cubicBezTo>
                  <a:cubicBezTo>
                    <a:pt x="54" y="28"/>
                    <a:pt x="53" y="28"/>
                    <a:pt x="54" y="29"/>
                  </a:cubicBezTo>
                  <a:cubicBezTo>
                    <a:pt x="54" y="30"/>
                    <a:pt x="58" y="37"/>
                    <a:pt x="56" y="37"/>
                  </a:cubicBezTo>
                  <a:cubicBezTo>
                    <a:pt x="56" y="37"/>
                    <a:pt x="55" y="36"/>
                    <a:pt x="54" y="35"/>
                  </a:cubicBezTo>
                  <a:cubicBezTo>
                    <a:pt x="50" y="32"/>
                    <a:pt x="47" y="29"/>
                    <a:pt x="43" y="26"/>
                  </a:cubicBezTo>
                  <a:cubicBezTo>
                    <a:pt x="42" y="26"/>
                    <a:pt x="42" y="26"/>
                    <a:pt x="42" y="26"/>
                  </a:cubicBezTo>
                  <a:cubicBezTo>
                    <a:pt x="42" y="26"/>
                    <a:pt x="41" y="27"/>
                    <a:pt x="42" y="27"/>
                  </a:cubicBezTo>
                  <a:cubicBezTo>
                    <a:pt x="44" y="31"/>
                    <a:pt x="44" y="32"/>
                    <a:pt x="44" y="32"/>
                  </a:cubicBezTo>
                  <a:cubicBezTo>
                    <a:pt x="42" y="32"/>
                    <a:pt x="37" y="27"/>
                    <a:pt x="36" y="26"/>
                  </a:cubicBezTo>
                  <a:cubicBezTo>
                    <a:pt x="36" y="26"/>
                    <a:pt x="36" y="26"/>
                    <a:pt x="36" y="26"/>
                  </a:cubicBezTo>
                  <a:cubicBezTo>
                    <a:pt x="35" y="26"/>
                    <a:pt x="35" y="27"/>
                    <a:pt x="35" y="27"/>
                  </a:cubicBezTo>
                  <a:cubicBezTo>
                    <a:pt x="36" y="30"/>
                    <a:pt x="36" y="31"/>
                    <a:pt x="36" y="31"/>
                  </a:cubicBezTo>
                  <a:cubicBezTo>
                    <a:pt x="35" y="31"/>
                    <a:pt x="30" y="26"/>
                    <a:pt x="29" y="25"/>
                  </a:cubicBezTo>
                  <a:cubicBezTo>
                    <a:pt x="29" y="25"/>
                    <a:pt x="29" y="25"/>
                    <a:pt x="28" y="25"/>
                  </a:cubicBezTo>
                  <a:cubicBezTo>
                    <a:pt x="28" y="25"/>
                    <a:pt x="27" y="26"/>
                    <a:pt x="28" y="26"/>
                  </a:cubicBezTo>
                  <a:cubicBezTo>
                    <a:pt x="29" y="29"/>
                    <a:pt x="30" y="30"/>
                    <a:pt x="29" y="30"/>
                  </a:cubicBezTo>
                  <a:cubicBezTo>
                    <a:pt x="28" y="30"/>
                    <a:pt x="23" y="24"/>
                    <a:pt x="21" y="22"/>
                  </a:cubicBezTo>
                  <a:cubicBezTo>
                    <a:pt x="21" y="22"/>
                    <a:pt x="20" y="22"/>
                    <a:pt x="20" y="22"/>
                  </a:cubicBezTo>
                  <a:cubicBezTo>
                    <a:pt x="20" y="22"/>
                    <a:pt x="20" y="22"/>
                    <a:pt x="20" y="23"/>
                  </a:cubicBezTo>
                  <a:cubicBezTo>
                    <a:pt x="19" y="26"/>
                    <a:pt x="20" y="28"/>
                    <a:pt x="22" y="31"/>
                  </a:cubicBezTo>
                  <a:cubicBezTo>
                    <a:pt x="20" y="28"/>
                    <a:pt x="18" y="25"/>
                    <a:pt x="15" y="23"/>
                  </a:cubicBezTo>
                  <a:cubicBezTo>
                    <a:pt x="15" y="23"/>
                    <a:pt x="15" y="23"/>
                    <a:pt x="15" y="23"/>
                  </a:cubicBezTo>
                  <a:cubicBezTo>
                    <a:pt x="14" y="23"/>
                    <a:pt x="14" y="24"/>
                    <a:pt x="14" y="24"/>
                  </a:cubicBezTo>
                  <a:cubicBezTo>
                    <a:pt x="14" y="26"/>
                    <a:pt x="18" y="32"/>
                    <a:pt x="17" y="32"/>
                  </a:cubicBezTo>
                  <a:cubicBezTo>
                    <a:pt x="16" y="32"/>
                    <a:pt x="16" y="32"/>
                    <a:pt x="16" y="32"/>
                  </a:cubicBezTo>
                  <a:cubicBezTo>
                    <a:pt x="15" y="32"/>
                    <a:pt x="15" y="32"/>
                    <a:pt x="15" y="32"/>
                  </a:cubicBezTo>
                  <a:cubicBezTo>
                    <a:pt x="14" y="34"/>
                    <a:pt x="14" y="33"/>
                    <a:pt x="14" y="35"/>
                  </a:cubicBezTo>
                  <a:cubicBezTo>
                    <a:pt x="14" y="36"/>
                    <a:pt x="15" y="36"/>
                    <a:pt x="15" y="36"/>
                  </a:cubicBezTo>
                  <a:cubicBezTo>
                    <a:pt x="15" y="36"/>
                    <a:pt x="16" y="36"/>
                    <a:pt x="16" y="35"/>
                  </a:cubicBezTo>
                  <a:cubicBezTo>
                    <a:pt x="16" y="35"/>
                    <a:pt x="16" y="34"/>
                    <a:pt x="16" y="34"/>
                  </a:cubicBezTo>
                  <a:cubicBezTo>
                    <a:pt x="17" y="34"/>
                    <a:pt x="17" y="34"/>
                    <a:pt x="17" y="34"/>
                  </a:cubicBezTo>
                  <a:cubicBezTo>
                    <a:pt x="17" y="34"/>
                    <a:pt x="18" y="34"/>
                    <a:pt x="18" y="34"/>
                  </a:cubicBezTo>
                  <a:cubicBezTo>
                    <a:pt x="17" y="31"/>
                    <a:pt x="18" y="32"/>
                    <a:pt x="17" y="29"/>
                  </a:cubicBezTo>
                  <a:cubicBezTo>
                    <a:pt x="16" y="27"/>
                    <a:pt x="16" y="26"/>
                    <a:pt x="17" y="26"/>
                  </a:cubicBezTo>
                  <a:cubicBezTo>
                    <a:pt x="18" y="26"/>
                    <a:pt x="22" y="32"/>
                    <a:pt x="23" y="33"/>
                  </a:cubicBezTo>
                  <a:cubicBezTo>
                    <a:pt x="23" y="33"/>
                    <a:pt x="23" y="33"/>
                    <a:pt x="24" y="33"/>
                  </a:cubicBezTo>
                  <a:cubicBezTo>
                    <a:pt x="24" y="33"/>
                    <a:pt x="25" y="33"/>
                    <a:pt x="24" y="32"/>
                  </a:cubicBezTo>
                  <a:cubicBezTo>
                    <a:pt x="24" y="32"/>
                    <a:pt x="22" y="25"/>
                    <a:pt x="22" y="25"/>
                  </a:cubicBezTo>
                  <a:cubicBezTo>
                    <a:pt x="22" y="25"/>
                    <a:pt x="22" y="25"/>
                    <a:pt x="22" y="25"/>
                  </a:cubicBezTo>
                  <a:cubicBezTo>
                    <a:pt x="25" y="27"/>
                    <a:pt x="27" y="30"/>
                    <a:pt x="30" y="33"/>
                  </a:cubicBezTo>
                  <a:cubicBezTo>
                    <a:pt x="30" y="33"/>
                    <a:pt x="30" y="33"/>
                    <a:pt x="30" y="33"/>
                  </a:cubicBezTo>
                  <a:cubicBezTo>
                    <a:pt x="31" y="33"/>
                    <a:pt x="31" y="33"/>
                    <a:pt x="31" y="33"/>
                  </a:cubicBezTo>
                  <a:cubicBezTo>
                    <a:pt x="31" y="31"/>
                    <a:pt x="31" y="29"/>
                    <a:pt x="30" y="28"/>
                  </a:cubicBezTo>
                  <a:cubicBezTo>
                    <a:pt x="32" y="30"/>
                    <a:pt x="35" y="33"/>
                    <a:pt x="37" y="35"/>
                  </a:cubicBezTo>
                  <a:cubicBezTo>
                    <a:pt x="37" y="35"/>
                    <a:pt x="37" y="35"/>
                    <a:pt x="38" y="35"/>
                  </a:cubicBezTo>
                  <a:cubicBezTo>
                    <a:pt x="38" y="35"/>
                    <a:pt x="38" y="35"/>
                    <a:pt x="38" y="35"/>
                  </a:cubicBezTo>
                  <a:cubicBezTo>
                    <a:pt x="38" y="33"/>
                    <a:pt x="38" y="31"/>
                    <a:pt x="38" y="29"/>
                  </a:cubicBezTo>
                  <a:cubicBezTo>
                    <a:pt x="38" y="31"/>
                    <a:pt x="43" y="34"/>
                    <a:pt x="45" y="35"/>
                  </a:cubicBezTo>
                  <a:cubicBezTo>
                    <a:pt x="45" y="35"/>
                    <a:pt x="45" y="35"/>
                    <a:pt x="45" y="35"/>
                  </a:cubicBezTo>
                  <a:cubicBezTo>
                    <a:pt x="45" y="35"/>
                    <a:pt x="46" y="35"/>
                    <a:pt x="46" y="35"/>
                  </a:cubicBezTo>
                  <a:cubicBezTo>
                    <a:pt x="46" y="32"/>
                    <a:pt x="44" y="29"/>
                    <a:pt x="45" y="29"/>
                  </a:cubicBezTo>
                  <a:cubicBezTo>
                    <a:pt x="45" y="29"/>
                    <a:pt x="46" y="30"/>
                    <a:pt x="47" y="30"/>
                  </a:cubicBezTo>
                  <a:cubicBezTo>
                    <a:pt x="51" y="33"/>
                    <a:pt x="54" y="37"/>
                    <a:pt x="58" y="40"/>
                  </a:cubicBezTo>
                  <a:cubicBezTo>
                    <a:pt x="58" y="40"/>
                    <a:pt x="58" y="40"/>
                    <a:pt x="58" y="40"/>
                  </a:cubicBezTo>
                  <a:cubicBezTo>
                    <a:pt x="59" y="40"/>
                    <a:pt x="59" y="40"/>
                    <a:pt x="59" y="39"/>
                  </a:cubicBezTo>
                  <a:cubicBezTo>
                    <a:pt x="59" y="36"/>
                    <a:pt x="59" y="38"/>
                    <a:pt x="58" y="35"/>
                  </a:cubicBezTo>
                  <a:cubicBezTo>
                    <a:pt x="58" y="35"/>
                    <a:pt x="58" y="35"/>
                    <a:pt x="58" y="35"/>
                  </a:cubicBezTo>
                  <a:cubicBezTo>
                    <a:pt x="58" y="35"/>
                    <a:pt x="57" y="34"/>
                    <a:pt x="56" y="32"/>
                  </a:cubicBezTo>
                  <a:cubicBezTo>
                    <a:pt x="56" y="31"/>
                    <a:pt x="55" y="30"/>
                    <a:pt x="56" y="30"/>
                  </a:cubicBezTo>
                  <a:cubicBezTo>
                    <a:pt x="56" y="30"/>
                    <a:pt x="57" y="30"/>
                    <a:pt x="57" y="31"/>
                  </a:cubicBezTo>
                  <a:cubicBezTo>
                    <a:pt x="62" y="33"/>
                    <a:pt x="64" y="39"/>
                    <a:pt x="68" y="41"/>
                  </a:cubicBezTo>
                  <a:cubicBezTo>
                    <a:pt x="68" y="41"/>
                    <a:pt x="68" y="41"/>
                    <a:pt x="69" y="41"/>
                  </a:cubicBezTo>
                  <a:cubicBezTo>
                    <a:pt x="69" y="41"/>
                    <a:pt x="69" y="41"/>
                    <a:pt x="69" y="41"/>
                  </a:cubicBezTo>
                  <a:cubicBezTo>
                    <a:pt x="69" y="38"/>
                    <a:pt x="68" y="32"/>
                    <a:pt x="66" y="31"/>
                  </a:cubicBezTo>
                  <a:cubicBezTo>
                    <a:pt x="71" y="34"/>
                    <a:pt x="74" y="38"/>
                    <a:pt x="79" y="40"/>
                  </a:cubicBezTo>
                  <a:cubicBezTo>
                    <a:pt x="79" y="40"/>
                    <a:pt x="79" y="40"/>
                    <a:pt x="79" y="40"/>
                  </a:cubicBezTo>
                  <a:cubicBezTo>
                    <a:pt x="79" y="40"/>
                    <a:pt x="80" y="40"/>
                    <a:pt x="80" y="39"/>
                  </a:cubicBezTo>
                  <a:cubicBezTo>
                    <a:pt x="80" y="36"/>
                    <a:pt x="78" y="34"/>
                    <a:pt x="77" y="31"/>
                  </a:cubicBezTo>
                  <a:cubicBezTo>
                    <a:pt x="79" y="32"/>
                    <a:pt x="80" y="33"/>
                    <a:pt x="82" y="34"/>
                  </a:cubicBezTo>
                  <a:cubicBezTo>
                    <a:pt x="84" y="36"/>
                    <a:pt x="87" y="38"/>
                    <a:pt x="89" y="40"/>
                  </a:cubicBezTo>
                  <a:cubicBezTo>
                    <a:pt x="89" y="41"/>
                    <a:pt x="89" y="41"/>
                    <a:pt x="89" y="41"/>
                  </a:cubicBezTo>
                  <a:cubicBezTo>
                    <a:pt x="90" y="41"/>
                    <a:pt x="90" y="40"/>
                    <a:pt x="90" y="40"/>
                  </a:cubicBezTo>
                  <a:cubicBezTo>
                    <a:pt x="90" y="38"/>
                    <a:pt x="88" y="33"/>
                    <a:pt x="88" y="33"/>
                  </a:cubicBezTo>
                  <a:cubicBezTo>
                    <a:pt x="91" y="36"/>
                    <a:pt x="94" y="40"/>
                    <a:pt x="98" y="43"/>
                  </a:cubicBezTo>
                  <a:cubicBezTo>
                    <a:pt x="98" y="43"/>
                    <a:pt x="98" y="43"/>
                    <a:pt x="98" y="43"/>
                  </a:cubicBezTo>
                  <a:cubicBezTo>
                    <a:pt x="99" y="43"/>
                    <a:pt x="99" y="42"/>
                    <a:pt x="99" y="42"/>
                  </a:cubicBezTo>
                  <a:cubicBezTo>
                    <a:pt x="99" y="39"/>
                    <a:pt x="99" y="40"/>
                    <a:pt x="98" y="37"/>
                  </a:cubicBezTo>
                  <a:cubicBezTo>
                    <a:pt x="97" y="35"/>
                    <a:pt x="97" y="34"/>
                    <a:pt x="98" y="34"/>
                  </a:cubicBezTo>
                  <a:cubicBezTo>
                    <a:pt x="99" y="34"/>
                    <a:pt x="100" y="35"/>
                    <a:pt x="101" y="36"/>
                  </a:cubicBezTo>
                  <a:cubicBezTo>
                    <a:pt x="105" y="39"/>
                    <a:pt x="107" y="42"/>
                    <a:pt x="112" y="44"/>
                  </a:cubicBezTo>
                  <a:cubicBezTo>
                    <a:pt x="112" y="44"/>
                    <a:pt x="112" y="44"/>
                    <a:pt x="112" y="44"/>
                  </a:cubicBezTo>
                  <a:cubicBezTo>
                    <a:pt x="113" y="44"/>
                    <a:pt x="113" y="43"/>
                    <a:pt x="113" y="43"/>
                  </a:cubicBezTo>
                  <a:cubicBezTo>
                    <a:pt x="112" y="41"/>
                    <a:pt x="108" y="35"/>
                    <a:pt x="109" y="35"/>
                  </a:cubicBezTo>
                  <a:cubicBezTo>
                    <a:pt x="110" y="35"/>
                    <a:pt x="111" y="36"/>
                    <a:pt x="112" y="37"/>
                  </a:cubicBezTo>
                  <a:cubicBezTo>
                    <a:pt x="116" y="39"/>
                    <a:pt x="119" y="42"/>
                    <a:pt x="123" y="45"/>
                  </a:cubicBezTo>
                  <a:cubicBezTo>
                    <a:pt x="123" y="45"/>
                    <a:pt x="123" y="45"/>
                    <a:pt x="123" y="45"/>
                  </a:cubicBezTo>
                  <a:cubicBezTo>
                    <a:pt x="124" y="45"/>
                    <a:pt x="124" y="45"/>
                    <a:pt x="124" y="45"/>
                  </a:cubicBezTo>
                  <a:cubicBezTo>
                    <a:pt x="124" y="42"/>
                    <a:pt x="121" y="37"/>
                    <a:pt x="122" y="37"/>
                  </a:cubicBezTo>
                  <a:cubicBezTo>
                    <a:pt x="123" y="37"/>
                    <a:pt x="123" y="37"/>
                    <a:pt x="124" y="38"/>
                  </a:cubicBezTo>
                  <a:cubicBezTo>
                    <a:pt x="129" y="41"/>
                    <a:pt x="132" y="45"/>
                    <a:pt x="137" y="47"/>
                  </a:cubicBezTo>
                  <a:cubicBezTo>
                    <a:pt x="137" y="47"/>
                    <a:pt x="137" y="47"/>
                    <a:pt x="137" y="47"/>
                  </a:cubicBezTo>
                  <a:cubicBezTo>
                    <a:pt x="138" y="47"/>
                    <a:pt x="138" y="47"/>
                    <a:pt x="138" y="46"/>
                  </a:cubicBezTo>
                  <a:cubicBezTo>
                    <a:pt x="138" y="46"/>
                    <a:pt x="134" y="39"/>
                    <a:pt x="136" y="39"/>
                  </a:cubicBezTo>
                  <a:cubicBezTo>
                    <a:pt x="136" y="39"/>
                    <a:pt x="137" y="39"/>
                    <a:pt x="137" y="40"/>
                  </a:cubicBezTo>
                  <a:cubicBezTo>
                    <a:pt x="140" y="42"/>
                    <a:pt x="144" y="45"/>
                    <a:pt x="147" y="47"/>
                  </a:cubicBezTo>
                  <a:cubicBezTo>
                    <a:pt x="147" y="47"/>
                    <a:pt x="148" y="47"/>
                    <a:pt x="148" y="47"/>
                  </a:cubicBezTo>
                  <a:cubicBezTo>
                    <a:pt x="148" y="47"/>
                    <a:pt x="148" y="46"/>
                    <a:pt x="148" y="46"/>
                  </a:cubicBezTo>
                  <a:cubicBezTo>
                    <a:pt x="147" y="43"/>
                    <a:pt x="146" y="41"/>
                    <a:pt x="147" y="41"/>
                  </a:cubicBezTo>
                  <a:cubicBezTo>
                    <a:pt x="148" y="41"/>
                    <a:pt x="149" y="41"/>
                    <a:pt x="150" y="43"/>
                  </a:cubicBezTo>
                  <a:cubicBezTo>
                    <a:pt x="153" y="45"/>
                    <a:pt x="156" y="47"/>
                    <a:pt x="159" y="48"/>
                  </a:cubicBezTo>
                  <a:cubicBezTo>
                    <a:pt x="159" y="48"/>
                    <a:pt x="159" y="48"/>
                    <a:pt x="160" y="48"/>
                  </a:cubicBezTo>
                  <a:cubicBezTo>
                    <a:pt x="160" y="48"/>
                    <a:pt x="160" y="48"/>
                    <a:pt x="160" y="48"/>
                  </a:cubicBezTo>
                  <a:cubicBezTo>
                    <a:pt x="159" y="45"/>
                    <a:pt x="156" y="41"/>
                    <a:pt x="157" y="41"/>
                  </a:cubicBezTo>
                  <a:cubicBezTo>
                    <a:pt x="157" y="41"/>
                    <a:pt x="158" y="42"/>
                    <a:pt x="160" y="43"/>
                  </a:cubicBezTo>
                  <a:cubicBezTo>
                    <a:pt x="163" y="46"/>
                    <a:pt x="167" y="48"/>
                    <a:pt x="170" y="50"/>
                  </a:cubicBezTo>
                  <a:cubicBezTo>
                    <a:pt x="170" y="50"/>
                    <a:pt x="171" y="50"/>
                    <a:pt x="171" y="50"/>
                  </a:cubicBezTo>
                  <a:cubicBezTo>
                    <a:pt x="171" y="50"/>
                    <a:pt x="171" y="50"/>
                    <a:pt x="171" y="49"/>
                  </a:cubicBezTo>
                  <a:cubicBezTo>
                    <a:pt x="171" y="46"/>
                    <a:pt x="170" y="44"/>
                    <a:pt x="167" y="42"/>
                  </a:cubicBezTo>
                  <a:cubicBezTo>
                    <a:pt x="171" y="46"/>
                    <a:pt x="178" y="50"/>
                    <a:pt x="182" y="52"/>
                  </a:cubicBezTo>
                  <a:cubicBezTo>
                    <a:pt x="182" y="52"/>
                    <a:pt x="183" y="52"/>
                    <a:pt x="183" y="52"/>
                  </a:cubicBezTo>
                  <a:cubicBezTo>
                    <a:pt x="183" y="52"/>
                    <a:pt x="183" y="51"/>
                    <a:pt x="183" y="51"/>
                  </a:cubicBezTo>
                  <a:cubicBezTo>
                    <a:pt x="183" y="49"/>
                    <a:pt x="182" y="48"/>
                    <a:pt x="181" y="46"/>
                  </a:cubicBezTo>
                  <a:cubicBezTo>
                    <a:pt x="181" y="44"/>
                    <a:pt x="180" y="44"/>
                    <a:pt x="181" y="44"/>
                  </a:cubicBezTo>
                  <a:cubicBezTo>
                    <a:pt x="182" y="44"/>
                    <a:pt x="184" y="47"/>
                    <a:pt x="186" y="47"/>
                  </a:cubicBezTo>
                  <a:cubicBezTo>
                    <a:pt x="189" y="50"/>
                    <a:pt x="192" y="52"/>
                    <a:pt x="196" y="54"/>
                  </a:cubicBezTo>
                  <a:cubicBezTo>
                    <a:pt x="196" y="54"/>
                    <a:pt x="196" y="55"/>
                    <a:pt x="196" y="55"/>
                  </a:cubicBezTo>
                  <a:cubicBezTo>
                    <a:pt x="197" y="55"/>
                    <a:pt x="197" y="54"/>
                    <a:pt x="197" y="54"/>
                  </a:cubicBezTo>
                  <a:cubicBezTo>
                    <a:pt x="196" y="51"/>
                    <a:pt x="193" y="46"/>
                    <a:pt x="192" y="45"/>
                  </a:cubicBezTo>
                  <a:cubicBezTo>
                    <a:pt x="198" y="47"/>
                    <a:pt x="203" y="54"/>
                    <a:pt x="209" y="57"/>
                  </a:cubicBezTo>
                  <a:moveTo>
                    <a:pt x="290" y="48"/>
                  </a:moveTo>
                  <a:cubicBezTo>
                    <a:pt x="270" y="45"/>
                    <a:pt x="249" y="47"/>
                    <a:pt x="229" y="43"/>
                  </a:cubicBezTo>
                  <a:cubicBezTo>
                    <a:pt x="205" y="39"/>
                    <a:pt x="181" y="35"/>
                    <a:pt x="157" y="32"/>
                  </a:cubicBezTo>
                  <a:cubicBezTo>
                    <a:pt x="109" y="25"/>
                    <a:pt x="61" y="20"/>
                    <a:pt x="14" y="13"/>
                  </a:cubicBezTo>
                  <a:cubicBezTo>
                    <a:pt x="14" y="11"/>
                    <a:pt x="15" y="9"/>
                    <a:pt x="15" y="7"/>
                  </a:cubicBezTo>
                  <a:cubicBezTo>
                    <a:pt x="20" y="6"/>
                    <a:pt x="24" y="6"/>
                    <a:pt x="29" y="6"/>
                  </a:cubicBezTo>
                  <a:cubicBezTo>
                    <a:pt x="45" y="6"/>
                    <a:pt x="63" y="11"/>
                    <a:pt x="79" y="13"/>
                  </a:cubicBezTo>
                  <a:cubicBezTo>
                    <a:pt x="103" y="16"/>
                    <a:pt x="126" y="19"/>
                    <a:pt x="150" y="21"/>
                  </a:cubicBezTo>
                  <a:cubicBezTo>
                    <a:pt x="175" y="24"/>
                    <a:pt x="200" y="26"/>
                    <a:pt x="224" y="28"/>
                  </a:cubicBezTo>
                  <a:cubicBezTo>
                    <a:pt x="246" y="31"/>
                    <a:pt x="267" y="35"/>
                    <a:pt x="288" y="38"/>
                  </a:cubicBezTo>
                  <a:cubicBezTo>
                    <a:pt x="287" y="40"/>
                    <a:pt x="287" y="42"/>
                    <a:pt x="288" y="44"/>
                  </a:cubicBezTo>
                  <a:cubicBezTo>
                    <a:pt x="289" y="46"/>
                    <a:pt x="290" y="47"/>
                    <a:pt x="290" y="48"/>
                  </a:cubicBezTo>
                  <a:moveTo>
                    <a:pt x="27" y="0"/>
                  </a:moveTo>
                  <a:cubicBezTo>
                    <a:pt x="23" y="0"/>
                    <a:pt x="19" y="1"/>
                    <a:pt x="15" y="2"/>
                  </a:cubicBezTo>
                  <a:cubicBezTo>
                    <a:pt x="14" y="1"/>
                    <a:pt x="13" y="1"/>
                    <a:pt x="13" y="1"/>
                  </a:cubicBezTo>
                  <a:cubicBezTo>
                    <a:pt x="11" y="1"/>
                    <a:pt x="10" y="2"/>
                    <a:pt x="10" y="3"/>
                  </a:cubicBezTo>
                  <a:cubicBezTo>
                    <a:pt x="10" y="4"/>
                    <a:pt x="10" y="4"/>
                    <a:pt x="10" y="4"/>
                  </a:cubicBezTo>
                  <a:cubicBezTo>
                    <a:pt x="10" y="4"/>
                    <a:pt x="10" y="4"/>
                    <a:pt x="10" y="4"/>
                  </a:cubicBezTo>
                  <a:cubicBezTo>
                    <a:pt x="7" y="21"/>
                    <a:pt x="0" y="38"/>
                    <a:pt x="4" y="55"/>
                  </a:cubicBezTo>
                  <a:cubicBezTo>
                    <a:pt x="5" y="56"/>
                    <a:pt x="6" y="57"/>
                    <a:pt x="7" y="57"/>
                  </a:cubicBezTo>
                  <a:cubicBezTo>
                    <a:pt x="7" y="58"/>
                    <a:pt x="8" y="58"/>
                    <a:pt x="9" y="59"/>
                  </a:cubicBezTo>
                  <a:cubicBezTo>
                    <a:pt x="56" y="65"/>
                    <a:pt x="103" y="72"/>
                    <a:pt x="150" y="79"/>
                  </a:cubicBezTo>
                  <a:cubicBezTo>
                    <a:pt x="174" y="82"/>
                    <a:pt x="198" y="85"/>
                    <a:pt x="222" y="88"/>
                  </a:cubicBezTo>
                  <a:cubicBezTo>
                    <a:pt x="245" y="91"/>
                    <a:pt x="268" y="92"/>
                    <a:pt x="291" y="95"/>
                  </a:cubicBezTo>
                  <a:cubicBezTo>
                    <a:pt x="291" y="95"/>
                    <a:pt x="291" y="95"/>
                    <a:pt x="291" y="95"/>
                  </a:cubicBezTo>
                  <a:cubicBezTo>
                    <a:pt x="292" y="95"/>
                    <a:pt x="292" y="95"/>
                    <a:pt x="292" y="95"/>
                  </a:cubicBezTo>
                  <a:cubicBezTo>
                    <a:pt x="292" y="95"/>
                    <a:pt x="292" y="95"/>
                    <a:pt x="293" y="95"/>
                  </a:cubicBezTo>
                  <a:cubicBezTo>
                    <a:pt x="305" y="94"/>
                    <a:pt x="317" y="88"/>
                    <a:pt x="329" y="85"/>
                  </a:cubicBezTo>
                  <a:cubicBezTo>
                    <a:pt x="343" y="82"/>
                    <a:pt x="357" y="81"/>
                    <a:pt x="371" y="77"/>
                  </a:cubicBezTo>
                  <a:cubicBezTo>
                    <a:pt x="373" y="76"/>
                    <a:pt x="373" y="74"/>
                    <a:pt x="371" y="72"/>
                  </a:cubicBezTo>
                  <a:cubicBezTo>
                    <a:pt x="371" y="72"/>
                    <a:pt x="371" y="71"/>
                    <a:pt x="370" y="71"/>
                  </a:cubicBezTo>
                  <a:cubicBezTo>
                    <a:pt x="349" y="54"/>
                    <a:pt x="322" y="49"/>
                    <a:pt x="299" y="35"/>
                  </a:cubicBezTo>
                  <a:cubicBezTo>
                    <a:pt x="299" y="34"/>
                    <a:pt x="298" y="34"/>
                    <a:pt x="298" y="34"/>
                  </a:cubicBezTo>
                  <a:cubicBezTo>
                    <a:pt x="297" y="34"/>
                    <a:pt x="297" y="34"/>
                    <a:pt x="297" y="34"/>
                  </a:cubicBezTo>
                  <a:cubicBezTo>
                    <a:pt x="297" y="34"/>
                    <a:pt x="297" y="34"/>
                    <a:pt x="296" y="34"/>
                  </a:cubicBezTo>
                  <a:cubicBezTo>
                    <a:pt x="296" y="34"/>
                    <a:pt x="296" y="34"/>
                    <a:pt x="296" y="34"/>
                  </a:cubicBezTo>
                  <a:cubicBezTo>
                    <a:pt x="295" y="34"/>
                    <a:pt x="295" y="34"/>
                    <a:pt x="295" y="34"/>
                  </a:cubicBezTo>
                  <a:cubicBezTo>
                    <a:pt x="271" y="30"/>
                    <a:pt x="246" y="25"/>
                    <a:pt x="222" y="23"/>
                  </a:cubicBezTo>
                  <a:cubicBezTo>
                    <a:pt x="196" y="20"/>
                    <a:pt x="170" y="18"/>
                    <a:pt x="144" y="15"/>
                  </a:cubicBezTo>
                  <a:cubicBezTo>
                    <a:pt x="119" y="12"/>
                    <a:pt x="94" y="9"/>
                    <a:pt x="70" y="6"/>
                  </a:cubicBezTo>
                  <a:cubicBezTo>
                    <a:pt x="56" y="4"/>
                    <a:pt x="41"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399"/>
            <p:cNvSpPr>
              <a:spLocks noEditPoints="1"/>
            </p:cNvSpPr>
            <p:nvPr/>
          </p:nvSpPr>
          <p:spPr bwMode="auto">
            <a:xfrm>
              <a:off x="5152" y="904"/>
              <a:ext cx="475" cy="427"/>
            </a:xfrm>
            <a:custGeom>
              <a:avLst/>
              <a:gdLst>
                <a:gd name="T0" fmla="*/ 310 w 355"/>
                <a:gd name="T1" fmla="*/ 306 h 320"/>
                <a:gd name="T2" fmla="*/ 317 w 355"/>
                <a:gd name="T3" fmla="*/ 303 h 320"/>
                <a:gd name="T4" fmla="*/ 327 w 355"/>
                <a:gd name="T5" fmla="*/ 283 h 320"/>
                <a:gd name="T6" fmla="*/ 329 w 355"/>
                <a:gd name="T7" fmla="*/ 273 h 320"/>
                <a:gd name="T8" fmla="*/ 137 w 355"/>
                <a:gd name="T9" fmla="*/ 257 h 320"/>
                <a:gd name="T10" fmla="*/ 329 w 355"/>
                <a:gd name="T11" fmla="*/ 254 h 320"/>
                <a:gd name="T12" fmla="*/ 263 w 355"/>
                <a:gd name="T13" fmla="*/ 311 h 320"/>
                <a:gd name="T14" fmla="*/ 319 w 355"/>
                <a:gd name="T15" fmla="*/ 229 h 320"/>
                <a:gd name="T16" fmla="*/ 326 w 355"/>
                <a:gd name="T17" fmla="*/ 240 h 320"/>
                <a:gd name="T18" fmla="*/ 233 w 355"/>
                <a:gd name="T19" fmla="*/ 310 h 320"/>
                <a:gd name="T20" fmla="*/ 265 w 355"/>
                <a:gd name="T21" fmla="*/ 251 h 320"/>
                <a:gd name="T22" fmla="*/ 292 w 355"/>
                <a:gd name="T23" fmla="*/ 237 h 320"/>
                <a:gd name="T24" fmla="*/ 20 w 355"/>
                <a:gd name="T25" fmla="*/ 286 h 320"/>
                <a:gd name="T26" fmla="*/ 316 w 355"/>
                <a:gd name="T27" fmla="*/ 212 h 320"/>
                <a:gd name="T28" fmla="*/ 330 w 355"/>
                <a:gd name="T29" fmla="*/ 282 h 320"/>
                <a:gd name="T30" fmla="*/ 336 w 355"/>
                <a:gd name="T31" fmla="*/ 260 h 320"/>
                <a:gd name="T32" fmla="*/ 332 w 355"/>
                <a:gd name="T33" fmla="*/ 250 h 320"/>
                <a:gd name="T34" fmla="*/ 259 w 355"/>
                <a:gd name="T35" fmla="*/ 304 h 320"/>
                <a:gd name="T36" fmla="*/ 32 w 355"/>
                <a:gd name="T37" fmla="*/ 297 h 320"/>
                <a:gd name="T38" fmla="*/ 41 w 355"/>
                <a:gd name="T39" fmla="*/ 301 h 320"/>
                <a:gd name="T40" fmla="*/ 150 w 355"/>
                <a:gd name="T41" fmla="*/ 206 h 320"/>
                <a:gd name="T42" fmla="*/ 84 w 355"/>
                <a:gd name="T43" fmla="*/ 286 h 320"/>
                <a:gd name="T44" fmla="*/ 80 w 355"/>
                <a:gd name="T45" fmla="*/ 270 h 320"/>
                <a:gd name="T46" fmla="*/ 145 w 355"/>
                <a:gd name="T47" fmla="*/ 253 h 320"/>
                <a:gd name="T48" fmla="*/ 75 w 355"/>
                <a:gd name="T49" fmla="*/ 307 h 320"/>
                <a:gd name="T50" fmla="*/ 66 w 355"/>
                <a:gd name="T51" fmla="*/ 303 h 320"/>
                <a:gd name="T52" fmla="*/ 140 w 355"/>
                <a:gd name="T53" fmla="*/ 250 h 320"/>
                <a:gd name="T54" fmla="*/ 286 w 355"/>
                <a:gd name="T55" fmla="*/ 205 h 320"/>
                <a:gd name="T56" fmla="*/ 40 w 355"/>
                <a:gd name="T57" fmla="*/ 283 h 320"/>
                <a:gd name="T58" fmla="*/ 163 w 355"/>
                <a:gd name="T59" fmla="*/ 232 h 320"/>
                <a:gd name="T60" fmla="*/ 128 w 355"/>
                <a:gd name="T61" fmla="*/ 286 h 320"/>
                <a:gd name="T62" fmla="*/ 132 w 355"/>
                <a:gd name="T63" fmla="*/ 303 h 320"/>
                <a:gd name="T64" fmla="*/ 219 w 355"/>
                <a:gd name="T65" fmla="*/ 245 h 320"/>
                <a:gd name="T66" fmla="*/ 133 w 355"/>
                <a:gd name="T67" fmla="*/ 305 h 320"/>
                <a:gd name="T68" fmla="*/ 157 w 355"/>
                <a:gd name="T69" fmla="*/ 303 h 320"/>
                <a:gd name="T70" fmla="*/ 192 w 355"/>
                <a:gd name="T71" fmla="*/ 244 h 320"/>
                <a:gd name="T72" fmla="*/ 162 w 355"/>
                <a:gd name="T73" fmla="*/ 275 h 320"/>
                <a:gd name="T74" fmla="*/ 212 w 355"/>
                <a:gd name="T75" fmla="*/ 246 h 320"/>
                <a:gd name="T76" fmla="*/ 99 w 355"/>
                <a:gd name="T77" fmla="*/ 204 h 320"/>
                <a:gd name="T78" fmla="*/ 19 w 355"/>
                <a:gd name="T79" fmla="*/ 283 h 320"/>
                <a:gd name="T80" fmla="*/ 244 w 355"/>
                <a:gd name="T81" fmla="*/ 281 h 320"/>
                <a:gd name="T82" fmla="*/ 297 w 355"/>
                <a:gd name="T83" fmla="*/ 195 h 320"/>
                <a:gd name="T84" fmla="*/ 160 w 355"/>
                <a:gd name="T85" fmla="*/ 253 h 320"/>
                <a:gd name="T86" fmla="*/ 110 w 355"/>
                <a:gd name="T87" fmla="*/ 301 h 320"/>
                <a:gd name="T88" fmla="*/ 132 w 355"/>
                <a:gd name="T89" fmla="*/ 194 h 320"/>
                <a:gd name="T90" fmla="*/ 18 w 355"/>
                <a:gd name="T91" fmla="*/ 266 h 320"/>
                <a:gd name="T92" fmla="*/ 65 w 355"/>
                <a:gd name="T93" fmla="*/ 186 h 320"/>
                <a:gd name="T94" fmla="*/ 102 w 355"/>
                <a:gd name="T95" fmla="*/ 184 h 320"/>
                <a:gd name="T96" fmla="*/ 34 w 355"/>
                <a:gd name="T97" fmla="*/ 236 h 320"/>
                <a:gd name="T98" fmla="*/ 46 w 355"/>
                <a:gd name="T99" fmla="*/ 212 h 320"/>
                <a:gd name="T100" fmla="*/ 30 w 355"/>
                <a:gd name="T101" fmla="*/ 237 h 320"/>
                <a:gd name="T102" fmla="*/ 107 w 355"/>
                <a:gd name="T103" fmla="*/ 11 h 320"/>
                <a:gd name="T104" fmla="*/ 279 w 355"/>
                <a:gd name="T105" fmla="*/ 176 h 320"/>
                <a:gd name="T106" fmla="*/ 127 w 355"/>
                <a:gd name="T107" fmla="*/ 171 h 320"/>
                <a:gd name="T108" fmla="*/ 120 w 355"/>
                <a:gd name="T109" fmla="*/ 70 h 320"/>
                <a:gd name="T110" fmla="*/ 134 w 355"/>
                <a:gd name="T111" fmla="*/ 313 h 320"/>
                <a:gd name="T112" fmla="*/ 193 w 355"/>
                <a:gd name="T113" fmla="*/ 58 h 320"/>
                <a:gd name="T114" fmla="*/ 151 w 355"/>
                <a:gd name="T115"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320">
                  <a:moveTo>
                    <a:pt x="299" y="306"/>
                  </a:moveTo>
                  <a:cubicBezTo>
                    <a:pt x="299" y="306"/>
                    <a:pt x="310" y="295"/>
                    <a:pt x="313" y="292"/>
                  </a:cubicBezTo>
                  <a:cubicBezTo>
                    <a:pt x="316" y="289"/>
                    <a:pt x="319" y="285"/>
                    <a:pt x="323" y="282"/>
                  </a:cubicBezTo>
                  <a:cubicBezTo>
                    <a:pt x="317" y="289"/>
                    <a:pt x="311" y="296"/>
                    <a:pt x="304" y="302"/>
                  </a:cubicBezTo>
                  <a:cubicBezTo>
                    <a:pt x="301" y="305"/>
                    <a:pt x="299" y="306"/>
                    <a:pt x="299" y="306"/>
                  </a:cubicBezTo>
                  <a:moveTo>
                    <a:pt x="309" y="306"/>
                  </a:moveTo>
                  <a:cubicBezTo>
                    <a:pt x="310" y="306"/>
                    <a:pt x="310" y="306"/>
                    <a:pt x="310" y="306"/>
                  </a:cubicBezTo>
                  <a:cubicBezTo>
                    <a:pt x="310" y="305"/>
                    <a:pt x="310" y="305"/>
                    <a:pt x="310" y="305"/>
                  </a:cubicBezTo>
                  <a:cubicBezTo>
                    <a:pt x="311" y="304"/>
                    <a:pt x="311" y="304"/>
                    <a:pt x="311" y="304"/>
                  </a:cubicBezTo>
                  <a:cubicBezTo>
                    <a:pt x="318" y="298"/>
                    <a:pt x="325" y="291"/>
                    <a:pt x="331" y="284"/>
                  </a:cubicBezTo>
                  <a:cubicBezTo>
                    <a:pt x="333" y="282"/>
                    <a:pt x="337" y="276"/>
                    <a:pt x="338" y="276"/>
                  </a:cubicBezTo>
                  <a:cubicBezTo>
                    <a:pt x="339" y="276"/>
                    <a:pt x="338" y="278"/>
                    <a:pt x="336" y="283"/>
                  </a:cubicBezTo>
                  <a:cubicBezTo>
                    <a:pt x="332" y="291"/>
                    <a:pt x="325" y="298"/>
                    <a:pt x="318" y="303"/>
                  </a:cubicBezTo>
                  <a:cubicBezTo>
                    <a:pt x="317" y="303"/>
                    <a:pt x="317" y="303"/>
                    <a:pt x="317" y="303"/>
                  </a:cubicBezTo>
                  <a:cubicBezTo>
                    <a:pt x="315" y="304"/>
                    <a:pt x="312" y="305"/>
                    <a:pt x="309" y="306"/>
                  </a:cubicBezTo>
                  <a:moveTo>
                    <a:pt x="299" y="308"/>
                  </a:moveTo>
                  <a:cubicBezTo>
                    <a:pt x="311" y="299"/>
                    <a:pt x="323" y="288"/>
                    <a:pt x="331" y="274"/>
                  </a:cubicBezTo>
                  <a:cubicBezTo>
                    <a:pt x="332" y="273"/>
                    <a:pt x="332" y="273"/>
                    <a:pt x="333" y="272"/>
                  </a:cubicBezTo>
                  <a:cubicBezTo>
                    <a:pt x="335" y="270"/>
                    <a:pt x="336" y="269"/>
                    <a:pt x="336" y="269"/>
                  </a:cubicBezTo>
                  <a:cubicBezTo>
                    <a:pt x="336" y="269"/>
                    <a:pt x="335" y="270"/>
                    <a:pt x="334" y="272"/>
                  </a:cubicBezTo>
                  <a:cubicBezTo>
                    <a:pt x="332" y="276"/>
                    <a:pt x="329" y="280"/>
                    <a:pt x="327" y="283"/>
                  </a:cubicBezTo>
                  <a:cubicBezTo>
                    <a:pt x="321" y="292"/>
                    <a:pt x="313" y="300"/>
                    <a:pt x="305" y="307"/>
                  </a:cubicBezTo>
                  <a:cubicBezTo>
                    <a:pt x="303" y="308"/>
                    <a:pt x="301" y="308"/>
                    <a:pt x="299" y="308"/>
                  </a:cubicBezTo>
                  <a:moveTo>
                    <a:pt x="288" y="310"/>
                  </a:moveTo>
                  <a:cubicBezTo>
                    <a:pt x="302" y="298"/>
                    <a:pt x="314" y="284"/>
                    <a:pt x="327" y="271"/>
                  </a:cubicBezTo>
                  <a:cubicBezTo>
                    <a:pt x="327" y="271"/>
                    <a:pt x="332" y="264"/>
                    <a:pt x="333" y="264"/>
                  </a:cubicBezTo>
                  <a:cubicBezTo>
                    <a:pt x="334" y="264"/>
                    <a:pt x="333" y="265"/>
                    <a:pt x="333" y="266"/>
                  </a:cubicBezTo>
                  <a:cubicBezTo>
                    <a:pt x="332" y="269"/>
                    <a:pt x="330" y="271"/>
                    <a:pt x="329" y="273"/>
                  </a:cubicBezTo>
                  <a:cubicBezTo>
                    <a:pt x="317" y="284"/>
                    <a:pt x="306" y="296"/>
                    <a:pt x="295" y="308"/>
                  </a:cubicBezTo>
                  <a:cubicBezTo>
                    <a:pt x="295" y="309"/>
                    <a:pt x="295" y="309"/>
                    <a:pt x="295" y="309"/>
                  </a:cubicBezTo>
                  <a:cubicBezTo>
                    <a:pt x="293" y="309"/>
                    <a:pt x="291" y="310"/>
                    <a:pt x="288" y="310"/>
                  </a:cubicBezTo>
                  <a:moveTo>
                    <a:pt x="95" y="293"/>
                  </a:moveTo>
                  <a:cubicBezTo>
                    <a:pt x="96" y="293"/>
                    <a:pt x="97" y="292"/>
                    <a:pt x="98" y="291"/>
                  </a:cubicBezTo>
                  <a:cubicBezTo>
                    <a:pt x="108" y="281"/>
                    <a:pt x="119" y="272"/>
                    <a:pt x="130" y="262"/>
                  </a:cubicBezTo>
                  <a:cubicBezTo>
                    <a:pt x="133" y="260"/>
                    <a:pt x="135" y="259"/>
                    <a:pt x="137" y="257"/>
                  </a:cubicBezTo>
                  <a:cubicBezTo>
                    <a:pt x="127" y="266"/>
                    <a:pt x="117" y="276"/>
                    <a:pt x="106" y="285"/>
                  </a:cubicBezTo>
                  <a:cubicBezTo>
                    <a:pt x="103" y="288"/>
                    <a:pt x="99" y="291"/>
                    <a:pt x="95" y="293"/>
                  </a:cubicBezTo>
                  <a:moveTo>
                    <a:pt x="271" y="310"/>
                  </a:moveTo>
                  <a:cubicBezTo>
                    <a:pt x="272" y="310"/>
                    <a:pt x="273" y="309"/>
                    <a:pt x="274" y="307"/>
                  </a:cubicBezTo>
                  <a:cubicBezTo>
                    <a:pt x="278" y="304"/>
                    <a:pt x="281" y="301"/>
                    <a:pt x="284" y="298"/>
                  </a:cubicBezTo>
                  <a:cubicBezTo>
                    <a:pt x="295" y="287"/>
                    <a:pt x="304" y="276"/>
                    <a:pt x="315" y="265"/>
                  </a:cubicBezTo>
                  <a:cubicBezTo>
                    <a:pt x="317" y="264"/>
                    <a:pt x="327" y="254"/>
                    <a:pt x="329" y="254"/>
                  </a:cubicBezTo>
                  <a:cubicBezTo>
                    <a:pt x="329" y="254"/>
                    <a:pt x="329" y="254"/>
                    <a:pt x="327" y="257"/>
                  </a:cubicBezTo>
                  <a:cubicBezTo>
                    <a:pt x="323" y="264"/>
                    <a:pt x="317" y="270"/>
                    <a:pt x="311" y="275"/>
                  </a:cubicBezTo>
                  <a:cubicBezTo>
                    <a:pt x="301" y="286"/>
                    <a:pt x="294" y="299"/>
                    <a:pt x="285" y="310"/>
                  </a:cubicBezTo>
                  <a:cubicBezTo>
                    <a:pt x="279" y="311"/>
                    <a:pt x="274" y="311"/>
                    <a:pt x="269" y="311"/>
                  </a:cubicBezTo>
                  <a:cubicBezTo>
                    <a:pt x="270" y="311"/>
                    <a:pt x="270" y="310"/>
                    <a:pt x="271" y="310"/>
                  </a:cubicBezTo>
                  <a:cubicBezTo>
                    <a:pt x="271" y="310"/>
                    <a:pt x="271" y="310"/>
                    <a:pt x="271" y="310"/>
                  </a:cubicBezTo>
                  <a:moveTo>
                    <a:pt x="263" y="311"/>
                  </a:moveTo>
                  <a:cubicBezTo>
                    <a:pt x="257" y="311"/>
                    <a:pt x="251" y="311"/>
                    <a:pt x="247" y="311"/>
                  </a:cubicBezTo>
                  <a:cubicBezTo>
                    <a:pt x="243" y="311"/>
                    <a:pt x="239" y="310"/>
                    <a:pt x="236" y="310"/>
                  </a:cubicBezTo>
                  <a:cubicBezTo>
                    <a:pt x="236" y="310"/>
                    <a:pt x="237" y="309"/>
                    <a:pt x="237" y="309"/>
                  </a:cubicBezTo>
                  <a:cubicBezTo>
                    <a:pt x="244" y="301"/>
                    <a:pt x="251" y="293"/>
                    <a:pt x="259" y="286"/>
                  </a:cubicBezTo>
                  <a:cubicBezTo>
                    <a:pt x="273" y="272"/>
                    <a:pt x="289" y="259"/>
                    <a:pt x="303" y="244"/>
                  </a:cubicBezTo>
                  <a:cubicBezTo>
                    <a:pt x="306" y="241"/>
                    <a:pt x="309" y="237"/>
                    <a:pt x="313" y="234"/>
                  </a:cubicBezTo>
                  <a:cubicBezTo>
                    <a:pt x="314" y="233"/>
                    <a:pt x="318" y="229"/>
                    <a:pt x="319" y="229"/>
                  </a:cubicBezTo>
                  <a:cubicBezTo>
                    <a:pt x="319" y="229"/>
                    <a:pt x="318" y="230"/>
                    <a:pt x="316" y="233"/>
                  </a:cubicBezTo>
                  <a:cubicBezTo>
                    <a:pt x="310" y="242"/>
                    <a:pt x="303" y="251"/>
                    <a:pt x="296" y="259"/>
                  </a:cubicBezTo>
                  <a:cubicBezTo>
                    <a:pt x="283" y="275"/>
                    <a:pt x="268" y="290"/>
                    <a:pt x="255" y="306"/>
                  </a:cubicBezTo>
                  <a:cubicBezTo>
                    <a:pt x="254" y="306"/>
                    <a:pt x="255" y="307"/>
                    <a:pt x="255" y="307"/>
                  </a:cubicBezTo>
                  <a:cubicBezTo>
                    <a:pt x="255" y="307"/>
                    <a:pt x="256" y="307"/>
                    <a:pt x="256" y="307"/>
                  </a:cubicBezTo>
                  <a:cubicBezTo>
                    <a:pt x="278" y="290"/>
                    <a:pt x="297" y="269"/>
                    <a:pt x="317" y="249"/>
                  </a:cubicBezTo>
                  <a:cubicBezTo>
                    <a:pt x="320" y="247"/>
                    <a:pt x="325" y="243"/>
                    <a:pt x="326" y="240"/>
                  </a:cubicBezTo>
                  <a:cubicBezTo>
                    <a:pt x="322" y="248"/>
                    <a:pt x="316" y="255"/>
                    <a:pt x="310" y="261"/>
                  </a:cubicBezTo>
                  <a:cubicBezTo>
                    <a:pt x="300" y="273"/>
                    <a:pt x="291" y="285"/>
                    <a:pt x="281" y="297"/>
                  </a:cubicBezTo>
                  <a:cubicBezTo>
                    <a:pt x="280" y="298"/>
                    <a:pt x="279" y="300"/>
                    <a:pt x="278" y="301"/>
                  </a:cubicBezTo>
                  <a:cubicBezTo>
                    <a:pt x="274" y="304"/>
                    <a:pt x="270" y="308"/>
                    <a:pt x="266" y="311"/>
                  </a:cubicBezTo>
                  <a:cubicBezTo>
                    <a:pt x="266" y="311"/>
                    <a:pt x="266" y="311"/>
                    <a:pt x="266" y="311"/>
                  </a:cubicBezTo>
                  <a:cubicBezTo>
                    <a:pt x="265" y="311"/>
                    <a:pt x="264" y="311"/>
                    <a:pt x="263" y="311"/>
                  </a:cubicBezTo>
                  <a:moveTo>
                    <a:pt x="233" y="310"/>
                  </a:moveTo>
                  <a:cubicBezTo>
                    <a:pt x="222" y="309"/>
                    <a:pt x="211" y="309"/>
                    <a:pt x="199" y="308"/>
                  </a:cubicBezTo>
                  <a:cubicBezTo>
                    <a:pt x="211" y="295"/>
                    <a:pt x="224" y="282"/>
                    <a:pt x="236" y="268"/>
                  </a:cubicBezTo>
                  <a:cubicBezTo>
                    <a:pt x="252" y="252"/>
                    <a:pt x="269" y="237"/>
                    <a:pt x="287" y="223"/>
                  </a:cubicBezTo>
                  <a:cubicBezTo>
                    <a:pt x="291" y="220"/>
                    <a:pt x="294" y="217"/>
                    <a:pt x="298" y="215"/>
                  </a:cubicBezTo>
                  <a:cubicBezTo>
                    <a:pt x="301" y="213"/>
                    <a:pt x="302" y="212"/>
                    <a:pt x="302" y="212"/>
                  </a:cubicBezTo>
                  <a:cubicBezTo>
                    <a:pt x="303" y="212"/>
                    <a:pt x="296" y="218"/>
                    <a:pt x="294" y="220"/>
                  </a:cubicBezTo>
                  <a:cubicBezTo>
                    <a:pt x="284" y="230"/>
                    <a:pt x="275" y="240"/>
                    <a:pt x="265" y="251"/>
                  </a:cubicBezTo>
                  <a:cubicBezTo>
                    <a:pt x="258" y="259"/>
                    <a:pt x="251" y="267"/>
                    <a:pt x="245" y="275"/>
                  </a:cubicBezTo>
                  <a:cubicBezTo>
                    <a:pt x="237" y="287"/>
                    <a:pt x="226" y="295"/>
                    <a:pt x="217" y="306"/>
                  </a:cubicBezTo>
                  <a:cubicBezTo>
                    <a:pt x="216" y="306"/>
                    <a:pt x="217" y="307"/>
                    <a:pt x="218" y="307"/>
                  </a:cubicBezTo>
                  <a:cubicBezTo>
                    <a:pt x="218" y="307"/>
                    <a:pt x="218" y="307"/>
                    <a:pt x="218" y="307"/>
                  </a:cubicBezTo>
                  <a:cubicBezTo>
                    <a:pt x="246" y="287"/>
                    <a:pt x="268" y="258"/>
                    <a:pt x="293" y="233"/>
                  </a:cubicBezTo>
                  <a:cubicBezTo>
                    <a:pt x="299" y="227"/>
                    <a:pt x="305" y="221"/>
                    <a:pt x="311" y="215"/>
                  </a:cubicBezTo>
                  <a:cubicBezTo>
                    <a:pt x="304" y="222"/>
                    <a:pt x="298" y="230"/>
                    <a:pt x="292" y="237"/>
                  </a:cubicBezTo>
                  <a:cubicBezTo>
                    <a:pt x="278" y="254"/>
                    <a:pt x="265" y="272"/>
                    <a:pt x="252" y="288"/>
                  </a:cubicBezTo>
                  <a:cubicBezTo>
                    <a:pt x="249" y="292"/>
                    <a:pt x="245" y="296"/>
                    <a:pt x="242" y="300"/>
                  </a:cubicBezTo>
                  <a:cubicBezTo>
                    <a:pt x="241" y="301"/>
                    <a:pt x="240" y="302"/>
                    <a:pt x="239" y="304"/>
                  </a:cubicBezTo>
                  <a:cubicBezTo>
                    <a:pt x="236" y="305"/>
                    <a:pt x="235" y="306"/>
                    <a:pt x="236" y="307"/>
                  </a:cubicBezTo>
                  <a:cubicBezTo>
                    <a:pt x="235" y="308"/>
                    <a:pt x="234" y="309"/>
                    <a:pt x="233" y="310"/>
                  </a:cubicBezTo>
                  <a:moveTo>
                    <a:pt x="28" y="295"/>
                  </a:moveTo>
                  <a:cubicBezTo>
                    <a:pt x="24" y="292"/>
                    <a:pt x="22" y="289"/>
                    <a:pt x="20" y="286"/>
                  </a:cubicBezTo>
                  <a:cubicBezTo>
                    <a:pt x="40" y="270"/>
                    <a:pt x="60" y="255"/>
                    <a:pt x="81" y="239"/>
                  </a:cubicBezTo>
                  <a:cubicBezTo>
                    <a:pt x="90" y="231"/>
                    <a:pt x="100" y="224"/>
                    <a:pt x="109" y="216"/>
                  </a:cubicBezTo>
                  <a:cubicBezTo>
                    <a:pt x="111" y="215"/>
                    <a:pt x="113" y="214"/>
                    <a:pt x="114" y="212"/>
                  </a:cubicBezTo>
                  <a:cubicBezTo>
                    <a:pt x="102" y="225"/>
                    <a:pt x="89" y="237"/>
                    <a:pt x="76" y="249"/>
                  </a:cubicBezTo>
                  <a:cubicBezTo>
                    <a:pt x="60" y="264"/>
                    <a:pt x="41" y="277"/>
                    <a:pt x="28" y="295"/>
                  </a:cubicBezTo>
                  <a:moveTo>
                    <a:pt x="257" y="285"/>
                  </a:moveTo>
                  <a:cubicBezTo>
                    <a:pt x="277" y="260"/>
                    <a:pt x="295" y="235"/>
                    <a:pt x="316" y="212"/>
                  </a:cubicBezTo>
                  <a:cubicBezTo>
                    <a:pt x="316" y="212"/>
                    <a:pt x="316" y="212"/>
                    <a:pt x="316" y="212"/>
                  </a:cubicBezTo>
                  <a:cubicBezTo>
                    <a:pt x="330" y="228"/>
                    <a:pt x="340" y="246"/>
                    <a:pt x="342" y="265"/>
                  </a:cubicBezTo>
                  <a:cubicBezTo>
                    <a:pt x="343" y="280"/>
                    <a:pt x="337" y="290"/>
                    <a:pt x="328" y="297"/>
                  </a:cubicBezTo>
                  <a:cubicBezTo>
                    <a:pt x="335" y="291"/>
                    <a:pt x="340" y="282"/>
                    <a:pt x="342" y="273"/>
                  </a:cubicBezTo>
                  <a:cubicBezTo>
                    <a:pt x="342" y="272"/>
                    <a:pt x="341" y="272"/>
                    <a:pt x="341" y="272"/>
                  </a:cubicBezTo>
                  <a:cubicBezTo>
                    <a:pt x="340" y="272"/>
                    <a:pt x="340" y="272"/>
                    <a:pt x="340" y="272"/>
                  </a:cubicBezTo>
                  <a:cubicBezTo>
                    <a:pt x="336" y="275"/>
                    <a:pt x="333" y="279"/>
                    <a:pt x="330" y="282"/>
                  </a:cubicBezTo>
                  <a:cubicBezTo>
                    <a:pt x="334" y="277"/>
                    <a:pt x="337" y="271"/>
                    <a:pt x="340" y="265"/>
                  </a:cubicBezTo>
                  <a:cubicBezTo>
                    <a:pt x="340" y="264"/>
                    <a:pt x="340" y="263"/>
                    <a:pt x="339" y="263"/>
                  </a:cubicBezTo>
                  <a:cubicBezTo>
                    <a:pt x="339" y="263"/>
                    <a:pt x="339" y="263"/>
                    <a:pt x="338" y="264"/>
                  </a:cubicBezTo>
                  <a:cubicBezTo>
                    <a:pt x="337" y="265"/>
                    <a:pt x="336" y="266"/>
                    <a:pt x="334" y="268"/>
                  </a:cubicBezTo>
                  <a:cubicBezTo>
                    <a:pt x="335" y="265"/>
                    <a:pt x="336" y="263"/>
                    <a:pt x="337" y="261"/>
                  </a:cubicBezTo>
                  <a:cubicBezTo>
                    <a:pt x="338" y="260"/>
                    <a:pt x="337" y="259"/>
                    <a:pt x="336" y="259"/>
                  </a:cubicBezTo>
                  <a:cubicBezTo>
                    <a:pt x="336" y="259"/>
                    <a:pt x="336" y="259"/>
                    <a:pt x="336" y="260"/>
                  </a:cubicBezTo>
                  <a:cubicBezTo>
                    <a:pt x="326" y="268"/>
                    <a:pt x="317" y="278"/>
                    <a:pt x="309" y="287"/>
                  </a:cubicBezTo>
                  <a:cubicBezTo>
                    <a:pt x="304" y="292"/>
                    <a:pt x="299" y="297"/>
                    <a:pt x="295" y="301"/>
                  </a:cubicBezTo>
                  <a:cubicBezTo>
                    <a:pt x="294" y="302"/>
                    <a:pt x="293" y="304"/>
                    <a:pt x="291" y="305"/>
                  </a:cubicBezTo>
                  <a:cubicBezTo>
                    <a:pt x="299" y="296"/>
                    <a:pt x="305" y="286"/>
                    <a:pt x="313" y="277"/>
                  </a:cubicBezTo>
                  <a:cubicBezTo>
                    <a:pt x="320" y="269"/>
                    <a:pt x="328" y="261"/>
                    <a:pt x="333" y="251"/>
                  </a:cubicBezTo>
                  <a:cubicBezTo>
                    <a:pt x="333" y="250"/>
                    <a:pt x="333" y="249"/>
                    <a:pt x="332" y="249"/>
                  </a:cubicBezTo>
                  <a:cubicBezTo>
                    <a:pt x="332" y="249"/>
                    <a:pt x="332" y="249"/>
                    <a:pt x="332" y="250"/>
                  </a:cubicBezTo>
                  <a:cubicBezTo>
                    <a:pt x="318" y="259"/>
                    <a:pt x="306" y="272"/>
                    <a:pt x="294" y="284"/>
                  </a:cubicBezTo>
                  <a:cubicBezTo>
                    <a:pt x="295" y="283"/>
                    <a:pt x="296" y="282"/>
                    <a:pt x="297" y="281"/>
                  </a:cubicBezTo>
                  <a:cubicBezTo>
                    <a:pt x="307" y="266"/>
                    <a:pt x="321" y="253"/>
                    <a:pt x="330" y="237"/>
                  </a:cubicBezTo>
                  <a:cubicBezTo>
                    <a:pt x="331" y="236"/>
                    <a:pt x="330" y="235"/>
                    <a:pt x="329" y="235"/>
                  </a:cubicBezTo>
                  <a:cubicBezTo>
                    <a:pt x="329" y="235"/>
                    <a:pt x="329" y="236"/>
                    <a:pt x="329" y="236"/>
                  </a:cubicBezTo>
                  <a:cubicBezTo>
                    <a:pt x="317" y="246"/>
                    <a:pt x="306" y="257"/>
                    <a:pt x="295" y="268"/>
                  </a:cubicBezTo>
                  <a:cubicBezTo>
                    <a:pt x="284" y="280"/>
                    <a:pt x="270" y="291"/>
                    <a:pt x="259" y="304"/>
                  </a:cubicBezTo>
                  <a:cubicBezTo>
                    <a:pt x="282" y="279"/>
                    <a:pt x="305" y="254"/>
                    <a:pt x="323" y="226"/>
                  </a:cubicBezTo>
                  <a:cubicBezTo>
                    <a:pt x="324" y="225"/>
                    <a:pt x="323" y="224"/>
                    <a:pt x="322" y="224"/>
                  </a:cubicBezTo>
                  <a:cubicBezTo>
                    <a:pt x="322" y="224"/>
                    <a:pt x="322" y="224"/>
                    <a:pt x="322" y="224"/>
                  </a:cubicBezTo>
                  <a:cubicBezTo>
                    <a:pt x="306" y="235"/>
                    <a:pt x="294" y="250"/>
                    <a:pt x="281" y="263"/>
                  </a:cubicBezTo>
                  <a:cubicBezTo>
                    <a:pt x="273" y="270"/>
                    <a:pt x="265" y="277"/>
                    <a:pt x="257" y="285"/>
                  </a:cubicBezTo>
                  <a:moveTo>
                    <a:pt x="41" y="302"/>
                  </a:moveTo>
                  <a:cubicBezTo>
                    <a:pt x="38" y="300"/>
                    <a:pt x="35" y="299"/>
                    <a:pt x="32" y="297"/>
                  </a:cubicBezTo>
                  <a:cubicBezTo>
                    <a:pt x="31" y="297"/>
                    <a:pt x="31" y="297"/>
                    <a:pt x="30" y="296"/>
                  </a:cubicBezTo>
                  <a:cubicBezTo>
                    <a:pt x="68" y="271"/>
                    <a:pt x="98" y="236"/>
                    <a:pt x="138" y="213"/>
                  </a:cubicBezTo>
                  <a:cubicBezTo>
                    <a:pt x="138" y="213"/>
                    <a:pt x="145" y="208"/>
                    <a:pt x="145" y="208"/>
                  </a:cubicBezTo>
                  <a:cubicBezTo>
                    <a:pt x="145" y="208"/>
                    <a:pt x="145" y="208"/>
                    <a:pt x="145" y="208"/>
                  </a:cubicBezTo>
                  <a:cubicBezTo>
                    <a:pt x="140" y="213"/>
                    <a:pt x="135" y="218"/>
                    <a:pt x="130" y="222"/>
                  </a:cubicBezTo>
                  <a:cubicBezTo>
                    <a:pt x="121" y="231"/>
                    <a:pt x="111" y="241"/>
                    <a:pt x="101" y="249"/>
                  </a:cubicBezTo>
                  <a:cubicBezTo>
                    <a:pt x="81" y="266"/>
                    <a:pt x="59" y="282"/>
                    <a:pt x="41" y="301"/>
                  </a:cubicBezTo>
                  <a:cubicBezTo>
                    <a:pt x="41" y="302"/>
                    <a:pt x="41" y="302"/>
                    <a:pt x="41" y="302"/>
                  </a:cubicBezTo>
                  <a:moveTo>
                    <a:pt x="45" y="300"/>
                  </a:moveTo>
                  <a:cubicBezTo>
                    <a:pt x="45" y="300"/>
                    <a:pt x="48" y="297"/>
                    <a:pt x="49" y="296"/>
                  </a:cubicBezTo>
                  <a:cubicBezTo>
                    <a:pt x="54" y="291"/>
                    <a:pt x="59" y="286"/>
                    <a:pt x="64" y="282"/>
                  </a:cubicBezTo>
                  <a:cubicBezTo>
                    <a:pt x="74" y="273"/>
                    <a:pt x="85" y="265"/>
                    <a:pt x="95" y="257"/>
                  </a:cubicBezTo>
                  <a:cubicBezTo>
                    <a:pt x="115" y="241"/>
                    <a:pt x="132" y="223"/>
                    <a:pt x="150" y="207"/>
                  </a:cubicBezTo>
                  <a:cubicBezTo>
                    <a:pt x="150" y="206"/>
                    <a:pt x="150" y="206"/>
                    <a:pt x="150" y="206"/>
                  </a:cubicBezTo>
                  <a:cubicBezTo>
                    <a:pt x="156" y="210"/>
                    <a:pt x="162" y="213"/>
                    <a:pt x="170" y="213"/>
                  </a:cubicBezTo>
                  <a:cubicBezTo>
                    <a:pt x="171" y="213"/>
                    <a:pt x="173" y="213"/>
                    <a:pt x="175" y="213"/>
                  </a:cubicBezTo>
                  <a:cubicBezTo>
                    <a:pt x="161" y="223"/>
                    <a:pt x="148" y="232"/>
                    <a:pt x="135" y="243"/>
                  </a:cubicBezTo>
                  <a:cubicBezTo>
                    <a:pt x="117" y="260"/>
                    <a:pt x="98" y="276"/>
                    <a:pt x="80" y="292"/>
                  </a:cubicBezTo>
                  <a:cubicBezTo>
                    <a:pt x="79" y="293"/>
                    <a:pt x="71" y="301"/>
                    <a:pt x="70" y="301"/>
                  </a:cubicBezTo>
                  <a:cubicBezTo>
                    <a:pt x="70" y="301"/>
                    <a:pt x="70" y="301"/>
                    <a:pt x="71" y="301"/>
                  </a:cubicBezTo>
                  <a:cubicBezTo>
                    <a:pt x="75" y="295"/>
                    <a:pt x="79" y="291"/>
                    <a:pt x="84" y="286"/>
                  </a:cubicBezTo>
                  <a:cubicBezTo>
                    <a:pt x="93" y="277"/>
                    <a:pt x="103" y="269"/>
                    <a:pt x="112" y="260"/>
                  </a:cubicBezTo>
                  <a:cubicBezTo>
                    <a:pt x="121" y="252"/>
                    <a:pt x="128" y="243"/>
                    <a:pt x="136" y="236"/>
                  </a:cubicBezTo>
                  <a:cubicBezTo>
                    <a:pt x="144" y="228"/>
                    <a:pt x="152" y="221"/>
                    <a:pt x="157" y="212"/>
                  </a:cubicBezTo>
                  <a:cubicBezTo>
                    <a:pt x="157" y="211"/>
                    <a:pt x="157" y="210"/>
                    <a:pt x="156" y="210"/>
                  </a:cubicBezTo>
                  <a:cubicBezTo>
                    <a:pt x="156" y="210"/>
                    <a:pt x="156" y="210"/>
                    <a:pt x="156" y="210"/>
                  </a:cubicBezTo>
                  <a:cubicBezTo>
                    <a:pt x="137" y="222"/>
                    <a:pt x="122" y="236"/>
                    <a:pt x="106" y="250"/>
                  </a:cubicBezTo>
                  <a:cubicBezTo>
                    <a:pt x="97" y="257"/>
                    <a:pt x="88" y="263"/>
                    <a:pt x="80" y="270"/>
                  </a:cubicBezTo>
                  <a:cubicBezTo>
                    <a:pt x="69" y="278"/>
                    <a:pt x="60" y="289"/>
                    <a:pt x="49" y="297"/>
                  </a:cubicBezTo>
                  <a:cubicBezTo>
                    <a:pt x="46" y="299"/>
                    <a:pt x="45" y="300"/>
                    <a:pt x="45" y="300"/>
                  </a:cubicBezTo>
                  <a:moveTo>
                    <a:pt x="83" y="305"/>
                  </a:moveTo>
                  <a:cubicBezTo>
                    <a:pt x="84" y="305"/>
                    <a:pt x="84" y="305"/>
                    <a:pt x="84" y="304"/>
                  </a:cubicBezTo>
                  <a:cubicBezTo>
                    <a:pt x="85" y="303"/>
                    <a:pt x="87" y="302"/>
                    <a:pt x="88" y="301"/>
                  </a:cubicBezTo>
                  <a:cubicBezTo>
                    <a:pt x="89" y="301"/>
                    <a:pt x="89" y="301"/>
                    <a:pt x="89" y="301"/>
                  </a:cubicBezTo>
                  <a:cubicBezTo>
                    <a:pt x="109" y="286"/>
                    <a:pt x="128" y="270"/>
                    <a:pt x="145" y="253"/>
                  </a:cubicBezTo>
                  <a:cubicBezTo>
                    <a:pt x="157" y="242"/>
                    <a:pt x="168" y="230"/>
                    <a:pt x="181" y="220"/>
                  </a:cubicBezTo>
                  <a:cubicBezTo>
                    <a:pt x="189" y="214"/>
                    <a:pt x="196" y="208"/>
                    <a:pt x="203" y="201"/>
                  </a:cubicBezTo>
                  <a:cubicBezTo>
                    <a:pt x="202" y="202"/>
                    <a:pt x="201" y="204"/>
                    <a:pt x="199" y="205"/>
                  </a:cubicBezTo>
                  <a:cubicBezTo>
                    <a:pt x="189" y="217"/>
                    <a:pt x="180" y="229"/>
                    <a:pt x="169" y="241"/>
                  </a:cubicBezTo>
                  <a:cubicBezTo>
                    <a:pt x="149" y="264"/>
                    <a:pt x="125" y="282"/>
                    <a:pt x="104" y="304"/>
                  </a:cubicBezTo>
                  <a:cubicBezTo>
                    <a:pt x="103" y="305"/>
                    <a:pt x="103" y="305"/>
                    <a:pt x="104" y="305"/>
                  </a:cubicBezTo>
                  <a:cubicBezTo>
                    <a:pt x="94" y="306"/>
                    <a:pt x="85" y="307"/>
                    <a:pt x="75" y="307"/>
                  </a:cubicBezTo>
                  <a:cubicBezTo>
                    <a:pt x="64" y="307"/>
                    <a:pt x="54" y="306"/>
                    <a:pt x="43" y="302"/>
                  </a:cubicBezTo>
                  <a:cubicBezTo>
                    <a:pt x="62" y="294"/>
                    <a:pt x="76" y="275"/>
                    <a:pt x="92" y="263"/>
                  </a:cubicBezTo>
                  <a:cubicBezTo>
                    <a:pt x="110" y="250"/>
                    <a:pt x="127" y="234"/>
                    <a:pt x="145" y="220"/>
                  </a:cubicBezTo>
                  <a:cubicBezTo>
                    <a:pt x="146" y="219"/>
                    <a:pt x="153" y="216"/>
                    <a:pt x="153" y="214"/>
                  </a:cubicBezTo>
                  <a:cubicBezTo>
                    <a:pt x="150" y="221"/>
                    <a:pt x="143" y="226"/>
                    <a:pt x="138" y="231"/>
                  </a:cubicBezTo>
                  <a:cubicBezTo>
                    <a:pt x="130" y="239"/>
                    <a:pt x="122" y="247"/>
                    <a:pt x="114" y="255"/>
                  </a:cubicBezTo>
                  <a:cubicBezTo>
                    <a:pt x="98" y="271"/>
                    <a:pt x="81" y="285"/>
                    <a:pt x="66" y="303"/>
                  </a:cubicBezTo>
                  <a:cubicBezTo>
                    <a:pt x="65" y="304"/>
                    <a:pt x="66" y="305"/>
                    <a:pt x="67" y="305"/>
                  </a:cubicBezTo>
                  <a:cubicBezTo>
                    <a:pt x="67" y="305"/>
                    <a:pt x="67" y="305"/>
                    <a:pt x="67" y="304"/>
                  </a:cubicBezTo>
                  <a:cubicBezTo>
                    <a:pt x="85" y="293"/>
                    <a:pt x="101" y="276"/>
                    <a:pt x="117" y="262"/>
                  </a:cubicBezTo>
                  <a:cubicBezTo>
                    <a:pt x="137" y="245"/>
                    <a:pt x="158" y="228"/>
                    <a:pt x="179" y="212"/>
                  </a:cubicBezTo>
                  <a:cubicBezTo>
                    <a:pt x="180" y="212"/>
                    <a:pt x="180" y="212"/>
                    <a:pt x="180" y="212"/>
                  </a:cubicBezTo>
                  <a:cubicBezTo>
                    <a:pt x="176" y="215"/>
                    <a:pt x="173" y="218"/>
                    <a:pt x="170" y="222"/>
                  </a:cubicBezTo>
                  <a:cubicBezTo>
                    <a:pt x="160" y="231"/>
                    <a:pt x="150" y="241"/>
                    <a:pt x="140" y="250"/>
                  </a:cubicBezTo>
                  <a:cubicBezTo>
                    <a:pt x="121" y="268"/>
                    <a:pt x="101" y="284"/>
                    <a:pt x="83" y="303"/>
                  </a:cubicBezTo>
                  <a:cubicBezTo>
                    <a:pt x="82" y="303"/>
                    <a:pt x="83" y="305"/>
                    <a:pt x="83" y="305"/>
                  </a:cubicBezTo>
                  <a:moveTo>
                    <a:pt x="197" y="308"/>
                  </a:moveTo>
                  <a:cubicBezTo>
                    <a:pt x="189" y="307"/>
                    <a:pt x="182" y="307"/>
                    <a:pt x="175" y="306"/>
                  </a:cubicBezTo>
                  <a:cubicBezTo>
                    <a:pt x="192" y="294"/>
                    <a:pt x="206" y="278"/>
                    <a:pt x="222" y="264"/>
                  </a:cubicBezTo>
                  <a:cubicBezTo>
                    <a:pt x="240" y="248"/>
                    <a:pt x="257" y="231"/>
                    <a:pt x="276" y="215"/>
                  </a:cubicBezTo>
                  <a:cubicBezTo>
                    <a:pt x="279" y="211"/>
                    <a:pt x="283" y="208"/>
                    <a:pt x="286" y="205"/>
                  </a:cubicBezTo>
                  <a:cubicBezTo>
                    <a:pt x="289" y="203"/>
                    <a:pt x="291" y="201"/>
                    <a:pt x="293" y="199"/>
                  </a:cubicBezTo>
                  <a:cubicBezTo>
                    <a:pt x="291" y="202"/>
                    <a:pt x="289" y="204"/>
                    <a:pt x="287" y="207"/>
                  </a:cubicBezTo>
                  <a:cubicBezTo>
                    <a:pt x="280" y="216"/>
                    <a:pt x="271" y="223"/>
                    <a:pt x="264" y="231"/>
                  </a:cubicBezTo>
                  <a:cubicBezTo>
                    <a:pt x="250" y="247"/>
                    <a:pt x="237" y="262"/>
                    <a:pt x="224" y="277"/>
                  </a:cubicBezTo>
                  <a:cubicBezTo>
                    <a:pt x="215" y="287"/>
                    <a:pt x="206" y="297"/>
                    <a:pt x="197" y="308"/>
                  </a:cubicBezTo>
                  <a:moveTo>
                    <a:pt x="31" y="293"/>
                  </a:moveTo>
                  <a:cubicBezTo>
                    <a:pt x="30" y="293"/>
                    <a:pt x="39" y="285"/>
                    <a:pt x="40" y="283"/>
                  </a:cubicBezTo>
                  <a:cubicBezTo>
                    <a:pt x="44" y="279"/>
                    <a:pt x="49" y="275"/>
                    <a:pt x="53" y="272"/>
                  </a:cubicBezTo>
                  <a:cubicBezTo>
                    <a:pt x="63" y="264"/>
                    <a:pt x="72" y="255"/>
                    <a:pt x="81" y="247"/>
                  </a:cubicBezTo>
                  <a:cubicBezTo>
                    <a:pt x="101" y="230"/>
                    <a:pt x="118" y="211"/>
                    <a:pt x="137" y="193"/>
                  </a:cubicBezTo>
                  <a:cubicBezTo>
                    <a:pt x="140" y="198"/>
                    <a:pt x="144" y="202"/>
                    <a:pt x="148" y="205"/>
                  </a:cubicBezTo>
                  <a:cubicBezTo>
                    <a:pt x="105" y="227"/>
                    <a:pt x="73" y="263"/>
                    <a:pt x="34" y="291"/>
                  </a:cubicBezTo>
                  <a:cubicBezTo>
                    <a:pt x="32" y="292"/>
                    <a:pt x="31" y="293"/>
                    <a:pt x="31" y="293"/>
                  </a:cubicBezTo>
                  <a:moveTo>
                    <a:pt x="163" y="232"/>
                  </a:moveTo>
                  <a:cubicBezTo>
                    <a:pt x="170" y="225"/>
                    <a:pt x="177" y="217"/>
                    <a:pt x="185" y="210"/>
                  </a:cubicBezTo>
                  <a:cubicBezTo>
                    <a:pt x="195" y="205"/>
                    <a:pt x="202" y="195"/>
                    <a:pt x="211" y="189"/>
                  </a:cubicBezTo>
                  <a:cubicBezTo>
                    <a:pt x="207" y="194"/>
                    <a:pt x="202" y="199"/>
                    <a:pt x="197" y="204"/>
                  </a:cubicBezTo>
                  <a:cubicBezTo>
                    <a:pt x="188" y="212"/>
                    <a:pt x="178" y="219"/>
                    <a:pt x="169" y="227"/>
                  </a:cubicBezTo>
                  <a:cubicBezTo>
                    <a:pt x="167" y="229"/>
                    <a:pt x="165" y="230"/>
                    <a:pt x="163" y="232"/>
                  </a:cubicBezTo>
                  <a:moveTo>
                    <a:pt x="106" y="305"/>
                  </a:moveTo>
                  <a:cubicBezTo>
                    <a:pt x="115" y="301"/>
                    <a:pt x="121" y="294"/>
                    <a:pt x="128" y="286"/>
                  </a:cubicBezTo>
                  <a:cubicBezTo>
                    <a:pt x="137" y="276"/>
                    <a:pt x="149" y="268"/>
                    <a:pt x="159" y="258"/>
                  </a:cubicBezTo>
                  <a:cubicBezTo>
                    <a:pt x="180" y="240"/>
                    <a:pt x="200" y="219"/>
                    <a:pt x="221" y="199"/>
                  </a:cubicBezTo>
                  <a:cubicBezTo>
                    <a:pt x="224" y="197"/>
                    <a:pt x="233" y="191"/>
                    <a:pt x="234" y="188"/>
                  </a:cubicBezTo>
                  <a:cubicBezTo>
                    <a:pt x="231" y="196"/>
                    <a:pt x="224" y="202"/>
                    <a:pt x="218" y="208"/>
                  </a:cubicBezTo>
                  <a:cubicBezTo>
                    <a:pt x="208" y="218"/>
                    <a:pt x="201" y="228"/>
                    <a:pt x="193" y="239"/>
                  </a:cubicBezTo>
                  <a:cubicBezTo>
                    <a:pt x="185" y="250"/>
                    <a:pt x="174" y="258"/>
                    <a:pt x="165" y="268"/>
                  </a:cubicBezTo>
                  <a:cubicBezTo>
                    <a:pt x="155" y="280"/>
                    <a:pt x="145" y="293"/>
                    <a:pt x="132" y="303"/>
                  </a:cubicBezTo>
                  <a:cubicBezTo>
                    <a:pt x="131" y="303"/>
                    <a:pt x="131" y="304"/>
                    <a:pt x="132" y="305"/>
                  </a:cubicBezTo>
                  <a:cubicBezTo>
                    <a:pt x="132" y="305"/>
                    <a:pt x="131" y="305"/>
                    <a:pt x="131" y="305"/>
                  </a:cubicBezTo>
                  <a:cubicBezTo>
                    <a:pt x="126" y="305"/>
                    <a:pt x="120" y="305"/>
                    <a:pt x="115" y="305"/>
                  </a:cubicBezTo>
                  <a:cubicBezTo>
                    <a:pt x="112" y="305"/>
                    <a:pt x="109" y="305"/>
                    <a:pt x="106" y="305"/>
                  </a:cubicBezTo>
                  <a:moveTo>
                    <a:pt x="162" y="301"/>
                  </a:moveTo>
                  <a:cubicBezTo>
                    <a:pt x="163" y="301"/>
                    <a:pt x="164" y="299"/>
                    <a:pt x="165" y="296"/>
                  </a:cubicBezTo>
                  <a:cubicBezTo>
                    <a:pt x="181" y="277"/>
                    <a:pt x="200" y="261"/>
                    <a:pt x="219" y="245"/>
                  </a:cubicBezTo>
                  <a:cubicBezTo>
                    <a:pt x="241" y="225"/>
                    <a:pt x="262" y="205"/>
                    <a:pt x="284" y="186"/>
                  </a:cubicBezTo>
                  <a:cubicBezTo>
                    <a:pt x="276" y="192"/>
                    <a:pt x="266" y="206"/>
                    <a:pt x="257" y="215"/>
                  </a:cubicBezTo>
                  <a:cubicBezTo>
                    <a:pt x="248" y="225"/>
                    <a:pt x="239" y="236"/>
                    <a:pt x="229" y="247"/>
                  </a:cubicBezTo>
                  <a:cubicBezTo>
                    <a:pt x="219" y="258"/>
                    <a:pt x="210" y="268"/>
                    <a:pt x="200" y="280"/>
                  </a:cubicBezTo>
                  <a:cubicBezTo>
                    <a:pt x="192" y="290"/>
                    <a:pt x="182" y="297"/>
                    <a:pt x="172" y="306"/>
                  </a:cubicBezTo>
                  <a:cubicBezTo>
                    <a:pt x="172" y="306"/>
                    <a:pt x="172" y="306"/>
                    <a:pt x="172" y="306"/>
                  </a:cubicBezTo>
                  <a:cubicBezTo>
                    <a:pt x="159" y="305"/>
                    <a:pt x="146" y="305"/>
                    <a:pt x="133" y="305"/>
                  </a:cubicBezTo>
                  <a:cubicBezTo>
                    <a:pt x="133" y="304"/>
                    <a:pt x="133" y="304"/>
                    <a:pt x="133" y="304"/>
                  </a:cubicBezTo>
                  <a:cubicBezTo>
                    <a:pt x="143" y="299"/>
                    <a:pt x="150" y="291"/>
                    <a:pt x="158" y="282"/>
                  </a:cubicBezTo>
                  <a:cubicBezTo>
                    <a:pt x="168" y="272"/>
                    <a:pt x="179" y="262"/>
                    <a:pt x="189" y="253"/>
                  </a:cubicBezTo>
                  <a:cubicBezTo>
                    <a:pt x="211" y="233"/>
                    <a:pt x="233" y="214"/>
                    <a:pt x="254" y="193"/>
                  </a:cubicBezTo>
                  <a:cubicBezTo>
                    <a:pt x="247" y="200"/>
                    <a:pt x="239" y="214"/>
                    <a:pt x="232" y="223"/>
                  </a:cubicBezTo>
                  <a:cubicBezTo>
                    <a:pt x="223" y="232"/>
                    <a:pt x="214" y="241"/>
                    <a:pt x="205" y="250"/>
                  </a:cubicBezTo>
                  <a:cubicBezTo>
                    <a:pt x="188" y="267"/>
                    <a:pt x="171" y="283"/>
                    <a:pt x="157" y="303"/>
                  </a:cubicBezTo>
                  <a:cubicBezTo>
                    <a:pt x="156" y="304"/>
                    <a:pt x="157" y="305"/>
                    <a:pt x="158" y="305"/>
                  </a:cubicBezTo>
                  <a:cubicBezTo>
                    <a:pt x="158" y="305"/>
                    <a:pt x="158" y="305"/>
                    <a:pt x="158" y="304"/>
                  </a:cubicBezTo>
                  <a:cubicBezTo>
                    <a:pt x="159" y="303"/>
                    <a:pt x="160" y="302"/>
                    <a:pt x="161" y="301"/>
                  </a:cubicBezTo>
                  <a:cubicBezTo>
                    <a:pt x="161" y="301"/>
                    <a:pt x="161" y="301"/>
                    <a:pt x="162" y="301"/>
                  </a:cubicBezTo>
                  <a:moveTo>
                    <a:pt x="162" y="275"/>
                  </a:moveTo>
                  <a:cubicBezTo>
                    <a:pt x="163" y="275"/>
                    <a:pt x="163" y="274"/>
                    <a:pt x="164" y="273"/>
                  </a:cubicBezTo>
                  <a:cubicBezTo>
                    <a:pt x="173" y="263"/>
                    <a:pt x="183" y="254"/>
                    <a:pt x="192" y="244"/>
                  </a:cubicBezTo>
                  <a:cubicBezTo>
                    <a:pt x="200" y="234"/>
                    <a:pt x="207" y="222"/>
                    <a:pt x="216" y="213"/>
                  </a:cubicBezTo>
                  <a:cubicBezTo>
                    <a:pt x="224" y="204"/>
                    <a:pt x="233" y="196"/>
                    <a:pt x="238" y="185"/>
                  </a:cubicBezTo>
                  <a:cubicBezTo>
                    <a:pt x="238" y="185"/>
                    <a:pt x="238" y="185"/>
                    <a:pt x="238" y="185"/>
                  </a:cubicBezTo>
                  <a:cubicBezTo>
                    <a:pt x="243" y="187"/>
                    <a:pt x="248" y="190"/>
                    <a:pt x="252" y="192"/>
                  </a:cubicBezTo>
                  <a:cubicBezTo>
                    <a:pt x="243" y="200"/>
                    <a:pt x="235" y="210"/>
                    <a:pt x="225" y="218"/>
                  </a:cubicBezTo>
                  <a:cubicBezTo>
                    <a:pt x="213" y="227"/>
                    <a:pt x="203" y="238"/>
                    <a:pt x="191" y="248"/>
                  </a:cubicBezTo>
                  <a:cubicBezTo>
                    <a:pt x="181" y="257"/>
                    <a:pt x="171" y="266"/>
                    <a:pt x="162" y="275"/>
                  </a:cubicBezTo>
                  <a:moveTo>
                    <a:pt x="261" y="193"/>
                  </a:moveTo>
                  <a:cubicBezTo>
                    <a:pt x="264" y="193"/>
                    <a:pt x="267" y="193"/>
                    <a:pt x="269" y="192"/>
                  </a:cubicBezTo>
                  <a:cubicBezTo>
                    <a:pt x="272" y="191"/>
                    <a:pt x="278" y="185"/>
                    <a:pt x="282" y="185"/>
                  </a:cubicBezTo>
                  <a:cubicBezTo>
                    <a:pt x="282" y="185"/>
                    <a:pt x="282" y="185"/>
                    <a:pt x="283" y="185"/>
                  </a:cubicBezTo>
                  <a:cubicBezTo>
                    <a:pt x="261" y="202"/>
                    <a:pt x="242" y="221"/>
                    <a:pt x="221" y="240"/>
                  </a:cubicBezTo>
                  <a:cubicBezTo>
                    <a:pt x="210" y="250"/>
                    <a:pt x="199" y="260"/>
                    <a:pt x="188" y="270"/>
                  </a:cubicBezTo>
                  <a:cubicBezTo>
                    <a:pt x="196" y="262"/>
                    <a:pt x="204" y="254"/>
                    <a:pt x="212" y="246"/>
                  </a:cubicBezTo>
                  <a:cubicBezTo>
                    <a:pt x="229" y="229"/>
                    <a:pt x="244" y="213"/>
                    <a:pt x="256" y="193"/>
                  </a:cubicBezTo>
                  <a:cubicBezTo>
                    <a:pt x="257" y="193"/>
                    <a:pt x="258" y="193"/>
                    <a:pt x="259" y="193"/>
                  </a:cubicBezTo>
                  <a:cubicBezTo>
                    <a:pt x="260" y="193"/>
                    <a:pt x="260" y="193"/>
                    <a:pt x="261" y="193"/>
                  </a:cubicBezTo>
                  <a:moveTo>
                    <a:pt x="19" y="283"/>
                  </a:moveTo>
                  <a:cubicBezTo>
                    <a:pt x="17" y="279"/>
                    <a:pt x="17" y="273"/>
                    <a:pt x="18" y="268"/>
                  </a:cubicBezTo>
                  <a:cubicBezTo>
                    <a:pt x="36" y="258"/>
                    <a:pt x="50" y="243"/>
                    <a:pt x="65" y="230"/>
                  </a:cubicBezTo>
                  <a:cubicBezTo>
                    <a:pt x="76" y="220"/>
                    <a:pt x="88" y="212"/>
                    <a:pt x="99" y="204"/>
                  </a:cubicBezTo>
                  <a:cubicBezTo>
                    <a:pt x="105" y="199"/>
                    <a:pt x="111" y="195"/>
                    <a:pt x="116" y="191"/>
                  </a:cubicBezTo>
                  <a:cubicBezTo>
                    <a:pt x="119" y="189"/>
                    <a:pt x="122" y="187"/>
                    <a:pt x="125" y="185"/>
                  </a:cubicBezTo>
                  <a:cubicBezTo>
                    <a:pt x="125" y="184"/>
                    <a:pt x="125" y="184"/>
                    <a:pt x="125" y="184"/>
                  </a:cubicBezTo>
                  <a:cubicBezTo>
                    <a:pt x="125" y="184"/>
                    <a:pt x="124" y="187"/>
                    <a:pt x="122" y="189"/>
                  </a:cubicBezTo>
                  <a:cubicBezTo>
                    <a:pt x="120" y="191"/>
                    <a:pt x="117" y="194"/>
                    <a:pt x="117" y="194"/>
                  </a:cubicBezTo>
                  <a:cubicBezTo>
                    <a:pt x="117" y="194"/>
                    <a:pt x="117" y="193"/>
                    <a:pt x="118" y="193"/>
                  </a:cubicBezTo>
                  <a:cubicBezTo>
                    <a:pt x="89" y="228"/>
                    <a:pt x="47" y="248"/>
                    <a:pt x="19" y="283"/>
                  </a:cubicBezTo>
                  <a:moveTo>
                    <a:pt x="207" y="275"/>
                  </a:moveTo>
                  <a:cubicBezTo>
                    <a:pt x="207" y="275"/>
                    <a:pt x="207" y="274"/>
                    <a:pt x="208" y="274"/>
                  </a:cubicBezTo>
                  <a:cubicBezTo>
                    <a:pt x="217" y="262"/>
                    <a:pt x="227" y="252"/>
                    <a:pt x="237" y="241"/>
                  </a:cubicBezTo>
                  <a:cubicBezTo>
                    <a:pt x="253" y="223"/>
                    <a:pt x="274" y="205"/>
                    <a:pt x="287" y="185"/>
                  </a:cubicBezTo>
                  <a:cubicBezTo>
                    <a:pt x="288" y="184"/>
                    <a:pt x="288" y="184"/>
                    <a:pt x="288" y="184"/>
                  </a:cubicBezTo>
                  <a:cubicBezTo>
                    <a:pt x="297" y="192"/>
                    <a:pt x="306" y="201"/>
                    <a:pt x="315" y="210"/>
                  </a:cubicBezTo>
                  <a:cubicBezTo>
                    <a:pt x="288" y="230"/>
                    <a:pt x="267" y="257"/>
                    <a:pt x="244" y="281"/>
                  </a:cubicBezTo>
                  <a:cubicBezTo>
                    <a:pt x="248" y="276"/>
                    <a:pt x="252" y="269"/>
                    <a:pt x="257" y="264"/>
                  </a:cubicBezTo>
                  <a:cubicBezTo>
                    <a:pt x="273" y="245"/>
                    <a:pt x="290" y="227"/>
                    <a:pt x="306" y="209"/>
                  </a:cubicBezTo>
                  <a:cubicBezTo>
                    <a:pt x="307" y="209"/>
                    <a:pt x="306" y="207"/>
                    <a:pt x="306" y="207"/>
                  </a:cubicBezTo>
                  <a:cubicBezTo>
                    <a:pt x="305" y="207"/>
                    <a:pt x="305" y="208"/>
                    <a:pt x="305" y="208"/>
                  </a:cubicBezTo>
                  <a:cubicBezTo>
                    <a:pt x="286" y="220"/>
                    <a:pt x="268" y="235"/>
                    <a:pt x="251" y="250"/>
                  </a:cubicBezTo>
                  <a:cubicBezTo>
                    <a:pt x="253" y="248"/>
                    <a:pt x="254" y="246"/>
                    <a:pt x="256" y="244"/>
                  </a:cubicBezTo>
                  <a:cubicBezTo>
                    <a:pt x="269" y="228"/>
                    <a:pt x="289" y="214"/>
                    <a:pt x="297" y="195"/>
                  </a:cubicBezTo>
                  <a:cubicBezTo>
                    <a:pt x="297" y="194"/>
                    <a:pt x="296" y="194"/>
                    <a:pt x="296" y="194"/>
                  </a:cubicBezTo>
                  <a:cubicBezTo>
                    <a:pt x="296" y="194"/>
                    <a:pt x="295" y="194"/>
                    <a:pt x="295" y="194"/>
                  </a:cubicBezTo>
                  <a:cubicBezTo>
                    <a:pt x="276" y="213"/>
                    <a:pt x="256" y="232"/>
                    <a:pt x="235" y="250"/>
                  </a:cubicBezTo>
                  <a:cubicBezTo>
                    <a:pt x="226" y="258"/>
                    <a:pt x="216" y="266"/>
                    <a:pt x="207" y="275"/>
                  </a:cubicBezTo>
                  <a:moveTo>
                    <a:pt x="109" y="301"/>
                  </a:moveTo>
                  <a:cubicBezTo>
                    <a:pt x="115" y="296"/>
                    <a:pt x="121" y="290"/>
                    <a:pt x="127" y="285"/>
                  </a:cubicBezTo>
                  <a:cubicBezTo>
                    <a:pt x="138" y="274"/>
                    <a:pt x="149" y="264"/>
                    <a:pt x="160" y="253"/>
                  </a:cubicBezTo>
                  <a:cubicBezTo>
                    <a:pt x="182" y="233"/>
                    <a:pt x="200" y="208"/>
                    <a:pt x="219" y="185"/>
                  </a:cubicBezTo>
                  <a:cubicBezTo>
                    <a:pt x="222" y="184"/>
                    <a:pt x="225" y="183"/>
                    <a:pt x="228" y="183"/>
                  </a:cubicBezTo>
                  <a:cubicBezTo>
                    <a:pt x="230" y="183"/>
                    <a:pt x="231" y="183"/>
                    <a:pt x="232" y="184"/>
                  </a:cubicBezTo>
                  <a:cubicBezTo>
                    <a:pt x="234" y="184"/>
                    <a:pt x="235" y="184"/>
                    <a:pt x="236" y="184"/>
                  </a:cubicBezTo>
                  <a:cubicBezTo>
                    <a:pt x="215" y="199"/>
                    <a:pt x="198" y="219"/>
                    <a:pt x="180" y="236"/>
                  </a:cubicBezTo>
                  <a:cubicBezTo>
                    <a:pt x="160" y="256"/>
                    <a:pt x="138" y="273"/>
                    <a:pt x="119" y="293"/>
                  </a:cubicBezTo>
                  <a:cubicBezTo>
                    <a:pt x="116" y="296"/>
                    <a:pt x="113" y="299"/>
                    <a:pt x="110" y="301"/>
                  </a:cubicBezTo>
                  <a:cubicBezTo>
                    <a:pt x="110" y="301"/>
                    <a:pt x="110" y="301"/>
                    <a:pt x="109" y="301"/>
                  </a:cubicBezTo>
                  <a:moveTo>
                    <a:pt x="21" y="283"/>
                  </a:moveTo>
                  <a:cubicBezTo>
                    <a:pt x="25" y="280"/>
                    <a:pt x="28" y="275"/>
                    <a:pt x="32" y="272"/>
                  </a:cubicBezTo>
                  <a:cubicBezTo>
                    <a:pt x="61" y="239"/>
                    <a:pt x="102" y="220"/>
                    <a:pt x="128" y="183"/>
                  </a:cubicBezTo>
                  <a:cubicBezTo>
                    <a:pt x="130" y="186"/>
                    <a:pt x="133" y="188"/>
                    <a:pt x="135" y="191"/>
                  </a:cubicBezTo>
                  <a:cubicBezTo>
                    <a:pt x="135" y="192"/>
                    <a:pt x="135" y="192"/>
                    <a:pt x="135" y="192"/>
                  </a:cubicBezTo>
                  <a:cubicBezTo>
                    <a:pt x="134" y="192"/>
                    <a:pt x="133" y="193"/>
                    <a:pt x="132" y="194"/>
                  </a:cubicBezTo>
                  <a:cubicBezTo>
                    <a:pt x="132" y="194"/>
                    <a:pt x="132" y="194"/>
                    <a:pt x="132" y="194"/>
                  </a:cubicBezTo>
                  <a:cubicBezTo>
                    <a:pt x="131" y="194"/>
                    <a:pt x="130" y="195"/>
                    <a:pt x="129" y="197"/>
                  </a:cubicBezTo>
                  <a:cubicBezTo>
                    <a:pt x="109" y="214"/>
                    <a:pt x="88" y="231"/>
                    <a:pt x="67" y="247"/>
                  </a:cubicBezTo>
                  <a:cubicBezTo>
                    <a:pt x="57" y="254"/>
                    <a:pt x="47" y="262"/>
                    <a:pt x="37" y="270"/>
                  </a:cubicBezTo>
                  <a:cubicBezTo>
                    <a:pt x="32" y="274"/>
                    <a:pt x="27" y="278"/>
                    <a:pt x="21" y="283"/>
                  </a:cubicBezTo>
                  <a:moveTo>
                    <a:pt x="18" y="266"/>
                  </a:moveTo>
                  <a:cubicBezTo>
                    <a:pt x="18" y="266"/>
                    <a:pt x="18" y="266"/>
                    <a:pt x="18" y="266"/>
                  </a:cubicBezTo>
                  <a:cubicBezTo>
                    <a:pt x="50" y="233"/>
                    <a:pt x="89" y="210"/>
                    <a:pt x="120" y="177"/>
                  </a:cubicBezTo>
                  <a:cubicBezTo>
                    <a:pt x="122" y="178"/>
                    <a:pt x="124" y="180"/>
                    <a:pt x="126" y="181"/>
                  </a:cubicBezTo>
                  <a:cubicBezTo>
                    <a:pt x="107" y="195"/>
                    <a:pt x="88" y="208"/>
                    <a:pt x="71" y="223"/>
                  </a:cubicBezTo>
                  <a:cubicBezTo>
                    <a:pt x="61" y="230"/>
                    <a:pt x="53" y="238"/>
                    <a:pt x="44" y="246"/>
                  </a:cubicBezTo>
                  <a:cubicBezTo>
                    <a:pt x="36" y="253"/>
                    <a:pt x="23" y="260"/>
                    <a:pt x="18" y="266"/>
                  </a:cubicBezTo>
                  <a:moveTo>
                    <a:pt x="56" y="198"/>
                  </a:moveTo>
                  <a:cubicBezTo>
                    <a:pt x="59" y="194"/>
                    <a:pt x="62" y="190"/>
                    <a:pt x="65" y="186"/>
                  </a:cubicBezTo>
                  <a:cubicBezTo>
                    <a:pt x="67" y="185"/>
                    <a:pt x="68" y="184"/>
                    <a:pt x="69" y="183"/>
                  </a:cubicBezTo>
                  <a:cubicBezTo>
                    <a:pt x="74" y="181"/>
                    <a:pt x="79" y="178"/>
                    <a:pt x="84" y="176"/>
                  </a:cubicBezTo>
                  <a:cubicBezTo>
                    <a:pt x="75" y="183"/>
                    <a:pt x="66" y="191"/>
                    <a:pt x="56" y="198"/>
                  </a:cubicBezTo>
                  <a:moveTo>
                    <a:pt x="19" y="262"/>
                  </a:moveTo>
                  <a:cubicBezTo>
                    <a:pt x="20" y="257"/>
                    <a:pt x="22" y="252"/>
                    <a:pt x="24" y="247"/>
                  </a:cubicBezTo>
                  <a:cubicBezTo>
                    <a:pt x="40" y="233"/>
                    <a:pt x="57" y="219"/>
                    <a:pt x="74" y="206"/>
                  </a:cubicBezTo>
                  <a:cubicBezTo>
                    <a:pt x="83" y="198"/>
                    <a:pt x="92" y="191"/>
                    <a:pt x="102" y="184"/>
                  </a:cubicBezTo>
                  <a:cubicBezTo>
                    <a:pt x="105" y="182"/>
                    <a:pt x="109" y="179"/>
                    <a:pt x="113" y="177"/>
                  </a:cubicBezTo>
                  <a:cubicBezTo>
                    <a:pt x="114" y="176"/>
                    <a:pt x="116" y="175"/>
                    <a:pt x="117" y="175"/>
                  </a:cubicBezTo>
                  <a:cubicBezTo>
                    <a:pt x="118" y="175"/>
                    <a:pt x="118" y="175"/>
                    <a:pt x="118" y="176"/>
                  </a:cubicBezTo>
                  <a:cubicBezTo>
                    <a:pt x="117" y="177"/>
                    <a:pt x="115" y="179"/>
                    <a:pt x="114" y="180"/>
                  </a:cubicBezTo>
                  <a:cubicBezTo>
                    <a:pt x="85" y="211"/>
                    <a:pt x="49" y="233"/>
                    <a:pt x="19" y="262"/>
                  </a:cubicBezTo>
                  <a:moveTo>
                    <a:pt x="31" y="238"/>
                  </a:moveTo>
                  <a:cubicBezTo>
                    <a:pt x="32" y="237"/>
                    <a:pt x="33" y="236"/>
                    <a:pt x="34" y="236"/>
                  </a:cubicBezTo>
                  <a:cubicBezTo>
                    <a:pt x="41" y="226"/>
                    <a:pt x="50" y="219"/>
                    <a:pt x="60" y="212"/>
                  </a:cubicBezTo>
                  <a:cubicBezTo>
                    <a:pt x="78" y="200"/>
                    <a:pt x="95" y="187"/>
                    <a:pt x="110" y="172"/>
                  </a:cubicBezTo>
                  <a:cubicBezTo>
                    <a:pt x="112" y="173"/>
                    <a:pt x="113" y="173"/>
                    <a:pt x="115" y="174"/>
                  </a:cubicBezTo>
                  <a:cubicBezTo>
                    <a:pt x="103" y="180"/>
                    <a:pt x="93" y="188"/>
                    <a:pt x="83" y="196"/>
                  </a:cubicBezTo>
                  <a:cubicBezTo>
                    <a:pt x="66" y="210"/>
                    <a:pt x="48" y="224"/>
                    <a:pt x="31" y="238"/>
                  </a:cubicBezTo>
                  <a:moveTo>
                    <a:pt x="30" y="237"/>
                  </a:moveTo>
                  <a:cubicBezTo>
                    <a:pt x="35" y="227"/>
                    <a:pt x="41" y="219"/>
                    <a:pt x="46" y="212"/>
                  </a:cubicBezTo>
                  <a:cubicBezTo>
                    <a:pt x="56" y="205"/>
                    <a:pt x="65" y="197"/>
                    <a:pt x="74" y="190"/>
                  </a:cubicBezTo>
                  <a:cubicBezTo>
                    <a:pt x="80" y="185"/>
                    <a:pt x="86" y="182"/>
                    <a:pt x="92" y="178"/>
                  </a:cubicBezTo>
                  <a:cubicBezTo>
                    <a:pt x="97" y="175"/>
                    <a:pt x="102" y="174"/>
                    <a:pt x="107" y="172"/>
                  </a:cubicBezTo>
                  <a:cubicBezTo>
                    <a:pt x="107" y="172"/>
                    <a:pt x="107" y="172"/>
                    <a:pt x="107" y="172"/>
                  </a:cubicBezTo>
                  <a:cubicBezTo>
                    <a:pt x="105" y="173"/>
                    <a:pt x="101" y="178"/>
                    <a:pt x="100" y="179"/>
                  </a:cubicBezTo>
                  <a:cubicBezTo>
                    <a:pt x="85" y="193"/>
                    <a:pt x="68" y="205"/>
                    <a:pt x="51" y="216"/>
                  </a:cubicBezTo>
                  <a:cubicBezTo>
                    <a:pt x="43" y="222"/>
                    <a:pt x="36" y="229"/>
                    <a:pt x="30" y="237"/>
                  </a:cubicBezTo>
                  <a:moveTo>
                    <a:pt x="73" y="189"/>
                  </a:moveTo>
                  <a:cubicBezTo>
                    <a:pt x="79" y="183"/>
                    <a:pt x="85" y="178"/>
                    <a:pt x="91" y="174"/>
                  </a:cubicBezTo>
                  <a:cubicBezTo>
                    <a:pt x="94" y="173"/>
                    <a:pt x="98" y="172"/>
                    <a:pt x="101" y="172"/>
                  </a:cubicBezTo>
                  <a:cubicBezTo>
                    <a:pt x="91" y="176"/>
                    <a:pt x="82" y="182"/>
                    <a:pt x="73" y="189"/>
                  </a:cubicBezTo>
                  <a:moveTo>
                    <a:pt x="77" y="170"/>
                  </a:moveTo>
                  <a:cubicBezTo>
                    <a:pt x="90" y="152"/>
                    <a:pt x="104" y="135"/>
                    <a:pt x="116" y="116"/>
                  </a:cubicBezTo>
                  <a:cubicBezTo>
                    <a:pt x="138" y="82"/>
                    <a:pt x="126" y="44"/>
                    <a:pt x="107" y="11"/>
                  </a:cubicBezTo>
                  <a:cubicBezTo>
                    <a:pt x="122" y="9"/>
                    <a:pt x="136" y="8"/>
                    <a:pt x="151" y="8"/>
                  </a:cubicBezTo>
                  <a:cubicBezTo>
                    <a:pt x="157" y="8"/>
                    <a:pt x="164" y="8"/>
                    <a:pt x="170" y="8"/>
                  </a:cubicBezTo>
                  <a:cubicBezTo>
                    <a:pt x="176" y="9"/>
                    <a:pt x="182" y="9"/>
                    <a:pt x="189" y="9"/>
                  </a:cubicBezTo>
                  <a:cubicBezTo>
                    <a:pt x="193" y="9"/>
                    <a:pt x="197" y="9"/>
                    <a:pt x="201" y="8"/>
                  </a:cubicBezTo>
                  <a:cubicBezTo>
                    <a:pt x="185" y="35"/>
                    <a:pt x="178" y="63"/>
                    <a:pt x="194" y="92"/>
                  </a:cubicBezTo>
                  <a:cubicBezTo>
                    <a:pt x="211" y="125"/>
                    <a:pt x="248" y="149"/>
                    <a:pt x="276" y="173"/>
                  </a:cubicBezTo>
                  <a:cubicBezTo>
                    <a:pt x="277" y="174"/>
                    <a:pt x="278" y="175"/>
                    <a:pt x="279" y="176"/>
                  </a:cubicBezTo>
                  <a:cubicBezTo>
                    <a:pt x="276" y="176"/>
                    <a:pt x="273" y="178"/>
                    <a:pt x="270" y="181"/>
                  </a:cubicBezTo>
                  <a:cubicBezTo>
                    <a:pt x="268" y="183"/>
                    <a:pt x="265" y="184"/>
                    <a:pt x="262" y="184"/>
                  </a:cubicBezTo>
                  <a:cubicBezTo>
                    <a:pt x="253" y="184"/>
                    <a:pt x="242" y="177"/>
                    <a:pt x="235" y="175"/>
                  </a:cubicBezTo>
                  <a:cubicBezTo>
                    <a:pt x="232" y="175"/>
                    <a:pt x="229" y="175"/>
                    <a:pt x="227" y="175"/>
                  </a:cubicBezTo>
                  <a:cubicBezTo>
                    <a:pt x="209" y="175"/>
                    <a:pt x="198" y="191"/>
                    <a:pt x="183" y="201"/>
                  </a:cubicBezTo>
                  <a:cubicBezTo>
                    <a:pt x="178" y="204"/>
                    <a:pt x="174" y="205"/>
                    <a:pt x="170" y="205"/>
                  </a:cubicBezTo>
                  <a:cubicBezTo>
                    <a:pt x="152" y="205"/>
                    <a:pt x="141" y="181"/>
                    <a:pt x="127" y="171"/>
                  </a:cubicBezTo>
                  <a:cubicBezTo>
                    <a:pt x="119" y="166"/>
                    <a:pt x="111" y="164"/>
                    <a:pt x="104" y="164"/>
                  </a:cubicBezTo>
                  <a:cubicBezTo>
                    <a:pt x="95" y="164"/>
                    <a:pt x="86" y="166"/>
                    <a:pt x="77" y="170"/>
                  </a:cubicBezTo>
                  <a:moveTo>
                    <a:pt x="151" y="0"/>
                  </a:moveTo>
                  <a:cubicBezTo>
                    <a:pt x="135" y="0"/>
                    <a:pt x="118" y="1"/>
                    <a:pt x="102" y="4"/>
                  </a:cubicBezTo>
                  <a:cubicBezTo>
                    <a:pt x="98" y="4"/>
                    <a:pt x="98" y="7"/>
                    <a:pt x="99" y="10"/>
                  </a:cubicBezTo>
                  <a:cubicBezTo>
                    <a:pt x="98" y="11"/>
                    <a:pt x="98" y="12"/>
                    <a:pt x="99" y="14"/>
                  </a:cubicBezTo>
                  <a:cubicBezTo>
                    <a:pt x="110" y="31"/>
                    <a:pt x="119" y="49"/>
                    <a:pt x="120" y="70"/>
                  </a:cubicBezTo>
                  <a:cubicBezTo>
                    <a:pt x="122" y="94"/>
                    <a:pt x="107" y="114"/>
                    <a:pt x="94" y="133"/>
                  </a:cubicBezTo>
                  <a:cubicBezTo>
                    <a:pt x="72" y="162"/>
                    <a:pt x="50" y="191"/>
                    <a:pt x="30" y="220"/>
                  </a:cubicBezTo>
                  <a:cubicBezTo>
                    <a:pt x="17" y="241"/>
                    <a:pt x="0" y="270"/>
                    <a:pt x="16" y="293"/>
                  </a:cubicBezTo>
                  <a:cubicBezTo>
                    <a:pt x="28" y="313"/>
                    <a:pt x="58" y="315"/>
                    <a:pt x="79" y="315"/>
                  </a:cubicBezTo>
                  <a:cubicBezTo>
                    <a:pt x="79" y="315"/>
                    <a:pt x="79" y="315"/>
                    <a:pt x="80" y="315"/>
                  </a:cubicBezTo>
                  <a:cubicBezTo>
                    <a:pt x="93" y="315"/>
                    <a:pt x="107" y="314"/>
                    <a:pt x="120" y="313"/>
                  </a:cubicBezTo>
                  <a:cubicBezTo>
                    <a:pt x="125" y="313"/>
                    <a:pt x="129" y="313"/>
                    <a:pt x="134" y="313"/>
                  </a:cubicBezTo>
                  <a:cubicBezTo>
                    <a:pt x="152" y="313"/>
                    <a:pt x="171" y="314"/>
                    <a:pt x="189" y="315"/>
                  </a:cubicBezTo>
                  <a:cubicBezTo>
                    <a:pt x="213" y="317"/>
                    <a:pt x="238" y="320"/>
                    <a:pt x="262" y="320"/>
                  </a:cubicBezTo>
                  <a:cubicBezTo>
                    <a:pt x="275" y="320"/>
                    <a:pt x="289" y="319"/>
                    <a:pt x="302" y="317"/>
                  </a:cubicBezTo>
                  <a:cubicBezTo>
                    <a:pt x="329" y="311"/>
                    <a:pt x="355" y="291"/>
                    <a:pt x="350" y="260"/>
                  </a:cubicBezTo>
                  <a:cubicBezTo>
                    <a:pt x="345" y="228"/>
                    <a:pt x="319" y="202"/>
                    <a:pt x="296" y="180"/>
                  </a:cubicBezTo>
                  <a:cubicBezTo>
                    <a:pt x="271" y="156"/>
                    <a:pt x="243" y="136"/>
                    <a:pt x="218" y="111"/>
                  </a:cubicBezTo>
                  <a:cubicBezTo>
                    <a:pt x="204" y="96"/>
                    <a:pt x="193" y="79"/>
                    <a:pt x="193" y="58"/>
                  </a:cubicBezTo>
                  <a:cubicBezTo>
                    <a:pt x="192" y="40"/>
                    <a:pt x="201" y="23"/>
                    <a:pt x="211" y="8"/>
                  </a:cubicBezTo>
                  <a:cubicBezTo>
                    <a:pt x="212" y="6"/>
                    <a:pt x="211" y="3"/>
                    <a:pt x="209" y="2"/>
                  </a:cubicBezTo>
                  <a:cubicBezTo>
                    <a:pt x="208" y="1"/>
                    <a:pt x="207" y="0"/>
                    <a:pt x="205" y="0"/>
                  </a:cubicBezTo>
                  <a:cubicBezTo>
                    <a:pt x="205" y="0"/>
                    <a:pt x="205" y="0"/>
                    <a:pt x="205" y="0"/>
                  </a:cubicBezTo>
                  <a:cubicBezTo>
                    <a:pt x="199" y="0"/>
                    <a:pt x="193" y="0"/>
                    <a:pt x="187" y="0"/>
                  </a:cubicBezTo>
                  <a:cubicBezTo>
                    <a:pt x="181" y="0"/>
                    <a:pt x="175" y="0"/>
                    <a:pt x="169" y="0"/>
                  </a:cubicBezTo>
                  <a:cubicBezTo>
                    <a:pt x="163" y="0"/>
                    <a:pt x="157"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400"/>
            <p:cNvSpPr>
              <a:spLocks noEditPoints="1"/>
            </p:cNvSpPr>
            <p:nvPr/>
          </p:nvSpPr>
          <p:spPr bwMode="auto">
            <a:xfrm>
              <a:off x="3763" y="3248"/>
              <a:ext cx="961" cy="866"/>
            </a:xfrm>
            <a:custGeom>
              <a:avLst/>
              <a:gdLst>
                <a:gd name="T0" fmla="*/ 627 w 718"/>
                <a:gd name="T1" fmla="*/ 620 h 649"/>
                <a:gd name="T2" fmla="*/ 643 w 718"/>
                <a:gd name="T3" fmla="*/ 614 h 649"/>
                <a:gd name="T4" fmla="*/ 662 w 718"/>
                <a:gd name="T5" fmla="*/ 574 h 649"/>
                <a:gd name="T6" fmla="*/ 666 w 718"/>
                <a:gd name="T7" fmla="*/ 554 h 649"/>
                <a:gd name="T8" fmla="*/ 277 w 718"/>
                <a:gd name="T9" fmla="*/ 520 h 649"/>
                <a:gd name="T10" fmla="*/ 665 w 718"/>
                <a:gd name="T11" fmla="*/ 514 h 649"/>
                <a:gd name="T12" fmla="*/ 532 w 718"/>
                <a:gd name="T13" fmla="*/ 631 h 649"/>
                <a:gd name="T14" fmla="*/ 645 w 718"/>
                <a:gd name="T15" fmla="*/ 463 h 649"/>
                <a:gd name="T16" fmla="*/ 661 w 718"/>
                <a:gd name="T17" fmla="*/ 486 h 649"/>
                <a:gd name="T18" fmla="*/ 403 w 718"/>
                <a:gd name="T19" fmla="*/ 624 h 649"/>
                <a:gd name="T20" fmla="*/ 497 w 718"/>
                <a:gd name="T21" fmla="*/ 558 h 649"/>
                <a:gd name="T22" fmla="*/ 510 w 718"/>
                <a:gd name="T23" fmla="*/ 585 h 649"/>
                <a:gd name="T24" fmla="*/ 163 w 718"/>
                <a:gd name="T25" fmla="*/ 485 h 649"/>
                <a:gd name="T26" fmla="*/ 640 w 718"/>
                <a:gd name="T27" fmla="*/ 430 h 649"/>
                <a:gd name="T28" fmla="*/ 689 w 718"/>
                <a:gd name="T29" fmla="*/ 537 h 649"/>
                <a:gd name="T30" fmla="*/ 625 w 718"/>
                <a:gd name="T31" fmla="*/ 582 h 649"/>
                <a:gd name="T32" fmla="*/ 596 w 718"/>
                <a:gd name="T33" fmla="*/ 576 h 649"/>
                <a:gd name="T34" fmla="*/ 655 w 718"/>
                <a:gd name="T35" fmla="*/ 458 h 649"/>
                <a:gd name="T36" fmla="*/ 60 w 718"/>
                <a:gd name="T37" fmla="*/ 601 h 649"/>
                <a:gd name="T38" fmla="*/ 82 w 718"/>
                <a:gd name="T39" fmla="*/ 611 h 649"/>
                <a:gd name="T40" fmla="*/ 344 w 718"/>
                <a:gd name="T41" fmla="*/ 432 h 649"/>
                <a:gd name="T42" fmla="*/ 227 w 718"/>
                <a:gd name="T43" fmla="*/ 527 h 649"/>
                <a:gd name="T44" fmla="*/ 98 w 718"/>
                <a:gd name="T45" fmla="*/ 603 h 649"/>
                <a:gd name="T46" fmla="*/ 365 w 718"/>
                <a:gd name="T47" fmla="*/ 446 h 649"/>
                <a:gd name="T48" fmla="*/ 87 w 718"/>
                <a:gd name="T49" fmla="*/ 613 h 649"/>
                <a:gd name="T50" fmla="*/ 134 w 718"/>
                <a:gd name="T51" fmla="*/ 618 h 649"/>
                <a:gd name="T52" fmla="*/ 167 w 718"/>
                <a:gd name="T53" fmla="*/ 614 h 649"/>
                <a:gd name="T54" fmla="*/ 594 w 718"/>
                <a:gd name="T55" fmla="*/ 403 h 649"/>
                <a:gd name="T56" fmla="*/ 107 w 718"/>
                <a:gd name="T57" fmla="*/ 551 h 649"/>
                <a:gd name="T58" fmla="*/ 373 w 718"/>
                <a:gd name="T59" fmla="*/ 425 h 649"/>
                <a:gd name="T60" fmla="*/ 322 w 718"/>
                <a:gd name="T61" fmla="*/ 524 h 649"/>
                <a:gd name="T62" fmla="*/ 267 w 718"/>
                <a:gd name="T63" fmla="*/ 618 h 649"/>
                <a:gd name="T64" fmla="*/ 576 w 718"/>
                <a:gd name="T65" fmla="*/ 377 h 649"/>
                <a:gd name="T66" fmla="*/ 269 w 718"/>
                <a:gd name="T67" fmla="*/ 617 h 649"/>
                <a:gd name="T68" fmla="*/ 319 w 718"/>
                <a:gd name="T69" fmla="*/ 618 h 649"/>
                <a:gd name="T70" fmla="*/ 437 w 718"/>
                <a:gd name="T71" fmla="*/ 431 h 649"/>
                <a:gd name="T72" fmla="*/ 529 w 718"/>
                <a:gd name="T73" fmla="*/ 392 h 649"/>
                <a:gd name="T74" fmla="*/ 518 w 718"/>
                <a:gd name="T75" fmla="*/ 391 h 649"/>
                <a:gd name="T76" fmla="*/ 235 w 718"/>
                <a:gd name="T77" fmla="*/ 387 h 649"/>
                <a:gd name="T78" fmla="*/ 418 w 718"/>
                <a:gd name="T79" fmla="*/ 558 h 649"/>
                <a:gd name="T80" fmla="*/ 520 w 718"/>
                <a:gd name="T81" fmla="*/ 536 h 649"/>
                <a:gd name="T82" fmla="*/ 599 w 718"/>
                <a:gd name="T83" fmla="*/ 393 h 649"/>
                <a:gd name="T84" fmla="*/ 444 w 718"/>
                <a:gd name="T85" fmla="*/ 375 h 649"/>
                <a:gd name="T86" fmla="*/ 221 w 718"/>
                <a:gd name="T87" fmla="*/ 611 h 649"/>
                <a:gd name="T88" fmla="*/ 266 w 718"/>
                <a:gd name="T89" fmla="*/ 394 h 649"/>
                <a:gd name="T90" fmla="*/ 243 w 718"/>
                <a:gd name="T91" fmla="*/ 358 h 649"/>
                <a:gd name="T92" fmla="*/ 139 w 718"/>
                <a:gd name="T93" fmla="*/ 371 h 649"/>
                <a:gd name="T94" fmla="*/ 228 w 718"/>
                <a:gd name="T95" fmla="*/ 359 h 649"/>
                <a:gd name="T96" fmla="*/ 122 w 718"/>
                <a:gd name="T97" fmla="*/ 430 h 649"/>
                <a:gd name="T98" fmla="*/ 150 w 718"/>
                <a:gd name="T99" fmla="*/ 385 h 649"/>
                <a:gd name="T100" fmla="*/ 147 w 718"/>
                <a:gd name="T101" fmla="*/ 383 h 649"/>
                <a:gd name="T102" fmla="*/ 306 w 718"/>
                <a:gd name="T103" fmla="*/ 17 h 649"/>
                <a:gd name="T104" fmla="*/ 547 w 718"/>
                <a:gd name="T105" fmla="*/ 367 h 649"/>
                <a:gd name="T106" fmla="*/ 209 w 718"/>
                <a:gd name="T107" fmla="*/ 332 h 649"/>
                <a:gd name="T108" fmla="*/ 189 w 718"/>
                <a:gd name="T109" fmla="*/ 270 h 649"/>
                <a:gd name="T110" fmla="*/ 382 w 718"/>
                <a:gd name="T111" fmla="*/ 639 h 649"/>
                <a:gd name="T112" fmla="*/ 426 w 718"/>
                <a:gd name="T113" fmla="*/ 17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649">
                  <a:moveTo>
                    <a:pt x="605" y="620"/>
                  </a:moveTo>
                  <a:cubicBezTo>
                    <a:pt x="604" y="620"/>
                    <a:pt x="628" y="597"/>
                    <a:pt x="633" y="593"/>
                  </a:cubicBezTo>
                  <a:cubicBezTo>
                    <a:pt x="640" y="585"/>
                    <a:pt x="647" y="578"/>
                    <a:pt x="654" y="571"/>
                  </a:cubicBezTo>
                  <a:cubicBezTo>
                    <a:pt x="643" y="586"/>
                    <a:pt x="630" y="600"/>
                    <a:pt x="616" y="612"/>
                  </a:cubicBezTo>
                  <a:cubicBezTo>
                    <a:pt x="609" y="618"/>
                    <a:pt x="606" y="620"/>
                    <a:pt x="605" y="620"/>
                  </a:cubicBezTo>
                  <a:moveTo>
                    <a:pt x="627" y="620"/>
                  </a:moveTo>
                  <a:cubicBezTo>
                    <a:pt x="627" y="620"/>
                    <a:pt x="627" y="620"/>
                    <a:pt x="627" y="620"/>
                  </a:cubicBezTo>
                  <a:cubicBezTo>
                    <a:pt x="628" y="619"/>
                    <a:pt x="628" y="619"/>
                    <a:pt x="629" y="618"/>
                  </a:cubicBezTo>
                  <a:cubicBezTo>
                    <a:pt x="629" y="618"/>
                    <a:pt x="629" y="617"/>
                    <a:pt x="630" y="617"/>
                  </a:cubicBezTo>
                  <a:cubicBezTo>
                    <a:pt x="644" y="604"/>
                    <a:pt x="657" y="590"/>
                    <a:pt x="671" y="576"/>
                  </a:cubicBezTo>
                  <a:cubicBezTo>
                    <a:pt x="675" y="571"/>
                    <a:pt x="683" y="560"/>
                    <a:pt x="685" y="560"/>
                  </a:cubicBezTo>
                  <a:cubicBezTo>
                    <a:pt x="686" y="560"/>
                    <a:pt x="685" y="563"/>
                    <a:pt x="681" y="574"/>
                  </a:cubicBezTo>
                  <a:cubicBezTo>
                    <a:pt x="673" y="590"/>
                    <a:pt x="658" y="604"/>
                    <a:pt x="643" y="614"/>
                  </a:cubicBezTo>
                  <a:cubicBezTo>
                    <a:pt x="643" y="614"/>
                    <a:pt x="643" y="614"/>
                    <a:pt x="643" y="614"/>
                  </a:cubicBezTo>
                  <a:cubicBezTo>
                    <a:pt x="637" y="617"/>
                    <a:pt x="632" y="619"/>
                    <a:pt x="627" y="620"/>
                  </a:cubicBezTo>
                  <a:moveTo>
                    <a:pt x="605" y="625"/>
                  </a:moveTo>
                  <a:cubicBezTo>
                    <a:pt x="630" y="607"/>
                    <a:pt x="654" y="583"/>
                    <a:pt x="670" y="556"/>
                  </a:cubicBezTo>
                  <a:cubicBezTo>
                    <a:pt x="671" y="554"/>
                    <a:pt x="673" y="553"/>
                    <a:pt x="675" y="551"/>
                  </a:cubicBezTo>
                  <a:cubicBezTo>
                    <a:pt x="678" y="548"/>
                    <a:pt x="680" y="546"/>
                    <a:pt x="681" y="545"/>
                  </a:cubicBezTo>
                  <a:cubicBezTo>
                    <a:pt x="680" y="546"/>
                    <a:pt x="678" y="548"/>
                    <a:pt x="677" y="552"/>
                  </a:cubicBezTo>
                  <a:cubicBezTo>
                    <a:pt x="672" y="560"/>
                    <a:pt x="667" y="567"/>
                    <a:pt x="662" y="574"/>
                  </a:cubicBezTo>
                  <a:cubicBezTo>
                    <a:pt x="649" y="592"/>
                    <a:pt x="634" y="608"/>
                    <a:pt x="618" y="623"/>
                  </a:cubicBezTo>
                  <a:cubicBezTo>
                    <a:pt x="614" y="624"/>
                    <a:pt x="609" y="625"/>
                    <a:pt x="605" y="625"/>
                  </a:cubicBezTo>
                  <a:moveTo>
                    <a:pt x="584" y="628"/>
                  </a:moveTo>
                  <a:cubicBezTo>
                    <a:pt x="612" y="604"/>
                    <a:pt x="636" y="576"/>
                    <a:pt x="662" y="549"/>
                  </a:cubicBezTo>
                  <a:cubicBezTo>
                    <a:pt x="663" y="549"/>
                    <a:pt x="673" y="536"/>
                    <a:pt x="675" y="536"/>
                  </a:cubicBezTo>
                  <a:cubicBezTo>
                    <a:pt x="675" y="536"/>
                    <a:pt x="675" y="537"/>
                    <a:pt x="674" y="540"/>
                  </a:cubicBezTo>
                  <a:cubicBezTo>
                    <a:pt x="672" y="545"/>
                    <a:pt x="669" y="549"/>
                    <a:pt x="666" y="554"/>
                  </a:cubicBezTo>
                  <a:cubicBezTo>
                    <a:pt x="642" y="577"/>
                    <a:pt x="619" y="600"/>
                    <a:pt x="598" y="625"/>
                  </a:cubicBezTo>
                  <a:cubicBezTo>
                    <a:pt x="597" y="626"/>
                    <a:pt x="597" y="626"/>
                    <a:pt x="597" y="627"/>
                  </a:cubicBezTo>
                  <a:cubicBezTo>
                    <a:pt x="593" y="627"/>
                    <a:pt x="588" y="628"/>
                    <a:pt x="584" y="628"/>
                  </a:cubicBezTo>
                  <a:moveTo>
                    <a:pt x="193" y="595"/>
                  </a:moveTo>
                  <a:cubicBezTo>
                    <a:pt x="194" y="594"/>
                    <a:pt x="196" y="592"/>
                    <a:pt x="197" y="590"/>
                  </a:cubicBezTo>
                  <a:cubicBezTo>
                    <a:pt x="219" y="570"/>
                    <a:pt x="241" y="551"/>
                    <a:pt x="263" y="532"/>
                  </a:cubicBezTo>
                  <a:cubicBezTo>
                    <a:pt x="268" y="528"/>
                    <a:pt x="273" y="524"/>
                    <a:pt x="277" y="520"/>
                  </a:cubicBezTo>
                  <a:cubicBezTo>
                    <a:pt x="257" y="540"/>
                    <a:pt x="237" y="560"/>
                    <a:pt x="215" y="578"/>
                  </a:cubicBezTo>
                  <a:cubicBezTo>
                    <a:pt x="208" y="584"/>
                    <a:pt x="200" y="589"/>
                    <a:pt x="193" y="595"/>
                  </a:cubicBezTo>
                  <a:moveTo>
                    <a:pt x="549" y="629"/>
                  </a:moveTo>
                  <a:cubicBezTo>
                    <a:pt x="551" y="629"/>
                    <a:pt x="553" y="627"/>
                    <a:pt x="555" y="623"/>
                  </a:cubicBezTo>
                  <a:cubicBezTo>
                    <a:pt x="562" y="617"/>
                    <a:pt x="568" y="610"/>
                    <a:pt x="575" y="604"/>
                  </a:cubicBezTo>
                  <a:cubicBezTo>
                    <a:pt x="597" y="582"/>
                    <a:pt x="617" y="559"/>
                    <a:pt x="639" y="538"/>
                  </a:cubicBezTo>
                  <a:cubicBezTo>
                    <a:pt x="642" y="535"/>
                    <a:pt x="662" y="514"/>
                    <a:pt x="665" y="514"/>
                  </a:cubicBezTo>
                  <a:cubicBezTo>
                    <a:pt x="666" y="514"/>
                    <a:pt x="666" y="516"/>
                    <a:pt x="663" y="521"/>
                  </a:cubicBezTo>
                  <a:cubicBezTo>
                    <a:pt x="654" y="535"/>
                    <a:pt x="642" y="547"/>
                    <a:pt x="630" y="559"/>
                  </a:cubicBezTo>
                  <a:cubicBezTo>
                    <a:pt x="610" y="580"/>
                    <a:pt x="595" y="606"/>
                    <a:pt x="576" y="629"/>
                  </a:cubicBezTo>
                  <a:cubicBezTo>
                    <a:pt x="566" y="630"/>
                    <a:pt x="555" y="631"/>
                    <a:pt x="545" y="631"/>
                  </a:cubicBezTo>
                  <a:cubicBezTo>
                    <a:pt x="546" y="630"/>
                    <a:pt x="547" y="629"/>
                    <a:pt x="548" y="628"/>
                  </a:cubicBezTo>
                  <a:cubicBezTo>
                    <a:pt x="548" y="629"/>
                    <a:pt x="549" y="629"/>
                    <a:pt x="549" y="629"/>
                  </a:cubicBezTo>
                  <a:moveTo>
                    <a:pt x="532" y="631"/>
                  </a:moveTo>
                  <a:cubicBezTo>
                    <a:pt x="520" y="631"/>
                    <a:pt x="509" y="631"/>
                    <a:pt x="499" y="630"/>
                  </a:cubicBezTo>
                  <a:cubicBezTo>
                    <a:pt x="492" y="630"/>
                    <a:pt x="485" y="630"/>
                    <a:pt x="477" y="629"/>
                  </a:cubicBezTo>
                  <a:cubicBezTo>
                    <a:pt x="478" y="628"/>
                    <a:pt x="479" y="627"/>
                    <a:pt x="480" y="626"/>
                  </a:cubicBezTo>
                  <a:cubicBezTo>
                    <a:pt x="494" y="610"/>
                    <a:pt x="509" y="595"/>
                    <a:pt x="524" y="580"/>
                  </a:cubicBezTo>
                  <a:cubicBezTo>
                    <a:pt x="554" y="551"/>
                    <a:pt x="586" y="525"/>
                    <a:pt x="614" y="495"/>
                  </a:cubicBezTo>
                  <a:cubicBezTo>
                    <a:pt x="620" y="488"/>
                    <a:pt x="627" y="481"/>
                    <a:pt x="633" y="475"/>
                  </a:cubicBezTo>
                  <a:cubicBezTo>
                    <a:pt x="635" y="473"/>
                    <a:pt x="644" y="463"/>
                    <a:pt x="645" y="463"/>
                  </a:cubicBezTo>
                  <a:cubicBezTo>
                    <a:pt x="646" y="463"/>
                    <a:pt x="645" y="466"/>
                    <a:pt x="641" y="472"/>
                  </a:cubicBezTo>
                  <a:cubicBezTo>
                    <a:pt x="628" y="491"/>
                    <a:pt x="614" y="508"/>
                    <a:pt x="599" y="526"/>
                  </a:cubicBezTo>
                  <a:cubicBezTo>
                    <a:pt x="573" y="558"/>
                    <a:pt x="543" y="588"/>
                    <a:pt x="515" y="620"/>
                  </a:cubicBezTo>
                  <a:cubicBezTo>
                    <a:pt x="514" y="621"/>
                    <a:pt x="515" y="624"/>
                    <a:pt x="517" y="624"/>
                  </a:cubicBezTo>
                  <a:cubicBezTo>
                    <a:pt x="517" y="624"/>
                    <a:pt x="518" y="623"/>
                    <a:pt x="518" y="623"/>
                  </a:cubicBezTo>
                  <a:cubicBezTo>
                    <a:pt x="563" y="589"/>
                    <a:pt x="600" y="545"/>
                    <a:pt x="641" y="506"/>
                  </a:cubicBezTo>
                  <a:cubicBezTo>
                    <a:pt x="647" y="500"/>
                    <a:pt x="658" y="492"/>
                    <a:pt x="661" y="486"/>
                  </a:cubicBezTo>
                  <a:cubicBezTo>
                    <a:pt x="652" y="502"/>
                    <a:pt x="640" y="516"/>
                    <a:pt x="628" y="530"/>
                  </a:cubicBezTo>
                  <a:cubicBezTo>
                    <a:pt x="608" y="553"/>
                    <a:pt x="590" y="579"/>
                    <a:pt x="570" y="602"/>
                  </a:cubicBezTo>
                  <a:cubicBezTo>
                    <a:pt x="567" y="605"/>
                    <a:pt x="565" y="607"/>
                    <a:pt x="562" y="610"/>
                  </a:cubicBezTo>
                  <a:cubicBezTo>
                    <a:pt x="554" y="617"/>
                    <a:pt x="546" y="625"/>
                    <a:pt x="538" y="631"/>
                  </a:cubicBezTo>
                  <a:cubicBezTo>
                    <a:pt x="536" y="631"/>
                    <a:pt x="534" y="631"/>
                    <a:pt x="532" y="631"/>
                  </a:cubicBezTo>
                  <a:moveTo>
                    <a:pt x="472" y="629"/>
                  </a:moveTo>
                  <a:cubicBezTo>
                    <a:pt x="449" y="628"/>
                    <a:pt x="426" y="626"/>
                    <a:pt x="403" y="624"/>
                  </a:cubicBezTo>
                  <a:cubicBezTo>
                    <a:pt x="428" y="598"/>
                    <a:pt x="453" y="571"/>
                    <a:pt x="477" y="544"/>
                  </a:cubicBezTo>
                  <a:cubicBezTo>
                    <a:pt x="510" y="511"/>
                    <a:pt x="544" y="480"/>
                    <a:pt x="581" y="452"/>
                  </a:cubicBezTo>
                  <a:cubicBezTo>
                    <a:pt x="588" y="446"/>
                    <a:pt x="596" y="441"/>
                    <a:pt x="604" y="435"/>
                  </a:cubicBezTo>
                  <a:cubicBezTo>
                    <a:pt x="609" y="432"/>
                    <a:pt x="611" y="430"/>
                    <a:pt x="612" y="430"/>
                  </a:cubicBezTo>
                  <a:cubicBezTo>
                    <a:pt x="613" y="430"/>
                    <a:pt x="598" y="442"/>
                    <a:pt x="595" y="445"/>
                  </a:cubicBezTo>
                  <a:cubicBezTo>
                    <a:pt x="576" y="466"/>
                    <a:pt x="557" y="487"/>
                    <a:pt x="537" y="509"/>
                  </a:cubicBezTo>
                  <a:cubicBezTo>
                    <a:pt x="523" y="525"/>
                    <a:pt x="509" y="541"/>
                    <a:pt x="497" y="558"/>
                  </a:cubicBezTo>
                  <a:cubicBezTo>
                    <a:pt x="479" y="582"/>
                    <a:pt x="458" y="598"/>
                    <a:pt x="439" y="620"/>
                  </a:cubicBezTo>
                  <a:cubicBezTo>
                    <a:pt x="438" y="621"/>
                    <a:pt x="439" y="624"/>
                    <a:pt x="440" y="624"/>
                  </a:cubicBezTo>
                  <a:cubicBezTo>
                    <a:pt x="441" y="624"/>
                    <a:pt x="441" y="623"/>
                    <a:pt x="441" y="623"/>
                  </a:cubicBezTo>
                  <a:cubicBezTo>
                    <a:pt x="499" y="582"/>
                    <a:pt x="543" y="523"/>
                    <a:pt x="593" y="473"/>
                  </a:cubicBezTo>
                  <a:cubicBezTo>
                    <a:pt x="605" y="460"/>
                    <a:pt x="618" y="448"/>
                    <a:pt x="630" y="435"/>
                  </a:cubicBezTo>
                  <a:cubicBezTo>
                    <a:pt x="617" y="450"/>
                    <a:pt x="604" y="466"/>
                    <a:pt x="591" y="481"/>
                  </a:cubicBezTo>
                  <a:cubicBezTo>
                    <a:pt x="564" y="515"/>
                    <a:pt x="537" y="551"/>
                    <a:pt x="510" y="585"/>
                  </a:cubicBezTo>
                  <a:cubicBezTo>
                    <a:pt x="503" y="593"/>
                    <a:pt x="497" y="601"/>
                    <a:pt x="490" y="608"/>
                  </a:cubicBezTo>
                  <a:cubicBezTo>
                    <a:pt x="488" y="611"/>
                    <a:pt x="486" y="613"/>
                    <a:pt x="484" y="616"/>
                  </a:cubicBezTo>
                  <a:cubicBezTo>
                    <a:pt x="478" y="619"/>
                    <a:pt x="476" y="621"/>
                    <a:pt x="477" y="624"/>
                  </a:cubicBezTo>
                  <a:cubicBezTo>
                    <a:pt x="475" y="625"/>
                    <a:pt x="474" y="627"/>
                    <a:pt x="472" y="629"/>
                  </a:cubicBezTo>
                  <a:moveTo>
                    <a:pt x="56" y="598"/>
                  </a:moveTo>
                  <a:cubicBezTo>
                    <a:pt x="49" y="592"/>
                    <a:pt x="44" y="587"/>
                    <a:pt x="41" y="580"/>
                  </a:cubicBezTo>
                  <a:cubicBezTo>
                    <a:pt x="81" y="548"/>
                    <a:pt x="122" y="516"/>
                    <a:pt x="163" y="485"/>
                  </a:cubicBezTo>
                  <a:cubicBezTo>
                    <a:pt x="182" y="469"/>
                    <a:pt x="202" y="454"/>
                    <a:pt x="221" y="438"/>
                  </a:cubicBezTo>
                  <a:cubicBezTo>
                    <a:pt x="224" y="436"/>
                    <a:pt x="227" y="433"/>
                    <a:pt x="231" y="430"/>
                  </a:cubicBezTo>
                  <a:cubicBezTo>
                    <a:pt x="206" y="456"/>
                    <a:pt x="180" y="481"/>
                    <a:pt x="154" y="505"/>
                  </a:cubicBezTo>
                  <a:cubicBezTo>
                    <a:pt x="120" y="535"/>
                    <a:pt x="82" y="562"/>
                    <a:pt x="56" y="598"/>
                  </a:cubicBezTo>
                  <a:moveTo>
                    <a:pt x="521" y="577"/>
                  </a:moveTo>
                  <a:cubicBezTo>
                    <a:pt x="561" y="528"/>
                    <a:pt x="598" y="477"/>
                    <a:pt x="640" y="430"/>
                  </a:cubicBezTo>
                  <a:cubicBezTo>
                    <a:pt x="640" y="430"/>
                    <a:pt x="640" y="430"/>
                    <a:pt x="640" y="430"/>
                  </a:cubicBezTo>
                  <a:cubicBezTo>
                    <a:pt x="668" y="462"/>
                    <a:pt x="689" y="498"/>
                    <a:pt x="692" y="538"/>
                  </a:cubicBezTo>
                  <a:cubicBezTo>
                    <a:pt x="695" y="568"/>
                    <a:pt x="683" y="589"/>
                    <a:pt x="664" y="603"/>
                  </a:cubicBezTo>
                  <a:cubicBezTo>
                    <a:pt x="677" y="589"/>
                    <a:pt x="688" y="573"/>
                    <a:pt x="692" y="554"/>
                  </a:cubicBezTo>
                  <a:cubicBezTo>
                    <a:pt x="692" y="552"/>
                    <a:pt x="691" y="551"/>
                    <a:pt x="690" y="551"/>
                  </a:cubicBezTo>
                  <a:cubicBezTo>
                    <a:pt x="689" y="551"/>
                    <a:pt x="689" y="551"/>
                    <a:pt x="688" y="552"/>
                  </a:cubicBezTo>
                  <a:cubicBezTo>
                    <a:pt x="681" y="559"/>
                    <a:pt x="675" y="565"/>
                    <a:pt x="668" y="572"/>
                  </a:cubicBezTo>
                  <a:cubicBezTo>
                    <a:pt x="676" y="561"/>
                    <a:pt x="683" y="550"/>
                    <a:pt x="689" y="537"/>
                  </a:cubicBezTo>
                  <a:cubicBezTo>
                    <a:pt x="689" y="536"/>
                    <a:pt x="688" y="534"/>
                    <a:pt x="687" y="534"/>
                  </a:cubicBezTo>
                  <a:cubicBezTo>
                    <a:pt x="686" y="534"/>
                    <a:pt x="686" y="534"/>
                    <a:pt x="685" y="535"/>
                  </a:cubicBezTo>
                  <a:cubicBezTo>
                    <a:pt x="682" y="538"/>
                    <a:pt x="680" y="540"/>
                    <a:pt x="677" y="543"/>
                  </a:cubicBezTo>
                  <a:cubicBezTo>
                    <a:pt x="679" y="538"/>
                    <a:pt x="681" y="533"/>
                    <a:pt x="683" y="528"/>
                  </a:cubicBezTo>
                  <a:cubicBezTo>
                    <a:pt x="684" y="527"/>
                    <a:pt x="682" y="526"/>
                    <a:pt x="681" y="526"/>
                  </a:cubicBezTo>
                  <a:cubicBezTo>
                    <a:pt x="681" y="526"/>
                    <a:pt x="680" y="526"/>
                    <a:pt x="680" y="526"/>
                  </a:cubicBezTo>
                  <a:cubicBezTo>
                    <a:pt x="661" y="544"/>
                    <a:pt x="643" y="563"/>
                    <a:pt x="625" y="582"/>
                  </a:cubicBezTo>
                  <a:cubicBezTo>
                    <a:pt x="616" y="592"/>
                    <a:pt x="606" y="602"/>
                    <a:pt x="597" y="611"/>
                  </a:cubicBezTo>
                  <a:cubicBezTo>
                    <a:pt x="595" y="613"/>
                    <a:pt x="593" y="616"/>
                    <a:pt x="590" y="619"/>
                  </a:cubicBezTo>
                  <a:cubicBezTo>
                    <a:pt x="605" y="600"/>
                    <a:pt x="617" y="579"/>
                    <a:pt x="633" y="562"/>
                  </a:cubicBezTo>
                  <a:cubicBezTo>
                    <a:pt x="649" y="545"/>
                    <a:pt x="664" y="529"/>
                    <a:pt x="675" y="509"/>
                  </a:cubicBezTo>
                  <a:cubicBezTo>
                    <a:pt x="675" y="508"/>
                    <a:pt x="674" y="506"/>
                    <a:pt x="673" y="506"/>
                  </a:cubicBezTo>
                  <a:cubicBezTo>
                    <a:pt x="672" y="506"/>
                    <a:pt x="672" y="506"/>
                    <a:pt x="672" y="506"/>
                  </a:cubicBezTo>
                  <a:cubicBezTo>
                    <a:pt x="643" y="526"/>
                    <a:pt x="619" y="551"/>
                    <a:pt x="596" y="576"/>
                  </a:cubicBezTo>
                  <a:cubicBezTo>
                    <a:pt x="597" y="574"/>
                    <a:pt x="599" y="572"/>
                    <a:pt x="601" y="569"/>
                  </a:cubicBezTo>
                  <a:cubicBezTo>
                    <a:pt x="622" y="539"/>
                    <a:pt x="651" y="514"/>
                    <a:pt x="669" y="481"/>
                  </a:cubicBezTo>
                  <a:cubicBezTo>
                    <a:pt x="670" y="479"/>
                    <a:pt x="668" y="478"/>
                    <a:pt x="667" y="478"/>
                  </a:cubicBezTo>
                  <a:cubicBezTo>
                    <a:pt x="666" y="478"/>
                    <a:pt x="666" y="478"/>
                    <a:pt x="665" y="478"/>
                  </a:cubicBezTo>
                  <a:cubicBezTo>
                    <a:pt x="642" y="498"/>
                    <a:pt x="620" y="521"/>
                    <a:pt x="598" y="543"/>
                  </a:cubicBezTo>
                  <a:cubicBezTo>
                    <a:pt x="574" y="568"/>
                    <a:pt x="547" y="590"/>
                    <a:pt x="525" y="616"/>
                  </a:cubicBezTo>
                  <a:cubicBezTo>
                    <a:pt x="570" y="565"/>
                    <a:pt x="618" y="516"/>
                    <a:pt x="655" y="458"/>
                  </a:cubicBezTo>
                  <a:cubicBezTo>
                    <a:pt x="656" y="457"/>
                    <a:pt x="654" y="455"/>
                    <a:pt x="653" y="455"/>
                  </a:cubicBezTo>
                  <a:cubicBezTo>
                    <a:pt x="652" y="455"/>
                    <a:pt x="652" y="455"/>
                    <a:pt x="652" y="455"/>
                  </a:cubicBezTo>
                  <a:cubicBezTo>
                    <a:pt x="620" y="477"/>
                    <a:pt x="596" y="508"/>
                    <a:pt x="568" y="533"/>
                  </a:cubicBezTo>
                  <a:cubicBezTo>
                    <a:pt x="552" y="547"/>
                    <a:pt x="536" y="562"/>
                    <a:pt x="521" y="577"/>
                  </a:cubicBezTo>
                  <a:moveTo>
                    <a:pt x="82" y="611"/>
                  </a:moveTo>
                  <a:cubicBezTo>
                    <a:pt x="76" y="609"/>
                    <a:pt x="69" y="606"/>
                    <a:pt x="63" y="603"/>
                  </a:cubicBezTo>
                  <a:cubicBezTo>
                    <a:pt x="62" y="602"/>
                    <a:pt x="61" y="601"/>
                    <a:pt x="60" y="601"/>
                  </a:cubicBezTo>
                  <a:cubicBezTo>
                    <a:pt x="137" y="550"/>
                    <a:pt x="199" y="479"/>
                    <a:pt x="279" y="432"/>
                  </a:cubicBezTo>
                  <a:cubicBezTo>
                    <a:pt x="279" y="432"/>
                    <a:pt x="292" y="422"/>
                    <a:pt x="293" y="422"/>
                  </a:cubicBezTo>
                  <a:cubicBezTo>
                    <a:pt x="293" y="422"/>
                    <a:pt x="293" y="422"/>
                    <a:pt x="293" y="423"/>
                  </a:cubicBezTo>
                  <a:cubicBezTo>
                    <a:pt x="283" y="432"/>
                    <a:pt x="273" y="441"/>
                    <a:pt x="264" y="451"/>
                  </a:cubicBezTo>
                  <a:cubicBezTo>
                    <a:pt x="244" y="469"/>
                    <a:pt x="225" y="488"/>
                    <a:pt x="205" y="505"/>
                  </a:cubicBezTo>
                  <a:cubicBezTo>
                    <a:pt x="163" y="540"/>
                    <a:pt x="119" y="571"/>
                    <a:pt x="82" y="611"/>
                  </a:cubicBezTo>
                  <a:cubicBezTo>
                    <a:pt x="82" y="611"/>
                    <a:pt x="82" y="611"/>
                    <a:pt x="82" y="611"/>
                  </a:cubicBezTo>
                  <a:moveTo>
                    <a:pt x="91" y="608"/>
                  </a:moveTo>
                  <a:cubicBezTo>
                    <a:pt x="90" y="608"/>
                    <a:pt x="96" y="602"/>
                    <a:pt x="99" y="600"/>
                  </a:cubicBezTo>
                  <a:cubicBezTo>
                    <a:pt x="108" y="590"/>
                    <a:pt x="118" y="581"/>
                    <a:pt x="129" y="572"/>
                  </a:cubicBezTo>
                  <a:cubicBezTo>
                    <a:pt x="149" y="553"/>
                    <a:pt x="171" y="537"/>
                    <a:pt x="192" y="521"/>
                  </a:cubicBezTo>
                  <a:cubicBezTo>
                    <a:pt x="232" y="489"/>
                    <a:pt x="266" y="453"/>
                    <a:pt x="303" y="419"/>
                  </a:cubicBezTo>
                  <a:cubicBezTo>
                    <a:pt x="304" y="418"/>
                    <a:pt x="304" y="418"/>
                    <a:pt x="304" y="418"/>
                  </a:cubicBezTo>
                  <a:cubicBezTo>
                    <a:pt x="315" y="427"/>
                    <a:pt x="328" y="432"/>
                    <a:pt x="344" y="432"/>
                  </a:cubicBezTo>
                  <a:cubicBezTo>
                    <a:pt x="347" y="432"/>
                    <a:pt x="350" y="432"/>
                    <a:pt x="353" y="431"/>
                  </a:cubicBezTo>
                  <a:cubicBezTo>
                    <a:pt x="326" y="452"/>
                    <a:pt x="299" y="471"/>
                    <a:pt x="273" y="494"/>
                  </a:cubicBezTo>
                  <a:cubicBezTo>
                    <a:pt x="236" y="527"/>
                    <a:pt x="198" y="559"/>
                    <a:pt x="161" y="593"/>
                  </a:cubicBezTo>
                  <a:cubicBezTo>
                    <a:pt x="159" y="595"/>
                    <a:pt x="143" y="610"/>
                    <a:pt x="142" y="610"/>
                  </a:cubicBezTo>
                  <a:cubicBezTo>
                    <a:pt x="142" y="610"/>
                    <a:pt x="142" y="610"/>
                    <a:pt x="142" y="609"/>
                  </a:cubicBezTo>
                  <a:cubicBezTo>
                    <a:pt x="151" y="599"/>
                    <a:pt x="160" y="590"/>
                    <a:pt x="170" y="580"/>
                  </a:cubicBezTo>
                  <a:cubicBezTo>
                    <a:pt x="188" y="562"/>
                    <a:pt x="208" y="545"/>
                    <a:pt x="227" y="527"/>
                  </a:cubicBezTo>
                  <a:cubicBezTo>
                    <a:pt x="244" y="511"/>
                    <a:pt x="259" y="494"/>
                    <a:pt x="276" y="478"/>
                  </a:cubicBezTo>
                  <a:cubicBezTo>
                    <a:pt x="291" y="463"/>
                    <a:pt x="307" y="449"/>
                    <a:pt x="318" y="430"/>
                  </a:cubicBezTo>
                  <a:cubicBezTo>
                    <a:pt x="318" y="428"/>
                    <a:pt x="317" y="427"/>
                    <a:pt x="316" y="427"/>
                  </a:cubicBezTo>
                  <a:cubicBezTo>
                    <a:pt x="315" y="427"/>
                    <a:pt x="315" y="427"/>
                    <a:pt x="315" y="427"/>
                  </a:cubicBezTo>
                  <a:cubicBezTo>
                    <a:pt x="278" y="449"/>
                    <a:pt x="246" y="479"/>
                    <a:pt x="214" y="507"/>
                  </a:cubicBezTo>
                  <a:cubicBezTo>
                    <a:pt x="197" y="521"/>
                    <a:pt x="178" y="533"/>
                    <a:pt x="161" y="547"/>
                  </a:cubicBezTo>
                  <a:cubicBezTo>
                    <a:pt x="139" y="564"/>
                    <a:pt x="121" y="586"/>
                    <a:pt x="98" y="603"/>
                  </a:cubicBezTo>
                  <a:cubicBezTo>
                    <a:pt x="93" y="606"/>
                    <a:pt x="91" y="608"/>
                    <a:pt x="91" y="608"/>
                  </a:cubicBezTo>
                  <a:moveTo>
                    <a:pt x="169" y="618"/>
                  </a:moveTo>
                  <a:cubicBezTo>
                    <a:pt x="169" y="618"/>
                    <a:pt x="169" y="618"/>
                    <a:pt x="170" y="617"/>
                  </a:cubicBezTo>
                  <a:cubicBezTo>
                    <a:pt x="172" y="615"/>
                    <a:pt x="175" y="613"/>
                    <a:pt x="178" y="611"/>
                  </a:cubicBezTo>
                  <a:cubicBezTo>
                    <a:pt x="179" y="611"/>
                    <a:pt x="179" y="610"/>
                    <a:pt x="180" y="610"/>
                  </a:cubicBezTo>
                  <a:cubicBezTo>
                    <a:pt x="220" y="580"/>
                    <a:pt x="258" y="548"/>
                    <a:pt x="294" y="513"/>
                  </a:cubicBezTo>
                  <a:cubicBezTo>
                    <a:pt x="318" y="490"/>
                    <a:pt x="339" y="466"/>
                    <a:pt x="365" y="446"/>
                  </a:cubicBezTo>
                  <a:cubicBezTo>
                    <a:pt x="381" y="434"/>
                    <a:pt x="397" y="422"/>
                    <a:pt x="411" y="408"/>
                  </a:cubicBezTo>
                  <a:cubicBezTo>
                    <a:pt x="408" y="411"/>
                    <a:pt x="406" y="413"/>
                    <a:pt x="403" y="416"/>
                  </a:cubicBezTo>
                  <a:cubicBezTo>
                    <a:pt x="383" y="441"/>
                    <a:pt x="363" y="465"/>
                    <a:pt x="342" y="488"/>
                  </a:cubicBezTo>
                  <a:cubicBezTo>
                    <a:pt x="301" y="535"/>
                    <a:pt x="252" y="572"/>
                    <a:pt x="209" y="617"/>
                  </a:cubicBezTo>
                  <a:cubicBezTo>
                    <a:pt x="209" y="618"/>
                    <a:pt x="209" y="619"/>
                    <a:pt x="209" y="619"/>
                  </a:cubicBezTo>
                  <a:cubicBezTo>
                    <a:pt x="191" y="621"/>
                    <a:pt x="171" y="622"/>
                    <a:pt x="152" y="622"/>
                  </a:cubicBezTo>
                  <a:cubicBezTo>
                    <a:pt x="130" y="622"/>
                    <a:pt x="108" y="620"/>
                    <a:pt x="87" y="613"/>
                  </a:cubicBezTo>
                  <a:cubicBezTo>
                    <a:pt x="125" y="595"/>
                    <a:pt x="152" y="557"/>
                    <a:pt x="186" y="533"/>
                  </a:cubicBezTo>
                  <a:cubicBezTo>
                    <a:pt x="223" y="506"/>
                    <a:pt x="256" y="474"/>
                    <a:pt x="292" y="447"/>
                  </a:cubicBezTo>
                  <a:cubicBezTo>
                    <a:pt x="295" y="445"/>
                    <a:pt x="309" y="437"/>
                    <a:pt x="310" y="435"/>
                  </a:cubicBezTo>
                  <a:cubicBezTo>
                    <a:pt x="303" y="448"/>
                    <a:pt x="290" y="458"/>
                    <a:pt x="280" y="468"/>
                  </a:cubicBezTo>
                  <a:cubicBezTo>
                    <a:pt x="263" y="484"/>
                    <a:pt x="247" y="501"/>
                    <a:pt x="231" y="517"/>
                  </a:cubicBezTo>
                  <a:cubicBezTo>
                    <a:pt x="199" y="550"/>
                    <a:pt x="163" y="578"/>
                    <a:pt x="133" y="614"/>
                  </a:cubicBezTo>
                  <a:cubicBezTo>
                    <a:pt x="132" y="616"/>
                    <a:pt x="133" y="618"/>
                    <a:pt x="134" y="618"/>
                  </a:cubicBezTo>
                  <a:cubicBezTo>
                    <a:pt x="135" y="618"/>
                    <a:pt x="135" y="618"/>
                    <a:pt x="136" y="617"/>
                  </a:cubicBezTo>
                  <a:cubicBezTo>
                    <a:pt x="172" y="595"/>
                    <a:pt x="204" y="561"/>
                    <a:pt x="236" y="532"/>
                  </a:cubicBezTo>
                  <a:cubicBezTo>
                    <a:pt x="277" y="496"/>
                    <a:pt x="319" y="462"/>
                    <a:pt x="363" y="429"/>
                  </a:cubicBezTo>
                  <a:cubicBezTo>
                    <a:pt x="364" y="429"/>
                    <a:pt x="364" y="429"/>
                    <a:pt x="364" y="429"/>
                  </a:cubicBezTo>
                  <a:cubicBezTo>
                    <a:pt x="357" y="436"/>
                    <a:pt x="350" y="443"/>
                    <a:pt x="344" y="449"/>
                  </a:cubicBezTo>
                  <a:cubicBezTo>
                    <a:pt x="324" y="469"/>
                    <a:pt x="304" y="489"/>
                    <a:pt x="284" y="508"/>
                  </a:cubicBezTo>
                  <a:cubicBezTo>
                    <a:pt x="246" y="544"/>
                    <a:pt x="205" y="577"/>
                    <a:pt x="167" y="614"/>
                  </a:cubicBezTo>
                  <a:cubicBezTo>
                    <a:pt x="166" y="615"/>
                    <a:pt x="167" y="618"/>
                    <a:pt x="169" y="618"/>
                  </a:cubicBezTo>
                  <a:moveTo>
                    <a:pt x="398" y="624"/>
                  </a:moveTo>
                  <a:cubicBezTo>
                    <a:pt x="383" y="623"/>
                    <a:pt x="369" y="622"/>
                    <a:pt x="354" y="621"/>
                  </a:cubicBezTo>
                  <a:cubicBezTo>
                    <a:pt x="389" y="596"/>
                    <a:pt x="417" y="563"/>
                    <a:pt x="449" y="536"/>
                  </a:cubicBezTo>
                  <a:cubicBezTo>
                    <a:pt x="487" y="503"/>
                    <a:pt x="521" y="468"/>
                    <a:pt x="558" y="435"/>
                  </a:cubicBezTo>
                  <a:cubicBezTo>
                    <a:pt x="565" y="429"/>
                    <a:pt x="573" y="422"/>
                    <a:pt x="580" y="416"/>
                  </a:cubicBezTo>
                  <a:cubicBezTo>
                    <a:pt x="585" y="412"/>
                    <a:pt x="589" y="407"/>
                    <a:pt x="594" y="403"/>
                  </a:cubicBezTo>
                  <a:cubicBezTo>
                    <a:pt x="590" y="409"/>
                    <a:pt x="585" y="415"/>
                    <a:pt x="581" y="420"/>
                  </a:cubicBezTo>
                  <a:cubicBezTo>
                    <a:pt x="567" y="438"/>
                    <a:pt x="549" y="453"/>
                    <a:pt x="534" y="469"/>
                  </a:cubicBezTo>
                  <a:cubicBezTo>
                    <a:pt x="507" y="500"/>
                    <a:pt x="481" y="531"/>
                    <a:pt x="454" y="562"/>
                  </a:cubicBezTo>
                  <a:cubicBezTo>
                    <a:pt x="435" y="582"/>
                    <a:pt x="416" y="603"/>
                    <a:pt x="398" y="624"/>
                  </a:cubicBezTo>
                  <a:moveTo>
                    <a:pt x="62" y="594"/>
                  </a:moveTo>
                  <a:cubicBezTo>
                    <a:pt x="60" y="594"/>
                    <a:pt x="78" y="578"/>
                    <a:pt x="80" y="575"/>
                  </a:cubicBezTo>
                  <a:cubicBezTo>
                    <a:pt x="89" y="566"/>
                    <a:pt x="98" y="559"/>
                    <a:pt x="107" y="551"/>
                  </a:cubicBezTo>
                  <a:cubicBezTo>
                    <a:pt x="127" y="535"/>
                    <a:pt x="145" y="518"/>
                    <a:pt x="164" y="501"/>
                  </a:cubicBezTo>
                  <a:cubicBezTo>
                    <a:pt x="203" y="467"/>
                    <a:pt x="238" y="428"/>
                    <a:pt x="276" y="392"/>
                  </a:cubicBezTo>
                  <a:cubicBezTo>
                    <a:pt x="284" y="401"/>
                    <a:pt x="292" y="409"/>
                    <a:pt x="300" y="416"/>
                  </a:cubicBezTo>
                  <a:cubicBezTo>
                    <a:pt x="213" y="459"/>
                    <a:pt x="148" y="534"/>
                    <a:pt x="69" y="590"/>
                  </a:cubicBezTo>
                  <a:cubicBezTo>
                    <a:pt x="65" y="593"/>
                    <a:pt x="63" y="594"/>
                    <a:pt x="62" y="594"/>
                  </a:cubicBezTo>
                  <a:moveTo>
                    <a:pt x="330" y="470"/>
                  </a:moveTo>
                  <a:cubicBezTo>
                    <a:pt x="344" y="455"/>
                    <a:pt x="359" y="440"/>
                    <a:pt x="373" y="425"/>
                  </a:cubicBezTo>
                  <a:cubicBezTo>
                    <a:pt x="394" y="415"/>
                    <a:pt x="409" y="396"/>
                    <a:pt x="427" y="383"/>
                  </a:cubicBezTo>
                  <a:cubicBezTo>
                    <a:pt x="418" y="393"/>
                    <a:pt x="409" y="404"/>
                    <a:pt x="399" y="413"/>
                  </a:cubicBezTo>
                  <a:cubicBezTo>
                    <a:pt x="381" y="430"/>
                    <a:pt x="360" y="444"/>
                    <a:pt x="341" y="460"/>
                  </a:cubicBezTo>
                  <a:cubicBezTo>
                    <a:pt x="337" y="464"/>
                    <a:pt x="333" y="467"/>
                    <a:pt x="330" y="470"/>
                  </a:cubicBezTo>
                  <a:moveTo>
                    <a:pt x="214" y="619"/>
                  </a:moveTo>
                  <a:cubicBezTo>
                    <a:pt x="233" y="611"/>
                    <a:pt x="245" y="596"/>
                    <a:pt x="259" y="581"/>
                  </a:cubicBezTo>
                  <a:cubicBezTo>
                    <a:pt x="278" y="560"/>
                    <a:pt x="301" y="543"/>
                    <a:pt x="322" y="524"/>
                  </a:cubicBezTo>
                  <a:cubicBezTo>
                    <a:pt x="365" y="486"/>
                    <a:pt x="405" y="444"/>
                    <a:pt x="446" y="404"/>
                  </a:cubicBezTo>
                  <a:cubicBezTo>
                    <a:pt x="453" y="399"/>
                    <a:pt x="471" y="387"/>
                    <a:pt x="474" y="381"/>
                  </a:cubicBezTo>
                  <a:cubicBezTo>
                    <a:pt x="467" y="397"/>
                    <a:pt x="453" y="409"/>
                    <a:pt x="441" y="421"/>
                  </a:cubicBezTo>
                  <a:cubicBezTo>
                    <a:pt x="421" y="441"/>
                    <a:pt x="407" y="463"/>
                    <a:pt x="390" y="485"/>
                  </a:cubicBezTo>
                  <a:cubicBezTo>
                    <a:pt x="373" y="507"/>
                    <a:pt x="352" y="524"/>
                    <a:pt x="334" y="544"/>
                  </a:cubicBezTo>
                  <a:cubicBezTo>
                    <a:pt x="313" y="569"/>
                    <a:pt x="293" y="594"/>
                    <a:pt x="267" y="614"/>
                  </a:cubicBezTo>
                  <a:cubicBezTo>
                    <a:pt x="265" y="615"/>
                    <a:pt x="266" y="617"/>
                    <a:pt x="267" y="618"/>
                  </a:cubicBezTo>
                  <a:cubicBezTo>
                    <a:pt x="266" y="618"/>
                    <a:pt x="265" y="618"/>
                    <a:pt x="264" y="618"/>
                  </a:cubicBezTo>
                  <a:cubicBezTo>
                    <a:pt x="254" y="618"/>
                    <a:pt x="243" y="618"/>
                    <a:pt x="232" y="618"/>
                  </a:cubicBezTo>
                  <a:cubicBezTo>
                    <a:pt x="226" y="618"/>
                    <a:pt x="220" y="619"/>
                    <a:pt x="214" y="619"/>
                  </a:cubicBezTo>
                  <a:moveTo>
                    <a:pt x="327" y="611"/>
                  </a:moveTo>
                  <a:cubicBezTo>
                    <a:pt x="329" y="611"/>
                    <a:pt x="332" y="607"/>
                    <a:pt x="334" y="601"/>
                  </a:cubicBezTo>
                  <a:cubicBezTo>
                    <a:pt x="367" y="562"/>
                    <a:pt x="406" y="530"/>
                    <a:pt x="443" y="496"/>
                  </a:cubicBezTo>
                  <a:cubicBezTo>
                    <a:pt x="488" y="457"/>
                    <a:pt x="530" y="415"/>
                    <a:pt x="576" y="377"/>
                  </a:cubicBezTo>
                  <a:cubicBezTo>
                    <a:pt x="559" y="391"/>
                    <a:pt x="538" y="417"/>
                    <a:pt x="521" y="436"/>
                  </a:cubicBezTo>
                  <a:cubicBezTo>
                    <a:pt x="502" y="457"/>
                    <a:pt x="483" y="479"/>
                    <a:pt x="464" y="501"/>
                  </a:cubicBezTo>
                  <a:cubicBezTo>
                    <a:pt x="444" y="523"/>
                    <a:pt x="424" y="544"/>
                    <a:pt x="406" y="567"/>
                  </a:cubicBezTo>
                  <a:cubicBezTo>
                    <a:pt x="389" y="588"/>
                    <a:pt x="368" y="602"/>
                    <a:pt x="348" y="620"/>
                  </a:cubicBezTo>
                  <a:cubicBezTo>
                    <a:pt x="348" y="620"/>
                    <a:pt x="348" y="620"/>
                    <a:pt x="348" y="620"/>
                  </a:cubicBezTo>
                  <a:cubicBezTo>
                    <a:pt x="321" y="619"/>
                    <a:pt x="295" y="618"/>
                    <a:pt x="268" y="618"/>
                  </a:cubicBezTo>
                  <a:cubicBezTo>
                    <a:pt x="269" y="617"/>
                    <a:pt x="269" y="617"/>
                    <a:pt x="269" y="617"/>
                  </a:cubicBezTo>
                  <a:cubicBezTo>
                    <a:pt x="289" y="606"/>
                    <a:pt x="304" y="590"/>
                    <a:pt x="320" y="573"/>
                  </a:cubicBezTo>
                  <a:cubicBezTo>
                    <a:pt x="339" y="552"/>
                    <a:pt x="361" y="532"/>
                    <a:pt x="383" y="513"/>
                  </a:cubicBezTo>
                  <a:cubicBezTo>
                    <a:pt x="427" y="472"/>
                    <a:pt x="472" y="433"/>
                    <a:pt x="514" y="391"/>
                  </a:cubicBezTo>
                  <a:cubicBezTo>
                    <a:pt x="500" y="405"/>
                    <a:pt x="484" y="433"/>
                    <a:pt x="469" y="451"/>
                  </a:cubicBezTo>
                  <a:cubicBezTo>
                    <a:pt x="452" y="471"/>
                    <a:pt x="433" y="489"/>
                    <a:pt x="415" y="507"/>
                  </a:cubicBezTo>
                  <a:cubicBezTo>
                    <a:pt x="380" y="541"/>
                    <a:pt x="345" y="575"/>
                    <a:pt x="317" y="615"/>
                  </a:cubicBezTo>
                  <a:cubicBezTo>
                    <a:pt x="316" y="616"/>
                    <a:pt x="317" y="618"/>
                    <a:pt x="319" y="618"/>
                  </a:cubicBezTo>
                  <a:cubicBezTo>
                    <a:pt x="319" y="618"/>
                    <a:pt x="320" y="618"/>
                    <a:pt x="320" y="617"/>
                  </a:cubicBezTo>
                  <a:cubicBezTo>
                    <a:pt x="322" y="615"/>
                    <a:pt x="324" y="613"/>
                    <a:pt x="326" y="610"/>
                  </a:cubicBezTo>
                  <a:cubicBezTo>
                    <a:pt x="326" y="611"/>
                    <a:pt x="327" y="611"/>
                    <a:pt x="327" y="611"/>
                  </a:cubicBezTo>
                  <a:moveTo>
                    <a:pt x="328" y="559"/>
                  </a:moveTo>
                  <a:cubicBezTo>
                    <a:pt x="329" y="557"/>
                    <a:pt x="330" y="556"/>
                    <a:pt x="331" y="554"/>
                  </a:cubicBezTo>
                  <a:cubicBezTo>
                    <a:pt x="349" y="533"/>
                    <a:pt x="370" y="516"/>
                    <a:pt x="388" y="495"/>
                  </a:cubicBezTo>
                  <a:cubicBezTo>
                    <a:pt x="405" y="475"/>
                    <a:pt x="419" y="451"/>
                    <a:pt x="437" y="431"/>
                  </a:cubicBezTo>
                  <a:cubicBezTo>
                    <a:pt x="454" y="414"/>
                    <a:pt x="471" y="398"/>
                    <a:pt x="482" y="376"/>
                  </a:cubicBezTo>
                  <a:cubicBezTo>
                    <a:pt x="482" y="375"/>
                    <a:pt x="482" y="375"/>
                    <a:pt x="482" y="375"/>
                  </a:cubicBezTo>
                  <a:cubicBezTo>
                    <a:pt x="492" y="379"/>
                    <a:pt x="501" y="385"/>
                    <a:pt x="511" y="389"/>
                  </a:cubicBezTo>
                  <a:cubicBezTo>
                    <a:pt x="493" y="406"/>
                    <a:pt x="476" y="425"/>
                    <a:pt x="456" y="441"/>
                  </a:cubicBezTo>
                  <a:cubicBezTo>
                    <a:pt x="432" y="461"/>
                    <a:pt x="410" y="482"/>
                    <a:pt x="387" y="503"/>
                  </a:cubicBezTo>
                  <a:cubicBezTo>
                    <a:pt x="367" y="521"/>
                    <a:pt x="347" y="539"/>
                    <a:pt x="328" y="559"/>
                  </a:cubicBezTo>
                  <a:moveTo>
                    <a:pt x="529" y="392"/>
                  </a:moveTo>
                  <a:cubicBezTo>
                    <a:pt x="534" y="392"/>
                    <a:pt x="540" y="392"/>
                    <a:pt x="544" y="390"/>
                  </a:cubicBezTo>
                  <a:cubicBezTo>
                    <a:pt x="550" y="387"/>
                    <a:pt x="563" y="374"/>
                    <a:pt x="571" y="374"/>
                  </a:cubicBezTo>
                  <a:cubicBezTo>
                    <a:pt x="571" y="374"/>
                    <a:pt x="572" y="374"/>
                    <a:pt x="572" y="374"/>
                  </a:cubicBezTo>
                  <a:cubicBezTo>
                    <a:pt x="529" y="410"/>
                    <a:pt x="489" y="449"/>
                    <a:pt x="448" y="487"/>
                  </a:cubicBezTo>
                  <a:cubicBezTo>
                    <a:pt x="425" y="507"/>
                    <a:pt x="402" y="527"/>
                    <a:pt x="380" y="547"/>
                  </a:cubicBezTo>
                  <a:cubicBezTo>
                    <a:pt x="396" y="531"/>
                    <a:pt x="413" y="515"/>
                    <a:pt x="430" y="498"/>
                  </a:cubicBezTo>
                  <a:cubicBezTo>
                    <a:pt x="463" y="465"/>
                    <a:pt x="494" y="431"/>
                    <a:pt x="518" y="391"/>
                  </a:cubicBezTo>
                  <a:cubicBezTo>
                    <a:pt x="520" y="391"/>
                    <a:pt x="522" y="392"/>
                    <a:pt x="524" y="392"/>
                  </a:cubicBezTo>
                  <a:cubicBezTo>
                    <a:pt x="526" y="392"/>
                    <a:pt x="527" y="392"/>
                    <a:pt x="529" y="392"/>
                  </a:cubicBezTo>
                  <a:moveTo>
                    <a:pt x="38" y="575"/>
                  </a:moveTo>
                  <a:cubicBezTo>
                    <a:pt x="34" y="565"/>
                    <a:pt x="34" y="554"/>
                    <a:pt x="35" y="543"/>
                  </a:cubicBezTo>
                  <a:cubicBezTo>
                    <a:pt x="72" y="523"/>
                    <a:pt x="101" y="493"/>
                    <a:pt x="132" y="466"/>
                  </a:cubicBezTo>
                  <a:cubicBezTo>
                    <a:pt x="154" y="447"/>
                    <a:pt x="178" y="430"/>
                    <a:pt x="201" y="413"/>
                  </a:cubicBezTo>
                  <a:cubicBezTo>
                    <a:pt x="212" y="404"/>
                    <a:pt x="223" y="396"/>
                    <a:pt x="235" y="387"/>
                  </a:cubicBezTo>
                  <a:cubicBezTo>
                    <a:pt x="240" y="383"/>
                    <a:pt x="246" y="379"/>
                    <a:pt x="252" y="375"/>
                  </a:cubicBezTo>
                  <a:cubicBezTo>
                    <a:pt x="252" y="374"/>
                    <a:pt x="253" y="374"/>
                    <a:pt x="253" y="374"/>
                  </a:cubicBezTo>
                  <a:cubicBezTo>
                    <a:pt x="254" y="374"/>
                    <a:pt x="250" y="379"/>
                    <a:pt x="246" y="383"/>
                  </a:cubicBezTo>
                  <a:cubicBezTo>
                    <a:pt x="242" y="388"/>
                    <a:pt x="237" y="393"/>
                    <a:pt x="237" y="393"/>
                  </a:cubicBezTo>
                  <a:cubicBezTo>
                    <a:pt x="237" y="393"/>
                    <a:pt x="237" y="392"/>
                    <a:pt x="238" y="392"/>
                  </a:cubicBezTo>
                  <a:cubicBezTo>
                    <a:pt x="180" y="462"/>
                    <a:pt x="94" y="502"/>
                    <a:pt x="38" y="575"/>
                  </a:cubicBezTo>
                  <a:moveTo>
                    <a:pt x="418" y="558"/>
                  </a:moveTo>
                  <a:cubicBezTo>
                    <a:pt x="419" y="557"/>
                    <a:pt x="420" y="556"/>
                    <a:pt x="421" y="555"/>
                  </a:cubicBezTo>
                  <a:cubicBezTo>
                    <a:pt x="439" y="532"/>
                    <a:pt x="460" y="512"/>
                    <a:pt x="479" y="489"/>
                  </a:cubicBezTo>
                  <a:cubicBezTo>
                    <a:pt x="512" y="451"/>
                    <a:pt x="554" y="417"/>
                    <a:pt x="581" y="374"/>
                  </a:cubicBezTo>
                  <a:cubicBezTo>
                    <a:pt x="582" y="374"/>
                    <a:pt x="583" y="373"/>
                    <a:pt x="583" y="373"/>
                  </a:cubicBezTo>
                  <a:cubicBezTo>
                    <a:pt x="602" y="389"/>
                    <a:pt x="621" y="407"/>
                    <a:pt x="638" y="427"/>
                  </a:cubicBezTo>
                  <a:cubicBezTo>
                    <a:pt x="583" y="467"/>
                    <a:pt x="541" y="522"/>
                    <a:pt x="494" y="571"/>
                  </a:cubicBezTo>
                  <a:cubicBezTo>
                    <a:pt x="503" y="559"/>
                    <a:pt x="510" y="546"/>
                    <a:pt x="520" y="536"/>
                  </a:cubicBezTo>
                  <a:cubicBezTo>
                    <a:pt x="552" y="498"/>
                    <a:pt x="586" y="461"/>
                    <a:pt x="620" y="425"/>
                  </a:cubicBezTo>
                  <a:cubicBezTo>
                    <a:pt x="622" y="423"/>
                    <a:pt x="621" y="421"/>
                    <a:pt x="619" y="421"/>
                  </a:cubicBezTo>
                  <a:cubicBezTo>
                    <a:pt x="619" y="421"/>
                    <a:pt x="618" y="421"/>
                    <a:pt x="618" y="421"/>
                  </a:cubicBezTo>
                  <a:cubicBezTo>
                    <a:pt x="578" y="446"/>
                    <a:pt x="542" y="476"/>
                    <a:pt x="508" y="508"/>
                  </a:cubicBezTo>
                  <a:cubicBezTo>
                    <a:pt x="512" y="503"/>
                    <a:pt x="515" y="499"/>
                    <a:pt x="518" y="495"/>
                  </a:cubicBezTo>
                  <a:cubicBezTo>
                    <a:pt x="544" y="462"/>
                    <a:pt x="585" y="434"/>
                    <a:pt x="601" y="395"/>
                  </a:cubicBezTo>
                  <a:cubicBezTo>
                    <a:pt x="602" y="394"/>
                    <a:pt x="600" y="393"/>
                    <a:pt x="599" y="393"/>
                  </a:cubicBezTo>
                  <a:cubicBezTo>
                    <a:pt x="598" y="393"/>
                    <a:pt x="598" y="393"/>
                    <a:pt x="598" y="393"/>
                  </a:cubicBezTo>
                  <a:cubicBezTo>
                    <a:pt x="558" y="432"/>
                    <a:pt x="518" y="471"/>
                    <a:pt x="476" y="507"/>
                  </a:cubicBezTo>
                  <a:cubicBezTo>
                    <a:pt x="457" y="524"/>
                    <a:pt x="437" y="540"/>
                    <a:pt x="418" y="558"/>
                  </a:cubicBezTo>
                  <a:moveTo>
                    <a:pt x="221" y="611"/>
                  </a:moveTo>
                  <a:cubicBezTo>
                    <a:pt x="232" y="599"/>
                    <a:pt x="244" y="588"/>
                    <a:pt x="256" y="577"/>
                  </a:cubicBezTo>
                  <a:cubicBezTo>
                    <a:pt x="278" y="556"/>
                    <a:pt x="302" y="536"/>
                    <a:pt x="324" y="514"/>
                  </a:cubicBezTo>
                  <a:cubicBezTo>
                    <a:pt x="368" y="472"/>
                    <a:pt x="404" y="421"/>
                    <a:pt x="444" y="375"/>
                  </a:cubicBezTo>
                  <a:cubicBezTo>
                    <a:pt x="450" y="373"/>
                    <a:pt x="456" y="372"/>
                    <a:pt x="462" y="372"/>
                  </a:cubicBezTo>
                  <a:cubicBezTo>
                    <a:pt x="465" y="372"/>
                    <a:pt x="468" y="372"/>
                    <a:pt x="470" y="372"/>
                  </a:cubicBezTo>
                  <a:cubicBezTo>
                    <a:pt x="473" y="373"/>
                    <a:pt x="475" y="373"/>
                    <a:pt x="478" y="374"/>
                  </a:cubicBezTo>
                  <a:cubicBezTo>
                    <a:pt x="435" y="403"/>
                    <a:pt x="400" y="444"/>
                    <a:pt x="364" y="480"/>
                  </a:cubicBezTo>
                  <a:cubicBezTo>
                    <a:pt x="323" y="519"/>
                    <a:pt x="279" y="554"/>
                    <a:pt x="240" y="595"/>
                  </a:cubicBezTo>
                  <a:cubicBezTo>
                    <a:pt x="235" y="601"/>
                    <a:pt x="229" y="606"/>
                    <a:pt x="223" y="610"/>
                  </a:cubicBezTo>
                  <a:cubicBezTo>
                    <a:pt x="222" y="610"/>
                    <a:pt x="222" y="611"/>
                    <a:pt x="221" y="611"/>
                  </a:cubicBezTo>
                  <a:moveTo>
                    <a:pt x="42" y="573"/>
                  </a:moveTo>
                  <a:cubicBezTo>
                    <a:pt x="50" y="567"/>
                    <a:pt x="56" y="558"/>
                    <a:pt x="63" y="551"/>
                  </a:cubicBezTo>
                  <a:cubicBezTo>
                    <a:pt x="124" y="485"/>
                    <a:pt x="207" y="445"/>
                    <a:pt x="258" y="371"/>
                  </a:cubicBezTo>
                  <a:cubicBezTo>
                    <a:pt x="263" y="377"/>
                    <a:pt x="268" y="382"/>
                    <a:pt x="273" y="388"/>
                  </a:cubicBezTo>
                  <a:cubicBezTo>
                    <a:pt x="273" y="389"/>
                    <a:pt x="273" y="389"/>
                    <a:pt x="273" y="389"/>
                  </a:cubicBezTo>
                  <a:cubicBezTo>
                    <a:pt x="271" y="390"/>
                    <a:pt x="269" y="392"/>
                    <a:pt x="267" y="394"/>
                  </a:cubicBezTo>
                  <a:cubicBezTo>
                    <a:pt x="267" y="394"/>
                    <a:pt x="267" y="394"/>
                    <a:pt x="266" y="394"/>
                  </a:cubicBezTo>
                  <a:cubicBezTo>
                    <a:pt x="265" y="394"/>
                    <a:pt x="263" y="395"/>
                    <a:pt x="262" y="399"/>
                  </a:cubicBezTo>
                  <a:cubicBezTo>
                    <a:pt x="220" y="434"/>
                    <a:pt x="178" y="468"/>
                    <a:pt x="135" y="501"/>
                  </a:cubicBezTo>
                  <a:cubicBezTo>
                    <a:pt x="115" y="516"/>
                    <a:pt x="95" y="531"/>
                    <a:pt x="75" y="547"/>
                  </a:cubicBezTo>
                  <a:cubicBezTo>
                    <a:pt x="64" y="556"/>
                    <a:pt x="53" y="564"/>
                    <a:pt x="42" y="573"/>
                  </a:cubicBezTo>
                  <a:moveTo>
                    <a:pt x="36" y="539"/>
                  </a:moveTo>
                  <a:cubicBezTo>
                    <a:pt x="36" y="539"/>
                    <a:pt x="36" y="539"/>
                    <a:pt x="36" y="539"/>
                  </a:cubicBezTo>
                  <a:cubicBezTo>
                    <a:pt x="100" y="473"/>
                    <a:pt x="180" y="426"/>
                    <a:pt x="243" y="358"/>
                  </a:cubicBezTo>
                  <a:cubicBezTo>
                    <a:pt x="247" y="361"/>
                    <a:pt x="251" y="364"/>
                    <a:pt x="254" y="368"/>
                  </a:cubicBezTo>
                  <a:cubicBezTo>
                    <a:pt x="217" y="395"/>
                    <a:pt x="179" y="423"/>
                    <a:pt x="142" y="452"/>
                  </a:cubicBezTo>
                  <a:cubicBezTo>
                    <a:pt x="123" y="467"/>
                    <a:pt x="106" y="484"/>
                    <a:pt x="88" y="500"/>
                  </a:cubicBezTo>
                  <a:cubicBezTo>
                    <a:pt x="73" y="513"/>
                    <a:pt x="47" y="528"/>
                    <a:pt x="36" y="539"/>
                  </a:cubicBezTo>
                  <a:moveTo>
                    <a:pt x="114" y="402"/>
                  </a:moveTo>
                  <a:cubicBezTo>
                    <a:pt x="120" y="394"/>
                    <a:pt x="126" y="386"/>
                    <a:pt x="132" y="378"/>
                  </a:cubicBezTo>
                  <a:cubicBezTo>
                    <a:pt x="134" y="375"/>
                    <a:pt x="137" y="373"/>
                    <a:pt x="139" y="371"/>
                  </a:cubicBezTo>
                  <a:cubicBezTo>
                    <a:pt x="150" y="366"/>
                    <a:pt x="160" y="361"/>
                    <a:pt x="170" y="357"/>
                  </a:cubicBezTo>
                  <a:cubicBezTo>
                    <a:pt x="152" y="372"/>
                    <a:pt x="132" y="386"/>
                    <a:pt x="114" y="402"/>
                  </a:cubicBezTo>
                  <a:moveTo>
                    <a:pt x="38" y="531"/>
                  </a:moveTo>
                  <a:cubicBezTo>
                    <a:pt x="40" y="522"/>
                    <a:pt x="44" y="512"/>
                    <a:pt x="48" y="502"/>
                  </a:cubicBezTo>
                  <a:cubicBezTo>
                    <a:pt x="81" y="472"/>
                    <a:pt x="116" y="445"/>
                    <a:pt x="150" y="417"/>
                  </a:cubicBezTo>
                  <a:cubicBezTo>
                    <a:pt x="169" y="402"/>
                    <a:pt x="187" y="388"/>
                    <a:pt x="205" y="374"/>
                  </a:cubicBezTo>
                  <a:cubicBezTo>
                    <a:pt x="213" y="368"/>
                    <a:pt x="220" y="364"/>
                    <a:pt x="228" y="359"/>
                  </a:cubicBezTo>
                  <a:cubicBezTo>
                    <a:pt x="231" y="357"/>
                    <a:pt x="234" y="356"/>
                    <a:pt x="237" y="355"/>
                  </a:cubicBezTo>
                  <a:cubicBezTo>
                    <a:pt x="238" y="355"/>
                    <a:pt x="238" y="356"/>
                    <a:pt x="239" y="356"/>
                  </a:cubicBezTo>
                  <a:cubicBezTo>
                    <a:pt x="236" y="359"/>
                    <a:pt x="233" y="363"/>
                    <a:pt x="230" y="366"/>
                  </a:cubicBezTo>
                  <a:cubicBezTo>
                    <a:pt x="172" y="428"/>
                    <a:pt x="99" y="473"/>
                    <a:pt x="38" y="531"/>
                  </a:cubicBezTo>
                  <a:moveTo>
                    <a:pt x="63" y="483"/>
                  </a:moveTo>
                  <a:cubicBezTo>
                    <a:pt x="64" y="481"/>
                    <a:pt x="66" y="479"/>
                    <a:pt x="67" y="478"/>
                  </a:cubicBezTo>
                  <a:cubicBezTo>
                    <a:pt x="83" y="459"/>
                    <a:pt x="101" y="444"/>
                    <a:pt x="122" y="430"/>
                  </a:cubicBezTo>
                  <a:cubicBezTo>
                    <a:pt x="157" y="406"/>
                    <a:pt x="191" y="379"/>
                    <a:pt x="222" y="349"/>
                  </a:cubicBezTo>
                  <a:cubicBezTo>
                    <a:pt x="226" y="350"/>
                    <a:pt x="229" y="351"/>
                    <a:pt x="232" y="353"/>
                  </a:cubicBezTo>
                  <a:cubicBezTo>
                    <a:pt x="209" y="364"/>
                    <a:pt x="188" y="381"/>
                    <a:pt x="168" y="397"/>
                  </a:cubicBezTo>
                  <a:cubicBezTo>
                    <a:pt x="133" y="426"/>
                    <a:pt x="97" y="454"/>
                    <a:pt x="63" y="483"/>
                  </a:cubicBezTo>
                  <a:moveTo>
                    <a:pt x="60" y="480"/>
                  </a:moveTo>
                  <a:cubicBezTo>
                    <a:pt x="71" y="461"/>
                    <a:pt x="83" y="444"/>
                    <a:pt x="92" y="431"/>
                  </a:cubicBezTo>
                  <a:cubicBezTo>
                    <a:pt x="112" y="416"/>
                    <a:pt x="131" y="400"/>
                    <a:pt x="150" y="385"/>
                  </a:cubicBezTo>
                  <a:cubicBezTo>
                    <a:pt x="162" y="376"/>
                    <a:pt x="174" y="368"/>
                    <a:pt x="186" y="361"/>
                  </a:cubicBezTo>
                  <a:cubicBezTo>
                    <a:pt x="196" y="356"/>
                    <a:pt x="206" y="352"/>
                    <a:pt x="216" y="349"/>
                  </a:cubicBezTo>
                  <a:cubicBezTo>
                    <a:pt x="216" y="349"/>
                    <a:pt x="216" y="349"/>
                    <a:pt x="216" y="349"/>
                  </a:cubicBezTo>
                  <a:cubicBezTo>
                    <a:pt x="213" y="351"/>
                    <a:pt x="203" y="361"/>
                    <a:pt x="202" y="363"/>
                  </a:cubicBezTo>
                  <a:cubicBezTo>
                    <a:pt x="171" y="391"/>
                    <a:pt x="137" y="415"/>
                    <a:pt x="102" y="438"/>
                  </a:cubicBezTo>
                  <a:cubicBezTo>
                    <a:pt x="86" y="449"/>
                    <a:pt x="73" y="465"/>
                    <a:pt x="60" y="480"/>
                  </a:cubicBezTo>
                  <a:moveTo>
                    <a:pt x="147" y="383"/>
                  </a:moveTo>
                  <a:cubicBezTo>
                    <a:pt x="159" y="372"/>
                    <a:pt x="171" y="361"/>
                    <a:pt x="184" y="352"/>
                  </a:cubicBezTo>
                  <a:cubicBezTo>
                    <a:pt x="191" y="350"/>
                    <a:pt x="197" y="349"/>
                    <a:pt x="205" y="348"/>
                  </a:cubicBezTo>
                  <a:cubicBezTo>
                    <a:pt x="184" y="357"/>
                    <a:pt x="165" y="369"/>
                    <a:pt x="147" y="383"/>
                  </a:cubicBezTo>
                  <a:moveTo>
                    <a:pt x="156" y="345"/>
                  </a:moveTo>
                  <a:cubicBezTo>
                    <a:pt x="183" y="309"/>
                    <a:pt x="209" y="273"/>
                    <a:pt x="234" y="236"/>
                  </a:cubicBezTo>
                  <a:cubicBezTo>
                    <a:pt x="279" y="166"/>
                    <a:pt x="256" y="89"/>
                    <a:pt x="217" y="23"/>
                  </a:cubicBezTo>
                  <a:cubicBezTo>
                    <a:pt x="246" y="18"/>
                    <a:pt x="276" y="17"/>
                    <a:pt x="306" y="17"/>
                  </a:cubicBezTo>
                  <a:cubicBezTo>
                    <a:pt x="318" y="17"/>
                    <a:pt x="331" y="17"/>
                    <a:pt x="344" y="17"/>
                  </a:cubicBezTo>
                  <a:cubicBezTo>
                    <a:pt x="356" y="18"/>
                    <a:pt x="369" y="18"/>
                    <a:pt x="382" y="18"/>
                  </a:cubicBezTo>
                  <a:cubicBezTo>
                    <a:pt x="390" y="18"/>
                    <a:pt x="398" y="18"/>
                    <a:pt x="406" y="17"/>
                  </a:cubicBezTo>
                  <a:cubicBezTo>
                    <a:pt x="375" y="72"/>
                    <a:pt x="361" y="128"/>
                    <a:pt x="392" y="187"/>
                  </a:cubicBezTo>
                  <a:cubicBezTo>
                    <a:pt x="427" y="254"/>
                    <a:pt x="503" y="303"/>
                    <a:pt x="559" y="352"/>
                  </a:cubicBezTo>
                  <a:cubicBezTo>
                    <a:pt x="561" y="354"/>
                    <a:pt x="563" y="355"/>
                    <a:pt x="565" y="357"/>
                  </a:cubicBezTo>
                  <a:cubicBezTo>
                    <a:pt x="559" y="358"/>
                    <a:pt x="553" y="361"/>
                    <a:pt x="547" y="367"/>
                  </a:cubicBezTo>
                  <a:cubicBezTo>
                    <a:pt x="543" y="372"/>
                    <a:pt x="537" y="374"/>
                    <a:pt x="530" y="374"/>
                  </a:cubicBezTo>
                  <a:cubicBezTo>
                    <a:pt x="512" y="374"/>
                    <a:pt x="491" y="360"/>
                    <a:pt x="475" y="356"/>
                  </a:cubicBezTo>
                  <a:cubicBezTo>
                    <a:pt x="470" y="355"/>
                    <a:pt x="465" y="354"/>
                    <a:pt x="460" y="354"/>
                  </a:cubicBezTo>
                  <a:cubicBezTo>
                    <a:pt x="423" y="354"/>
                    <a:pt x="400" y="388"/>
                    <a:pt x="370" y="407"/>
                  </a:cubicBezTo>
                  <a:cubicBezTo>
                    <a:pt x="360" y="413"/>
                    <a:pt x="351" y="416"/>
                    <a:pt x="343" y="416"/>
                  </a:cubicBezTo>
                  <a:cubicBezTo>
                    <a:pt x="307" y="416"/>
                    <a:pt x="284" y="367"/>
                    <a:pt x="256" y="347"/>
                  </a:cubicBezTo>
                  <a:cubicBezTo>
                    <a:pt x="240" y="336"/>
                    <a:pt x="225" y="332"/>
                    <a:pt x="209" y="332"/>
                  </a:cubicBezTo>
                  <a:cubicBezTo>
                    <a:pt x="191" y="332"/>
                    <a:pt x="174" y="338"/>
                    <a:pt x="156" y="345"/>
                  </a:cubicBezTo>
                  <a:moveTo>
                    <a:pt x="306" y="0"/>
                  </a:moveTo>
                  <a:cubicBezTo>
                    <a:pt x="272" y="0"/>
                    <a:pt x="239" y="1"/>
                    <a:pt x="205" y="8"/>
                  </a:cubicBezTo>
                  <a:cubicBezTo>
                    <a:pt x="199" y="9"/>
                    <a:pt x="198" y="15"/>
                    <a:pt x="200" y="20"/>
                  </a:cubicBezTo>
                  <a:cubicBezTo>
                    <a:pt x="199" y="22"/>
                    <a:pt x="198" y="25"/>
                    <a:pt x="200" y="28"/>
                  </a:cubicBezTo>
                  <a:cubicBezTo>
                    <a:pt x="221" y="63"/>
                    <a:pt x="240" y="100"/>
                    <a:pt x="243" y="142"/>
                  </a:cubicBezTo>
                  <a:cubicBezTo>
                    <a:pt x="246" y="191"/>
                    <a:pt x="217" y="232"/>
                    <a:pt x="189" y="270"/>
                  </a:cubicBezTo>
                  <a:cubicBezTo>
                    <a:pt x="146" y="329"/>
                    <a:pt x="101" y="386"/>
                    <a:pt x="60" y="447"/>
                  </a:cubicBezTo>
                  <a:cubicBezTo>
                    <a:pt x="33" y="488"/>
                    <a:pt x="0" y="548"/>
                    <a:pt x="31" y="595"/>
                  </a:cubicBezTo>
                  <a:cubicBezTo>
                    <a:pt x="56" y="635"/>
                    <a:pt x="117" y="639"/>
                    <a:pt x="159" y="639"/>
                  </a:cubicBezTo>
                  <a:cubicBezTo>
                    <a:pt x="159" y="639"/>
                    <a:pt x="160" y="639"/>
                    <a:pt x="160" y="639"/>
                  </a:cubicBezTo>
                  <a:cubicBezTo>
                    <a:pt x="188" y="639"/>
                    <a:pt x="215" y="636"/>
                    <a:pt x="243" y="635"/>
                  </a:cubicBezTo>
                  <a:cubicBezTo>
                    <a:pt x="252" y="634"/>
                    <a:pt x="262" y="634"/>
                    <a:pt x="271" y="634"/>
                  </a:cubicBezTo>
                  <a:cubicBezTo>
                    <a:pt x="308" y="634"/>
                    <a:pt x="345" y="637"/>
                    <a:pt x="382" y="639"/>
                  </a:cubicBezTo>
                  <a:cubicBezTo>
                    <a:pt x="430" y="643"/>
                    <a:pt x="481" y="649"/>
                    <a:pt x="530" y="649"/>
                  </a:cubicBezTo>
                  <a:cubicBezTo>
                    <a:pt x="558" y="649"/>
                    <a:pt x="584" y="647"/>
                    <a:pt x="611" y="642"/>
                  </a:cubicBezTo>
                  <a:cubicBezTo>
                    <a:pt x="665" y="631"/>
                    <a:pt x="718" y="590"/>
                    <a:pt x="708" y="528"/>
                  </a:cubicBezTo>
                  <a:cubicBezTo>
                    <a:pt x="698" y="462"/>
                    <a:pt x="646" y="409"/>
                    <a:pt x="600" y="366"/>
                  </a:cubicBezTo>
                  <a:cubicBezTo>
                    <a:pt x="548" y="317"/>
                    <a:pt x="491" y="275"/>
                    <a:pt x="442" y="224"/>
                  </a:cubicBezTo>
                  <a:cubicBezTo>
                    <a:pt x="413" y="195"/>
                    <a:pt x="391" y="160"/>
                    <a:pt x="390" y="118"/>
                  </a:cubicBezTo>
                  <a:cubicBezTo>
                    <a:pt x="388" y="82"/>
                    <a:pt x="408" y="47"/>
                    <a:pt x="426" y="17"/>
                  </a:cubicBezTo>
                  <a:cubicBezTo>
                    <a:pt x="429" y="12"/>
                    <a:pt x="427" y="7"/>
                    <a:pt x="423" y="5"/>
                  </a:cubicBezTo>
                  <a:cubicBezTo>
                    <a:pt x="422" y="2"/>
                    <a:pt x="419" y="0"/>
                    <a:pt x="416" y="0"/>
                  </a:cubicBezTo>
                  <a:cubicBezTo>
                    <a:pt x="415" y="0"/>
                    <a:pt x="415" y="0"/>
                    <a:pt x="415" y="0"/>
                  </a:cubicBezTo>
                  <a:cubicBezTo>
                    <a:pt x="403" y="1"/>
                    <a:pt x="391" y="1"/>
                    <a:pt x="379" y="1"/>
                  </a:cubicBezTo>
                  <a:cubicBezTo>
                    <a:pt x="367" y="1"/>
                    <a:pt x="355" y="1"/>
                    <a:pt x="343" y="0"/>
                  </a:cubicBezTo>
                  <a:cubicBezTo>
                    <a:pt x="330" y="0"/>
                    <a:pt x="318" y="0"/>
                    <a:pt x="30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401"/>
            <p:cNvSpPr>
              <a:spLocks noEditPoints="1"/>
            </p:cNvSpPr>
            <p:nvPr/>
          </p:nvSpPr>
          <p:spPr bwMode="auto">
            <a:xfrm>
              <a:off x="2458" y="2596"/>
              <a:ext cx="456" cy="412"/>
            </a:xfrm>
            <a:custGeom>
              <a:avLst/>
              <a:gdLst>
                <a:gd name="T0" fmla="*/ 298 w 341"/>
                <a:gd name="T1" fmla="*/ 294 h 309"/>
                <a:gd name="T2" fmla="*/ 305 w 341"/>
                <a:gd name="T3" fmla="*/ 292 h 309"/>
                <a:gd name="T4" fmla="*/ 314 w 341"/>
                <a:gd name="T5" fmla="*/ 273 h 309"/>
                <a:gd name="T6" fmla="*/ 316 w 341"/>
                <a:gd name="T7" fmla="*/ 263 h 309"/>
                <a:gd name="T8" fmla="*/ 131 w 341"/>
                <a:gd name="T9" fmla="*/ 247 h 309"/>
                <a:gd name="T10" fmla="*/ 316 w 341"/>
                <a:gd name="T11" fmla="*/ 244 h 309"/>
                <a:gd name="T12" fmla="*/ 252 w 341"/>
                <a:gd name="T13" fmla="*/ 300 h 309"/>
                <a:gd name="T14" fmla="*/ 306 w 341"/>
                <a:gd name="T15" fmla="*/ 220 h 309"/>
                <a:gd name="T16" fmla="*/ 314 w 341"/>
                <a:gd name="T17" fmla="*/ 231 h 309"/>
                <a:gd name="T18" fmla="*/ 224 w 341"/>
                <a:gd name="T19" fmla="*/ 299 h 309"/>
                <a:gd name="T20" fmla="*/ 255 w 341"/>
                <a:gd name="T21" fmla="*/ 242 h 309"/>
                <a:gd name="T22" fmla="*/ 280 w 341"/>
                <a:gd name="T23" fmla="*/ 229 h 309"/>
                <a:gd name="T24" fmla="*/ 19 w 341"/>
                <a:gd name="T25" fmla="*/ 276 h 309"/>
                <a:gd name="T26" fmla="*/ 304 w 341"/>
                <a:gd name="T27" fmla="*/ 204 h 309"/>
                <a:gd name="T28" fmla="*/ 317 w 341"/>
                <a:gd name="T29" fmla="*/ 272 h 309"/>
                <a:gd name="T30" fmla="*/ 323 w 341"/>
                <a:gd name="T31" fmla="*/ 250 h 309"/>
                <a:gd name="T32" fmla="*/ 319 w 341"/>
                <a:gd name="T33" fmla="*/ 240 h 309"/>
                <a:gd name="T34" fmla="*/ 249 w 341"/>
                <a:gd name="T35" fmla="*/ 293 h 309"/>
                <a:gd name="T36" fmla="*/ 30 w 341"/>
                <a:gd name="T37" fmla="*/ 286 h 309"/>
                <a:gd name="T38" fmla="*/ 39 w 341"/>
                <a:gd name="T39" fmla="*/ 290 h 309"/>
                <a:gd name="T40" fmla="*/ 144 w 341"/>
                <a:gd name="T41" fmla="*/ 199 h 309"/>
                <a:gd name="T42" fmla="*/ 80 w 341"/>
                <a:gd name="T43" fmla="*/ 276 h 309"/>
                <a:gd name="T44" fmla="*/ 76 w 341"/>
                <a:gd name="T45" fmla="*/ 260 h 309"/>
                <a:gd name="T46" fmla="*/ 139 w 341"/>
                <a:gd name="T47" fmla="*/ 244 h 309"/>
                <a:gd name="T48" fmla="*/ 72 w 341"/>
                <a:gd name="T49" fmla="*/ 296 h 309"/>
                <a:gd name="T50" fmla="*/ 63 w 341"/>
                <a:gd name="T51" fmla="*/ 292 h 309"/>
                <a:gd name="T52" fmla="*/ 135 w 341"/>
                <a:gd name="T53" fmla="*/ 241 h 309"/>
                <a:gd name="T54" fmla="*/ 275 w 341"/>
                <a:gd name="T55" fmla="*/ 198 h 309"/>
                <a:gd name="T56" fmla="*/ 38 w 341"/>
                <a:gd name="T57" fmla="*/ 273 h 309"/>
                <a:gd name="T58" fmla="*/ 156 w 341"/>
                <a:gd name="T59" fmla="*/ 223 h 309"/>
                <a:gd name="T60" fmla="*/ 123 w 341"/>
                <a:gd name="T61" fmla="*/ 276 h 309"/>
                <a:gd name="T62" fmla="*/ 126 w 341"/>
                <a:gd name="T63" fmla="*/ 292 h 309"/>
                <a:gd name="T64" fmla="*/ 210 w 341"/>
                <a:gd name="T65" fmla="*/ 236 h 309"/>
                <a:gd name="T66" fmla="*/ 127 w 341"/>
                <a:gd name="T67" fmla="*/ 293 h 309"/>
                <a:gd name="T68" fmla="*/ 150 w 341"/>
                <a:gd name="T69" fmla="*/ 292 h 309"/>
                <a:gd name="T70" fmla="*/ 184 w 341"/>
                <a:gd name="T71" fmla="*/ 235 h 309"/>
                <a:gd name="T72" fmla="*/ 155 w 341"/>
                <a:gd name="T73" fmla="*/ 265 h 309"/>
                <a:gd name="T74" fmla="*/ 204 w 341"/>
                <a:gd name="T75" fmla="*/ 237 h 309"/>
                <a:gd name="T76" fmla="*/ 95 w 341"/>
                <a:gd name="T77" fmla="*/ 196 h 309"/>
                <a:gd name="T78" fmla="*/ 18 w 341"/>
                <a:gd name="T79" fmla="*/ 273 h 309"/>
                <a:gd name="T80" fmla="*/ 234 w 341"/>
                <a:gd name="T81" fmla="*/ 271 h 309"/>
                <a:gd name="T82" fmla="*/ 285 w 341"/>
                <a:gd name="T83" fmla="*/ 188 h 309"/>
                <a:gd name="T84" fmla="*/ 154 w 341"/>
                <a:gd name="T85" fmla="*/ 244 h 309"/>
                <a:gd name="T86" fmla="*/ 106 w 341"/>
                <a:gd name="T87" fmla="*/ 290 h 309"/>
                <a:gd name="T88" fmla="*/ 126 w 341"/>
                <a:gd name="T89" fmla="*/ 187 h 309"/>
                <a:gd name="T90" fmla="*/ 17 w 341"/>
                <a:gd name="T91" fmla="*/ 256 h 309"/>
                <a:gd name="T92" fmla="*/ 62 w 341"/>
                <a:gd name="T93" fmla="*/ 179 h 309"/>
                <a:gd name="T94" fmla="*/ 97 w 341"/>
                <a:gd name="T95" fmla="*/ 177 h 309"/>
                <a:gd name="T96" fmla="*/ 32 w 341"/>
                <a:gd name="T97" fmla="*/ 227 h 309"/>
                <a:gd name="T98" fmla="*/ 43 w 341"/>
                <a:gd name="T99" fmla="*/ 205 h 309"/>
                <a:gd name="T100" fmla="*/ 28 w 341"/>
                <a:gd name="T101" fmla="*/ 228 h 309"/>
                <a:gd name="T102" fmla="*/ 103 w 341"/>
                <a:gd name="T103" fmla="*/ 11 h 309"/>
                <a:gd name="T104" fmla="*/ 268 w 341"/>
                <a:gd name="T105" fmla="*/ 170 h 309"/>
                <a:gd name="T106" fmla="*/ 121 w 341"/>
                <a:gd name="T107" fmla="*/ 165 h 309"/>
                <a:gd name="T108" fmla="*/ 115 w 341"/>
                <a:gd name="T109" fmla="*/ 67 h 309"/>
                <a:gd name="T110" fmla="*/ 128 w 341"/>
                <a:gd name="T111" fmla="*/ 301 h 309"/>
                <a:gd name="T112" fmla="*/ 185 w 341"/>
                <a:gd name="T113" fmla="*/ 56 h 309"/>
                <a:gd name="T114" fmla="*/ 145 w 341"/>
                <a:gd name="T11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1" h="309">
                  <a:moveTo>
                    <a:pt x="287" y="295"/>
                  </a:moveTo>
                  <a:cubicBezTo>
                    <a:pt x="287" y="295"/>
                    <a:pt x="298" y="284"/>
                    <a:pt x="300" y="282"/>
                  </a:cubicBezTo>
                  <a:cubicBezTo>
                    <a:pt x="304" y="278"/>
                    <a:pt x="307" y="275"/>
                    <a:pt x="310" y="271"/>
                  </a:cubicBezTo>
                  <a:cubicBezTo>
                    <a:pt x="305" y="279"/>
                    <a:pt x="299" y="285"/>
                    <a:pt x="292" y="291"/>
                  </a:cubicBezTo>
                  <a:cubicBezTo>
                    <a:pt x="289" y="294"/>
                    <a:pt x="287" y="295"/>
                    <a:pt x="287" y="295"/>
                  </a:cubicBezTo>
                  <a:moveTo>
                    <a:pt x="297" y="295"/>
                  </a:moveTo>
                  <a:cubicBezTo>
                    <a:pt x="298" y="294"/>
                    <a:pt x="298" y="294"/>
                    <a:pt x="298" y="294"/>
                  </a:cubicBezTo>
                  <a:cubicBezTo>
                    <a:pt x="298" y="294"/>
                    <a:pt x="298" y="294"/>
                    <a:pt x="298" y="294"/>
                  </a:cubicBezTo>
                  <a:cubicBezTo>
                    <a:pt x="299" y="293"/>
                    <a:pt x="299" y="293"/>
                    <a:pt x="299" y="293"/>
                  </a:cubicBezTo>
                  <a:cubicBezTo>
                    <a:pt x="305" y="287"/>
                    <a:pt x="312" y="280"/>
                    <a:pt x="318" y="273"/>
                  </a:cubicBezTo>
                  <a:cubicBezTo>
                    <a:pt x="320" y="271"/>
                    <a:pt x="324" y="266"/>
                    <a:pt x="325" y="266"/>
                  </a:cubicBezTo>
                  <a:cubicBezTo>
                    <a:pt x="326" y="266"/>
                    <a:pt x="325" y="268"/>
                    <a:pt x="323" y="272"/>
                  </a:cubicBezTo>
                  <a:cubicBezTo>
                    <a:pt x="319" y="280"/>
                    <a:pt x="312" y="287"/>
                    <a:pt x="305" y="292"/>
                  </a:cubicBezTo>
                  <a:cubicBezTo>
                    <a:pt x="305" y="292"/>
                    <a:pt x="305" y="292"/>
                    <a:pt x="305" y="292"/>
                  </a:cubicBezTo>
                  <a:cubicBezTo>
                    <a:pt x="302" y="293"/>
                    <a:pt x="300" y="294"/>
                    <a:pt x="297" y="295"/>
                  </a:cubicBezTo>
                  <a:moveTo>
                    <a:pt x="287" y="297"/>
                  </a:moveTo>
                  <a:cubicBezTo>
                    <a:pt x="299" y="289"/>
                    <a:pt x="310" y="277"/>
                    <a:pt x="318" y="264"/>
                  </a:cubicBezTo>
                  <a:cubicBezTo>
                    <a:pt x="319" y="263"/>
                    <a:pt x="319" y="263"/>
                    <a:pt x="320" y="262"/>
                  </a:cubicBezTo>
                  <a:cubicBezTo>
                    <a:pt x="322" y="260"/>
                    <a:pt x="323" y="259"/>
                    <a:pt x="323" y="259"/>
                  </a:cubicBezTo>
                  <a:cubicBezTo>
                    <a:pt x="323" y="259"/>
                    <a:pt x="322" y="260"/>
                    <a:pt x="321" y="262"/>
                  </a:cubicBezTo>
                  <a:cubicBezTo>
                    <a:pt x="319" y="266"/>
                    <a:pt x="316" y="269"/>
                    <a:pt x="314" y="273"/>
                  </a:cubicBezTo>
                  <a:cubicBezTo>
                    <a:pt x="308" y="281"/>
                    <a:pt x="301" y="289"/>
                    <a:pt x="293" y="296"/>
                  </a:cubicBezTo>
                  <a:cubicBezTo>
                    <a:pt x="291" y="296"/>
                    <a:pt x="289" y="297"/>
                    <a:pt x="287" y="297"/>
                  </a:cubicBezTo>
                  <a:moveTo>
                    <a:pt x="277" y="299"/>
                  </a:moveTo>
                  <a:cubicBezTo>
                    <a:pt x="290" y="287"/>
                    <a:pt x="302" y="274"/>
                    <a:pt x="314" y="261"/>
                  </a:cubicBezTo>
                  <a:cubicBezTo>
                    <a:pt x="315" y="261"/>
                    <a:pt x="319" y="254"/>
                    <a:pt x="320" y="254"/>
                  </a:cubicBezTo>
                  <a:cubicBezTo>
                    <a:pt x="321" y="254"/>
                    <a:pt x="320" y="255"/>
                    <a:pt x="320" y="257"/>
                  </a:cubicBezTo>
                  <a:cubicBezTo>
                    <a:pt x="319" y="259"/>
                    <a:pt x="317" y="261"/>
                    <a:pt x="316" y="263"/>
                  </a:cubicBezTo>
                  <a:cubicBezTo>
                    <a:pt x="305" y="274"/>
                    <a:pt x="294" y="285"/>
                    <a:pt x="283" y="297"/>
                  </a:cubicBezTo>
                  <a:cubicBezTo>
                    <a:pt x="283" y="298"/>
                    <a:pt x="283" y="298"/>
                    <a:pt x="283" y="298"/>
                  </a:cubicBezTo>
                  <a:cubicBezTo>
                    <a:pt x="281" y="298"/>
                    <a:pt x="279" y="298"/>
                    <a:pt x="277" y="299"/>
                  </a:cubicBezTo>
                  <a:moveTo>
                    <a:pt x="91" y="283"/>
                  </a:moveTo>
                  <a:cubicBezTo>
                    <a:pt x="92" y="282"/>
                    <a:pt x="93" y="281"/>
                    <a:pt x="93" y="280"/>
                  </a:cubicBezTo>
                  <a:cubicBezTo>
                    <a:pt x="104" y="271"/>
                    <a:pt x="114" y="262"/>
                    <a:pt x="125" y="253"/>
                  </a:cubicBezTo>
                  <a:cubicBezTo>
                    <a:pt x="127" y="251"/>
                    <a:pt x="129" y="249"/>
                    <a:pt x="131" y="247"/>
                  </a:cubicBezTo>
                  <a:cubicBezTo>
                    <a:pt x="122" y="257"/>
                    <a:pt x="112" y="266"/>
                    <a:pt x="102" y="274"/>
                  </a:cubicBezTo>
                  <a:cubicBezTo>
                    <a:pt x="98" y="277"/>
                    <a:pt x="95" y="280"/>
                    <a:pt x="91" y="283"/>
                  </a:cubicBezTo>
                  <a:moveTo>
                    <a:pt x="261" y="299"/>
                  </a:moveTo>
                  <a:cubicBezTo>
                    <a:pt x="261" y="299"/>
                    <a:pt x="262" y="298"/>
                    <a:pt x="263" y="296"/>
                  </a:cubicBezTo>
                  <a:cubicBezTo>
                    <a:pt x="267" y="293"/>
                    <a:pt x="270" y="290"/>
                    <a:pt x="273" y="287"/>
                  </a:cubicBezTo>
                  <a:cubicBezTo>
                    <a:pt x="283" y="277"/>
                    <a:pt x="293" y="266"/>
                    <a:pt x="303" y="256"/>
                  </a:cubicBezTo>
                  <a:cubicBezTo>
                    <a:pt x="305" y="254"/>
                    <a:pt x="314" y="244"/>
                    <a:pt x="316" y="244"/>
                  </a:cubicBezTo>
                  <a:cubicBezTo>
                    <a:pt x="316" y="244"/>
                    <a:pt x="316" y="245"/>
                    <a:pt x="315" y="247"/>
                  </a:cubicBezTo>
                  <a:cubicBezTo>
                    <a:pt x="311" y="254"/>
                    <a:pt x="304" y="260"/>
                    <a:pt x="299" y="265"/>
                  </a:cubicBezTo>
                  <a:cubicBezTo>
                    <a:pt x="290" y="276"/>
                    <a:pt x="282" y="288"/>
                    <a:pt x="273" y="299"/>
                  </a:cubicBezTo>
                  <a:cubicBezTo>
                    <a:pt x="268" y="299"/>
                    <a:pt x="263" y="300"/>
                    <a:pt x="258" y="300"/>
                  </a:cubicBezTo>
                  <a:cubicBezTo>
                    <a:pt x="259" y="299"/>
                    <a:pt x="259" y="299"/>
                    <a:pt x="260" y="299"/>
                  </a:cubicBezTo>
                  <a:cubicBezTo>
                    <a:pt x="260" y="299"/>
                    <a:pt x="260" y="299"/>
                    <a:pt x="261" y="299"/>
                  </a:cubicBezTo>
                  <a:moveTo>
                    <a:pt x="252" y="300"/>
                  </a:moveTo>
                  <a:cubicBezTo>
                    <a:pt x="246" y="300"/>
                    <a:pt x="241" y="300"/>
                    <a:pt x="237" y="299"/>
                  </a:cubicBezTo>
                  <a:cubicBezTo>
                    <a:pt x="233" y="299"/>
                    <a:pt x="230" y="299"/>
                    <a:pt x="226" y="299"/>
                  </a:cubicBezTo>
                  <a:cubicBezTo>
                    <a:pt x="227" y="298"/>
                    <a:pt x="227" y="298"/>
                    <a:pt x="228" y="297"/>
                  </a:cubicBezTo>
                  <a:cubicBezTo>
                    <a:pt x="234" y="290"/>
                    <a:pt x="241" y="283"/>
                    <a:pt x="249" y="276"/>
                  </a:cubicBezTo>
                  <a:cubicBezTo>
                    <a:pt x="263" y="262"/>
                    <a:pt x="278" y="249"/>
                    <a:pt x="291" y="235"/>
                  </a:cubicBezTo>
                  <a:cubicBezTo>
                    <a:pt x="294" y="232"/>
                    <a:pt x="297" y="229"/>
                    <a:pt x="300" y="226"/>
                  </a:cubicBezTo>
                  <a:cubicBezTo>
                    <a:pt x="302" y="225"/>
                    <a:pt x="306" y="220"/>
                    <a:pt x="306" y="220"/>
                  </a:cubicBezTo>
                  <a:cubicBezTo>
                    <a:pt x="306" y="220"/>
                    <a:pt x="306" y="221"/>
                    <a:pt x="304" y="224"/>
                  </a:cubicBezTo>
                  <a:cubicBezTo>
                    <a:pt x="298" y="233"/>
                    <a:pt x="291" y="242"/>
                    <a:pt x="284" y="250"/>
                  </a:cubicBezTo>
                  <a:cubicBezTo>
                    <a:pt x="272" y="265"/>
                    <a:pt x="258" y="280"/>
                    <a:pt x="244" y="294"/>
                  </a:cubicBezTo>
                  <a:cubicBezTo>
                    <a:pt x="244" y="295"/>
                    <a:pt x="244" y="296"/>
                    <a:pt x="245" y="296"/>
                  </a:cubicBezTo>
                  <a:cubicBezTo>
                    <a:pt x="245" y="296"/>
                    <a:pt x="246" y="296"/>
                    <a:pt x="246" y="296"/>
                  </a:cubicBezTo>
                  <a:cubicBezTo>
                    <a:pt x="267" y="280"/>
                    <a:pt x="285" y="259"/>
                    <a:pt x="304" y="240"/>
                  </a:cubicBezTo>
                  <a:cubicBezTo>
                    <a:pt x="307" y="238"/>
                    <a:pt x="312" y="234"/>
                    <a:pt x="314" y="231"/>
                  </a:cubicBezTo>
                  <a:cubicBezTo>
                    <a:pt x="310" y="239"/>
                    <a:pt x="303" y="245"/>
                    <a:pt x="298" y="252"/>
                  </a:cubicBezTo>
                  <a:cubicBezTo>
                    <a:pt x="288" y="263"/>
                    <a:pt x="280" y="275"/>
                    <a:pt x="270" y="286"/>
                  </a:cubicBezTo>
                  <a:cubicBezTo>
                    <a:pt x="269" y="287"/>
                    <a:pt x="268" y="289"/>
                    <a:pt x="267" y="290"/>
                  </a:cubicBezTo>
                  <a:cubicBezTo>
                    <a:pt x="263" y="293"/>
                    <a:pt x="259" y="297"/>
                    <a:pt x="255" y="300"/>
                  </a:cubicBezTo>
                  <a:cubicBezTo>
                    <a:pt x="255" y="300"/>
                    <a:pt x="255" y="300"/>
                    <a:pt x="255" y="300"/>
                  </a:cubicBezTo>
                  <a:cubicBezTo>
                    <a:pt x="254" y="300"/>
                    <a:pt x="253" y="300"/>
                    <a:pt x="252" y="300"/>
                  </a:cubicBezTo>
                  <a:moveTo>
                    <a:pt x="224" y="299"/>
                  </a:moveTo>
                  <a:cubicBezTo>
                    <a:pt x="213" y="298"/>
                    <a:pt x="202" y="297"/>
                    <a:pt x="191" y="297"/>
                  </a:cubicBezTo>
                  <a:cubicBezTo>
                    <a:pt x="203" y="284"/>
                    <a:pt x="215" y="271"/>
                    <a:pt x="226" y="258"/>
                  </a:cubicBezTo>
                  <a:cubicBezTo>
                    <a:pt x="242" y="243"/>
                    <a:pt x="258" y="228"/>
                    <a:pt x="275" y="215"/>
                  </a:cubicBezTo>
                  <a:cubicBezTo>
                    <a:pt x="279" y="212"/>
                    <a:pt x="283" y="209"/>
                    <a:pt x="287" y="207"/>
                  </a:cubicBezTo>
                  <a:cubicBezTo>
                    <a:pt x="289" y="205"/>
                    <a:pt x="290" y="204"/>
                    <a:pt x="290" y="204"/>
                  </a:cubicBezTo>
                  <a:cubicBezTo>
                    <a:pt x="291" y="204"/>
                    <a:pt x="284" y="210"/>
                    <a:pt x="282" y="212"/>
                  </a:cubicBezTo>
                  <a:cubicBezTo>
                    <a:pt x="273" y="221"/>
                    <a:pt x="264" y="232"/>
                    <a:pt x="255" y="242"/>
                  </a:cubicBezTo>
                  <a:cubicBezTo>
                    <a:pt x="248" y="249"/>
                    <a:pt x="241" y="257"/>
                    <a:pt x="236" y="265"/>
                  </a:cubicBezTo>
                  <a:cubicBezTo>
                    <a:pt x="227" y="276"/>
                    <a:pt x="217" y="284"/>
                    <a:pt x="208" y="294"/>
                  </a:cubicBezTo>
                  <a:cubicBezTo>
                    <a:pt x="208" y="295"/>
                    <a:pt x="208" y="296"/>
                    <a:pt x="209" y="296"/>
                  </a:cubicBezTo>
                  <a:cubicBezTo>
                    <a:pt x="209" y="296"/>
                    <a:pt x="209" y="296"/>
                    <a:pt x="209" y="296"/>
                  </a:cubicBezTo>
                  <a:cubicBezTo>
                    <a:pt x="237" y="277"/>
                    <a:pt x="258" y="248"/>
                    <a:pt x="281" y="225"/>
                  </a:cubicBezTo>
                  <a:cubicBezTo>
                    <a:pt x="287" y="219"/>
                    <a:pt x="293" y="213"/>
                    <a:pt x="299" y="207"/>
                  </a:cubicBezTo>
                  <a:cubicBezTo>
                    <a:pt x="293" y="214"/>
                    <a:pt x="287" y="221"/>
                    <a:pt x="280" y="229"/>
                  </a:cubicBezTo>
                  <a:cubicBezTo>
                    <a:pt x="267" y="245"/>
                    <a:pt x="255" y="262"/>
                    <a:pt x="242" y="278"/>
                  </a:cubicBezTo>
                  <a:cubicBezTo>
                    <a:pt x="239" y="282"/>
                    <a:pt x="236" y="285"/>
                    <a:pt x="233" y="289"/>
                  </a:cubicBezTo>
                  <a:cubicBezTo>
                    <a:pt x="231" y="290"/>
                    <a:pt x="230" y="291"/>
                    <a:pt x="229" y="293"/>
                  </a:cubicBezTo>
                  <a:cubicBezTo>
                    <a:pt x="227" y="294"/>
                    <a:pt x="226" y="295"/>
                    <a:pt x="226" y="296"/>
                  </a:cubicBezTo>
                  <a:cubicBezTo>
                    <a:pt x="225" y="297"/>
                    <a:pt x="225" y="298"/>
                    <a:pt x="224" y="299"/>
                  </a:cubicBezTo>
                  <a:moveTo>
                    <a:pt x="26" y="284"/>
                  </a:moveTo>
                  <a:cubicBezTo>
                    <a:pt x="23" y="281"/>
                    <a:pt x="20" y="279"/>
                    <a:pt x="19" y="276"/>
                  </a:cubicBezTo>
                  <a:cubicBezTo>
                    <a:pt x="38" y="260"/>
                    <a:pt x="57" y="245"/>
                    <a:pt x="77" y="230"/>
                  </a:cubicBezTo>
                  <a:cubicBezTo>
                    <a:pt x="86" y="223"/>
                    <a:pt x="95" y="216"/>
                    <a:pt x="105" y="208"/>
                  </a:cubicBezTo>
                  <a:cubicBezTo>
                    <a:pt x="106" y="207"/>
                    <a:pt x="108" y="206"/>
                    <a:pt x="109" y="204"/>
                  </a:cubicBezTo>
                  <a:cubicBezTo>
                    <a:pt x="97" y="216"/>
                    <a:pt x="85" y="229"/>
                    <a:pt x="73" y="240"/>
                  </a:cubicBezTo>
                  <a:cubicBezTo>
                    <a:pt x="57" y="254"/>
                    <a:pt x="39" y="267"/>
                    <a:pt x="26" y="284"/>
                  </a:cubicBezTo>
                  <a:moveTo>
                    <a:pt x="247" y="274"/>
                  </a:moveTo>
                  <a:cubicBezTo>
                    <a:pt x="266" y="251"/>
                    <a:pt x="284" y="227"/>
                    <a:pt x="304" y="204"/>
                  </a:cubicBezTo>
                  <a:cubicBezTo>
                    <a:pt x="304" y="204"/>
                    <a:pt x="304" y="204"/>
                    <a:pt x="304" y="204"/>
                  </a:cubicBezTo>
                  <a:cubicBezTo>
                    <a:pt x="317" y="220"/>
                    <a:pt x="327" y="237"/>
                    <a:pt x="329" y="256"/>
                  </a:cubicBezTo>
                  <a:cubicBezTo>
                    <a:pt x="330" y="270"/>
                    <a:pt x="324" y="280"/>
                    <a:pt x="315" y="286"/>
                  </a:cubicBezTo>
                  <a:cubicBezTo>
                    <a:pt x="321" y="280"/>
                    <a:pt x="326" y="272"/>
                    <a:pt x="328" y="263"/>
                  </a:cubicBezTo>
                  <a:cubicBezTo>
                    <a:pt x="328" y="262"/>
                    <a:pt x="328" y="262"/>
                    <a:pt x="327" y="262"/>
                  </a:cubicBezTo>
                  <a:cubicBezTo>
                    <a:pt x="327" y="262"/>
                    <a:pt x="327" y="262"/>
                    <a:pt x="327" y="262"/>
                  </a:cubicBezTo>
                  <a:cubicBezTo>
                    <a:pt x="323" y="265"/>
                    <a:pt x="320" y="269"/>
                    <a:pt x="317" y="272"/>
                  </a:cubicBezTo>
                  <a:cubicBezTo>
                    <a:pt x="321" y="267"/>
                    <a:pt x="324" y="261"/>
                    <a:pt x="327" y="255"/>
                  </a:cubicBezTo>
                  <a:cubicBezTo>
                    <a:pt x="327" y="255"/>
                    <a:pt x="327" y="254"/>
                    <a:pt x="326" y="254"/>
                  </a:cubicBezTo>
                  <a:cubicBezTo>
                    <a:pt x="326" y="254"/>
                    <a:pt x="325" y="254"/>
                    <a:pt x="325" y="254"/>
                  </a:cubicBezTo>
                  <a:cubicBezTo>
                    <a:pt x="324" y="255"/>
                    <a:pt x="323" y="257"/>
                    <a:pt x="321" y="258"/>
                  </a:cubicBezTo>
                  <a:cubicBezTo>
                    <a:pt x="322" y="256"/>
                    <a:pt x="323" y="253"/>
                    <a:pt x="324" y="251"/>
                  </a:cubicBezTo>
                  <a:cubicBezTo>
                    <a:pt x="324" y="250"/>
                    <a:pt x="324" y="250"/>
                    <a:pt x="323" y="250"/>
                  </a:cubicBezTo>
                  <a:cubicBezTo>
                    <a:pt x="323" y="250"/>
                    <a:pt x="323" y="250"/>
                    <a:pt x="323" y="250"/>
                  </a:cubicBezTo>
                  <a:cubicBezTo>
                    <a:pt x="313" y="259"/>
                    <a:pt x="305" y="268"/>
                    <a:pt x="296" y="277"/>
                  </a:cubicBezTo>
                  <a:cubicBezTo>
                    <a:pt x="292" y="281"/>
                    <a:pt x="288" y="286"/>
                    <a:pt x="283" y="290"/>
                  </a:cubicBezTo>
                  <a:cubicBezTo>
                    <a:pt x="282" y="291"/>
                    <a:pt x="281" y="292"/>
                    <a:pt x="280" y="294"/>
                  </a:cubicBezTo>
                  <a:cubicBezTo>
                    <a:pt x="287" y="285"/>
                    <a:pt x="293" y="275"/>
                    <a:pt x="301" y="267"/>
                  </a:cubicBezTo>
                  <a:cubicBezTo>
                    <a:pt x="308" y="259"/>
                    <a:pt x="315" y="251"/>
                    <a:pt x="320" y="242"/>
                  </a:cubicBezTo>
                  <a:cubicBezTo>
                    <a:pt x="320" y="241"/>
                    <a:pt x="320" y="240"/>
                    <a:pt x="319" y="240"/>
                  </a:cubicBezTo>
                  <a:cubicBezTo>
                    <a:pt x="319" y="240"/>
                    <a:pt x="319" y="240"/>
                    <a:pt x="319" y="240"/>
                  </a:cubicBezTo>
                  <a:cubicBezTo>
                    <a:pt x="305" y="250"/>
                    <a:pt x="294" y="262"/>
                    <a:pt x="283" y="274"/>
                  </a:cubicBezTo>
                  <a:cubicBezTo>
                    <a:pt x="283" y="273"/>
                    <a:pt x="284" y="272"/>
                    <a:pt x="285" y="270"/>
                  </a:cubicBezTo>
                  <a:cubicBezTo>
                    <a:pt x="295" y="256"/>
                    <a:pt x="309" y="244"/>
                    <a:pt x="317" y="228"/>
                  </a:cubicBezTo>
                  <a:cubicBezTo>
                    <a:pt x="318" y="228"/>
                    <a:pt x="317" y="227"/>
                    <a:pt x="316" y="227"/>
                  </a:cubicBezTo>
                  <a:cubicBezTo>
                    <a:pt x="316" y="227"/>
                    <a:pt x="316" y="227"/>
                    <a:pt x="316" y="227"/>
                  </a:cubicBezTo>
                  <a:cubicBezTo>
                    <a:pt x="304" y="237"/>
                    <a:pt x="294" y="247"/>
                    <a:pt x="284" y="258"/>
                  </a:cubicBezTo>
                  <a:cubicBezTo>
                    <a:pt x="272" y="270"/>
                    <a:pt x="260" y="280"/>
                    <a:pt x="249" y="293"/>
                  </a:cubicBezTo>
                  <a:cubicBezTo>
                    <a:pt x="270" y="268"/>
                    <a:pt x="293" y="245"/>
                    <a:pt x="311" y="218"/>
                  </a:cubicBezTo>
                  <a:cubicBezTo>
                    <a:pt x="311" y="217"/>
                    <a:pt x="310" y="216"/>
                    <a:pt x="310" y="216"/>
                  </a:cubicBezTo>
                  <a:cubicBezTo>
                    <a:pt x="310" y="216"/>
                    <a:pt x="309" y="216"/>
                    <a:pt x="309" y="216"/>
                  </a:cubicBezTo>
                  <a:cubicBezTo>
                    <a:pt x="294" y="226"/>
                    <a:pt x="283" y="241"/>
                    <a:pt x="269" y="253"/>
                  </a:cubicBezTo>
                  <a:cubicBezTo>
                    <a:pt x="262" y="260"/>
                    <a:pt x="254" y="267"/>
                    <a:pt x="247" y="274"/>
                  </a:cubicBezTo>
                  <a:moveTo>
                    <a:pt x="38" y="290"/>
                  </a:moveTo>
                  <a:cubicBezTo>
                    <a:pt x="35" y="289"/>
                    <a:pt x="33" y="288"/>
                    <a:pt x="30" y="286"/>
                  </a:cubicBezTo>
                  <a:cubicBezTo>
                    <a:pt x="29" y="286"/>
                    <a:pt x="29" y="286"/>
                    <a:pt x="28" y="285"/>
                  </a:cubicBezTo>
                  <a:cubicBezTo>
                    <a:pt x="65" y="261"/>
                    <a:pt x="94" y="228"/>
                    <a:pt x="132" y="205"/>
                  </a:cubicBezTo>
                  <a:cubicBezTo>
                    <a:pt x="132" y="205"/>
                    <a:pt x="138" y="201"/>
                    <a:pt x="139" y="201"/>
                  </a:cubicBezTo>
                  <a:cubicBezTo>
                    <a:pt x="139" y="201"/>
                    <a:pt x="139" y="201"/>
                    <a:pt x="139" y="201"/>
                  </a:cubicBezTo>
                  <a:cubicBezTo>
                    <a:pt x="134" y="205"/>
                    <a:pt x="129" y="210"/>
                    <a:pt x="125" y="214"/>
                  </a:cubicBezTo>
                  <a:cubicBezTo>
                    <a:pt x="116" y="223"/>
                    <a:pt x="106" y="232"/>
                    <a:pt x="97" y="240"/>
                  </a:cubicBezTo>
                  <a:cubicBezTo>
                    <a:pt x="77" y="257"/>
                    <a:pt x="56" y="271"/>
                    <a:pt x="39" y="290"/>
                  </a:cubicBezTo>
                  <a:cubicBezTo>
                    <a:pt x="38" y="290"/>
                    <a:pt x="38" y="290"/>
                    <a:pt x="38" y="290"/>
                  </a:cubicBezTo>
                  <a:moveTo>
                    <a:pt x="43" y="289"/>
                  </a:moveTo>
                  <a:cubicBezTo>
                    <a:pt x="42" y="289"/>
                    <a:pt x="45" y="286"/>
                    <a:pt x="46" y="285"/>
                  </a:cubicBezTo>
                  <a:cubicBezTo>
                    <a:pt x="51" y="280"/>
                    <a:pt x="56" y="276"/>
                    <a:pt x="61" y="272"/>
                  </a:cubicBezTo>
                  <a:cubicBezTo>
                    <a:pt x="70" y="263"/>
                    <a:pt x="81" y="255"/>
                    <a:pt x="91" y="247"/>
                  </a:cubicBezTo>
                  <a:cubicBezTo>
                    <a:pt x="110" y="233"/>
                    <a:pt x="126" y="215"/>
                    <a:pt x="144" y="199"/>
                  </a:cubicBezTo>
                  <a:cubicBezTo>
                    <a:pt x="144" y="199"/>
                    <a:pt x="144" y="199"/>
                    <a:pt x="144" y="199"/>
                  </a:cubicBezTo>
                  <a:cubicBezTo>
                    <a:pt x="149" y="203"/>
                    <a:pt x="155" y="205"/>
                    <a:pt x="163" y="205"/>
                  </a:cubicBezTo>
                  <a:cubicBezTo>
                    <a:pt x="164" y="205"/>
                    <a:pt x="166" y="205"/>
                    <a:pt x="167" y="205"/>
                  </a:cubicBezTo>
                  <a:cubicBezTo>
                    <a:pt x="155" y="214"/>
                    <a:pt x="142" y="224"/>
                    <a:pt x="130" y="235"/>
                  </a:cubicBezTo>
                  <a:cubicBezTo>
                    <a:pt x="112" y="250"/>
                    <a:pt x="94" y="266"/>
                    <a:pt x="76" y="282"/>
                  </a:cubicBezTo>
                  <a:cubicBezTo>
                    <a:pt x="75" y="283"/>
                    <a:pt x="67" y="290"/>
                    <a:pt x="67" y="290"/>
                  </a:cubicBezTo>
                  <a:cubicBezTo>
                    <a:pt x="67" y="290"/>
                    <a:pt x="67" y="290"/>
                    <a:pt x="67" y="290"/>
                  </a:cubicBezTo>
                  <a:cubicBezTo>
                    <a:pt x="71" y="285"/>
                    <a:pt x="76" y="280"/>
                    <a:pt x="80" y="276"/>
                  </a:cubicBezTo>
                  <a:cubicBezTo>
                    <a:pt x="89" y="267"/>
                    <a:pt x="98" y="259"/>
                    <a:pt x="107" y="251"/>
                  </a:cubicBezTo>
                  <a:cubicBezTo>
                    <a:pt x="115" y="243"/>
                    <a:pt x="123" y="235"/>
                    <a:pt x="131" y="227"/>
                  </a:cubicBezTo>
                  <a:cubicBezTo>
                    <a:pt x="138" y="220"/>
                    <a:pt x="146" y="213"/>
                    <a:pt x="150" y="204"/>
                  </a:cubicBezTo>
                  <a:cubicBezTo>
                    <a:pt x="151" y="203"/>
                    <a:pt x="150" y="203"/>
                    <a:pt x="150" y="203"/>
                  </a:cubicBezTo>
                  <a:cubicBezTo>
                    <a:pt x="149" y="203"/>
                    <a:pt x="149" y="203"/>
                    <a:pt x="149" y="203"/>
                  </a:cubicBezTo>
                  <a:cubicBezTo>
                    <a:pt x="132" y="213"/>
                    <a:pt x="117" y="228"/>
                    <a:pt x="101" y="241"/>
                  </a:cubicBezTo>
                  <a:cubicBezTo>
                    <a:pt x="93" y="248"/>
                    <a:pt x="84" y="253"/>
                    <a:pt x="76" y="260"/>
                  </a:cubicBezTo>
                  <a:cubicBezTo>
                    <a:pt x="66" y="268"/>
                    <a:pt x="57" y="279"/>
                    <a:pt x="46" y="286"/>
                  </a:cubicBezTo>
                  <a:cubicBezTo>
                    <a:pt x="44" y="288"/>
                    <a:pt x="43" y="289"/>
                    <a:pt x="43" y="289"/>
                  </a:cubicBezTo>
                  <a:moveTo>
                    <a:pt x="80" y="294"/>
                  </a:moveTo>
                  <a:cubicBezTo>
                    <a:pt x="80" y="294"/>
                    <a:pt x="80" y="293"/>
                    <a:pt x="80" y="293"/>
                  </a:cubicBezTo>
                  <a:cubicBezTo>
                    <a:pt x="82" y="292"/>
                    <a:pt x="83" y="291"/>
                    <a:pt x="84" y="290"/>
                  </a:cubicBezTo>
                  <a:cubicBezTo>
                    <a:pt x="85" y="290"/>
                    <a:pt x="85" y="290"/>
                    <a:pt x="85" y="290"/>
                  </a:cubicBezTo>
                  <a:cubicBezTo>
                    <a:pt x="104" y="276"/>
                    <a:pt x="122" y="260"/>
                    <a:pt x="139" y="244"/>
                  </a:cubicBezTo>
                  <a:cubicBezTo>
                    <a:pt x="151" y="233"/>
                    <a:pt x="161" y="221"/>
                    <a:pt x="173" y="212"/>
                  </a:cubicBezTo>
                  <a:cubicBezTo>
                    <a:pt x="181" y="206"/>
                    <a:pt x="188" y="200"/>
                    <a:pt x="195" y="194"/>
                  </a:cubicBezTo>
                  <a:cubicBezTo>
                    <a:pt x="194" y="195"/>
                    <a:pt x="192" y="196"/>
                    <a:pt x="191" y="198"/>
                  </a:cubicBezTo>
                  <a:cubicBezTo>
                    <a:pt x="182" y="209"/>
                    <a:pt x="172" y="221"/>
                    <a:pt x="162" y="232"/>
                  </a:cubicBezTo>
                  <a:cubicBezTo>
                    <a:pt x="143" y="254"/>
                    <a:pt x="119" y="272"/>
                    <a:pt x="99" y="293"/>
                  </a:cubicBezTo>
                  <a:cubicBezTo>
                    <a:pt x="99" y="293"/>
                    <a:pt x="99" y="294"/>
                    <a:pt x="99" y="294"/>
                  </a:cubicBezTo>
                  <a:cubicBezTo>
                    <a:pt x="90" y="295"/>
                    <a:pt x="81" y="296"/>
                    <a:pt x="72" y="296"/>
                  </a:cubicBezTo>
                  <a:cubicBezTo>
                    <a:pt x="61" y="296"/>
                    <a:pt x="51" y="295"/>
                    <a:pt x="41" y="291"/>
                  </a:cubicBezTo>
                  <a:cubicBezTo>
                    <a:pt x="59" y="283"/>
                    <a:pt x="72" y="265"/>
                    <a:pt x="88" y="253"/>
                  </a:cubicBezTo>
                  <a:cubicBezTo>
                    <a:pt x="106" y="240"/>
                    <a:pt x="121" y="225"/>
                    <a:pt x="138" y="212"/>
                  </a:cubicBezTo>
                  <a:cubicBezTo>
                    <a:pt x="140" y="211"/>
                    <a:pt x="146" y="208"/>
                    <a:pt x="147" y="207"/>
                  </a:cubicBezTo>
                  <a:cubicBezTo>
                    <a:pt x="144" y="213"/>
                    <a:pt x="137" y="218"/>
                    <a:pt x="132" y="222"/>
                  </a:cubicBezTo>
                  <a:cubicBezTo>
                    <a:pt x="124" y="230"/>
                    <a:pt x="117" y="238"/>
                    <a:pt x="109" y="246"/>
                  </a:cubicBezTo>
                  <a:cubicBezTo>
                    <a:pt x="94" y="261"/>
                    <a:pt x="77" y="275"/>
                    <a:pt x="63" y="292"/>
                  </a:cubicBezTo>
                  <a:cubicBezTo>
                    <a:pt x="62" y="292"/>
                    <a:pt x="63" y="293"/>
                    <a:pt x="63" y="293"/>
                  </a:cubicBezTo>
                  <a:cubicBezTo>
                    <a:pt x="64" y="293"/>
                    <a:pt x="64" y="293"/>
                    <a:pt x="64" y="293"/>
                  </a:cubicBezTo>
                  <a:cubicBezTo>
                    <a:pt x="82" y="283"/>
                    <a:pt x="96" y="266"/>
                    <a:pt x="112" y="253"/>
                  </a:cubicBezTo>
                  <a:cubicBezTo>
                    <a:pt x="131" y="236"/>
                    <a:pt x="151" y="220"/>
                    <a:pt x="172" y="204"/>
                  </a:cubicBezTo>
                  <a:cubicBezTo>
                    <a:pt x="172" y="204"/>
                    <a:pt x="172" y="204"/>
                    <a:pt x="172" y="204"/>
                  </a:cubicBezTo>
                  <a:cubicBezTo>
                    <a:pt x="169" y="207"/>
                    <a:pt x="166" y="210"/>
                    <a:pt x="163" y="213"/>
                  </a:cubicBezTo>
                  <a:cubicBezTo>
                    <a:pt x="154" y="223"/>
                    <a:pt x="144" y="232"/>
                    <a:pt x="135" y="241"/>
                  </a:cubicBezTo>
                  <a:cubicBezTo>
                    <a:pt x="116" y="258"/>
                    <a:pt x="97" y="274"/>
                    <a:pt x="79" y="292"/>
                  </a:cubicBezTo>
                  <a:cubicBezTo>
                    <a:pt x="78" y="292"/>
                    <a:pt x="79" y="294"/>
                    <a:pt x="80" y="294"/>
                  </a:cubicBezTo>
                  <a:moveTo>
                    <a:pt x="189" y="296"/>
                  </a:moveTo>
                  <a:cubicBezTo>
                    <a:pt x="182" y="296"/>
                    <a:pt x="175" y="295"/>
                    <a:pt x="168" y="295"/>
                  </a:cubicBezTo>
                  <a:cubicBezTo>
                    <a:pt x="185" y="283"/>
                    <a:pt x="198" y="268"/>
                    <a:pt x="213" y="254"/>
                  </a:cubicBezTo>
                  <a:cubicBezTo>
                    <a:pt x="231" y="239"/>
                    <a:pt x="247" y="223"/>
                    <a:pt x="265" y="207"/>
                  </a:cubicBezTo>
                  <a:cubicBezTo>
                    <a:pt x="268" y="204"/>
                    <a:pt x="272" y="201"/>
                    <a:pt x="275" y="198"/>
                  </a:cubicBezTo>
                  <a:cubicBezTo>
                    <a:pt x="277" y="196"/>
                    <a:pt x="280" y="193"/>
                    <a:pt x="282" y="191"/>
                  </a:cubicBezTo>
                  <a:cubicBezTo>
                    <a:pt x="280" y="194"/>
                    <a:pt x="278" y="197"/>
                    <a:pt x="276" y="200"/>
                  </a:cubicBezTo>
                  <a:cubicBezTo>
                    <a:pt x="269" y="208"/>
                    <a:pt x="260" y="215"/>
                    <a:pt x="253" y="223"/>
                  </a:cubicBezTo>
                  <a:cubicBezTo>
                    <a:pt x="240" y="238"/>
                    <a:pt x="228" y="252"/>
                    <a:pt x="215" y="267"/>
                  </a:cubicBezTo>
                  <a:cubicBezTo>
                    <a:pt x="206" y="277"/>
                    <a:pt x="197" y="287"/>
                    <a:pt x="189" y="296"/>
                  </a:cubicBezTo>
                  <a:moveTo>
                    <a:pt x="29" y="282"/>
                  </a:moveTo>
                  <a:cubicBezTo>
                    <a:pt x="28" y="282"/>
                    <a:pt x="37" y="274"/>
                    <a:pt x="38" y="273"/>
                  </a:cubicBezTo>
                  <a:cubicBezTo>
                    <a:pt x="42" y="269"/>
                    <a:pt x="46" y="265"/>
                    <a:pt x="51" y="262"/>
                  </a:cubicBezTo>
                  <a:cubicBezTo>
                    <a:pt x="60" y="254"/>
                    <a:pt x="69" y="246"/>
                    <a:pt x="78" y="238"/>
                  </a:cubicBezTo>
                  <a:cubicBezTo>
                    <a:pt x="96" y="222"/>
                    <a:pt x="113" y="203"/>
                    <a:pt x="131" y="186"/>
                  </a:cubicBezTo>
                  <a:cubicBezTo>
                    <a:pt x="135" y="190"/>
                    <a:pt x="138" y="194"/>
                    <a:pt x="142" y="197"/>
                  </a:cubicBezTo>
                  <a:cubicBezTo>
                    <a:pt x="101" y="218"/>
                    <a:pt x="70" y="254"/>
                    <a:pt x="32" y="280"/>
                  </a:cubicBezTo>
                  <a:cubicBezTo>
                    <a:pt x="30" y="282"/>
                    <a:pt x="30" y="282"/>
                    <a:pt x="29" y="282"/>
                  </a:cubicBezTo>
                  <a:moveTo>
                    <a:pt x="156" y="223"/>
                  </a:moveTo>
                  <a:cubicBezTo>
                    <a:pt x="163" y="216"/>
                    <a:pt x="170" y="209"/>
                    <a:pt x="177" y="202"/>
                  </a:cubicBezTo>
                  <a:cubicBezTo>
                    <a:pt x="187" y="197"/>
                    <a:pt x="194" y="188"/>
                    <a:pt x="203" y="182"/>
                  </a:cubicBezTo>
                  <a:cubicBezTo>
                    <a:pt x="198" y="187"/>
                    <a:pt x="194" y="192"/>
                    <a:pt x="189" y="196"/>
                  </a:cubicBezTo>
                  <a:cubicBezTo>
                    <a:pt x="180" y="204"/>
                    <a:pt x="171" y="211"/>
                    <a:pt x="162" y="219"/>
                  </a:cubicBezTo>
                  <a:cubicBezTo>
                    <a:pt x="160" y="220"/>
                    <a:pt x="158" y="222"/>
                    <a:pt x="156" y="223"/>
                  </a:cubicBezTo>
                  <a:moveTo>
                    <a:pt x="101" y="294"/>
                  </a:moveTo>
                  <a:cubicBezTo>
                    <a:pt x="110" y="290"/>
                    <a:pt x="116" y="283"/>
                    <a:pt x="123" y="276"/>
                  </a:cubicBezTo>
                  <a:cubicBezTo>
                    <a:pt x="132" y="266"/>
                    <a:pt x="143" y="258"/>
                    <a:pt x="152" y="249"/>
                  </a:cubicBezTo>
                  <a:cubicBezTo>
                    <a:pt x="173" y="231"/>
                    <a:pt x="192" y="211"/>
                    <a:pt x="212" y="192"/>
                  </a:cubicBezTo>
                  <a:cubicBezTo>
                    <a:pt x="215" y="189"/>
                    <a:pt x="224" y="184"/>
                    <a:pt x="225" y="181"/>
                  </a:cubicBezTo>
                  <a:cubicBezTo>
                    <a:pt x="221" y="188"/>
                    <a:pt x="215" y="194"/>
                    <a:pt x="209" y="200"/>
                  </a:cubicBezTo>
                  <a:cubicBezTo>
                    <a:pt x="200" y="210"/>
                    <a:pt x="193" y="220"/>
                    <a:pt x="185" y="230"/>
                  </a:cubicBezTo>
                  <a:cubicBezTo>
                    <a:pt x="177" y="241"/>
                    <a:pt x="167" y="249"/>
                    <a:pt x="158" y="258"/>
                  </a:cubicBezTo>
                  <a:cubicBezTo>
                    <a:pt x="148" y="270"/>
                    <a:pt x="139" y="282"/>
                    <a:pt x="126" y="292"/>
                  </a:cubicBezTo>
                  <a:cubicBezTo>
                    <a:pt x="125" y="292"/>
                    <a:pt x="126" y="293"/>
                    <a:pt x="126" y="293"/>
                  </a:cubicBezTo>
                  <a:cubicBezTo>
                    <a:pt x="126" y="293"/>
                    <a:pt x="126" y="293"/>
                    <a:pt x="125" y="293"/>
                  </a:cubicBezTo>
                  <a:cubicBezTo>
                    <a:pt x="120" y="293"/>
                    <a:pt x="115" y="293"/>
                    <a:pt x="110" y="294"/>
                  </a:cubicBezTo>
                  <a:cubicBezTo>
                    <a:pt x="107" y="294"/>
                    <a:pt x="104" y="294"/>
                    <a:pt x="101" y="294"/>
                  </a:cubicBezTo>
                  <a:moveTo>
                    <a:pt x="155" y="290"/>
                  </a:moveTo>
                  <a:cubicBezTo>
                    <a:pt x="156" y="290"/>
                    <a:pt x="157" y="288"/>
                    <a:pt x="158" y="285"/>
                  </a:cubicBezTo>
                  <a:cubicBezTo>
                    <a:pt x="174" y="267"/>
                    <a:pt x="192" y="252"/>
                    <a:pt x="210" y="236"/>
                  </a:cubicBezTo>
                  <a:cubicBezTo>
                    <a:pt x="231" y="217"/>
                    <a:pt x="251" y="197"/>
                    <a:pt x="273" y="179"/>
                  </a:cubicBezTo>
                  <a:cubicBezTo>
                    <a:pt x="265" y="185"/>
                    <a:pt x="255" y="198"/>
                    <a:pt x="247" y="207"/>
                  </a:cubicBezTo>
                  <a:cubicBezTo>
                    <a:pt x="238" y="217"/>
                    <a:pt x="229" y="228"/>
                    <a:pt x="220" y="238"/>
                  </a:cubicBezTo>
                  <a:cubicBezTo>
                    <a:pt x="211" y="248"/>
                    <a:pt x="201" y="259"/>
                    <a:pt x="192" y="269"/>
                  </a:cubicBezTo>
                  <a:cubicBezTo>
                    <a:pt x="184" y="279"/>
                    <a:pt x="174" y="286"/>
                    <a:pt x="165" y="294"/>
                  </a:cubicBezTo>
                  <a:cubicBezTo>
                    <a:pt x="165" y="295"/>
                    <a:pt x="165" y="295"/>
                    <a:pt x="165" y="295"/>
                  </a:cubicBezTo>
                  <a:cubicBezTo>
                    <a:pt x="152" y="294"/>
                    <a:pt x="140" y="293"/>
                    <a:pt x="127" y="293"/>
                  </a:cubicBezTo>
                  <a:cubicBezTo>
                    <a:pt x="127" y="293"/>
                    <a:pt x="127" y="293"/>
                    <a:pt x="127" y="293"/>
                  </a:cubicBezTo>
                  <a:cubicBezTo>
                    <a:pt x="137" y="288"/>
                    <a:pt x="144" y="280"/>
                    <a:pt x="151" y="272"/>
                  </a:cubicBezTo>
                  <a:cubicBezTo>
                    <a:pt x="161" y="262"/>
                    <a:pt x="171" y="253"/>
                    <a:pt x="181" y="244"/>
                  </a:cubicBezTo>
                  <a:cubicBezTo>
                    <a:pt x="203" y="224"/>
                    <a:pt x="224" y="206"/>
                    <a:pt x="244" y="186"/>
                  </a:cubicBezTo>
                  <a:cubicBezTo>
                    <a:pt x="237" y="192"/>
                    <a:pt x="230" y="206"/>
                    <a:pt x="222" y="214"/>
                  </a:cubicBezTo>
                  <a:cubicBezTo>
                    <a:pt x="214" y="224"/>
                    <a:pt x="205" y="232"/>
                    <a:pt x="197" y="241"/>
                  </a:cubicBezTo>
                  <a:cubicBezTo>
                    <a:pt x="180" y="257"/>
                    <a:pt x="163" y="273"/>
                    <a:pt x="150" y="292"/>
                  </a:cubicBezTo>
                  <a:cubicBezTo>
                    <a:pt x="150" y="293"/>
                    <a:pt x="150" y="293"/>
                    <a:pt x="151" y="293"/>
                  </a:cubicBezTo>
                  <a:cubicBezTo>
                    <a:pt x="151" y="293"/>
                    <a:pt x="152" y="293"/>
                    <a:pt x="152" y="293"/>
                  </a:cubicBezTo>
                  <a:cubicBezTo>
                    <a:pt x="153" y="292"/>
                    <a:pt x="153" y="291"/>
                    <a:pt x="154" y="290"/>
                  </a:cubicBezTo>
                  <a:cubicBezTo>
                    <a:pt x="155" y="290"/>
                    <a:pt x="155" y="290"/>
                    <a:pt x="155" y="290"/>
                  </a:cubicBezTo>
                  <a:moveTo>
                    <a:pt x="155" y="265"/>
                  </a:moveTo>
                  <a:cubicBezTo>
                    <a:pt x="156" y="265"/>
                    <a:pt x="156" y="264"/>
                    <a:pt x="157" y="263"/>
                  </a:cubicBezTo>
                  <a:cubicBezTo>
                    <a:pt x="165" y="253"/>
                    <a:pt x="175" y="245"/>
                    <a:pt x="184" y="235"/>
                  </a:cubicBezTo>
                  <a:cubicBezTo>
                    <a:pt x="192" y="225"/>
                    <a:pt x="198" y="214"/>
                    <a:pt x="207" y="205"/>
                  </a:cubicBezTo>
                  <a:cubicBezTo>
                    <a:pt x="215" y="196"/>
                    <a:pt x="223" y="189"/>
                    <a:pt x="229" y="179"/>
                  </a:cubicBezTo>
                  <a:cubicBezTo>
                    <a:pt x="229" y="178"/>
                    <a:pt x="229" y="178"/>
                    <a:pt x="229" y="178"/>
                  </a:cubicBezTo>
                  <a:cubicBezTo>
                    <a:pt x="233" y="180"/>
                    <a:pt x="238" y="183"/>
                    <a:pt x="242" y="185"/>
                  </a:cubicBezTo>
                  <a:cubicBezTo>
                    <a:pt x="234" y="193"/>
                    <a:pt x="226" y="202"/>
                    <a:pt x="216" y="210"/>
                  </a:cubicBezTo>
                  <a:cubicBezTo>
                    <a:pt x="205" y="219"/>
                    <a:pt x="194" y="229"/>
                    <a:pt x="184" y="239"/>
                  </a:cubicBezTo>
                  <a:cubicBezTo>
                    <a:pt x="174" y="248"/>
                    <a:pt x="164" y="256"/>
                    <a:pt x="155" y="265"/>
                  </a:cubicBezTo>
                  <a:moveTo>
                    <a:pt x="251" y="186"/>
                  </a:moveTo>
                  <a:cubicBezTo>
                    <a:pt x="253" y="186"/>
                    <a:pt x="256" y="186"/>
                    <a:pt x="258" y="185"/>
                  </a:cubicBezTo>
                  <a:cubicBezTo>
                    <a:pt x="261" y="184"/>
                    <a:pt x="267" y="178"/>
                    <a:pt x="271" y="178"/>
                  </a:cubicBezTo>
                  <a:cubicBezTo>
                    <a:pt x="271" y="178"/>
                    <a:pt x="271" y="178"/>
                    <a:pt x="272" y="178"/>
                  </a:cubicBezTo>
                  <a:cubicBezTo>
                    <a:pt x="251" y="195"/>
                    <a:pt x="232" y="213"/>
                    <a:pt x="212" y="231"/>
                  </a:cubicBezTo>
                  <a:cubicBezTo>
                    <a:pt x="202" y="241"/>
                    <a:pt x="191" y="250"/>
                    <a:pt x="180" y="260"/>
                  </a:cubicBezTo>
                  <a:cubicBezTo>
                    <a:pt x="188" y="252"/>
                    <a:pt x="196" y="244"/>
                    <a:pt x="204" y="237"/>
                  </a:cubicBezTo>
                  <a:cubicBezTo>
                    <a:pt x="220" y="221"/>
                    <a:pt x="234" y="205"/>
                    <a:pt x="246" y="186"/>
                  </a:cubicBezTo>
                  <a:cubicBezTo>
                    <a:pt x="247" y="186"/>
                    <a:pt x="248" y="186"/>
                    <a:pt x="249" y="186"/>
                  </a:cubicBezTo>
                  <a:cubicBezTo>
                    <a:pt x="249" y="186"/>
                    <a:pt x="250" y="186"/>
                    <a:pt x="251" y="186"/>
                  </a:cubicBezTo>
                  <a:moveTo>
                    <a:pt x="18" y="273"/>
                  </a:moveTo>
                  <a:cubicBezTo>
                    <a:pt x="16" y="268"/>
                    <a:pt x="16" y="263"/>
                    <a:pt x="16" y="258"/>
                  </a:cubicBezTo>
                  <a:cubicBezTo>
                    <a:pt x="34" y="249"/>
                    <a:pt x="48" y="234"/>
                    <a:pt x="62" y="221"/>
                  </a:cubicBezTo>
                  <a:cubicBezTo>
                    <a:pt x="73" y="212"/>
                    <a:pt x="84" y="204"/>
                    <a:pt x="95" y="196"/>
                  </a:cubicBezTo>
                  <a:cubicBezTo>
                    <a:pt x="100" y="192"/>
                    <a:pt x="106" y="188"/>
                    <a:pt x="111" y="184"/>
                  </a:cubicBezTo>
                  <a:cubicBezTo>
                    <a:pt x="114" y="182"/>
                    <a:pt x="116" y="180"/>
                    <a:pt x="119" y="178"/>
                  </a:cubicBezTo>
                  <a:cubicBezTo>
                    <a:pt x="119" y="178"/>
                    <a:pt x="120" y="178"/>
                    <a:pt x="120" y="178"/>
                  </a:cubicBezTo>
                  <a:cubicBezTo>
                    <a:pt x="120" y="178"/>
                    <a:pt x="118" y="180"/>
                    <a:pt x="116" y="182"/>
                  </a:cubicBezTo>
                  <a:cubicBezTo>
                    <a:pt x="114" y="184"/>
                    <a:pt x="112" y="186"/>
                    <a:pt x="112" y="186"/>
                  </a:cubicBezTo>
                  <a:cubicBezTo>
                    <a:pt x="112" y="186"/>
                    <a:pt x="112" y="186"/>
                    <a:pt x="112" y="186"/>
                  </a:cubicBezTo>
                  <a:cubicBezTo>
                    <a:pt x="85" y="220"/>
                    <a:pt x="44" y="239"/>
                    <a:pt x="18" y="273"/>
                  </a:cubicBezTo>
                  <a:moveTo>
                    <a:pt x="198" y="265"/>
                  </a:moveTo>
                  <a:cubicBezTo>
                    <a:pt x="199" y="265"/>
                    <a:pt x="199" y="264"/>
                    <a:pt x="199" y="264"/>
                  </a:cubicBezTo>
                  <a:cubicBezTo>
                    <a:pt x="208" y="253"/>
                    <a:pt x="218" y="243"/>
                    <a:pt x="227" y="232"/>
                  </a:cubicBezTo>
                  <a:cubicBezTo>
                    <a:pt x="243" y="214"/>
                    <a:pt x="263" y="198"/>
                    <a:pt x="276" y="178"/>
                  </a:cubicBezTo>
                  <a:cubicBezTo>
                    <a:pt x="277" y="177"/>
                    <a:pt x="277" y="177"/>
                    <a:pt x="277" y="177"/>
                  </a:cubicBezTo>
                  <a:cubicBezTo>
                    <a:pt x="285" y="185"/>
                    <a:pt x="294" y="193"/>
                    <a:pt x="303" y="203"/>
                  </a:cubicBezTo>
                  <a:cubicBezTo>
                    <a:pt x="277" y="222"/>
                    <a:pt x="257" y="248"/>
                    <a:pt x="234" y="271"/>
                  </a:cubicBezTo>
                  <a:cubicBezTo>
                    <a:pt x="238" y="265"/>
                    <a:pt x="242" y="259"/>
                    <a:pt x="246" y="254"/>
                  </a:cubicBezTo>
                  <a:cubicBezTo>
                    <a:pt x="262" y="236"/>
                    <a:pt x="278" y="219"/>
                    <a:pt x="294" y="202"/>
                  </a:cubicBezTo>
                  <a:cubicBezTo>
                    <a:pt x="295" y="201"/>
                    <a:pt x="294" y="200"/>
                    <a:pt x="294" y="200"/>
                  </a:cubicBezTo>
                  <a:cubicBezTo>
                    <a:pt x="293" y="200"/>
                    <a:pt x="293" y="200"/>
                    <a:pt x="293" y="200"/>
                  </a:cubicBezTo>
                  <a:cubicBezTo>
                    <a:pt x="274" y="212"/>
                    <a:pt x="257" y="226"/>
                    <a:pt x="241" y="241"/>
                  </a:cubicBezTo>
                  <a:cubicBezTo>
                    <a:pt x="243" y="239"/>
                    <a:pt x="244" y="237"/>
                    <a:pt x="246" y="235"/>
                  </a:cubicBezTo>
                  <a:cubicBezTo>
                    <a:pt x="258" y="220"/>
                    <a:pt x="278" y="206"/>
                    <a:pt x="285" y="188"/>
                  </a:cubicBezTo>
                  <a:cubicBezTo>
                    <a:pt x="285" y="187"/>
                    <a:pt x="285" y="186"/>
                    <a:pt x="284" y="186"/>
                  </a:cubicBezTo>
                  <a:cubicBezTo>
                    <a:pt x="284" y="186"/>
                    <a:pt x="284" y="187"/>
                    <a:pt x="283" y="187"/>
                  </a:cubicBezTo>
                  <a:cubicBezTo>
                    <a:pt x="265" y="205"/>
                    <a:pt x="246" y="224"/>
                    <a:pt x="226" y="241"/>
                  </a:cubicBezTo>
                  <a:cubicBezTo>
                    <a:pt x="217" y="249"/>
                    <a:pt x="207" y="256"/>
                    <a:pt x="198" y="265"/>
                  </a:cubicBezTo>
                  <a:moveTo>
                    <a:pt x="105" y="290"/>
                  </a:moveTo>
                  <a:cubicBezTo>
                    <a:pt x="110" y="285"/>
                    <a:pt x="116" y="279"/>
                    <a:pt x="121" y="274"/>
                  </a:cubicBezTo>
                  <a:cubicBezTo>
                    <a:pt x="132" y="264"/>
                    <a:pt x="143" y="254"/>
                    <a:pt x="154" y="244"/>
                  </a:cubicBezTo>
                  <a:cubicBezTo>
                    <a:pt x="174" y="224"/>
                    <a:pt x="192" y="200"/>
                    <a:pt x="211" y="178"/>
                  </a:cubicBezTo>
                  <a:cubicBezTo>
                    <a:pt x="213" y="177"/>
                    <a:pt x="216" y="177"/>
                    <a:pt x="219" y="177"/>
                  </a:cubicBezTo>
                  <a:cubicBezTo>
                    <a:pt x="220" y="177"/>
                    <a:pt x="222" y="177"/>
                    <a:pt x="223" y="177"/>
                  </a:cubicBezTo>
                  <a:cubicBezTo>
                    <a:pt x="224" y="177"/>
                    <a:pt x="225" y="177"/>
                    <a:pt x="227" y="178"/>
                  </a:cubicBezTo>
                  <a:cubicBezTo>
                    <a:pt x="206" y="191"/>
                    <a:pt x="190" y="211"/>
                    <a:pt x="172" y="228"/>
                  </a:cubicBezTo>
                  <a:cubicBezTo>
                    <a:pt x="153" y="247"/>
                    <a:pt x="132" y="263"/>
                    <a:pt x="114" y="283"/>
                  </a:cubicBezTo>
                  <a:cubicBezTo>
                    <a:pt x="111" y="285"/>
                    <a:pt x="108" y="288"/>
                    <a:pt x="106" y="290"/>
                  </a:cubicBezTo>
                  <a:cubicBezTo>
                    <a:pt x="105" y="290"/>
                    <a:pt x="105" y="290"/>
                    <a:pt x="105" y="290"/>
                  </a:cubicBezTo>
                  <a:moveTo>
                    <a:pt x="20" y="272"/>
                  </a:moveTo>
                  <a:cubicBezTo>
                    <a:pt x="23" y="269"/>
                    <a:pt x="26" y="265"/>
                    <a:pt x="30" y="262"/>
                  </a:cubicBezTo>
                  <a:cubicBezTo>
                    <a:pt x="58" y="231"/>
                    <a:pt x="98" y="212"/>
                    <a:pt x="122" y="176"/>
                  </a:cubicBezTo>
                  <a:cubicBezTo>
                    <a:pt x="125" y="179"/>
                    <a:pt x="127" y="182"/>
                    <a:pt x="129" y="184"/>
                  </a:cubicBezTo>
                  <a:cubicBezTo>
                    <a:pt x="130" y="185"/>
                    <a:pt x="130" y="185"/>
                    <a:pt x="130" y="185"/>
                  </a:cubicBezTo>
                  <a:cubicBezTo>
                    <a:pt x="128" y="185"/>
                    <a:pt x="127" y="186"/>
                    <a:pt x="126" y="187"/>
                  </a:cubicBezTo>
                  <a:cubicBezTo>
                    <a:pt x="126" y="187"/>
                    <a:pt x="126" y="187"/>
                    <a:pt x="126" y="187"/>
                  </a:cubicBezTo>
                  <a:cubicBezTo>
                    <a:pt x="125" y="187"/>
                    <a:pt x="125" y="188"/>
                    <a:pt x="124" y="189"/>
                  </a:cubicBezTo>
                  <a:cubicBezTo>
                    <a:pt x="104" y="206"/>
                    <a:pt x="84" y="222"/>
                    <a:pt x="64" y="238"/>
                  </a:cubicBezTo>
                  <a:cubicBezTo>
                    <a:pt x="54" y="245"/>
                    <a:pt x="45" y="252"/>
                    <a:pt x="35" y="260"/>
                  </a:cubicBezTo>
                  <a:cubicBezTo>
                    <a:pt x="30" y="264"/>
                    <a:pt x="25" y="268"/>
                    <a:pt x="20" y="272"/>
                  </a:cubicBezTo>
                  <a:moveTo>
                    <a:pt x="17" y="256"/>
                  </a:moveTo>
                  <a:cubicBezTo>
                    <a:pt x="17" y="256"/>
                    <a:pt x="17" y="256"/>
                    <a:pt x="17" y="256"/>
                  </a:cubicBezTo>
                  <a:cubicBezTo>
                    <a:pt x="47" y="225"/>
                    <a:pt x="85" y="202"/>
                    <a:pt x="115" y="170"/>
                  </a:cubicBezTo>
                  <a:cubicBezTo>
                    <a:pt x="117" y="172"/>
                    <a:pt x="119" y="173"/>
                    <a:pt x="120" y="175"/>
                  </a:cubicBezTo>
                  <a:cubicBezTo>
                    <a:pt x="103" y="188"/>
                    <a:pt x="84" y="201"/>
                    <a:pt x="67" y="215"/>
                  </a:cubicBezTo>
                  <a:cubicBezTo>
                    <a:pt x="58" y="222"/>
                    <a:pt x="50" y="230"/>
                    <a:pt x="41" y="237"/>
                  </a:cubicBezTo>
                  <a:cubicBezTo>
                    <a:pt x="34" y="244"/>
                    <a:pt x="22" y="251"/>
                    <a:pt x="17" y="256"/>
                  </a:cubicBezTo>
                  <a:moveTo>
                    <a:pt x="54" y="191"/>
                  </a:moveTo>
                  <a:cubicBezTo>
                    <a:pt x="56" y="187"/>
                    <a:pt x="59" y="183"/>
                    <a:pt x="62" y="179"/>
                  </a:cubicBezTo>
                  <a:cubicBezTo>
                    <a:pt x="63" y="178"/>
                    <a:pt x="65" y="177"/>
                    <a:pt x="66" y="176"/>
                  </a:cubicBezTo>
                  <a:cubicBezTo>
                    <a:pt x="71" y="174"/>
                    <a:pt x="76" y="172"/>
                    <a:pt x="80" y="169"/>
                  </a:cubicBezTo>
                  <a:cubicBezTo>
                    <a:pt x="72" y="177"/>
                    <a:pt x="62" y="184"/>
                    <a:pt x="54" y="191"/>
                  </a:cubicBezTo>
                  <a:moveTo>
                    <a:pt x="17" y="252"/>
                  </a:moveTo>
                  <a:cubicBezTo>
                    <a:pt x="19" y="248"/>
                    <a:pt x="20" y="243"/>
                    <a:pt x="22" y="238"/>
                  </a:cubicBezTo>
                  <a:cubicBezTo>
                    <a:pt x="38" y="224"/>
                    <a:pt x="55" y="211"/>
                    <a:pt x="71" y="198"/>
                  </a:cubicBezTo>
                  <a:cubicBezTo>
                    <a:pt x="80" y="191"/>
                    <a:pt x="88" y="184"/>
                    <a:pt x="97" y="177"/>
                  </a:cubicBezTo>
                  <a:cubicBezTo>
                    <a:pt x="101" y="175"/>
                    <a:pt x="104" y="173"/>
                    <a:pt x="108" y="171"/>
                  </a:cubicBezTo>
                  <a:cubicBezTo>
                    <a:pt x="109" y="170"/>
                    <a:pt x="111" y="169"/>
                    <a:pt x="112" y="168"/>
                  </a:cubicBezTo>
                  <a:cubicBezTo>
                    <a:pt x="112" y="169"/>
                    <a:pt x="113" y="169"/>
                    <a:pt x="113" y="169"/>
                  </a:cubicBezTo>
                  <a:cubicBezTo>
                    <a:pt x="112" y="171"/>
                    <a:pt x="110" y="172"/>
                    <a:pt x="109" y="174"/>
                  </a:cubicBezTo>
                  <a:cubicBezTo>
                    <a:pt x="81" y="203"/>
                    <a:pt x="46" y="224"/>
                    <a:pt x="17" y="252"/>
                  </a:cubicBezTo>
                  <a:moveTo>
                    <a:pt x="29" y="230"/>
                  </a:moveTo>
                  <a:cubicBezTo>
                    <a:pt x="30" y="229"/>
                    <a:pt x="31" y="228"/>
                    <a:pt x="32" y="227"/>
                  </a:cubicBezTo>
                  <a:cubicBezTo>
                    <a:pt x="39" y="218"/>
                    <a:pt x="48" y="211"/>
                    <a:pt x="57" y="204"/>
                  </a:cubicBezTo>
                  <a:cubicBezTo>
                    <a:pt x="74" y="193"/>
                    <a:pt x="90" y="180"/>
                    <a:pt x="105" y="166"/>
                  </a:cubicBezTo>
                  <a:cubicBezTo>
                    <a:pt x="107" y="166"/>
                    <a:pt x="108" y="167"/>
                    <a:pt x="110" y="167"/>
                  </a:cubicBezTo>
                  <a:cubicBezTo>
                    <a:pt x="99" y="173"/>
                    <a:pt x="89" y="181"/>
                    <a:pt x="79" y="189"/>
                  </a:cubicBezTo>
                  <a:cubicBezTo>
                    <a:pt x="63" y="202"/>
                    <a:pt x="46" y="216"/>
                    <a:pt x="29" y="230"/>
                  </a:cubicBezTo>
                  <a:moveTo>
                    <a:pt x="28" y="228"/>
                  </a:moveTo>
                  <a:cubicBezTo>
                    <a:pt x="33" y="219"/>
                    <a:pt x="39" y="211"/>
                    <a:pt x="43" y="205"/>
                  </a:cubicBezTo>
                  <a:cubicBezTo>
                    <a:pt x="53" y="198"/>
                    <a:pt x="62" y="190"/>
                    <a:pt x="71" y="183"/>
                  </a:cubicBezTo>
                  <a:cubicBezTo>
                    <a:pt x="76" y="179"/>
                    <a:pt x="82" y="175"/>
                    <a:pt x="88" y="172"/>
                  </a:cubicBezTo>
                  <a:cubicBezTo>
                    <a:pt x="92" y="169"/>
                    <a:pt x="97" y="167"/>
                    <a:pt x="102" y="166"/>
                  </a:cubicBezTo>
                  <a:cubicBezTo>
                    <a:pt x="102" y="166"/>
                    <a:pt x="102" y="166"/>
                    <a:pt x="102" y="166"/>
                  </a:cubicBezTo>
                  <a:cubicBezTo>
                    <a:pt x="101" y="167"/>
                    <a:pt x="96" y="172"/>
                    <a:pt x="96" y="172"/>
                  </a:cubicBezTo>
                  <a:cubicBezTo>
                    <a:pt x="81" y="186"/>
                    <a:pt x="65" y="197"/>
                    <a:pt x="48" y="208"/>
                  </a:cubicBezTo>
                  <a:cubicBezTo>
                    <a:pt x="40" y="213"/>
                    <a:pt x="34" y="221"/>
                    <a:pt x="28" y="228"/>
                  </a:cubicBezTo>
                  <a:moveTo>
                    <a:pt x="69" y="182"/>
                  </a:moveTo>
                  <a:cubicBezTo>
                    <a:pt x="75" y="177"/>
                    <a:pt x="81" y="172"/>
                    <a:pt x="87" y="167"/>
                  </a:cubicBezTo>
                  <a:cubicBezTo>
                    <a:pt x="90" y="166"/>
                    <a:pt x="93" y="166"/>
                    <a:pt x="97" y="165"/>
                  </a:cubicBezTo>
                  <a:cubicBezTo>
                    <a:pt x="87" y="170"/>
                    <a:pt x="78" y="175"/>
                    <a:pt x="69" y="182"/>
                  </a:cubicBezTo>
                  <a:moveTo>
                    <a:pt x="74" y="164"/>
                  </a:moveTo>
                  <a:cubicBezTo>
                    <a:pt x="86" y="147"/>
                    <a:pt x="99" y="130"/>
                    <a:pt x="111" y="112"/>
                  </a:cubicBezTo>
                  <a:cubicBezTo>
                    <a:pt x="132" y="79"/>
                    <a:pt x="121" y="42"/>
                    <a:pt x="103" y="11"/>
                  </a:cubicBezTo>
                  <a:cubicBezTo>
                    <a:pt x="117" y="9"/>
                    <a:pt x="131" y="8"/>
                    <a:pt x="145" y="8"/>
                  </a:cubicBezTo>
                  <a:cubicBezTo>
                    <a:pt x="151" y="8"/>
                    <a:pt x="157" y="8"/>
                    <a:pt x="163" y="8"/>
                  </a:cubicBezTo>
                  <a:cubicBezTo>
                    <a:pt x="169" y="8"/>
                    <a:pt x="175" y="8"/>
                    <a:pt x="181" y="8"/>
                  </a:cubicBezTo>
                  <a:cubicBezTo>
                    <a:pt x="185" y="8"/>
                    <a:pt x="189" y="8"/>
                    <a:pt x="193" y="8"/>
                  </a:cubicBezTo>
                  <a:cubicBezTo>
                    <a:pt x="178" y="34"/>
                    <a:pt x="171" y="61"/>
                    <a:pt x="186" y="89"/>
                  </a:cubicBezTo>
                  <a:cubicBezTo>
                    <a:pt x="202" y="121"/>
                    <a:pt x="239" y="144"/>
                    <a:pt x="265" y="167"/>
                  </a:cubicBezTo>
                  <a:cubicBezTo>
                    <a:pt x="266" y="168"/>
                    <a:pt x="267" y="169"/>
                    <a:pt x="268" y="170"/>
                  </a:cubicBezTo>
                  <a:cubicBezTo>
                    <a:pt x="265" y="170"/>
                    <a:pt x="263" y="172"/>
                    <a:pt x="260" y="174"/>
                  </a:cubicBezTo>
                  <a:cubicBezTo>
                    <a:pt x="257" y="177"/>
                    <a:pt x="255" y="177"/>
                    <a:pt x="252" y="177"/>
                  </a:cubicBezTo>
                  <a:cubicBezTo>
                    <a:pt x="243" y="177"/>
                    <a:pt x="233" y="171"/>
                    <a:pt x="225" y="169"/>
                  </a:cubicBezTo>
                  <a:cubicBezTo>
                    <a:pt x="223" y="168"/>
                    <a:pt x="220" y="168"/>
                    <a:pt x="218" y="168"/>
                  </a:cubicBezTo>
                  <a:cubicBezTo>
                    <a:pt x="200" y="168"/>
                    <a:pt x="190" y="184"/>
                    <a:pt x="175" y="194"/>
                  </a:cubicBezTo>
                  <a:cubicBezTo>
                    <a:pt x="171" y="196"/>
                    <a:pt x="166" y="198"/>
                    <a:pt x="163" y="198"/>
                  </a:cubicBezTo>
                  <a:cubicBezTo>
                    <a:pt x="146" y="198"/>
                    <a:pt x="135" y="174"/>
                    <a:pt x="121" y="165"/>
                  </a:cubicBezTo>
                  <a:cubicBezTo>
                    <a:pt x="114" y="160"/>
                    <a:pt x="106" y="158"/>
                    <a:pt x="99" y="158"/>
                  </a:cubicBezTo>
                  <a:cubicBezTo>
                    <a:pt x="90" y="158"/>
                    <a:pt x="82" y="160"/>
                    <a:pt x="74" y="164"/>
                  </a:cubicBezTo>
                  <a:moveTo>
                    <a:pt x="145" y="0"/>
                  </a:moveTo>
                  <a:cubicBezTo>
                    <a:pt x="129" y="0"/>
                    <a:pt x="113" y="1"/>
                    <a:pt x="97" y="4"/>
                  </a:cubicBezTo>
                  <a:cubicBezTo>
                    <a:pt x="94" y="4"/>
                    <a:pt x="94" y="7"/>
                    <a:pt x="95" y="9"/>
                  </a:cubicBezTo>
                  <a:cubicBezTo>
                    <a:pt x="94" y="10"/>
                    <a:pt x="94" y="12"/>
                    <a:pt x="95" y="13"/>
                  </a:cubicBezTo>
                  <a:cubicBezTo>
                    <a:pt x="105" y="30"/>
                    <a:pt x="113" y="47"/>
                    <a:pt x="115" y="67"/>
                  </a:cubicBezTo>
                  <a:cubicBezTo>
                    <a:pt x="116" y="91"/>
                    <a:pt x="103" y="110"/>
                    <a:pt x="89" y="128"/>
                  </a:cubicBezTo>
                  <a:cubicBezTo>
                    <a:pt x="69" y="156"/>
                    <a:pt x="48" y="184"/>
                    <a:pt x="28" y="212"/>
                  </a:cubicBezTo>
                  <a:cubicBezTo>
                    <a:pt x="15" y="232"/>
                    <a:pt x="0" y="260"/>
                    <a:pt x="14" y="283"/>
                  </a:cubicBezTo>
                  <a:cubicBezTo>
                    <a:pt x="26" y="302"/>
                    <a:pt x="55" y="303"/>
                    <a:pt x="75" y="303"/>
                  </a:cubicBezTo>
                  <a:cubicBezTo>
                    <a:pt x="75" y="303"/>
                    <a:pt x="76" y="303"/>
                    <a:pt x="76" y="303"/>
                  </a:cubicBezTo>
                  <a:cubicBezTo>
                    <a:pt x="89" y="303"/>
                    <a:pt x="102" y="302"/>
                    <a:pt x="115" y="302"/>
                  </a:cubicBezTo>
                  <a:cubicBezTo>
                    <a:pt x="119" y="301"/>
                    <a:pt x="124" y="301"/>
                    <a:pt x="128" y="301"/>
                  </a:cubicBezTo>
                  <a:cubicBezTo>
                    <a:pt x="146" y="301"/>
                    <a:pt x="163" y="303"/>
                    <a:pt x="181" y="304"/>
                  </a:cubicBezTo>
                  <a:cubicBezTo>
                    <a:pt x="204" y="305"/>
                    <a:pt x="228" y="309"/>
                    <a:pt x="252" y="309"/>
                  </a:cubicBezTo>
                  <a:cubicBezTo>
                    <a:pt x="265" y="309"/>
                    <a:pt x="277" y="308"/>
                    <a:pt x="290" y="305"/>
                  </a:cubicBezTo>
                  <a:cubicBezTo>
                    <a:pt x="316" y="300"/>
                    <a:pt x="341" y="280"/>
                    <a:pt x="336" y="251"/>
                  </a:cubicBezTo>
                  <a:cubicBezTo>
                    <a:pt x="331" y="220"/>
                    <a:pt x="307" y="194"/>
                    <a:pt x="285" y="174"/>
                  </a:cubicBezTo>
                  <a:cubicBezTo>
                    <a:pt x="260" y="151"/>
                    <a:pt x="233" y="131"/>
                    <a:pt x="209" y="107"/>
                  </a:cubicBezTo>
                  <a:cubicBezTo>
                    <a:pt x="196" y="93"/>
                    <a:pt x="185" y="76"/>
                    <a:pt x="185" y="56"/>
                  </a:cubicBezTo>
                  <a:cubicBezTo>
                    <a:pt x="184" y="39"/>
                    <a:pt x="193" y="22"/>
                    <a:pt x="202" y="8"/>
                  </a:cubicBezTo>
                  <a:cubicBezTo>
                    <a:pt x="204" y="6"/>
                    <a:pt x="202" y="3"/>
                    <a:pt x="200" y="2"/>
                  </a:cubicBezTo>
                  <a:cubicBezTo>
                    <a:pt x="200" y="1"/>
                    <a:pt x="199" y="0"/>
                    <a:pt x="197" y="0"/>
                  </a:cubicBezTo>
                  <a:cubicBezTo>
                    <a:pt x="197" y="0"/>
                    <a:pt x="197" y="0"/>
                    <a:pt x="197" y="0"/>
                  </a:cubicBezTo>
                  <a:cubicBezTo>
                    <a:pt x="191" y="0"/>
                    <a:pt x="185" y="0"/>
                    <a:pt x="180" y="0"/>
                  </a:cubicBezTo>
                  <a:cubicBezTo>
                    <a:pt x="174" y="0"/>
                    <a:pt x="168" y="0"/>
                    <a:pt x="162" y="0"/>
                  </a:cubicBezTo>
                  <a:cubicBezTo>
                    <a:pt x="157" y="0"/>
                    <a:pt x="151"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402"/>
            <p:cNvSpPr>
              <a:spLocks noEditPoints="1"/>
            </p:cNvSpPr>
            <p:nvPr/>
          </p:nvSpPr>
          <p:spPr bwMode="auto">
            <a:xfrm>
              <a:off x="3036" y="3212"/>
              <a:ext cx="550" cy="633"/>
            </a:xfrm>
            <a:custGeom>
              <a:avLst/>
              <a:gdLst>
                <a:gd name="T0" fmla="*/ 186 w 411"/>
                <a:gd name="T1" fmla="*/ 417 h 474"/>
                <a:gd name="T2" fmla="*/ 267 w 411"/>
                <a:gd name="T3" fmla="*/ 349 h 474"/>
                <a:gd name="T4" fmla="*/ 267 w 411"/>
                <a:gd name="T5" fmla="*/ 332 h 474"/>
                <a:gd name="T6" fmla="*/ 175 w 411"/>
                <a:gd name="T7" fmla="*/ 423 h 474"/>
                <a:gd name="T8" fmla="*/ 154 w 411"/>
                <a:gd name="T9" fmla="*/ 446 h 474"/>
                <a:gd name="T10" fmla="*/ 335 w 411"/>
                <a:gd name="T11" fmla="*/ 298 h 474"/>
                <a:gd name="T12" fmla="*/ 344 w 411"/>
                <a:gd name="T13" fmla="*/ 318 h 474"/>
                <a:gd name="T14" fmla="*/ 196 w 411"/>
                <a:gd name="T15" fmla="*/ 459 h 474"/>
                <a:gd name="T16" fmla="*/ 230 w 411"/>
                <a:gd name="T17" fmla="*/ 455 h 474"/>
                <a:gd name="T18" fmla="*/ 333 w 411"/>
                <a:gd name="T19" fmla="*/ 373 h 474"/>
                <a:gd name="T20" fmla="*/ 371 w 411"/>
                <a:gd name="T21" fmla="*/ 360 h 474"/>
                <a:gd name="T22" fmla="*/ 207 w 411"/>
                <a:gd name="T23" fmla="*/ 460 h 474"/>
                <a:gd name="T24" fmla="*/ 48 w 411"/>
                <a:gd name="T25" fmla="*/ 400 h 474"/>
                <a:gd name="T26" fmla="*/ 158 w 411"/>
                <a:gd name="T27" fmla="*/ 290 h 474"/>
                <a:gd name="T28" fmla="*/ 32 w 411"/>
                <a:gd name="T29" fmla="*/ 372 h 474"/>
                <a:gd name="T30" fmla="*/ 71 w 411"/>
                <a:gd name="T31" fmla="*/ 348 h 474"/>
                <a:gd name="T32" fmla="*/ 349 w 411"/>
                <a:gd name="T33" fmla="*/ 293 h 474"/>
                <a:gd name="T34" fmla="*/ 373 w 411"/>
                <a:gd name="T35" fmla="*/ 355 h 474"/>
                <a:gd name="T36" fmla="*/ 340 w 411"/>
                <a:gd name="T37" fmla="*/ 371 h 474"/>
                <a:gd name="T38" fmla="*/ 274 w 411"/>
                <a:gd name="T39" fmla="*/ 416 h 474"/>
                <a:gd name="T40" fmla="*/ 383 w 411"/>
                <a:gd name="T41" fmla="*/ 301 h 474"/>
                <a:gd name="T42" fmla="*/ 291 w 411"/>
                <a:gd name="T43" fmla="*/ 372 h 474"/>
                <a:gd name="T44" fmla="*/ 218 w 411"/>
                <a:gd name="T45" fmla="*/ 417 h 474"/>
                <a:gd name="T46" fmla="*/ 78 w 411"/>
                <a:gd name="T47" fmla="*/ 347 h 474"/>
                <a:gd name="T48" fmla="*/ 53 w 411"/>
                <a:gd name="T49" fmla="*/ 372 h 474"/>
                <a:gd name="T50" fmla="*/ 195 w 411"/>
                <a:gd name="T51" fmla="*/ 289 h 474"/>
                <a:gd name="T52" fmla="*/ 66 w 411"/>
                <a:gd name="T53" fmla="*/ 419 h 474"/>
                <a:gd name="T54" fmla="*/ 221 w 411"/>
                <a:gd name="T55" fmla="*/ 307 h 474"/>
                <a:gd name="T56" fmla="*/ 93 w 411"/>
                <a:gd name="T57" fmla="*/ 436 h 474"/>
                <a:gd name="T58" fmla="*/ 139 w 411"/>
                <a:gd name="T59" fmla="*/ 420 h 474"/>
                <a:gd name="T60" fmla="*/ 67 w 411"/>
                <a:gd name="T61" fmla="*/ 299 h 474"/>
                <a:gd name="T62" fmla="*/ 66 w 411"/>
                <a:gd name="T63" fmla="*/ 319 h 474"/>
                <a:gd name="T64" fmla="*/ 83 w 411"/>
                <a:gd name="T65" fmla="*/ 279 h 474"/>
                <a:gd name="T66" fmla="*/ 158 w 411"/>
                <a:gd name="T67" fmla="*/ 345 h 474"/>
                <a:gd name="T68" fmla="*/ 157 w 411"/>
                <a:gd name="T69" fmla="*/ 353 h 474"/>
                <a:gd name="T70" fmla="*/ 111 w 411"/>
                <a:gd name="T71" fmla="*/ 278 h 474"/>
                <a:gd name="T72" fmla="*/ 98 w 411"/>
                <a:gd name="T73" fmla="*/ 427 h 474"/>
                <a:gd name="T74" fmla="*/ 270 w 411"/>
                <a:gd name="T75" fmla="*/ 275 h 474"/>
                <a:gd name="T76" fmla="*/ 291 w 411"/>
                <a:gd name="T77" fmla="*/ 290 h 474"/>
                <a:gd name="T78" fmla="*/ 98 w 411"/>
                <a:gd name="T79" fmla="*/ 427 h 474"/>
                <a:gd name="T80" fmla="*/ 61 w 411"/>
                <a:gd name="T81" fmla="*/ 274 h 474"/>
                <a:gd name="T82" fmla="*/ 253 w 411"/>
                <a:gd name="T83" fmla="*/ 273 h 474"/>
                <a:gd name="T84" fmla="*/ 52 w 411"/>
                <a:gd name="T85" fmla="*/ 401 h 474"/>
                <a:gd name="T86" fmla="*/ 245 w 411"/>
                <a:gd name="T87" fmla="*/ 272 h 474"/>
                <a:gd name="T88" fmla="*/ 131 w 411"/>
                <a:gd name="T89" fmla="*/ 356 h 474"/>
                <a:gd name="T90" fmla="*/ 52 w 411"/>
                <a:gd name="T91" fmla="*/ 401 h 474"/>
                <a:gd name="T92" fmla="*/ 44 w 411"/>
                <a:gd name="T93" fmla="*/ 270 h 474"/>
                <a:gd name="T94" fmla="*/ 35 w 411"/>
                <a:gd name="T95" fmla="*/ 272 h 474"/>
                <a:gd name="T96" fmla="*/ 41 w 411"/>
                <a:gd name="T97" fmla="*/ 300 h 474"/>
                <a:gd name="T98" fmla="*/ 74 w 411"/>
                <a:gd name="T99" fmla="*/ 305 h 474"/>
                <a:gd name="T100" fmla="*/ 88 w 411"/>
                <a:gd name="T101" fmla="*/ 273 h 474"/>
                <a:gd name="T102" fmla="*/ 33 w 411"/>
                <a:gd name="T103" fmla="*/ 290 h 474"/>
                <a:gd name="T104" fmla="*/ 195 w 411"/>
                <a:gd name="T105" fmla="*/ 16 h 474"/>
                <a:gd name="T106" fmla="*/ 245 w 411"/>
                <a:gd name="T107" fmla="*/ 131 h 474"/>
                <a:gd name="T108" fmla="*/ 327 w 411"/>
                <a:gd name="T109" fmla="*/ 284 h 474"/>
                <a:gd name="T110" fmla="*/ 122 w 411"/>
                <a:gd name="T111" fmla="*/ 266 h 474"/>
                <a:gd name="T112" fmla="*/ 165 w 411"/>
                <a:gd name="T113" fmla="*/ 131 h 474"/>
                <a:gd name="T114" fmla="*/ 176 w 411"/>
                <a:gd name="T115" fmla="*/ 15 h 474"/>
                <a:gd name="T116" fmla="*/ 174 w 411"/>
                <a:gd name="T117" fmla="*/ 0 h 474"/>
                <a:gd name="T118" fmla="*/ 156 w 411"/>
                <a:gd name="T119" fmla="*/ 117 h 474"/>
                <a:gd name="T120" fmla="*/ 204 w 411"/>
                <a:gd name="T121" fmla="*/ 474 h 474"/>
                <a:gd name="T122" fmla="*/ 248 w 411"/>
                <a:gd name="T123" fmla="*/ 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1" h="474">
                  <a:moveTo>
                    <a:pt x="311" y="428"/>
                  </a:moveTo>
                  <a:cubicBezTo>
                    <a:pt x="322" y="417"/>
                    <a:pt x="333" y="405"/>
                    <a:pt x="344" y="392"/>
                  </a:cubicBezTo>
                  <a:cubicBezTo>
                    <a:pt x="350" y="385"/>
                    <a:pt x="357" y="379"/>
                    <a:pt x="365" y="373"/>
                  </a:cubicBezTo>
                  <a:cubicBezTo>
                    <a:pt x="351" y="395"/>
                    <a:pt x="333" y="414"/>
                    <a:pt x="311" y="428"/>
                  </a:cubicBezTo>
                  <a:moveTo>
                    <a:pt x="186" y="417"/>
                  </a:moveTo>
                  <a:cubicBezTo>
                    <a:pt x="202" y="401"/>
                    <a:pt x="217" y="385"/>
                    <a:pt x="234" y="372"/>
                  </a:cubicBezTo>
                  <a:cubicBezTo>
                    <a:pt x="262" y="349"/>
                    <a:pt x="293" y="328"/>
                    <a:pt x="315" y="299"/>
                  </a:cubicBezTo>
                  <a:cubicBezTo>
                    <a:pt x="318" y="299"/>
                    <a:pt x="320" y="300"/>
                    <a:pt x="323" y="300"/>
                  </a:cubicBezTo>
                  <a:cubicBezTo>
                    <a:pt x="323" y="300"/>
                    <a:pt x="324" y="300"/>
                    <a:pt x="324" y="300"/>
                  </a:cubicBezTo>
                  <a:cubicBezTo>
                    <a:pt x="304" y="315"/>
                    <a:pt x="286" y="334"/>
                    <a:pt x="267" y="349"/>
                  </a:cubicBezTo>
                  <a:cubicBezTo>
                    <a:pt x="240" y="371"/>
                    <a:pt x="214" y="395"/>
                    <a:pt x="186" y="417"/>
                  </a:cubicBezTo>
                  <a:moveTo>
                    <a:pt x="138" y="453"/>
                  </a:moveTo>
                  <a:cubicBezTo>
                    <a:pt x="130" y="451"/>
                    <a:pt x="121" y="449"/>
                    <a:pt x="113" y="446"/>
                  </a:cubicBezTo>
                  <a:cubicBezTo>
                    <a:pt x="149" y="416"/>
                    <a:pt x="187" y="389"/>
                    <a:pt x="226" y="363"/>
                  </a:cubicBezTo>
                  <a:cubicBezTo>
                    <a:pt x="240" y="353"/>
                    <a:pt x="254" y="343"/>
                    <a:pt x="267" y="332"/>
                  </a:cubicBezTo>
                  <a:cubicBezTo>
                    <a:pt x="277" y="323"/>
                    <a:pt x="288" y="315"/>
                    <a:pt x="299" y="306"/>
                  </a:cubicBezTo>
                  <a:cubicBezTo>
                    <a:pt x="304" y="302"/>
                    <a:pt x="309" y="298"/>
                    <a:pt x="310" y="298"/>
                  </a:cubicBezTo>
                  <a:cubicBezTo>
                    <a:pt x="311" y="298"/>
                    <a:pt x="310" y="300"/>
                    <a:pt x="304" y="306"/>
                  </a:cubicBezTo>
                  <a:cubicBezTo>
                    <a:pt x="281" y="334"/>
                    <a:pt x="249" y="355"/>
                    <a:pt x="220" y="378"/>
                  </a:cubicBezTo>
                  <a:cubicBezTo>
                    <a:pt x="204" y="392"/>
                    <a:pt x="190" y="408"/>
                    <a:pt x="175" y="423"/>
                  </a:cubicBezTo>
                  <a:cubicBezTo>
                    <a:pt x="168" y="430"/>
                    <a:pt x="160" y="437"/>
                    <a:pt x="152" y="443"/>
                  </a:cubicBezTo>
                  <a:cubicBezTo>
                    <a:pt x="148" y="446"/>
                    <a:pt x="143" y="449"/>
                    <a:pt x="139" y="451"/>
                  </a:cubicBezTo>
                  <a:cubicBezTo>
                    <a:pt x="139" y="452"/>
                    <a:pt x="138" y="453"/>
                    <a:pt x="138" y="453"/>
                  </a:cubicBezTo>
                  <a:moveTo>
                    <a:pt x="149" y="450"/>
                  </a:moveTo>
                  <a:cubicBezTo>
                    <a:pt x="150" y="450"/>
                    <a:pt x="152" y="449"/>
                    <a:pt x="154" y="446"/>
                  </a:cubicBezTo>
                  <a:cubicBezTo>
                    <a:pt x="159" y="443"/>
                    <a:pt x="163" y="439"/>
                    <a:pt x="168" y="436"/>
                  </a:cubicBezTo>
                  <a:cubicBezTo>
                    <a:pt x="199" y="413"/>
                    <a:pt x="227" y="387"/>
                    <a:pt x="257" y="362"/>
                  </a:cubicBezTo>
                  <a:cubicBezTo>
                    <a:pt x="272" y="350"/>
                    <a:pt x="287" y="338"/>
                    <a:pt x="301" y="325"/>
                  </a:cubicBezTo>
                  <a:cubicBezTo>
                    <a:pt x="308" y="318"/>
                    <a:pt x="315" y="312"/>
                    <a:pt x="323" y="306"/>
                  </a:cubicBezTo>
                  <a:cubicBezTo>
                    <a:pt x="325" y="304"/>
                    <a:pt x="330" y="301"/>
                    <a:pt x="335" y="298"/>
                  </a:cubicBezTo>
                  <a:cubicBezTo>
                    <a:pt x="338" y="297"/>
                    <a:pt x="340" y="296"/>
                    <a:pt x="343" y="295"/>
                  </a:cubicBezTo>
                  <a:cubicBezTo>
                    <a:pt x="293" y="356"/>
                    <a:pt x="221" y="397"/>
                    <a:pt x="167" y="454"/>
                  </a:cubicBezTo>
                  <a:cubicBezTo>
                    <a:pt x="166" y="455"/>
                    <a:pt x="167" y="457"/>
                    <a:pt x="169" y="457"/>
                  </a:cubicBezTo>
                  <a:cubicBezTo>
                    <a:pt x="169" y="457"/>
                    <a:pt x="169" y="457"/>
                    <a:pt x="170" y="457"/>
                  </a:cubicBezTo>
                  <a:cubicBezTo>
                    <a:pt x="230" y="413"/>
                    <a:pt x="288" y="367"/>
                    <a:pt x="344" y="318"/>
                  </a:cubicBezTo>
                  <a:cubicBezTo>
                    <a:pt x="340" y="322"/>
                    <a:pt x="335" y="327"/>
                    <a:pt x="330" y="331"/>
                  </a:cubicBezTo>
                  <a:cubicBezTo>
                    <a:pt x="314" y="346"/>
                    <a:pt x="298" y="360"/>
                    <a:pt x="282" y="375"/>
                  </a:cubicBezTo>
                  <a:cubicBezTo>
                    <a:pt x="253" y="403"/>
                    <a:pt x="222" y="429"/>
                    <a:pt x="194" y="457"/>
                  </a:cubicBezTo>
                  <a:cubicBezTo>
                    <a:pt x="192" y="458"/>
                    <a:pt x="193" y="460"/>
                    <a:pt x="195" y="460"/>
                  </a:cubicBezTo>
                  <a:cubicBezTo>
                    <a:pt x="195" y="460"/>
                    <a:pt x="195" y="460"/>
                    <a:pt x="196" y="459"/>
                  </a:cubicBezTo>
                  <a:cubicBezTo>
                    <a:pt x="253" y="420"/>
                    <a:pt x="305" y="372"/>
                    <a:pt x="358" y="326"/>
                  </a:cubicBezTo>
                  <a:cubicBezTo>
                    <a:pt x="357" y="327"/>
                    <a:pt x="357" y="327"/>
                    <a:pt x="356" y="328"/>
                  </a:cubicBezTo>
                  <a:cubicBezTo>
                    <a:pt x="342" y="342"/>
                    <a:pt x="327" y="357"/>
                    <a:pt x="313" y="372"/>
                  </a:cubicBezTo>
                  <a:cubicBezTo>
                    <a:pt x="285" y="399"/>
                    <a:pt x="257" y="425"/>
                    <a:pt x="229" y="452"/>
                  </a:cubicBezTo>
                  <a:cubicBezTo>
                    <a:pt x="228" y="453"/>
                    <a:pt x="229" y="455"/>
                    <a:pt x="230" y="455"/>
                  </a:cubicBezTo>
                  <a:cubicBezTo>
                    <a:pt x="231" y="455"/>
                    <a:pt x="231" y="455"/>
                    <a:pt x="231" y="455"/>
                  </a:cubicBezTo>
                  <a:cubicBezTo>
                    <a:pt x="280" y="423"/>
                    <a:pt x="318" y="378"/>
                    <a:pt x="363" y="342"/>
                  </a:cubicBezTo>
                  <a:cubicBezTo>
                    <a:pt x="367" y="339"/>
                    <a:pt x="371" y="335"/>
                    <a:pt x="375" y="332"/>
                  </a:cubicBezTo>
                  <a:cubicBezTo>
                    <a:pt x="370" y="336"/>
                    <a:pt x="367" y="343"/>
                    <a:pt x="362" y="348"/>
                  </a:cubicBezTo>
                  <a:cubicBezTo>
                    <a:pt x="354" y="357"/>
                    <a:pt x="343" y="365"/>
                    <a:pt x="333" y="373"/>
                  </a:cubicBezTo>
                  <a:cubicBezTo>
                    <a:pt x="309" y="392"/>
                    <a:pt x="286" y="417"/>
                    <a:pt x="265" y="440"/>
                  </a:cubicBezTo>
                  <a:cubicBezTo>
                    <a:pt x="264" y="441"/>
                    <a:pt x="265" y="443"/>
                    <a:pt x="266" y="443"/>
                  </a:cubicBezTo>
                  <a:cubicBezTo>
                    <a:pt x="266" y="443"/>
                    <a:pt x="267" y="443"/>
                    <a:pt x="267" y="443"/>
                  </a:cubicBezTo>
                  <a:cubicBezTo>
                    <a:pt x="302" y="427"/>
                    <a:pt x="328" y="399"/>
                    <a:pt x="356" y="373"/>
                  </a:cubicBezTo>
                  <a:cubicBezTo>
                    <a:pt x="358" y="372"/>
                    <a:pt x="366" y="364"/>
                    <a:pt x="371" y="360"/>
                  </a:cubicBezTo>
                  <a:cubicBezTo>
                    <a:pt x="370" y="362"/>
                    <a:pt x="370" y="363"/>
                    <a:pt x="369" y="365"/>
                  </a:cubicBezTo>
                  <a:cubicBezTo>
                    <a:pt x="362" y="372"/>
                    <a:pt x="353" y="378"/>
                    <a:pt x="346" y="385"/>
                  </a:cubicBezTo>
                  <a:cubicBezTo>
                    <a:pt x="329" y="400"/>
                    <a:pt x="316" y="420"/>
                    <a:pt x="298" y="435"/>
                  </a:cubicBezTo>
                  <a:cubicBezTo>
                    <a:pt x="298" y="436"/>
                    <a:pt x="298" y="436"/>
                    <a:pt x="298" y="436"/>
                  </a:cubicBezTo>
                  <a:cubicBezTo>
                    <a:pt x="271" y="450"/>
                    <a:pt x="240" y="458"/>
                    <a:pt x="207" y="460"/>
                  </a:cubicBezTo>
                  <a:cubicBezTo>
                    <a:pt x="204" y="460"/>
                    <a:pt x="200" y="460"/>
                    <a:pt x="197" y="460"/>
                  </a:cubicBezTo>
                  <a:cubicBezTo>
                    <a:pt x="179" y="460"/>
                    <a:pt x="160" y="458"/>
                    <a:pt x="142" y="454"/>
                  </a:cubicBezTo>
                  <a:cubicBezTo>
                    <a:pt x="144" y="453"/>
                    <a:pt x="146" y="451"/>
                    <a:pt x="148" y="450"/>
                  </a:cubicBezTo>
                  <a:cubicBezTo>
                    <a:pt x="148" y="450"/>
                    <a:pt x="148" y="450"/>
                    <a:pt x="149" y="450"/>
                  </a:cubicBezTo>
                  <a:moveTo>
                    <a:pt x="48" y="400"/>
                  </a:moveTo>
                  <a:cubicBezTo>
                    <a:pt x="45" y="395"/>
                    <a:pt x="41" y="390"/>
                    <a:pt x="38" y="385"/>
                  </a:cubicBezTo>
                  <a:cubicBezTo>
                    <a:pt x="61" y="372"/>
                    <a:pt x="82" y="355"/>
                    <a:pt x="101" y="338"/>
                  </a:cubicBezTo>
                  <a:cubicBezTo>
                    <a:pt x="112" y="328"/>
                    <a:pt x="123" y="318"/>
                    <a:pt x="135" y="308"/>
                  </a:cubicBezTo>
                  <a:cubicBezTo>
                    <a:pt x="142" y="302"/>
                    <a:pt x="150" y="296"/>
                    <a:pt x="158" y="290"/>
                  </a:cubicBezTo>
                  <a:cubicBezTo>
                    <a:pt x="158" y="290"/>
                    <a:pt x="158" y="290"/>
                    <a:pt x="158" y="290"/>
                  </a:cubicBezTo>
                  <a:cubicBezTo>
                    <a:pt x="160" y="290"/>
                    <a:pt x="162" y="290"/>
                    <a:pt x="164" y="290"/>
                  </a:cubicBezTo>
                  <a:cubicBezTo>
                    <a:pt x="163" y="290"/>
                    <a:pt x="163" y="290"/>
                    <a:pt x="163" y="290"/>
                  </a:cubicBezTo>
                  <a:cubicBezTo>
                    <a:pt x="129" y="331"/>
                    <a:pt x="76" y="353"/>
                    <a:pt x="48" y="400"/>
                  </a:cubicBezTo>
                  <a:moveTo>
                    <a:pt x="36" y="380"/>
                  </a:moveTo>
                  <a:cubicBezTo>
                    <a:pt x="34" y="378"/>
                    <a:pt x="33" y="375"/>
                    <a:pt x="32" y="372"/>
                  </a:cubicBezTo>
                  <a:cubicBezTo>
                    <a:pt x="47" y="359"/>
                    <a:pt x="61" y="345"/>
                    <a:pt x="75" y="332"/>
                  </a:cubicBezTo>
                  <a:cubicBezTo>
                    <a:pt x="82" y="324"/>
                    <a:pt x="90" y="317"/>
                    <a:pt x="98" y="309"/>
                  </a:cubicBezTo>
                  <a:cubicBezTo>
                    <a:pt x="103" y="304"/>
                    <a:pt x="119" y="289"/>
                    <a:pt x="121" y="289"/>
                  </a:cubicBezTo>
                  <a:cubicBezTo>
                    <a:pt x="121" y="289"/>
                    <a:pt x="119" y="293"/>
                    <a:pt x="112" y="302"/>
                  </a:cubicBezTo>
                  <a:cubicBezTo>
                    <a:pt x="99" y="319"/>
                    <a:pt x="86" y="334"/>
                    <a:pt x="71" y="348"/>
                  </a:cubicBezTo>
                  <a:cubicBezTo>
                    <a:pt x="59" y="359"/>
                    <a:pt x="46" y="367"/>
                    <a:pt x="36" y="380"/>
                  </a:cubicBezTo>
                  <a:moveTo>
                    <a:pt x="177" y="449"/>
                  </a:moveTo>
                  <a:cubicBezTo>
                    <a:pt x="178" y="448"/>
                    <a:pt x="179" y="447"/>
                    <a:pt x="181" y="445"/>
                  </a:cubicBezTo>
                  <a:cubicBezTo>
                    <a:pt x="210" y="417"/>
                    <a:pt x="243" y="393"/>
                    <a:pt x="273" y="366"/>
                  </a:cubicBezTo>
                  <a:cubicBezTo>
                    <a:pt x="299" y="342"/>
                    <a:pt x="326" y="320"/>
                    <a:pt x="349" y="293"/>
                  </a:cubicBezTo>
                  <a:cubicBezTo>
                    <a:pt x="358" y="289"/>
                    <a:pt x="367" y="285"/>
                    <a:pt x="376" y="285"/>
                  </a:cubicBezTo>
                  <a:cubicBezTo>
                    <a:pt x="379" y="285"/>
                    <a:pt x="383" y="286"/>
                    <a:pt x="386" y="286"/>
                  </a:cubicBezTo>
                  <a:cubicBezTo>
                    <a:pt x="386" y="287"/>
                    <a:pt x="386" y="287"/>
                    <a:pt x="386" y="287"/>
                  </a:cubicBezTo>
                  <a:cubicBezTo>
                    <a:pt x="386" y="292"/>
                    <a:pt x="386" y="297"/>
                    <a:pt x="386" y="302"/>
                  </a:cubicBezTo>
                  <a:cubicBezTo>
                    <a:pt x="384" y="322"/>
                    <a:pt x="380" y="339"/>
                    <a:pt x="373" y="355"/>
                  </a:cubicBezTo>
                  <a:cubicBezTo>
                    <a:pt x="357" y="367"/>
                    <a:pt x="342" y="381"/>
                    <a:pt x="328" y="395"/>
                  </a:cubicBezTo>
                  <a:cubicBezTo>
                    <a:pt x="317" y="405"/>
                    <a:pt x="307" y="414"/>
                    <a:pt x="295" y="422"/>
                  </a:cubicBezTo>
                  <a:cubicBezTo>
                    <a:pt x="292" y="425"/>
                    <a:pt x="276" y="437"/>
                    <a:pt x="274" y="437"/>
                  </a:cubicBezTo>
                  <a:cubicBezTo>
                    <a:pt x="273" y="437"/>
                    <a:pt x="274" y="435"/>
                    <a:pt x="279" y="430"/>
                  </a:cubicBezTo>
                  <a:cubicBezTo>
                    <a:pt x="298" y="410"/>
                    <a:pt x="319" y="389"/>
                    <a:pt x="340" y="371"/>
                  </a:cubicBezTo>
                  <a:cubicBezTo>
                    <a:pt x="357" y="358"/>
                    <a:pt x="374" y="346"/>
                    <a:pt x="382" y="325"/>
                  </a:cubicBezTo>
                  <a:cubicBezTo>
                    <a:pt x="383" y="324"/>
                    <a:pt x="381" y="323"/>
                    <a:pt x="380" y="323"/>
                  </a:cubicBezTo>
                  <a:cubicBezTo>
                    <a:pt x="380" y="323"/>
                    <a:pt x="379" y="323"/>
                    <a:pt x="379" y="323"/>
                  </a:cubicBezTo>
                  <a:cubicBezTo>
                    <a:pt x="358" y="344"/>
                    <a:pt x="333" y="361"/>
                    <a:pt x="311" y="381"/>
                  </a:cubicBezTo>
                  <a:cubicBezTo>
                    <a:pt x="299" y="393"/>
                    <a:pt x="287" y="405"/>
                    <a:pt x="274" y="416"/>
                  </a:cubicBezTo>
                  <a:cubicBezTo>
                    <a:pt x="264" y="426"/>
                    <a:pt x="244" y="442"/>
                    <a:pt x="238" y="448"/>
                  </a:cubicBezTo>
                  <a:cubicBezTo>
                    <a:pt x="284" y="404"/>
                    <a:pt x="330" y="360"/>
                    <a:pt x="375" y="314"/>
                  </a:cubicBezTo>
                  <a:cubicBezTo>
                    <a:pt x="376" y="313"/>
                    <a:pt x="377" y="312"/>
                    <a:pt x="377" y="311"/>
                  </a:cubicBezTo>
                  <a:cubicBezTo>
                    <a:pt x="380" y="309"/>
                    <a:pt x="382" y="307"/>
                    <a:pt x="384" y="304"/>
                  </a:cubicBezTo>
                  <a:cubicBezTo>
                    <a:pt x="385" y="303"/>
                    <a:pt x="384" y="301"/>
                    <a:pt x="383" y="301"/>
                  </a:cubicBezTo>
                  <a:cubicBezTo>
                    <a:pt x="382" y="301"/>
                    <a:pt x="382" y="302"/>
                    <a:pt x="381" y="302"/>
                  </a:cubicBezTo>
                  <a:cubicBezTo>
                    <a:pt x="350" y="328"/>
                    <a:pt x="319" y="355"/>
                    <a:pt x="288" y="382"/>
                  </a:cubicBezTo>
                  <a:cubicBezTo>
                    <a:pt x="273" y="395"/>
                    <a:pt x="258" y="408"/>
                    <a:pt x="242" y="421"/>
                  </a:cubicBezTo>
                  <a:cubicBezTo>
                    <a:pt x="233" y="428"/>
                    <a:pt x="225" y="434"/>
                    <a:pt x="216" y="441"/>
                  </a:cubicBezTo>
                  <a:cubicBezTo>
                    <a:pt x="241" y="418"/>
                    <a:pt x="266" y="395"/>
                    <a:pt x="291" y="372"/>
                  </a:cubicBezTo>
                  <a:cubicBezTo>
                    <a:pt x="318" y="346"/>
                    <a:pt x="348" y="322"/>
                    <a:pt x="372" y="293"/>
                  </a:cubicBezTo>
                  <a:cubicBezTo>
                    <a:pt x="373" y="291"/>
                    <a:pt x="372" y="289"/>
                    <a:pt x="371" y="289"/>
                  </a:cubicBezTo>
                  <a:cubicBezTo>
                    <a:pt x="370" y="289"/>
                    <a:pt x="370" y="290"/>
                    <a:pt x="370" y="290"/>
                  </a:cubicBezTo>
                  <a:cubicBezTo>
                    <a:pt x="339" y="318"/>
                    <a:pt x="307" y="345"/>
                    <a:pt x="275" y="372"/>
                  </a:cubicBezTo>
                  <a:cubicBezTo>
                    <a:pt x="256" y="387"/>
                    <a:pt x="237" y="402"/>
                    <a:pt x="218" y="417"/>
                  </a:cubicBezTo>
                  <a:cubicBezTo>
                    <a:pt x="208" y="424"/>
                    <a:pt x="199" y="431"/>
                    <a:pt x="189" y="438"/>
                  </a:cubicBezTo>
                  <a:cubicBezTo>
                    <a:pt x="187" y="440"/>
                    <a:pt x="180" y="446"/>
                    <a:pt x="177" y="449"/>
                  </a:cubicBezTo>
                  <a:moveTo>
                    <a:pt x="41" y="379"/>
                  </a:moveTo>
                  <a:cubicBezTo>
                    <a:pt x="45" y="377"/>
                    <a:pt x="50" y="370"/>
                    <a:pt x="53" y="367"/>
                  </a:cubicBezTo>
                  <a:cubicBezTo>
                    <a:pt x="61" y="360"/>
                    <a:pt x="70" y="354"/>
                    <a:pt x="78" y="347"/>
                  </a:cubicBezTo>
                  <a:cubicBezTo>
                    <a:pt x="98" y="329"/>
                    <a:pt x="114" y="306"/>
                    <a:pt x="130" y="285"/>
                  </a:cubicBezTo>
                  <a:cubicBezTo>
                    <a:pt x="130" y="284"/>
                    <a:pt x="130" y="284"/>
                    <a:pt x="129" y="283"/>
                  </a:cubicBezTo>
                  <a:cubicBezTo>
                    <a:pt x="136" y="286"/>
                    <a:pt x="143" y="288"/>
                    <a:pt x="150" y="289"/>
                  </a:cubicBezTo>
                  <a:cubicBezTo>
                    <a:pt x="151" y="289"/>
                    <a:pt x="152" y="289"/>
                    <a:pt x="153" y="290"/>
                  </a:cubicBezTo>
                  <a:cubicBezTo>
                    <a:pt x="118" y="315"/>
                    <a:pt x="89" y="347"/>
                    <a:pt x="53" y="372"/>
                  </a:cubicBezTo>
                  <a:cubicBezTo>
                    <a:pt x="49" y="374"/>
                    <a:pt x="45" y="377"/>
                    <a:pt x="41" y="379"/>
                  </a:cubicBezTo>
                  <a:moveTo>
                    <a:pt x="66" y="419"/>
                  </a:moveTo>
                  <a:cubicBezTo>
                    <a:pt x="66" y="419"/>
                    <a:pt x="66" y="419"/>
                    <a:pt x="65" y="418"/>
                  </a:cubicBezTo>
                  <a:cubicBezTo>
                    <a:pt x="60" y="414"/>
                    <a:pt x="56" y="409"/>
                    <a:pt x="52" y="405"/>
                  </a:cubicBezTo>
                  <a:cubicBezTo>
                    <a:pt x="103" y="371"/>
                    <a:pt x="141" y="319"/>
                    <a:pt x="195" y="289"/>
                  </a:cubicBezTo>
                  <a:cubicBezTo>
                    <a:pt x="196" y="288"/>
                    <a:pt x="211" y="280"/>
                    <a:pt x="212" y="280"/>
                  </a:cubicBezTo>
                  <a:cubicBezTo>
                    <a:pt x="212" y="280"/>
                    <a:pt x="212" y="280"/>
                    <a:pt x="211" y="281"/>
                  </a:cubicBezTo>
                  <a:cubicBezTo>
                    <a:pt x="204" y="287"/>
                    <a:pt x="198" y="292"/>
                    <a:pt x="191" y="297"/>
                  </a:cubicBezTo>
                  <a:cubicBezTo>
                    <a:pt x="176" y="310"/>
                    <a:pt x="161" y="323"/>
                    <a:pt x="147" y="336"/>
                  </a:cubicBezTo>
                  <a:cubicBezTo>
                    <a:pt x="118" y="362"/>
                    <a:pt x="91" y="390"/>
                    <a:pt x="66" y="419"/>
                  </a:cubicBezTo>
                  <a:moveTo>
                    <a:pt x="108" y="444"/>
                  </a:moveTo>
                  <a:cubicBezTo>
                    <a:pt x="99" y="440"/>
                    <a:pt x="90" y="436"/>
                    <a:pt x="82" y="431"/>
                  </a:cubicBezTo>
                  <a:cubicBezTo>
                    <a:pt x="82" y="431"/>
                    <a:pt x="82" y="431"/>
                    <a:pt x="82" y="431"/>
                  </a:cubicBezTo>
                  <a:cubicBezTo>
                    <a:pt x="110" y="403"/>
                    <a:pt x="138" y="375"/>
                    <a:pt x="168" y="349"/>
                  </a:cubicBezTo>
                  <a:cubicBezTo>
                    <a:pt x="185" y="334"/>
                    <a:pt x="203" y="320"/>
                    <a:pt x="221" y="307"/>
                  </a:cubicBezTo>
                  <a:cubicBezTo>
                    <a:pt x="233" y="298"/>
                    <a:pt x="253" y="287"/>
                    <a:pt x="261" y="279"/>
                  </a:cubicBezTo>
                  <a:cubicBezTo>
                    <a:pt x="229" y="308"/>
                    <a:pt x="196" y="336"/>
                    <a:pt x="164" y="364"/>
                  </a:cubicBezTo>
                  <a:cubicBezTo>
                    <a:pt x="139" y="386"/>
                    <a:pt x="111" y="405"/>
                    <a:pt x="91" y="433"/>
                  </a:cubicBezTo>
                  <a:cubicBezTo>
                    <a:pt x="90" y="434"/>
                    <a:pt x="91" y="436"/>
                    <a:pt x="93" y="436"/>
                  </a:cubicBezTo>
                  <a:cubicBezTo>
                    <a:pt x="93" y="436"/>
                    <a:pt x="93" y="436"/>
                    <a:pt x="93" y="436"/>
                  </a:cubicBezTo>
                  <a:cubicBezTo>
                    <a:pt x="124" y="415"/>
                    <a:pt x="154" y="392"/>
                    <a:pt x="184" y="369"/>
                  </a:cubicBezTo>
                  <a:cubicBezTo>
                    <a:pt x="216" y="344"/>
                    <a:pt x="249" y="313"/>
                    <a:pt x="284" y="294"/>
                  </a:cubicBezTo>
                  <a:cubicBezTo>
                    <a:pt x="269" y="302"/>
                    <a:pt x="255" y="316"/>
                    <a:pt x="241" y="328"/>
                  </a:cubicBezTo>
                  <a:cubicBezTo>
                    <a:pt x="223" y="343"/>
                    <a:pt x="204" y="358"/>
                    <a:pt x="186" y="373"/>
                  </a:cubicBezTo>
                  <a:cubicBezTo>
                    <a:pt x="170" y="388"/>
                    <a:pt x="156" y="407"/>
                    <a:pt x="139" y="420"/>
                  </a:cubicBezTo>
                  <a:cubicBezTo>
                    <a:pt x="128" y="428"/>
                    <a:pt x="117" y="433"/>
                    <a:pt x="108" y="444"/>
                  </a:cubicBezTo>
                  <a:moveTo>
                    <a:pt x="29" y="366"/>
                  </a:moveTo>
                  <a:cubicBezTo>
                    <a:pt x="25" y="355"/>
                    <a:pt x="21" y="344"/>
                    <a:pt x="19" y="332"/>
                  </a:cubicBezTo>
                  <a:cubicBezTo>
                    <a:pt x="41" y="315"/>
                    <a:pt x="58" y="293"/>
                    <a:pt x="83" y="279"/>
                  </a:cubicBezTo>
                  <a:cubicBezTo>
                    <a:pt x="80" y="281"/>
                    <a:pt x="71" y="295"/>
                    <a:pt x="67" y="299"/>
                  </a:cubicBezTo>
                  <a:cubicBezTo>
                    <a:pt x="60" y="304"/>
                    <a:pt x="55" y="310"/>
                    <a:pt x="49" y="316"/>
                  </a:cubicBezTo>
                  <a:cubicBezTo>
                    <a:pt x="39" y="326"/>
                    <a:pt x="32" y="338"/>
                    <a:pt x="24" y="350"/>
                  </a:cubicBezTo>
                  <a:cubicBezTo>
                    <a:pt x="24" y="351"/>
                    <a:pt x="25" y="353"/>
                    <a:pt x="26" y="353"/>
                  </a:cubicBezTo>
                  <a:cubicBezTo>
                    <a:pt x="26" y="353"/>
                    <a:pt x="26" y="352"/>
                    <a:pt x="27" y="352"/>
                  </a:cubicBezTo>
                  <a:cubicBezTo>
                    <a:pt x="41" y="343"/>
                    <a:pt x="54" y="331"/>
                    <a:pt x="66" y="319"/>
                  </a:cubicBezTo>
                  <a:cubicBezTo>
                    <a:pt x="73" y="312"/>
                    <a:pt x="80" y="304"/>
                    <a:pt x="87" y="297"/>
                  </a:cubicBezTo>
                  <a:cubicBezTo>
                    <a:pt x="89" y="295"/>
                    <a:pt x="101" y="283"/>
                    <a:pt x="103" y="283"/>
                  </a:cubicBezTo>
                  <a:cubicBezTo>
                    <a:pt x="103" y="283"/>
                    <a:pt x="102" y="284"/>
                    <a:pt x="100" y="288"/>
                  </a:cubicBezTo>
                  <a:cubicBezTo>
                    <a:pt x="80" y="318"/>
                    <a:pt x="50" y="338"/>
                    <a:pt x="29" y="366"/>
                  </a:cubicBezTo>
                  <a:moveTo>
                    <a:pt x="83" y="279"/>
                  </a:moveTo>
                  <a:cubicBezTo>
                    <a:pt x="83" y="279"/>
                    <a:pt x="83" y="279"/>
                    <a:pt x="83" y="279"/>
                  </a:cubicBezTo>
                  <a:cubicBezTo>
                    <a:pt x="83" y="279"/>
                    <a:pt x="83" y="279"/>
                    <a:pt x="83" y="279"/>
                  </a:cubicBezTo>
                  <a:moveTo>
                    <a:pt x="79" y="429"/>
                  </a:moveTo>
                  <a:cubicBezTo>
                    <a:pt x="76" y="427"/>
                    <a:pt x="72" y="424"/>
                    <a:pt x="69" y="422"/>
                  </a:cubicBezTo>
                  <a:cubicBezTo>
                    <a:pt x="99" y="396"/>
                    <a:pt x="128" y="370"/>
                    <a:pt x="158" y="345"/>
                  </a:cubicBezTo>
                  <a:cubicBezTo>
                    <a:pt x="175" y="330"/>
                    <a:pt x="192" y="316"/>
                    <a:pt x="210" y="303"/>
                  </a:cubicBezTo>
                  <a:cubicBezTo>
                    <a:pt x="219" y="296"/>
                    <a:pt x="229" y="290"/>
                    <a:pt x="238" y="283"/>
                  </a:cubicBezTo>
                  <a:cubicBezTo>
                    <a:pt x="244" y="279"/>
                    <a:pt x="246" y="278"/>
                    <a:pt x="246" y="278"/>
                  </a:cubicBezTo>
                  <a:cubicBezTo>
                    <a:pt x="247" y="278"/>
                    <a:pt x="234" y="287"/>
                    <a:pt x="231" y="290"/>
                  </a:cubicBezTo>
                  <a:cubicBezTo>
                    <a:pt x="205" y="309"/>
                    <a:pt x="180" y="330"/>
                    <a:pt x="157" y="353"/>
                  </a:cubicBezTo>
                  <a:cubicBezTo>
                    <a:pt x="131" y="378"/>
                    <a:pt x="101" y="399"/>
                    <a:pt x="79" y="428"/>
                  </a:cubicBezTo>
                  <a:cubicBezTo>
                    <a:pt x="79" y="429"/>
                    <a:pt x="79" y="429"/>
                    <a:pt x="79" y="429"/>
                  </a:cubicBezTo>
                  <a:moveTo>
                    <a:pt x="31" y="368"/>
                  </a:moveTo>
                  <a:cubicBezTo>
                    <a:pt x="43" y="358"/>
                    <a:pt x="60" y="337"/>
                    <a:pt x="74" y="323"/>
                  </a:cubicBezTo>
                  <a:cubicBezTo>
                    <a:pt x="88" y="309"/>
                    <a:pt x="101" y="295"/>
                    <a:pt x="111" y="278"/>
                  </a:cubicBezTo>
                  <a:cubicBezTo>
                    <a:pt x="111" y="277"/>
                    <a:pt x="111" y="277"/>
                    <a:pt x="111" y="276"/>
                  </a:cubicBezTo>
                  <a:cubicBezTo>
                    <a:pt x="117" y="278"/>
                    <a:pt x="122" y="280"/>
                    <a:pt x="128" y="282"/>
                  </a:cubicBezTo>
                  <a:cubicBezTo>
                    <a:pt x="127" y="283"/>
                    <a:pt x="127" y="283"/>
                    <a:pt x="127" y="283"/>
                  </a:cubicBezTo>
                  <a:cubicBezTo>
                    <a:pt x="91" y="306"/>
                    <a:pt x="63" y="340"/>
                    <a:pt x="31" y="368"/>
                  </a:cubicBezTo>
                  <a:moveTo>
                    <a:pt x="98" y="427"/>
                  </a:moveTo>
                  <a:cubicBezTo>
                    <a:pt x="97" y="427"/>
                    <a:pt x="106" y="420"/>
                    <a:pt x="108" y="418"/>
                  </a:cubicBezTo>
                  <a:cubicBezTo>
                    <a:pt x="115" y="410"/>
                    <a:pt x="123" y="403"/>
                    <a:pt x="130" y="397"/>
                  </a:cubicBezTo>
                  <a:cubicBezTo>
                    <a:pt x="144" y="385"/>
                    <a:pt x="159" y="374"/>
                    <a:pt x="172" y="362"/>
                  </a:cubicBezTo>
                  <a:cubicBezTo>
                    <a:pt x="205" y="333"/>
                    <a:pt x="238" y="305"/>
                    <a:pt x="270" y="276"/>
                  </a:cubicBezTo>
                  <a:cubicBezTo>
                    <a:pt x="270" y="275"/>
                    <a:pt x="270" y="275"/>
                    <a:pt x="270" y="275"/>
                  </a:cubicBezTo>
                  <a:cubicBezTo>
                    <a:pt x="284" y="280"/>
                    <a:pt x="295" y="290"/>
                    <a:pt x="308" y="296"/>
                  </a:cubicBezTo>
                  <a:cubicBezTo>
                    <a:pt x="279" y="316"/>
                    <a:pt x="253" y="340"/>
                    <a:pt x="224" y="360"/>
                  </a:cubicBezTo>
                  <a:cubicBezTo>
                    <a:pt x="203" y="374"/>
                    <a:pt x="181" y="389"/>
                    <a:pt x="160" y="405"/>
                  </a:cubicBezTo>
                  <a:cubicBezTo>
                    <a:pt x="170" y="395"/>
                    <a:pt x="179" y="385"/>
                    <a:pt x="189" y="376"/>
                  </a:cubicBezTo>
                  <a:cubicBezTo>
                    <a:pt x="220" y="345"/>
                    <a:pt x="258" y="319"/>
                    <a:pt x="291" y="290"/>
                  </a:cubicBezTo>
                  <a:cubicBezTo>
                    <a:pt x="293" y="289"/>
                    <a:pt x="291" y="287"/>
                    <a:pt x="290" y="287"/>
                  </a:cubicBezTo>
                  <a:cubicBezTo>
                    <a:pt x="290" y="287"/>
                    <a:pt x="289" y="287"/>
                    <a:pt x="289" y="287"/>
                  </a:cubicBezTo>
                  <a:cubicBezTo>
                    <a:pt x="259" y="301"/>
                    <a:pt x="234" y="325"/>
                    <a:pt x="208" y="345"/>
                  </a:cubicBezTo>
                  <a:cubicBezTo>
                    <a:pt x="174" y="371"/>
                    <a:pt x="141" y="398"/>
                    <a:pt x="106" y="423"/>
                  </a:cubicBezTo>
                  <a:cubicBezTo>
                    <a:pt x="101" y="426"/>
                    <a:pt x="99" y="427"/>
                    <a:pt x="98" y="427"/>
                  </a:cubicBezTo>
                  <a:moveTo>
                    <a:pt x="17" y="323"/>
                  </a:moveTo>
                  <a:cubicBezTo>
                    <a:pt x="17" y="320"/>
                    <a:pt x="16" y="317"/>
                    <a:pt x="16" y="314"/>
                  </a:cubicBezTo>
                  <a:cubicBezTo>
                    <a:pt x="22" y="307"/>
                    <a:pt x="29" y="301"/>
                    <a:pt x="35" y="295"/>
                  </a:cubicBezTo>
                  <a:cubicBezTo>
                    <a:pt x="41" y="288"/>
                    <a:pt x="48" y="283"/>
                    <a:pt x="55" y="278"/>
                  </a:cubicBezTo>
                  <a:cubicBezTo>
                    <a:pt x="59" y="275"/>
                    <a:pt x="60" y="274"/>
                    <a:pt x="61" y="274"/>
                  </a:cubicBezTo>
                  <a:cubicBezTo>
                    <a:pt x="63" y="274"/>
                    <a:pt x="54" y="282"/>
                    <a:pt x="53" y="284"/>
                  </a:cubicBezTo>
                  <a:cubicBezTo>
                    <a:pt x="41" y="297"/>
                    <a:pt x="26" y="308"/>
                    <a:pt x="17" y="323"/>
                  </a:cubicBezTo>
                  <a:moveTo>
                    <a:pt x="195" y="322"/>
                  </a:moveTo>
                  <a:cubicBezTo>
                    <a:pt x="201" y="316"/>
                    <a:pt x="207" y="310"/>
                    <a:pt x="214" y="305"/>
                  </a:cubicBezTo>
                  <a:cubicBezTo>
                    <a:pt x="228" y="295"/>
                    <a:pt x="242" y="287"/>
                    <a:pt x="253" y="273"/>
                  </a:cubicBezTo>
                  <a:cubicBezTo>
                    <a:pt x="254" y="273"/>
                    <a:pt x="254" y="272"/>
                    <a:pt x="254" y="272"/>
                  </a:cubicBezTo>
                  <a:cubicBezTo>
                    <a:pt x="255" y="272"/>
                    <a:pt x="257" y="272"/>
                    <a:pt x="259" y="272"/>
                  </a:cubicBezTo>
                  <a:cubicBezTo>
                    <a:pt x="262" y="273"/>
                    <a:pt x="264" y="273"/>
                    <a:pt x="266" y="274"/>
                  </a:cubicBezTo>
                  <a:cubicBezTo>
                    <a:pt x="241" y="288"/>
                    <a:pt x="217" y="305"/>
                    <a:pt x="195" y="322"/>
                  </a:cubicBezTo>
                  <a:moveTo>
                    <a:pt x="52" y="401"/>
                  </a:moveTo>
                  <a:cubicBezTo>
                    <a:pt x="57" y="392"/>
                    <a:pt x="64" y="384"/>
                    <a:pt x="71" y="376"/>
                  </a:cubicBezTo>
                  <a:cubicBezTo>
                    <a:pt x="83" y="363"/>
                    <a:pt x="97" y="352"/>
                    <a:pt x="111" y="341"/>
                  </a:cubicBezTo>
                  <a:cubicBezTo>
                    <a:pt x="131" y="325"/>
                    <a:pt x="152" y="309"/>
                    <a:pt x="169" y="289"/>
                  </a:cubicBezTo>
                  <a:cubicBezTo>
                    <a:pt x="177" y="287"/>
                    <a:pt x="185" y="284"/>
                    <a:pt x="193" y="282"/>
                  </a:cubicBezTo>
                  <a:cubicBezTo>
                    <a:pt x="209" y="276"/>
                    <a:pt x="227" y="272"/>
                    <a:pt x="245" y="272"/>
                  </a:cubicBezTo>
                  <a:cubicBezTo>
                    <a:pt x="247" y="272"/>
                    <a:pt x="248" y="272"/>
                    <a:pt x="250" y="272"/>
                  </a:cubicBezTo>
                  <a:cubicBezTo>
                    <a:pt x="190" y="310"/>
                    <a:pt x="138" y="358"/>
                    <a:pt x="85" y="404"/>
                  </a:cubicBezTo>
                  <a:cubicBezTo>
                    <a:pt x="83" y="405"/>
                    <a:pt x="80" y="408"/>
                    <a:pt x="78" y="411"/>
                  </a:cubicBezTo>
                  <a:cubicBezTo>
                    <a:pt x="82" y="407"/>
                    <a:pt x="86" y="402"/>
                    <a:pt x="90" y="398"/>
                  </a:cubicBezTo>
                  <a:cubicBezTo>
                    <a:pt x="103" y="383"/>
                    <a:pt x="117" y="369"/>
                    <a:pt x="131" y="356"/>
                  </a:cubicBezTo>
                  <a:cubicBezTo>
                    <a:pt x="159" y="329"/>
                    <a:pt x="190" y="303"/>
                    <a:pt x="220" y="278"/>
                  </a:cubicBezTo>
                  <a:cubicBezTo>
                    <a:pt x="221" y="277"/>
                    <a:pt x="220" y="275"/>
                    <a:pt x="219" y="275"/>
                  </a:cubicBezTo>
                  <a:cubicBezTo>
                    <a:pt x="218" y="275"/>
                    <a:pt x="218" y="275"/>
                    <a:pt x="218" y="275"/>
                  </a:cubicBezTo>
                  <a:cubicBezTo>
                    <a:pt x="155" y="297"/>
                    <a:pt x="115" y="354"/>
                    <a:pt x="63" y="393"/>
                  </a:cubicBezTo>
                  <a:cubicBezTo>
                    <a:pt x="62" y="394"/>
                    <a:pt x="53" y="399"/>
                    <a:pt x="52" y="401"/>
                  </a:cubicBezTo>
                  <a:moveTo>
                    <a:pt x="16" y="293"/>
                  </a:moveTo>
                  <a:cubicBezTo>
                    <a:pt x="17" y="293"/>
                    <a:pt x="17" y="293"/>
                    <a:pt x="18" y="293"/>
                  </a:cubicBezTo>
                  <a:cubicBezTo>
                    <a:pt x="23" y="287"/>
                    <a:pt x="29" y="282"/>
                    <a:pt x="35" y="276"/>
                  </a:cubicBezTo>
                  <a:cubicBezTo>
                    <a:pt x="37" y="274"/>
                    <a:pt x="39" y="272"/>
                    <a:pt x="41" y="270"/>
                  </a:cubicBezTo>
                  <a:cubicBezTo>
                    <a:pt x="42" y="270"/>
                    <a:pt x="43" y="270"/>
                    <a:pt x="44" y="270"/>
                  </a:cubicBezTo>
                  <a:cubicBezTo>
                    <a:pt x="41" y="274"/>
                    <a:pt x="38" y="278"/>
                    <a:pt x="35" y="282"/>
                  </a:cubicBezTo>
                  <a:cubicBezTo>
                    <a:pt x="28" y="290"/>
                    <a:pt x="21" y="298"/>
                    <a:pt x="15" y="306"/>
                  </a:cubicBezTo>
                  <a:cubicBezTo>
                    <a:pt x="15" y="304"/>
                    <a:pt x="15" y="302"/>
                    <a:pt x="14" y="299"/>
                  </a:cubicBezTo>
                  <a:cubicBezTo>
                    <a:pt x="14" y="294"/>
                    <a:pt x="14" y="288"/>
                    <a:pt x="14" y="283"/>
                  </a:cubicBezTo>
                  <a:cubicBezTo>
                    <a:pt x="20" y="277"/>
                    <a:pt x="27" y="274"/>
                    <a:pt x="35" y="272"/>
                  </a:cubicBezTo>
                  <a:cubicBezTo>
                    <a:pt x="28" y="278"/>
                    <a:pt x="21" y="284"/>
                    <a:pt x="15" y="290"/>
                  </a:cubicBezTo>
                  <a:cubicBezTo>
                    <a:pt x="14" y="291"/>
                    <a:pt x="15" y="293"/>
                    <a:pt x="16" y="293"/>
                  </a:cubicBezTo>
                  <a:moveTo>
                    <a:pt x="22" y="325"/>
                  </a:moveTo>
                  <a:cubicBezTo>
                    <a:pt x="20" y="325"/>
                    <a:pt x="23" y="320"/>
                    <a:pt x="27" y="314"/>
                  </a:cubicBezTo>
                  <a:cubicBezTo>
                    <a:pt x="31" y="309"/>
                    <a:pt x="36" y="305"/>
                    <a:pt x="41" y="300"/>
                  </a:cubicBezTo>
                  <a:cubicBezTo>
                    <a:pt x="51" y="291"/>
                    <a:pt x="60" y="282"/>
                    <a:pt x="68" y="271"/>
                  </a:cubicBezTo>
                  <a:cubicBezTo>
                    <a:pt x="68" y="270"/>
                    <a:pt x="68" y="270"/>
                    <a:pt x="68" y="269"/>
                  </a:cubicBezTo>
                  <a:cubicBezTo>
                    <a:pt x="82" y="270"/>
                    <a:pt x="95" y="273"/>
                    <a:pt x="106" y="275"/>
                  </a:cubicBezTo>
                  <a:cubicBezTo>
                    <a:pt x="107" y="275"/>
                    <a:pt x="107" y="275"/>
                    <a:pt x="108" y="276"/>
                  </a:cubicBezTo>
                  <a:cubicBezTo>
                    <a:pt x="96" y="285"/>
                    <a:pt x="85" y="295"/>
                    <a:pt x="74" y="305"/>
                  </a:cubicBezTo>
                  <a:cubicBezTo>
                    <a:pt x="67" y="313"/>
                    <a:pt x="60" y="320"/>
                    <a:pt x="53" y="327"/>
                  </a:cubicBezTo>
                  <a:cubicBezTo>
                    <a:pt x="47" y="333"/>
                    <a:pt x="35" y="340"/>
                    <a:pt x="31" y="346"/>
                  </a:cubicBezTo>
                  <a:cubicBezTo>
                    <a:pt x="40" y="331"/>
                    <a:pt x="51" y="317"/>
                    <a:pt x="64" y="305"/>
                  </a:cubicBezTo>
                  <a:cubicBezTo>
                    <a:pt x="75" y="296"/>
                    <a:pt x="84" y="288"/>
                    <a:pt x="89" y="275"/>
                  </a:cubicBezTo>
                  <a:cubicBezTo>
                    <a:pt x="90" y="274"/>
                    <a:pt x="89" y="273"/>
                    <a:pt x="88" y="273"/>
                  </a:cubicBezTo>
                  <a:cubicBezTo>
                    <a:pt x="87" y="273"/>
                    <a:pt x="87" y="273"/>
                    <a:pt x="87" y="273"/>
                  </a:cubicBezTo>
                  <a:cubicBezTo>
                    <a:pt x="63" y="284"/>
                    <a:pt x="46" y="303"/>
                    <a:pt x="28" y="320"/>
                  </a:cubicBezTo>
                  <a:cubicBezTo>
                    <a:pt x="25" y="323"/>
                    <a:pt x="23" y="325"/>
                    <a:pt x="22" y="325"/>
                  </a:cubicBezTo>
                  <a:moveTo>
                    <a:pt x="23" y="301"/>
                  </a:moveTo>
                  <a:cubicBezTo>
                    <a:pt x="26" y="298"/>
                    <a:pt x="30" y="294"/>
                    <a:pt x="33" y="290"/>
                  </a:cubicBezTo>
                  <a:cubicBezTo>
                    <a:pt x="39" y="283"/>
                    <a:pt x="44" y="277"/>
                    <a:pt x="49" y="269"/>
                  </a:cubicBezTo>
                  <a:cubicBezTo>
                    <a:pt x="52" y="269"/>
                    <a:pt x="56" y="269"/>
                    <a:pt x="59" y="269"/>
                  </a:cubicBezTo>
                  <a:cubicBezTo>
                    <a:pt x="61" y="269"/>
                    <a:pt x="63" y="269"/>
                    <a:pt x="64" y="269"/>
                  </a:cubicBezTo>
                  <a:cubicBezTo>
                    <a:pt x="48" y="277"/>
                    <a:pt x="36" y="289"/>
                    <a:pt x="23" y="301"/>
                  </a:cubicBezTo>
                  <a:moveTo>
                    <a:pt x="195" y="16"/>
                  </a:moveTo>
                  <a:cubicBezTo>
                    <a:pt x="208" y="16"/>
                    <a:pt x="222" y="15"/>
                    <a:pt x="235" y="14"/>
                  </a:cubicBezTo>
                  <a:cubicBezTo>
                    <a:pt x="243" y="50"/>
                    <a:pt x="238" y="87"/>
                    <a:pt x="238" y="124"/>
                  </a:cubicBezTo>
                  <a:cubicBezTo>
                    <a:pt x="238" y="126"/>
                    <a:pt x="238" y="127"/>
                    <a:pt x="239" y="128"/>
                  </a:cubicBezTo>
                  <a:cubicBezTo>
                    <a:pt x="240" y="130"/>
                    <a:pt x="242" y="131"/>
                    <a:pt x="244" y="131"/>
                  </a:cubicBezTo>
                  <a:cubicBezTo>
                    <a:pt x="245" y="131"/>
                    <a:pt x="245" y="131"/>
                    <a:pt x="245" y="131"/>
                  </a:cubicBezTo>
                  <a:cubicBezTo>
                    <a:pt x="247" y="131"/>
                    <a:pt x="249" y="131"/>
                    <a:pt x="251" y="131"/>
                  </a:cubicBezTo>
                  <a:cubicBezTo>
                    <a:pt x="331" y="131"/>
                    <a:pt x="379" y="198"/>
                    <a:pt x="386" y="272"/>
                  </a:cubicBezTo>
                  <a:cubicBezTo>
                    <a:pt x="382" y="271"/>
                    <a:pt x="380" y="271"/>
                    <a:pt x="377" y="271"/>
                  </a:cubicBezTo>
                  <a:cubicBezTo>
                    <a:pt x="370" y="271"/>
                    <a:pt x="363" y="273"/>
                    <a:pt x="355" y="276"/>
                  </a:cubicBezTo>
                  <a:cubicBezTo>
                    <a:pt x="345" y="281"/>
                    <a:pt x="336" y="284"/>
                    <a:pt x="327" y="284"/>
                  </a:cubicBezTo>
                  <a:cubicBezTo>
                    <a:pt x="316" y="284"/>
                    <a:pt x="306" y="279"/>
                    <a:pt x="293" y="271"/>
                  </a:cubicBezTo>
                  <a:cubicBezTo>
                    <a:pt x="278" y="261"/>
                    <a:pt x="261" y="257"/>
                    <a:pt x="245" y="257"/>
                  </a:cubicBezTo>
                  <a:cubicBezTo>
                    <a:pt x="226" y="257"/>
                    <a:pt x="207" y="262"/>
                    <a:pt x="189" y="268"/>
                  </a:cubicBezTo>
                  <a:cubicBezTo>
                    <a:pt x="177" y="272"/>
                    <a:pt x="168" y="274"/>
                    <a:pt x="158" y="274"/>
                  </a:cubicBezTo>
                  <a:cubicBezTo>
                    <a:pt x="147" y="274"/>
                    <a:pt x="136" y="271"/>
                    <a:pt x="122" y="266"/>
                  </a:cubicBezTo>
                  <a:cubicBezTo>
                    <a:pt x="109" y="260"/>
                    <a:pt x="94" y="258"/>
                    <a:pt x="79" y="256"/>
                  </a:cubicBezTo>
                  <a:cubicBezTo>
                    <a:pt x="73" y="255"/>
                    <a:pt x="66" y="255"/>
                    <a:pt x="60" y="255"/>
                  </a:cubicBezTo>
                  <a:cubicBezTo>
                    <a:pt x="45" y="255"/>
                    <a:pt x="30" y="257"/>
                    <a:pt x="17" y="264"/>
                  </a:cubicBezTo>
                  <a:cubicBezTo>
                    <a:pt x="29" y="197"/>
                    <a:pt x="88" y="131"/>
                    <a:pt x="156" y="131"/>
                  </a:cubicBezTo>
                  <a:cubicBezTo>
                    <a:pt x="159" y="131"/>
                    <a:pt x="162" y="131"/>
                    <a:pt x="165" y="131"/>
                  </a:cubicBezTo>
                  <a:cubicBezTo>
                    <a:pt x="166" y="131"/>
                    <a:pt x="166" y="131"/>
                    <a:pt x="166" y="131"/>
                  </a:cubicBezTo>
                  <a:cubicBezTo>
                    <a:pt x="167" y="131"/>
                    <a:pt x="167" y="131"/>
                    <a:pt x="168" y="131"/>
                  </a:cubicBezTo>
                  <a:cubicBezTo>
                    <a:pt x="168" y="131"/>
                    <a:pt x="169" y="131"/>
                    <a:pt x="169" y="131"/>
                  </a:cubicBezTo>
                  <a:cubicBezTo>
                    <a:pt x="172" y="131"/>
                    <a:pt x="175" y="130"/>
                    <a:pt x="176" y="126"/>
                  </a:cubicBezTo>
                  <a:cubicBezTo>
                    <a:pt x="183" y="89"/>
                    <a:pt x="174" y="52"/>
                    <a:pt x="176" y="15"/>
                  </a:cubicBezTo>
                  <a:cubicBezTo>
                    <a:pt x="182" y="16"/>
                    <a:pt x="188" y="16"/>
                    <a:pt x="195" y="16"/>
                  </a:cubicBezTo>
                  <a:moveTo>
                    <a:pt x="238" y="0"/>
                  </a:moveTo>
                  <a:cubicBezTo>
                    <a:pt x="238" y="0"/>
                    <a:pt x="238" y="0"/>
                    <a:pt x="238" y="0"/>
                  </a:cubicBezTo>
                  <a:cubicBezTo>
                    <a:pt x="224" y="0"/>
                    <a:pt x="209" y="2"/>
                    <a:pt x="195" y="2"/>
                  </a:cubicBezTo>
                  <a:cubicBezTo>
                    <a:pt x="188" y="2"/>
                    <a:pt x="181" y="2"/>
                    <a:pt x="174" y="0"/>
                  </a:cubicBezTo>
                  <a:cubicBezTo>
                    <a:pt x="173" y="0"/>
                    <a:pt x="172" y="0"/>
                    <a:pt x="172" y="0"/>
                  </a:cubicBezTo>
                  <a:cubicBezTo>
                    <a:pt x="169" y="0"/>
                    <a:pt x="167" y="2"/>
                    <a:pt x="166" y="4"/>
                  </a:cubicBezTo>
                  <a:cubicBezTo>
                    <a:pt x="163" y="5"/>
                    <a:pt x="162" y="7"/>
                    <a:pt x="161" y="10"/>
                  </a:cubicBezTo>
                  <a:cubicBezTo>
                    <a:pt x="159" y="46"/>
                    <a:pt x="169" y="81"/>
                    <a:pt x="163" y="117"/>
                  </a:cubicBezTo>
                  <a:cubicBezTo>
                    <a:pt x="160" y="117"/>
                    <a:pt x="158" y="117"/>
                    <a:pt x="156" y="117"/>
                  </a:cubicBezTo>
                  <a:cubicBezTo>
                    <a:pt x="75" y="117"/>
                    <a:pt x="8" y="199"/>
                    <a:pt x="1" y="276"/>
                  </a:cubicBezTo>
                  <a:cubicBezTo>
                    <a:pt x="0" y="278"/>
                    <a:pt x="0" y="280"/>
                    <a:pt x="0" y="282"/>
                  </a:cubicBezTo>
                  <a:cubicBezTo>
                    <a:pt x="0" y="285"/>
                    <a:pt x="0" y="289"/>
                    <a:pt x="0" y="293"/>
                  </a:cubicBezTo>
                  <a:cubicBezTo>
                    <a:pt x="0" y="341"/>
                    <a:pt x="17" y="389"/>
                    <a:pt x="50" y="424"/>
                  </a:cubicBezTo>
                  <a:cubicBezTo>
                    <a:pt x="88" y="464"/>
                    <a:pt x="152" y="474"/>
                    <a:pt x="204" y="474"/>
                  </a:cubicBezTo>
                  <a:cubicBezTo>
                    <a:pt x="205" y="474"/>
                    <a:pt x="206" y="474"/>
                    <a:pt x="207" y="474"/>
                  </a:cubicBezTo>
                  <a:cubicBezTo>
                    <a:pt x="258" y="474"/>
                    <a:pt x="309" y="453"/>
                    <a:pt x="348" y="420"/>
                  </a:cubicBezTo>
                  <a:cubicBezTo>
                    <a:pt x="380" y="392"/>
                    <a:pt x="394" y="350"/>
                    <a:pt x="400" y="309"/>
                  </a:cubicBezTo>
                  <a:cubicBezTo>
                    <a:pt x="411" y="216"/>
                    <a:pt x="351" y="117"/>
                    <a:pt x="252" y="117"/>
                  </a:cubicBezTo>
                  <a:cubicBezTo>
                    <a:pt x="253" y="80"/>
                    <a:pt x="257" y="44"/>
                    <a:pt x="248" y="8"/>
                  </a:cubicBezTo>
                  <a:cubicBezTo>
                    <a:pt x="248" y="6"/>
                    <a:pt x="246" y="4"/>
                    <a:pt x="245" y="3"/>
                  </a:cubicBezTo>
                  <a:cubicBezTo>
                    <a:pt x="244" y="1"/>
                    <a:pt x="242" y="0"/>
                    <a:pt x="2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403"/>
            <p:cNvSpPr>
              <a:spLocks noEditPoints="1"/>
            </p:cNvSpPr>
            <p:nvPr/>
          </p:nvSpPr>
          <p:spPr bwMode="auto">
            <a:xfrm>
              <a:off x="6232" y="408"/>
              <a:ext cx="288" cy="427"/>
            </a:xfrm>
            <a:custGeom>
              <a:avLst/>
              <a:gdLst>
                <a:gd name="T0" fmla="*/ 76 w 215"/>
                <a:gd name="T1" fmla="*/ 311 h 320"/>
                <a:gd name="T2" fmla="*/ 93 w 215"/>
                <a:gd name="T3" fmla="*/ 304 h 320"/>
                <a:gd name="T4" fmla="*/ 82 w 215"/>
                <a:gd name="T5" fmla="*/ 310 h 320"/>
                <a:gd name="T6" fmla="*/ 71 w 215"/>
                <a:gd name="T7" fmla="*/ 311 h 320"/>
                <a:gd name="T8" fmla="*/ 114 w 215"/>
                <a:gd name="T9" fmla="*/ 292 h 320"/>
                <a:gd name="T10" fmla="*/ 113 w 215"/>
                <a:gd name="T11" fmla="*/ 280 h 320"/>
                <a:gd name="T12" fmla="*/ 109 w 215"/>
                <a:gd name="T13" fmla="*/ 275 h 320"/>
                <a:gd name="T14" fmla="*/ 73 w 215"/>
                <a:gd name="T15" fmla="*/ 311 h 320"/>
                <a:gd name="T16" fmla="*/ 113 w 215"/>
                <a:gd name="T17" fmla="*/ 258 h 320"/>
                <a:gd name="T18" fmla="*/ 77 w 215"/>
                <a:gd name="T19" fmla="*/ 279 h 320"/>
                <a:gd name="T20" fmla="*/ 82 w 215"/>
                <a:gd name="T21" fmla="*/ 276 h 320"/>
                <a:gd name="T22" fmla="*/ 44 w 215"/>
                <a:gd name="T23" fmla="*/ 244 h 320"/>
                <a:gd name="T24" fmla="*/ 88 w 215"/>
                <a:gd name="T25" fmla="*/ 242 h 320"/>
                <a:gd name="T26" fmla="*/ 58 w 215"/>
                <a:gd name="T27" fmla="*/ 310 h 320"/>
                <a:gd name="T28" fmla="*/ 60 w 215"/>
                <a:gd name="T29" fmla="*/ 245 h 320"/>
                <a:gd name="T30" fmla="*/ 24 w 215"/>
                <a:gd name="T31" fmla="*/ 294 h 320"/>
                <a:gd name="T32" fmla="*/ 45 w 215"/>
                <a:gd name="T33" fmla="*/ 270 h 320"/>
                <a:gd name="T34" fmla="*/ 78 w 215"/>
                <a:gd name="T35" fmla="*/ 250 h 320"/>
                <a:gd name="T36" fmla="*/ 40 w 215"/>
                <a:gd name="T37" fmla="*/ 303 h 320"/>
                <a:gd name="T38" fmla="*/ 78 w 215"/>
                <a:gd name="T39" fmla="*/ 274 h 320"/>
                <a:gd name="T40" fmla="*/ 104 w 215"/>
                <a:gd name="T41" fmla="*/ 253 h 320"/>
                <a:gd name="T42" fmla="*/ 44 w 215"/>
                <a:gd name="T43" fmla="*/ 247 h 320"/>
                <a:gd name="T44" fmla="*/ 29 w 215"/>
                <a:gd name="T45" fmla="*/ 259 h 320"/>
                <a:gd name="T46" fmla="*/ 61 w 215"/>
                <a:gd name="T47" fmla="*/ 241 h 320"/>
                <a:gd name="T48" fmla="*/ 74 w 215"/>
                <a:gd name="T49" fmla="*/ 242 h 320"/>
                <a:gd name="T50" fmla="*/ 51 w 215"/>
                <a:gd name="T51" fmla="*/ 260 h 320"/>
                <a:gd name="T52" fmla="*/ 51 w 215"/>
                <a:gd name="T53" fmla="*/ 260 h 320"/>
                <a:gd name="T54" fmla="*/ 182 w 215"/>
                <a:gd name="T55" fmla="*/ 56 h 320"/>
                <a:gd name="T56" fmla="*/ 182 w 215"/>
                <a:gd name="T57" fmla="*/ 56 h 320"/>
                <a:gd name="T58" fmla="*/ 171 w 215"/>
                <a:gd name="T59" fmla="*/ 56 h 320"/>
                <a:gd name="T60" fmla="*/ 169 w 215"/>
                <a:gd name="T61" fmla="*/ 24 h 320"/>
                <a:gd name="T62" fmla="*/ 128 w 215"/>
                <a:gd name="T63" fmla="*/ 23 h 320"/>
                <a:gd name="T64" fmla="*/ 186 w 215"/>
                <a:gd name="T65" fmla="*/ 18 h 320"/>
                <a:gd name="T66" fmla="*/ 123 w 215"/>
                <a:gd name="T67" fmla="*/ 53 h 320"/>
                <a:gd name="T68" fmla="*/ 131 w 215"/>
                <a:gd name="T69" fmla="*/ 55 h 320"/>
                <a:gd name="T70" fmla="*/ 196 w 215"/>
                <a:gd name="T71" fmla="*/ 54 h 320"/>
                <a:gd name="T72" fmla="*/ 187 w 215"/>
                <a:gd name="T73" fmla="*/ 53 h 320"/>
                <a:gd name="T74" fmla="*/ 122 w 215"/>
                <a:gd name="T75" fmla="*/ 20 h 320"/>
                <a:gd name="T76" fmla="*/ 122 w 215"/>
                <a:gd name="T77" fmla="*/ 41 h 320"/>
                <a:gd name="T78" fmla="*/ 123 w 215"/>
                <a:gd name="T79" fmla="*/ 49 h 320"/>
                <a:gd name="T80" fmla="*/ 122 w 215"/>
                <a:gd name="T81" fmla="*/ 26 h 320"/>
                <a:gd name="T82" fmla="*/ 157 w 215"/>
                <a:gd name="T83" fmla="*/ 10 h 320"/>
                <a:gd name="T84" fmla="*/ 189 w 215"/>
                <a:gd name="T85" fmla="*/ 13 h 320"/>
                <a:gd name="T86" fmla="*/ 179 w 215"/>
                <a:gd name="T87" fmla="*/ 13 h 320"/>
                <a:gd name="T88" fmla="*/ 167 w 215"/>
                <a:gd name="T89" fmla="*/ 11 h 320"/>
                <a:gd name="T90" fmla="*/ 154 w 215"/>
                <a:gd name="T91" fmla="*/ 10 h 320"/>
                <a:gd name="T92" fmla="*/ 125 w 215"/>
                <a:gd name="T93" fmla="*/ 32 h 320"/>
                <a:gd name="T94" fmla="*/ 122 w 215"/>
                <a:gd name="T95" fmla="*/ 26 h 320"/>
                <a:gd name="T96" fmla="*/ 114 w 215"/>
                <a:gd name="T97" fmla="*/ 57 h 320"/>
                <a:gd name="T98" fmla="*/ 19 w 215"/>
                <a:gd name="T99" fmla="*/ 250 h 320"/>
                <a:gd name="T100" fmla="*/ 122 w 215"/>
                <a:gd name="T101" fmla="*/ 257 h 320"/>
                <a:gd name="T102" fmla="*/ 200 w 215"/>
                <a:gd name="T103" fmla="*/ 67 h 320"/>
                <a:gd name="T104" fmla="*/ 210 w 215"/>
                <a:gd name="T105" fmla="*/ 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5" h="320">
                  <a:moveTo>
                    <a:pt x="76" y="311"/>
                  </a:moveTo>
                  <a:cubicBezTo>
                    <a:pt x="78" y="308"/>
                    <a:pt x="80" y="306"/>
                    <a:pt x="83" y="304"/>
                  </a:cubicBezTo>
                  <a:cubicBezTo>
                    <a:pt x="82" y="306"/>
                    <a:pt x="81" y="307"/>
                    <a:pt x="80" y="309"/>
                  </a:cubicBezTo>
                  <a:cubicBezTo>
                    <a:pt x="79" y="309"/>
                    <a:pt x="80" y="310"/>
                    <a:pt x="80" y="310"/>
                  </a:cubicBezTo>
                  <a:cubicBezTo>
                    <a:pt x="79" y="310"/>
                    <a:pt x="77" y="310"/>
                    <a:pt x="76" y="311"/>
                  </a:cubicBezTo>
                  <a:moveTo>
                    <a:pt x="82" y="310"/>
                  </a:moveTo>
                  <a:cubicBezTo>
                    <a:pt x="89" y="304"/>
                    <a:pt x="96" y="297"/>
                    <a:pt x="103" y="291"/>
                  </a:cubicBezTo>
                  <a:cubicBezTo>
                    <a:pt x="105" y="289"/>
                    <a:pt x="110" y="284"/>
                    <a:pt x="111" y="284"/>
                  </a:cubicBezTo>
                  <a:cubicBezTo>
                    <a:pt x="111" y="284"/>
                    <a:pt x="110" y="286"/>
                    <a:pt x="105" y="291"/>
                  </a:cubicBezTo>
                  <a:cubicBezTo>
                    <a:pt x="102" y="296"/>
                    <a:pt x="97" y="300"/>
                    <a:pt x="93" y="304"/>
                  </a:cubicBezTo>
                  <a:cubicBezTo>
                    <a:pt x="93" y="305"/>
                    <a:pt x="93" y="306"/>
                    <a:pt x="94" y="306"/>
                  </a:cubicBezTo>
                  <a:cubicBezTo>
                    <a:pt x="94" y="306"/>
                    <a:pt x="94" y="306"/>
                    <a:pt x="95" y="306"/>
                  </a:cubicBezTo>
                  <a:cubicBezTo>
                    <a:pt x="101" y="301"/>
                    <a:pt x="107" y="297"/>
                    <a:pt x="113" y="293"/>
                  </a:cubicBezTo>
                  <a:cubicBezTo>
                    <a:pt x="107" y="301"/>
                    <a:pt x="97" y="307"/>
                    <a:pt x="87" y="309"/>
                  </a:cubicBezTo>
                  <a:cubicBezTo>
                    <a:pt x="85" y="309"/>
                    <a:pt x="83" y="310"/>
                    <a:pt x="82" y="310"/>
                  </a:cubicBezTo>
                  <a:moveTo>
                    <a:pt x="70" y="311"/>
                  </a:moveTo>
                  <a:cubicBezTo>
                    <a:pt x="66" y="311"/>
                    <a:pt x="63" y="310"/>
                    <a:pt x="59" y="310"/>
                  </a:cubicBezTo>
                  <a:cubicBezTo>
                    <a:pt x="72" y="302"/>
                    <a:pt x="82" y="291"/>
                    <a:pt x="93" y="281"/>
                  </a:cubicBezTo>
                  <a:cubicBezTo>
                    <a:pt x="92" y="282"/>
                    <a:pt x="91" y="283"/>
                    <a:pt x="90" y="284"/>
                  </a:cubicBezTo>
                  <a:cubicBezTo>
                    <a:pt x="83" y="293"/>
                    <a:pt x="77" y="302"/>
                    <a:pt x="71" y="311"/>
                  </a:cubicBezTo>
                  <a:cubicBezTo>
                    <a:pt x="70" y="311"/>
                    <a:pt x="70" y="311"/>
                    <a:pt x="70" y="311"/>
                  </a:cubicBezTo>
                  <a:moveTo>
                    <a:pt x="73" y="311"/>
                  </a:moveTo>
                  <a:cubicBezTo>
                    <a:pt x="85" y="292"/>
                    <a:pt x="99" y="276"/>
                    <a:pt x="114" y="260"/>
                  </a:cubicBezTo>
                  <a:cubicBezTo>
                    <a:pt x="118" y="267"/>
                    <a:pt x="120" y="275"/>
                    <a:pt x="118" y="284"/>
                  </a:cubicBezTo>
                  <a:cubicBezTo>
                    <a:pt x="117" y="286"/>
                    <a:pt x="116" y="289"/>
                    <a:pt x="114" y="292"/>
                  </a:cubicBezTo>
                  <a:cubicBezTo>
                    <a:pt x="114" y="291"/>
                    <a:pt x="114" y="290"/>
                    <a:pt x="113" y="290"/>
                  </a:cubicBezTo>
                  <a:cubicBezTo>
                    <a:pt x="113" y="290"/>
                    <a:pt x="113" y="290"/>
                    <a:pt x="113" y="291"/>
                  </a:cubicBezTo>
                  <a:cubicBezTo>
                    <a:pt x="109" y="293"/>
                    <a:pt x="105" y="296"/>
                    <a:pt x="102" y="298"/>
                  </a:cubicBezTo>
                  <a:cubicBezTo>
                    <a:pt x="107" y="293"/>
                    <a:pt x="111" y="288"/>
                    <a:pt x="114" y="282"/>
                  </a:cubicBezTo>
                  <a:cubicBezTo>
                    <a:pt x="114" y="281"/>
                    <a:pt x="114" y="280"/>
                    <a:pt x="113" y="280"/>
                  </a:cubicBezTo>
                  <a:cubicBezTo>
                    <a:pt x="113" y="280"/>
                    <a:pt x="113" y="280"/>
                    <a:pt x="113" y="280"/>
                  </a:cubicBezTo>
                  <a:cubicBezTo>
                    <a:pt x="102" y="287"/>
                    <a:pt x="93" y="297"/>
                    <a:pt x="84" y="305"/>
                  </a:cubicBezTo>
                  <a:cubicBezTo>
                    <a:pt x="92" y="298"/>
                    <a:pt x="102" y="286"/>
                    <a:pt x="111" y="276"/>
                  </a:cubicBezTo>
                  <a:cubicBezTo>
                    <a:pt x="112" y="275"/>
                    <a:pt x="111" y="274"/>
                    <a:pt x="110" y="274"/>
                  </a:cubicBezTo>
                  <a:cubicBezTo>
                    <a:pt x="110" y="274"/>
                    <a:pt x="110" y="274"/>
                    <a:pt x="109" y="275"/>
                  </a:cubicBezTo>
                  <a:cubicBezTo>
                    <a:pt x="108" y="276"/>
                    <a:pt x="107" y="277"/>
                    <a:pt x="106" y="278"/>
                  </a:cubicBezTo>
                  <a:cubicBezTo>
                    <a:pt x="106" y="278"/>
                    <a:pt x="106" y="278"/>
                    <a:pt x="106" y="278"/>
                  </a:cubicBezTo>
                  <a:cubicBezTo>
                    <a:pt x="105" y="278"/>
                    <a:pt x="105" y="278"/>
                    <a:pt x="104" y="280"/>
                  </a:cubicBezTo>
                  <a:cubicBezTo>
                    <a:pt x="93" y="291"/>
                    <a:pt x="79" y="302"/>
                    <a:pt x="73" y="311"/>
                  </a:cubicBezTo>
                  <a:cubicBezTo>
                    <a:pt x="73" y="311"/>
                    <a:pt x="73" y="311"/>
                    <a:pt x="73" y="311"/>
                  </a:cubicBezTo>
                  <a:moveTo>
                    <a:pt x="63" y="306"/>
                  </a:moveTo>
                  <a:cubicBezTo>
                    <a:pt x="63" y="306"/>
                    <a:pt x="63" y="305"/>
                    <a:pt x="65" y="303"/>
                  </a:cubicBezTo>
                  <a:cubicBezTo>
                    <a:pt x="79" y="285"/>
                    <a:pt x="97" y="270"/>
                    <a:pt x="107" y="249"/>
                  </a:cubicBezTo>
                  <a:cubicBezTo>
                    <a:pt x="107" y="249"/>
                    <a:pt x="107" y="249"/>
                    <a:pt x="107" y="249"/>
                  </a:cubicBezTo>
                  <a:cubicBezTo>
                    <a:pt x="109" y="252"/>
                    <a:pt x="111" y="255"/>
                    <a:pt x="113" y="258"/>
                  </a:cubicBezTo>
                  <a:cubicBezTo>
                    <a:pt x="105" y="265"/>
                    <a:pt x="98" y="273"/>
                    <a:pt x="90" y="280"/>
                  </a:cubicBezTo>
                  <a:cubicBezTo>
                    <a:pt x="86" y="285"/>
                    <a:pt x="81" y="289"/>
                    <a:pt x="76" y="294"/>
                  </a:cubicBezTo>
                  <a:cubicBezTo>
                    <a:pt x="75" y="295"/>
                    <a:pt x="64" y="306"/>
                    <a:pt x="63" y="306"/>
                  </a:cubicBezTo>
                  <a:moveTo>
                    <a:pt x="52" y="304"/>
                  </a:moveTo>
                  <a:cubicBezTo>
                    <a:pt x="59" y="294"/>
                    <a:pt x="70" y="288"/>
                    <a:pt x="77" y="279"/>
                  </a:cubicBezTo>
                  <a:cubicBezTo>
                    <a:pt x="86" y="268"/>
                    <a:pt x="94" y="257"/>
                    <a:pt x="101" y="245"/>
                  </a:cubicBezTo>
                  <a:cubicBezTo>
                    <a:pt x="102" y="245"/>
                    <a:pt x="103" y="246"/>
                    <a:pt x="103" y="246"/>
                  </a:cubicBezTo>
                  <a:cubicBezTo>
                    <a:pt x="104" y="247"/>
                    <a:pt x="105" y="247"/>
                    <a:pt x="105" y="248"/>
                  </a:cubicBezTo>
                  <a:cubicBezTo>
                    <a:pt x="105" y="248"/>
                    <a:pt x="105" y="248"/>
                    <a:pt x="105" y="248"/>
                  </a:cubicBezTo>
                  <a:cubicBezTo>
                    <a:pt x="97" y="257"/>
                    <a:pt x="89" y="266"/>
                    <a:pt x="82" y="276"/>
                  </a:cubicBezTo>
                  <a:cubicBezTo>
                    <a:pt x="78" y="280"/>
                    <a:pt x="73" y="285"/>
                    <a:pt x="69" y="289"/>
                  </a:cubicBezTo>
                  <a:cubicBezTo>
                    <a:pt x="64" y="294"/>
                    <a:pt x="56" y="299"/>
                    <a:pt x="52" y="304"/>
                  </a:cubicBezTo>
                  <a:moveTo>
                    <a:pt x="18" y="267"/>
                  </a:moveTo>
                  <a:cubicBezTo>
                    <a:pt x="21" y="260"/>
                    <a:pt x="26" y="254"/>
                    <a:pt x="33" y="250"/>
                  </a:cubicBezTo>
                  <a:cubicBezTo>
                    <a:pt x="36" y="248"/>
                    <a:pt x="40" y="246"/>
                    <a:pt x="44" y="244"/>
                  </a:cubicBezTo>
                  <a:cubicBezTo>
                    <a:pt x="34" y="251"/>
                    <a:pt x="26" y="258"/>
                    <a:pt x="18" y="267"/>
                  </a:cubicBezTo>
                  <a:moveTo>
                    <a:pt x="42" y="299"/>
                  </a:moveTo>
                  <a:cubicBezTo>
                    <a:pt x="42" y="299"/>
                    <a:pt x="43" y="299"/>
                    <a:pt x="44" y="298"/>
                  </a:cubicBezTo>
                  <a:cubicBezTo>
                    <a:pt x="49" y="291"/>
                    <a:pt x="55" y="283"/>
                    <a:pt x="61" y="276"/>
                  </a:cubicBezTo>
                  <a:cubicBezTo>
                    <a:pt x="70" y="265"/>
                    <a:pt x="79" y="254"/>
                    <a:pt x="88" y="242"/>
                  </a:cubicBezTo>
                  <a:cubicBezTo>
                    <a:pt x="91" y="243"/>
                    <a:pt x="95" y="244"/>
                    <a:pt x="98" y="244"/>
                  </a:cubicBezTo>
                  <a:cubicBezTo>
                    <a:pt x="82" y="257"/>
                    <a:pt x="70" y="275"/>
                    <a:pt x="55" y="289"/>
                  </a:cubicBezTo>
                  <a:cubicBezTo>
                    <a:pt x="52" y="292"/>
                    <a:pt x="49" y="295"/>
                    <a:pt x="46" y="297"/>
                  </a:cubicBezTo>
                  <a:cubicBezTo>
                    <a:pt x="44" y="298"/>
                    <a:pt x="43" y="299"/>
                    <a:pt x="42" y="299"/>
                  </a:cubicBezTo>
                  <a:moveTo>
                    <a:pt x="58" y="310"/>
                  </a:moveTo>
                  <a:cubicBezTo>
                    <a:pt x="48" y="308"/>
                    <a:pt x="37" y="305"/>
                    <a:pt x="29" y="300"/>
                  </a:cubicBezTo>
                  <a:cubicBezTo>
                    <a:pt x="22" y="296"/>
                    <a:pt x="18" y="291"/>
                    <a:pt x="16" y="285"/>
                  </a:cubicBezTo>
                  <a:cubicBezTo>
                    <a:pt x="32" y="273"/>
                    <a:pt x="43" y="256"/>
                    <a:pt x="59" y="244"/>
                  </a:cubicBezTo>
                  <a:cubicBezTo>
                    <a:pt x="60" y="243"/>
                    <a:pt x="61" y="243"/>
                    <a:pt x="62" y="242"/>
                  </a:cubicBezTo>
                  <a:cubicBezTo>
                    <a:pt x="61" y="243"/>
                    <a:pt x="60" y="243"/>
                    <a:pt x="60" y="245"/>
                  </a:cubicBezTo>
                  <a:cubicBezTo>
                    <a:pt x="57" y="248"/>
                    <a:pt x="54" y="252"/>
                    <a:pt x="51" y="256"/>
                  </a:cubicBezTo>
                  <a:cubicBezTo>
                    <a:pt x="45" y="264"/>
                    <a:pt x="40" y="272"/>
                    <a:pt x="34" y="279"/>
                  </a:cubicBezTo>
                  <a:cubicBezTo>
                    <a:pt x="30" y="284"/>
                    <a:pt x="27" y="288"/>
                    <a:pt x="23" y="292"/>
                  </a:cubicBezTo>
                  <a:cubicBezTo>
                    <a:pt x="22" y="293"/>
                    <a:pt x="23" y="294"/>
                    <a:pt x="23" y="294"/>
                  </a:cubicBezTo>
                  <a:cubicBezTo>
                    <a:pt x="24" y="294"/>
                    <a:pt x="24" y="294"/>
                    <a:pt x="24" y="294"/>
                  </a:cubicBezTo>
                  <a:cubicBezTo>
                    <a:pt x="25" y="293"/>
                    <a:pt x="26" y="292"/>
                    <a:pt x="27" y="291"/>
                  </a:cubicBezTo>
                  <a:cubicBezTo>
                    <a:pt x="27" y="291"/>
                    <a:pt x="27" y="291"/>
                    <a:pt x="27" y="291"/>
                  </a:cubicBezTo>
                  <a:cubicBezTo>
                    <a:pt x="27" y="290"/>
                    <a:pt x="27" y="290"/>
                    <a:pt x="27" y="290"/>
                  </a:cubicBezTo>
                  <a:cubicBezTo>
                    <a:pt x="30" y="287"/>
                    <a:pt x="33" y="284"/>
                    <a:pt x="36" y="281"/>
                  </a:cubicBezTo>
                  <a:cubicBezTo>
                    <a:pt x="39" y="277"/>
                    <a:pt x="42" y="274"/>
                    <a:pt x="45" y="270"/>
                  </a:cubicBezTo>
                  <a:cubicBezTo>
                    <a:pt x="52" y="261"/>
                    <a:pt x="63" y="253"/>
                    <a:pt x="70" y="245"/>
                  </a:cubicBezTo>
                  <a:cubicBezTo>
                    <a:pt x="56" y="262"/>
                    <a:pt x="39" y="277"/>
                    <a:pt x="28" y="297"/>
                  </a:cubicBezTo>
                  <a:cubicBezTo>
                    <a:pt x="28" y="298"/>
                    <a:pt x="29" y="299"/>
                    <a:pt x="29" y="299"/>
                  </a:cubicBezTo>
                  <a:cubicBezTo>
                    <a:pt x="29" y="299"/>
                    <a:pt x="30" y="298"/>
                    <a:pt x="30" y="298"/>
                  </a:cubicBezTo>
                  <a:cubicBezTo>
                    <a:pt x="48" y="284"/>
                    <a:pt x="62" y="265"/>
                    <a:pt x="78" y="250"/>
                  </a:cubicBezTo>
                  <a:cubicBezTo>
                    <a:pt x="79" y="249"/>
                    <a:pt x="80" y="248"/>
                    <a:pt x="81" y="247"/>
                  </a:cubicBezTo>
                  <a:cubicBezTo>
                    <a:pt x="79" y="249"/>
                    <a:pt x="78" y="251"/>
                    <a:pt x="77" y="253"/>
                  </a:cubicBezTo>
                  <a:cubicBezTo>
                    <a:pt x="72" y="258"/>
                    <a:pt x="67" y="264"/>
                    <a:pt x="62" y="270"/>
                  </a:cubicBezTo>
                  <a:cubicBezTo>
                    <a:pt x="54" y="280"/>
                    <a:pt x="46" y="291"/>
                    <a:pt x="39" y="301"/>
                  </a:cubicBezTo>
                  <a:cubicBezTo>
                    <a:pt x="38" y="302"/>
                    <a:pt x="39" y="303"/>
                    <a:pt x="40" y="303"/>
                  </a:cubicBezTo>
                  <a:cubicBezTo>
                    <a:pt x="40" y="303"/>
                    <a:pt x="40" y="303"/>
                    <a:pt x="40" y="303"/>
                  </a:cubicBezTo>
                  <a:cubicBezTo>
                    <a:pt x="61" y="291"/>
                    <a:pt x="74" y="270"/>
                    <a:pt x="91" y="253"/>
                  </a:cubicBezTo>
                  <a:cubicBezTo>
                    <a:pt x="93" y="251"/>
                    <a:pt x="96" y="248"/>
                    <a:pt x="96" y="248"/>
                  </a:cubicBezTo>
                  <a:cubicBezTo>
                    <a:pt x="97" y="248"/>
                    <a:pt x="96" y="249"/>
                    <a:pt x="94" y="253"/>
                  </a:cubicBezTo>
                  <a:cubicBezTo>
                    <a:pt x="89" y="260"/>
                    <a:pt x="84" y="267"/>
                    <a:pt x="78" y="274"/>
                  </a:cubicBezTo>
                  <a:cubicBezTo>
                    <a:pt x="69" y="286"/>
                    <a:pt x="57" y="294"/>
                    <a:pt x="48" y="305"/>
                  </a:cubicBezTo>
                  <a:cubicBezTo>
                    <a:pt x="47" y="306"/>
                    <a:pt x="48" y="307"/>
                    <a:pt x="48" y="307"/>
                  </a:cubicBezTo>
                  <a:cubicBezTo>
                    <a:pt x="49" y="307"/>
                    <a:pt x="49" y="307"/>
                    <a:pt x="49" y="307"/>
                  </a:cubicBezTo>
                  <a:cubicBezTo>
                    <a:pt x="70" y="294"/>
                    <a:pt x="85" y="275"/>
                    <a:pt x="101" y="256"/>
                  </a:cubicBezTo>
                  <a:cubicBezTo>
                    <a:pt x="103" y="254"/>
                    <a:pt x="104" y="253"/>
                    <a:pt x="104" y="253"/>
                  </a:cubicBezTo>
                  <a:cubicBezTo>
                    <a:pt x="104" y="253"/>
                    <a:pt x="99" y="258"/>
                    <a:pt x="98" y="260"/>
                  </a:cubicBezTo>
                  <a:cubicBezTo>
                    <a:pt x="94" y="268"/>
                    <a:pt x="88" y="274"/>
                    <a:pt x="82" y="281"/>
                  </a:cubicBezTo>
                  <a:cubicBezTo>
                    <a:pt x="73" y="290"/>
                    <a:pt x="65" y="299"/>
                    <a:pt x="58" y="309"/>
                  </a:cubicBezTo>
                  <a:cubicBezTo>
                    <a:pt x="57" y="309"/>
                    <a:pt x="58" y="309"/>
                    <a:pt x="58" y="310"/>
                  </a:cubicBezTo>
                  <a:moveTo>
                    <a:pt x="44" y="247"/>
                  </a:moveTo>
                  <a:cubicBezTo>
                    <a:pt x="44" y="247"/>
                    <a:pt x="49" y="243"/>
                    <a:pt x="51" y="242"/>
                  </a:cubicBezTo>
                  <a:cubicBezTo>
                    <a:pt x="52" y="242"/>
                    <a:pt x="52" y="242"/>
                    <a:pt x="52" y="242"/>
                  </a:cubicBezTo>
                  <a:cubicBezTo>
                    <a:pt x="42" y="257"/>
                    <a:pt x="29" y="270"/>
                    <a:pt x="15" y="282"/>
                  </a:cubicBezTo>
                  <a:cubicBezTo>
                    <a:pt x="15" y="279"/>
                    <a:pt x="15" y="276"/>
                    <a:pt x="16" y="272"/>
                  </a:cubicBezTo>
                  <a:cubicBezTo>
                    <a:pt x="20" y="268"/>
                    <a:pt x="25" y="263"/>
                    <a:pt x="29" y="259"/>
                  </a:cubicBezTo>
                  <a:cubicBezTo>
                    <a:pt x="34" y="254"/>
                    <a:pt x="39" y="250"/>
                    <a:pt x="44" y="247"/>
                  </a:cubicBezTo>
                  <a:cubicBezTo>
                    <a:pt x="44" y="247"/>
                    <a:pt x="44" y="247"/>
                    <a:pt x="44" y="247"/>
                  </a:cubicBezTo>
                  <a:moveTo>
                    <a:pt x="48" y="251"/>
                  </a:moveTo>
                  <a:cubicBezTo>
                    <a:pt x="51" y="248"/>
                    <a:pt x="53" y="245"/>
                    <a:pt x="55" y="241"/>
                  </a:cubicBezTo>
                  <a:cubicBezTo>
                    <a:pt x="57" y="241"/>
                    <a:pt x="59" y="241"/>
                    <a:pt x="61" y="241"/>
                  </a:cubicBezTo>
                  <a:cubicBezTo>
                    <a:pt x="56" y="244"/>
                    <a:pt x="52" y="247"/>
                    <a:pt x="48" y="251"/>
                  </a:cubicBezTo>
                  <a:moveTo>
                    <a:pt x="33" y="294"/>
                  </a:moveTo>
                  <a:cubicBezTo>
                    <a:pt x="33" y="294"/>
                    <a:pt x="33" y="293"/>
                    <a:pt x="35" y="290"/>
                  </a:cubicBezTo>
                  <a:cubicBezTo>
                    <a:pt x="39" y="283"/>
                    <a:pt x="44" y="277"/>
                    <a:pt x="49" y="271"/>
                  </a:cubicBezTo>
                  <a:cubicBezTo>
                    <a:pt x="57" y="262"/>
                    <a:pt x="66" y="252"/>
                    <a:pt x="74" y="242"/>
                  </a:cubicBezTo>
                  <a:cubicBezTo>
                    <a:pt x="75" y="242"/>
                    <a:pt x="74" y="241"/>
                    <a:pt x="74" y="240"/>
                  </a:cubicBezTo>
                  <a:cubicBezTo>
                    <a:pt x="77" y="241"/>
                    <a:pt x="81" y="241"/>
                    <a:pt x="85" y="242"/>
                  </a:cubicBezTo>
                  <a:cubicBezTo>
                    <a:pt x="69" y="254"/>
                    <a:pt x="57" y="270"/>
                    <a:pt x="42" y="285"/>
                  </a:cubicBezTo>
                  <a:cubicBezTo>
                    <a:pt x="41" y="286"/>
                    <a:pt x="34" y="294"/>
                    <a:pt x="33" y="294"/>
                  </a:cubicBezTo>
                  <a:moveTo>
                    <a:pt x="51" y="260"/>
                  </a:moveTo>
                  <a:cubicBezTo>
                    <a:pt x="56" y="253"/>
                    <a:pt x="61" y="247"/>
                    <a:pt x="66" y="240"/>
                  </a:cubicBezTo>
                  <a:cubicBezTo>
                    <a:pt x="67" y="240"/>
                    <a:pt x="67" y="240"/>
                    <a:pt x="68" y="240"/>
                  </a:cubicBezTo>
                  <a:cubicBezTo>
                    <a:pt x="70" y="240"/>
                    <a:pt x="72" y="240"/>
                    <a:pt x="73" y="240"/>
                  </a:cubicBezTo>
                  <a:cubicBezTo>
                    <a:pt x="73" y="241"/>
                    <a:pt x="73" y="241"/>
                    <a:pt x="73" y="241"/>
                  </a:cubicBezTo>
                  <a:cubicBezTo>
                    <a:pt x="65" y="246"/>
                    <a:pt x="58" y="253"/>
                    <a:pt x="51" y="260"/>
                  </a:cubicBezTo>
                  <a:moveTo>
                    <a:pt x="193" y="57"/>
                  </a:moveTo>
                  <a:cubicBezTo>
                    <a:pt x="191" y="57"/>
                    <a:pt x="190" y="57"/>
                    <a:pt x="188" y="57"/>
                  </a:cubicBezTo>
                  <a:cubicBezTo>
                    <a:pt x="190" y="56"/>
                    <a:pt x="191" y="55"/>
                    <a:pt x="192" y="55"/>
                  </a:cubicBezTo>
                  <a:cubicBezTo>
                    <a:pt x="193" y="55"/>
                    <a:pt x="193" y="56"/>
                    <a:pt x="193" y="57"/>
                  </a:cubicBezTo>
                  <a:moveTo>
                    <a:pt x="182" y="56"/>
                  </a:moveTo>
                  <a:cubicBezTo>
                    <a:pt x="179" y="56"/>
                    <a:pt x="177" y="56"/>
                    <a:pt x="174" y="56"/>
                  </a:cubicBezTo>
                  <a:cubicBezTo>
                    <a:pt x="181" y="50"/>
                    <a:pt x="188" y="44"/>
                    <a:pt x="195" y="38"/>
                  </a:cubicBezTo>
                  <a:cubicBezTo>
                    <a:pt x="197" y="36"/>
                    <a:pt x="198" y="35"/>
                    <a:pt x="198" y="35"/>
                  </a:cubicBezTo>
                  <a:cubicBezTo>
                    <a:pt x="199" y="35"/>
                    <a:pt x="189" y="46"/>
                    <a:pt x="187" y="48"/>
                  </a:cubicBezTo>
                  <a:cubicBezTo>
                    <a:pt x="185" y="51"/>
                    <a:pt x="184" y="54"/>
                    <a:pt x="182" y="56"/>
                  </a:cubicBezTo>
                  <a:moveTo>
                    <a:pt x="161" y="56"/>
                  </a:moveTo>
                  <a:cubicBezTo>
                    <a:pt x="173" y="46"/>
                    <a:pt x="182" y="35"/>
                    <a:pt x="193" y="24"/>
                  </a:cubicBezTo>
                  <a:cubicBezTo>
                    <a:pt x="191" y="26"/>
                    <a:pt x="190" y="28"/>
                    <a:pt x="188" y="30"/>
                  </a:cubicBezTo>
                  <a:cubicBezTo>
                    <a:pt x="181" y="38"/>
                    <a:pt x="176" y="47"/>
                    <a:pt x="171" y="56"/>
                  </a:cubicBezTo>
                  <a:cubicBezTo>
                    <a:pt x="171" y="56"/>
                    <a:pt x="171" y="56"/>
                    <a:pt x="171" y="56"/>
                  </a:cubicBezTo>
                  <a:cubicBezTo>
                    <a:pt x="169" y="56"/>
                    <a:pt x="167" y="56"/>
                    <a:pt x="165" y="56"/>
                  </a:cubicBezTo>
                  <a:cubicBezTo>
                    <a:pt x="164" y="56"/>
                    <a:pt x="163" y="56"/>
                    <a:pt x="161" y="56"/>
                  </a:cubicBezTo>
                  <a:moveTo>
                    <a:pt x="141" y="56"/>
                  </a:moveTo>
                  <a:cubicBezTo>
                    <a:pt x="139" y="56"/>
                    <a:pt x="137" y="56"/>
                    <a:pt x="134" y="56"/>
                  </a:cubicBezTo>
                  <a:cubicBezTo>
                    <a:pt x="146" y="45"/>
                    <a:pt x="157" y="34"/>
                    <a:pt x="169" y="24"/>
                  </a:cubicBezTo>
                  <a:cubicBezTo>
                    <a:pt x="165" y="27"/>
                    <a:pt x="162" y="31"/>
                    <a:pt x="159" y="35"/>
                  </a:cubicBezTo>
                  <a:cubicBezTo>
                    <a:pt x="154" y="42"/>
                    <a:pt x="148" y="49"/>
                    <a:pt x="141" y="56"/>
                  </a:cubicBezTo>
                  <a:moveTo>
                    <a:pt x="122" y="33"/>
                  </a:moveTo>
                  <a:cubicBezTo>
                    <a:pt x="122" y="32"/>
                    <a:pt x="122" y="30"/>
                    <a:pt x="122" y="28"/>
                  </a:cubicBezTo>
                  <a:cubicBezTo>
                    <a:pt x="124" y="27"/>
                    <a:pt x="126" y="25"/>
                    <a:pt x="128" y="23"/>
                  </a:cubicBezTo>
                  <a:cubicBezTo>
                    <a:pt x="129" y="23"/>
                    <a:pt x="130" y="22"/>
                    <a:pt x="131" y="20"/>
                  </a:cubicBezTo>
                  <a:cubicBezTo>
                    <a:pt x="128" y="24"/>
                    <a:pt x="125" y="29"/>
                    <a:pt x="122" y="33"/>
                  </a:cubicBezTo>
                  <a:moveTo>
                    <a:pt x="152" y="56"/>
                  </a:moveTo>
                  <a:cubicBezTo>
                    <a:pt x="149" y="56"/>
                    <a:pt x="147" y="56"/>
                    <a:pt x="145" y="56"/>
                  </a:cubicBezTo>
                  <a:cubicBezTo>
                    <a:pt x="159" y="44"/>
                    <a:pt x="172" y="30"/>
                    <a:pt x="186" y="18"/>
                  </a:cubicBezTo>
                  <a:cubicBezTo>
                    <a:pt x="177" y="26"/>
                    <a:pt x="169" y="45"/>
                    <a:pt x="158" y="56"/>
                  </a:cubicBezTo>
                  <a:cubicBezTo>
                    <a:pt x="156" y="56"/>
                    <a:pt x="154" y="56"/>
                    <a:pt x="152" y="56"/>
                  </a:cubicBezTo>
                  <a:moveTo>
                    <a:pt x="131" y="55"/>
                  </a:moveTo>
                  <a:cubicBezTo>
                    <a:pt x="128" y="55"/>
                    <a:pt x="126" y="55"/>
                    <a:pt x="123" y="55"/>
                  </a:cubicBezTo>
                  <a:cubicBezTo>
                    <a:pt x="123" y="54"/>
                    <a:pt x="123" y="53"/>
                    <a:pt x="123" y="53"/>
                  </a:cubicBezTo>
                  <a:cubicBezTo>
                    <a:pt x="135" y="45"/>
                    <a:pt x="144" y="34"/>
                    <a:pt x="155" y="24"/>
                  </a:cubicBezTo>
                  <a:cubicBezTo>
                    <a:pt x="155" y="23"/>
                    <a:pt x="163" y="15"/>
                    <a:pt x="164" y="15"/>
                  </a:cubicBezTo>
                  <a:cubicBezTo>
                    <a:pt x="164" y="15"/>
                    <a:pt x="164" y="15"/>
                    <a:pt x="163" y="16"/>
                  </a:cubicBezTo>
                  <a:cubicBezTo>
                    <a:pt x="159" y="22"/>
                    <a:pt x="154" y="28"/>
                    <a:pt x="150" y="33"/>
                  </a:cubicBezTo>
                  <a:cubicBezTo>
                    <a:pt x="144" y="41"/>
                    <a:pt x="138" y="48"/>
                    <a:pt x="131" y="55"/>
                  </a:cubicBezTo>
                  <a:moveTo>
                    <a:pt x="175" y="52"/>
                  </a:moveTo>
                  <a:cubicBezTo>
                    <a:pt x="183" y="38"/>
                    <a:pt x="194" y="26"/>
                    <a:pt x="205" y="14"/>
                  </a:cubicBezTo>
                  <a:cubicBezTo>
                    <a:pt x="204" y="29"/>
                    <a:pt x="199" y="43"/>
                    <a:pt x="198" y="58"/>
                  </a:cubicBezTo>
                  <a:cubicBezTo>
                    <a:pt x="197" y="58"/>
                    <a:pt x="196" y="58"/>
                    <a:pt x="195" y="57"/>
                  </a:cubicBezTo>
                  <a:cubicBezTo>
                    <a:pt x="196" y="56"/>
                    <a:pt x="196" y="55"/>
                    <a:pt x="196" y="54"/>
                  </a:cubicBezTo>
                  <a:cubicBezTo>
                    <a:pt x="197" y="53"/>
                    <a:pt x="196" y="52"/>
                    <a:pt x="195" y="52"/>
                  </a:cubicBezTo>
                  <a:cubicBezTo>
                    <a:pt x="195" y="52"/>
                    <a:pt x="195" y="52"/>
                    <a:pt x="195" y="52"/>
                  </a:cubicBezTo>
                  <a:cubicBezTo>
                    <a:pt x="192" y="53"/>
                    <a:pt x="188" y="55"/>
                    <a:pt x="186" y="57"/>
                  </a:cubicBezTo>
                  <a:cubicBezTo>
                    <a:pt x="186" y="57"/>
                    <a:pt x="185" y="57"/>
                    <a:pt x="185" y="57"/>
                  </a:cubicBezTo>
                  <a:cubicBezTo>
                    <a:pt x="185" y="56"/>
                    <a:pt x="185" y="55"/>
                    <a:pt x="187" y="53"/>
                  </a:cubicBezTo>
                  <a:cubicBezTo>
                    <a:pt x="191" y="46"/>
                    <a:pt x="198" y="39"/>
                    <a:pt x="202" y="32"/>
                  </a:cubicBezTo>
                  <a:cubicBezTo>
                    <a:pt x="203" y="31"/>
                    <a:pt x="202" y="30"/>
                    <a:pt x="201" y="30"/>
                  </a:cubicBezTo>
                  <a:cubicBezTo>
                    <a:pt x="201" y="30"/>
                    <a:pt x="201" y="30"/>
                    <a:pt x="201" y="30"/>
                  </a:cubicBezTo>
                  <a:cubicBezTo>
                    <a:pt x="193" y="36"/>
                    <a:pt x="180" y="44"/>
                    <a:pt x="175" y="52"/>
                  </a:cubicBezTo>
                  <a:moveTo>
                    <a:pt x="122" y="20"/>
                  </a:moveTo>
                  <a:cubicBezTo>
                    <a:pt x="122" y="18"/>
                    <a:pt x="122" y="17"/>
                    <a:pt x="122" y="15"/>
                  </a:cubicBezTo>
                  <a:cubicBezTo>
                    <a:pt x="124" y="15"/>
                    <a:pt x="125" y="14"/>
                    <a:pt x="127" y="14"/>
                  </a:cubicBezTo>
                  <a:cubicBezTo>
                    <a:pt x="125" y="16"/>
                    <a:pt x="124" y="18"/>
                    <a:pt x="122" y="20"/>
                  </a:cubicBezTo>
                  <a:moveTo>
                    <a:pt x="123" y="49"/>
                  </a:moveTo>
                  <a:cubicBezTo>
                    <a:pt x="123" y="46"/>
                    <a:pt x="122" y="44"/>
                    <a:pt x="122" y="41"/>
                  </a:cubicBezTo>
                  <a:cubicBezTo>
                    <a:pt x="126" y="37"/>
                    <a:pt x="130" y="33"/>
                    <a:pt x="134" y="29"/>
                  </a:cubicBezTo>
                  <a:cubicBezTo>
                    <a:pt x="136" y="27"/>
                    <a:pt x="138" y="25"/>
                    <a:pt x="140" y="23"/>
                  </a:cubicBezTo>
                  <a:cubicBezTo>
                    <a:pt x="142" y="21"/>
                    <a:pt x="149" y="14"/>
                    <a:pt x="150" y="14"/>
                  </a:cubicBezTo>
                  <a:cubicBezTo>
                    <a:pt x="151" y="14"/>
                    <a:pt x="150" y="15"/>
                    <a:pt x="148" y="18"/>
                  </a:cubicBezTo>
                  <a:cubicBezTo>
                    <a:pt x="139" y="28"/>
                    <a:pt x="130" y="38"/>
                    <a:pt x="123" y="49"/>
                  </a:cubicBezTo>
                  <a:moveTo>
                    <a:pt x="122" y="13"/>
                  </a:moveTo>
                  <a:cubicBezTo>
                    <a:pt x="122" y="12"/>
                    <a:pt x="122" y="12"/>
                    <a:pt x="122" y="11"/>
                  </a:cubicBezTo>
                  <a:cubicBezTo>
                    <a:pt x="125" y="9"/>
                    <a:pt x="129" y="9"/>
                    <a:pt x="133" y="8"/>
                  </a:cubicBezTo>
                  <a:cubicBezTo>
                    <a:pt x="129" y="10"/>
                    <a:pt x="126" y="12"/>
                    <a:pt x="122" y="13"/>
                  </a:cubicBezTo>
                  <a:moveTo>
                    <a:pt x="122" y="26"/>
                  </a:moveTo>
                  <a:cubicBezTo>
                    <a:pt x="122" y="25"/>
                    <a:pt x="122" y="25"/>
                    <a:pt x="122" y="24"/>
                  </a:cubicBezTo>
                  <a:cubicBezTo>
                    <a:pt x="126" y="18"/>
                    <a:pt x="130" y="14"/>
                    <a:pt x="134" y="10"/>
                  </a:cubicBezTo>
                  <a:cubicBezTo>
                    <a:pt x="135" y="10"/>
                    <a:pt x="135" y="9"/>
                    <a:pt x="134" y="8"/>
                  </a:cubicBezTo>
                  <a:cubicBezTo>
                    <a:pt x="135" y="8"/>
                    <a:pt x="136" y="8"/>
                    <a:pt x="137" y="8"/>
                  </a:cubicBezTo>
                  <a:cubicBezTo>
                    <a:pt x="144" y="8"/>
                    <a:pt x="151" y="10"/>
                    <a:pt x="157" y="10"/>
                  </a:cubicBezTo>
                  <a:cubicBezTo>
                    <a:pt x="173" y="11"/>
                    <a:pt x="189" y="11"/>
                    <a:pt x="205" y="11"/>
                  </a:cubicBezTo>
                  <a:cubicBezTo>
                    <a:pt x="192" y="21"/>
                    <a:pt x="182" y="32"/>
                    <a:pt x="172" y="43"/>
                  </a:cubicBezTo>
                  <a:cubicBezTo>
                    <a:pt x="178" y="34"/>
                    <a:pt x="184" y="24"/>
                    <a:pt x="190" y="14"/>
                  </a:cubicBezTo>
                  <a:cubicBezTo>
                    <a:pt x="191" y="13"/>
                    <a:pt x="190" y="13"/>
                    <a:pt x="189" y="13"/>
                  </a:cubicBezTo>
                  <a:cubicBezTo>
                    <a:pt x="189" y="13"/>
                    <a:pt x="189" y="13"/>
                    <a:pt x="189" y="13"/>
                  </a:cubicBezTo>
                  <a:cubicBezTo>
                    <a:pt x="176" y="23"/>
                    <a:pt x="165" y="35"/>
                    <a:pt x="153" y="46"/>
                  </a:cubicBezTo>
                  <a:cubicBezTo>
                    <a:pt x="156" y="43"/>
                    <a:pt x="158" y="40"/>
                    <a:pt x="161" y="37"/>
                  </a:cubicBezTo>
                  <a:cubicBezTo>
                    <a:pt x="167" y="29"/>
                    <a:pt x="173" y="21"/>
                    <a:pt x="180" y="14"/>
                  </a:cubicBezTo>
                  <a:cubicBezTo>
                    <a:pt x="181" y="14"/>
                    <a:pt x="180" y="13"/>
                    <a:pt x="179" y="13"/>
                  </a:cubicBezTo>
                  <a:cubicBezTo>
                    <a:pt x="179" y="13"/>
                    <a:pt x="179" y="13"/>
                    <a:pt x="179" y="13"/>
                  </a:cubicBezTo>
                  <a:cubicBezTo>
                    <a:pt x="168" y="21"/>
                    <a:pt x="157" y="30"/>
                    <a:pt x="147" y="40"/>
                  </a:cubicBezTo>
                  <a:cubicBezTo>
                    <a:pt x="148" y="39"/>
                    <a:pt x="148" y="39"/>
                    <a:pt x="148" y="39"/>
                  </a:cubicBezTo>
                  <a:cubicBezTo>
                    <a:pt x="155" y="31"/>
                    <a:pt x="162" y="22"/>
                    <a:pt x="168" y="13"/>
                  </a:cubicBezTo>
                  <a:cubicBezTo>
                    <a:pt x="169" y="12"/>
                    <a:pt x="168" y="11"/>
                    <a:pt x="167" y="11"/>
                  </a:cubicBezTo>
                  <a:cubicBezTo>
                    <a:pt x="167" y="11"/>
                    <a:pt x="167" y="11"/>
                    <a:pt x="167" y="11"/>
                  </a:cubicBezTo>
                  <a:cubicBezTo>
                    <a:pt x="153" y="20"/>
                    <a:pt x="143" y="33"/>
                    <a:pt x="132" y="43"/>
                  </a:cubicBezTo>
                  <a:cubicBezTo>
                    <a:pt x="128" y="47"/>
                    <a:pt x="126" y="48"/>
                    <a:pt x="126" y="48"/>
                  </a:cubicBezTo>
                  <a:cubicBezTo>
                    <a:pt x="124" y="48"/>
                    <a:pt x="137" y="33"/>
                    <a:pt x="140" y="30"/>
                  </a:cubicBezTo>
                  <a:cubicBezTo>
                    <a:pt x="145" y="24"/>
                    <a:pt x="150" y="18"/>
                    <a:pt x="155" y="11"/>
                  </a:cubicBezTo>
                  <a:cubicBezTo>
                    <a:pt x="156" y="11"/>
                    <a:pt x="155" y="10"/>
                    <a:pt x="154" y="10"/>
                  </a:cubicBezTo>
                  <a:cubicBezTo>
                    <a:pt x="154" y="10"/>
                    <a:pt x="154" y="10"/>
                    <a:pt x="154" y="10"/>
                  </a:cubicBezTo>
                  <a:cubicBezTo>
                    <a:pt x="143" y="17"/>
                    <a:pt x="135" y="25"/>
                    <a:pt x="126" y="34"/>
                  </a:cubicBezTo>
                  <a:cubicBezTo>
                    <a:pt x="124" y="36"/>
                    <a:pt x="123" y="37"/>
                    <a:pt x="122" y="38"/>
                  </a:cubicBezTo>
                  <a:cubicBezTo>
                    <a:pt x="122" y="37"/>
                    <a:pt x="122" y="37"/>
                    <a:pt x="122" y="37"/>
                  </a:cubicBezTo>
                  <a:cubicBezTo>
                    <a:pt x="123" y="36"/>
                    <a:pt x="124" y="34"/>
                    <a:pt x="125" y="32"/>
                  </a:cubicBezTo>
                  <a:cubicBezTo>
                    <a:pt x="130" y="25"/>
                    <a:pt x="136" y="18"/>
                    <a:pt x="142" y="12"/>
                  </a:cubicBezTo>
                  <a:cubicBezTo>
                    <a:pt x="142" y="11"/>
                    <a:pt x="142" y="10"/>
                    <a:pt x="141" y="10"/>
                  </a:cubicBezTo>
                  <a:cubicBezTo>
                    <a:pt x="141" y="10"/>
                    <a:pt x="141" y="10"/>
                    <a:pt x="140" y="10"/>
                  </a:cubicBezTo>
                  <a:cubicBezTo>
                    <a:pt x="136" y="13"/>
                    <a:pt x="131" y="18"/>
                    <a:pt x="127" y="22"/>
                  </a:cubicBezTo>
                  <a:cubicBezTo>
                    <a:pt x="126" y="22"/>
                    <a:pt x="124" y="25"/>
                    <a:pt x="122" y="26"/>
                  </a:cubicBezTo>
                  <a:moveTo>
                    <a:pt x="136" y="0"/>
                  </a:moveTo>
                  <a:cubicBezTo>
                    <a:pt x="128" y="0"/>
                    <a:pt x="122" y="1"/>
                    <a:pt x="115" y="5"/>
                  </a:cubicBezTo>
                  <a:cubicBezTo>
                    <a:pt x="114" y="6"/>
                    <a:pt x="113" y="7"/>
                    <a:pt x="113" y="9"/>
                  </a:cubicBezTo>
                  <a:cubicBezTo>
                    <a:pt x="113" y="9"/>
                    <a:pt x="113" y="10"/>
                    <a:pt x="113" y="10"/>
                  </a:cubicBezTo>
                  <a:cubicBezTo>
                    <a:pt x="113" y="25"/>
                    <a:pt x="114" y="41"/>
                    <a:pt x="114" y="57"/>
                  </a:cubicBezTo>
                  <a:cubicBezTo>
                    <a:pt x="113" y="58"/>
                    <a:pt x="113" y="60"/>
                    <a:pt x="114" y="61"/>
                  </a:cubicBezTo>
                  <a:cubicBezTo>
                    <a:pt x="116" y="122"/>
                    <a:pt x="119" y="183"/>
                    <a:pt x="114" y="243"/>
                  </a:cubicBezTo>
                  <a:cubicBezTo>
                    <a:pt x="114" y="242"/>
                    <a:pt x="113" y="240"/>
                    <a:pt x="112" y="239"/>
                  </a:cubicBezTo>
                  <a:cubicBezTo>
                    <a:pt x="99" y="235"/>
                    <a:pt x="84" y="232"/>
                    <a:pt x="70" y="232"/>
                  </a:cubicBezTo>
                  <a:cubicBezTo>
                    <a:pt x="51" y="232"/>
                    <a:pt x="33" y="237"/>
                    <a:pt x="19" y="250"/>
                  </a:cubicBezTo>
                  <a:cubicBezTo>
                    <a:pt x="0" y="268"/>
                    <a:pt x="2" y="294"/>
                    <a:pt x="24" y="308"/>
                  </a:cubicBezTo>
                  <a:cubicBezTo>
                    <a:pt x="37" y="316"/>
                    <a:pt x="53" y="320"/>
                    <a:pt x="69" y="320"/>
                  </a:cubicBezTo>
                  <a:cubicBezTo>
                    <a:pt x="79" y="320"/>
                    <a:pt x="90" y="318"/>
                    <a:pt x="99" y="314"/>
                  </a:cubicBezTo>
                  <a:cubicBezTo>
                    <a:pt x="126" y="304"/>
                    <a:pt x="131" y="279"/>
                    <a:pt x="122" y="258"/>
                  </a:cubicBezTo>
                  <a:cubicBezTo>
                    <a:pt x="122" y="257"/>
                    <a:pt x="122" y="257"/>
                    <a:pt x="122" y="257"/>
                  </a:cubicBezTo>
                  <a:cubicBezTo>
                    <a:pt x="128" y="193"/>
                    <a:pt x="125" y="128"/>
                    <a:pt x="123" y="63"/>
                  </a:cubicBezTo>
                  <a:cubicBezTo>
                    <a:pt x="132" y="64"/>
                    <a:pt x="141" y="65"/>
                    <a:pt x="150" y="65"/>
                  </a:cubicBezTo>
                  <a:cubicBezTo>
                    <a:pt x="152" y="65"/>
                    <a:pt x="154" y="64"/>
                    <a:pt x="156" y="64"/>
                  </a:cubicBezTo>
                  <a:cubicBezTo>
                    <a:pt x="158" y="64"/>
                    <a:pt x="160" y="64"/>
                    <a:pt x="161" y="64"/>
                  </a:cubicBezTo>
                  <a:cubicBezTo>
                    <a:pt x="174" y="64"/>
                    <a:pt x="187" y="65"/>
                    <a:pt x="200" y="67"/>
                  </a:cubicBezTo>
                  <a:cubicBezTo>
                    <a:pt x="201" y="67"/>
                    <a:pt x="201" y="67"/>
                    <a:pt x="201" y="67"/>
                  </a:cubicBezTo>
                  <a:cubicBezTo>
                    <a:pt x="204" y="67"/>
                    <a:pt x="206" y="64"/>
                    <a:pt x="206" y="62"/>
                  </a:cubicBezTo>
                  <a:cubicBezTo>
                    <a:pt x="206" y="61"/>
                    <a:pt x="206" y="61"/>
                    <a:pt x="206" y="61"/>
                  </a:cubicBezTo>
                  <a:cubicBezTo>
                    <a:pt x="208" y="43"/>
                    <a:pt x="214" y="26"/>
                    <a:pt x="215" y="7"/>
                  </a:cubicBezTo>
                  <a:cubicBezTo>
                    <a:pt x="215" y="4"/>
                    <a:pt x="213" y="3"/>
                    <a:pt x="210" y="3"/>
                  </a:cubicBezTo>
                  <a:cubicBezTo>
                    <a:pt x="210" y="3"/>
                    <a:pt x="210" y="3"/>
                    <a:pt x="209" y="3"/>
                  </a:cubicBezTo>
                  <a:cubicBezTo>
                    <a:pt x="209" y="3"/>
                    <a:pt x="208" y="3"/>
                    <a:pt x="207" y="3"/>
                  </a:cubicBezTo>
                  <a:cubicBezTo>
                    <a:pt x="190" y="2"/>
                    <a:pt x="171" y="2"/>
                    <a:pt x="154" y="1"/>
                  </a:cubicBezTo>
                  <a:cubicBezTo>
                    <a:pt x="148" y="0"/>
                    <a:pt x="142" y="0"/>
                    <a:pt x="13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404"/>
            <p:cNvSpPr>
              <a:spLocks noEditPoints="1"/>
            </p:cNvSpPr>
            <p:nvPr/>
          </p:nvSpPr>
          <p:spPr bwMode="auto">
            <a:xfrm>
              <a:off x="3158" y="498"/>
              <a:ext cx="404" cy="404"/>
            </a:xfrm>
            <a:custGeom>
              <a:avLst/>
              <a:gdLst>
                <a:gd name="T0" fmla="*/ 293 w 302"/>
                <a:gd name="T1" fmla="*/ 260 h 303"/>
                <a:gd name="T2" fmla="*/ 272 w 302"/>
                <a:gd name="T3" fmla="*/ 288 h 303"/>
                <a:gd name="T4" fmla="*/ 263 w 302"/>
                <a:gd name="T5" fmla="*/ 297 h 303"/>
                <a:gd name="T6" fmla="*/ 287 w 302"/>
                <a:gd name="T7" fmla="*/ 244 h 303"/>
                <a:gd name="T8" fmla="*/ 290 w 302"/>
                <a:gd name="T9" fmla="*/ 261 h 303"/>
                <a:gd name="T10" fmla="*/ 281 w 302"/>
                <a:gd name="T11" fmla="*/ 235 h 303"/>
                <a:gd name="T12" fmla="*/ 262 w 302"/>
                <a:gd name="T13" fmla="*/ 291 h 303"/>
                <a:gd name="T14" fmla="*/ 244 w 302"/>
                <a:gd name="T15" fmla="*/ 233 h 303"/>
                <a:gd name="T16" fmla="*/ 248 w 302"/>
                <a:gd name="T17" fmla="*/ 282 h 303"/>
                <a:gd name="T18" fmla="*/ 244 w 302"/>
                <a:gd name="T19" fmla="*/ 280 h 303"/>
                <a:gd name="T20" fmla="*/ 260 w 302"/>
                <a:gd name="T21" fmla="*/ 257 h 303"/>
                <a:gd name="T22" fmla="*/ 236 w 302"/>
                <a:gd name="T23" fmla="*/ 281 h 303"/>
                <a:gd name="T24" fmla="*/ 256 w 302"/>
                <a:gd name="T25" fmla="*/ 206 h 303"/>
                <a:gd name="T26" fmla="*/ 244 w 302"/>
                <a:gd name="T27" fmla="*/ 245 h 303"/>
                <a:gd name="T28" fmla="*/ 242 w 302"/>
                <a:gd name="T29" fmla="*/ 229 h 303"/>
                <a:gd name="T30" fmla="*/ 229 w 302"/>
                <a:gd name="T31" fmla="*/ 275 h 303"/>
                <a:gd name="T32" fmla="*/ 222 w 302"/>
                <a:gd name="T33" fmla="*/ 268 h 303"/>
                <a:gd name="T34" fmla="*/ 195 w 302"/>
                <a:gd name="T35" fmla="*/ 223 h 303"/>
                <a:gd name="T36" fmla="*/ 225 w 302"/>
                <a:gd name="T37" fmla="*/ 214 h 303"/>
                <a:gd name="T38" fmla="*/ 218 w 302"/>
                <a:gd name="T39" fmla="*/ 210 h 303"/>
                <a:gd name="T40" fmla="*/ 166 w 302"/>
                <a:gd name="T41" fmla="*/ 188 h 303"/>
                <a:gd name="T42" fmla="*/ 221 w 302"/>
                <a:gd name="T43" fmla="*/ 169 h 303"/>
                <a:gd name="T44" fmla="*/ 211 w 302"/>
                <a:gd name="T45" fmla="*/ 226 h 303"/>
                <a:gd name="T46" fmla="*/ 199 w 302"/>
                <a:gd name="T47" fmla="*/ 191 h 303"/>
                <a:gd name="T48" fmla="*/ 177 w 302"/>
                <a:gd name="T49" fmla="*/ 164 h 303"/>
                <a:gd name="T50" fmla="*/ 169 w 302"/>
                <a:gd name="T51" fmla="*/ 180 h 303"/>
                <a:gd name="T52" fmla="*/ 160 w 302"/>
                <a:gd name="T53" fmla="*/ 176 h 303"/>
                <a:gd name="T54" fmla="*/ 206 w 302"/>
                <a:gd name="T55" fmla="*/ 210 h 303"/>
                <a:gd name="T56" fmla="*/ 191 w 302"/>
                <a:gd name="T57" fmla="*/ 157 h 303"/>
                <a:gd name="T58" fmla="*/ 184 w 302"/>
                <a:gd name="T59" fmla="*/ 163 h 303"/>
                <a:gd name="T60" fmla="*/ 190 w 302"/>
                <a:gd name="T61" fmla="*/ 207 h 303"/>
                <a:gd name="T62" fmla="*/ 206 w 302"/>
                <a:gd name="T63" fmla="*/ 154 h 303"/>
                <a:gd name="T64" fmla="*/ 183 w 302"/>
                <a:gd name="T65" fmla="*/ 207 h 303"/>
                <a:gd name="T66" fmla="*/ 179 w 302"/>
                <a:gd name="T67" fmla="*/ 193 h 303"/>
                <a:gd name="T68" fmla="*/ 151 w 302"/>
                <a:gd name="T69" fmla="*/ 168 h 303"/>
                <a:gd name="T70" fmla="*/ 173 w 302"/>
                <a:gd name="T71" fmla="*/ 122 h 303"/>
                <a:gd name="T72" fmla="*/ 153 w 302"/>
                <a:gd name="T73" fmla="*/ 156 h 303"/>
                <a:gd name="T74" fmla="*/ 157 w 302"/>
                <a:gd name="T75" fmla="*/ 110 h 303"/>
                <a:gd name="T76" fmla="*/ 151 w 302"/>
                <a:gd name="T77" fmla="*/ 156 h 303"/>
                <a:gd name="T78" fmla="*/ 147 w 302"/>
                <a:gd name="T79" fmla="*/ 121 h 303"/>
                <a:gd name="T80" fmla="*/ 143 w 302"/>
                <a:gd name="T81" fmla="*/ 101 h 303"/>
                <a:gd name="T82" fmla="*/ 131 w 302"/>
                <a:gd name="T83" fmla="*/ 142 h 303"/>
                <a:gd name="T84" fmla="*/ 133 w 302"/>
                <a:gd name="T85" fmla="*/ 118 h 303"/>
                <a:gd name="T86" fmla="*/ 124 w 302"/>
                <a:gd name="T87" fmla="*/ 106 h 303"/>
                <a:gd name="T88" fmla="*/ 125 w 302"/>
                <a:gd name="T89" fmla="*/ 134 h 303"/>
                <a:gd name="T90" fmla="*/ 133 w 302"/>
                <a:gd name="T91" fmla="*/ 89 h 303"/>
                <a:gd name="T92" fmla="*/ 108 w 302"/>
                <a:gd name="T93" fmla="*/ 109 h 303"/>
                <a:gd name="T94" fmla="*/ 112 w 302"/>
                <a:gd name="T95" fmla="*/ 94 h 303"/>
                <a:gd name="T96" fmla="*/ 106 w 302"/>
                <a:gd name="T97" fmla="*/ 67 h 303"/>
                <a:gd name="T98" fmla="*/ 84 w 302"/>
                <a:gd name="T99" fmla="*/ 80 h 303"/>
                <a:gd name="T100" fmla="*/ 93 w 302"/>
                <a:gd name="T101" fmla="*/ 89 h 303"/>
                <a:gd name="T102" fmla="*/ 95 w 302"/>
                <a:gd name="T103" fmla="*/ 59 h 303"/>
                <a:gd name="T104" fmla="*/ 89 w 302"/>
                <a:gd name="T105" fmla="*/ 56 h 303"/>
                <a:gd name="T106" fmla="*/ 83 w 302"/>
                <a:gd name="T107" fmla="*/ 59 h 303"/>
                <a:gd name="T108" fmla="*/ 72 w 302"/>
                <a:gd name="T109" fmla="*/ 56 h 303"/>
                <a:gd name="T110" fmla="*/ 77 w 302"/>
                <a:gd name="T111" fmla="*/ 66 h 303"/>
                <a:gd name="T112" fmla="*/ 73 w 302"/>
                <a:gd name="T113" fmla="*/ 44 h 303"/>
                <a:gd name="T114" fmla="*/ 7 w 302"/>
                <a:gd name="T115" fmla="*/ 1 h 303"/>
                <a:gd name="T116" fmla="*/ 181 w 302"/>
                <a:gd name="T117" fmla="*/ 219 h 303"/>
                <a:gd name="T118" fmla="*/ 47 w 302"/>
                <a:gd name="T119" fmla="*/ 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2" h="303">
                  <a:moveTo>
                    <a:pt x="184" y="163"/>
                  </a:moveTo>
                  <a:cubicBezTo>
                    <a:pt x="184" y="163"/>
                    <a:pt x="184" y="163"/>
                    <a:pt x="184" y="163"/>
                  </a:cubicBezTo>
                  <a:cubicBezTo>
                    <a:pt x="184" y="163"/>
                    <a:pt x="184" y="163"/>
                    <a:pt x="184" y="163"/>
                  </a:cubicBezTo>
                  <a:moveTo>
                    <a:pt x="155" y="118"/>
                  </a:moveTo>
                  <a:cubicBezTo>
                    <a:pt x="155" y="118"/>
                    <a:pt x="155" y="118"/>
                    <a:pt x="155" y="118"/>
                  </a:cubicBezTo>
                  <a:cubicBezTo>
                    <a:pt x="155" y="118"/>
                    <a:pt x="155" y="118"/>
                    <a:pt x="155" y="118"/>
                  </a:cubicBezTo>
                  <a:moveTo>
                    <a:pt x="287" y="289"/>
                  </a:moveTo>
                  <a:cubicBezTo>
                    <a:pt x="287" y="289"/>
                    <a:pt x="287" y="288"/>
                    <a:pt x="287" y="284"/>
                  </a:cubicBezTo>
                  <a:cubicBezTo>
                    <a:pt x="288" y="274"/>
                    <a:pt x="291" y="265"/>
                    <a:pt x="292" y="256"/>
                  </a:cubicBezTo>
                  <a:cubicBezTo>
                    <a:pt x="292" y="257"/>
                    <a:pt x="293" y="259"/>
                    <a:pt x="293" y="260"/>
                  </a:cubicBezTo>
                  <a:cubicBezTo>
                    <a:pt x="293" y="265"/>
                    <a:pt x="292" y="270"/>
                    <a:pt x="290" y="275"/>
                  </a:cubicBezTo>
                  <a:cubicBezTo>
                    <a:pt x="290" y="278"/>
                    <a:pt x="289" y="281"/>
                    <a:pt x="288" y="283"/>
                  </a:cubicBezTo>
                  <a:cubicBezTo>
                    <a:pt x="287" y="286"/>
                    <a:pt x="287" y="289"/>
                    <a:pt x="287" y="289"/>
                  </a:cubicBezTo>
                  <a:moveTo>
                    <a:pt x="286" y="261"/>
                  </a:moveTo>
                  <a:cubicBezTo>
                    <a:pt x="287" y="256"/>
                    <a:pt x="287" y="251"/>
                    <a:pt x="288" y="246"/>
                  </a:cubicBezTo>
                  <a:cubicBezTo>
                    <a:pt x="288" y="247"/>
                    <a:pt x="288" y="248"/>
                    <a:pt x="289" y="249"/>
                  </a:cubicBezTo>
                  <a:cubicBezTo>
                    <a:pt x="289" y="249"/>
                    <a:pt x="289" y="250"/>
                    <a:pt x="290" y="250"/>
                  </a:cubicBezTo>
                  <a:cubicBezTo>
                    <a:pt x="288" y="254"/>
                    <a:pt x="287" y="258"/>
                    <a:pt x="286" y="261"/>
                  </a:cubicBezTo>
                  <a:moveTo>
                    <a:pt x="271" y="290"/>
                  </a:moveTo>
                  <a:cubicBezTo>
                    <a:pt x="272" y="290"/>
                    <a:pt x="272" y="289"/>
                    <a:pt x="272" y="288"/>
                  </a:cubicBezTo>
                  <a:cubicBezTo>
                    <a:pt x="274" y="278"/>
                    <a:pt x="276" y="267"/>
                    <a:pt x="278" y="257"/>
                  </a:cubicBezTo>
                  <a:cubicBezTo>
                    <a:pt x="279" y="250"/>
                    <a:pt x="282" y="244"/>
                    <a:pt x="283" y="238"/>
                  </a:cubicBezTo>
                  <a:cubicBezTo>
                    <a:pt x="284" y="239"/>
                    <a:pt x="285" y="241"/>
                    <a:pt x="286" y="243"/>
                  </a:cubicBezTo>
                  <a:cubicBezTo>
                    <a:pt x="283" y="250"/>
                    <a:pt x="281" y="258"/>
                    <a:pt x="279" y="266"/>
                  </a:cubicBezTo>
                  <a:cubicBezTo>
                    <a:pt x="278" y="271"/>
                    <a:pt x="276" y="277"/>
                    <a:pt x="274" y="283"/>
                  </a:cubicBezTo>
                  <a:cubicBezTo>
                    <a:pt x="273" y="285"/>
                    <a:pt x="273" y="287"/>
                    <a:pt x="272" y="289"/>
                  </a:cubicBezTo>
                  <a:cubicBezTo>
                    <a:pt x="272" y="289"/>
                    <a:pt x="271" y="290"/>
                    <a:pt x="271" y="290"/>
                  </a:cubicBezTo>
                  <a:moveTo>
                    <a:pt x="271" y="298"/>
                  </a:moveTo>
                  <a:cubicBezTo>
                    <a:pt x="268" y="298"/>
                    <a:pt x="265" y="297"/>
                    <a:pt x="263" y="297"/>
                  </a:cubicBezTo>
                  <a:cubicBezTo>
                    <a:pt x="263" y="297"/>
                    <a:pt x="263" y="297"/>
                    <a:pt x="263" y="297"/>
                  </a:cubicBezTo>
                  <a:cubicBezTo>
                    <a:pt x="266" y="286"/>
                    <a:pt x="269" y="275"/>
                    <a:pt x="272" y="264"/>
                  </a:cubicBezTo>
                  <a:cubicBezTo>
                    <a:pt x="274" y="259"/>
                    <a:pt x="275" y="255"/>
                    <a:pt x="277" y="250"/>
                  </a:cubicBezTo>
                  <a:cubicBezTo>
                    <a:pt x="277" y="248"/>
                    <a:pt x="278" y="246"/>
                    <a:pt x="279" y="244"/>
                  </a:cubicBezTo>
                  <a:cubicBezTo>
                    <a:pt x="279" y="244"/>
                    <a:pt x="281" y="237"/>
                    <a:pt x="281" y="237"/>
                  </a:cubicBezTo>
                  <a:cubicBezTo>
                    <a:pt x="281" y="237"/>
                    <a:pt x="281" y="238"/>
                    <a:pt x="281" y="239"/>
                  </a:cubicBezTo>
                  <a:cubicBezTo>
                    <a:pt x="281" y="247"/>
                    <a:pt x="277" y="254"/>
                    <a:pt x="276" y="261"/>
                  </a:cubicBezTo>
                  <a:cubicBezTo>
                    <a:pt x="274" y="273"/>
                    <a:pt x="271" y="283"/>
                    <a:pt x="269" y="294"/>
                  </a:cubicBezTo>
                  <a:cubicBezTo>
                    <a:pt x="269" y="295"/>
                    <a:pt x="270" y="295"/>
                    <a:pt x="270" y="295"/>
                  </a:cubicBezTo>
                  <a:cubicBezTo>
                    <a:pt x="270" y="295"/>
                    <a:pt x="270" y="295"/>
                    <a:pt x="271" y="295"/>
                  </a:cubicBezTo>
                  <a:cubicBezTo>
                    <a:pt x="278" y="279"/>
                    <a:pt x="281" y="261"/>
                    <a:pt x="287" y="244"/>
                  </a:cubicBezTo>
                  <a:cubicBezTo>
                    <a:pt x="287" y="244"/>
                    <a:pt x="287" y="244"/>
                    <a:pt x="287" y="244"/>
                  </a:cubicBezTo>
                  <a:cubicBezTo>
                    <a:pt x="285" y="250"/>
                    <a:pt x="285" y="260"/>
                    <a:pt x="283" y="267"/>
                  </a:cubicBezTo>
                  <a:cubicBezTo>
                    <a:pt x="282" y="273"/>
                    <a:pt x="281" y="279"/>
                    <a:pt x="279" y="286"/>
                  </a:cubicBezTo>
                  <a:cubicBezTo>
                    <a:pt x="277" y="288"/>
                    <a:pt x="277" y="290"/>
                    <a:pt x="278" y="291"/>
                  </a:cubicBezTo>
                  <a:cubicBezTo>
                    <a:pt x="277" y="292"/>
                    <a:pt x="277" y="293"/>
                    <a:pt x="277" y="294"/>
                  </a:cubicBezTo>
                  <a:cubicBezTo>
                    <a:pt x="277" y="294"/>
                    <a:pt x="277" y="295"/>
                    <a:pt x="277" y="295"/>
                  </a:cubicBezTo>
                  <a:cubicBezTo>
                    <a:pt x="278" y="295"/>
                    <a:pt x="278" y="294"/>
                    <a:pt x="278" y="294"/>
                  </a:cubicBezTo>
                  <a:cubicBezTo>
                    <a:pt x="283" y="280"/>
                    <a:pt x="285" y="266"/>
                    <a:pt x="290" y="252"/>
                  </a:cubicBezTo>
                  <a:cubicBezTo>
                    <a:pt x="291" y="253"/>
                    <a:pt x="291" y="253"/>
                    <a:pt x="291" y="253"/>
                  </a:cubicBezTo>
                  <a:cubicBezTo>
                    <a:pt x="290" y="255"/>
                    <a:pt x="290" y="259"/>
                    <a:pt x="290" y="261"/>
                  </a:cubicBezTo>
                  <a:cubicBezTo>
                    <a:pt x="289" y="264"/>
                    <a:pt x="289" y="268"/>
                    <a:pt x="288" y="272"/>
                  </a:cubicBezTo>
                  <a:cubicBezTo>
                    <a:pt x="287" y="279"/>
                    <a:pt x="286" y="285"/>
                    <a:pt x="286" y="292"/>
                  </a:cubicBezTo>
                  <a:cubicBezTo>
                    <a:pt x="286" y="293"/>
                    <a:pt x="286" y="293"/>
                    <a:pt x="286" y="293"/>
                  </a:cubicBezTo>
                  <a:cubicBezTo>
                    <a:pt x="287" y="293"/>
                    <a:pt x="287" y="293"/>
                    <a:pt x="287" y="292"/>
                  </a:cubicBezTo>
                  <a:cubicBezTo>
                    <a:pt x="289" y="283"/>
                    <a:pt x="292" y="273"/>
                    <a:pt x="294" y="263"/>
                  </a:cubicBezTo>
                  <a:cubicBezTo>
                    <a:pt x="298" y="279"/>
                    <a:pt x="294" y="296"/>
                    <a:pt x="273" y="298"/>
                  </a:cubicBezTo>
                  <a:cubicBezTo>
                    <a:pt x="272" y="298"/>
                    <a:pt x="271" y="298"/>
                    <a:pt x="271" y="298"/>
                  </a:cubicBezTo>
                  <a:moveTo>
                    <a:pt x="267" y="275"/>
                  </a:moveTo>
                  <a:cubicBezTo>
                    <a:pt x="271" y="260"/>
                    <a:pt x="276" y="244"/>
                    <a:pt x="276" y="228"/>
                  </a:cubicBezTo>
                  <a:cubicBezTo>
                    <a:pt x="278" y="231"/>
                    <a:pt x="279" y="233"/>
                    <a:pt x="281" y="235"/>
                  </a:cubicBezTo>
                  <a:cubicBezTo>
                    <a:pt x="277" y="245"/>
                    <a:pt x="273" y="256"/>
                    <a:pt x="270" y="267"/>
                  </a:cubicBezTo>
                  <a:cubicBezTo>
                    <a:pt x="269" y="269"/>
                    <a:pt x="268" y="272"/>
                    <a:pt x="267" y="275"/>
                  </a:cubicBezTo>
                  <a:moveTo>
                    <a:pt x="254" y="294"/>
                  </a:moveTo>
                  <a:cubicBezTo>
                    <a:pt x="254" y="294"/>
                    <a:pt x="255" y="294"/>
                    <a:pt x="255" y="293"/>
                  </a:cubicBezTo>
                  <a:cubicBezTo>
                    <a:pt x="259" y="283"/>
                    <a:pt x="262" y="271"/>
                    <a:pt x="265" y="260"/>
                  </a:cubicBezTo>
                  <a:cubicBezTo>
                    <a:pt x="267" y="254"/>
                    <a:pt x="269" y="247"/>
                    <a:pt x="271" y="241"/>
                  </a:cubicBezTo>
                  <a:cubicBezTo>
                    <a:pt x="272" y="238"/>
                    <a:pt x="273" y="235"/>
                    <a:pt x="274" y="231"/>
                  </a:cubicBezTo>
                  <a:cubicBezTo>
                    <a:pt x="275" y="229"/>
                    <a:pt x="275" y="228"/>
                    <a:pt x="275" y="228"/>
                  </a:cubicBezTo>
                  <a:cubicBezTo>
                    <a:pt x="275" y="228"/>
                    <a:pt x="275" y="228"/>
                    <a:pt x="275" y="230"/>
                  </a:cubicBezTo>
                  <a:cubicBezTo>
                    <a:pt x="275" y="251"/>
                    <a:pt x="266" y="271"/>
                    <a:pt x="262" y="291"/>
                  </a:cubicBezTo>
                  <a:cubicBezTo>
                    <a:pt x="262" y="292"/>
                    <a:pt x="262" y="292"/>
                    <a:pt x="262" y="293"/>
                  </a:cubicBezTo>
                  <a:cubicBezTo>
                    <a:pt x="262" y="294"/>
                    <a:pt x="262" y="295"/>
                    <a:pt x="262" y="296"/>
                  </a:cubicBezTo>
                  <a:cubicBezTo>
                    <a:pt x="262" y="297"/>
                    <a:pt x="262" y="297"/>
                    <a:pt x="262" y="297"/>
                  </a:cubicBezTo>
                  <a:cubicBezTo>
                    <a:pt x="259" y="296"/>
                    <a:pt x="256" y="295"/>
                    <a:pt x="254" y="294"/>
                  </a:cubicBezTo>
                  <a:cubicBezTo>
                    <a:pt x="254" y="294"/>
                    <a:pt x="254" y="294"/>
                    <a:pt x="254" y="294"/>
                  </a:cubicBezTo>
                  <a:moveTo>
                    <a:pt x="230" y="276"/>
                  </a:moveTo>
                  <a:cubicBezTo>
                    <a:pt x="230" y="276"/>
                    <a:pt x="231" y="275"/>
                    <a:pt x="231" y="275"/>
                  </a:cubicBezTo>
                  <a:cubicBezTo>
                    <a:pt x="237" y="264"/>
                    <a:pt x="237" y="251"/>
                    <a:pt x="241" y="239"/>
                  </a:cubicBezTo>
                  <a:cubicBezTo>
                    <a:pt x="242" y="234"/>
                    <a:pt x="243" y="229"/>
                    <a:pt x="244" y="224"/>
                  </a:cubicBezTo>
                  <a:cubicBezTo>
                    <a:pt x="244" y="227"/>
                    <a:pt x="244" y="230"/>
                    <a:pt x="244" y="233"/>
                  </a:cubicBezTo>
                  <a:cubicBezTo>
                    <a:pt x="243" y="241"/>
                    <a:pt x="241" y="248"/>
                    <a:pt x="239" y="256"/>
                  </a:cubicBezTo>
                  <a:cubicBezTo>
                    <a:pt x="238" y="264"/>
                    <a:pt x="236" y="272"/>
                    <a:pt x="234" y="280"/>
                  </a:cubicBezTo>
                  <a:cubicBezTo>
                    <a:pt x="233" y="278"/>
                    <a:pt x="231" y="277"/>
                    <a:pt x="230" y="275"/>
                  </a:cubicBezTo>
                  <a:cubicBezTo>
                    <a:pt x="230" y="275"/>
                    <a:pt x="230" y="276"/>
                    <a:pt x="230" y="276"/>
                  </a:cubicBezTo>
                  <a:moveTo>
                    <a:pt x="265" y="256"/>
                  </a:moveTo>
                  <a:cubicBezTo>
                    <a:pt x="265" y="253"/>
                    <a:pt x="266" y="250"/>
                    <a:pt x="266" y="247"/>
                  </a:cubicBezTo>
                  <a:cubicBezTo>
                    <a:pt x="267" y="238"/>
                    <a:pt x="270" y="230"/>
                    <a:pt x="271" y="221"/>
                  </a:cubicBezTo>
                  <a:cubicBezTo>
                    <a:pt x="272" y="223"/>
                    <a:pt x="273" y="224"/>
                    <a:pt x="274" y="226"/>
                  </a:cubicBezTo>
                  <a:cubicBezTo>
                    <a:pt x="271" y="236"/>
                    <a:pt x="268" y="246"/>
                    <a:pt x="265" y="256"/>
                  </a:cubicBezTo>
                  <a:moveTo>
                    <a:pt x="248" y="282"/>
                  </a:moveTo>
                  <a:cubicBezTo>
                    <a:pt x="248" y="281"/>
                    <a:pt x="249" y="281"/>
                    <a:pt x="249" y="280"/>
                  </a:cubicBezTo>
                  <a:cubicBezTo>
                    <a:pt x="250" y="269"/>
                    <a:pt x="255" y="259"/>
                    <a:pt x="258" y="249"/>
                  </a:cubicBezTo>
                  <a:cubicBezTo>
                    <a:pt x="261" y="238"/>
                    <a:pt x="264" y="226"/>
                    <a:pt x="266" y="215"/>
                  </a:cubicBezTo>
                  <a:cubicBezTo>
                    <a:pt x="267" y="216"/>
                    <a:pt x="268" y="217"/>
                    <a:pt x="269" y="219"/>
                  </a:cubicBezTo>
                  <a:cubicBezTo>
                    <a:pt x="265" y="230"/>
                    <a:pt x="262" y="242"/>
                    <a:pt x="259" y="253"/>
                  </a:cubicBezTo>
                  <a:cubicBezTo>
                    <a:pt x="257" y="260"/>
                    <a:pt x="255" y="266"/>
                    <a:pt x="252" y="273"/>
                  </a:cubicBezTo>
                  <a:cubicBezTo>
                    <a:pt x="251" y="275"/>
                    <a:pt x="250" y="278"/>
                    <a:pt x="249" y="281"/>
                  </a:cubicBezTo>
                  <a:cubicBezTo>
                    <a:pt x="249" y="281"/>
                    <a:pt x="249" y="282"/>
                    <a:pt x="248" y="282"/>
                  </a:cubicBezTo>
                  <a:moveTo>
                    <a:pt x="244" y="281"/>
                  </a:moveTo>
                  <a:cubicBezTo>
                    <a:pt x="244" y="281"/>
                    <a:pt x="244" y="280"/>
                    <a:pt x="244" y="280"/>
                  </a:cubicBezTo>
                  <a:cubicBezTo>
                    <a:pt x="250" y="269"/>
                    <a:pt x="253" y="258"/>
                    <a:pt x="256" y="246"/>
                  </a:cubicBezTo>
                  <a:cubicBezTo>
                    <a:pt x="257" y="241"/>
                    <a:pt x="259" y="235"/>
                    <a:pt x="260" y="229"/>
                  </a:cubicBezTo>
                  <a:cubicBezTo>
                    <a:pt x="261" y="225"/>
                    <a:pt x="263" y="222"/>
                    <a:pt x="264" y="218"/>
                  </a:cubicBezTo>
                  <a:cubicBezTo>
                    <a:pt x="265" y="216"/>
                    <a:pt x="265" y="215"/>
                    <a:pt x="265" y="215"/>
                  </a:cubicBezTo>
                  <a:cubicBezTo>
                    <a:pt x="265" y="215"/>
                    <a:pt x="264" y="219"/>
                    <a:pt x="263" y="221"/>
                  </a:cubicBezTo>
                  <a:cubicBezTo>
                    <a:pt x="261" y="233"/>
                    <a:pt x="258" y="246"/>
                    <a:pt x="254" y="258"/>
                  </a:cubicBezTo>
                  <a:cubicBezTo>
                    <a:pt x="250" y="267"/>
                    <a:pt x="246" y="277"/>
                    <a:pt x="247" y="287"/>
                  </a:cubicBezTo>
                  <a:cubicBezTo>
                    <a:pt x="247" y="288"/>
                    <a:pt x="248" y="288"/>
                    <a:pt x="248" y="288"/>
                  </a:cubicBezTo>
                  <a:cubicBezTo>
                    <a:pt x="248" y="288"/>
                    <a:pt x="248" y="288"/>
                    <a:pt x="249" y="287"/>
                  </a:cubicBezTo>
                  <a:cubicBezTo>
                    <a:pt x="251" y="277"/>
                    <a:pt x="257" y="267"/>
                    <a:pt x="260" y="257"/>
                  </a:cubicBezTo>
                  <a:cubicBezTo>
                    <a:pt x="262" y="250"/>
                    <a:pt x="263" y="244"/>
                    <a:pt x="264" y="238"/>
                  </a:cubicBezTo>
                  <a:cubicBezTo>
                    <a:pt x="265" y="235"/>
                    <a:pt x="266" y="232"/>
                    <a:pt x="267" y="228"/>
                  </a:cubicBezTo>
                  <a:cubicBezTo>
                    <a:pt x="267" y="229"/>
                    <a:pt x="267" y="229"/>
                    <a:pt x="267" y="229"/>
                  </a:cubicBezTo>
                  <a:cubicBezTo>
                    <a:pt x="267" y="229"/>
                    <a:pt x="269" y="220"/>
                    <a:pt x="269" y="219"/>
                  </a:cubicBezTo>
                  <a:cubicBezTo>
                    <a:pt x="270" y="220"/>
                    <a:pt x="270" y="220"/>
                    <a:pt x="270" y="220"/>
                  </a:cubicBezTo>
                  <a:cubicBezTo>
                    <a:pt x="270" y="220"/>
                    <a:pt x="270" y="220"/>
                    <a:pt x="270" y="221"/>
                  </a:cubicBezTo>
                  <a:cubicBezTo>
                    <a:pt x="269" y="232"/>
                    <a:pt x="266" y="244"/>
                    <a:pt x="263" y="255"/>
                  </a:cubicBezTo>
                  <a:cubicBezTo>
                    <a:pt x="261" y="268"/>
                    <a:pt x="257" y="280"/>
                    <a:pt x="253" y="293"/>
                  </a:cubicBezTo>
                  <a:cubicBezTo>
                    <a:pt x="254" y="294"/>
                    <a:pt x="254" y="294"/>
                    <a:pt x="254" y="294"/>
                  </a:cubicBezTo>
                  <a:cubicBezTo>
                    <a:pt x="247" y="291"/>
                    <a:pt x="241" y="286"/>
                    <a:pt x="236" y="281"/>
                  </a:cubicBezTo>
                  <a:cubicBezTo>
                    <a:pt x="241" y="273"/>
                    <a:pt x="241" y="264"/>
                    <a:pt x="243" y="255"/>
                  </a:cubicBezTo>
                  <a:cubicBezTo>
                    <a:pt x="245" y="245"/>
                    <a:pt x="249" y="234"/>
                    <a:pt x="252" y="224"/>
                  </a:cubicBezTo>
                  <a:cubicBezTo>
                    <a:pt x="251" y="229"/>
                    <a:pt x="250" y="233"/>
                    <a:pt x="249" y="237"/>
                  </a:cubicBezTo>
                  <a:cubicBezTo>
                    <a:pt x="246" y="251"/>
                    <a:pt x="244" y="266"/>
                    <a:pt x="243" y="280"/>
                  </a:cubicBezTo>
                  <a:cubicBezTo>
                    <a:pt x="243" y="280"/>
                    <a:pt x="243" y="281"/>
                    <a:pt x="244" y="281"/>
                  </a:cubicBezTo>
                  <a:moveTo>
                    <a:pt x="245" y="277"/>
                  </a:moveTo>
                  <a:cubicBezTo>
                    <a:pt x="246" y="273"/>
                    <a:pt x="246" y="265"/>
                    <a:pt x="246" y="261"/>
                  </a:cubicBezTo>
                  <a:cubicBezTo>
                    <a:pt x="247" y="254"/>
                    <a:pt x="248" y="247"/>
                    <a:pt x="250" y="241"/>
                  </a:cubicBezTo>
                  <a:cubicBezTo>
                    <a:pt x="252" y="230"/>
                    <a:pt x="254" y="219"/>
                    <a:pt x="256" y="208"/>
                  </a:cubicBezTo>
                  <a:cubicBezTo>
                    <a:pt x="257" y="207"/>
                    <a:pt x="257" y="206"/>
                    <a:pt x="256" y="206"/>
                  </a:cubicBezTo>
                  <a:cubicBezTo>
                    <a:pt x="256" y="205"/>
                    <a:pt x="256" y="205"/>
                    <a:pt x="257" y="204"/>
                  </a:cubicBezTo>
                  <a:cubicBezTo>
                    <a:pt x="259" y="207"/>
                    <a:pt x="262" y="210"/>
                    <a:pt x="264" y="213"/>
                  </a:cubicBezTo>
                  <a:cubicBezTo>
                    <a:pt x="256" y="234"/>
                    <a:pt x="254" y="257"/>
                    <a:pt x="245" y="277"/>
                  </a:cubicBezTo>
                  <a:moveTo>
                    <a:pt x="236" y="278"/>
                  </a:moveTo>
                  <a:cubicBezTo>
                    <a:pt x="236" y="278"/>
                    <a:pt x="236" y="277"/>
                    <a:pt x="237" y="275"/>
                  </a:cubicBezTo>
                  <a:cubicBezTo>
                    <a:pt x="240" y="262"/>
                    <a:pt x="243" y="247"/>
                    <a:pt x="245" y="233"/>
                  </a:cubicBezTo>
                  <a:cubicBezTo>
                    <a:pt x="246" y="226"/>
                    <a:pt x="246" y="219"/>
                    <a:pt x="247" y="212"/>
                  </a:cubicBezTo>
                  <a:cubicBezTo>
                    <a:pt x="248" y="207"/>
                    <a:pt x="250" y="203"/>
                    <a:pt x="251" y="198"/>
                  </a:cubicBezTo>
                  <a:cubicBezTo>
                    <a:pt x="252" y="199"/>
                    <a:pt x="254" y="201"/>
                    <a:pt x="255" y="203"/>
                  </a:cubicBezTo>
                  <a:cubicBezTo>
                    <a:pt x="253" y="217"/>
                    <a:pt x="248" y="231"/>
                    <a:pt x="244" y="245"/>
                  </a:cubicBezTo>
                  <a:cubicBezTo>
                    <a:pt x="243" y="251"/>
                    <a:pt x="241" y="256"/>
                    <a:pt x="240" y="262"/>
                  </a:cubicBezTo>
                  <a:cubicBezTo>
                    <a:pt x="240" y="265"/>
                    <a:pt x="239" y="267"/>
                    <a:pt x="239" y="270"/>
                  </a:cubicBezTo>
                  <a:cubicBezTo>
                    <a:pt x="238" y="272"/>
                    <a:pt x="237" y="278"/>
                    <a:pt x="236" y="278"/>
                  </a:cubicBezTo>
                  <a:moveTo>
                    <a:pt x="231" y="272"/>
                  </a:moveTo>
                  <a:cubicBezTo>
                    <a:pt x="231" y="272"/>
                    <a:pt x="231" y="270"/>
                    <a:pt x="232" y="269"/>
                  </a:cubicBezTo>
                  <a:cubicBezTo>
                    <a:pt x="232" y="265"/>
                    <a:pt x="233" y="261"/>
                    <a:pt x="234" y="257"/>
                  </a:cubicBezTo>
                  <a:cubicBezTo>
                    <a:pt x="236" y="249"/>
                    <a:pt x="238" y="243"/>
                    <a:pt x="239" y="235"/>
                  </a:cubicBezTo>
                  <a:cubicBezTo>
                    <a:pt x="243" y="221"/>
                    <a:pt x="243" y="206"/>
                    <a:pt x="245" y="191"/>
                  </a:cubicBezTo>
                  <a:cubicBezTo>
                    <a:pt x="246" y="193"/>
                    <a:pt x="248" y="194"/>
                    <a:pt x="249" y="196"/>
                  </a:cubicBezTo>
                  <a:cubicBezTo>
                    <a:pt x="245" y="207"/>
                    <a:pt x="244" y="218"/>
                    <a:pt x="242" y="229"/>
                  </a:cubicBezTo>
                  <a:cubicBezTo>
                    <a:pt x="240" y="236"/>
                    <a:pt x="238" y="242"/>
                    <a:pt x="236" y="249"/>
                  </a:cubicBezTo>
                  <a:cubicBezTo>
                    <a:pt x="235" y="256"/>
                    <a:pt x="234" y="263"/>
                    <a:pt x="232" y="270"/>
                  </a:cubicBezTo>
                  <a:cubicBezTo>
                    <a:pt x="231" y="272"/>
                    <a:pt x="231" y="272"/>
                    <a:pt x="231" y="272"/>
                  </a:cubicBezTo>
                  <a:moveTo>
                    <a:pt x="229" y="275"/>
                  </a:moveTo>
                  <a:cubicBezTo>
                    <a:pt x="227" y="273"/>
                    <a:pt x="225" y="271"/>
                    <a:pt x="224" y="269"/>
                  </a:cubicBezTo>
                  <a:cubicBezTo>
                    <a:pt x="224" y="269"/>
                    <a:pt x="224" y="269"/>
                    <a:pt x="224" y="269"/>
                  </a:cubicBezTo>
                  <a:cubicBezTo>
                    <a:pt x="228" y="256"/>
                    <a:pt x="231" y="244"/>
                    <a:pt x="234" y="231"/>
                  </a:cubicBezTo>
                  <a:cubicBezTo>
                    <a:pt x="237" y="218"/>
                    <a:pt x="242" y="203"/>
                    <a:pt x="244" y="191"/>
                  </a:cubicBezTo>
                  <a:cubicBezTo>
                    <a:pt x="242" y="205"/>
                    <a:pt x="241" y="221"/>
                    <a:pt x="238" y="235"/>
                  </a:cubicBezTo>
                  <a:cubicBezTo>
                    <a:pt x="235" y="248"/>
                    <a:pt x="231" y="261"/>
                    <a:pt x="229" y="275"/>
                  </a:cubicBezTo>
                  <a:cubicBezTo>
                    <a:pt x="229" y="275"/>
                    <a:pt x="229" y="275"/>
                    <a:pt x="229" y="275"/>
                  </a:cubicBezTo>
                  <a:moveTo>
                    <a:pt x="224" y="265"/>
                  </a:moveTo>
                  <a:cubicBezTo>
                    <a:pt x="223" y="265"/>
                    <a:pt x="224" y="261"/>
                    <a:pt x="225" y="260"/>
                  </a:cubicBezTo>
                  <a:cubicBezTo>
                    <a:pt x="227" y="234"/>
                    <a:pt x="237" y="210"/>
                    <a:pt x="239" y="184"/>
                  </a:cubicBezTo>
                  <a:cubicBezTo>
                    <a:pt x="240" y="186"/>
                    <a:pt x="242" y="188"/>
                    <a:pt x="243" y="189"/>
                  </a:cubicBezTo>
                  <a:cubicBezTo>
                    <a:pt x="239" y="202"/>
                    <a:pt x="236" y="215"/>
                    <a:pt x="233" y="228"/>
                  </a:cubicBezTo>
                  <a:cubicBezTo>
                    <a:pt x="232" y="235"/>
                    <a:pt x="230" y="242"/>
                    <a:pt x="228" y="250"/>
                  </a:cubicBezTo>
                  <a:cubicBezTo>
                    <a:pt x="227" y="254"/>
                    <a:pt x="226" y="258"/>
                    <a:pt x="225" y="262"/>
                  </a:cubicBezTo>
                  <a:cubicBezTo>
                    <a:pt x="224" y="264"/>
                    <a:pt x="224" y="265"/>
                    <a:pt x="224" y="265"/>
                  </a:cubicBezTo>
                  <a:moveTo>
                    <a:pt x="222" y="268"/>
                  </a:moveTo>
                  <a:cubicBezTo>
                    <a:pt x="222" y="267"/>
                    <a:pt x="222" y="267"/>
                    <a:pt x="222" y="267"/>
                  </a:cubicBezTo>
                  <a:cubicBezTo>
                    <a:pt x="220" y="264"/>
                    <a:pt x="217" y="262"/>
                    <a:pt x="216" y="259"/>
                  </a:cubicBezTo>
                  <a:cubicBezTo>
                    <a:pt x="221" y="247"/>
                    <a:pt x="224" y="235"/>
                    <a:pt x="227" y="222"/>
                  </a:cubicBezTo>
                  <a:cubicBezTo>
                    <a:pt x="228" y="215"/>
                    <a:pt x="230" y="208"/>
                    <a:pt x="231" y="201"/>
                  </a:cubicBezTo>
                  <a:cubicBezTo>
                    <a:pt x="233" y="196"/>
                    <a:pt x="237" y="189"/>
                    <a:pt x="237" y="183"/>
                  </a:cubicBezTo>
                  <a:cubicBezTo>
                    <a:pt x="238" y="183"/>
                    <a:pt x="238" y="183"/>
                    <a:pt x="238" y="183"/>
                  </a:cubicBezTo>
                  <a:cubicBezTo>
                    <a:pt x="237" y="212"/>
                    <a:pt x="224" y="239"/>
                    <a:pt x="222" y="268"/>
                  </a:cubicBezTo>
                  <a:moveTo>
                    <a:pt x="193" y="226"/>
                  </a:moveTo>
                  <a:cubicBezTo>
                    <a:pt x="194" y="226"/>
                    <a:pt x="194" y="226"/>
                    <a:pt x="194" y="226"/>
                  </a:cubicBezTo>
                  <a:cubicBezTo>
                    <a:pt x="194" y="225"/>
                    <a:pt x="195" y="224"/>
                    <a:pt x="195" y="223"/>
                  </a:cubicBezTo>
                  <a:cubicBezTo>
                    <a:pt x="195" y="223"/>
                    <a:pt x="196" y="222"/>
                    <a:pt x="196" y="221"/>
                  </a:cubicBezTo>
                  <a:cubicBezTo>
                    <a:pt x="199" y="211"/>
                    <a:pt x="201" y="200"/>
                    <a:pt x="205" y="190"/>
                  </a:cubicBezTo>
                  <a:cubicBezTo>
                    <a:pt x="207" y="186"/>
                    <a:pt x="209" y="181"/>
                    <a:pt x="210" y="177"/>
                  </a:cubicBezTo>
                  <a:cubicBezTo>
                    <a:pt x="209" y="184"/>
                    <a:pt x="209" y="190"/>
                    <a:pt x="207" y="197"/>
                  </a:cubicBezTo>
                  <a:cubicBezTo>
                    <a:pt x="203" y="209"/>
                    <a:pt x="204" y="222"/>
                    <a:pt x="198" y="234"/>
                  </a:cubicBezTo>
                  <a:cubicBezTo>
                    <a:pt x="198" y="234"/>
                    <a:pt x="198" y="234"/>
                    <a:pt x="198" y="234"/>
                  </a:cubicBezTo>
                  <a:cubicBezTo>
                    <a:pt x="197" y="232"/>
                    <a:pt x="195" y="229"/>
                    <a:pt x="193" y="226"/>
                  </a:cubicBezTo>
                  <a:cubicBezTo>
                    <a:pt x="193" y="226"/>
                    <a:pt x="193" y="226"/>
                    <a:pt x="193" y="226"/>
                  </a:cubicBezTo>
                  <a:moveTo>
                    <a:pt x="218" y="249"/>
                  </a:moveTo>
                  <a:cubicBezTo>
                    <a:pt x="221" y="237"/>
                    <a:pt x="221" y="226"/>
                    <a:pt x="225" y="214"/>
                  </a:cubicBezTo>
                  <a:cubicBezTo>
                    <a:pt x="227" y="208"/>
                    <a:pt x="227" y="200"/>
                    <a:pt x="228" y="193"/>
                  </a:cubicBezTo>
                  <a:cubicBezTo>
                    <a:pt x="228" y="187"/>
                    <a:pt x="230" y="181"/>
                    <a:pt x="230" y="176"/>
                  </a:cubicBezTo>
                  <a:cubicBezTo>
                    <a:pt x="232" y="178"/>
                    <a:pt x="234" y="180"/>
                    <a:pt x="236" y="182"/>
                  </a:cubicBezTo>
                  <a:cubicBezTo>
                    <a:pt x="232" y="193"/>
                    <a:pt x="229" y="204"/>
                    <a:pt x="227" y="216"/>
                  </a:cubicBezTo>
                  <a:cubicBezTo>
                    <a:pt x="225" y="223"/>
                    <a:pt x="224" y="230"/>
                    <a:pt x="222" y="237"/>
                  </a:cubicBezTo>
                  <a:cubicBezTo>
                    <a:pt x="221" y="241"/>
                    <a:pt x="220" y="245"/>
                    <a:pt x="218" y="249"/>
                  </a:cubicBezTo>
                  <a:moveTo>
                    <a:pt x="214" y="258"/>
                  </a:moveTo>
                  <a:cubicBezTo>
                    <a:pt x="212" y="254"/>
                    <a:pt x="209" y="250"/>
                    <a:pt x="206" y="246"/>
                  </a:cubicBezTo>
                  <a:cubicBezTo>
                    <a:pt x="207" y="243"/>
                    <a:pt x="208" y="240"/>
                    <a:pt x="208" y="237"/>
                  </a:cubicBezTo>
                  <a:cubicBezTo>
                    <a:pt x="211" y="228"/>
                    <a:pt x="215" y="219"/>
                    <a:pt x="218" y="210"/>
                  </a:cubicBezTo>
                  <a:cubicBezTo>
                    <a:pt x="220" y="205"/>
                    <a:pt x="222" y="199"/>
                    <a:pt x="223" y="193"/>
                  </a:cubicBezTo>
                  <a:cubicBezTo>
                    <a:pt x="224" y="189"/>
                    <a:pt x="226" y="185"/>
                    <a:pt x="227" y="181"/>
                  </a:cubicBezTo>
                  <a:cubicBezTo>
                    <a:pt x="228" y="179"/>
                    <a:pt x="228" y="177"/>
                    <a:pt x="229" y="176"/>
                  </a:cubicBezTo>
                  <a:cubicBezTo>
                    <a:pt x="229" y="177"/>
                    <a:pt x="229" y="179"/>
                    <a:pt x="228" y="181"/>
                  </a:cubicBezTo>
                  <a:cubicBezTo>
                    <a:pt x="226" y="193"/>
                    <a:pt x="226" y="205"/>
                    <a:pt x="222" y="217"/>
                  </a:cubicBezTo>
                  <a:cubicBezTo>
                    <a:pt x="219" y="230"/>
                    <a:pt x="219" y="245"/>
                    <a:pt x="214" y="258"/>
                  </a:cubicBezTo>
                  <a:moveTo>
                    <a:pt x="163" y="183"/>
                  </a:moveTo>
                  <a:cubicBezTo>
                    <a:pt x="163" y="183"/>
                    <a:pt x="163" y="183"/>
                    <a:pt x="163" y="183"/>
                  </a:cubicBezTo>
                  <a:cubicBezTo>
                    <a:pt x="165" y="180"/>
                    <a:pt x="169" y="174"/>
                    <a:pt x="169" y="172"/>
                  </a:cubicBezTo>
                  <a:cubicBezTo>
                    <a:pt x="168" y="178"/>
                    <a:pt x="167" y="183"/>
                    <a:pt x="166" y="188"/>
                  </a:cubicBezTo>
                  <a:cubicBezTo>
                    <a:pt x="163" y="185"/>
                    <a:pt x="161" y="182"/>
                    <a:pt x="159" y="179"/>
                  </a:cubicBezTo>
                  <a:cubicBezTo>
                    <a:pt x="159" y="179"/>
                    <a:pt x="159" y="179"/>
                    <a:pt x="159" y="179"/>
                  </a:cubicBezTo>
                  <a:cubicBezTo>
                    <a:pt x="162" y="176"/>
                    <a:pt x="161" y="177"/>
                    <a:pt x="163" y="174"/>
                  </a:cubicBezTo>
                  <a:cubicBezTo>
                    <a:pt x="162" y="176"/>
                    <a:pt x="162" y="181"/>
                    <a:pt x="162" y="182"/>
                  </a:cubicBezTo>
                  <a:cubicBezTo>
                    <a:pt x="162" y="183"/>
                    <a:pt x="162" y="183"/>
                    <a:pt x="163" y="183"/>
                  </a:cubicBezTo>
                  <a:moveTo>
                    <a:pt x="199" y="235"/>
                  </a:moveTo>
                  <a:cubicBezTo>
                    <a:pt x="199" y="235"/>
                    <a:pt x="200" y="235"/>
                    <a:pt x="200" y="234"/>
                  </a:cubicBezTo>
                  <a:cubicBezTo>
                    <a:pt x="205" y="223"/>
                    <a:pt x="206" y="211"/>
                    <a:pt x="210" y="200"/>
                  </a:cubicBezTo>
                  <a:cubicBezTo>
                    <a:pt x="212" y="195"/>
                    <a:pt x="214" y="190"/>
                    <a:pt x="215" y="185"/>
                  </a:cubicBezTo>
                  <a:cubicBezTo>
                    <a:pt x="216" y="181"/>
                    <a:pt x="221" y="172"/>
                    <a:pt x="221" y="169"/>
                  </a:cubicBezTo>
                  <a:cubicBezTo>
                    <a:pt x="220" y="182"/>
                    <a:pt x="217" y="194"/>
                    <a:pt x="214" y="207"/>
                  </a:cubicBezTo>
                  <a:cubicBezTo>
                    <a:pt x="213" y="214"/>
                    <a:pt x="211" y="220"/>
                    <a:pt x="210" y="226"/>
                  </a:cubicBezTo>
                  <a:cubicBezTo>
                    <a:pt x="209" y="230"/>
                    <a:pt x="208" y="233"/>
                    <a:pt x="207" y="236"/>
                  </a:cubicBezTo>
                  <a:cubicBezTo>
                    <a:pt x="207" y="238"/>
                    <a:pt x="206" y="240"/>
                    <a:pt x="206" y="241"/>
                  </a:cubicBezTo>
                  <a:cubicBezTo>
                    <a:pt x="205" y="242"/>
                    <a:pt x="205" y="242"/>
                    <a:pt x="205" y="242"/>
                  </a:cubicBezTo>
                  <a:cubicBezTo>
                    <a:pt x="205" y="243"/>
                    <a:pt x="205" y="243"/>
                    <a:pt x="205" y="243"/>
                  </a:cubicBezTo>
                  <a:cubicBezTo>
                    <a:pt x="203" y="241"/>
                    <a:pt x="202" y="239"/>
                    <a:pt x="200" y="236"/>
                  </a:cubicBezTo>
                  <a:cubicBezTo>
                    <a:pt x="200" y="236"/>
                    <a:pt x="199" y="235"/>
                    <a:pt x="199" y="234"/>
                  </a:cubicBezTo>
                  <a:cubicBezTo>
                    <a:pt x="199" y="235"/>
                    <a:pt x="199" y="235"/>
                    <a:pt x="199" y="235"/>
                  </a:cubicBezTo>
                  <a:moveTo>
                    <a:pt x="211" y="226"/>
                  </a:moveTo>
                  <a:cubicBezTo>
                    <a:pt x="216" y="206"/>
                    <a:pt x="221" y="187"/>
                    <a:pt x="222" y="167"/>
                  </a:cubicBezTo>
                  <a:cubicBezTo>
                    <a:pt x="224" y="170"/>
                    <a:pt x="227" y="172"/>
                    <a:pt x="229" y="174"/>
                  </a:cubicBezTo>
                  <a:cubicBezTo>
                    <a:pt x="224" y="185"/>
                    <a:pt x="221" y="196"/>
                    <a:pt x="218" y="207"/>
                  </a:cubicBezTo>
                  <a:cubicBezTo>
                    <a:pt x="216" y="213"/>
                    <a:pt x="214" y="220"/>
                    <a:pt x="211" y="226"/>
                  </a:cubicBezTo>
                  <a:moveTo>
                    <a:pt x="187" y="218"/>
                  </a:moveTo>
                  <a:cubicBezTo>
                    <a:pt x="188" y="218"/>
                    <a:pt x="188" y="218"/>
                    <a:pt x="188" y="218"/>
                  </a:cubicBezTo>
                  <a:cubicBezTo>
                    <a:pt x="191" y="208"/>
                    <a:pt x="195" y="198"/>
                    <a:pt x="198" y="187"/>
                  </a:cubicBezTo>
                  <a:cubicBezTo>
                    <a:pt x="199" y="182"/>
                    <a:pt x="201" y="176"/>
                    <a:pt x="203" y="171"/>
                  </a:cubicBezTo>
                  <a:cubicBezTo>
                    <a:pt x="203" y="168"/>
                    <a:pt x="204" y="166"/>
                    <a:pt x="204" y="164"/>
                  </a:cubicBezTo>
                  <a:cubicBezTo>
                    <a:pt x="203" y="173"/>
                    <a:pt x="200" y="182"/>
                    <a:pt x="199" y="191"/>
                  </a:cubicBezTo>
                  <a:cubicBezTo>
                    <a:pt x="196" y="202"/>
                    <a:pt x="196" y="214"/>
                    <a:pt x="193" y="226"/>
                  </a:cubicBezTo>
                  <a:cubicBezTo>
                    <a:pt x="193" y="226"/>
                    <a:pt x="193" y="226"/>
                    <a:pt x="193" y="226"/>
                  </a:cubicBezTo>
                  <a:cubicBezTo>
                    <a:pt x="191" y="223"/>
                    <a:pt x="189" y="220"/>
                    <a:pt x="187" y="218"/>
                  </a:cubicBezTo>
                  <a:cubicBezTo>
                    <a:pt x="187" y="218"/>
                    <a:pt x="187" y="218"/>
                    <a:pt x="187" y="218"/>
                  </a:cubicBezTo>
                  <a:moveTo>
                    <a:pt x="171" y="196"/>
                  </a:moveTo>
                  <a:cubicBezTo>
                    <a:pt x="170" y="194"/>
                    <a:pt x="168" y="192"/>
                    <a:pt x="167" y="189"/>
                  </a:cubicBezTo>
                  <a:cubicBezTo>
                    <a:pt x="167" y="189"/>
                    <a:pt x="167" y="189"/>
                    <a:pt x="167" y="189"/>
                  </a:cubicBezTo>
                  <a:cubicBezTo>
                    <a:pt x="169" y="185"/>
                    <a:pt x="171" y="180"/>
                    <a:pt x="173" y="175"/>
                  </a:cubicBezTo>
                  <a:cubicBezTo>
                    <a:pt x="174" y="172"/>
                    <a:pt x="175" y="169"/>
                    <a:pt x="176" y="166"/>
                  </a:cubicBezTo>
                  <a:cubicBezTo>
                    <a:pt x="176" y="164"/>
                    <a:pt x="177" y="164"/>
                    <a:pt x="177" y="164"/>
                  </a:cubicBezTo>
                  <a:cubicBezTo>
                    <a:pt x="177" y="164"/>
                    <a:pt x="177" y="164"/>
                    <a:pt x="177" y="166"/>
                  </a:cubicBezTo>
                  <a:cubicBezTo>
                    <a:pt x="177" y="173"/>
                    <a:pt x="175" y="180"/>
                    <a:pt x="174" y="186"/>
                  </a:cubicBezTo>
                  <a:cubicBezTo>
                    <a:pt x="174" y="187"/>
                    <a:pt x="174" y="187"/>
                    <a:pt x="174" y="188"/>
                  </a:cubicBezTo>
                  <a:cubicBezTo>
                    <a:pt x="173" y="188"/>
                    <a:pt x="173" y="189"/>
                    <a:pt x="173" y="189"/>
                  </a:cubicBezTo>
                  <a:cubicBezTo>
                    <a:pt x="171" y="192"/>
                    <a:pt x="171" y="194"/>
                    <a:pt x="172" y="194"/>
                  </a:cubicBezTo>
                  <a:cubicBezTo>
                    <a:pt x="172" y="195"/>
                    <a:pt x="171" y="195"/>
                    <a:pt x="171" y="196"/>
                  </a:cubicBezTo>
                  <a:moveTo>
                    <a:pt x="158" y="178"/>
                  </a:moveTo>
                  <a:cubicBezTo>
                    <a:pt x="157" y="176"/>
                    <a:pt x="155" y="175"/>
                    <a:pt x="154" y="173"/>
                  </a:cubicBezTo>
                  <a:cubicBezTo>
                    <a:pt x="162" y="171"/>
                    <a:pt x="169" y="167"/>
                    <a:pt x="176" y="162"/>
                  </a:cubicBezTo>
                  <a:cubicBezTo>
                    <a:pt x="173" y="168"/>
                    <a:pt x="172" y="174"/>
                    <a:pt x="169" y="180"/>
                  </a:cubicBezTo>
                  <a:cubicBezTo>
                    <a:pt x="169" y="182"/>
                    <a:pt x="168" y="186"/>
                    <a:pt x="168" y="186"/>
                  </a:cubicBezTo>
                  <a:cubicBezTo>
                    <a:pt x="168" y="186"/>
                    <a:pt x="168" y="185"/>
                    <a:pt x="168" y="182"/>
                  </a:cubicBezTo>
                  <a:cubicBezTo>
                    <a:pt x="169" y="178"/>
                    <a:pt x="170" y="173"/>
                    <a:pt x="171" y="169"/>
                  </a:cubicBezTo>
                  <a:cubicBezTo>
                    <a:pt x="171" y="169"/>
                    <a:pt x="171" y="168"/>
                    <a:pt x="171" y="168"/>
                  </a:cubicBezTo>
                  <a:cubicBezTo>
                    <a:pt x="170" y="168"/>
                    <a:pt x="170" y="168"/>
                    <a:pt x="170" y="169"/>
                  </a:cubicBezTo>
                  <a:cubicBezTo>
                    <a:pt x="168" y="172"/>
                    <a:pt x="166" y="176"/>
                    <a:pt x="164" y="179"/>
                  </a:cubicBezTo>
                  <a:cubicBezTo>
                    <a:pt x="164" y="178"/>
                    <a:pt x="164" y="174"/>
                    <a:pt x="164" y="172"/>
                  </a:cubicBezTo>
                  <a:cubicBezTo>
                    <a:pt x="164" y="171"/>
                    <a:pt x="164" y="171"/>
                    <a:pt x="163" y="171"/>
                  </a:cubicBezTo>
                  <a:cubicBezTo>
                    <a:pt x="163" y="171"/>
                    <a:pt x="163" y="171"/>
                    <a:pt x="163" y="171"/>
                  </a:cubicBezTo>
                  <a:cubicBezTo>
                    <a:pt x="162" y="173"/>
                    <a:pt x="161" y="176"/>
                    <a:pt x="160" y="176"/>
                  </a:cubicBezTo>
                  <a:cubicBezTo>
                    <a:pt x="159" y="176"/>
                    <a:pt x="159" y="176"/>
                    <a:pt x="158" y="173"/>
                  </a:cubicBezTo>
                  <a:cubicBezTo>
                    <a:pt x="158" y="173"/>
                    <a:pt x="158" y="173"/>
                    <a:pt x="158" y="173"/>
                  </a:cubicBezTo>
                  <a:cubicBezTo>
                    <a:pt x="157" y="173"/>
                    <a:pt x="157" y="173"/>
                    <a:pt x="157" y="173"/>
                  </a:cubicBezTo>
                  <a:cubicBezTo>
                    <a:pt x="157" y="175"/>
                    <a:pt x="158" y="177"/>
                    <a:pt x="158" y="178"/>
                  </a:cubicBezTo>
                  <a:moveTo>
                    <a:pt x="206" y="210"/>
                  </a:moveTo>
                  <a:cubicBezTo>
                    <a:pt x="206" y="205"/>
                    <a:pt x="207" y="200"/>
                    <a:pt x="209" y="195"/>
                  </a:cubicBezTo>
                  <a:cubicBezTo>
                    <a:pt x="212" y="184"/>
                    <a:pt x="212" y="172"/>
                    <a:pt x="215" y="160"/>
                  </a:cubicBezTo>
                  <a:cubicBezTo>
                    <a:pt x="217" y="162"/>
                    <a:pt x="219" y="164"/>
                    <a:pt x="221" y="166"/>
                  </a:cubicBezTo>
                  <a:cubicBezTo>
                    <a:pt x="215" y="177"/>
                    <a:pt x="213" y="190"/>
                    <a:pt x="208" y="202"/>
                  </a:cubicBezTo>
                  <a:cubicBezTo>
                    <a:pt x="207" y="205"/>
                    <a:pt x="206" y="207"/>
                    <a:pt x="206" y="210"/>
                  </a:cubicBezTo>
                  <a:moveTo>
                    <a:pt x="184" y="163"/>
                  </a:moveTo>
                  <a:cubicBezTo>
                    <a:pt x="184" y="163"/>
                    <a:pt x="184" y="161"/>
                    <a:pt x="185" y="160"/>
                  </a:cubicBezTo>
                  <a:cubicBezTo>
                    <a:pt x="185" y="158"/>
                    <a:pt x="186" y="156"/>
                    <a:pt x="186" y="156"/>
                  </a:cubicBezTo>
                  <a:cubicBezTo>
                    <a:pt x="186" y="156"/>
                    <a:pt x="186" y="157"/>
                    <a:pt x="186" y="157"/>
                  </a:cubicBezTo>
                  <a:cubicBezTo>
                    <a:pt x="185" y="161"/>
                    <a:pt x="184" y="164"/>
                    <a:pt x="183" y="168"/>
                  </a:cubicBezTo>
                  <a:cubicBezTo>
                    <a:pt x="178" y="179"/>
                    <a:pt x="178" y="191"/>
                    <a:pt x="177" y="203"/>
                  </a:cubicBezTo>
                  <a:cubicBezTo>
                    <a:pt x="176" y="203"/>
                    <a:pt x="177" y="203"/>
                    <a:pt x="177" y="203"/>
                  </a:cubicBezTo>
                  <a:cubicBezTo>
                    <a:pt x="177" y="203"/>
                    <a:pt x="178" y="203"/>
                    <a:pt x="178" y="203"/>
                  </a:cubicBezTo>
                  <a:cubicBezTo>
                    <a:pt x="183" y="194"/>
                    <a:pt x="183" y="184"/>
                    <a:pt x="186" y="175"/>
                  </a:cubicBezTo>
                  <a:cubicBezTo>
                    <a:pt x="188" y="169"/>
                    <a:pt x="190" y="163"/>
                    <a:pt x="191" y="157"/>
                  </a:cubicBezTo>
                  <a:cubicBezTo>
                    <a:pt x="191" y="158"/>
                    <a:pt x="191" y="158"/>
                    <a:pt x="191" y="158"/>
                  </a:cubicBezTo>
                  <a:cubicBezTo>
                    <a:pt x="190" y="164"/>
                    <a:pt x="189" y="170"/>
                    <a:pt x="187" y="176"/>
                  </a:cubicBezTo>
                  <a:cubicBezTo>
                    <a:pt x="184" y="187"/>
                    <a:pt x="184" y="199"/>
                    <a:pt x="181" y="210"/>
                  </a:cubicBezTo>
                  <a:cubicBezTo>
                    <a:pt x="181" y="210"/>
                    <a:pt x="181" y="210"/>
                    <a:pt x="181" y="210"/>
                  </a:cubicBezTo>
                  <a:cubicBezTo>
                    <a:pt x="178" y="206"/>
                    <a:pt x="175" y="201"/>
                    <a:pt x="172" y="197"/>
                  </a:cubicBezTo>
                  <a:cubicBezTo>
                    <a:pt x="172" y="197"/>
                    <a:pt x="172" y="197"/>
                    <a:pt x="172" y="197"/>
                  </a:cubicBezTo>
                  <a:cubicBezTo>
                    <a:pt x="173" y="194"/>
                    <a:pt x="174" y="190"/>
                    <a:pt x="175" y="187"/>
                  </a:cubicBezTo>
                  <a:cubicBezTo>
                    <a:pt x="176" y="185"/>
                    <a:pt x="177" y="183"/>
                    <a:pt x="177" y="181"/>
                  </a:cubicBezTo>
                  <a:cubicBezTo>
                    <a:pt x="179" y="175"/>
                    <a:pt x="182" y="169"/>
                    <a:pt x="184" y="163"/>
                  </a:cubicBezTo>
                  <a:cubicBezTo>
                    <a:pt x="184" y="163"/>
                    <a:pt x="184" y="163"/>
                    <a:pt x="184" y="163"/>
                  </a:cubicBezTo>
                  <a:moveTo>
                    <a:pt x="182" y="210"/>
                  </a:moveTo>
                  <a:cubicBezTo>
                    <a:pt x="182" y="210"/>
                    <a:pt x="183" y="210"/>
                    <a:pt x="183" y="210"/>
                  </a:cubicBezTo>
                  <a:cubicBezTo>
                    <a:pt x="191" y="190"/>
                    <a:pt x="194" y="169"/>
                    <a:pt x="200" y="149"/>
                  </a:cubicBezTo>
                  <a:cubicBezTo>
                    <a:pt x="199" y="153"/>
                    <a:pt x="199" y="159"/>
                    <a:pt x="198" y="163"/>
                  </a:cubicBezTo>
                  <a:cubicBezTo>
                    <a:pt x="197" y="169"/>
                    <a:pt x="195" y="175"/>
                    <a:pt x="193" y="181"/>
                  </a:cubicBezTo>
                  <a:cubicBezTo>
                    <a:pt x="190" y="193"/>
                    <a:pt x="189" y="205"/>
                    <a:pt x="187" y="217"/>
                  </a:cubicBezTo>
                  <a:cubicBezTo>
                    <a:pt x="187" y="217"/>
                    <a:pt x="187" y="217"/>
                    <a:pt x="187" y="217"/>
                  </a:cubicBezTo>
                  <a:cubicBezTo>
                    <a:pt x="185" y="215"/>
                    <a:pt x="183" y="213"/>
                    <a:pt x="182" y="210"/>
                  </a:cubicBezTo>
                  <a:cubicBezTo>
                    <a:pt x="182" y="210"/>
                    <a:pt x="182" y="210"/>
                    <a:pt x="182" y="210"/>
                  </a:cubicBezTo>
                  <a:moveTo>
                    <a:pt x="190" y="207"/>
                  </a:moveTo>
                  <a:cubicBezTo>
                    <a:pt x="192" y="196"/>
                    <a:pt x="194" y="186"/>
                    <a:pt x="196" y="175"/>
                  </a:cubicBezTo>
                  <a:cubicBezTo>
                    <a:pt x="199" y="166"/>
                    <a:pt x="201" y="156"/>
                    <a:pt x="201" y="146"/>
                  </a:cubicBezTo>
                  <a:cubicBezTo>
                    <a:pt x="205" y="150"/>
                    <a:pt x="209" y="155"/>
                    <a:pt x="213" y="159"/>
                  </a:cubicBezTo>
                  <a:cubicBezTo>
                    <a:pt x="210" y="168"/>
                    <a:pt x="209" y="178"/>
                    <a:pt x="205" y="187"/>
                  </a:cubicBezTo>
                  <a:cubicBezTo>
                    <a:pt x="202" y="195"/>
                    <a:pt x="199" y="204"/>
                    <a:pt x="197" y="213"/>
                  </a:cubicBezTo>
                  <a:cubicBezTo>
                    <a:pt x="197" y="212"/>
                    <a:pt x="197" y="211"/>
                    <a:pt x="197" y="210"/>
                  </a:cubicBezTo>
                  <a:cubicBezTo>
                    <a:pt x="198" y="204"/>
                    <a:pt x="199" y="198"/>
                    <a:pt x="200" y="191"/>
                  </a:cubicBezTo>
                  <a:cubicBezTo>
                    <a:pt x="202" y="179"/>
                    <a:pt x="206" y="167"/>
                    <a:pt x="207" y="154"/>
                  </a:cubicBezTo>
                  <a:cubicBezTo>
                    <a:pt x="207" y="153"/>
                    <a:pt x="207" y="153"/>
                    <a:pt x="207" y="153"/>
                  </a:cubicBezTo>
                  <a:cubicBezTo>
                    <a:pt x="206" y="153"/>
                    <a:pt x="206" y="153"/>
                    <a:pt x="206" y="154"/>
                  </a:cubicBezTo>
                  <a:cubicBezTo>
                    <a:pt x="203" y="165"/>
                    <a:pt x="200" y="176"/>
                    <a:pt x="196" y="187"/>
                  </a:cubicBezTo>
                  <a:cubicBezTo>
                    <a:pt x="194" y="194"/>
                    <a:pt x="192" y="200"/>
                    <a:pt x="190" y="207"/>
                  </a:cubicBezTo>
                  <a:moveTo>
                    <a:pt x="177" y="178"/>
                  </a:moveTo>
                  <a:cubicBezTo>
                    <a:pt x="178" y="172"/>
                    <a:pt x="178" y="166"/>
                    <a:pt x="178" y="161"/>
                  </a:cubicBezTo>
                  <a:cubicBezTo>
                    <a:pt x="178" y="161"/>
                    <a:pt x="178" y="161"/>
                    <a:pt x="178" y="161"/>
                  </a:cubicBezTo>
                  <a:cubicBezTo>
                    <a:pt x="185" y="155"/>
                    <a:pt x="190" y="148"/>
                    <a:pt x="193" y="140"/>
                  </a:cubicBezTo>
                  <a:cubicBezTo>
                    <a:pt x="196" y="142"/>
                    <a:pt x="198" y="144"/>
                    <a:pt x="200" y="145"/>
                  </a:cubicBezTo>
                  <a:cubicBezTo>
                    <a:pt x="199" y="146"/>
                    <a:pt x="199" y="146"/>
                    <a:pt x="199" y="146"/>
                  </a:cubicBezTo>
                  <a:cubicBezTo>
                    <a:pt x="196" y="156"/>
                    <a:pt x="194" y="166"/>
                    <a:pt x="192" y="176"/>
                  </a:cubicBezTo>
                  <a:cubicBezTo>
                    <a:pt x="189" y="186"/>
                    <a:pt x="185" y="198"/>
                    <a:pt x="183" y="207"/>
                  </a:cubicBezTo>
                  <a:cubicBezTo>
                    <a:pt x="186" y="197"/>
                    <a:pt x="186" y="186"/>
                    <a:pt x="188" y="176"/>
                  </a:cubicBezTo>
                  <a:cubicBezTo>
                    <a:pt x="191" y="165"/>
                    <a:pt x="194" y="154"/>
                    <a:pt x="195" y="142"/>
                  </a:cubicBezTo>
                  <a:cubicBezTo>
                    <a:pt x="195" y="142"/>
                    <a:pt x="194" y="142"/>
                    <a:pt x="194" y="142"/>
                  </a:cubicBezTo>
                  <a:cubicBezTo>
                    <a:pt x="194" y="142"/>
                    <a:pt x="193" y="142"/>
                    <a:pt x="193" y="142"/>
                  </a:cubicBezTo>
                  <a:cubicBezTo>
                    <a:pt x="193" y="143"/>
                    <a:pt x="193" y="144"/>
                    <a:pt x="192" y="146"/>
                  </a:cubicBezTo>
                  <a:cubicBezTo>
                    <a:pt x="192" y="146"/>
                    <a:pt x="192" y="146"/>
                    <a:pt x="192" y="146"/>
                  </a:cubicBezTo>
                  <a:cubicBezTo>
                    <a:pt x="191" y="155"/>
                    <a:pt x="188" y="163"/>
                    <a:pt x="186" y="171"/>
                  </a:cubicBezTo>
                  <a:cubicBezTo>
                    <a:pt x="183" y="180"/>
                    <a:pt x="182" y="189"/>
                    <a:pt x="179" y="198"/>
                  </a:cubicBezTo>
                  <a:cubicBezTo>
                    <a:pt x="178" y="200"/>
                    <a:pt x="178" y="200"/>
                    <a:pt x="178" y="200"/>
                  </a:cubicBezTo>
                  <a:cubicBezTo>
                    <a:pt x="178" y="200"/>
                    <a:pt x="179" y="194"/>
                    <a:pt x="179" y="193"/>
                  </a:cubicBezTo>
                  <a:cubicBezTo>
                    <a:pt x="180" y="187"/>
                    <a:pt x="180" y="181"/>
                    <a:pt x="181" y="175"/>
                  </a:cubicBezTo>
                  <a:cubicBezTo>
                    <a:pt x="183" y="168"/>
                    <a:pt x="188" y="161"/>
                    <a:pt x="187" y="153"/>
                  </a:cubicBezTo>
                  <a:cubicBezTo>
                    <a:pt x="187" y="153"/>
                    <a:pt x="187" y="152"/>
                    <a:pt x="187" y="152"/>
                  </a:cubicBezTo>
                  <a:cubicBezTo>
                    <a:pt x="186" y="152"/>
                    <a:pt x="186" y="152"/>
                    <a:pt x="186" y="153"/>
                  </a:cubicBezTo>
                  <a:cubicBezTo>
                    <a:pt x="183" y="161"/>
                    <a:pt x="180" y="170"/>
                    <a:pt x="177" y="178"/>
                  </a:cubicBezTo>
                  <a:moveTo>
                    <a:pt x="151" y="168"/>
                  </a:moveTo>
                  <a:cubicBezTo>
                    <a:pt x="149" y="166"/>
                    <a:pt x="148" y="164"/>
                    <a:pt x="146" y="163"/>
                  </a:cubicBezTo>
                  <a:cubicBezTo>
                    <a:pt x="164" y="161"/>
                    <a:pt x="176" y="146"/>
                    <a:pt x="184" y="131"/>
                  </a:cubicBezTo>
                  <a:cubicBezTo>
                    <a:pt x="185" y="132"/>
                    <a:pt x="187" y="134"/>
                    <a:pt x="189" y="136"/>
                  </a:cubicBezTo>
                  <a:cubicBezTo>
                    <a:pt x="183" y="152"/>
                    <a:pt x="167" y="165"/>
                    <a:pt x="151" y="168"/>
                  </a:cubicBezTo>
                  <a:moveTo>
                    <a:pt x="164" y="149"/>
                  </a:moveTo>
                  <a:cubicBezTo>
                    <a:pt x="169" y="141"/>
                    <a:pt x="172" y="132"/>
                    <a:pt x="175" y="123"/>
                  </a:cubicBezTo>
                  <a:cubicBezTo>
                    <a:pt x="175" y="123"/>
                    <a:pt x="176" y="124"/>
                    <a:pt x="177" y="125"/>
                  </a:cubicBezTo>
                  <a:cubicBezTo>
                    <a:pt x="178" y="126"/>
                    <a:pt x="178" y="126"/>
                    <a:pt x="179" y="127"/>
                  </a:cubicBezTo>
                  <a:cubicBezTo>
                    <a:pt x="175" y="135"/>
                    <a:pt x="170" y="143"/>
                    <a:pt x="164" y="149"/>
                  </a:cubicBezTo>
                  <a:moveTo>
                    <a:pt x="162" y="149"/>
                  </a:moveTo>
                  <a:cubicBezTo>
                    <a:pt x="162" y="149"/>
                    <a:pt x="162" y="148"/>
                    <a:pt x="163" y="144"/>
                  </a:cubicBezTo>
                  <a:cubicBezTo>
                    <a:pt x="164" y="140"/>
                    <a:pt x="167" y="137"/>
                    <a:pt x="168" y="133"/>
                  </a:cubicBezTo>
                  <a:cubicBezTo>
                    <a:pt x="169" y="128"/>
                    <a:pt x="169" y="123"/>
                    <a:pt x="170" y="119"/>
                  </a:cubicBezTo>
                  <a:cubicBezTo>
                    <a:pt x="171" y="120"/>
                    <a:pt x="172" y="121"/>
                    <a:pt x="173" y="122"/>
                  </a:cubicBezTo>
                  <a:cubicBezTo>
                    <a:pt x="173" y="122"/>
                    <a:pt x="173" y="122"/>
                    <a:pt x="173" y="122"/>
                  </a:cubicBezTo>
                  <a:cubicBezTo>
                    <a:pt x="172" y="128"/>
                    <a:pt x="170" y="133"/>
                    <a:pt x="168" y="139"/>
                  </a:cubicBezTo>
                  <a:cubicBezTo>
                    <a:pt x="167" y="141"/>
                    <a:pt x="163" y="149"/>
                    <a:pt x="162" y="149"/>
                  </a:cubicBezTo>
                  <a:moveTo>
                    <a:pt x="153" y="156"/>
                  </a:moveTo>
                  <a:cubicBezTo>
                    <a:pt x="159" y="145"/>
                    <a:pt x="163" y="133"/>
                    <a:pt x="168" y="121"/>
                  </a:cubicBezTo>
                  <a:cubicBezTo>
                    <a:pt x="169" y="119"/>
                    <a:pt x="169" y="119"/>
                    <a:pt x="169" y="119"/>
                  </a:cubicBezTo>
                  <a:cubicBezTo>
                    <a:pt x="169" y="119"/>
                    <a:pt x="169" y="120"/>
                    <a:pt x="168" y="121"/>
                  </a:cubicBezTo>
                  <a:cubicBezTo>
                    <a:pt x="168" y="126"/>
                    <a:pt x="167" y="131"/>
                    <a:pt x="166" y="135"/>
                  </a:cubicBezTo>
                  <a:cubicBezTo>
                    <a:pt x="164" y="141"/>
                    <a:pt x="161" y="145"/>
                    <a:pt x="160" y="152"/>
                  </a:cubicBezTo>
                  <a:cubicBezTo>
                    <a:pt x="158" y="153"/>
                    <a:pt x="155" y="155"/>
                    <a:pt x="153" y="156"/>
                  </a:cubicBezTo>
                  <a:moveTo>
                    <a:pt x="152" y="153"/>
                  </a:moveTo>
                  <a:cubicBezTo>
                    <a:pt x="158" y="143"/>
                    <a:pt x="163" y="128"/>
                    <a:pt x="166" y="115"/>
                  </a:cubicBezTo>
                  <a:cubicBezTo>
                    <a:pt x="167" y="116"/>
                    <a:pt x="167" y="116"/>
                    <a:pt x="168" y="117"/>
                  </a:cubicBezTo>
                  <a:cubicBezTo>
                    <a:pt x="166" y="123"/>
                    <a:pt x="164" y="129"/>
                    <a:pt x="162" y="135"/>
                  </a:cubicBezTo>
                  <a:cubicBezTo>
                    <a:pt x="159" y="141"/>
                    <a:pt x="155" y="147"/>
                    <a:pt x="152" y="153"/>
                  </a:cubicBezTo>
                  <a:moveTo>
                    <a:pt x="143" y="157"/>
                  </a:moveTo>
                  <a:cubicBezTo>
                    <a:pt x="143" y="157"/>
                    <a:pt x="143" y="157"/>
                    <a:pt x="142" y="157"/>
                  </a:cubicBezTo>
                  <a:cubicBezTo>
                    <a:pt x="141" y="155"/>
                    <a:pt x="139" y="153"/>
                    <a:pt x="137" y="150"/>
                  </a:cubicBezTo>
                  <a:cubicBezTo>
                    <a:pt x="145" y="138"/>
                    <a:pt x="148" y="124"/>
                    <a:pt x="156" y="112"/>
                  </a:cubicBezTo>
                  <a:cubicBezTo>
                    <a:pt x="157" y="110"/>
                    <a:pt x="157" y="110"/>
                    <a:pt x="157" y="110"/>
                  </a:cubicBezTo>
                  <a:cubicBezTo>
                    <a:pt x="158" y="110"/>
                    <a:pt x="157" y="112"/>
                    <a:pt x="156" y="114"/>
                  </a:cubicBezTo>
                  <a:cubicBezTo>
                    <a:pt x="156" y="116"/>
                    <a:pt x="155" y="118"/>
                    <a:pt x="155" y="118"/>
                  </a:cubicBezTo>
                  <a:cubicBezTo>
                    <a:pt x="155" y="118"/>
                    <a:pt x="155" y="118"/>
                    <a:pt x="155" y="118"/>
                  </a:cubicBezTo>
                  <a:cubicBezTo>
                    <a:pt x="154" y="122"/>
                    <a:pt x="152" y="126"/>
                    <a:pt x="151" y="130"/>
                  </a:cubicBezTo>
                  <a:cubicBezTo>
                    <a:pt x="148" y="138"/>
                    <a:pt x="146" y="145"/>
                    <a:pt x="144" y="154"/>
                  </a:cubicBezTo>
                  <a:cubicBezTo>
                    <a:pt x="144" y="154"/>
                    <a:pt x="145" y="154"/>
                    <a:pt x="145" y="154"/>
                  </a:cubicBezTo>
                  <a:cubicBezTo>
                    <a:pt x="145" y="154"/>
                    <a:pt x="146" y="154"/>
                    <a:pt x="146" y="154"/>
                  </a:cubicBezTo>
                  <a:cubicBezTo>
                    <a:pt x="153" y="141"/>
                    <a:pt x="157" y="127"/>
                    <a:pt x="164" y="115"/>
                  </a:cubicBezTo>
                  <a:cubicBezTo>
                    <a:pt x="161" y="120"/>
                    <a:pt x="160" y="129"/>
                    <a:pt x="158" y="134"/>
                  </a:cubicBezTo>
                  <a:cubicBezTo>
                    <a:pt x="155" y="142"/>
                    <a:pt x="153" y="149"/>
                    <a:pt x="151" y="156"/>
                  </a:cubicBezTo>
                  <a:cubicBezTo>
                    <a:pt x="151" y="156"/>
                    <a:pt x="151" y="156"/>
                    <a:pt x="151" y="156"/>
                  </a:cubicBezTo>
                  <a:cubicBezTo>
                    <a:pt x="148" y="157"/>
                    <a:pt x="146" y="157"/>
                    <a:pt x="143" y="157"/>
                  </a:cubicBezTo>
                  <a:moveTo>
                    <a:pt x="146" y="151"/>
                  </a:moveTo>
                  <a:cubicBezTo>
                    <a:pt x="149" y="144"/>
                    <a:pt x="150" y="135"/>
                    <a:pt x="153" y="128"/>
                  </a:cubicBezTo>
                  <a:cubicBezTo>
                    <a:pt x="155" y="121"/>
                    <a:pt x="157" y="115"/>
                    <a:pt x="159" y="109"/>
                  </a:cubicBezTo>
                  <a:cubicBezTo>
                    <a:pt x="160" y="110"/>
                    <a:pt x="162" y="112"/>
                    <a:pt x="164" y="113"/>
                  </a:cubicBezTo>
                  <a:cubicBezTo>
                    <a:pt x="156" y="125"/>
                    <a:pt x="152" y="138"/>
                    <a:pt x="146" y="151"/>
                  </a:cubicBezTo>
                  <a:moveTo>
                    <a:pt x="137" y="148"/>
                  </a:moveTo>
                  <a:cubicBezTo>
                    <a:pt x="136" y="148"/>
                    <a:pt x="141" y="137"/>
                    <a:pt x="141" y="136"/>
                  </a:cubicBezTo>
                  <a:cubicBezTo>
                    <a:pt x="143" y="131"/>
                    <a:pt x="145" y="126"/>
                    <a:pt x="147" y="121"/>
                  </a:cubicBezTo>
                  <a:cubicBezTo>
                    <a:pt x="150" y="115"/>
                    <a:pt x="152" y="110"/>
                    <a:pt x="153" y="104"/>
                  </a:cubicBezTo>
                  <a:cubicBezTo>
                    <a:pt x="155" y="105"/>
                    <a:pt x="156" y="106"/>
                    <a:pt x="157" y="108"/>
                  </a:cubicBezTo>
                  <a:cubicBezTo>
                    <a:pt x="148" y="119"/>
                    <a:pt x="145" y="134"/>
                    <a:pt x="138" y="146"/>
                  </a:cubicBezTo>
                  <a:cubicBezTo>
                    <a:pt x="137" y="147"/>
                    <a:pt x="137" y="148"/>
                    <a:pt x="137" y="148"/>
                  </a:cubicBezTo>
                  <a:moveTo>
                    <a:pt x="127" y="131"/>
                  </a:moveTo>
                  <a:cubicBezTo>
                    <a:pt x="128" y="129"/>
                    <a:pt x="129" y="127"/>
                    <a:pt x="130" y="125"/>
                  </a:cubicBezTo>
                  <a:cubicBezTo>
                    <a:pt x="132" y="122"/>
                    <a:pt x="133" y="119"/>
                    <a:pt x="135" y="116"/>
                  </a:cubicBezTo>
                  <a:cubicBezTo>
                    <a:pt x="136" y="113"/>
                    <a:pt x="138" y="110"/>
                    <a:pt x="140" y="107"/>
                  </a:cubicBezTo>
                  <a:cubicBezTo>
                    <a:pt x="140" y="106"/>
                    <a:pt x="144" y="98"/>
                    <a:pt x="144" y="98"/>
                  </a:cubicBezTo>
                  <a:cubicBezTo>
                    <a:pt x="144" y="98"/>
                    <a:pt x="144" y="99"/>
                    <a:pt x="143" y="101"/>
                  </a:cubicBezTo>
                  <a:cubicBezTo>
                    <a:pt x="138" y="113"/>
                    <a:pt x="135" y="127"/>
                    <a:pt x="130" y="139"/>
                  </a:cubicBezTo>
                  <a:cubicBezTo>
                    <a:pt x="129" y="139"/>
                    <a:pt x="130" y="140"/>
                    <a:pt x="130" y="140"/>
                  </a:cubicBezTo>
                  <a:cubicBezTo>
                    <a:pt x="131" y="140"/>
                    <a:pt x="131" y="140"/>
                    <a:pt x="131" y="140"/>
                  </a:cubicBezTo>
                  <a:cubicBezTo>
                    <a:pt x="135" y="134"/>
                    <a:pt x="138" y="129"/>
                    <a:pt x="141" y="123"/>
                  </a:cubicBezTo>
                  <a:cubicBezTo>
                    <a:pt x="143" y="119"/>
                    <a:pt x="145" y="116"/>
                    <a:pt x="147" y="112"/>
                  </a:cubicBezTo>
                  <a:cubicBezTo>
                    <a:pt x="148" y="111"/>
                    <a:pt x="151" y="103"/>
                    <a:pt x="152" y="103"/>
                  </a:cubicBezTo>
                  <a:cubicBezTo>
                    <a:pt x="152" y="103"/>
                    <a:pt x="152" y="104"/>
                    <a:pt x="152" y="106"/>
                  </a:cubicBezTo>
                  <a:cubicBezTo>
                    <a:pt x="150" y="114"/>
                    <a:pt x="145" y="121"/>
                    <a:pt x="142" y="129"/>
                  </a:cubicBezTo>
                  <a:cubicBezTo>
                    <a:pt x="140" y="135"/>
                    <a:pt x="137" y="142"/>
                    <a:pt x="136" y="148"/>
                  </a:cubicBezTo>
                  <a:cubicBezTo>
                    <a:pt x="134" y="146"/>
                    <a:pt x="133" y="144"/>
                    <a:pt x="131" y="142"/>
                  </a:cubicBezTo>
                  <a:cubicBezTo>
                    <a:pt x="129" y="140"/>
                    <a:pt x="127" y="137"/>
                    <a:pt x="125" y="134"/>
                  </a:cubicBezTo>
                  <a:cubicBezTo>
                    <a:pt x="125" y="134"/>
                    <a:pt x="125" y="134"/>
                    <a:pt x="125" y="134"/>
                  </a:cubicBezTo>
                  <a:cubicBezTo>
                    <a:pt x="126" y="134"/>
                    <a:pt x="126" y="134"/>
                    <a:pt x="126" y="134"/>
                  </a:cubicBezTo>
                  <a:cubicBezTo>
                    <a:pt x="126" y="133"/>
                    <a:pt x="127" y="132"/>
                    <a:pt x="127" y="131"/>
                  </a:cubicBezTo>
                  <a:cubicBezTo>
                    <a:pt x="127" y="131"/>
                    <a:pt x="127" y="131"/>
                    <a:pt x="127" y="131"/>
                  </a:cubicBezTo>
                  <a:moveTo>
                    <a:pt x="132" y="137"/>
                  </a:moveTo>
                  <a:cubicBezTo>
                    <a:pt x="138" y="124"/>
                    <a:pt x="141" y="111"/>
                    <a:pt x="146" y="98"/>
                  </a:cubicBezTo>
                  <a:cubicBezTo>
                    <a:pt x="148" y="99"/>
                    <a:pt x="149" y="101"/>
                    <a:pt x="151" y="102"/>
                  </a:cubicBezTo>
                  <a:cubicBezTo>
                    <a:pt x="144" y="113"/>
                    <a:pt x="137" y="126"/>
                    <a:pt x="132" y="137"/>
                  </a:cubicBezTo>
                  <a:moveTo>
                    <a:pt x="133" y="118"/>
                  </a:moveTo>
                  <a:cubicBezTo>
                    <a:pt x="135" y="110"/>
                    <a:pt x="138" y="102"/>
                    <a:pt x="141" y="94"/>
                  </a:cubicBezTo>
                  <a:cubicBezTo>
                    <a:pt x="142" y="95"/>
                    <a:pt x="143" y="96"/>
                    <a:pt x="144" y="97"/>
                  </a:cubicBezTo>
                  <a:cubicBezTo>
                    <a:pt x="140" y="103"/>
                    <a:pt x="136" y="111"/>
                    <a:pt x="133" y="118"/>
                  </a:cubicBezTo>
                  <a:moveTo>
                    <a:pt x="125" y="134"/>
                  </a:moveTo>
                  <a:cubicBezTo>
                    <a:pt x="120" y="128"/>
                    <a:pt x="116" y="122"/>
                    <a:pt x="111" y="116"/>
                  </a:cubicBezTo>
                  <a:cubicBezTo>
                    <a:pt x="117" y="108"/>
                    <a:pt x="125" y="96"/>
                    <a:pt x="128" y="88"/>
                  </a:cubicBezTo>
                  <a:cubicBezTo>
                    <a:pt x="124" y="99"/>
                    <a:pt x="119" y="109"/>
                    <a:pt x="116" y="121"/>
                  </a:cubicBezTo>
                  <a:cubicBezTo>
                    <a:pt x="115" y="121"/>
                    <a:pt x="116" y="121"/>
                    <a:pt x="116" y="121"/>
                  </a:cubicBezTo>
                  <a:cubicBezTo>
                    <a:pt x="116" y="121"/>
                    <a:pt x="117" y="121"/>
                    <a:pt x="117" y="121"/>
                  </a:cubicBezTo>
                  <a:cubicBezTo>
                    <a:pt x="119" y="116"/>
                    <a:pt x="122" y="111"/>
                    <a:pt x="124" y="106"/>
                  </a:cubicBezTo>
                  <a:cubicBezTo>
                    <a:pt x="125" y="103"/>
                    <a:pt x="127" y="101"/>
                    <a:pt x="128" y="98"/>
                  </a:cubicBezTo>
                  <a:cubicBezTo>
                    <a:pt x="128" y="98"/>
                    <a:pt x="132" y="91"/>
                    <a:pt x="132" y="91"/>
                  </a:cubicBezTo>
                  <a:cubicBezTo>
                    <a:pt x="132" y="91"/>
                    <a:pt x="132" y="92"/>
                    <a:pt x="131" y="93"/>
                  </a:cubicBezTo>
                  <a:cubicBezTo>
                    <a:pt x="126" y="104"/>
                    <a:pt x="121" y="115"/>
                    <a:pt x="120" y="127"/>
                  </a:cubicBezTo>
                  <a:cubicBezTo>
                    <a:pt x="120" y="128"/>
                    <a:pt x="121" y="128"/>
                    <a:pt x="121" y="128"/>
                  </a:cubicBezTo>
                  <a:cubicBezTo>
                    <a:pt x="121" y="128"/>
                    <a:pt x="121" y="128"/>
                    <a:pt x="122" y="128"/>
                  </a:cubicBezTo>
                  <a:cubicBezTo>
                    <a:pt x="128" y="117"/>
                    <a:pt x="132" y="106"/>
                    <a:pt x="139" y="95"/>
                  </a:cubicBezTo>
                  <a:cubicBezTo>
                    <a:pt x="133" y="104"/>
                    <a:pt x="131" y="119"/>
                    <a:pt x="126" y="130"/>
                  </a:cubicBezTo>
                  <a:cubicBezTo>
                    <a:pt x="126" y="131"/>
                    <a:pt x="125" y="132"/>
                    <a:pt x="125" y="133"/>
                  </a:cubicBezTo>
                  <a:cubicBezTo>
                    <a:pt x="125" y="134"/>
                    <a:pt x="125" y="134"/>
                    <a:pt x="125" y="134"/>
                  </a:cubicBezTo>
                  <a:moveTo>
                    <a:pt x="121" y="108"/>
                  </a:moveTo>
                  <a:cubicBezTo>
                    <a:pt x="122" y="107"/>
                    <a:pt x="123" y="105"/>
                    <a:pt x="123" y="103"/>
                  </a:cubicBezTo>
                  <a:cubicBezTo>
                    <a:pt x="126" y="97"/>
                    <a:pt x="128" y="91"/>
                    <a:pt x="130" y="85"/>
                  </a:cubicBezTo>
                  <a:cubicBezTo>
                    <a:pt x="133" y="88"/>
                    <a:pt x="136" y="90"/>
                    <a:pt x="139" y="93"/>
                  </a:cubicBezTo>
                  <a:cubicBezTo>
                    <a:pt x="136" y="97"/>
                    <a:pt x="134" y="101"/>
                    <a:pt x="132" y="105"/>
                  </a:cubicBezTo>
                  <a:cubicBezTo>
                    <a:pt x="130" y="108"/>
                    <a:pt x="129" y="111"/>
                    <a:pt x="128" y="114"/>
                  </a:cubicBezTo>
                  <a:cubicBezTo>
                    <a:pt x="126" y="117"/>
                    <a:pt x="122" y="122"/>
                    <a:pt x="122" y="125"/>
                  </a:cubicBezTo>
                  <a:cubicBezTo>
                    <a:pt x="123" y="113"/>
                    <a:pt x="130" y="101"/>
                    <a:pt x="134" y="89"/>
                  </a:cubicBezTo>
                  <a:cubicBezTo>
                    <a:pt x="135" y="89"/>
                    <a:pt x="134" y="88"/>
                    <a:pt x="134" y="88"/>
                  </a:cubicBezTo>
                  <a:cubicBezTo>
                    <a:pt x="134" y="88"/>
                    <a:pt x="133" y="88"/>
                    <a:pt x="133" y="89"/>
                  </a:cubicBezTo>
                  <a:cubicBezTo>
                    <a:pt x="128" y="94"/>
                    <a:pt x="125" y="101"/>
                    <a:pt x="121" y="108"/>
                  </a:cubicBezTo>
                  <a:moveTo>
                    <a:pt x="108" y="110"/>
                  </a:moveTo>
                  <a:cubicBezTo>
                    <a:pt x="108" y="110"/>
                    <a:pt x="109" y="110"/>
                    <a:pt x="109" y="109"/>
                  </a:cubicBezTo>
                  <a:cubicBezTo>
                    <a:pt x="114" y="100"/>
                    <a:pt x="118" y="90"/>
                    <a:pt x="122" y="80"/>
                  </a:cubicBezTo>
                  <a:cubicBezTo>
                    <a:pt x="117" y="91"/>
                    <a:pt x="117" y="104"/>
                    <a:pt x="110" y="115"/>
                  </a:cubicBezTo>
                  <a:cubicBezTo>
                    <a:pt x="108" y="112"/>
                    <a:pt x="105" y="109"/>
                    <a:pt x="103" y="106"/>
                  </a:cubicBezTo>
                  <a:cubicBezTo>
                    <a:pt x="103" y="105"/>
                    <a:pt x="103" y="105"/>
                    <a:pt x="103" y="105"/>
                  </a:cubicBezTo>
                  <a:cubicBezTo>
                    <a:pt x="108" y="99"/>
                    <a:pt x="110" y="92"/>
                    <a:pt x="113" y="85"/>
                  </a:cubicBezTo>
                  <a:cubicBezTo>
                    <a:pt x="112" y="86"/>
                    <a:pt x="112" y="87"/>
                    <a:pt x="112" y="88"/>
                  </a:cubicBezTo>
                  <a:cubicBezTo>
                    <a:pt x="110" y="95"/>
                    <a:pt x="108" y="102"/>
                    <a:pt x="108" y="109"/>
                  </a:cubicBezTo>
                  <a:cubicBezTo>
                    <a:pt x="107" y="110"/>
                    <a:pt x="108" y="110"/>
                    <a:pt x="108" y="110"/>
                  </a:cubicBezTo>
                  <a:moveTo>
                    <a:pt x="115" y="107"/>
                  </a:moveTo>
                  <a:cubicBezTo>
                    <a:pt x="119" y="98"/>
                    <a:pt x="120" y="89"/>
                    <a:pt x="124" y="80"/>
                  </a:cubicBezTo>
                  <a:cubicBezTo>
                    <a:pt x="126" y="82"/>
                    <a:pt x="127" y="83"/>
                    <a:pt x="129" y="85"/>
                  </a:cubicBezTo>
                  <a:cubicBezTo>
                    <a:pt x="126" y="89"/>
                    <a:pt x="124" y="93"/>
                    <a:pt x="121" y="97"/>
                  </a:cubicBezTo>
                  <a:cubicBezTo>
                    <a:pt x="120" y="100"/>
                    <a:pt x="118" y="102"/>
                    <a:pt x="117" y="105"/>
                  </a:cubicBezTo>
                  <a:cubicBezTo>
                    <a:pt x="116" y="106"/>
                    <a:pt x="116" y="106"/>
                    <a:pt x="115" y="107"/>
                  </a:cubicBezTo>
                  <a:moveTo>
                    <a:pt x="109" y="106"/>
                  </a:moveTo>
                  <a:cubicBezTo>
                    <a:pt x="109" y="106"/>
                    <a:pt x="109" y="105"/>
                    <a:pt x="110" y="104"/>
                  </a:cubicBezTo>
                  <a:cubicBezTo>
                    <a:pt x="110" y="100"/>
                    <a:pt x="111" y="97"/>
                    <a:pt x="112" y="94"/>
                  </a:cubicBezTo>
                  <a:cubicBezTo>
                    <a:pt x="113" y="88"/>
                    <a:pt x="115" y="81"/>
                    <a:pt x="117" y="75"/>
                  </a:cubicBezTo>
                  <a:cubicBezTo>
                    <a:pt x="119" y="76"/>
                    <a:pt x="121" y="78"/>
                    <a:pt x="122" y="79"/>
                  </a:cubicBezTo>
                  <a:cubicBezTo>
                    <a:pt x="117" y="87"/>
                    <a:pt x="115" y="95"/>
                    <a:pt x="111" y="104"/>
                  </a:cubicBezTo>
                  <a:cubicBezTo>
                    <a:pt x="110" y="106"/>
                    <a:pt x="109" y="106"/>
                    <a:pt x="109" y="106"/>
                  </a:cubicBezTo>
                  <a:moveTo>
                    <a:pt x="104" y="102"/>
                  </a:moveTo>
                  <a:cubicBezTo>
                    <a:pt x="107" y="92"/>
                    <a:pt x="110" y="81"/>
                    <a:pt x="111" y="71"/>
                  </a:cubicBezTo>
                  <a:cubicBezTo>
                    <a:pt x="113" y="72"/>
                    <a:pt x="114" y="73"/>
                    <a:pt x="116" y="74"/>
                  </a:cubicBezTo>
                  <a:cubicBezTo>
                    <a:pt x="111" y="83"/>
                    <a:pt x="107" y="93"/>
                    <a:pt x="104" y="102"/>
                  </a:cubicBezTo>
                  <a:moveTo>
                    <a:pt x="97" y="93"/>
                  </a:moveTo>
                  <a:cubicBezTo>
                    <a:pt x="101" y="86"/>
                    <a:pt x="104" y="75"/>
                    <a:pt x="106" y="67"/>
                  </a:cubicBezTo>
                  <a:cubicBezTo>
                    <a:pt x="107" y="67"/>
                    <a:pt x="108" y="68"/>
                    <a:pt x="110" y="69"/>
                  </a:cubicBezTo>
                  <a:cubicBezTo>
                    <a:pt x="105" y="77"/>
                    <a:pt x="102" y="85"/>
                    <a:pt x="97" y="93"/>
                  </a:cubicBezTo>
                  <a:moveTo>
                    <a:pt x="96" y="82"/>
                  </a:moveTo>
                  <a:cubicBezTo>
                    <a:pt x="98" y="76"/>
                    <a:pt x="100" y="70"/>
                    <a:pt x="101" y="63"/>
                  </a:cubicBezTo>
                  <a:cubicBezTo>
                    <a:pt x="102" y="64"/>
                    <a:pt x="103" y="65"/>
                    <a:pt x="104" y="66"/>
                  </a:cubicBezTo>
                  <a:cubicBezTo>
                    <a:pt x="103" y="69"/>
                    <a:pt x="101" y="73"/>
                    <a:pt x="100" y="76"/>
                  </a:cubicBezTo>
                  <a:cubicBezTo>
                    <a:pt x="98" y="78"/>
                    <a:pt x="97" y="80"/>
                    <a:pt x="96" y="82"/>
                  </a:cubicBezTo>
                  <a:moveTo>
                    <a:pt x="102" y="105"/>
                  </a:moveTo>
                  <a:cubicBezTo>
                    <a:pt x="96" y="97"/>
                    <a:pt x="90" y="89"/>
                    <a:pt x="83" y="81"/>
                  </a:cubicBezTo>
                  <a:cubicBezTo>
                    <a:pt x="84" y="80"/>
                    <a:pt x="84" y="80"/>
                    <a:pt x="84" y="80"/>
                  </a:cubicBezTo>
                  <a:cubicBezTo>
                    <a:pt x="86" y="77"/>
                    <a:pt x="87" y="73"/>
                    <a:pt x="89" y="69"/>
                  </a:cubicBezTo>
                  <a:cubicBezTo>
                    <a:pt x="90" y="68"/>
                    <a:pt x="92" y="61"/>
                    <a:pt x="93" y="61"/>
                  </a:cubicBezTo>
                  <a:cubicBezTo>
                    <a:pt x="93" y="61"/>
                    <a:pt x="92" y="62"/>
                    <a:pt x="92" y="64"/>
                  </a:cubicBezTo>
                  <a:cubicBezTo>
                    <a:pt x="90" y="71"/>
                    <a:pt x="89" y="78"/>
                    <a:pt x="87" y="85"/>
                  </a:cubicBezTo>
                  <a:cubicBezTo>
                    <a:pt x="87" y="85"/>
                    <a:pt x="87" y="86"/>
                    <a:pt x="88" y="86"/>
                  </a:cubicBezTo>
                  <a:cubicBezTo>
                    <a:pt x="88" y="86"/>
                    <a:pt x="88" y="85"/>
                    <a:pt x="88" y="85"/>
                  </a:cubicBezTo>
                  <a:cubicBezTo>
                    <a:pt x="91" y="79"/>
                    <a:pt x="99" y="70"/>
                    <a:pt x="100" y="64"/>
                  </a:cubicBezTo>
                  <a:cubicBezTo>
                    <a:pt x="99" y="72"/>
                    <a:pt x="95" y="80"/>
                    <a:pt x="92" y="88"/>
                  </a:cubicBezTo>
                  <a:cubicBezTo>
                    <a:pt x="92" y="89"/>
                    <a:pt x="92" y="89"/>
                    <a:pt x="93" y="89"/>
                  </a:cubicBezTo>
                  <a:cubicBezTo>
                    <a:pt x="93" y="89"/>
                    <a:pt x="93" y="89"/>
                    <a:pt x="93" y="89"/>
                  </a:cubicBezTo>
                  <a:cubicBezTo>
                    <a:pt x="97" y="82"/>
                    <a:pt x="102" y="76"/>
                    <a:pt x="105" y="69"/>
                  </a:cubicBezTo>
                  <a:cubicBezTo>
                    <a:pt x="101" y="76"/>
                    <a:pt x="98" y="87"/>
                    <a:pt x="96" y="96"/>
                  </a:cubicBezTo>
                  <a:cubicBezTo>
                    <a:pt x="96" y="96"/>
                    <a:pt x="96" y="96"/>
                    <a:pt x="97" y="96"/>
                  </a:cubicBezTo>
                  <a:cubicBezTo>
                    <a:pt x="97" y="96"/>
                    <a:pt x="97" y="96"/>
                    <a:pt x="97" y="96"/>
                  </a:cubicBezTo>
                  <a:cubicBezTo>
                    <a:pt x="100" y="92"/>
                    <a:pt x="102" y="87"/>
                    <a:pt x="104" y="83"/>
                  </a:cubicBezTo>
                  <a:cubicBezTo>
                    <a:pt x="106" y="80"/>
                    <a:pt x="109" y="75"/>
                    <a:pt x="110" y="72"/>
                  </a:cubicBezTo>
                  <a:cubicBezTo>
                    <a:pt x="109" y="83"/>
                    <a:pt x="105" y="94"/>
                    <a:pt x="102" y="105"/>
                  </a:cubicBezTo>
                  <a:moveTo>
                    <a:pt x="89" y="81"/>
                  </a:moveTo>
                  <a:cubicBezTo>
                    <a:pt x="91" y="77"/>
                    <a:pt x="93" y="65"/>
                    <a:pt x="95" y="59"/>
                  </a:cubicBezTo>
                  <a:cubicBezTo>
                    <a:pt x="95" y="59"/>
                    <a:pt x="95" y="59"/>
                    <a:pt x="95" y="59"/>
                  </a:cubicBezTo>
                  <a:cubicBezTo>
                    <a:pt x="96" y="60"/>
                    <a:pt x="98" y="61"/>
                    <a:pt x="99" y="62"/>
                  </a:cubicBezTo>
                  <a:cubicBezTo>
                    <a:pt x="96" y="69"/>
                    <a:pt x="92" y="75"/>
                    <a:pt x="89" y="81"/>
                  </a:cubicBezTo>
                  <a:moveTo>
                    <a:pt x="80" y="72"/>
                  </a:moveTo>
                  <a:cubicBezTo>
                    <a:pt x="81" y="65"/>
                    <a:pt x="84" y="59"/>
                    <a:pt x="86" y="53"/>
                  </a:cubicBezTo>
                  <a:cubicBezTo>
                    <a:pt x="89" y="55"/>
                    <a:pt x="91" y="56"/>
                    <a:pt x="94" y="58"/>
                  </a:cubicBezTo>
                  <a:cubicBezTo>
                    <a:pt x="94" y="58"/>
                    <a:pt x="94" y="58"/>
                    <a:pt x="94" y="58"/>
                  </a:cubicBezTo>
                  <a:cubicBezTo>
                    <a:pt x="89" y="64"/>
                    <a:pt x="87" y="71"/>
                    <a:pt x="84" y="77"/>
                  </a:cubicBezTo>
                  <a:cubicBezTo>
                    <a:pt x="86" y="72"/>
                    <a:pt x="89" y="63"/>
                    <a:pt x="90" y="57"/>
                  </a:cubicBezTo>
                  <a:cubicBezTo>
                    <a:pt x="90" y="56"/>
                    <a:pt x="90" y="56"/>
                    <a:pt x="89" y="56"/>
                  </a:cubicBezTo>
                  <a:cubicBezTo>
                    <a:pt x="89" y="56"/>
                    <a:pt x="89" y="56"/>
                    <a:pt x="89" y="56"/>
                  </a:cubicBezTo>
                  <a:cubicBezTo>
                    <a:pt x="86" y="60"/>
                    <a:pt x="81" y="67"/>
                    <a:pt x="80" y="72"/>
                  </a:cubicBezTo>
                  <a:moveTo>
                    <a:pt x="71" y="65"/>
                  </a:moveTo>
                  <a:cubicBezTo>
                    <a:pt x="71" y="65"/>
                    <a:pt x="71" y="65"/>
                    <a:pt x="71" y="64"/>
                  </a:cubicBezTo>
                  <a:cubicBezTo>
                    <a:pt x="74" y="61"/>
                    <a:pt x="80" y="54"/>
                    <a:pt x="80" y="50"/>
                  </a:cubicBezTo>
                  <a:cubicBezTo>
                    <a:pt x="80" y="56"/>
                    <a:pt x="76" y="63"/>
                    <a:pt x="75" y="69"/>
                  </a:cubicBezTo>
                  <a:cubicBezTo>
                    <a:pt x="74" y="69"/>
                    <a:pt x="75" y="69"/>
                    <a:pt x="75" y="69"/>
                  </a:cubicBezTo>
                  <a:cubicBezTo>
                    <a:pt x="75" y="69"/>
                    <a:pt x="76" y="69"/>
                    <a:pt x="76" y="69"/>
                  </a:cubicBezTo>
                  <a:cubicBezTo>
                    <a:pt x="78" y="66"/>
                    <a:pt x="79" y="63"/>
                    <a:pt x="81" y="60"/>
                  </a:cubicBezTo>
                  <a:cubicBezTo>
                    <a:pt x="82" y="59"/>
                    <a:pt x="84" y="54"/>
                    <a:pt x="84" y="54"/>
                  </a:cubicBezTo>
                  <a:cubicBezTo>
                    <a:pt x="84" y="54"/>
                    <a:pt x="84" y="55"/>
                    <a:pt x="83" y="59"/>
                  </a:cubicBezTo>
                  <a:cubicBezTo>
                    <a:pt x="81" y="64"/>
                    <a:pt x="79" y="69"/>
                    <a:pt x="78" y="74"/>
                  </a:cubicBezTo>
                  <a:cubicBezTo>
                    <a:pt x="78" y="74"/>
                    <a:pt x="79" y="75"/>
                    <a:pt x="79" y="75"/>
                  </a:cubicBezTo>
                  <a:cubicBezTo>
                    <a:pt x="79" y="75"/>
                    <a:pt x="79" y="75"/>
                    <a:pt x="80" y="74"/>
                  </a:cubicBezTo>
                  <a:cubicBezTo>
                    <a:pt x="82" y="70"/>
                    <a:pt x="87" y="64"/>
                    <a:pt x="88" y="59"/>
                  </a:cubicBezTo>
                  <a:cubicBezTo>
                    <a:pt x="87" y="66"/>
                    <a:pt x="83" y="72"/>
                    <a:pt x="83" y="80"/>
                  </a:cubicBezTo>
                  <a:cubicBezTo>
                    <a:pt x="78" y="74"/>
                    <a:pt x="72" y="68"/>
                    <a:pt x="67" y="62"/>
                  </a:cubicBezTo>
                  <a:cubicBezTo>
                    <a:pt x="68" y="61"/>
                    <a:pt x="68" y="61"/>
                    <a:pt x="68" y="61"/>
                  </a:cubicBezTo>
                  <a:cubicBezTo>
                    <a:pt x="68" y="61"/>
                    <a:pt x="68" y="62"/>
                    <a:pt x="69" y="62"/>
                  </a:cubicBezTo>
                  <a:cubicBezTo>
                    <a:pt x="69" y="62"/>
                    <a:pt x="69" y="61"/>
                    <a:pt x="69" y="61"/>
                  </a:cubicBezTo>
                  <a:cubicBezTo>
                    <a:pt x="69" y="61"/>
                    <a:pt x="71" y="58"/>
                    <a:pt x="72" y="56"/>
                  </a:cubicBezTo>
                  <a:cubicBezTo>
                    <a:pt x="72" y="56"/>
                    <a:pt x="72" y="55"/>
                    <a:pt x="73" y="55"/>
                  </a:cubicBezTo>
                  <a:cubicBezTo>
                    <a:pt x="73" y="55"/>
                    <a:pt x="72" y="56"/>
                    <a:pt x="72" y="57"/>
                  </a:cubicBezTo>
                  <a:cubicBezTo>
                    <a:pt x="71" y="59"/>
                    <a:pt x="70" y="61"/>
                    <a:pt x="70" y="64"/>
                  </a:cubicBezTo>
                  <a:cubicBezTo>
                    <a:pt x="70" y="64"/>
                    <a:pt x="70" y="65"/>
                    <a:pt x="71" y="65"/>
                  </a:cubicBezTo>
                  <a:moveTo>
                    <a:pt x="77" y="66"/>
                  </a:moveTo>
                  <a:cubicBezTo>
                    <a:pt x="77" y="66"/>
                    <a:pt x="77" y="65"/>
                    <a:pt x="78" y="64"/>
                  </a:cubicBezTo>
                  <a:cubicBezTo>
                    <a:pt x="79" y="59"/>
                    <a:pt x="81" y="55"/>
                    <a:pt x="81" y="50"/>
                  </a:cubicBezTo>
                  <a:cubicBezTo>
                    <a:pt x="83" y="50"/>
                    <a:pt x="84" y="51"/>
                    <a:pt x="85" y="52"/>
                  </a:cubicBezTo>
                  <a:cubicBezTo>
                    <a:pt x="83" y="54"/>
                    <a:pt x="81" y="57"/>
                    <a:pt x="80" y="60"/>
                  </a:cubicBezTo>
                  <a:cubicBezTo>
                    <a:pt x="79" y="61"/>
                    <a:pt x="77" y="66"/>
                    <a:pt x="77" y="66"/>
                  </a:cubicBezTo>
                  <a:moveTo>
                    <a:pt x="72" y="62"/>
                  </a:moveTo>
                  <a:cubicBezTo>
                    <a:pt x="72" y="62"/>
                    <a:pt x="74" y="55"/>
                    <a:pt x="75" y="53"/>
                  </a:cubicBezTo>
                  <a:cubicBezTo>
                    <a:pt x="75" y="52"/>
                    <a:pt x="75" y="52"/>
                    <a:pt x="75" y="52"/>
                  </a:cubicBezTo>
                  <a:cubicBezTo>
                    <a:pt x="76" y="50"/>
                    <a:pt x="77" y="49"/>
                    <a:pt x="78" y="47"/>
                  </a:cubicBezTo>
                  <a:cubicBezTo>
                    <a:pt x="78" y="48"/>
                    <a:pt x="79" y="48"/>
                    <a:pt x="80" y="49"/>
                  </a:cubicBezTo>
                  <a:cubicBezTo>
                    <a:pt x="78" y="51"/>
                    <a:pt x="77" y="54"/>
                    <a:pt x="75" y="57"/>
                  </a:cubicBezTo>
                  <a:cubicBezTo>
                    <a:pt x="73" y="60"/>
                    <a:pt x="72" y="62"/>
                    <a:pt x="72" y="62"/>
                  </a:cubicBezTo>
                  <a:moveTo>
                    <a:pt x="24" y="11"/>
                  </a:moveTo>
                  <a:cubicBezTo>
                    <a:pt x="31" y="11"/>
                    <a:pt x="37" y="9"/>
                    <a:pt x="43" y="6"/>
                  </a:cubicBezTo>
                  <a:cubicBezTo>
                    <a:pt x="53" y="18"/>
                    <a:pt x="65" y="30"/>
                    <a:pt x="73" y="44"/>
                  </a:cubicBezTo>
                  <a:cubicBezTo>
                    <a:pt x="70" y="49"/>
                    <a:pt x="67" y="53"/>
                    <a:pt x="63" y="58"/>
                  </a:cubicBezTo>
                  <a:cubicBezTo>
                    <a:pt x="49" y="48"/>
                    <a:pt x="32" y="43"/>
                    <a:pt x="18" y="34"/>
                  </a:cubicBezTo>
                  <a:cubicBezTo>
                    <a:pt x="21" y="26"/>
                    <a:pt x="18" y="17"/>
                    <a:pt x="13" y="10"/>
                  </a:cubicBezTo>
                  <a:cubicBezTo>
                    <a:pt x="16" y="11"/>
                    <a:pt x="20" y="11"/>
                    <a:pt x="23" y="11"/>
                  </a:cubicBezTo>
                  <a:cubicBezTo>
                    <a:pt x="23" y="11"/>
                    <a:pt x="23" y="11"/>
                    <a:pt x="24" y="11"/>
                  </a:cubicBezTo>
                  <a:moveTo>
                    <a:pt x="44" y="0"/>
                  </a:moveTo>
                  <a:cubicBezTo>
                    <a:pt x="44" y="0"/>
                    <a:pt x="43" y="0"/>
                    <a:pt x="43" y="0"/>
                  </a:cubicBezTo>
                  <a:cubicBezTo>
                    <a:pt x="37" y="2"/>
                    <a:pt x="32" y="5"/>
                    <a:pt x="26" y="6"/>
                  </a:cubicBezTo>
                  <a:cubicBezTo>
                    <a:pt x="25" y="6"/>
                    <a:pt x="24" y="6"/>
                    <a:pt x="23" y="6"/>
                  </a:cubicBezTo>
                  <a:cubicBezTo>
                    <a:pt x="17" y="6"/>
                    <a:pt x="11" y="5"/>
                    <a:pt x="7" y="1"/>
                  </a:cubicBezTo>
                  <a:cubicBezTo>
                    <a:pt x="6" y="0"/>
                    <a:pt x="5" y="0"/>
                    <a:pt x="5" y="0"/>
                  </a:cubicBezTo>
                  <a:cubicBezTo>
                    <a:pt x="5" y="0"/>
                    <a:pt x="4" y="0"/>
                    <a:pt x="4" y="0"/>
                  </a:cubicBezTo>
                  <a:cubicBezTo>
                    <a:pt x="4" y="0"/>
                    <a:pt x="4" y="0"/>
                    <a:pt x="4" y="0"/>
                  </a:cubicBezTo>
                  <a:cubicBezTo>
                    <a:pt x="2" y="0"/>
                    <a:pt x="0" y="2"/>
                    <a:pt x="2" y="4"/>
                  </a:cubicBezTo>
                  <a:cubicBezTo>
                    <a:pt x="9" y="12"/>
                    <a:pt x="18" y="23"/>
                    <a:pt x="11" y="34"/>
                  </a:cubicBezTo>
                  <a:cubicBezTo>
                    <a:pt x="10" y="36"/>
                    <a:pt x="12" y="37"/>
                    <a:pt x="13" y="38"/>
                  </a:cubicBezTo>
                  <a:cubicBezTo>
                    <a:pt x="28" y="47"/>
                    <a:pt x="45" y="53"/>
                    <a:pt x="60" y="62"/>
                  </a:cubicBezTo>
                  <a:cubicBezTo>
                    <a:pt x="61" y="64"/>
                    <a:pt x="61" y="64"/>
                    <a:pt x="61" y="64"/>
                  </a:cubicBezTo>
                  <a:cubicBezTo>
                    <a:pt x="80" y="85"/>
                    <a:pt x="98" y="108"/>
                    <a:pt x="115" y="131"/>
                  </a:cubicBezTo>
                  <a:cubicBezTo>
                    <a:pt x="138" y="160"/>
                    <a:pt x="160" y="189"/>
                    <a:pt x="181" y="219"/>
                  </a:cubicBezTo>
                  <a:cubicBezTo>
                    <a:pt x="197" y="242"/>
                    <a:pt x="211" y="267"/>
                    <a:pt x="233" y="286"/>
                  </a:cubicBezTo>
                  <a:cubicBezTo>
                    <a:pt x="243" y="295"/>
                    <a:pt x="257" y="303"/>
                    <a:pt x="272" y="303"/>
                  </a:cubicBezTo>
                  <a:cubicBezTo>
                    <a:pt x="274" y="303"/>
                    <a:pt x="276" y="303"/>
                    <a:pt x="278" y="303"/>
                  </a:cubicBezTo>
                  <a:cubicBezTo>
                    <a:pt x="294" y="300"/>
                    <a:pt x="302" y="286"/>
                    <a:pt x="301" y="270"/>
                  </a:cubicBezTo>
                  <a:cubicBezTo>
                    <a:pt x="300" y="250"/>
                    <a:pt x="286" y="232"/>
                    <a:pt x="274" y="217"/>
                  </a:cubicBezTo>
                  <a:cubicBezTo>
                    <a:pt x="258" y="196"/>
                    <a:pt x="240" y="177"/>
                    <a:pt x="221" y="159"/>
                  </a:cubicBezTo>
                  <a:cubicBezTo>
                    <a:pt x="178" y="116"/>
                    <a:pt x="131" y="75"/>
                    <a:pt x="79" y="42"/>
                  </a:cubicBezTo>
                  <a:cubicBezTo>
                    <a:pt x="79" y="41"/>
                    <a:pt x="79" y="41"/>
                    <a:pt x="79" y="41"/>
                  </a:cubicBezTo>
                  <a:cubicBezTo>
                    <a:pt x="70" y="27"/>
                    <a:pt x="58" y="15"/>
                    <a:pt x="47" y="2"/>
                  </a:cubicBezTo>
                  <a:cubicBezTo>
                    <a:pt x="47" y="1"/>
                    <a:pt x="47" y="1"/>
                    <a:pt x="47" y="1"/>
                  </a:cubicBezTo>
                  <a:cubicBezTo>
                    <a:pt x="46" y="0"/>
                    <a:pt x="45" y="0"/>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405"/>
            <p:cNvSpPr/>
            <p:nvPr/>
          </p:nvSpPr>
          <p:spPr bwMode="auto">
            <a:xfrm>
              <a:off x="3196" y="527"/>
              <a:ext cx="25" cy="19"/>
            </a:xfrm>
            <a:custGeom>
              <a:avLst/>
              <a:gdLst>
                <a:gd name="T0" fmla="*/ 5 w 19"/>
                <a:gd name="T1" fmla="*/ 0 h 14"/>
                <a:gd name="T2" fmla="*/ 3 w 19"/>
                <a:gd name="T3" fmla="*/ 5 h 14"/>
                <a:gd name="T4" fmla="*/ 13 w 19"/>
                <a:gd name="T5" fmla="*/ 13 h 14"/>
                <a:gd name="T6" fmla="*/ 15 w 19"/>
                <a:gd name="T7" fmla="*/ 14 h 14"/>
                <a:gd name="T8" fmla="*/ 16 w 19"/>
                <a:gd name="T9" fmla="*/ 9 h 14"/>
                <a:gd name="T10" fmla="*/ 6 w 19"/>
                <a:gd name="T11" fmla="*/ 0 h 14"/>
                <a:gd name="T12" fmla="*/ 5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5" y="0"/>
                  </a:moveTo>
                  <a:cubicBezTo>
                    <a:pt x="2" y="0"/>
                    <a:pt x="0" y="4"/>
                    <a:pt x="3" y="5"/>
                  </a:cubicBezTo>
                  <a:cubicBezTo>
                    <a:pt x="7" y="7"/>
                    <a:pt x="10" y="10"/>
                    <a:pt x="13" y="13"/>
                  </a:cubicBezTo>
                  <a:cubicBezTo>
                    <a:pt x="13" y="14"/>
                    <a:pt x="14" y="14"/>
                    <a:pt x="15" y="14"/>
                  </a:cubicBezTo>
                  <a:cubicBezTo>
                    <a:pt x="17" y="14"/>
                    <a:pt x="19" y="11"/>
                    <a:pt x="16" y="9"/>
                  </a:cubicBezTo>
                  <a:cubicBezTo>
                    <a:pt x="13" y="6"/>
                    <a:pt x="10" y="2"/>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406"/>
            <p:cNvSpPr>
              <a:spLocks noEditPoints="1"/>
            </p:cNvSpPr>
            <p:nvPr/>
          </p:nvSpPr>
          <p:spPr bwMode="auto">
            <a:xfrm>
              <a:off x="4537" y="699"/>
              <a:ext cx="143" cy="160"/>
            </a:xfrm>
            <a:custGeom>
              <a:avLst/>
              <a:gdLst>
                <a:gd name="T0" fmla="*/ 46 w 107"/>
                <a:gd name="T1" fmla="*/ 105 h 120"/>
                <a:gd name="T2" fmla="*/ 48 w 107"/>
                <a:gd name="T3" fmla="*/ 104 h 120"/>
                <a:gd name="T4" fmla="*/ 50 w 107"/>
                <a:gd name="T5" fmla="*/ 110 h 120"/>
                <a:gd name="T6" fmla="*/ 67 w 107"/>
                <a:gd name="T7" fmla="*/ 87 h 120"/>
                <a:gd name="T8" fmla="*/ 43 w 107"/>
                <a:gd name="T9" fmla="*/ 100 h 120"/>
                <a:gd name="T10" fmla="*/ 67 w 107"/>
                <a:gd name="T11" fmla="*/ 80 h 120"/>
                <a:gd name="T12" fmla="*/ 40 w 107"/>
                <a:gd name="T13" fmla="*/ 94 h 120"/>
                <a:gd name="T14" fmla="*/ 40 w 107"/>
                <a:gd name="T15" fmla="*/ 94 h 120"/>
                <a:gd name="T16" fmla="*/ 40 w 107"/>
                <a:gd name="T17" fmla="*/ 95 h 120"/>
                <a:gd name="T18" fmla="*/ 82 w 107"/>
                <a:gd name="T19" fmla="*/ 65 h 120"/>
                <a:gd name="T20" fmla="*/ 36 w 107"/>
                <a:gd name="T21" fmla="*/ 88 h 120"/>
                <a:gd name="T22" fmla="*/ 30 w 107"/>
                <a:gd name="T23" fmla="*/ 77 h 120"/>
                <a:gd name="T24" fmla="*/ 30 w 107"/>
                <a:gd name="T25" fmla="*/ 77 h 120"/>
                <a:gd name="T26" fmla="*/ 88 w 107"/>
                <a:gd name="T27" fmla="*/ 56 h 120"/>
                <a:gd name="T28" fmla="*/ 41 w 107"/>
                <a:gd name="T29" fmla="*/ 88 h 120"/>
                <a:gd name="T30" fmla="*/ 66 w 107"/>
                <a:gd name="T31" fmla="*/ 48 h 120"/>
                <a:gd name="T32" fmla="*/ 24 w 107"/>
                <a:gd name="T33" fmla="*/ 67 h 120"/>
                <a:gd name="T34" fmla="*/ 53 w 107"/>
                <a:gd name="T35" fmla="*/ 40 h 120"/>
                <a:gd name="T36" fmla="*/ 49 w 107"/>
                <a:gd name="T37" fmla="*/ 36 h 120"/>
                <a:gd name="T38" fmla="*/ 42 w 107"/>
                <a:gd name="T39" fmla="*/ 48 h 120"/>
                <a:gd name="T40" fmla="*/ 18 w 107"/>
                <a:gd name="T41" fmla="*/ 56 h 120"/>
                <a:gd name="T42" fmla="*/ 67 w 107"/>
                <a:gd name="T43" fmla="*/ 58 h 120"/>
                <a:gd name="T44" fmla="*/ 36 w 107"/>
                <a:gd name="T45" fmla="*/ 83 h 120"/>
                <a:gd name="T46" fmla="*/ 41 w 107"/>
                <a:gd name="T47" fmla="*/ 32 h 120"/>
                <a:gd name="T48" fmla="*/ 48 w 107"/>
                <a:gd name="T49" fmla="*/ 34 h 120"/>
                <a:gd name="T50" fmla="*/ 41 w 107"/>
                <a:gd name="T51" fmla="*/ 24 h 120"/>
                <a:gd name="T52" fmla="*/ 37 w 107"/>
                <a:gd name="T53" fmla="*/ 71 h 120"/>
                <a:gd name="T54" fmla="*/ 99 w 107"/>
                <a:gd name="T55" fmla="*/ 24 h 120"/>
                <a:gd name="T56" fmla="*/ 36 w 107"/>
                <a:gd name="T57" fmla="*/ 73 h 120"/>
                <a:gd name="T58" fmla="*/ 43 w 107"/>
                <a:gd name="T59" fmla="*/ 23 h 120"/>
                <a:gd name="T60" fmla="*/ 60 w 107"/>
                <a:gd name="T61" fmla="*/ 29 h 120"/>
                <a:gd name="T62" fmla="*/ 10 w 107"/>
                <a:gd name="T63" fmla="*/ 35 h 120"/>
                <a:gd name="T64" fmla="*/ 12 w 107"/>
                <a:gd name="T65" fmla="*/ 40 h 120"/>
                <a:gd name="T66" fmla="*/ 28 w 107"/>
                <a:gd name="T67" fmla="*/ 30 h 120"/>
                <a:gd name="T68" fmla="*/ 30 w 107"/>
                <a:gd name="T69" fmla="*/ 13 h 120"/>
                <a:gd name="T70" fmla="*/ 79 w 107"/>
                <a:gd name="T71" fmla="*/ 28 h 120"/>
                <a:gd name="T72" fmla="*/ 97 w 107"/>
                <a:gd name="T73" fmla="*/ 12 h 120"/>
                <a:gd name="T74" fmla="*/ 34 w 107"/>
                <a:gd name="T75" fmla="*/ 65 h 120"/>
                <a:gd name="T76" fmla="*/ 9 w 107"/>
                <a:gd name="T77" fmla="*/ 26 h 120"/>
                <a:gd name="T78" fmla="*/ 9 w 107"/>
                <a:gd name="T79" fmla="*/ 26 h 120"/>
                <a:gd name="T80" fmla="*/ 57 w 107"/>
                <a:gd name="T81" fmla="*/ 35 h 120"/>
                <a:gd name="T82" fmla="*/ 89 w 107"/>
                <a:gd name="T83" fmla="*/ 11 h 120"/>
                <a:gd name="T84" fmla="*/ 32 w 107"/>
                <a:gd name="T85" fmla="*/ 58 h 120"/>
                <a:gd name="T86" fmla="*/ 96 w 107"/>
                <a:gd name="T87" fmla="*/ 11 h 120"/>
                <a:gd name="T88" fmla="*/ 20 w 107"/>
                <a:gd name="T89" fmla="*/ 19 h 120"/>
                <a:gd name="T90" fmla="*/ 62 w 107"/>
                <a:gd name="T91" fmla="*/ 27 h 120"/>
                <a:gd name="T92" fmla="*/ 82 w 107"/>
                <a:gd name="T93" fmla="*/ 12 h 120"/>
                <a:gd name="T94" fmla="*/ 27 w 107"/>
                <a:gd name="T95" fmla="*/ 7 h 120"/>
                <a:gd name="T96" fmla="*/ 48 w 107"/>
                <a:gd name="T97" fmla="*/ 118 h 120"/>
                <a:gd name="T98" fmla="*/ 94 w 107"/>
                <a:gd name="T99" fmla="*/ 57 h 120"/>
                <a:gd name="T100" fmla="*/ 31 w 107"/>
                <a:gd name="T101"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20">
                  <a:moveTo>
                    <a:pt x="51" y="112"/>
                  </a:moveTo>
                  <a:cubicBezTo>
                    <a:pt x="50" y="111"/>
                    <a:pt x="50" y="111"/>
                    <a:pt x="50" y="111"/>
                  </a:cubicBezTo>
                  <a:cubicBezTo>
                    <a:pt x="53" y="109"/>
                    <a:pt x="55" y="106"/>
                    <a:pt x="57" y="103"/>
                  </a:cubicBezTo>
                  <a:cubicBezTo>
                    <a:pt x="55" y="106"/>
                    <a:pt x="53" y="109"/>
                    <a:pt x="51" y="112"/>
                  </a:cubicBezTo>
                  <a:moveTo>
                    <a:pt x="46" y="105"/>
                  </a:moveTo>
                  <a:cubicBezTo>
                    <a:pt x="46" y="105"/>
                    <a:pt x="46" y="105"/>
                    <a:pt x="46" y="105"/>
                  </a:cubicBezTo>
                  <a:cubicBezTo>
                    <a:pt x="47" y="104"/>
                    <a:pt x="50" y="102"/>
                    <a:pt x="51" y="101"/>
                  </a:cubicBezTo>
                  <a:cubicBezTo>
                    <a:pt x="53" y="99"/>
                    <a:pt x="56" y="97"/>
                    <a:pt x="58" y="95"/>
                  </a:cubicBezTo>
                  <a:cubicBezTo>
                    <a:pt x="58" y="95"/>
                    <a:pt x="58" y="95"/>
                    <a:pt x="58" y="95"/>
                  </a:cubicBezTo>
                  <a:cubicBezTo>
                    <a:pt x="55" y="98"/>
                    <a:pt x="52" y="101"/>
                    <a:pt x="48" y="104"/>
                  </a:cubicBezTo>
                  <a:cubicBezTo>
                    <a:pt x="47" y="105"/>
                    <a:pt x="47" y="105"/>
                    <a:pt x="46" y="105"/>
                  </a:cubicBezTo>
                  <a:moveTo>
                    <a:pt x="50" y="110"/>
                  </a:moveTo>
                  <a:cubicBezTo>
                    <a:pt x="49" y="109"/>
                    <a:pt x="48" y="108"/>
                    <a:pt x="47" y="106"/>
                  </a:cubicBezTo>
                  <a:cubicBezTo>
                    <a:pt x="55" y="101"/>
                    <a:pt x="60" y="94"/>
                    <a:pt x="67" y="88"/>
                  </a:cubicBezTo>
                  <a:cubicBezTo>
                    <a:pt x="61" y="94"/>
                    <a:pt x="56" y="103"/>
                    <a:pt x="50" y="110"/>
                  </a:cubicBezTo>
                  <a:moveTo>
                    <a:pt x="42" y="99"/>
                  </a:moveTo>
                  <a:cubicBezTo>
                    <a:pt x="42" y="98"/>
                    <a:pt x="41" y="97"/>
                    <a:pt x="40" y="96"/>
                  </a:cubicBezTo>
                  <a:cubicBezTo>
                    <a:pt x="46" y="94"/>
                    <a:pt x="50" y="91"/>
                    <a:pt x="55" y="88"/>
                  </a:cubicBezTo>
                  <a:cubicBezTo>
                    <a:pt x="51" y="92"/>
                    <a:pt x="47" y="95"/>
                    <a:pt x="42" y="99"/>
                  </a:cubicBezTo>
                  <a:moveTo>
                    <a:pt x="67" y="87"/>
                  </a:moveTo>
                  <a:cubicBezTo>
                    <a:pt x="69" y="85"/>
                    <a:pt x="70" y="84"/>
                    <a:pt x="72" y="82"/>
                  </a:cubicBezTo>
                  <a:cubicBezTo>
                    <a:pt x="71" y="83"/>
                    <a:pt x="71" y="84"/>
                    <a:pt x="70" y="85"/>
                  </a:cubicBezTo>
                  <a:cubicBezTo>
                    <a:pt x="69" y="85"/>
                    <a:pt x="68" y="86"/>
                    <a:pt x="67" y="87"/>
                  </a:cubicBezTo>
                  <a:moveTo>
                    <a:pt x="46" y="104"/>
                  </a:moveTo>
                  <a:cubicBezTo>
                    <a:pt x="45" y="103"/>
                    <a:pt x="44" y="101"/>
                    <a:pt x="43" y="100"/>
                  </a:cubicBezTo>
                  <a:cubicBezTo>
                    <a:pt x="54" y="93"/>
                    <a:pt x="65" y="85"/>
                    <a:pt x="75" y="77"/>
                  </a:cubicBezTo>
                  <a:cubicBezTo>
                    <a:pt x="75" y="77"/>
                    <a:pt x="75" y="77"/>
                    <a:pt x="75" y="77"/>
                  </a:cubicBezTo>
                  <a:cubicBezTo>
                    <a:pt x="65" y="86"/>
                    <a:pt x="55" y="95"/>
                    <a:pt x="46" y="104"/>
                  </a:cubicBezTo>
                  <a:moveTo>
                    <a:pt x="53" y="92"/>
                  </a:moveTo>
                  <a:cubicBezTo>
                    <a:pt x="58" y="88"/>
                    <a:pt x="62" y="84"/>
                    <a:pt x="67" y="80"/>
                  </a:cubicBezTo>
                  <a:cubicBezTo>
                    <a:pt x="71" y="77"/>
                    <a:pt x="76" y="73"/>
                    <a:pt x="80" y="69"/>
                  </a:cubicBezTo>
                  <a:cubicBezTo>
                    <a:pt x="79" y="70"/>
                    <a:pt x="79" y="72"/>
                    <a:pt x="78" y="73"/>
                  </a:cubicBezTo>
                  <a:cubicBezTo>
                    <a:pt x="71" y="79"/>
                    <a:pt x="65" y="84"/>
                    <a:pt x="58" y="88"/>
                  </a:cubicBezTo>
                  <a:cubicBezTo>
                    <a:pt x="56" y="90"/>
                    <a:pt x="55" y="91"/>
                    <a:pt x="53" y="92"/>
                  </a:cubicBezTo>
                  <a:moveTo>
                    <a:pt x="40" y="94"/>
                  </a:moveTo>
                  <a:cubicBezTo>
                    <a:pt x="39" y="93"/>
                    <a:pt x="38" y="92"/>
                    <a:pt x="37" y="91"/>
                  </a:cubicBezTo>
                  <a:cubicBezTo>
                    <a:pt x="54" y="85"/>
                    <a:pt x="68" y="73"/>
                    <a:pt x="81" y="62"/>
                  </a:cubicBezTo>
                  <a:cubicBezTo>
                    <a:pt x="81" y="62"/>
                    <a:pt x="81" y="62"/>
                    <a:pt x="81" y="62"/>
                  </a:cubicBezTo>
                  <a:cubicBezTo>
                    <a:pt x="76" y="67"/>
                    <a:pt x="70" y="72"/>
                    <a:pt x="65" y="76"/>
                  </a:cubicBezTo>
                  <a:cubicBezTo>
                    <a:pt x="57" y="82"/>
                    <a:pt x="48" y="88"/>
                    <a:pt x="40" y="94"/>
                  </a:cubicBezTo>
                  <a:moveTo>
                    <a:pt x="23" y="65"/>
                  </a:moveTo>
                  <a:cubicBezTo>
                    <a:pt x="23" y="65"/>
                    <a:pt x="23" y="64"/>
                    <a:pt x="22" y="64"/>
                  </a:cubicBezTo>
                  <a:cubicBezTo>
                    <a:pt x="24" y="63"/>
                    <a:pt x="25" y="62"/>
                    <a:pt x="26" y="62"/>
                  </a:cubicBezTo>
                  <a:cubicBezTo>
                    <a:pt x="25" y="63"/>
                    <a:pt x="24" y="64"/>
                    <a:pt x="23" y="65"/>
                  </a:cubicBezTo>
                  <a:moveTo>
                    <a:pt x="40" y="95"/>
                  </a:moveTo>
                  <a:cubicBezTo>
                    <a:pt x="43" y="93"/>
                    <a:pt x="47" y="90"/>
                    <a:pt x="51" y="88"/>
                  </a:cubicBezTo>
                  <a:cubicBezTo>
                    <a:pt x="63" y="79"/>
                    <a:pt x="76" y="70"/>
                    <a:pt x="86" y="59"/>
                  </a:cubicBezTo>
                  <a:cubicBezTo>
                    <a:pt x="85" y="61"/>
                    <a:pt x="84" y="62"/>
                    <a:pt x="83" y="64"/>
                  </a:cubicBezTo>
                  <a:cubicBezTo>
                    <a:pt x="82" y="65"/>
                    <a:pt x="82" y="65"/>
                    <a:pt x="82" y="65"/>
                  </a:cubicBezTo>
                  <a:cubicBezTo>
                    <a:pt x="82" y="65"/>
                    <a:pt x="82" y="65"/>
                    <a:pt x="82" y="65"/>
                  </a:cubicBezTo>
                  <a:cubicBezTo>
                    <a:pt x="82" y="65"/>
                    <a:pt x="81" y="65"/>
                    <a:pt x="81" y="66"/>
                  </a:cubicBezTo>
                  <a:cubicBezTo>
                    <a:pt x="76" y="70"/>
                    <a:pt x="71" y="75"/>
                    <a:pt x="66" y="79"/>
                  </a:cubicBezTo>
                  <a:cubicBezTo>
                    <a:pt x="61" y="82"/>
                    <a:pt x="56" y="86"/>
                    <a:pt x="51" y="89"/>
                  </a:cubicBezTo>
                  <a:cubicBezTo>
                    <a:pt x="47" y="91"/>
                    <a:pt x="44" y="93"/>
                    <a:pt x="40" y="95"/>
                  </a:cubicBezTo>
                  <a:moveTo>
                    <a:pt x="36" y="88"/>
                  </a:moveTo>
                  <a:cubicBezTo>
                    <a:pt x="35" y="87"/>
                    <a:pt x="35" y="86"/>
                    <a:pt x="34" y="85"/>
                  </a:cubicBezTo>
                  <a:cubicBezTo>
                    <a:pt x="47" y="80"/>
                    <a:pt x="58" y="72"/>
                    <a:pt x="70" y="65"/>
                  </a:cubicBezTo>
                  <a:cubicBezTo>
                    <a:pt x="73" y="63"/>
                    <a:pt x="77" y="60"/>
                    <a:pt x="81" y="58"/>
                  </a:cubicBezTo>
                  <a:cubicBezTo>
                    <a:pt x="66" y="69"/>
                    <a:pt x="49" y="76"/>
                    <a:pt x="36" y="88"/>
                  </a:cubicBezTo>
                  <a:moveTo>
                    <a:pt x="30" y="77"/>
                  </a:moveTo>
                  <a:cubicBezTo>
                    <a:pt x="43" y="72"/>
                    <a:pt x="54" y="64"/>
                    <a:pt x="66" y="57"/>
                  </a:cubicBezTo>
                  <a:cubicBezTo>
                    <a:pt x="65" y="57"/>
                    <a:pt x="65" y="58"/>
                    <a:pt x="64" y="58"/>
                  </a:cubicBezTo>
                  <a:cubicBezTo>
                    <a:pt x="53" y="66"/>
                    <a:pt x="43" y="75"/>
                    <a:pt x="33" y="84"/>
                  </a:cubicBezTo>
                  <a:cubicBezTo>
                    <a:pt x="32" y="82"/>
                    <a:pt x="31" y="79"/>
                    <a:pt x="29" y="77"/>
                  </a:cubicBezTo>
                  <a:cubicBezTo>
                    <a:pt x="30" y="77"/>
                    <a:pt x="30" y="77"/>
                    <a:pt x="30" y="77"/>
                  </a:cubicBezTo>
                  <a:moveTo>
                    <a:pt x="37" y="89"/>
                  </a:moveTo>
                  <a:cubicBezTo>
                    <a:pt x="37" y="89"/>
                    <a:pt x="37" y="89"/>
                    <a:pt x="37" y="89"/>
                  </a:cubicBezTo>
                  <a:cubicBezTo>
                    <a:pt x="39" y="87"/>
                    <a:pt x="42" y="85"/>
                    <a:pt x="45" y="83"/>
                  </a:cubicBezTo>
                  <a:cubicBezTo>
                    <a:pt x="59" y="71"/>
                    <a:pt x="76" y="64"/>
                    <a:pt x="90" y="52"/>
                  </a:cubicBezTo>
                  <a:cubicBezTo>
                    <a:pt x="89" y="53"/>
                    <a:pt x="89" y="55"/>
                    <a:pt x="88" y="56"/>
                  </a:cubicBezTo>
                  <a:cubicBezTo>
                    <a:pt x="87" y="56"/>
                    <a:pt x="87" y="56"/>
                    <a:pt x="87" y="56"/>
                  </a:cubicBezTo>
                  <a:cubicBezTo>
                    <a:pt x="78" y="63"/>
                    <a:pt x="69" y="71"/>
                    <a:pt x="60" y="77"/>
                  </a:cubicBezTo>
                  <a:cubicBezTo>
                    <a:pt x="55" y="81"/>
                    <a:pt x="50" y="83"/>
                    <a:pt x="45" y="86"/>
                  </a:cubicBezTo>
                  <a:cubicBezTo>
                    <a:pt x="45" y="86"/>
                    <a:pt x="45" y="86"/>
                    <a:pt x="45" y="86"/>
                  </a:cubicBezTo>
                  <a:cubicBezTo>
                    <a:pt x="45" y="86"/>
                    <a:pt x="43" y="87"/>
                    <a:pt x="41" y="88"/>
                  </a:cubicBezTo>
                  <a:cubicBezTo>
                    <a:pt x="39" y="88"/>
                    <a:pt x="37" y="89"/>
                    <a:pt x="37" y="89"/>
                  </a:cubicBezTo>
                  <a:moveTo>
                    <a:pt x="28" y="71"/>
                  </a:moveTo>
                  <a:cubicBezTo>
                    <a:pt x="28" y="71"/>
                    <a:pt x="28" y="71"/>
                    <a:pt x="28" y="71"/>
                  </a:cubicBezTo>
                  <a:cubicBezTo>
                    <a:pt x="40" y="62"/>
                    <a:pt x="53" y="56"/>
                    <a:pt x="66" y="48"/>
                  </a:cubicBezTo>
                  <a:cubicBezTo>
                    <a:pt x="66" y="48"/>
                    <a:pt x="66" y="48"/>
                    <a:pt x="66" y="48"/>
                  </a:cubicBezTo>
                  <a:cubicBezTo>
                    <a:pt x="66" y="48"/>
                    <a:pt x="66" y="48"/>
                    <a:pt x="66" y="48"/>
                  </a:cubicBezTo>
                  <a:cubicBezTo>
                    <a:pt x="55" y="59"/>
                    <a:pt x="41" y="66"/>
                    <a:pt x="29" y="76"/>
                  </a:cubicBezTo>
                  <a:cubicBezTo>
                    <a:pt x="29" y="77"/>
                    <a:pt x="29" y="77"/>
                    <a:pt x="29" y="77"/>
                  </a:cubicBezTo>
                  <a:cubicBezTo>
                    <a:pt x="29" y="76"/>
                    <a:pt x="28" y="74"/>
                    <a:pt x="27" y="73"/>
                  </a:cubicBezTo>
                  <a:cubicBezTo>
                    <a:pt x="26" y="71"/>
                    <a:pt x="25" y="69"/>
                    <a:pt x="24" y="67"/>
                  </a:cubicBezTo>
                  <a:cubicBezTo>
                    <a:pt x="29" y="65"/>
                    <a:pt x="34" y="62"/>
                    <a:pt x="39" y="59"/>
                  </a:cubicBezTo>
                  <a:cubicBezTo>
                    <a:pt x="35" y="62"/>
                    <a:pt x="31" y="66"/>
                    <a:pt x="28" y="70"/>
                  </a:cubicBezTo>
                  <a:cubicBezTo>
                    <a:pt x="27" y="70"/>
                    <a:pt x="28" y="71"/>
                    <a:pt x="28" y="71"/>
                  </a:cubicBezTo>
                  <a:moveTo>
                    <a:pt x="51" y="41"/>
                  </a:moveTo>
                  <a:cubicBezTo>
                    <a:pt x="52" y="40"/>
                    <a:pt x="52" y="40"/>
                    <a:pt x="53" y="40"/>
                  </a:cubicBezTo>
                  <a:cubicBezTo>
                    <a:pt x="53" y="40"/>
                    <a:pt x="53" y="40"/>
                    <a:pt x="53" y="40"/>
                  </a:cubicBezTo>
                  <a:cubicBezTo>
                    <a:pt x="52" y="40"/>
                    <a:pt x="52" y="40"/>
                    <a:pt x="51" y="41"/>
                  </a:cubicBezTo>
                  <a:moveTo>
                    <a:pt x="23" y="62"/>
                  </a:moveTo>
                  <a:cubicBezTo>
                    <a:pt x="23" y="62"/>
                    <a:pt x="23" y="61"/>
                    <a:pt x="25" y="60"/>
                  </a:cubicBezTo>
                  <a:cubicBezTo>
                    <a:pt x="32" y="51"/>
                    <a:pt x="41" y="44"/>
                    <a:pt x="49" y="36"/>
                  </a:cubicBezTo>
                  <a:cubicBezTo>
                    <a:pt x="49" y="36"/>
                    <a:pt x="49" y="36"/>
                    <a:pt x="49" y="36"/>
                  </a:cubicBezTo>
                  <a:cubicBezTo>
                    <a:pt x="49" y="37"/>
                    <a:pt x="50" y="38"/>
                    <a:pt x="51" y="38"/>
                  </a:cubicBezTo>
                  <a:cubicBezTo>
                    <a:pt x="51" y="39"/>
                    <a:pt x="51" y="39"/>
                    <a:pt x="51" y="39"/>
                  </a:cubicBezTo>
                  <a:cubicBezTo>
                    <a:pt x="50" y="40"/>
                    <a:pt x="48" y="42"/>
                    <a:pt x="46" y="43"/>
                  </a:cubicBezTo>
                  <a:cubicBezTo>
                    <a:pt x="45" y="45"/>
                    <a:pt x="43" y="46"/>
                    <a:pt x="42" y="48"/>
                  </a:cubicBezTo>
                  <a:cubicBezTo>
                    <a:pt x="38" y="51"/>
                    <a:pt x="34" y="54"/>
                    <a:pt x="31" y="57"/>
                  </a:cubicBezTo>
                  <a:cubicBezTo>
                    <a:pt x="29" y="58"/>
                    <a:pt x="28" y="59"/>
                    <a:pt x="27" y="60"/>
                  </a:cubicBezTo>
                  <a:cubicBezTo>
                    <a:pt x="26" y="60"/>
                    <a:pt x="24" y="62"/>
                    <a:pt x="23" y="62"/>
                  </a:cubicBezTo>
                  <a:moveTo>
                    <a:pt x="21" y="62"/>
                  </a:moveTo>
                  <a:cubicBezTo>
                    <a:pt x="20" y="60"/>
                    <a:pt x="19" y="58"/>
                    <a:pt x="18" y="56"/>
                  </a:cubicBezTo>
                  <a:cubicBezTo>
                    <a:pt x="24" y="53"/>
                    <a:pt x="28" y="50"/>
                    <a:pt x="33" y="46"/>
                  </a:cubicBezTo>
                  <a:cubicBezTo>
                    <a:pt x="37" y="43"/>
                    <a:pt x="44" y="39"/>
                    <a:pt x="47" y="36"/>
                  </a:cubicBezTo>
                  <a:cubicBezTo>
                    <a:pt x="39" y="45"/>
                    <a:pt x="29" y="52"/>
                    <a:pt x="21" y="62"/>
                  </a:cubicBezTo>
                  <a:moveTo>
                    <a:pt x="36" y="83"/>
                  </a:moveTo>
                  <a:cubicBezTo>
                    <a:pt x="46" y="74"/>
                    <a:pt x="56" y="66"/>
                    <a:pt x="67" y="58"/>
                  </a:cubicBezTo>
                  <a:cubicBezTo>
                    <a:pt x="78" y="50"/>
                    <a:pt x="87" y="42"/>
                    <a:pt x="97" y="34"/>
                  </a:cubicBezTo>
                  <a:cubicBezTo>
                    <a:pt x="96" y="39"/>
                    <a:pt x="94" y="43"/>
                    <a:pt x="92" y="48"/>
                  </a:cubicBezTo>
                  <a:cubicBezTo>
                    <a:pt x="84" y="55"/>
                    <a:pt x="75" y="60"/>
                    <a:pt x="66" y="65"/>
                  </a:cubicBezTo>
                  <a:cubicBezTo>
                    <a:pt x="61" y="69"/>
                    <a:pt x="55" y="72"/>
                    <a:pt x="50" y="75"/>
                  </a:cubicBezTo>
                  <a:cubicBezTo>
                    <a:pt x="46" y="78"/>
                    <a:pt x="39" y="81"/>
                    <a:pt x="36" y="83"/>
                  </a:cubicBezTo>
                  <a:moveTo>
                    <a:pt x="18" y="54"/>
                  </a:moveTo>
                  <a:cubicBezTo>
                    <a:pt x="17" y="53"/>
                    <a:pt x="16" y="51"/>
                    <a:pt x="15" y="49"/>
                  </a:cubicBezTo>
                  <a:cubicBezTo>
                    <a:pt x="25" y="45"/>
                    <a:pt x="31" y="38"/>
                    <a:pt x="39" y="32"/>
                  </a:cubicBezTo>
                  <a:cubicBezTo>
                    <a:pt x="40" y="32"/>
                    <a:pt x="43" y="30"/>
                    <a:pt x="43" y="30"/>
                  </a:cubicBezTo>
                  <a:cubicBezTo>
                    <a:pt x="43" y="30"/>
                    <a:pt x="43" y="30"/>
                    <a:pt x="41" y="32"/>
                  </a:cubicBezTo>
                  <a:cubicBezTo>
                    <a:pt x="39" y="34"/>
                    <a:pt x="36" y="37"/>
                    <a:pt x="34" y="39"/>
                  </a:cubicBezTo>
                  <a:cubicBezTo>
                    <a:pt x="29" y="44"/>
                    <a:pt x="23" y="49"/>
                    <a:pt x="18" y="54"/>
                  </a:cubicBezTo>
                  <a:moveTo>
                    <a:pt x="20" y="53"/>
                  </a:moveTo>
                  <a:cubicBezTo>
                    <a:pt x="29" y="48"/>
                    <a:pt x="38" y="37"/>
                    <a:pt x="46" y="29"/>
                  </a:cubicBezTo>
                  <a:cubicBezTo>
                    <a:pt x="47" y="31"/>
                    <a:pt x="47" y="32"/>
                    <a:pt x="48" y="34"/>
                  </a:cubicBezTo>
                  <a:cubicBezTo>
                    <a:pt x="38" y="40"/>
                    <a:pt x="30" y="47"/>
                    <a:pt x="20" y="53"/>
                  </a:cubicBezTo>
                  <a:moveTo>
                    <a:pt x="15" y="47"/>
                  </a:moveTo>
                  <a:cubicBezTo>
                    <a:pt x="14" y="46"/>
                    <a:pt x="13" y="44"/>
                    <a:pt x="13" y="42"/>
                  </a:cubicBezTo>
                  <a:cubicBezTo>
                    <a:pt x="22" y="37"/>
                    <a:pt x="30" y="30"/>
                    <a:pt x="39" y="25"/>
                  </a:cubicBezTo>
                  <a:cubicBezTo>
                    <a:pt x="40" y="24"/>
                    <a:pt x="41" y="24"/>
                    <a:pt x="41" y="24"/>
                  </a:cubicBezTo>
                  <a:cubicBezTo>
                    <a:pt x="42" y="24"/>
                    <a:pt x="37" y="28"/>
                    <a:pt x="36" y="28"/>
                  </a:cubicBezTo>
                  <a:cubicBezTo>
                    <a:pt x="34" y="30"/>
                    <a:pt x="31" y="33"/>
                    <a:pt x="28" y="35"/>
                  </a:cubicBezTo>
                  <a:cubicBezTo>
                    <a:pt x="24" y="39"/>
                    <a:pt x="19" y="43"/>
                    <a:pt x="15" y="47"/>
                  </a:cubicBezTo>
                  <a:moveTo>
                    <a:pt x="33" y="75"/>
                  </a:moveTo>
                  <a:cubicBezTo>
                    <a:pt x="32" y="75"/>
                    <a:pt x="36" y="72"/>
                    <a:pt x="37" y="71"/>
                  </a:cubicBezTo>
                  <a:cubicBezTo>
                    <a:pt x="48" y="62"/>
                    <a:pt x="61" y="55"/>
                    <a:pt x="71" y="45"/>
                  </a:cubicBezTo>
                  <a:cubicBezTo>
                    <a:pt x="72" y="44"/>
                    <a:pt x="73" y="43"/>
                    <a:pt x="74" y="42"/>
                  </a:cubicBezTo>
                  <a:cubicBezTo>
                    <a:pt x="82" y="37"/>
                    <a:pt x="88" y="31"/>
                    <a:pt x="96" y="26"/>
                  </a:cubicBezTo>
                  <a:cubicBezTo>
                    <a:pt x="97" y="26"/>
                    <a:pt x="97" y="25"/>
                    <a:pt x="97" y="25"/>
                  </a:cubicBezTo>
                  <a:cubicBezTo>
                    <a:pt x="98" y="25"/>
                    <a:pt x="99" y="24"/>
                    <a:pt x="99" y="24"/>
                  </a:cubicBezTo>
                  <a:cubicBezTo>
                    <a:pt x="99" y="26"/>
                    <a:pt x="99" y="28"/>
                    <a:pt x="99" y="30"/>
                  </a:cubicBezTo>
                  <a:cubicBezTo>
                    <a:pt x="98" y="30"/>
                    <a:pt x="98" y="31"/>
                    <a:pt x="98" y="32"/>
                  </a:cubicBezTo>
                  <a:cubicBezTo>
                    <a:pt x="86" y="37"/>
                    <a:pt x="77" y="49"/>
                    <a:pt x="66" y="55"/>
                  </a:cubicBezTo>
                  <a:cubicBezTo>
                    <a:pt x="59" y="60"/>
                    <a:pt x="52" y="64"/>
                    <a:pt x="45" y="68"/>
                  </a:cubicBezTo>
                  <a:cubicBezTo>
                    <a:pt x="42" y="70"/>
                    <a:pt x="39" y="72"/>
                    <a:pt x="36" y="73"/>
                  </a:cubicBezTo>
                  <a:cubicBezTo>
                    <a:pt x="34" y="74"/>
                    <a:pt x="33" y="75"/>
                    <a:pt x="33" y="75"/>
                  </a:cubicBezTo>
                  <a:moveTo>
                    <a:pt x="17" y="47"/>
                  </a:moveTo>
                  <a:cubicBezTo>
                    <a:pt x="17" y="47"/>
                    <a:pt x="17" y="47"/>
                    <a:pt x="19" y="45"/>
                  </a:cubicBezTo>
                  <a:cubicBezTo>
                    <a:pt x="22" y="42"/>
                    <a:pt x="24" y="40"/>
                    <a:pt x="27" y="38"/>
                  </a:cubicBezTo>
                  <a:cubicBezTo>
                    <a:pt x="32" y="33"/>
                    <a:pt x="38" y="28"/>
                    <a:pt x="43" y="23"/>
                  </a:cubicBezTo>
                  <a:cubicBezTo>
                    <a:pt x="44" y="25"/>
                    <a:pt x="45" y="26"/>
                    <a:pt x="45" y="28"/>
                  </a:cubicBezTo>
                  <a:cubicBezTo>
                    <a:pt x="36" y="31"/>
                    <a:pt x="29" y="39"/>
                    <a:pt x="21" y="45"/>
                  </a:cubicBezTo>
                  <a:cubicBezTo>
                    <a:pt x="20" y="46"/>
                    <a:pt x="17" y="47"/>
                    <a:pt x="17" y="47"/>
                  </a:cubicBezTo>
                  <a:moveTo>
                    <a:pt x="59" y="32"/>
                  </a:moveTo>
                  <a:cubicBezTo>
                    <a:pt x="59" y="31"/>
                    <a:pt x="60" y="30"/>
                    <a:pt x="60" y="29"/>
                  </a:cubicBezTo>
                  <a:cubicBezTo>
                    <a:pt x="66" y="25"/>
                    <a:pt x="71" y="21"/>
                    <a:pt x="77" y="18"/>
                  </a:cubicBezTo>
                  <a:cubicBezTo>
                    <a:pt x="74" y="20"/>
                    <a:pt x="71" y="23"/>
                    <a:pt x="68" y="25"/>
                  </a:cubicBezTo>
                  <a:cubicBezTo>
                    <a:pt x="64" y="27"/>
                    <a:pt x="62" y="30"/>
                    <a:pt x="59" y="32"/>
                  </a:cubicBezTo>
                  <a:moveTo>
                    <a:pt x="12" y="40"/>
                  </a:moveTo>
                  <a:cubicBezTo>
                    <a:pt x="11" y="38"/>
                    <a:pt x="11" y="37"/>
                    <a:pt x="10" y="35"/>
                  </a:cubicBezTo>
                  <a:cubicBezTo>
                    <a:pt x="15" y="33"/>
                    <a:pt x="20" y="30"/>
                    <a:pt x="24" y="26"/>
                  </a:cubicBezTo>
                  <a:cubicBezTo>
                    <a:pt x="27" y="25"/>
                    <a:pt x="30" y="23"/>
                    <a:pt x="32" y="21"/>
                  </a:cubicBezTo>
                  <a:cubicBezTo>
                    <a:pt x="34" y="20"/>
                    <a:pt x="37" y="17"/>
                    <a:pt x="37" y="17"/>
                  </a:cubicBezTo>
                  <a:cubicBezTo>
                    <a:pt x="38" y="17"/>
                    <a:pt x="37" y="18"/>
                    <a:pt x="35" y="21"/>
                  </a:cubicBezTo>
                  <a:cubicBezTo>
                    <a:pt x="28" y="28"/>
                    <a:pt x="19" y="33"/>
                    <a:pt x="12" y="40"/>
                  </a:cubicBezTo>
                  <a:moveTo>
                    <a:pt x="12" y="41"/>
                  </a:moveTo>
                  <a:cubicBezTo>
                    <a:pt x="12" y="41"/>
                    <a:pt x="12" y="41"/>
                    <a:pt x="12" y="41"/>
                  </a:cubicBezTo>
                  <a:cubicBezTo>
                    <a:pt x="21" y="33"/>
                    <a:pt x="33" y="27"/>
                    <a:pt x="39" y="16"/>
                  </a:cubicBezTo>
                  <a:cubicBezTo>
                    <a:pt x="41" y="18"/>
                    <a:pt x="42" y="20"/>
                    <a:pt x="42" y="22"/>
                  </a:cubicBezTo>
                  <a:cubicBezTo>
                    <a:pt x="37" y="24"/>
                    <a:pt x="33" y="27"/>
                    <a:pt x="28" y="30"/>
                  </a:cubicBezTo>
                  <a:cubicBezTo>
                    <a:pt x="23" y="33"/>
                    <a:pt x="17" y="37"/>
                    <a:pt x="12" y="41"/>
                  </a:cubicBezTo>
                  <a:moveTo>
                    <a:pt x="10" y="33"/>
                  </a:moveTo>
                  <a:cubicBezTo>
                    <a:pt x="10" y="33"/>
                    <a:pt x="10" y="32"/>
                    <a:pt x="10" y="32"/>
                  </a:cubicBezTo>
                  <a:cubicBezTo>
                    <a:pt x="10" y="31"/>
                    <a:pt x="9" y="30"/>
                    <a:pt x="9" y="29"/>
                  </a:cubicBezTo>
                  <a:cubicBezTo>
                    <a:pt x="17" y="25"/>
                    <a:pt x="23" y="18"/>
                    <a:pt x="30" y="13"/>
                  </a:cubicBezTo>
                  <a:cubicBezTo>
                    <a:pt x="31" y="13"/>
                    <a:pt x="32" y="13"/>
                    <a:pt x="32" y="13"/>
                  </a:cubicBezTo>
                  <a:cubicBezTo>
                    <a:pt x="33" y="13"/>
                    <a:pt x="25" y="21"/>
                    <a:pt x="24" y="22"/>
                  </a:cubicBezTo>
                  <a:cubicBezTo>
                    <a:pt x="20" y="26"/>
                    <a:pt x="15" y="30"/>
                    <a:pt x="10" y="33"/>
                  </a:cubicBezTo>
                  <a:moveTo>
                    <a:pt x="60" y="43"/>
                  </a:moveTo>
                  <a:cubicBezTo>
                    <a:pt x="66" y="38"/>
                    <a:pt x="72" y="33"/>
                    <a:pt x="79" y="28"/>
                  </a:cubicBezTo>
                  <a:cubicBezTo>
                    <a:pt x="84" y="23"/>
                    <a:pt x="91" y="18"/>
                    <a:pt x="95" y="12"/>
                  </a:cubicBezTo>
                  <a:cubicBezTo>
                    <a:pt x="86" y="25"/>
                    <a:pt x="73" y="35"/>
                    <a:pt x="60" y="43"/>
                  </a:cubicBezTo>
                  <a:moveTo>
                    <a:pt x="34" y="65"/>
                  </a:moveTo>
                  <a:cubicBezTo>
                    <a:pt x="36" y="63"/>
                    <a:pt x="38" y="61"/>
                    <a:pt x="40" y="60"/>
                  </a:cubicBezTo>
                  <a:cubicBezTo>
                    <a:pt x="59" y="43"/>
                    <a:pt x="82" y="33"/>
                    <a:pt x="97" y="12"/>
                  </a:cubicBezTo>
                  <a:cubicBezTo>
                    <a:pt x="99" y="15"/>
                    <a:pt x="99" y="18"/>
                    <a:pt x="99" y="22"/>
                  </a:cubicBezTo>
                  <a:cubicBezTo>
                    <a:pt x="99" y="22"/>
                    <a:pt x="99" y="22"/>
                    <a:pt x="99" y="22"/>
                  </a:cubicBezTo>
                  <a:cubicBezTo>
                    <a:pt x="91" y="26"/>
                    <a:pt x="84" y="32"/>
                    <a:pt x="78" y="38"/>
                  </a:cubicBezTo>
                  <a:cubicBezTo>
                    <a:pt x="69" y="44"/>
                    <a:pt x="61" y="50"/>
                    <a:pt x="51" y="55"/>
                  </a:cubicBezTo>
                  <a:cubicBezTo>
                    <a:pt x="46" y="58"/>
                    <a:pt x="40" y="61"/>
                    <a:pt x="34" y="65"/>
                  </a:cubicBezTo>
                  <a:moveTo>
                    <a:pt x="11" y="34"/>
                  </a:moveTo>
                  <a:cubicBezTo>
                    <a:pt x="20" y="28"/>
                    <a:pt x="29" y="21"/>
                    <a:pt x="35" y="11"/>
                  </a:cubicBezTo>
                  <a:cubicBezTo>
                    <a:pt x="36" y="12"/>
                    <a:pt x="37" y="14"/>
                    <a:pt x="38" y="15"/>
                  </a:cubicBezTo>
                  <a:cubicBezTo>
                    <a:pt x="29" y="21"/>
                    <a:pt x="19" y="28"/>
                    <a:pt x="11" y="34"/>
                  </a:cubicBezTo>
                  <a:moveTo>
                    <a:pt x="9" y="26"/>
                  </a:moveTo>
                  <a:cubicBezTo>
                    <a:pt x="9" y="25"/>
                    <a:pt x="9" y="23"/>
                    <a:pt x="9" y="22"/>
                  </a:cubicBezTo>
                  <a:cubicBezTo>
                    <a:pt x="12" y="19"/>
                    <a:pt x="15" y="17"/>
                    <a:pt x="18" y="15"/>
                  </a:cubicBezTo>
                  <a:cubicBezTo>
                    <a:pt x="21" y="12"/>
                    <a:pt x="25" y="9"/>
                    <a:pt x="26" y="9"/>
                  </a:cubicBezTo>
                  <a:cubicBezTo>
                    <a:pt x="26" y="9"/>
                    <a:pt x="26" y="11"/>
                    <a:pt x="22" y="14"/>
                  </a:cubicBezTo>
                  <a:cubicBezTo>
                    <a:pt x="18" y="19"/>
                    <a:pt x="13" y="22"/>
                    <a:pt x="9" y="26"/>
                  </a:cubicBezTo>
                  <a:moveTo>
                    <a:pt x="65" y="21"/>
                  </a:moveTo>
                  <a:cubicBezTo>
                    <a:pt x="68" y="16"/>
                    <a:pt x="72" y="12"/>
                    <a:pt x="78" y="9"/>
                  </a:cubicBezTo>
                  <a:cubicBezTo>
                    <a:pt x="73" y="12"/>
                    <a:pt x="68" y="17"/>
                    <a:pt x="65" y="21"/>
                  </a:cubicBezTo>
                  <a:moveTo>
                    <a:pt x="56" y="38"/>
                  </a:moveTo>
                  <a:cubicBezTo>
                    <a:pt x="56" y="37"/>
                    <a:pt x="57" y="36"/>
                    <a:pt x="57" y="35"/>
                  </a:cubicBezTo>
                  <a:cubicBezTo>
                    <a:pt x="61" y="32"/>
                    <a:pt x="64" y="29"/>
                    <a:pt x="68" y="27"/>
                  </a:cubicBezTo>
                  <a:cubicBezTo>
                    <a:pt x="73" y="24"/>
                    <a:pt x="76" y="21"/>
                    <a:pt x="80" y="17"/>
                  </a:cubicBezTo>
                  <a:cubicBezTo>
                    <a:pt x="81" y="16"/>
                    <a:pt x="85" y="13"/>
                    <a:pt x="87" y="10"/>
                  </a:cubicBezTo>
                  <a:cubicBezTo>
                    <a:pt x="88" y="10"/>
                    <a:pt x="89" y="9"/>
                    <a:pt x="90" y="8"/>
                  </a:cubicBezTo>
                  <a:cubicBezTo>
                    <a:pt x="90" y="9"/>
                    <a:pt x="89" y="10"/>
                    <a:pt x="89" y="11"/>
                  </a:cubicBezTo>
                  <a:cubicBezTo>
                    <a:pt x="87" y="14"/>
                    <a:pt x="85" y="16"/>
                    <a:pt x="82" y="18"/>
                  </a:cubicBezTo>
                  <a:cubicBezTo>
                    <a:pt x="78" y="23"/>
                    <a:pt x="73" y="26"/>
                    <a:pt x="68" y="29"/>
                  </a:cubicBezTo>
                  <a:cubicBezTo>
                    <a:pt x="64" y="32"/>
                    <a:pt x="60" y="35"/>
                    <a:pt x="56" y="38"/>
                  </a:cubicBezTo>
                  <a:moveTo>
                    <a:pt x="25" y="66"/>
                  </a:moveTo>
                  <a:cubicBezTo>
                    <a:pt x="27" y="64"/>
                    <a:pt x="30" y="60"/>
                    <a:pt x="32" y="58"/>
                  </a:cubicBezTo>
                  <a:cubicBezTo>
                    <a:pt x="32" y="58"/>
                    <a:pt x="32" y="58"/>
                    <a:pt x="32" y="58"/>
                  </a:cubicBezTo>
                  <a:cubicBezTo>
                    <a:pt x="36" y="55"/>
                    <a:pt x="39" y="52"/>
                    <a:pt x="43" y="49"/>
                  </a:cubicBezTo>
                  <a:cubicBezTo>
                    <a:pt x="51" y="43"/>
                    <a:pt x="60" y="37"/>
                    <a:pt x="69" y="31"/>
                  </a:cubicBezTo>
                  <a:cubicBezTo>
                    <a:pt x="78" y="24"/>
                    <a:pt x="87" y="18"/>
                    <a:pt x="92" y="8"/>
                  </a:cubicBezTo>
                  <a:cubicBezTo>
                    <a:pt x="93" y="8"/>
                    <a:pt x="95" y="9"/>
                    <a:pt x="96" y="11"/>
                  </a:cubicBezTo>
                  <a:cubicBezTo>
                    <a:pt x="83" y="21"/>
                    <a:pt x="71" y="33"/>
                    <a:pt x="58" y="43"/>
                  </a:cubicBezTo>
                  <a:cubicBezTo>
                    <a:pt x="51" y="49"/>
                    <a:pt x="43" y="55"/>
                    <a:pt x="35" y="60"/>
                  </a:cubicBezTo>
                  <a:cubicBezTo>
                    <a:pt x="32" y="62"/>
                    <a:pt x="28" y="64"/>
                    <a:pt x="25" y="66"/>
                  </a:cubicBezTo>
                  <a:moveTo>
                    <a:pt x="10" y="28"/>
                  </a:moveTo>
                  <a:cubicBezTo>
                    <a:pt x="13" y="26"/>
                    <a:pt x="17" y="21"/>
                    <a:pt x="20" y="19"/>
                  </a:cubicBezTo>
                  <a:cubicBezTo>
                    <a:pt x="24" y="15"/>
                    <a:pt x="27" y="12"/>
                    <a:pt x="29" y="7"/>
                  </a:cubicBezTo>
                  <a:cubicBezTo>
                    <a:pt x="29" y="7"/>
                    <a:pt x="29" y="7"/>
                    <a:pt x="29" y="7"/>
                  </a:cubicBezTo>
                  <a:cubicBezTo>
                    <a:pt x="31" y="8"/>
                    <a:pt x="32" y="9"/>
                    <a:pt x="34" y="10"/>
                  </a:cubicBezTo>
                  <a:cubicBezTo>
                    <a:pt x="25" y="14"/>
                    <a:pt x="18" y="23"/>
                    <a:pt x="10" y="28"/>
                  </a:cubicBezTo>
                  <a:moveTo>
                    <a:pt x="62" y="27"/>
                  </a:moveTo>
                  <a:cubicBezTo>
                    <a:pt x="63" y="26"/>
                    <a:pt x="64" y="25"/>
                    <a:pt x="64" y="24"/>
                  </a:cubicBezTo>
                  <a:cubicBezTo>
                    <a:pt x="70" y="18"/>
                    <a:pt x="76" y="12"/>
                    <a:pt x="83" y="8"/>
                  </a:cubicBezTo>
                  <a:cubicBezTo>
                    <a:pt x="83" y="8"/>
                    <a:pt x="86" y="7"/>
                    <a:pt x="88" y="7"/>
                  </a:cubicBezTo>
                  <a:cubicBezTo>
                    <a:pt x="88" y="7"/>
                    <a:pt x="88" y="7"/>
                    <a:pt x="89" y="7"/>
                  </a:cubicBezTo>
                  <a:cubicBezTo>
                    <a:pt x="86" y="8"/>
                    <a:pt x="84" y="10"/>
                    <a:pt x="82" y="12"/>
                  </a:cubicBezTo>
                  <a:cubicBezTo>
                    <a:pt x="77" y="16"/>
                    <a:pt x="72" y="19"/>
                    <a:pt x="68" y="22"/>
                  </a:cubicBezTo>
                  <a:cubicBezTo>
                    <a:pt x="65" y="24"/>
                    <a:pt x="63" y="25"/>
                    <a:pt x="62" y="27"/>
                  </a:cubicBezTo>
                  <a:moveTo>
                    <a:pt x="9" y="20"/>
                  </a:moveTo>
                  <a:cubicBezTo>
                    <a:pt x="11" y="12"/>
                    <a:pt x="15" y="6"/>
                    <a:pt x="23" y="6"/>
                  </a:cubicBezTo>
                  <a:cubicBezTo>
                    <a:pt x="24" y="6"/>
                    <a:pt x="26" y="6"/>
                    <a:pt x="27" y="7"/>
                  </a:cubicBezTo>
                  <a:cubicBezTo>
                    <a:pt x="21" y="10"/>
                    <a:pt x="15" y="15"/>
                    <a:pt x="9" y="20"/>
                  </a:cubicBezTo>
                  <a:moveTo>
                    <a:pt x="23" y="0"/>
                  </a:moveTo>
                  <a:cubicBezTo>
                    <a:pt x="15" y="0"/>
                    <a:pt x="8" y="5"/>
                    <a:pt x="5" y="14"/>
                  </a:cubicBezTo>
                  <a:cubicBezTo>
                    <a:pt x="0" y="27"/>
                    <a:pt x="7" y="44"/>
                    <a:pt x="12" y="56"/>
                  </a:cubicBezTo>
                  <a:cubicBezTo>
                    <a:pt x="22" y="78"/>
                    <a:pt x="35" y="97"/>
                    <a:pt x="48" y="118"/>
                  </a:cubicBezTo>
                  <a:cubicBezTo>
                    <a:pt x="48" y="118"/>
                    <a:pt x="48" y="118"/>
                    <a:pt x="48" y="119"/>
                  </a:cubicBezTo>
                  <a:cubicBezTo>
                    <a:pt x="49" y="119"/>
                    <a:pt x="50" y="120"/>
                    <a:pt x="50" y="120"/>
                  </a:cubicBezTo>
                  <a:cubicBezTo>
                    <a:pt x="51" y="120"/>
                    <a:pt x="52" y="119"/>
                    <a:pt x="53" y="118"/>
                  </a:cubicBezTo>
                  <a:cubicBezTo>
                    <a:pt x="53" y="118"/>
                    <a:pt x="53" y="118"/>
                    <a:pt x="53" y="118"/>
                  </a:cubicBezTo>
                  <a:cubicBezTo>
                    <a:pt x="68" y="99"/>
                    <a:pt x="82" y="78"/>
                    <a:pt x="94" y="57"/>
                  </a:cubicBezTo>
                  <a:cubicBezTo>
                    <a:pt x="100" y="45"/>
                    <a:pt x="107" y="31"/>
                    <a:pt x="105" y="17"/>
                  </a:cubicBezTo>
                  <a:cubicBezTo>
                    <a:pt x="104" y="7"/>
                    <a:pt x="96" y="1"/>
                    <a:pt x="87" y="1"/>
                  </a:cubicBezTo>
                  <a:cubicBezTo>
                    <a:pt x="85" y="1"/>
                    <a:pt x="83" y="2"/>
                    <a:pt x="82" y="2"/>
                  </a:cubicBezTo>
                  <a:cubicBezTo>
                    <a:pt x="66" y="5"/>
                    <a:pt x="59" y="18"/>
                    <a:pt x="53" y="31"/>
                  </a:cubicBezTo>
                  <a:cubicBezTo>
                    <a:pt x="48" y="21"/>
                    <a:pt x="43" y="7"/>
                    <a:pt x="31" y="2"/>
                  </a:cubicBezTo>
                  <a:cubicBezTo>
                    <a:pt x="29" y="1"/>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407"/>
            <p:cNvSpPr>
              <a:spLocks noEditPoints="1"/>
            </p:cNvSpPr>
            <p:nvPr/>
          </p:nvSpPr>
          <p:spPr bwMode="auto">
            <a:xfrm>
              <a:off x="6524" y="3036"/>
              <a:ext cx="142" cy="159"/>
            </a:xfrm>
            <a:custGeom>
              <a:avLst/>
              <a:gdLst>
                <a:gd name="T0" fmla="*/ 46 w 106"/>
                <a:gd name="T1" fmla="*/ 105 h 119"/>
                <a:gd name="T2" fmla="*/ 48 w 106"/>
                <a:gd name="T3" fmla="*/ 104 h 119"/>
                <a:gd name="T4" fmla="*/ 49 w 106"/>
                <a:gd name="T5" fmla="*/ 110 h 119"/>
                <a:gd name="T6" fmla="*/ 67 w 106"/>
                <a:gd name="T7" fmla="*/ 86 h 119"/>
                <a:gd name="T8" fmla="*/ 43 w 106"/>
                <a:gd name="T9" fmla="*/ 100 h 119"/>
                <a:gd name="T10" fmla="*/ 66 w 106"/>
                <a:gd name="T11" fmla="*/ 80 h 119"/>
                <a:gd name="T12" fmla="*/ 39 w 106"/>
                <a:gd name="T13" fmla="*/ 94 h 119"/>
                <a:gd name="T14" fmla="*/ 39 w 106"/>
                <a:gd name="T15" fmla="*/ 94 h 119"/>
                <a:gd name="T16" fmla="*/ 40 w 106"/>
                <a:gd name="T17" fmla="*/ 94 h 119"/>
                <a:gd name="T18" fmla="*/ 82 w 106"/>
                <a:gd name="T19" fmla="*/ 65 h 119"/>
                <a:gd name="T20" fmla="*/ 35 w 106"/>
                <a:gd name="T21" fmla="*/ 88 h 119"/>
                <a:gd name="T22" fmla="*/ 30 w 106"/>
                <a:gd name="T23" fmla="*/ 77 h 119"/>
                <a:gd name="T24" fmla="*/ 30 w 106"/>
                <a:gd name="T25" fmla="*/ 77 h 119"/>
                <a:gd name="T26" fmla="*/ 88 w 106"/>
                <a:gd name="T27" fmla="*/ 55 h 119"/>
                <a:gd name="T28" fmla="*/ 41 w 106"/>
                <a:gd name="T29" fmla="*/ 87 h 119"/>
                <a:gd name="T30" fmla="*/ 66 w 106"/>
                <a:gd name="T31" fmla="*/ 47 h 119"/>
                <a:gd name="T32" fmla="*/ 24 w 106"/>
                <a:gd name="T33" fmla="*/ 67 h 119"/>
                <a:gd name="T34" fmla="*/ 52 w 106"/>
                <a:gd name="T35" fmla="*/ 39 h 119"/>
                <a:gd name="T36" fmla="*/ 48 w 106"/>
                <a:gd name="T37" fmla="*/ 35 h 119"/>
                <a:gd name="T38" fmla="*/ 41 w 106"/>
                <a:gd name="T39" fmla="*/ 48 h 119"/>
                <a:gd name="T40" fmla="*/ 18 w 106"/>
                <a:gd name="T41" fmla="*/ 55 h 119"/>
                <a:gd name="T42" fmla="*/ 67 w 106"/>
                <a:gd name="T43" fmla="*/ 57 h 119"/>
                <a:gd name="T44" fmla="*/ 35 w 106"/>
                <a:gd name="T45" fmla="*/ 83 h 119"/>
                <a:gd name="T46" fmla="*/ 41 w 106"/>
                <a:gd name="T47" fmla="*/ 32 h 119"/>
                <a:gd name="T48" fmla="*/ 48 w 106"/>
                <a:gd name="T49" fmla="*/ 34 h 119"/>
                <a:gd name="T50" fmla="*/ 41 w 106"/>
                <a:gd name="T51" fmla="*/ 23 h 119"/>
                <a:gd name="T52" fmla="*/ 37 w 106"/>
                <a:gd name="T53" fmla="*/ 71 h 119"/>
                <a:gd name="T54" fmla="*/ 99 w 106"/>
                <a:gd name="T55" fmla="*/ 23 h 119"/>
                <a:gd name="T56" fmla="*/ 35 w 106"/>
                <a:gd name="T57" fmla="*/ 73 h 119"/>
                <a:gd name="T58" fmla="*/ 43 w 106"/>
                <a:gd name="T59" fmla="*/ 23 h 119"/>
                <a:gd name="T60" fmla="*/ 60 w 106"/>
                <a:gd name="T61" fmla="*/ 28 h 119"/>
                <a:gd name="T62" fmla="*/ 10 w 106"/>
                <a:gd name="T63" fmla="*/ 35 h 119"/>
                <a:gd name="T64" fmla="*/ 11 w 106"/>
                <a:gd name="T65" fmla="*/ 40 h 119"/>
                <a:gd name="T66" fmla="*/ 28 w 106"/>
                <a:gd name="T67" fmla="*/ 29 h 119"/>
                <a:gd name="T68" fmla="*/ 30 w 106"/>
                <a:gd name="T69" fmla="*/ 13 h 119"/>
                <a:gd name="T70" fmla="*/ 78 w 106"/>
                <a:gd name="T71" fmla="*/ 27 h 119"/>
                <a:gd name="T72" fmla="*/ 96 w 106"/>
                <a:gd name="T73" fmla="*/ 12 h 119"/>
                <a:gd name="T74" fmla="*/ 33 w 106"/>
                <a:gd name="T75" fmla="*/ 65 h 119"/>
                <a:gd name="T76" fmla="*/ 9 w 106"/>
                <a:gd name="T77" fmla="*/ 26 h 119"/>
                <a:gd name="T78" fmla="*/ 9 w 106"/>
                <a:gd name="T79" fmla="*/ 26 h 119"/>
                <a:gd name="T80" fmla="*/ 57 w 106"/>
                <a:gd name="T81" fmla="*/ 35 h 119"/>
                <a:gd name="T82" fmla="*/ 88 w 106"/>
                <a:gd name="T83" fmla="*/ 11 h 119"/>
                <a:gd name="T84" fmla="*/ 31 w 106"/>
                <a:gd name="T85" fmla="*/ 58 h 119"/>
                <a:gd name="T86" fmla="*/ 96 w 106"/>
                <a:gd name="T87" fmla="*/ 10 h 119"/>
                <a:gd name="T88" fmla="*/ 20 w 106"/>
                <a:gd name="T89" fmla="*/ 18 h 119"/>
                <a:gd name="T90" fmla="*/ 61 w 106"/>
                <a:gd name="T91" fmla="*/ 26 h 119"/>
                <a:gd name="T92" fmla="*/ 82 w 106"/>
                <a:gd name="T93" fmla="*/ 12 h 119"/>
                <a:gd name="T94" fmla="*/ 27 w 106"/>
                <a:gd name="T95" fmla="*/ 6 h 119"/>
                <a:gd name="T96" fmla="*/ 47 w 106"/>
                <a:gd name="T97" fmla="*/ 117 h 119"/>
                <a:gd name="T98" fmla="*/ 93 w 106"/>
                <a:gd name="T99" fmla="*/ 56 h 119"/>
                <a:gd name="T100" fmla="*/ 31 w 106"/>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 h="119">
                  <a:moveTo>
                    <a:pt x="50" y="112"/>
                  </a:moveTo>
                  <a:cubicBezTo>
                    <a:pt x="50" y="111"/>
                    <a:pt x="50" y="111"/>
                    <a:pt x="50" y="111"/>
                  </a:cubicBezTo>
                  <a:cubicBezTo>
                    <a:pt x="52" y="108"/>
                    <a:pt x="55" y="106"/>
                    <a:pt x="57" y="103"/>
                  </a:cubicBezTo>
                  <a:cubicBezTo>
                    <a:pt x="55" y="106"/>
                    <a:pt x="53" y="109"/>
                    <a:pt x="50" y="112"/>
                  </a:cubicBezTo>
                  <a:moveTo>
                    <a:pt x="46" y="105"/>
                  </a:moveTo>
                  <a:cubicBezTo>
                    <a:pt x="46" y="105"/>
                    <a:pt x="46" y="105"/>
                    <a:pt x="46" y="105"/>
                  </a:cubicBezTo>
                  <a:cubicBezTo>
                    <a:pt x="47" y="104"/>
                    <a:pt x="50" y="101"/>
                    <a:pt x="51" y="101"/>
                  </a:cubicBezTo>
                  <a:cubicBezTo>
                    <a:pt x="53" y="99"/>
                    <a:pt x="55" y="97"/>
                    <a:pt x="58" y="94"/>
                  </a:cubicBezTo>
                  <a:cubicBezTo>
                    <a:pt x="57" y="95"/>
                    <a:pt x="57" y="95"/>
                    <a:pt x="57" y="95"/>
                  </a:cubicBezTo>
                  <a:cubicBezTo>
                    <a:pt x="54" y="98"/>
                    <a:pt x="51" y="101"/>
                    <a:pt x="48" y="104"/>
                  </a:cubicBezTo>
                  <a:cubicBezTo>
                    <a:pt x="47" y="104"/>
                    <a:pt x="46" y="105"/>
                    <a:pt x="46" y="105"/>
                  </a:cubicBezTo>
                  <a:moveTo>
                    <a:pt x="49" y="110"/>
                  </a:moveTo>
                  <a:cubicBezTo>
                    <a:pt x="48" y="108"/>
                    <a:pt x="47" y="107"/>
                    <a:pt x="47" y="106"/>
                  </a:cubicBezTo>
                  <a:cubicBezTo>
                    <a:pt x="54" y="101"/>
                    <a:pt x="60" y="94"/>
                    <a:pt x="67" y="88"/>
                  </a:cubicBezTo>
                  <a:cubicBezTo>
                    <a:pt x="60" y="93"/>
                    <a:pt x="55" y="103"/>
                    <a:pt x="49" y="110"/>
                  </a:cubicBezTo>
                  <a:moveTo>
                    <a:pt x="42" y="98"/>
                  </a:moveTo>
                  <a:cubicBezTo>
                    <a:pt x="41" y="98"/>
                    <a:pt x="41" y="97"/>
                    <a:pt x="40" y="96"/>
                  </a:cubicBezTo>
                  <a:cubicBezTo>
                    <a:pt x="45" y="93"/>
                    <a:pt x="50" y="91"/>
                    <a:pt x="55" y="88"/>
                  </a:cubicBezTo>
                  <a:cubicBezTo>
                    <a:pt x="51" y="91"/>
                    <a:pt x="46" y="95"/>
                    <a:pt x="42" y="98"/>
                  </a:cubicBezTo>
                  <a:moveTo>
                    <a:pt x="67" y="86"/>
                  </a:moveTo>
                  <a:cubicBezTo>
                    <a:pt x="68" y="85"/>
                    <a:pt x="70" y="83"/>
                    <a:pt x="71" y="82"/>
                  </a:cubicBezTo>
                  <a:cubicBezTo>
                    <a:pt x="71" y="83"/>
                    <a:pt x="70" y="83"/>
                    <a:pt x="70" y="84"/>
                  </a:cubicBezTo>
                  <a:cubicBezTo>
                    <a:pt x="69" y="85"/>
                    <a:pt x="68" y="86"/>
                    <a:pt x="67" y="86"/>
                  </a:cubicBezTo>
                  <a:moveTo>
                    <a:pt x="45" y="104"/>
                  </a:moveTo>
                  <a:cubicBezTo>
                    <a:pt x="45" y="103"/>
                    <a:pt x="44" y="101"/>
                    <a:pt x="43" y="100"/>
                  </a:cubicBezTo>
                  <a:cubicBezTo>
                    <a:pt x="54" y="92"/>
                    <a:pt x="65" y="85"/>
                    <a:pt x="75" y="77"/>
                  </a:cubicBezTo>
                  <a:cubicBezTo>
                    <a:pt x="75" y="77"/>
                    <a:pt x="75" y="77"/>
                    <a:pt x="75" y="77"/>
                  </a:cubicBezTo>
                  <a:cubicBezTo>
                    <a:pt x="65" y="86"/>
                    <a:pt x="55" y="95"/>
                    <a:pt x="45" y="104"/>
                  </a:cubicBezTo>
                  <a:moveTo>
                    <a:pt x="53" y="91"/>
                  </a:moveTo>
                  <a:cubicBezTo>
                    <a:pt x="57" y="88"/>
                    <a:pt x="62" y="84"/>
                    <a:pt x="66" y="80"/>
                  </a:cubicBezTo>
                  <a:cubicBezTo>
                    <a:pt x="71" y="76"/>
                    <a:pt x="75" y="73"/>
                    <a:pt x="80" y="69"/>
                  </a:cubicBezTo>
                  <a:cubicBezTo>
                    <a:pt x="79" y="70"/>
                    <a:pt x="78" y="71"/>
                    <a:pt x="77" y="73"/>
                  </a:cubicBezTo>
                  <a:cubicBezTo>
                    <a:pt x="71" y="78"/>
                    <a:pt x="64" y="83"/>
                    <a:pt x="58" y="88"/>
                  </a:cubicBezTo>
                  <a:cubicBezTo>
                    <a:pt x="56" y="89"/>
                    <a:pt x="54" y="90"/>
                    <a:pt x="53" y="91"/>
                  </a:cubicBezTo>
                  <a:moveTo>
                    <a:pt x="39" y="94"/>
                  </a:moveTo>
                  <a:cubicBezTo>
                    <a:pt x="38" y="93"/>
                    <a:pt x="38" y="92"/>
                    <a:pt x="37" y="90"/>
                  </a:cubicBezTo>
                  <a:cubicBezTo>
                    <a:pt x="54" y="85"/>
                    <a:pt x="67" y="73"/>
                    <a:pt x="81" y="62"/>
                  </a:cubicBezTo>
                  <a:cubicBezTo>
                    <a:pt x="81" y="62"/>
                    <a:pt x="81" y="62"/>
                    <a:pt x="81" y="62"/>
                  </a:cubicBezTo>
                  <a:cubicBezTo>
                    <a:pt x="76" y="67"/>
                    <a:pt x="70" y="71"/>
                    <a:pt x="64" y="76"/>
                  </a:cubicBezTo>
                  <a:cubicBezTo>
                    <a:pt x="56" y="82"/>
                    <a:pt x="47" y="88"/>
                    <a:pt x="39" y="94"/>
                  </a:cubicBezTo>
                  <a:moveTo>
                    <a:pt x="23" y="65"/>
                  </a:moveTo>
                  <a:cubicBezTo>
                    <a:pt x="23" y="64"/>
                    <a:pt x="22" y="64"/>
                    <a:pt x="22" y="63"/>
                  </a:cubicBezTo>
                  <a:cubicBezTo>
                    <a:pt x="23" y="63"/>
                    <a:pt x="25" y="62"/>
                    <a:pt x="26" y="61"/>
                  </a:cubicBezTo>
                  <a:cubicBezTo>
                    <a:pt x="25" y="62"/>
                    <a:pt x="24" y="64"/>
                    <a:pt x="23" y="65"/>
                  </a:cubicBezTo>
                  <a:moveTo>
                    <a:pt x="40" y="94"/>
                  </a:moveTo>
                  <a:cubicBezTo>
                    <a:pt x="43" y="93"/>
                    <a:pt x="47" y="90"/>
                    <a:pt x="50" y="88"/>
                  </a:cubicBezTo>
                  <a:cubicBezTo>
                    <a:pt x="63" y="79"/>
                    <a:pt x="75" y="70"/>
                    <a:pt x="86" y="58"/>
                  </a:cubicBezTo>
                  <a:cubicBezTo>
                    <a:pt x="85" y="60"/>
                    <a:pt x="84" y="62"/>
                    <a:pt x="83" y="64"/>
                  </a:cubicBezTo>
                  <a:cubicBezTo>
                    <a:pt x="82" y="65"/>
                    <a:pt x="82" y="65"/>
                    <a:pt x="82" y="65"/>
                  </a:cubicBezTo>
                  <a:cubicBezTo>
                    <a:pt x="82" y="65"/>
                    <a:pt x="82" y="65"/>
                    <a:pt x="82" y="65"/>
                  </a:cubicBezTo>
                  <a:cubicBezTo>
                    <a:pt x="81" y="65"/>
                    <a:pt x="81" y="65"/>
                    <a:pt x="80" y="66"/>
                  </a:cubicBezTo>
                  <a:cubicBezTo>
                    <a:pt x="76" y="70"/>
                    <a:pt x="71" y="74"/>
                    <a:pt x="66" y="78"/>
                  </a:cubicBezTo>
                  <a:cubicBezTo>
                    <a:pt x="61" y="82"/>
                    <a:pt x="56" y="86"/>
                    <a:pt x="50" y="89"/>
                  </a:cubicBezTo>
                  <a:cubicBezTo>
                    <a:pt x="47" y="91"/>
                    <a:pt x="44" y="93"/>
                    <a:pt x="40" y="94"/>
                  </a:cubicBezTo>
                  <a:moveTo>
                    <a:pt x="35" y="88"/>
                  </a:moveTo>
                  <a:cubicBezTo>
                    <a:pt x="35" y="87"/>
                    <a:pt x="34" y="86"/>
                    <a:pt x="34" y="85"/>
                  </a:cubicBezTo>
                  <a:cubicBezTo>
                    <a:pt x="46" y="79"/>
                    <a:pt x="57" y="72"/>
                    <a:pt x="69" y="65"/>
                  </a:cubicBezTo>
                  <a:cubicBezTo>
                    <a:pt x="73" y="62"/>
                    <a:pt x="77" y="60"/>
                    <a:pt x="80" y="58"/>
                  </a:cubicBezTo>
                  <a:cubicBezTo>
                    <a:pt x="66" y="68"/>
                    <a:pt x="49" y="76"/>
                    <a:pt x="35" y="88"/>
                  </a:cubicBezTo>
                  <a:moveTo>
                    <a:pt x="30" y="77"/>
                  </a:moveTo>
                  <a:cubicBezTo>
                    <a:pt x="42" y="71"/>
                    <a:pt x="54" y="64"/>
                    <a:pt x="66" y="56"/>
                  </a:cubicBezTo>
                  <a:cubicBezTo>
                    <a:pt x="65" y="57"/>
                    <a:pt x="64" y="58"/>
                    <a:pt x="64" y="58"/>
                  </a:cubicBezTo>
                  <a:cubicBezTo>
                    <a:pt x="53" y="66"/>
                    <a:pt x="43" y="75"/>
                    <a:pt x="33" y="83"/>
                  </a:cubicBezTo>
                  <a:cubicBezTo>
                    <a:pt x="31" y="81"/>
                    <a:pt x="30" y="79"/>
                    <a:pt x="29" y="77"/>
                  </a:cubicBezTo>
                  <a:cubicBezTo>
                    <a:pt x="30" y="77"/>
                    <a:pt x="30" y="77"/>
                    <a:pt x="30" y="77"/>
                  </a:cubicBezTo>
                  <a:moveTo>
                    <a:pt x="37" y="89"/>
                  </a:moveTo>
                  <a:cubicBezTo>
                    <a:pt x="36" y="89"/>
                    <a:pt x="36" y="89"/>
                    <a:pt x="37" y="89"/>
                  </a:cubicBezTo>
                  <a:cubicBezTo>
                    <a:pt x="39" y="86"/>
                    <a:pt x="42" y="84"/>
                    <a:pt x="44" y="82"/>
                  </a:cubicBezTo>
                  <a:cubicBezTo>
                    <a:pt x="59" y="71"/>
                    <a:pt x="76" y="64"/>
                    <a:pt x="89" y="52"/>
                  </a:cubicBezTo>
                  <a:cubicBezTo>
                    <a:pt x="89" y="53"/>
                    <a:pt x="88" y="54"/>
                    <a:pt x="88" y="55"/>
                  </a:cubicBezTo>
                  <a:cubicBezTo>
                    <a:pt x="87" y="55"/>
                    <a:pt x="87" y="55"/>
                    <a:pt x="87" y="55"/>
                  </a:cubicBezTo>
                  <a:cubicBezTo>
                    <a:pt x="78" y="63"/>
                    <a:pt x="69" y="70"/>
                    <a:pt x="59" y="77"/>
                  </a:cubicBezTo>
                  <a:cubicBezTo>
                    <a:pt x="55" y="80"/>
                    <a:pt x="50" y="83"/>
                    <a:pt x="45" y="86"/>
                  </a:cubicBezTo>
                  <a:cubicBezTo>
                    <a:pt x="45" y="86"/>
                    <a:pt x="45" y="86"/>
                    <a:pt x="45" y="86"/>
                  </a:cubicBezTo>
                  <a:cubicBezTo>
                    <a:pt x="45" y="86"/>
                    <a:pt x="43" y="86"/>
                    <a:pt x="41" y="87"/>
                  </a:cubicBezTo>
                  <a:cubicBezTo>
                    <a:pt x="39" y="88"/>
                    <a:pt x="37" y="89"/>
                    <a:pt x="37" y="89"/>
                  </a:cubicBezTo>
                  <a:moveTo>
                    <a:pt x="28" y="71"/>
                  </a:moveTo>
                  <a:cubicBezTo>
                    <a:pt x="28" y="71"/>
                    <a:pt x="28" y="71"/>
                    <a:pt x="28" y="70"/>
                  </a:cubicBezTo>
                  <a:cubicBezTo>
                    <a:pt x="40" y="62"/>
                    <a:pt x="53" y="55"/>
                    <a:pt x="65" y="48"/>
                  </a:cubicBezTo>
                  <a:cubicBezTo>
                    <a:pt x="66" y="47"/>
                    <a:pt x="66" y="47"/>
                    <a:pt x="66" y="47"/>
                  </a:cubicBezTo>
                  <a:cubicBezTo>
                    <a:pt x="66" y="48"/>
                    <a:pt x="66" y="48"/>
                    <a:pt x="66" y="48"/>
                  </a:cubicBezTo>
                  <a:cubicBezTo>
                    <a:pt x="54" y="58"/>
                    <a:pt x="40" y="65"/>
                    <a:pt x="29" y="76"/>
                  </a:cubicBezTo>
                  <a:cubicBezTo>
                    <a:pt x="29" y="76"/>
                    <a:pt x="29" y="76"/>
                    <a:pt x="29" y="76"/>
                  </a:cubicBezTo>
                  <a:cubicBezTo>
                    <a:pt x="28" y="75"/>
                    <a:pt x="28" y="74"/>
                    <a:pt x="27" y="73"/>
                  </a:cubicBezTo>
                  <a:cubicBezTo>
                    <a:pt x="26" y="71"/>
                    <a:pt x="25" y="69"/>
                    <a:pt x="24" y="67"/>
                  </a:cubicBezTo>
                  <a:cubicBezTo>
                    <a:pt x="29" y="65"/>
                    <a:pt x="34" y="62"/>
                    <a:pt x="38" y="59"/>
                  </a:cubicBezTo>
                  <a:cubicBezTo>
                    <a:pt x="34" y="62"/>
                    <a:pt x="31" y="66"/>
                    <a:pt x="27" y="69"/>
                  </a:cubicBezTo>
                  <a:cubicBezTo>
                    <a:pt x="27" y="70"/>
                    <a:pt x="27" y="71"/>
                    <a:pt x="28" y="71"/>
                  </a:cubicBezTo>
                  <a:moveTo>
                    <a:pt x="51" y="40"/>
                  </a:moveTo>
                  <a:cubicBezTo>
                    <a:pt x="51" y="40"/>
                    <a:pt x="52" y="40"/>
                    <a:pt x="52" y="39"/>
                  </a:cubicBezTo>
                  <a:cubicBezTo>
                    <a:pt x="53" y="39"/>
                    <a:pt x="53" y="39"/>
                    <a:pt x="53" y="39"/>
                  </a:cubicBezTo>
                  <a:cubicBezTo>
                    <a:pt x="52" y="40"/>
                    <a:pt x="52" y="40"/>
                    <a:pt x="51" y="40"/>
                  </a:cubicBezTo>
                  <a:moveTo>
                    <a:pt x="23" y="62"/>
                  </a:moveTo>
                  <a:cubicBezTo>
                    <a:pt x="23" y="62"/>
                    <a:pt x="23" y="61"/>
                    <a:pt x="25" y="59"/>
                  </a:cubicBezTo>
                  <a:cubicBezTo>
                    <a:pt x="32" y="51"/>
                    <a:pt x="41" y="44"/>
                    <a:pt x="48" y="35"/>
                  </a:cubicBezTo>
                  <a:cubicBezTo>
                    <a:pt x="49" y="36"/>
                    <a:pt x="49" y="36"/>
                    <a:pt x="49" y="36"/>
                  </a:cubicBezTo>
                  <a:cubicBezTo>
                    <a:pt x="49" y="37"/>
                    <a:pt x="50" y="37"/>
                    <a:pt x="50" y="37"/>
                  </a:cubicBezTo>
                  <a:cubicBezTo>
                    <a:pt x="51" y="38"/>
                    <a:pt x="51" y="38"/>
                    <a:pt x="51" y="38"/>
                  </a:cubicBezTo>
                  <a:cubicBezTo>
                    <a:pt x="49" y="40"/>
                    <a:pt x="48" y="41"/>
                    <a:pt x="46" y="43"/>
                  </a:cubicBezTo>
                  <a:cubicBezTo>
                    <a:pt x="44" y="44"/>
                    <a:pt x="43" y="46"/>
                    <a:pt x="41" y="48"/>
                  </a:cubicBezTo>
                  <a:cubicBezTo>
                    <a:pt x="37" y="50"/>
                    <a:pt x="34" y="54"/>
                    <a:pt x="30" y="57"/>
                  </a:cubicBezTo>
                  <a:cubicBezTo>
                    <a:pt x="29" y="58"/>
                    <a:pt x="28" y="58"/>
                    <a:pt x="27" y="59"/>
                  </a:cubicBezTo>
                  <a:cubicBezTo>
                    <a:pt x="26" y="60"/>
                    <a:pt x="23" y="62"/>
                    <a:pt x="23" y="62"/>
                  </a:cubicBezTo>
                  <a:moveTo>
                    <a:pt x="21" y="61"/>
                  </a:moveTo>
                  <a:cubicBezTo>
                    <a:pt x="20" y="59"/>
                    <a:pt x="19" y="57"/>
                    <a:pt x="18" y="55"/>
                  </a:cubicBezTo>
                  <a:cubicBezTo>
                    <a:pt x="23" y="53"/>
                    <a:pt x="28" y="49"/>
                    <a:pt x="32" y="46"/>
                  </a:cubicBezTo>
                  <a:cubicBezTo>
                    <a:pt x="37" y="42"/>
                    <a:pt x="44" y="39"/>
                    <a:pt x="47" y="35"/>
                  </a:cubicBezTo>
                  <a:cubicBezTo>
                    <a:pt x="39" y="45"/>
                    <a:pt x="29" y="52"/>
                    <a:pt x="21" y="61"/>
                  </a:cubicBezTo>
                  <a:moveTo>
                    <a:pt x="35" y="83"/>
                  </a:moveTo>
                  <a:cubicBezTo>
                    <a:pt x="45" y="74"/>
                    <a:pt x="56" y="65"/>
                    <a:pt x="67" y="57"/>
                  </a:cubicBezTo>
                  <a:cubicBezTo>
                    <a:pt x="77" y="50"/>
                    <a:pt x="87" y="41"/>
                    <a:pt x="97" y="34"/>
                  </a:cubicBezTo>
                  <a:cubicBezTo>
                    <a:pt x="96" y="38"/>
                    <a:pt x="94" y="43"/>
                    <a:pt x="92" y="48"/>
                  </a:cubicBezTo>
                  <a:cubicBezTo>
                    <a:pt x="84" y="55"/>
                    <a:pt x="75" y="60"/>
                    <a:pt x="66" y="65"/>
                  </a:cubicBezTo>
                  <a:cubicBezTo>
                    <a:pt x="60" y="68"/>
                    <a:pt x="55" y="72"/>
                    <a:pt x="50" y="75"/>
                  </a:cubicBezTo>
                  <a:cubicBezTo>
                    <a:pt x="45" y="78"/>
                    <a:pt x="38" y="80"/>
                    <a:pt x="35" y="83"/>
                  </a:cubicBezTo>
                  <a:moveTo>
                    <a:pt x="17" y="54"/>
                  </a:moveTo>
                  <a:cubicBezTo>
                    <a:pt x="16" y="52"/>
                    <a:pt x="16" y="51"/>
                    <a:pt x="15" y="49"/>
                  </a:cubicBezTo>
                  <a:cubicBezTo>
                    <a:pt x="24" y="45"/>
                    <a:pt x="31" y="37"/>
                    <a:pt x="39" y="32"/>
                  </a:cubicBezTo>
                  <a:cubicBezTo>
                    <a:pt x="40" y="31"/>
                    <a:pt x="42" y="29"/>
                    <a:pt x="43" y="29"/>
                  </a:cubicBezTo>
                  <a:cubicBezTo>
                    <a:pt x="43" y="29"/>
                    <a:pt x="42" y="30"/>
                    <a:pt x="41" y="32"/>
                  </a:cubicBezTo>
                  <a:cubicBezTo>
                    <a:pt x="38" y="34"/>
                    <a:pt x="36" y="36"/>
                    <a:pt x="34" y="39"/>
                  </a:cubicBezTo>
                  <a:cubicBezTo>
                    <a:pt x="28" y="44"/>
                    <a:pt x="23" y="49"/>
                    <a:pt x="17" y="54"/>
                  </a:cubicBezTo>
                  <a:moveTo>
                    <a:pt x="20" y="53"/>
                  </a:moveTo>
                  <a:cubicBezTo>
                    <a:pt x="29" y="47"/>
                    <a:pt x="37" y="37"/>
                    <a:pt x="46" y="29"/>
                  </a:cubicBezTo>
                  <a:cubicBezTo>
                    <a:pt x="46" y="30"/>
                    <a:pt x="47" y="32"/>
                    <a:pt x="48" y="34"/>
                  </a:cubicBezTo>
                  <a:cubicBezTo>
                    <a:pt x="38" y="39"/>
                    <a:pt x="29" y="47"/>
                    <a:pt x="20" y="53"/>
                  </a:cubicBezTo>
                  <a:moveTo>
                    <a:pt x="14" y="47"/>
                  </a:moveTo>
                  <a:cubicBezTo>
                    <a:pt x="13" y="45"/>
                    <a:pt x="13" y="44"/>
                    <a:pt x="12" y="42"/>
                  </a:cubicBezTo>
                  <a:cubicBezTo>
                    <a:pt x="21" y="37"/>
                    <a:pt x="29" y="30"/>
                    <a:pt x="38" y="24"/>
                  </a:cubicBezTo>
                  <a:cubicBezTo>
                    <a:pt x="40" y="24"/>
                    <a:pt x="40" y="23"/>
                    <a:pt x="41" y="23"/>
                  </a:cubicBezTo>
                  <a:cubicBezTo>
                    <a:pt x="41" y="23"/>
                    <a:pt x="36" y="27"/>
                    <a:pt x="36" y="28"/>
                  </a:cubicBezTo>
                  <a:cubicBezTo>
                    <a:pt x="33" y="30"/>
                    <a:pt x="31" y="32"/>
                    <a:pt x="28" y="34"/>
                  </a:cubicBezTo>
                  <a:cubicBezTo>
                    <a:pt x="23" y="39"/>
                    <a:pt x="19" y="43"/>
                    <a:pt x="14" y="47"/>
                  </a:cubicBezTo>
                  <a:moveTo>
                    <a:pt x="32" y="74"/>
                  </a:moveTo>
                  <a:cubicBezTo>
                    <a:pt x="32" y="74"/>
                    <a:pt x="36" y="72"/>
                    <a:pt x="37" y="71"/>
                  </a:cubicBezTo>
                  <a:cubicBezTo>
                    <a:pt x="48" y="62"/>
                    <a:pt x="60" y="55"/>
                    <a:pt x="71" y="45"/>
                  </a:cubicBezTo>
                  <a:cubicBezTo>
                    <a:pt x="72" y="44"/>
                    <a:pt x="73" y="43"/>
                    <a:pt x="74" y="42"/>
                  </a:cubicBezTo>
                  <a:cubicBezTo>
                    <a:pt x="81" y="37"/>
                    <a:pt x="88" y="31"/>
                    <a:pt x="95" y="26"/>
                  </a:cubicBezTo>
                  <a:cubicBezTo>
                    <a:pt x="96" y="25"/>
                    <a:pt x="97" y="25"/>
                    <a:pt x="97" y="25"/>
                  </a:cubicBezTo>
                  <a:cubicBezTo>
                    <a:pt x="98" y="24"/>
                    <a:pt x="98" y="24"/>
                    <a:pt x="99" y="23"/>
                  </a:cubicBezTo>
                  <a:cubicBezTo>
                    <a:pt x="99" y="25"/>
                    <a:pt x="99" y="27"/>
                    <a:pt x="98" y="29"/>
                  </a:cubicBezTo>
                  <a:cubicBezTo>
                    <a:pt x="98" y="30"/>
                    <a:pt x="98" y="31"/>
                    <a:pt x="98" y="31"/>
                  </a:cubicBezTo>
                  <a:cubicBezTo>
                    <a:pt x="85" y="37"/>
                    <a:pt x="77" y="48"/>
                    <a:pt x="65" y="55"/>
                  </a:cubicBezTo>
                  <a:cubicBezTo>
                    <a:pt x="58" y="59"/>
                    <a:pt x="51" y="64"/>
                    <a:pt x="44" y="68"/>
                  </a:cubicBezTo>
                  <a:cubicBezTo>
                    <a:pt x="41" y="70"/>
                    <a:pt x="38" y="71"/>
                    <a:pt x="35" y="73"/>
                  </a:cubicBezTo>
                  <a:cubicBezTo>
                    <a:pt x="33" y="74"/>
                    <a:pt x="32" y="74"/>
                    <a:pt x="32" y="74"/>
                  </a:cubicBezTo>
                  <a:moveTo>
                    <a:pt x="17" y="47"/>
                  </a:moveTo>
                  <a:cubicBezTo>
                    <a:pt x="16" y="47"/>
                    <a:pt x="17" y="46"/>
                    <a:pt x="19" y="44"/>
                  </a:cubicBezTo>
                  <a:cubicBezTo>
                    <a:pt x="21" y="42"/>
                    <a:pt x="24" y="40"/>
                    <a:pt x="27" y="38"/>
                  </a:cubicBezTo>
                  <a:cubicBezTo>
                    <a:pt x="32" y="33"/>
                    <a:pt x="38" y="28"/>
                    <a:pt x="43" y="23"/>
                  </a:cubicBezTo>
                  <a:cubicBezTo>
                    <a:pt x="44" y="24"/>
                    <a:pt x="44" y="26"/>
                    <a:pt x="45" y="27"/>
                  </a:cubicBezTo>
                  <a:cubicBezTo>
                    <a:pt x="35" y="31"/>
                    <a:pt x="29" y="39"/>
                    <a:pt x="20" y="45"/>
                  </a:cubicBezTo>
                  <a:cubicBezTo>
                    <a:pt x="19" y="45"/>
                    <a:pt x="17" y="47"/>
                    <a:pt x="17" y="47"/>
                  </a:cubicBezTo>
                  <a:moveTo>
                    <a:pt x="58" y="32"/>
                  </a:moveTo>
                  <a:cubicBezTo>
                    <a:pt x="59" y="31"/>
                    <a:pt x="59" y="30"/>
                    <a:pt x="60" y="28"/>
                  </a:cubicBezTo>
                  <a:cubicBezTo>
                    <a:pt x="65" y="25"/>
                    <a:pt x="71" y="21"/>
                    <a:pt x="76" y="17"/>
                  </a:cubicBezTo>
                  <a:cubicBezTo>
                    <a:pt x="74" y="20"/>
                    <a:pt x="71" y="23"/>
                    <a:pt x="67" y="25"/>
                  </a:cubicBezTo>
                  <a:cubicBezTo>
                    <a:pt x="64" y="27"/>
                    <a:pt x="61" y="29"/>
                    <a:pt x="58" y="32"/>
                  </a:cubicBezTo>
                  <a:moveTo>
                    <a:pt x="11" y="40"/>
                  </a:moveTo>
                  <a:cubicBezTo>
                    <a:pt x="11" y="38"/>
                    <a:pt x="10" y="36"/>
                    <a:pt x="10" y="35"/>
                  </a:cubicBezTo>
                  <a:cubicBezTo>
                    <a:pt x="15" y="32"/>
                    <a:pt x="20" y="29"/>
                    <a:pt x="24" y="26"/>
                  </a:cubicBezTo>
                  <a:cubicBezTo>
                    <a:pt x="27" y="24"/>
                    <a:pt x="29" y="23"/>
                    <a:pt x="32" y="21"/>
                  </a:cubicBezTo>
                  <a:cubicBezTo>
                    <a:pt x="33" y="20"/>
                    <a:pt x="36" y="17"/>
                    <a:pt x="37" y="17"/>
                  </a:cubicBezTo>
                  <a:cubicBezTo>
                    <a:pt x="37" y="17"/>
                    <a:pt x="37" y="18"/>
                    <a:pt x="34" y="20"/>
                  </a:cubicBezTo>
                  <a:cubicBezTo>
                    <a:pt x="28" y="28"/>
                    <a:pt x="19" y="33"/>
                    <a:pt x="11" y="40"/>
                  </a:cubicBezTo>
                  <a:moveTo>
                    <a:pt x="12" y="41"/>
                  </a:moveTo>
                  <a:cubicBezTo>
                    <a:pt x="12" y="41"/>
                    <a:pt x="12" y="41"/>
                    <a:pt x="12" y="41"/>
                  </a:cubicBezTo>
                  <a:cubicBezTo>
                    <a:pt x="21" y="32"/>
                    <a:pt x="32" y="27"/>
                    <a:pt x="39" y="16"/>
                  </a:cubicBezTo>
                  <a:cubicBezTo>
                    <a:pt x="40" y="18"/>
                    <a:pt x="41" y="19"/>
                    <a:pt x="42" y="21"/>
                  </a:cubicBezTo>
                  <a:cubicBezTo>
                    <a:pt x="37" y="23"/>
                    <a:pt x="32" y="26"/>
                    <a:pt x="28" y="29"/>
                  </a:cubicBezTo>
                  <a:cubicBezTo>
                    <a:pt x="23" y="33"/>
                    <a:pt x="16" y="37"/>
                    <a:pt x="12" y="41"/>
                  </a:cubicBezTo>
                  <a:moveTo>
                    <a:pt x="10" y="33"/>
                  </a:moveTo>
                  <a:cubicBezTo>
                    <a:pt x="10" y="32"/>
                    <a:pt x="9" y="32"/>
                    <a:pt x="9" y="31"/>
                  </a:cubicBezTo>
                  <a:cubicBezTo>
                    <a:pt x="9" y="30"/>
                    <a:pt x="9" y="30"/>
                    <a:pt x="9" y="29"/>
                  </a:cubicBezTo>
                  <a:cubicBezTo>
                    <a:pt x="17" y="25"/>
                    <a:pt x="23" y="18"/>
                    <a:pt x="30" y="13"/>
                  </a:cubicBezTo>
                  <a:cubicBezTo>
                    <a:pt x="31" y="12"/>
                    <a:pt x="32" y="12"/>
                    <a:pt x="32" y="12"/>
                  </a:cubicBezTo>
                  <a:cubicBezTo>
                    <a:pt x="33" y="12"/>
                    <a:pt x="25" y="20"/>
                    <a:pt x="24" y="21"/>
                  </a:cubicBezTo>
                  <a:cubicBezTo>
                    <a:pt x="20" y="26"/>
                    <a:pt x="15" y="29"/>
                    <a:pt x="10" y="33"/>
                  </a:cubicBezTo>
                  <a:moveTo>
                    <a:pt x="60" y="43"/>
                  </a:moveTo>
                  <a:cubicBezTo>
                    <a:pt x="66" y="38"/>
                    <a:pt x="72" y="33"/>
                    <a:pt x="78" y="27"/>
                  </a:cubicBezTo>
                  <a:cubicBezTo>
                    <a:pt x="83" y="23"/>
                    <a:pt x="91" y="17"/>
                    <a:pt x="94" y="12"/>
                  </a:cubicBezTo>
                  <a:cubicBezTo>
                    <a:pt x="85" y="25"/>
                    <a:pt x="73" y="34"/>
                    <a:pt x="60" y="43"/>
                  </a:cubicBezTo>
                  <a:moveTo>
                    <a:pt x="33" y="65"/>
                  </a:moveTo>
                  <a:cubicBezTo>
                    <a:pt x="35" y="63"/>
                    <a:pt x="37" y="61"/>
                    <a:pt x="40" y="59"/>
                  </a:cubicBezTo>
                  <a:cubicBezTo>
                    <a:pt x="59" y="43"/>
                    <a:pt x="82" y="32"/>
                    <a:pt x="96" y="12"/>
                  </a:cubicBezTo>
                  <a:cubicBezTo>
                    <a:pt x="98" y="14"/>
                    <a:pt x="99" y="18"/>
                    <a:pt x="99" y="22"/>
                  </a:cubicBezTo>
                  <a:cubicBezTo>
                    <a:pt x="99" y="22"/>
                    <a:pt x="99" y="22"/>
                    <a:pt x="99" y="22"/>
                  </a:cubicBezTo>
                  <a:cubicBezTo>
                    <a:pt x="91" y="26"/>
                    <a:pt x="84" y="31"/>
                    <a:pt x="77" y="37"/>
                  </a:cubicBezTo>
                  <a:cubicBezTo>
                    <a:pt x="69" y="43"/>
                    <a:pt x="60" y="49"/>
                    <a:pt x="51" y="54"/>
                  </a:cubicBezTo>
                  <a:cubicBezTo>
                    <a:pt x="45" y="58"/>
                    <a:pt x="39" y="61"/>
                    <a:pt x="33" y="65"/>
                  </a:cubicBezTo>
                  <a:moveTo>
                    <a:pt x="10" y="34"/>
                  </a:moveTo>
                  <a:cubicBezTo>
                    <a:pt x="20" y="27"/>
                    <a:pt x="28" y="20"/>
                    <a:pt x="35" y="11"/>
                  </a:cubicBezTo>
                  <a:cubicBezTo>
                    <a:pt x="36" y="12"/>
                    <a:pt x="37" y="13"/>
                    <a:pt x="38" y="15"/>
                  </a:cubicBezTo>
                  <a:cubicBezTo>
                    <a:pt x="29" y="21"/>
                    <a:pt x="18" y="28"/>
                    <a:pt x="10" y="34"/>
                  </a:cubicBezTo>
                  <a:moveTo>
                    <a:pt x="9" y="26"/>
                  </a:moveTo>
                  <a:cubicBezTo>
                    <a:pt x="9" y="24"/>
                    <a:pt x="9" y="23"/>
                    <a:pt x="9" y="21"/>
                  </a:cubicBezTo>
                  <a:cubicBezTo>
                    <a:pt x="12" y="19"/>
                    <a:pt x="15" y="17"/>
                    <a:pt x="17" y="14"/>
                  </a:cubicBezTo>
                  <a:cubicBezTo>
                    <a:pt x="20" y="12"/>
                    <a:pt x="24" y="9"/>
                    <a:pt x="25" y="9"/>
                  </a:cubicBezTo>
                  <a:cubicBezTo>
                    <a:pt x="26" y="9"/>
                    <a:pt x="25" y="10"/>
                    <a:pt x="22" y="14"/>
                  </a:cubicBezTo>
                  <a:cubicBezTo>
                    <a:pt x="18" y="19"/>
                    <a:pt x="13" y="22"/>
                    <a:pt x="9" y="26"/>
                  </a:cubicBezTo>
                  <a:moveTo>
                    <a:pt x="64" y="21"/>
                  </a:moveTo>
                  <a:cubicBezTo>
                    <a:pt x="68" y="16"/>
                    <a:pt x="72" y="11"/>
                    <a:pt x="77" y="9"/>
                  </a:cubicBezTo>
                  <a:cubicBezTo>
                    <a:pt x="72" y="12"/>
                    <a:pt x="68" y="16"/>
                    <a:pt x="64" y="21"/>
                  </a:cubicBezTo>
                  <a:moveTo>
                    <a:pt x="56" y="37"/>
                  </a:moveTo>
                  <a:cubicBezTo>
                    <a:pt x="56" y="36"/>
                    <a:pt x="56" y="36"/>
                    <a:pt x="57" y="35"/>
                  </a:cubicBezTo>
                  <a:cubicBezTo>
                    <a:pt x="60" y="32"/>
                    <a:pt x="64" y="29"/>
                    <a:pt x="68" y="26"/>
                  </a:cubicBezTo>
                  <a:cubicBezTo>
                    <a:pt x="72" y="23"/>
                    <a:pt x="76" y="21"/>
                    <a:pt x="79" y="17"/>
                  </a:cubicBezTo>
                  <a:cubicBezTo>
                    <a:pt x="81" y="16"/>
                    <a:pt x="84" y="12"/>
                    <a:pt x="87" y="10"/>
                  </a:cubicBezTo>
                  <a:cubicBezTo>
                    <a:pt x="87" y="9"/>
                    <a:pt x="88" y="9"/>
                    <a:pt x="89" y="8"/>
                  </a:cubicBezTo>
                  <a:cubicBezTo>
                    <a:pt x="89" y="9"/>
                    <a:pt x="89" y="9"/>
                    <a:pt x="88" y="11"/>
                  </a:cubicBezTo>
                  <a:cubicBezTo>
                    <a:pt x="87" y="13"/>
                    <a:pt x="84" y="16"/>
                    <a:pt x="82" y="18"/>
                  </a:cubicBezTo>
                  <a:cubicBezTo>
                    <a:pt x="78" y="22"/>
                    <a:pt x="73" y="26"/>
                    <a:pt x="68" y="29"/>
                  </a:cubicBezTo>
                  <a:cubicBezTo>
                    <a:pt x="64" y="32"/>
                    <a:pt x="60" y="34"/>
                    <a:pt x="56" y="37"/>
                  </a:cubicBezTo>
                  <a:moveTo>
                    <a:pt x="24" y="65"/>
                  </a:moveTo>
                  <a:cubicBezTo>
                    <a:pt x="27" y="64"/>
                    <a:pt x="29" y="60"/>
                    <a:pt x="31" y="58"/>
                  </a:cubicBezTo>
                  <a:cubicBezTo>
                    <a:pt x="32" y="57"/>
                    <a:pt x="32" y="57"/>
                    <a:pt x="32" y="57"/>
                  </a:cubicBezTo>
                  <a:cubicBezTo>
                    <a:pt x="36" y="55"/>
                    <a:pt x="39" y="52"/>
                    <a:pt x="42" y="49"/>
                  </a:cubicBezTo>
                  <a:cubicBezTo>
                    <a:pt x="51" y="42"/>
                    <a:pt x="60" y="36"/>
                    <a:pt x="68" y="30"/>
                  </a:cubicBezTo>
                  <a:cubicBezTo>
                    <a:pt x="78" y="24"/>
                    <a:pt x="87" y="18"/>
                    <a:pt x="91" y="7"/>
                  </a:cubicBezTo>
                  <a:cubicBezTo>
                    <a:pt x="93" y="8"/>
                    <a:pt x="94" y="9"/>
                    <a:pt x="96" y="10"/>
                  </a:cubicBezTo>
                  <a:cubicBezTo>
                    <a:pt x="83" y="21"/>
                    <a:pt x="71" y="32"/>
                    <a:pt x="58" y="43"/>
                  </a:cubicBezTo>
                  <a:cubicBezTo>
                    <a:pt x="50" y="49"/>
                    <a:pt x="43" y="54"/>
                    <a:pt x="35" y="59"/>
                  </a:cubicBezTo>
                  <a:cubicBezTo>
                    <a:pt x="32" y="62"/>
                    <a:pt x="28" y="63"/>
                    <a:pt x="24" y="65"/>
                  </a:cubicBezTo>
                  <a:moveTo>
                    <a:pt x="9" y="27"/>
                  </a:moveTo>
                  <a:cubicBezTo>
                    <a:pt x="13" y="25"/>
                    <a:pt x="16" y="21"/>
                    <a:pt x="20" y="18"/>
                  </a:cubicBezTo>
                  <a:cubicBezTo>
                    <a:pt x="23" y="15"/>
                    <a:pt x="26" y="12"/>
                    <a:pt x="28" y="7"/>
                  </a:cubicBezTo>
                  <a:cubicBezTo>
                    <a:pt x="28" y="7"/>
                    <a:pt x="28" y="7"/>
                    <a:pt x="28" y="7"/>
                  </a:cubicBezTo>
                  <a:cubicBezTo>
                    <a:pt x="30" y="7"/>
                    <a:pt x="32" y="8"/>
                    <a:pt x="34" y="10"/>
                  </a:cubicBezTo>
                  <a:cubicBezTo>
                    <a:pt x="24" y="14"/>
                    <a:pt x="18" y="22"/>
                    <a:pt x="9" y="27"/>
                  </a:cubicBezTo>
                  <a:moveTo>
                    <a:pt x="61" y="26"/>
                  </a:moveTo>
                  <a:cubicBezTo>
                    <a:pt x="62" y="25"/>
                    <a:pt x="63" y="24"/>
                    <a:pt x="64" y="23"/>
                  </a:cubicBezTo>
                  <a:cubicBezTo>
                    <a:pt x="69" y="17"/>
                    <a:pt x="75" y="12"/>
                    <a:pt x="82" y="8"/>
                  </a:cubicBezTo>
                  <a:cubicBezTo>
                    <a:pt x="83" y="8"/>
                    <a:pt x="86" y="6"/>
                    <a:pt x="88" y="6"/>
                  </a:cubicBezTo>
                  <a:cubicBezTo>
                    <a:pt x="88" y="6"/>
                    <a:pt x="88" y="6"/>
                    <a:pt x="88" y="7"/>
                  </a:cubicBezTo>
                  <a:cubicBezTo>
                    <a:pt x="86" y="8"/>
                    <a:pt x="84" y="10"/>
                    <a:pt x="82" y="12"/>
                  </a:cubicBezTo>
                  <a:cubicBezTo>
                    <a:pt x="77" y="15"/>
                    <a:pt x="72" y="19"/>
                    <a:pt x="67" y="22"/>
                  </a:cubicBezTo>
                  <a:cubicBezTo>
                    <a:pt x="65" y="23"/>
                    <a:pt x="63" y="25"/>
                    <a:pt x="61" y="26"/>
                  </a:cubicBezTo>
                  <a:moveTo>
                    <a:pt x="9" y="19"/>
                  </a:moveTo>
                  <a:cubicBezTo>
                    <a:pt x="10" y="12"/>
                    <a:pt x="14" y="6"/>
                    <a:pt x="22" y="6"/>
                  </a:cubicBezTo>
                  <a:cubicBezTo>
                    <a:pt x="24" y="6"/>
                    <a:pt x="25" y="6"/>
                    <a:pt x="27" y="6"/>
                  </a:cubicBezTo>
                  <a:cubicBezTo>
                    <a:pt x="20" y="10"/>
                    <a:pt x="15" y="15"/>
                    <a:pt x="9" y="19"/>
                  </a:cubicBezTo>
                  <a:moveTo>
                    <a:pt x="23" y="0"/>
                  </a:moveTo>
                  <a:cubicBezTo>
                    <a:pt x="14" y="0"/>
                    <a:pt x="7" y="5"/>
                    <a:pt x="4" y="14"/>
                  </a:cubicBezTo>
                  <a:cubicBezTo>
                    <a:pt x="0" y="27"/>
                    <a:pt x="6" y="44"/>
                    <a:pt x="12" y="56"/>
                  </a:cubicBezTo>
                  <a:cubicBezTo>
                    <a:pt x="22" y="78"/>
                    <a:pt x="35" y="97"/>
                    <a:pt x="47" y="117"/>
                  </a:cubicBezTo>
                  <a:cubicBezTo>
                    <a:pt x="47" y="118"/>
                    <a:pt x="48" y="118"/>
                    <a:pt x="48" y="118"/>
                  </a:cubicBezTo>
                  <a:cubicBezTo>
                    <a:pt x="49" y="119"/>
                    <a:pt x="49" y="119"/>
                    <a:pt x="50" y="119"/>
                  </a:cubicBezTo>
                  <a:cubicBezTo>
                    <a:pt x="51" y="119"/>
                    <a:pt x="52" y="119"/>
                    <a:pt x="52" y="118"/>
                  </a:cubicBezTo>
                  <a:cubicBezTo>
                    <a:pt x="53" y="118"/>
                    <a:pt x="53" y="118"/>
                    <a:pt x="53" y="118"/>
                  </a:cubicBezTo>
                  <a:cubicBezTo>
                    <a:pt x="67" y="98"/>
                    <a:pt x="82" y="78"/>
                    <a:pt x="93" y="56"/>
                  </a:cubicBezTo>
                  <a:cubicBezTo>
                    <a:pt x="100" y="44"/>
                    <a:pt x="106" y="30"/>
                    <a:pt x="105" y="16"/>
                  </a:cubicBezTo>
                  <a:cubicBezTo>
                    <a:pt x="104" y="6"/>
                    <a:pt x="95" y="1"/>
                    <a:pt x="86" y="1"/>
                  </a:cubicBezTo>
                  <a:cubicBezTo>
                    <a:pt x="85" y="1"/>
                    <a:pt x="83" y="1"/>
                    <a:pt x="81" y="2"/>
                  </a:cubicBezTo>
                  <a:cubicBezTo>
                    <a:pt x="66" y="5"/>
                    <a:pt x="59" y="18"/>
                    <a:pt x="52" y="31"/>
                  </a:cubicBezTo>
                  <a:cubicBezTo>
                    <a:pt x="48" y="20"/>
                    <a:pt x="42" y="6"/>
                    <a:pt x="31" y="2"/>
                  </a:cubicBezTo>
                  <a:cubicBezTo>
                    <a:pt x="28" y="1"/>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408"/>
            <p:cNvSpPr>
              <a:spLocks noEditPoints="1"/>
            </p:cNvSpPr>
            <p:nvPr/>
          </p:nvSpPr>
          <p:spPr bwMode="auto">
            <a:xfrm>
              <a:off x="6956" y="1"/>
              <a:ext cx="363" cy="338"/>
            </a:xfrm>
            <a:custGeom>
              <a:avLst/>
              <a:gdLst>
                <a:gd name="T0" fmla="*/ 28 w 271"/>
                <a:gd name="T1" fmla="*/ 185 h 253"/>
                <a:gd name="T2" fmla="*/ 25 w 271"/>
                <a:gd name="T3" fmla="*/ 184 h 253"/>
                <a:gd name="T4" fmla="*/ 47 w 271"/>
                <a:gd name="T5" fmla="*/ 205 h 253"/>
                <a:gd name="T6" fmla="*/ 31 w 271"/>
                <a:gd name="T7" fmla="*/ 187 h 253"/>
                <a:gd name="T8" fmla="*/ 42 w 271"/>
                <a:gd name="T9" fmla="*/ 173 h 253"/>
                <a:gd name="T10" fmla="*/ 57 w 271"/>
                <a:gd name="T11" fmla="*/ 159 h 253"/>
                <a:gd name="T12" fmla="*/ 65 w 271"/>
                <a:gd name="T13" fmla="*/ 159 h 253"/>
                <a:gd name="T14" fmla="*/ 72 w 271"/>
                <a:gd name="T15" fmla="*/ 146 h 253"/>
                <a:gd name="T16" fmla="*/ 121 w 271"/>
                <a:gd name="T17" fmla="*/ 139 h 253"/>
                <a:gd name="T18" fmla="*/ 75 w 271"/>
                <a:gd name="T19" fmla="*/ 149 h 253"/>
                <a:gd name="T20" fmla="*/ 61 w 271"/>
                <a:gd name="T21" fmla="*/ 217 h 253"/>
                <a:gd name="T22" fmla="*/ 160 w 271"/>
                <a:gd name="T23" fmla="*/ 161 h 253"/>
                <a:gd name="T24" fmla="*/ 111 w 271"/>
                <a:gd name="T25" fmla="*/ 129 h 253"/>
                <a:gd name="T26" fmla="*/ 92 w 271"/>
                <a:gd name="T27" fmla="*/ 127 h 253"/>
                <a:gd name="T28" fmla="*/ 97 w 271"/>
                <a:gd name="T29" fmla="*/ 122 h 253"/>
                <a:gd name="T30" fmla="*/ 105 w 271"/>
                <a:gd name="T31" fmla="*/ 114 h 253"/>
                <a:gd name="T32" fmla="*/ 193 w 271"/>
                <a:gd name="T33" fmla="*/ 128 h 253"/>
                <a:gd name="T34" fmla="*/ 89 w 271"/>
                <a:gd name="T35" fmla="*/ 185 h 253"/>
                <a:gd name="T36" fmla="*/ 136 w 271"/>
                <a:gd name="T37" fmla="*/ 84 h 253"/>
                <a:gd name="T38" fmla="*/ 227 w 271"/>
                <a:gd name="T39" fmla="*/ 100 h 253"/>
                <a:gd name="T40" fmla="*/ 205 w 271"/>
                <a:gd name="T41" fmla="*/ 116 h 253"/>
                <a:gd name="T42" fmla="*/ 188 w 271"/>
                <a:gd name="T43" fmla="*/ 116 h 253"/>
                <a:gd name="T44" fmla="*/ 105 w 271"/>
                <a:gd name="T45" fmla="*/ 206 h 253"/>
                <a:gd name="T46" fmla="*/ 124 w 271"/>
                <a:gd name="T47" fmla="*/ 155 h 253"/>
                <a:gd name="T48" fmla="*/ 160 w 271"/>
                <a:gd name="T49" fmla="*/ 63 h 253"/>
                <a:gd name="T50" fmla="*/ 171 w 271"/>
                <a:gd name="T51" fmla="*/ 60 h 253"/>
                <a:gd name="T52" fmla="*/ 121 w 271"/>
                <a:gd name="T53" fmla="*/ 202 h 253"/>
                <a:gd name="T54" fmla="*/ 257 w 271"/>
                <a:gd name="T55" fmla="*/ 53 h 253"/>
                <a:gd name="T56" fmla="*/ 165 w 271"/>
                <a:gd name="T57" fmla="*/ 46 h 253"/>
                <a:gd name="T58" fmla="*/ 208 w 271"/>
                <a:gd name="T59" fmla="*/ 68 h 253"/>
                <a:gd name="T60" fmla="*/ 251 w 271"/>
                <a:gd name="T61" fmla="*/ 41 h 253"/>
                <a:gd name="T62" fmla="*/ 240 w 271"/>
                <a:gd name="T63" fmla="*/ 35 h 253"/>
                <a:gd name="T64" fmla="*/ 162 w 271"/>
                <a:gd name="T65" fmla="*/ 27 h 253"/>
                <a:gd name="T66" fmla="*/ 150 w 271"/>
                <a:gd name="T67" fmla="*/ 25 h 253"/>
                <a:gd name="T68" fmla="*/ 145 w 271"/>
                <a:gd name="T69" fmla="*/ 20 h 253"/>
                <a:gd name="T70" fmla="*/ 177 w 271"/>
                <a:gd name="T71" fmla="*/ 54 h 253"/>
                <a:gd name="T72" fmla="*/ 155 w 271"/>
                <a:gd name="T73" fmla="*/ 137 h 253"/>
                <a:gd name="T74" fmla="*/ 177 w 271"/>
                <a:gd name="T75" fmla="*/ 40 h 253"/>
                <a:gd name="T76" fmla="*/ 167 w 271"/>
                <a:gd name="T77" fmla="*/ 54 h 253"/>
                <a:gd name="T78" fmla="*/ 170 w 271"/>
                <a:gd name="T79" fmla="*/ 49 h 253"/>
                <a:gd name="T80" fmla="*/ 180 w 271"/>
                <a:gd name="T81" fmla="*/ 45 h 253"/>
                <a:gd name="T82" fmla="*/ 216 w 271"/>
                <a:gd name="T83" fmla="*/ 19 h 253"/>
                <a:gd name="T84" fmla="*/ 198 w 271"/>
                <a:gd name="T85" fmla="*/ 13 h 253"/>
                <a:gd name="T86" fmla="*/ 172 w 271"/>
                <a:gd name="T87" fmla="*/ 42 h 253"/>
                <a:gd name="T88" fmla="*/ 172 w 271"/>
                <a:gd name="T89" fmla="*/ 23 h 253"/>
                <a:gd name="T90" fmla="*/ 158 w 271"/>
                <a:gd name="T91" fmla="*/ 28 h 253"/>
                <a:gd name="T92" fmla="*/ 170 w 271"/>
                <a:gd name="T93" fmla="*/ 104 h 253"/>
                <a:gd name="T94" fmla="*/ 164 w 271"/>
                <a:gd name="T95" fmla="*/ 145 h 253"/>
                <a:gd name="T96" fmla="*/ 209 w 271"/>
                <a:gd name="T97" fmla="*/ 13 h 253"/>
                <a:gd name="T98" fmla="*/ 148 w 271"/>
                <a:gd name="T99" fmla="*/ 173 h 253"/>
                <a:gd name="T100" fmla="*/ 195 w 271"/>
                <a:gd name="T101" fmla="*/ 118 h 253"/>
                <a:gd name="T102" fmla="*/ 223 w 271"/>
                <a:gd name="T103" fmla="*/ 14 h 253"/>
                <a:gd name="T104" fmla="*/ 236 w 271"/>
                <a:gd name="T105" fmla="*/ 9 h 253"/>
                <a:gd name="T106" fmla="*/ 216 w 271"/>
                <a:gd name="T107" fmla="*/ 97 h 253"/>
                <a:gd name="T108" fmla="*/ 261 w 271"/>
                <a:gd name="T109" fmla="*/ 19 h 253"/>
                <a:gd name="T110" fmla="*/ 251 w 271"/>
                <a:gd name="T111" fmla="*/ 54 h 253"/>
                <a:gd name="T112" fmla="*/ 234 w 271"/>
                <a:gd name="T113" fmla="*/ 99 h 253"/>
                <a:gd name="T114" fmla="*/ 256 w 271"/>
                <a:gd name="T115" fmla="*/ 11 h 253"/>
                <a:gd name="T116" fmla="*/ 229 w 271"/>
                <a:gd name="T117" fmla="*/ 82 h 253"/>
                <a:gd name="T118" fmla="*/ 214 w 271"/>
                <a:gd name="T119" fmla="*/ 107 h 253"/>
                <a:gd name="T120" fmla="*/ 4 w 271"/>
                <a:gd name="T121" fmla="*/ 190 h 253"/>
                <a:gd name="T122" fmla="*/ 82 w 271"/>
                <a:gd name="T123" fmla="*/ 252 h 253"/>
                <a:gd name="T124" fmla="*/ 269 w 271"/>
                <a:gd name="T125" fmla="*/ 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1" h="253">
                  <a:moveTo>
                    <a:pt x="73" y="230"/>
                  </a:moveTo>
                  <a:cubicBezTo>
                    <a:pt x="71" y="228"/>
                    <a:pt x="70" y="227"/>
                    <a:pt x="68" y="225"/>
                  </a:cubicBezTo>
                  <a:cubicBezTo>
                    <a:pt x="72" y="219"/>
                    <a:pt x="74" y="212"/>
                    <a:pt x="77" y="206"/>
                  </a:cubicBezTo>
                  <a:cubicBezTo>
                    <a:pt x="75" y="214"/>
                    <a:pt x="74" y="222"/>
                    <a:pt x="73" y="230"/>
                  </a:cubicBezTo>
                  <a:moveTo>
                    <a:pt x="23" y="193"/>
                  </a:moveTo>
                  <a:cubicBezTo>
                    <a:pt x="23" y="193"/>
                    <a:pt x="23" y="193"/>
                    <a:pt x="24" y="192"/>
                  </a:cubicBezTo>
                  <a:cubicBezTo>
                    <a:pt x="24" y="192"/>
                    <a:pt x="27" y="185"/>
                    <a:pt x="28" y="185"/>
                  </a:cubicBezTo>
                  <a:cubicBezTo>
                    <a:pt x="28" y="185"/>
                    <a:pt x="29" y="185"/>
                    <a:pt x="29" y="187"/>
                  </a:cubicBezTo>
                  <a:cubicBezTo>
                    <a:pt x="29" y="190"/>
                    <a:pt x="28" y="192"/>
                    <a:pt x="28" y="195"/>
                  </a:cubicBezTo>
                  <a:cubicBezTo>
                    <a:pt x="26" y="194"/>
                    <a:pt x="24" y="193"/>
                    <a:pt x="23" y="193"/>
                  </a:cubicBezTo>
                  <a:cubicBezTo>
                    <a:pt x="23" y="193"/>
                    <a:pt x="23" y="193"/>
                    <a:pt x="23" y="193"/>
                  </a:cubicBezTo>
                  <a:moveTo>
                    <a:pt x="22" y="193"/>
                  </a:moveTo>
                  <a:cubicBezTo>
                    <a:pt x="20" y="192"/>
                    <a:pt x="18" y="192"/>
                    <a:pt x="16" y="191"/>
                  </a:cubicBezTo>
                  <a:cubicBezTo>
                    <a:pt x="19" y="189"/>
                    <a:pt x="22" y="187"/>
                    <a:pt x="25" y="184"/>
                  </a:cubicBezTo>
                  <a:cubicBezTo>
                    <a:pt x="24" y="187"/>
                    <a:pt x="23" y="189"/>
                    <a:pt x="22" y="191"/>
                  </a:cubicBezTo>
                  <a:cubicBezTo>
                    <a:pt x="21" y="192"/>
                    <a:pt x="22" y="193"/>
                    <a:pt x="22" y="193"/>
                  </a:cubicBezTo>
                  <a:moveTo>
                    <a:pt x="39" y="200"/>
                  </a:moveTo>
                  <a:cubicBezTo>
                    <a:pt x="36" y="199"/>
                    <a:pt x="34" y="197"/>
                    <a:pt x="31" y="196"/>
                  </a:cubicBezTo>
                  <a:cubicBezTo>
                    <a:pt x="34" y="190"/>
                    <a:pt x="37" y="184"/>
                    <a:pt x="40" y="179"/>
                  </a:cubicBezTo>
                  <a:cubicBezTo>
                    <a:pt x="38" y="181"/>
                    <a:pt x="39" y="194"/>
                    <a:pt x="39" y="200"/>
                  </a:cubicBezTo>
                  <a:moveTo>
                    <a:pt x="47" y="205"/>
                  </a:moveTo>
                  <a:cubicBezTo>
                    <a:pt x="45" y="204"/>
                    <a:pt x="44" y="203"/>
                    <a:pt x="42" y="202"/>
                  </a:cubicBezTo>
                  <a:cubicBezTo>
                    <a:pt x="49" y="192"/>
                    <a:pt x="50" y="181"/>
                    <a:pt x="53" y="170"/>
                  </a:cubicBezTo>
                  <a:cubicBezTo>
                    <a:pt x="54" y="168"/>
                    <a:pt x="54" y="165"/>
                    <a:pt x="55" y="163"/>
                  </a:cubicBezTo>
                  <a:cubicBezTo>
                    <a:pt x="54" y="169"/>
                    <a:pt x="53" y="175"/>
                    <a:pt x="52" y="181"/>
                  </a:cubicBezTo>
                  <a:cubicBezTo>
                    <a:pt x="50" y="189"/>
                    <a:pt x="49" y="197"/>
                    <a:pt x="47" y="205"/>
                  </a:cubicBezTo>
                  <a:moveTo>
                    <a:pt x="29" y="194"/>
                  </a:moveTo>
                  <a:cubicBezTo>
                    <a:pt x="29" y="194"/>
                    <a:pt x="31" y="188"/>
                    <a:pt x="31" y="187"/>
                  </a:cubicBezTo>
                  <a:cubicBezTo>
                    <a:pt x="31" y="185"/>
                    <a:pt x="31" y="183"/>
                    <a:pt x="30" y="181"/>
                  </a:cubicBezTo>
                  <a:cubicBezTo>
                    <a:pt x="38" y="175"/>
                    <a:pt x="46" y="168"/>
                    <a:pt x="54" y="162"/>
                  </a:cubicBezTo>
                  <a:cubicBezTo>
                    <a:pt x="50" y="169"/>
                    <a:pt x="49" y="177"/>
                    <a:pt x="47" y="185"/>
                  </a:cubicBezTo>
                  <a:cubicBezTo>
                    <a:pt x="47" y="187"/>
                    <a:pt x="42" y="198"/>
                    <a:pt x="42" y="198"/>
                  </a:cubicBezTo>
                  <a:cubicBezTo>
                    <a:pt x="41" y="198"/>
                    <a:pt x="41" y="198"/>
                    <a:pt x="41" y="198"/>
                  </a:cubicBezTo>
                  <a:cubicBezTo>
                    <a:pt x="41" y="190"/>
                    <a:pt x="43" y="182"/>
                    <a:pt x="43" y="174"/>
                  </a:cubicBezTo>
                  <a:cubicBezTo>
                    <a:pt x="43" y="174"/>
                    <a:pt x="42" y="173"/>
                    <a:pt x="42" y="173"/>
                  </a:cubicBezTo>
                  <a:cubicBezTo>
                    <a:pt x="41" y="173"/>
                    <a:pt x="41" y="173"/>
                    <a:pt x="41" y="174"/>
                  </a:cubicBezTo>
                  <a:cubicBezTo>
                    <a:pt x="36" y="180"/>
                    <a:pt x="33" y="187"/>
                    <a:pt x="30" y="193"/>
                  </a:cubicBezTo>
                  <a:cubicBezTo>
                    <a:pt x="29" y="194"/>
                    <a:pt x="29" y="194"/>
                    <a:pt x="29" y="194"/>
                  </a:cubicBezTo>
                  <a:moveTo>
                    <a:pt x="49" y="203"/>
                  </a:moveTo>
                  <a:cubicBezTo>
                    <a:pt x="48" y="203"/>
                    <a:pt x="52" y="190"/>
                    <a:pt x="53" y="186"/>
                  </a:cubicBezTo>
                  <a:cubicBezTo>
                    <a:pt x="55" y="177"/>
                    <a:pt x="56" y="168"/>
                    <a:pt x="57" y="159"/>
                  </a:cubicBezTo>
                  <a:cubicBezTo>
                    <a:pt x="57" y="159"/>
                    <a:pt x="57" y="159"/>
                    <a:pt x="57" y="159"/>
                  </a:cubicBezTo>
                  <a:cubicBezTo>
                    <a:pt x="60" y="156"/>
                    <a:pt x="63" y="154"/>
                    <a:pt x="66" y="151"/>
                  </a:cubicBezTo>
                  <a:cubicBezTo>
                    <a:pt x="61" y="166"/>
                    <a:pt x="58" y="181"/>
                    <a:pt x="52" y="195"/>
                  </a:cubicBezTo>
                  <a:cubicBezTo>
                    <a:pt x="50" y="201"/>
                    <a:pt x="49" y="203"/>
                    <a:pt x="49" y="203"/>
                  </a:cubicBezTo>
                  <a:moveTo>
                    <a:pt x="52" y="209"/>
                  </a:moveTo>
                  <a:cubicBezTo>
                    <a:pt x="51" y="208"/>
                    <a:pt x="50" y="207"/>
                    <a:pt x="49" y="207"/>
                  </a:cubicBezTo>
                  <a:cubicBezTo>
                    <a:pt x="54" y="198"/>
                    <a:pt x="57" y="188"/>
                    <a:pt x="60" y="178"/>
                  </a:cubicBezTo>
                  <a:cubicBezTo>
                    <a:pt x="62" y="172"/>
                    <a:pt x="64" y="166"/>
                    <a:pt x="65" y="159"/>
                  </a:cubicBezTo>
                  <a:cubicBezTo>
                    <a:pt x="66" y="156"/>
                    <a:pt x="69" y="152"/>
                    <a:pt x="70" y="148"/>
                  </a:cubicBezTo>
                  <a:cubicBezTo>
                    <a:pt x="70" y="148"/>
                    <a:pt x="70" y="148"/>
                    <a:pt x="70" y="148"/>
                  </a:cubicBezTo>
                  <a:cubicBezTo>
                    <a:pt x="69" y="169"/>
                    <a:pt x="57" y="189"/>
                    <a:pt x="52" y="209"/>
                  </a:cubicBezTo>
                  <a:moveTo>
                    <a:pt x="55" y="207"/>
                  </a:moveTo>
                  <a:cubicBezTo>
                    <a:pt x="54" y="207"/>
                    <a:pt x="56" y="200"/>
                    <a:pt x="58" y="196"/>
                  </a:cubicBezTo>
                  <a:cubicBezTo>
                    <a:pt x="60" y="190"/>
                    <a:pt x="62" y="183"/>
                    <a:pt x="65" y="177"/>
                  </a:cubicBezTo>
                  <a:cubicBezTo>
                    <a:pt x="69" y="167"/>
                    <a:pt x="71" y="156"/>
                    <a:pt x="72" y="146"/>
                  </a:cubicBezTo>
                  <a:cubicBezTo>
                    <a:pt x="73" y="145"/>
                    <a:pt x="75" y="143"/>
                    <a:pt x="76" y="142"/>
                  </a:cubicBezTo>
                  <a:cubicBezTo>
                    <a:pt x="67" y="161"/>
                    <a:pt x="68" y="184"/>
                    <a:pt x="58" y="202"/>
                  </a:cubicBezTo>
                  <a:cubicBezTo>
                    <a:pt x="56" y="206"/>
                    <a:pt x="55" y="207"/>
                    <a:pt x="55" y="207"/>
                  </a:cubicBezTo>
                  <a:moveTo>
                    <a:pt x="81" y="241"/>
                  </a:moveTo>
                  <a:cubicBezTo>
                    <a:pt x="88" y="233"/>
                    <a:pt x="91" y="222"/>
                    <a:pt x="94" y="212"/>
                  </a:cubicBezTo>
                  <a:cubicBezTo>
                    <a:pt x="99" y="197"/>
                    <a:pt x="104" y="182"/>
                    <a:pt x="110" y="167"/>
                  </a:cubicBezTo>
                  <a:cubicBezTo>
                    <a:pt x="113" y="158"/>
                    <a:pt x="117" y="149"/>
                    <a:pt x="121" y="139"/>
                  </a:cubicBezTo>
                  <a:cubicBezTo>
                    <a:pt x="120" y="141"/>
                    <a:pt x="120" y="143"/>
                    <a:pt x="120" y="144"/>
                  </a:cubicBezTo>
                  <a:cubicBezTo>
                    <a:pt x="113" y="171"/>
                    <a:pt x="106" y="199"/>
                    <a:pt x="97" y="225"/>
                  </a:cubicBezTo>
                  <a:cubicBezTo>
                    <a:pt x="97" y="225"/>
                    <a:pt x="97" y="226"/>
                    <a:pt x="97" y="226"/>
                  </a:cubicBezTo>
                  <a:cubicBezTo>
                    <a:pt x="92" y="231"/>
                    <a:pt x="87" y="236"/>
                    <a:pt x="81" y="241"/>
                  </a:cubicBezTo>
                  <a:moveTo>
                    <a:pt x="58" y="214"/>
                  </a:moveTo>
                  <a:cubicBezTo>
                    <a:pt x="57" y="213"/>
                    <a:pt x="55" y="212"/>
                    <a:pt x="54" y="211"/>
                  </a:cubicBezTo>
                  <a:cubicBezTo>
                    <a:pt x="69" y="194"/>
                    <a:pt x="69" y="170"/>
                    <a:pt x="75" y="149"/>
                  </a:cubicBezTo>
                  <a:cubicBezTo>
                    <a:pt x="76" y="146"/>
                    <a:pt x="77" y="142"/>
                    <a:pt x="79" y="140"/>
                  </a:cubicBezTo>
                  <a:cubicBezTo>
                    <a:pt x="79" y="139"/>
                    <a:pt x="80" y="139"/>
                    <a:pt x="81" y="138"/>
                  </a:cubicBezTo>
                  <a:cubicBezTo>
                    <a:pt x="80" y="139"/>
                    <a:pt x="80" y="142"/>
                    <a:pt x="79" y="147"/>
                  </a:cubicBezTo>
                  <a:cubicBezTo>
                    <a:pt x="78" y="154"/>
                    <a:pt x="76" y="162"/>
                    <a:pt x="73" y="169"/>
                  </a:cubicBezTo>
                  <a:cubicBezTo>
                    <a:pt x="69" y="184"/>
                    <a:pt x="63" y="199"/>
                    <a:pt x="58" y="214"/>
                  </a:cubicBezTo>
                  <a:moveTo>
                    <a:pt x="66" y="222"/>
                  </a:moveTo>
                  <a:cubicBezTo>
                    <a:pt x="64" y="220"/>
                    <a:pt x="62" y="218"/>
                    <a:pt x="61" y="217"/>
                  </a:cubicBezTo>
                  <a:cubicBezTo>
                    <a:pt x="75" y="191"/>
                    <a:pt x="79" y="160"/>
                    <a:pt x="91" y="133"/>
                  </a:cubicBezTo>
                  <a:cubicBezTo>
                    <a:pt x="90" y="136"/>
                    <a:pt x="90" y="138"/>
                    <a:pt x="89" y="140"/>
                  </a:cubicBezTo>
                  <a:cubicBezTo>
                    <a:pt x="87" y="150"/>
                    <a:pt x="84" y="160"/>
                    <a:pt x="81" y="169"/>
                  </a:cubicBezTo>
                  <a:cubicBezTo>
                    <a:pt x="75" y="187"/>
                    <a:pt x="69" y="203"/>
                    <a:pt x="66" y="222"/>
                  </a:cubicBezTo>
                  <a:moveTo>
                    <a:pt x="151" y="171"/>
                  </a:moveTo>
                  <a:cubicBezTo>
                    <a:pt x="155" y="157"/>
                    <a:pt x="160" y="144"/>
                    <a:pt x="166" y="131"/>
                  </a:cubicBezTo>
                  <a:cubicBezTo>
                    <a:pt x="163" y="141"/>
                    <a:pt x="161" y="151"/>
                    <a:pt x="160" y="161"/>
                  </a:cubicBezTo>
                  <a:cubicBezTo>
                    <a:pt x="160" y="162"/>
                    <a:pt x="160" y="162"/>
                    <a:pt x="160" y="162"/>
                  </a:cubicBezTo>
                  <a:cubicBezTo>
                    <a:pt x="157" y="165"/>
                    <a:pt x="154" y="168"/>
                    <a:pt x="151" y="171"/>
                  </a:cubicBezTo>
                  <a:moveTo>
                    <a:pt x="79" y="240"/>
                  </a:moveTo>
                  <a:cubicBezTo>
                    <a:pt x="78" y="238"/>
                    <a:pt x="77" y="236"/>
                    <a:pt x="75" y="234"/>
                  </a:cubicBezTo>
                  <a:cubicBezTo>
                    <a:pt x="79" y="227"/>
                    <a:pt x="81" y="219"/>
                    <a:pt x="83" y="212"/>
                  </a:cubicBezTo>
                  <a:cubicBezTo>
                    <a:pt x="86" y="199"/>
                    <a:pt x="90" y="188"/>
                    <a:pt x="95" y="176"/>
                  </a:cubicBezTo>
                  <a:cubicBezTo>
                    <a:pt x="101" y="161"/>
                    <a:pt x="106" y="145"/>
                    <a:pt x="111" y="129"/>
                  </a:cubicBezTo>
                  <a:cubicBezTo>
                    <a:pt x="107" y="141"/>
                    <a:pt x="104" y="153"/>
                    <a:pt x="100" y="165"/>
                  </a:cubicBezTo>
                  <a:cubicBezTo>
                    <a:pt x="92" y="190"/>
                    <a:pt x="89" y="216"/>
                    <a:pt x="79" y="240"/>
                  </a:cubicBezTo>
                  <a:moveTo>
                    <a:pt x="60" y="214"/>
                  </a:moveTo>
                  <a:cubicBezTo>
                    <a:pt x="60" y="214"/>
                    <a:pt x="61" y="211"/>
                    <a:pt x="63" y="206"/>
                  </a:cubicBezTo>
                  <a:cubicBezTo>
                    <a:pt x="66" y="197"/>
                    <a:pt x="69" y="188"/>
                    <a:pt x="72" y="179"/>
                  </a:cubicBezTo>
                  <a:cubicBezTo>
                    <a:pt x="77" y="165"/>
                    <a:pt x="81" y="150"/>
                    <a:pt x="83" y="135"/>
                  </a:cubicBezTo>
                  <a:cubicBezTo>
                    <a:pt x="86" y="133"/>
                    <a:pt x="89" y="130"/>
                    <a:pt x="92" y="127"/>
                  </a:cubicBezTo>
                  <a:cubicBezTo>
                    <a:pt x="79" y="152"/>
                    <a:pt x="75" y="181"/>
                    <a:pt x="63" y="207"/>
                  </a:cubicBezTo>
                  <a:cubicBezTo>
                    <a:pt x="61" y="212"/>
                    <a:pt x="60" y="214"/>
                    <a:pt x="60" y="214"/>
                  </a:cubicBezTo>
                  <a:moveTo>
                    <a:pt x="67" y="222"/>
                  </a:moveTo>
                  <a:cubicBezTo>
                    <a:pt x="66" y="222"/>
                    <a:pt x="69" y="214"/>
                    <a:pt x="70" y="208"/>
                  </a:cubicBezTo>
                  <a:cubicBezTo>
                    <a:pt x="73" y="198"/>
                    <a:pt x="76" y="189"/>
                    <a:pt x="80" y="179"/>
                  </a:cubicBezTo>
                  <a:cubicBezTo>
                    <a:pt x="87" y="161"/>
                    <a:pt x="90" y="141"/>
                    <a:pt x="97" y="123"/>
                  </a:cubicBezTo>
                  <a:cubicBezTo>
                    <a:pt x="97" y="122"/>
                    <a:pt x="97" y="122"/>
                    <a:pt x="97" y="122"/>
                  </a:cubicBezTo>
                  <a:cubicBezTo>
                    <a:pt x="99" y="120"/>
                    <a:pt x="102" y="118"/>
                    <a:pt x="104" y="116"/>
                  </a:cubicBezTo>
                  <a:cubicBezTo>
                    <a:pt x="90" y="148"/>
                    <a:pt x="85" y="183"/>
                    <a:pt x="71" y="215"/>
                  </a:cubicBezTo>
                  <a:cubicBezTo>
                    <a:pt x="68" y="220"/>
                    <a:pt x="67" y="222"/>
                    <a:pt x="67" y="222"/>
                  </a:cubicBezTo>
                  <a:moveTo>
                    <a:pt x="96" y="146"/>
                  </a:moveTo>
                  <a:cubicBezTo>
                    <a:pt x="96" y="145"/>
                    <a:pt x="96" y="145"/>
                    <a:pt x="96" y="145"/>
                  </a:cubicBezTo>
                  <a:cubicBezTo>
                    <a:pt x="98" y="139"/>
                    <a:pt x="99" y="134"/>
                    <a:pt x="101" y="129"/>
                  </a:cubicBezTo>
                  <a:cubicBezTo>
                    <a:pt x="101" y="128"/>
                    <a:pt x="105" y="114"/>
                    <a:pt x="105" y="114"/>
                  </a:cubicBezTo>
                  <a:cubicBezTo>
                    <a:pt x="105" y="114"/>
                    <a:pt x="105" y="115"/>
                    <a:pt x="104" y="118"/>
                  </a:cubicBezTo>
                  <a:cubicBezTo>
                    <a:pt x="102" y="127"/>
                    <a:pt x="99" y="137"/>
                    <a:pt x="96" y="146"/>
                  </a:cubicBezTo>
                  <a:moveTo>
                    <a:pt x="193" y="128"/>
                  </a:moveTo>
                  <a:cubicBezTo>
                    <a:pt x="197" y="120"/>
                    <a:pt x="200" y="112"/>
                    <a:pt x="203" y="104"/>
                  </a:cubicBezTo>
                  <a:cubicBezTo>
                    <a:pt x="202" y="109"/>
                    <a:pt x="201" y="115"/>
                    <a:pt x="200" y="120"/>
                  </a:cubicBezTo>
                  <a:cubicBezTo>
                    <a:pt x="200" y="121"/>
                    <a:pt x="200" y="121"/>
                    <a:pt x="200" y="121"/>
                  </a:cubicBezTo>
                  <a:cubicBezTo>
                    <a:pt x="198" y="123"/>
                    <a:pt x="196" y="126"/>
                    <a:pt x="193" y="128"/>
                  </a:cubicBezTo>
                  <a:moveTo>
                    <a:pt x="75" y="232"/>
                  </a:moveTo>
                  <a:cubicBezTo>
                    <a:pt x="75" y="224"/>
                    <a:pt x="77" y="217"/>
                    <a:pt x="78" y="210"/>
                  </a:cubicBezTo>
                  <a:cubicBezTo>
                    <a:pt x="81" y="198"/>
                    <a:pt x="84" y="186"/>
                    <a:pt x="88" y="175"/>
                  </a:cubicBezTo>
                  <a:cubicBezTo>
                    <a:pt x="95" y="154"/>
                    <a:pt x="103" y="133"/>
                    <a:pt x="108" y="111"/>
                  </a:cubicBezTo>
                  <a:cubicBezTo>
                    <a:pt x="112" y="108"/>
                    <a:pt x="115" y="104"/>
                    <a:pt x="119" y="101"/>
                  </a:cubicBezTo>
                  <a:cubicBezTo>
                    <a:pt x="111" y="118"/>
                    <a:pt x="108" y="136"/>
                    <a:pt x="102" y="153"/>
                  </a:cubicBezTo>
                  <a:cubicBezTo>
                    <a:pt x="99" y="164"/>
                    <a:pt x="94" y="174"/>
                    <a:pt x="89" y="185"/>
                  </a:cubicBezTo>
                  <a:cubicBezTo>
                    <a:pt x="85" y="196"/>
                    <a:pt x="82" y="207"/>
                    <a:pt x="79" y="219"/>
                  </a:cubicBezTo>
                  <a:cubicBezTo>
                    <a:pt x="78" y="223"/>
                    <a:pt x="75" y="228"/>
                    <a:pt x="75" y="232"/>
                  </a:cubicBezTo>
                  <a:moveTo>
                    <a:pt x="85" y="232"/>
                  </a:moveTo>
                  <a:cubicBezTo>
                    <a:pt x="86" y="227"/>
                    <a:pt x="88" y="223"/>
                    <a:pt x="89" y="219"/>
                  </a:cubicBezTo>
                  <a:cubicBezTo>
                    <a:pt x="93" y="205"/>
                    <a:pt x="96" y="190"/>
                    <a:pt x="99" y="175"/>
                  </a:cubicBezTo>
                  <a:cubicBezTo>
                    <a:pt x="107" y="149"/>
                    <a:pt x="114" y="121"/>
                    <a:pt x="124" y="96"/>
                  </a:cubicBezTo>
                  <a:cubicBezTo>
                    <a:pt x="128" y="92"/>
                    <a:pt x="132" y="88"/>
                    <a:pt x="136" y="84"/>
                  </a:cubicBezTo>
                  <a:cubicBezTo>
                    <a:pt x="131" y="96"/>
                    <a:pt x="128" y="108"/>
                    <a:pt x="125" y="120"/>
                  </a:cubicBezTo>
                  <a:cubicBezTo>
                    <a:pt x="122" y="129"/>
                    <a:pt x="119" y="138"/>
                    <a:pt x="115" y="147"/>
                  </a:cubicBezTo>
                  <a:cubicBezTo>
                    <a:pt x="105" y="172"/>
                    <a:pt x="97" y="198"/>
                    <a:pt x="88" y="224"/>
                  </a:cubicBezTo>
                  <a:cubicBezTo>
                    <a:pt x="87" y="226"/>
                    <a:pt x="86" y="229"/>
                    <a:pt x="85" y="232"/>
                  </a:cubicBezTo>
                  <a:moveTo>
                    <a:pt x="230" y="103"/>
                  </a:moveTo>
                  <a:cubicBezTo>
                    <a:pt x="229" y="103"/>
                    <a:pt x="228" y="102"/>
                    <a:pt x="228" y="101"/>
                  </a:cubicBezTo>
                  <a:cubicBezTo>
                    <a:pt x="227" y="100"/>
                    <a:pt x="227" y="100"/>
                    <a:pt x="227" y="100"/>
                  </a:cubicBezTo>
                  <a:cubicBezTo>
                    <a:pt x="230" y="94"/>
                    <a:pt x="232" y="87"/>
                    <a:pt x="234" y="80"/>
                  </a:cubicBezTo>
                  <a:cubicBezTo>
                    <a:pt x="232" y="87"/>
                    <a:pt x="231" y="95"/>
                    <a:pt x="230" y="103"/>
                  </a:cubicBezTo>
                  <a:moveTo>
                    <a:pt x="205" y="116"/>
                  </a:moveTo>
                  <a:cubicBezTo>
                    <a:pt x="212" y="104"/>
                    <a:pt x="213" y="89"/>
                    <a:pt x="218" y="76"/>
                  </a:cubicBezTo>
                  <a:cubicBezTo>
                    <a:pt x="218" y="75"/>
                    <a:pt x="218" y="75"/>
                    <a:pt x="218" y="75"/>
                  </a:cubicBezTo>
                  <a:cubicBezTo>
                    <a:pt x="216" y="86"/>
                    <a:pt x="214" y="98"/>
                    <a:pt x="212" y="109"/>
                  </a:cubicBezTo>
                  <a:cubicBezTo>
                    <a:pt x="210" y="112"/>
                    <a:pt x="208" y="114"/>
                    <a:pt x="205" y="116"/>
                  </a:cubicBezTo>
                  <a:moveTo>
                    <a:pt x="188" y="116"/>
                  </a:moveTo>
                  <a:cubicBezTo>
                    <a:pt x="189" y="112"/>
                    <a:pt x="190" y="108"/>
                    <a:pt x="191" y="104"/>
                  </a:cubicBezTo>
                  <a:cubicBezTo>
                    <a:pt x="193" y="93"/>
                    <a:pt x="198" y="82"/>
                    <a:pt x="202" y="72"/>
                  </a:cubicBezTo>
                  <a:cubicBezTo>
                    <a:pt x="202" y="71"/>
                    <a:pt x="203" y="70"/>
                    <a:pt x="203" y="69"/>
                  </a:cubicBezTo>
                  <a:cubicBezTo>
                    <a:pt x="202" y="73"/>
                    <a:pt x="200" y="77"/>
                    <a:pt x="199" y="80"/>
                  </a:cubicBezTo>
                  <a:cubicBezTo>
                    <a:pt x="195" y="91"/>
                    <a:pt x="192" y="102"/>
                    <a:pt x="189" y="113"/>
                  </a:cubicBezTo>
                  <a:cubicBezTo>
                    <a:pt x="189" y="114"/>
                    <a:pt x="189" y="115"/>
                    <a:pt x="188" y="116"/>
                  </a:cubicBezTo>
                  <a:moveTo>
                    <a:pt x="247" y="122"/>
                  </a:moveTo>
                  <a:cubicBezTo>
                    <a:pt x="245" y="119"/>
                    <a:pt x="243" y="117"/>
                    <a:pt x="240" y="115"/>
                  </a:cubicBezTo>
                  <a:cubicBezTo>
                    <a:pt x="245" y="99"/>
                    <a:pt x="250" y="84"/>
                    <a:pt x="254" y="68"/>
                  </a:cubicBezTo>
                  <a:cubicBezTo>
                    <a:pt x="254" y="72"/>
                    <a:pt x="253" y="77"/>
                    <a:pt x="252" y="81"/>
                  </a:cubicBezTo>
                  <a:cubicBezTo>
                    <a:pt x="250" y="95"/>
                    <a:pt x="246" y="108"/>
                    <a:pt x="247" y="122"/>
                  </a:cubicBezTo>
                  <a:moveTo>
                    <a:pt x="99" y="220"/>
                  </a:moveTo>
                  <a:cubicBezTo>
                    <a:pt x="101" y="217"/>
                    <a:pt x="103" y="211"/>
                    <a:pt x="105" y="206"/>
                  </a:cubicBezTo>
                  <a:cubicBezTo>
                    <a:pt x="109" y="191"/>
                    <a:pt x="112" y="177"/>
                    <a:pt x="116" y="162"/>
                  </a:cubicBezTo>
                  <a:cubicBezTo>
                    <a:pt x="120" y="151"/>
                    <a:pt x="123" y="139"/>
                    <a:pt x="125" y="127"/>
                  </a:cubicBezTo>
                  <a:cubicBezTo>
                    <a:pt x="126" y="126"/>
                    <a:pt x="126" y="125"/>
                    <a:pt x="127" y="124"/>
                  </a:cubicBezTo>
                  <a:cubicBezTo>
                    <a:pt x="132" y="109"/>
                    <a:pt x="135" y="94"/>
                    <a:pt x="141" y="79"/>
                  </a:cubicBezTo>
                  <a:cubicBezTo>
                    <a:pt x="146" y="74"/>
                    <a:pt x="152" y="69"/>
                    <a:pt x="157" y="63"/>
                  </a:cubicBezTo>
                  <a:cubicBezTo>
                    <a:pt x="149" y="81"/>
                    <a:pt x="145" y="100"/>
                    <a:pt x="138" y="119"/>
                  </a:cubicBezTo>
                  <a:cubicBezTo>
                    <a:pt x="134" y="131"/>
                    <a:pt x="128" y="142"/>
                    <a:pt x="124" y="155"/>
                  </a:cubicBezTo>
                  <a:cubicBezTo>
                    <a:pt x="119" y="169"/>
                    <a:pt x="115" y="183"/>
                    <a:pt x="109" y="198"/>
                  </a:cubicBezTo>
                  <a:cubicBezTo>
                    <a:pt x="106" y="205"/>
                    <a:pt x="103" y="213"/>
                    <a:pt x="99" y="220"/>
                  </a:cubicBezTo>
                  <a:moveTo>
                    <a:pt x="100" y="224"/>
                  </a:moveTo>
                  <a:cubicBezTo>
                    <a:pt x="111" y="202"/>
                    <a:pt x="118" y="178"/>
                    <a:pt x="126" y="155"/>
                  </a:cubicBezTo>
                  <a:cubicBezTo>
                    <a:pt x="130" y="143"/>
                    <a:pt x="136" y="131"/>
                    <a:pt x="140" y="119"/>
                  </a:cubicBezTo>
                  <a:cubicBezTo>
                    <a:pt x="145" y="107"/>
                    <a:pt x="148" y="93"/>
                    <a:pt x="153" y="80"/>
                  </a:cubicBezTo>
                  <a:cubicBezTo>
                    <a:pt x="155" y="74"/>
                    <a:pt x="157" y="68"/>
                    <a:pt x="160" y="63"/>
                  </a:cubicBezTo>
                  <a:cubicBezTo>
                    <a:pt x="158" y="66"/>
                    <a:pt x="156" y="70"/>
                    <a:pt x="155" y="74"/>
                  </a:cubicBezTo>
                  <a:cubicBezTo>
                    <a:pt x="150" y="88"/>
                    <a:pt x="146" y="103"/>
                    <a:pt x="142" y="118"/>
                  </a:cubicBezTo>
                  <a:cubicBezTo>
                    <a:pt x="134" y="146"/>
                    <a:pt x="126" y="174"/>
                    <a:pt x="119" y="202"/>
                  </a:cubicBezTo>
                  <a:cubicBezTo>
                    <a:pt x="119" y="203"/>
                    <a:pt x="119" y="204"/>
                    <a:pt x="120" y="204"/>
                  </a:cubicBezTo>
                  <a:cubicBezTo>
                    <a:pt x="113" y="210"/>
                    <a:pt x="106" y="217"/>
                    <a:pt x="100" y="224"/>
                  </a:cubicBezTo>
                  <a:moveTo>
                    <a:pt x="121" y="202"/>
                  </a:moveTo>
                  <a:cubicBezTo>
                    <a:pt x="142" y="156"/>
                    <a:pt x="153" y="106"/>
                    <a:pt x="171" y="60"/>
                  </a:cubicBezTo>
                  <a:cubicBezTo>
                    <a:pt x="173" y="55"/>
                    <a:pt x="174" y="51"/>
                    <a:pt x="175" y="47"/>
                  </a:cubicBezTo>
                  <a:cubicBezTo>
                    <a:pt x="174" y="53"/>
                    <a:pt x="172" y="60"/>
                    <a:pt x="170" y="67"/>
                  </a:cubicBezTo>
                  <a:cubicBezTo>
                    <a:pt x="165" y="80"/>
                    <a:pt x="161" y="93"/>
                    <a:pt x="156" y="107"/>
                  </a:cubicBezTo>
                  <a:cubicBezTo>
                    <a:pt x="148" y="134"/>
                    <a:pt x="141" y="161"/>
                    <a:pt x="133" y="188"/>
                  </a:cubicBezTo>
                  <a:cubicBezTo>
                    <a:pt x="132" y="189"/>
                    <a:pt x="133" y="189"/>
                    <a:pt x="134" y="189"/>
                  </a:cubicBezTo>
                  <a:cubicBezTo>
                    <a:pt x="134" y="189"/>
                    <a:pt x="134" y="189"/>
                    <a:pt x="134" y="189"/>
                  </a:cubicBezTo>
                  <a:cubicBezTo>
                    <a:pt x="130" y="193"/>
                    <a:pt x="126" y="198"/>
                    <a:pt x="121" y="202"/>
                  </a:cubicBezTo>
                  <a:moveTo>
                    <a:pt x="176" y="46"/>
                  </a:moveTo>
                  <a:cubicBezTo>
                    <a:pt x="176" y="46"/>
                    <a:pt x="176" y="46"/>
                    <a:pt x="176" y="46"/>
                  </a:cubicBezTo>
                  <a:cubicBezTo>
                    <a:pt x="176" y="46"/>
                    <a:pt x="176" y="46"/>
                    <a:pt x="176" y="46"/>
                  </a:cubicBezTo>
                  <a:moveTo>
                    <a:pt x="251" y="126"/>
                  </a:moveTo>
                  <a:cubicBezTo>
                    <a:pt x="250" y="125"/>
                    <a:pt x="249" y="125"/>
                    <a:pt x="249" y="124"/>
                  </a:cubicBezTo>
                  <a:cubicBezTo>
                    <a:pt x="248" y="111"/>
                    <a:pt x="250" y="99"/>
                    <a:pt x="253" y="86"/>
                  </a:cubicBezTo>
                  <a:cubicBezTo>
                    <a:pt x="256" y="75"/>
                    <a:pt x="256" y="64"/>
                    <a:pt x="257" y="53"/>
                  </a:cubicBezTo>
                  <a:cubicBezTo>
                    <a:pt x="258" y="51"/>
                    <a:pt x="258" y="48"/>
                    <a:pt x="259" y="46"/>
                  </a:cubicBezTo>
                  <a:cubicBezTo>
                    <a:pt x="256" y="73"/>
                    <a:pt x="252" y="99"/>
                    <a:pt x="251" y="126"/>
                  </a:cubicBezTo>
                  <a:moveTo>
                    <a:pt x="237" y="67"/>
                  </a:moveTo>
                  <a:cubicBezTo>
                    <a:pt x="238" y="60"/>
                    <a:pt x="240" y="53"/>
                    <a:pt x="242" y="46"/>
                  </a:cubicBezTo>
                  <a:cubicBezTo>
                    <a:pt x="241" y="50"/>
                    <a:pt x="240" y="54"/>
                    <a:pt x="239" y="58"/>
                  </a:cubicBezTo>
                  <a:cubicBezTo>
                    <a:pt x="238" y="61"/>
                    <a:pt x="237" y="64"/>
                    <a:pt x="237" y="67"/>
                  </a:cubicBezTo>
                  <a:moveTo>
                    <a:pt x="165" y="46"/>
                  </a:moveTo>
                  <a:cubicBezTo>
                    <a:pt x="164" y="45"/>
                    <a:pt x="163" y="44"/>
                    <a:pt x="163" y="43"/>
                  </a:cubicBezTo>
                  <a:cubicBezTo>
                    <a:pt x="164" y="41"/>
                    <a:pt x="164" y="40"/>
                    <a:pt x="165" y="39"/>
                  </a:cubicBezTo>
                  <a:cubicBezTo>
                    <a:pt x="165" y="41"/>
                    <a:pt x="165" y="43"/>
                    <a:pt x="165" y="46"/>
                  </a:cubicBezTo>
                  <a:moveTo>
                    <a:pt x="182" y="139"/>
                  </a:moveTo>
                  <a:cubicBezTo>
                    <a:pt x="189" y="123"/>
                    <a:pt x="193" y="107"/>
                    <a:pt x="198" y="90"/>
                  </a:cubicBezTo>
                  <a:cubicBezTo>
                    <a:pt x="203" y="73"/>
                    <a:pt x="211" y="56"/>
                    <a:pt x="217" y="39"/>
                  </a:cubicBezTo>
                  <a:cubicBezTo>
                    <a:pt x="214" y="49"/>
                    <a:pt x="211" y="58"/>
                    <a:pt x="208" y="68"/>
                  </a:cubicBezTo>
                  <a:cubicBezTo>
                    <a:pt x="201" y="89"/>
                    <a:pt x="195" y="110"/>
                    <a:pt x="189" y="132"/>
                  </a:cubicBezTo>
                  <a:cubicBezTo>
                    <a:pt x="189" y="132"/>
                    <a:pt x="189" y="132"/>
                    <a:pt x="189" y="132"/>
                  </a:cubicBezTo>
                  <a:cubicBezTo>
                    <a:pt x="187" y="134"/>
                    <a:pt x="185" y="137"/>
                    <a:pt x="182" y="139"/>
                  </a:cubicBezTo>
                  <a:moveTo>
                    <a:pt x="238" y="112"/>
                  </a:moveTo>
                  <a:cubicBezTo>
                    <a:pt x="236" y="110"/>
                    <a:pt x="234" y="108"/>
                    <a:pt x="232" y="106"/>
                  </a:cubicBezTo>
                  <a:cubicBezTo>
                    <a:pt x="240" y="94"/>
                    <a:pt x="242" y="81"/>
                    <a:pt x="245" y="67"/>
                  </a:cubicBezTo>
                  <a:cubicBezTo>
                    <a:pt x="246" y="59"/>
                    <a:pt x="248" y="50"/>
                    <a:pt x="251" y="41"/>
                  </a:cubicBezTo>
                  <a:cubicBezTo>
                    <a:pt x="251" y="40"/>
                    <a:pt x="252" y="39"/>
                    <a:pt x="252" y="38"/>
                  </a:cubicBezTo>
                  <a:cubicBezTo>
                    <a:pt x="250" y="48"/>
                    <a:pt x="248" y="58"/>
                    <a:pt x="247" y="69"/>
                  </a:cubicBezTo>
                  <a:cubicBezTo>
                    <a:pt x="246" y="84"/>
                    <a:pt x="240" y="97"/>
                    <a:pt x="238" y="112"/>
                  </a:cubicBezTo>
                  <a:moveTo>
                    <a:pt x="218" y="104"/>
                  </a:moveTo>
                  <a:cubicBezTo>
                    <a:pt x="222" y="95"/>
                    <a:pt x="224" y="84"/>
                    <a:pt x="227" y="74"/>
                  </a:cubicBezTo>
                  <a:cubicBezTo>
                    <a:pt x="231" y="58"/>
                    <a:pt x="237" y="43"/>
                    <a:pt x="243" y="28"/>
                  </a:cubicBezTo>
                  <a:cubicBezTo>
                    <a:pt x="242" y="31"/>
                    <a:pt x="241" y="33"/>
                    <a:pt x="240" y="35"/>
                  </a:cubicBezTo>
                  <a:cubicBezTo>
                    <a:pt x="237" y="42"/>
                    <a:pt x="235" y="50"/>
                    <a:pt x="233" y="57"/>
                  </a:cubicBezTo>
                  <a:cubicBezTo>
                    <a:pt x="229" y="71"/>
                    <a:pt x="226" y="85"/>
                    <a:pt x="223" y="100"/>
                  </a:cubicBezTo>
                  <a:cubicBezTo>
                    <a:pt x="223" y="100"/>
                    <a:pt x="222" y="100"/>
                    <a:pt x="222" y="101"/>
                  </a:cubicBezTo>
                  <a:cubicBezTo>
                    <a:pt x="220" y="102"/>
                    <a:pt x="219" y="103"/>
                    <a:pt x="218" y="104"/>
                  </a:cubicBezTo>
                  <a:moveTo>
                    <a:pt x="160" y="40"/>
                  </a:moveTo>
                  <a:cubicBezTo>
                    <a:pt x="159" y="39"/>
                    <a:pt x="158" y="37"/>
                    <a:pt x="157" y="36"/>
                  </a:cubicBezTo>
                  <a:cubicBezTo>
                    <a:pt x="160" y="33"/>
                    <a:pt x="161" y="31"/>
                    <a:pt x="162" y="27"/>
                  </a:cubicBezTo>
                  <a:cubicBezTo>
                    <a:pt x="161" y="31"/>
                    <a:pt x="160" y="35"/>
                    <a:pt x="160" y="40"/>
                  </a:cubicBezTo>
                  <a:moveTo>
                    <a:pt x="162" y="27"/>
                  </a:moveTo>
                  <a:cubicBezTo>
                    <a:pt x="162" y="27"/>
                    <a:pt x="162" y="27"/>
                    <a:pt x="162" y="27"/>
                  </a:cubicBezTo>
                  <a:cubicBezTo>
                    <a:pt x="162" y="27"/>
                    <a:pt x="162" y="27"/>
                    <a:pt x="162" y="27"/>
                  </a:cubicBezTo>
                  <a:moveTo>
                    <a:pt x="154" y="31"/>
                  </a:moveTo>
                  <a:cubicBezTo>
                    <a:pt x="153" y="29"/>
                    <a:pt x="151" y="28"/>
                    <a:pt x="150" y="26"/>
                  </a:cubicBezTo>
                  <a:cubicBezTo>
                    <a:pt x="150" y="25"/>
                    <a:pt x="150" y="25"/>
                    <a:pt x="150" y="25"/>
                  </a:cubicBezTo>
                  <a:cubicBezTo>
                    <a:pt x="151" y="24"/>
                    <a:pt x="153" y="23"/>
                    <a:pt x="154" y="21"/>
                  </a:cubicBezTo>
                  <a:cubicBezTo>
                    <a:pt x="153" y="24"/>
                    <a:pt x="153" y="28"/>
                    <a:pt x="154" y="31"/>
                  </a:cubicBezTo>
                  <a:moveTo>
                    <a:pt x="145" y="20"/>
                  </a:moveTo>
                  <a:cubicBezTo>
                    <a:pt x="144" y="20"/>
                    <a:pt x="143" y="19"/>
                    <a:pt x="143" y="18"/>
                  </a:cubicBezTo>
                  <a:cubicBezTo>
                    <a:pt x="144" y="18"/>
                    <a:pt x="144" y="18"/>
                    <a:pt x="144" y="18"/>
                  </a:cubicBezTo>
                  <a:cubicBezTo>
                    <a:pt x="144" y="18"/>
                    <a:pt x="144" y="18"/>
                    <a:pt x="144" y="18"/>
                  </a:cubicBezTo>
                  <a:cubicBezTo>
                    <a:pt x="144" y="19"/>
                    <a:pt x="144" y="20"/>
                    <a:pt x="145" y="20"/>
                  </a:cubicBezTo>
                  <a:moveTo>
                    <a:pt x="217" y="55"/>
                  </a:moveTo>
                  <a:cubicBezTo>
                    <a:pt x="221" y="43"/>
                    <a:pt x="226" y="31"/>
                    <a:pt x="231" y="19"/>
                  </a:cubicBezTo>
                  <a:cubicBezTo>
                    <a:pt x="231" y="18"/>
                    <a:pt x="231" y="18"/>
                    <a:pt x="231" y="18"/>
                  </a:cubicBezTo>
                  <a:cubicBezTo>
                    <a:pt x="231" y="18"/>
                    <a:pt x="231" y="19"/>
                    <a:pt x="231" y="20"/>
                  </a:cubicBezTo>
                  <a:cubicBezTo>
                    <a:pt x="229" y="26"/>
                    <a:pt x="226" y="33"/>
                    <a:pt x="224" y="39"/>
                  </a:cubicBezTo>
                  <a:cubicBezTo>
                    <a:pt x="221" y="45"/>
                    <a:pt x="219" y="50"/>
                    <a:pt x="217" y="55"/>
                  </a:cubicBezTo>
                  <a:moveTo>
                    <a:pt x="177" y="54"/>
                  </a:moveTo>
                  <a:cubicBezTo>
                    <a:pt x="178" y="54"/>
                    <a:pt x="178" y="54"/>
                    <a:pt x="178" y="54"/>
                  </a:cubicBezTo>
                  <a:cubicBezTo>
                    <a:pt x="184" y="43"/>
                    <a:pt x="187" y="32"/>
                    <a:pt x="193" y="22"/>
                  </a:cubicBezTo>
                  <a:cubicBezTo>
                    <a:pt x="195" y="19"/>
                    <a:pt x="197" y="17"/>
                    <a:pt x="199" y="14"/>
                  </a:cubicBezTo>
                  <a:cubicBezTo>
                    <a:pt x="197" y="17"/>
                    <a:pt x="195" y="24"/>
                    <a:pt x="193" y="28"/>
                  </a:cubicBezTo>
                  <a:cubicBezTo>
                    <a:pt x="191" y="33"/>
                    <a:pt x="188" y="38"/>
                    <a:pt x="186" y="44"/>
                  </a:cubicBezTo>
                  <a:cubicBezTo>
                    <a:pt x="180" y="58"/>
                    <a:pt x="179" y="74"/>
                    <a:pt x="174" y="89"/>
                  </a:cubicBezTo>
                  <a:cubicBezTo>
                    <a:pt x="168" y="105"/>
                    <a:pt x="162" y="121"/>
                    <a:pt x="155" y="137"/>
                  </a:cubicBezTo>
                  <a:cubicBezTo>
                    <a:pt x="149" y="151"/>
                    <a:pt x="145" y="166"/>
                    <a:pt x="138" y="180"/>
                  </a:cubicBezTo>
                  <a:cubicBezTo>
                    <a:pt x="137" y="182"/>
                    <a:pt x="136" y="183"/>
                    <a:pt x="136" y="183"/>
                  </a:cubicBezTo>
                  <a:cubicBezTo>
                    <a:pt x="135" y="183"/>
                    <a:pt x="140" y="171"/>
                    <a:pt x="141" y="168"/>
                  </a:cubicBezTo>
                  <a:cubicBezTo>
                    <a:pt x="143" y="160"/>
                    <a:pt x="145" y="151"/>
                    <a:pt x="148" y="143"/>
                  </a:cubicBezTo>
                  <a:cubicBezTo>
                    <a:pt x="157" y="109"/>
                    <a:pt x="170" y="76"/>
                    <a:pt x="179" y="41"/>
                  </a:cubicBezTo>
                  <a:cubicBezTo>
                    <a:pt x="179" y="41"/>
                    <a:pt x="178" y="40"/>
                    <a:pt x="178" y="40"/>
                  </a:cubicBezTo>
                  <a:cubicBezTo>
                    <a:pt x="177" y="40"/>
                    <a:pt x="177" y="40"/>
                    <a:pt x="177" y="40"/>
                  </a:cubicBezTo>
                  <a:cubicBezTo>
                    <a:pt x="156" y="87"/>
                    <a:pt x="145" y="137"/>
                    <a:pt x="127" y="184"/>
                  </a:cubicBezTo>
                  <a:cubicBezTo>
                    <a:pt x="126" y="186"/>
                    <a:pt x="123" y="197"/>
                    <a:pt x="122" y="197"/>
                  </a:cubicBezTo>
                  <a:cubicBezTo>
                    <a:pt x="122" y="197"/>
                    <a:pt x="123" y="196"/>
                    <a:pt x="123" y="193"/>
                  </a:cubicBezTo>
                  <a:cubicBezTo>
                    <a:pt x="125" y="186"/>
                    <a:pt x="126" y="180"/>
                    <a:pt x="128" y="173"/>
                  </a:cubicBezTo>
                  <a:cubicBezTo>
                    <a:pt x="131" y="159"/>
                    <a:pt x="135" y="146"/>
                    <a:pt x="139" y="133"/>
                  </a:cubicBezTo>
                  <a:cubicBezTo>
                    <a:pt x="148" y="108"/>
                    <a:pt x="154" y="83"/>
                    <a:pt x="163" y="58"/>
                  </a:cubicBezTo>
                  <a:cubicBezTo>
                    <a:pt x="164" y="57"/>
                    <a:pt x="166" y="55"/>
                    <a:pt x="167" y="54"/>
                  </a:cubicBezTo>
                  <a:cubicBezTo>
                    <a:pt x="168" y="53"/>
                    <a:pt x="168" y="52"/>
                    <a:pt x="168" y="51"/>
                  </a:cubicBezTo>
                  <a:cubicBezTo>
                    <a:pt x="168" y="50"/>
                    <a:pt x="168" y="49"/>
                    <a:pt x="167" y="48"/>
                  </a:cubicBezTo>
                  <a:cubicBezTo>
                    <a:pt x="168" y="48"/>
                    <a:pt x="168" y="48"/>
                    <a:pt x="168" y="48"/>
                  </a:cubicBezTo>
                  <a:cubicBezTo>
                    <a:pt x="168" y="47"/>
                    <a:pt x="168" y="46"/>
                    <a:pt x="169" y="43"/>
                  </a:cubicBezTo>
                  <a:cubicBezTo>
                    <a:pt x="169" y="45"/>
                    <a:pt x="169" y="47"/>
                    <a:pt x="168" y="49"/>
                  </a:cubicBezTo>
                  <a:cubicBezTo>
                    <a:pt x="168" y="49"/>
                    <a:pt x="169" y="50"/>
                    <a:pt x="169" y="50"/>
                  </a:cubicBezTo>
                  <a:cubicBezTo>
                    <a:pt x="170" y="50"/>
                    <a:pt x="170" y="50"/>
                    <a:pt x="170" y="49"/>
                  </a:cubicBezTo>
                  <a:cubicBezTo>
                    <a:pt x="174" y="45"/>
                    <a:pt x="176" y="40"/>
                    <a:pt x="179" y="35"/>
                  </a:cubicBezTo>
                  <a:cubicBezTo>
                    <a:pt x="180" y="33"/>
                    <a:pt x="181" y="30"/>
                    <a:pt x="183" y="28"/>
                  </a:cubicBezTo>
                  <a:cubicBezTo>
                    <a:pt x="183" y="26"/>
                    <a:pt x="190" y="18"/>
                    <a:pt x="190" y="18"/>
                  </a:cubicBezTo>
                  <a:cubicBezTo>
                    <a:pt x="190" y="18"/>
                    <a:pt x="190" y="18"/>
                    <a:pt x="190" y="18"/>
                  </a:cubicBezTo>
                  <a:cubicBezTo>
                    <a:pt x="190" y="22"/>
                    <a:pt x="188" y="26"/>
                    <a:pt x="186" y="30"/>
                  </a:cubicBezTo>
                  <a:cubicBezTo>
                    <a:pt x="186" y="31"/>
                    <a:pt x="186" y="32"/>
                    <a:pt x="185" y="32"/>
                  </a:cubicBezTo>
                  <a:cubicBezTo>
                    <a:pt x="183" y="36"/>
                    <a:pt x="181" y="41"/>
                    <a:pt x="180" y="45"/>
                  </a:cubicBezTo>
                  <a:cubicBezTo>
                    <a:pt x="177" y="47"/>
                    <a:pt x="177" y="49"/>
                    <a:pt x="178" y="49"/>
                  </a:cubicBezTo>
                  <a:cubicBezTo>
                    <a:pt x="177" y="51"/>
                    <a:pt x="177" y="52"/>
                    <a:pt x="176" y="53"/>
                  </a:cubicBezTo>
                  <a:cubicBezTo>
                    <a:pt x="176" y="53"/>
                    <a:pt x="177" y="54"/>
                    <a:pt x="177" y="54"/>
                  </a:cubicBezTo>
                  <a:moveTo>
                    <a:pt x="163" y="159"/>
                  </a:moveTo>
                  <a:cubicBezTo>
                    <a:pt x="183" y="116"/>
                    <a:pt x="196" y="71"/>
                    <a:pt x="212" y="26"/>
                  </a:cubicBezTo>
                  <a:cubicBezTo>
                    <a:pt x="213" y="24"/>
                    <a:pt x="216" y="14"/>
                    <a:pt x="216" y="14"/>
                  </a:cubicBezTo>
                  <a:cubicBezTo>
                    <a:pt x="217" y="14"/>
                    <a:pt x="216" y="15"/>
                    <a:pt x="216" y="19"/>
                  </a:cubicBezTo>
                  <a:cubicBezTo>
                    <a:pt x="215" y="26"/>
                    <a:pt x="213" y="32"/>
                    <a:pt x="211" y="39"/>
                  </a:cubicBezTo>
                  <a:cubicBezTo>
                    <a:pt x="208" y="51"/>
                    <a:pt x="203" y="63"/>
                    <a:pt x="198" y="76"/>
                  </a:cubicBezTo>
                  <a:cubicBezTo>
                    <a:pt x="190" y="98"/>
                    <a:pt x="187" y="122"/>
                    <a:pt x="178" y="143"/>
                  </a:cubicBezTo>
                  <a:cubicBezTo>
                    <a:pt x="173" y="148"/>
                    <a:pt x="168" y="154"/>
                    <a:pt x="163" y="159"/>
                  </a:cubicBezTo>
                  <a:moveTo>
                    <a:pt x="150" y="22"/>
                  </a:moveTo>
                  <a:cubicBezTo>
                    <a:pt x="148" y="22"/>
                    <a:pt x="147" y="20"/>
                    <a:pt x="146" y="18"/>
                  </a:cubicBezTo>
                  <a:cubicBezTo>
                    <a:pt x="163" y="16"/>
                    <a:pt x="181" y="14"/>
                    <a:pt x="198" y="13"/>
                  </a:cubicBezTo>
                  <a:cubicBezTo>
                    <a:pt x="196" y="15"/>
                    <a:pt x="194" y="17"/>
                    <a:pt x="192" y="20"/>
                  </a:cubicBezTo>
                  <a:cubicBezTo>
                    <a:pt x="192" y="18"/>
                    <a:pt x="193" y="17"/>
                    <a:pt x="193" y="15"/>
                  </a:cubicBezTo>
                  <a:cubicBezTo>
                    <a:pt x="193" y="14"/>
                    <a:pt x="193" y="13"/>
                    <a:pt x="192" y="13"/>
                  </a:cubicBezTo>
                  <a:cubicBezTo>
                    <a:pt x="192" y="13"/>
                    <a:pt x="192" y="13"/>
                    <a:pt x="191" y="14"/>
                  </a:cubicBezTo>
                  <a:cubicBezTo>
                    <a:pt x="185" y="19"/>
                    <a:pt x="181" y="26"/>
                    <a:pt x="177" y="34"/>
                  </a:cubicBezTo>
                  <a:cubicBezTo>
                    <a:pt x="176" y="36"/>
                    <a:pt x="172" y="45"/>
                    <a:pt x="172" y="45"/>
                  </a:cubicBezTo>
                  <a:cubicBezTo>
                    <a:pt x="171" y="45"/>
                    <a:pt x="171" y="44"/>
                    <a:pt x="172" y="42"/>
                  </a:cubicBezTo>
                  <a:cubicBezTo>
                    <a:pt x="173" y="36"/>
                    <a:pt x="176" y="30"/>
                    <a:pt x="178" y="24"/>
                  </a:cubicBezTo>
                  <a:cubicBezTo>
                    <a:pt x="179" y="24"/>
                    <a:pt x="178" y="23"/>
                    <a:pt x="178" y="23"/>
                  </a:cubicBezTo>
                  <a:cubicBezTo>
                    <a:pt x="177" y="23"/>
                    <a:pt x="177" y="23"/>
                    <a:pt x="177" y="23"/>
                  </a:cubicBezTo>
                  <a:cubicBezTo>
                    <a:pt x="173" y="28"/>
                    <a:pt x="171" y="33"/>
                    <a:pt x="168" y="39"/>
                  </a:cubicBezTo>
                  <a:cubicBezTo>
                    <a:pt x="167" y="42"/>
                    <a:pt x="167" y="43"/>
                    <a:pt x="167" y="43"/>
                  </a:cubicBezTo>
                  <a:cubicBezTo>
                    <a:pt x="166" y="43"/>
                    <a:pt x="168" y="35"/>
                    <a:pt x="168" y="35"/>
                  </a:cubicBezTo>
                  <a:cubicBezTo>
                    <a:pt x="168" y="31"/>
                    <a:pt x="170" y="27"/>
                    <a:pt x="172" y="23"/>
                  </a:cubicBezTo>
                  <a:cubicBezTo>
                    <a:pt x="172" y="22"/>
                    <a:pt x="171" y="22"/>
                    <a:pt x="171" y="22"/>
                  </a:cubicBezTo>
                  <a:cubicBezTo>
                    <a:pt x="170" y="22"/>
                    <a:pt x="170" y="22"/>
                    <a:pt x="170" y="22"/>
                  </a:cubicBezTo>
                  <a:cubicBezTo>
                    <a:pt x="168" y="26"/>
                    <a:pt x="162" y="36"/>
                    <a:pt x="162" y="39"/>
                  </a:cubicBezTo>
                  <a:cubicBezTo>
                    <a:pt x="162" y="34"/>
                    <a:pt x="163" y="29"/>
                    <a:pt x="163" y="23"/>
                  </a:cubicBezTo>
                  <a:cubicBezTo>
                    <a:pt x="163" y="23"/>
                    <a:pt x="162" y="22"/>
                    <a:pt x="161" y="22"/>
                  </a:cubicBezTo>
                  <a:cubicBezTo>
                    <a:pt x="161" y="22"/>
                    <a:pt x="161" y="22"/>
                    <a:pt x="160" y="23"/>
                  </a:cubicBezTo>
                  <a:cubicBezTo>
                    <a:pt x="160" y="27"/>
                    <a:pt x="159" y="28"/>
                    <a:pt x="158" y="28"/>
                  </a:cubicBezTo>
                  <a:cubicBezTo>
                    <a:pt x="157" y="28"/>
                    <a:pt x="155" y="21"/>
                    <a:pt x="155" y="19"/>
                  </a:cubicBezTo>
                  <a:cubicBezTo>
                    <a:pt x="155" y="18"/>
                    <a:pt x="154" y="18"/>
                    <a:pt x="154" y="18"/>
                  </a:cubicBezTo>
                  <a:cubicBezTo>
                    <a:pt x="153" y="18"/>
                    <a:pt x="153" y="18"/>
                    <a:pt x="153" y="19"/>
                  </a:cubicBezTo>
                  <a:cubicBezTo>
                    <a:pt x="151" y="21"/>
                    <a:pt x="150" y="22"/>
                    <a:pt x="150" y="22"/>
                  </a:cubicBezTo>
                  <a:moveTo>
                    <a:pt x="135" y="188"/>
                  </a:moveTo>
                  <a:cubicBezTo>
                    <a:pt x="143" y="176"/>
                    <a:pt x="148" y="164"/>
                    <a:pt x="152" y="150"/>
                  </a:cubicBezTo>
                  <a:cubicBezTo>
                    <a:pt x="157" y="135"/>
                    <a:pt x="164" y="120"/>
                    <a:pt x="170" y="104"/>
                  </a:cubicBezTo>
                  <a:cubicBezTo>
                    <a:pt x="177" y="89"/>
                    <a:pt x="182" y="74"/>
                    <a:pt x="185" y="57"/>
                  </a:cubicBezTo>
                  <a:cubicBezTo>
                    <a:pt x="188" y="41"/>
                    <a:pt x="198" y="28"/>
                    <a:pt x="202" y="12"/>
                  </a:cubicBezTo>
                  <a:cubicBezTo>
                    <a:pt x="207" y="12"/>
                    <a:pt x="212" y="11"/>
                    <a:pt x="216" y="11"/>
                  </a:cubicBezTo>
                  <a:cubicBezTo>
                    <a:pt x="207" y="29"/>
                    <a:pt x="203" y="50"/>
                    <a:pt x="196" y="70"/>
                  </a:cubicBezTo>
                  <a:cubicBezTo>
                    <a:pt x="186" y="96"/>
                    <a:pt x="177" y="122"/>
                    <a:pt x="166" y="147"/>
                  </a:cubicBezTo>
                  <a:cubicBezTo>
                    <a:pt x="164" y="150"/>
                    <a:pt x="163" y="154"/>
                    <a:pt x="162" y="157"/>
                  </a:cubicBezTo>
                  <a:cubicBezTo>
                    <a:pt x="163" y="153"/>
                    <a:pt x="163" y="149"/>
                    <a:pt x="164" y="145"/>
                  </a:cubicBezTo>
                  <a:cubicBezTo>
                    <a:pt x="165" y="139"/>
                    <a:pt x="167" y="133"/>
                    <a:pt x="169" y="127"/>
                  </a:cubicBezTo>
                  <a:cubicBezTo>
                    <a:pt x="172" y="117"/>
                    <a:pt x="176" y="108"/>
                    <a:pt x="180" y="98"/>
                  </a:cubicBezTo>
                  <a:cubicBezTo>
                    <a:pt x="180" y="98"/>
                    <a:pt x="180" y="98"/>
                    <a:pt x="180" y="98"/>
                  </a:cubicBezTo>
                  <a:cubicBezTo>
                    <a:pt x="187" y="82"/>
                    <a:pt x="192" y="65"/>
                    <a:pt x="198" y="49"/>
                  </a:cubicBezTo>
                  <a:cubicBezTo>
                    <a:pt x="202" y="37"/>
                    <a:pt x="206" y="25"/>
                    <a:pt x="211" y="13"/>
                  </a:cubicBezTo>
                  <a:cubicBezTo>
                    <a:pt x="212" y="13"/>
                    <a:pt x="211" y="12"/>
                    <a:pt x="210" y="12"/>
                  </a:cubicBezTo>
                  <a:cubicBezTo>
                    <a:pt x="210" y="12"/>
                    <a:pt x="209" y="12"/>
                    <a:pt x="209" y="13"/>
                  </a:cubicBezTo>
                  <a:cubicBezTo>
                    <a:pt x="208" y="14"/>
                    <a:pt x="208" y="16"/>
                    <a:pt x="207" y="18"/>
                  </a:cubicBezTo>
                  <a:cubicBezTo>
                    <a:pt x="207" y="18"/>
                    <a:pt x="206" y="19"/>
                    <a:pt x="206" y="21"/>
                  </a:cubicBezTo>
                  <a:cubicBezTo>
                    <a:pt x="203" y="27"/>
                    <a:pt x="200" y="34"/>
                    <a:pt x="198" y="40"/>
                  </a:cubicBezTo>
                  <a:cubicBezTo>
                    <a:pt x="197" y="44"/>
                    <a:pt x="195" y="48"/>
                    <a:pt x="194" y="52"/>
                  </a:cubicBezTo>
                  <a:cubicBezTo>
                    <a:pt x="189" y="66"/>
                    <a:pt x="185" y="80"/>
                    <a:pt x="179" y="93"/>
                  </a:cubicBezTo>
                  <a:cubicBezTo>
                    <a:pt x="179" y="94"/>
                    <a:pt x="179" y="95"/>
                    <a:pt x="178" y="96"/>
                  </a:cubicBezTo>
                  <a:cubicBezTo>
                    <a:pt x="167" y="122"/>
                    <a:pt x="156" y="147"/>
                    <a:pt x="148" y="173"/>
                  </a:cubicBezTo>
                  <a:cubicBezTo>
                    <a:pt x="148" y="174"/>
                    <a:pt x="148" y="174"/>
                    <a:pt x="148" y="174"/>
                  </a:cubicBezTo>
                  <a:cubicBezTo>
                    <a:pt x="144" y="179"/>
                    <a:pt x="140" y="183"/>
                    <a:pt x="135" y="188"/>
                  </a:cubicBezTo>
                  <a:moveTo>
                    <a:pt x="208" y="56"/>
                  </a:moveTo>
                  <a:cubicBezTo>
                    <a:pt x="213" y="41"/>
                    <a:pt x="217" y="26"/>
                    <a:pt x="219" y="11"/>
                  </a:cubicBezTo>
                  <a:cubicBezTo>
                    <a:pt x="224" y="10"/>
                    <a:pt x="228" y="10"/>
                    <a:pt x="233" y="10"/>
                  </a:cubicBezTo>
                  <a:cubicBezTo>
                    <a:pt x="222" y="33"/>
                    <a:pt x="213" y="58"/>
                    <a:pt x="207" y="83"/>
                  </a:cubicBezTo>
                  <a:cubicBezTo>
                    <a:pt x="203" y="95"/>
                    <a:pt x="200" y="107"/>
                    <a:pt x="195" y="118"/>
                  </a:cubicBezTo>
                  <a:cubicBezTo>
                    <a:pt x="195" y="119"/>
                    <a:pt x="195" y="119"/>
                    <a:pt x="195" y="119"/>
                  </a:cubicBezTo>
                  <a:cubicBezTo>
                    <a:pt x="195" y="119"/>
                    <a:pt x="195" y="118"/>
                    <a:pt x="195" y="118"/>
                  </a:cubicBezTo>
                  <a:cubicBezTo>
                    <a:pt x="197" y="111"/>
                    <a:pt x="199" y="104"/>
                    <a:pt x="201" y="98"/>
                  </a:cubicBezTo>
                  <a:cubicBezTo>
                    <a:pt x="209" y="73"/>
                    <a:pt x="217" y="48"/>
                    <a:pt x="223" y="23"/>
                  </a:cubicBezTo>
                  <a:cubicBezTo>
                    <a:pt x="223" y="22"/>
                    <a:pt x="223" y="21"/>
                    <a:pt x="223" y="21"/>
                  </a:cubicBezTo>
                  <a:cubicBezTo>
                    <a:pt x="223" y="19"/>
                    <a:pt x="224" y="17"/>
                    <a:pt x="224" y="15"/>
                  </a:cubicBezTo>
                  <a:cubicBezTo>
                    <a:pt x="224" y="14"/>
                    <a:pt x="224" y="14"/>
                    <a:pt x="223" y="14"/>
                  </a:cubicBezTo>
                  <a:cubicBezTo>
                    <a:pt x="223" y="14"/>
                    <a:pt x="222" y="14"/>
                    <a:pt x="222" y="14"/>
                  </a:cubicBezTo>
                  <a:cubicBezTo>
                    <a:pt x="218" y="28"/>
                    <a:pt x="213" y="42"/>
                    <a:pt x="208" y="56"/>
                  </a:cubicBezTo>
                  <a:moveTo>
                    <a:pt x="204" y="115"/>
                  </a:moveTo>
                  <a:cubicBezTo>
                    <a:pt x="203" y="115"/>
                    <a:pt x="205" y="101"/>
                    <a:pt x="206" y="96"/>
                  </a:cubicBezTo>
                  <a:cubicBezTo>
                    <a:pt x="207" y="93"/>
                    <a:pt x="208" y="89"/>
                    <a:pt x="209" y="86"/>
                  </a:cubicBezTo>
                  <a:cubicBezTo>
                    <a:pt x="210" y="81"/>
                    <a:pt x="212" y="77"/>
                    <a:pt x="213" y="72"/>
                  </a:cubicBezTo>
                  <a:cubicBezTo>
                    <a:pt x="220" y="51"/>
                    <a:pt x="230" y="31"/>
                    <a:pt x="236" y="9"/>
                  </a:cubicBezTo>
                  <a:cubicBezTo>
                    <a:pt x="237" y="9"/>
                    <a:pt x="239" y="9"/>
                    <a:pt x="241" y="9"/>
                  </a:cubicBezTo>
                  <a:cubicBezTo>
                    <a:pt x="233" y="25"/>
                    <a:pt x="227" y="41"/>
                    <a:pt x="223" y="58"/>
                  </a:cubicBezTo>
                  <a:cubicBezTo>
                    <a:pt x="218" y="69"/>
                    <a:pt x="214" y="79"/>
                    <a:pt x="211" y="90"/>
                  </a:cubicBezTo>
                  <a:cubicBezTo>
                    <a:pt x="210" y="95"/>
                    <a:pt x="209" y="101"/>
                    <a:pt x="207" y="107"/>
                  </a:cubicBezTo>
                  <a:cubicBezTo>
                    <a:pt x="205" y="113"/>
                    <a:pt x="204" y="115"/>
                    <a:pt x="204" y="115"/>
                  </a:cubicBezTo>
                  <a:moveTo>
                    <a:pt x="214" y="107"/>
                  </a:moveTo>
                  <a:cubicBezTo>
                    <a:pt x="214" y="107"/>
                    <a:pt x="216" y="99"/>
                    <a:pt x="216" y="97"/>
                  </a:cubicBezTo>
                  <a:cubicBezTo>
                    <a:pt x="218" y="85"/>
                    <a:pt x="221" y="73"/>
                    <a:pt x="224" y="61"/>
                  </a:cubicBezTo>
                  <a:cubicBezTo>
                    <a:pt x="231" y="44"/>
                    <a:pt x="237" y="27"/>
                    <a:pt x="243" y="10"/>
                  </a:cubicBezTo>
                  <a:cubicBezTo>
                    <a:pt x="243" y="9"/>
                    <a:pt x="243" y="9"/>
                    <a:pt x="243" y="9"/>
                  </a:cubicBezTo>
                  <a:cubicBezTo>
                    <a:pt x="246" y="9"/>
                    <a:pt x="250" y="9"/>
                    <a:pt x="253" y="9"/>
                  </a:cubicBezTo>
                  <a:cubicBezTo>
                    <a:pt x="256" y="9"/>
                    <a:pt x="259" y="9"/>
                    <a:pt x="262" y="9"/>
                  </a:cubicBezTo>
                  <a:cubicBezTo>
                    <a:pt x="262" y="12"/>
                    <a:pt x="262" y="16"/>
                    <a:pt x="262" y="19"/>
                  </a:cubicBezTo>
                  <a:cubicBezTo>
                    <a:pt x="261" y="19"/>
                    <a:pt x="261" y="19"/>
                    <a:pt x="261" y="19"/>
                  </a:cubicBezTo>
                  <a:cubicBezTo>
                    <a:pt x="261" y="19"/>
                    <a:pt x="260" y="19"/>
                    <a:pt x="260" y="20"/>
                  </a:cubicBezTo>
                  <a:cubicBezTo>
                    <a:pt x="258" y="30"/>
                    <a:pt x="257" y="39"/>
                    <a:pt x="256" y="49"/>
                  </a:cubicBezTo>
                  <a:cubicBezTo>
                    <a:pt x="254" y="59"/>
                    <a:pt x="252" y="69"/>
                    <a:pt x="249" y="79"/>
                  </a:cubicBezTo>
                  <a:cubicBezTo>
                    <a:pt x="246" y="90"/>
                    <a:pt x="243" y="100"/>
                    <a:pt x="240" y="110"/>
                  </a:cubicBezTo>
                  <a:cubicBezTo>
                    <a:pt x="240" y="106"/>
                    <a:pt x="241" y="102"/>
                    <a:pt x="242" y="98"/>
                  </a:cubicBezTo>
                  <a:cubicBezTo>
                    <a:pt x="244" y="93"/>
                    <a:pt x="245" y="87"/>
                    <a:pt x="247" y="82"/>
                  </a:cubicBezTo>
                  <a:cubicBezTo>
                    <a:pt x="249" y="73"/>
                    <a:pt x="249" y="64"/>
                    <a:pt x="251" y="54"/>
                  </a:cubicBezTo>
                  <a:cubicBezTo>
                    <a:pt x="252" y="43"/>
                    <a:pt x="255" y="32"/>
                    <a:pt x="258" y="21"/>
                  </a:cubicBezTo>
                  <a:cubicBezTo>
                    <a:pt x="260" y="19"/>
                    <a:pt x="260" y="18"/>
                    <a:pt x="259" y="17"/>
                  </a:cubicBezTo>
                  <a:cubicBezTo>
                    <a:pt x="260" y="16"/>
                    <a:pt x="260" y="14"/>
                    <a:pt x="261" y="12"/>
                  </a:cubicBezTo>
                  <a:cubicBezTo>
                    <a:pt x="261" y="12"/>
                    <a:pt x="260" y="11"/>
                    <a:pt x="260" y="11"/>
                  </a:cubicBezTo>
                  <a:cubicBezTo>
                    <a:pt x="259" y="11"/>
                    <a:pt x="259" y="11"/>
                    <a:pt x="259" y="12"/>
                  </a:cubicBezTo>
                  <a:cubicBezTo>
                    <a:pt x="254" y="26"/>
                    <a:pt x="248" y="40"/>
                    <a:pt x="245" y="54"/>
                  </a:cubicBezTo>
                  <a:cubicBezTo>
                    <a:pt x="241" y="70"/>
                    <a:pt x="241" y="85"/>
                    <a:pt x="234" y="99"/>
                  </a:cubicBezTo>
                  <a:cubicBezTo>
                    <a:pt x="233" y="102"/>
                    <a:pt x="232" y="103"/>
                    <a:pt x="232" y="103"/>
                  </a:cubicBezTo>
                  <a:cubicBezTo>
                    <a:pt x="232" y="103"/>
                    <a:pt x="232" y="103"/>
                    <a:pt x="232" y="102"/>
                  </a:cubicBezTo>
                  <a:cubicBezTo>
                    <a:pt x="233" y="95"/>
                    <a:pt x="234" y="89"/>
                    <a:pt x="235" y="83"/>
                  </a:cubicBezTo>
                  <a:cubicBezTo>
                    <a:pt x="237" y="75"/>
                    <a:pt x="239" y="67"/>
                    <a:pt x="241" y="59"/>
                  </a:cubicBezTo>
                  <a:cubicBezTo>
                    <a:pt x="244" y="45"/>
                    <a:pt x="249" y="32"/>
                    <a:pt x="253" y="19"/>
                  </a:cubicBezTo>
                  <a:cubicBezTo>
                    <a:pt x="254" y="18"/>
                    <a:pt x="255" y="17"/>
                    <a:pt x="254" y="16"/>
                  </a:cubicBezTo>
                  <a:cubicBezTo>
                    <a:pt x="255" y="14"/>
                    <a:pt x="255" y="13"/>
                    <a:pt x="256" y="11"/>
                  </a:cubicBezTo>
                  <a:cubicBezTo>
                    <a:pt x="256" y="10"/>
                    <a:pt x="255" y="10"/>
                    <a:pt x="255" y="10"/>
                  </a:cubicBezTo>
                  <a:cubicBezTo>
                    <a:pt x="254" y="10"/>
                    <a:pt x="254" y="10"/>
                    <a:pt x="254" y="11"/>
                  </a:cubicBezTo>
                  <a:cubicBezTo>
                    <a:pt x="249" y="24"/>
                    <a:pt x="242" y="36"/>
                    <a:pt x="238" y="50"/>
                  </a:cubicBezTo>
                  <a:cubicBezTo>
                    <a:pt x="234" y="65"/>
                    <a:pt x="232" y="80"/>
                    <a:pt x="228" y="94"/>
                  </a:cubicBezTo>
                  <a:cubicBezTo>
                    <a:pt x="227" y="96"/>
                    <a:pt x="226" y="98"/>
                    <a:pt x="226" y="100"/>
                  </a:cubicBezTo>
                  <a:cubicBezTo>
                    <a:pt x="226" y="100"/>
                    <a:pt x="226" y="100"/>
                    <a:pt x="226" y="100"/>
                  </a:cubicBezTo>
                  <a:cubicBezTo>
                    <a:pt x="227" y="94"/>
                    <a:pt x="228" y="88"/>
                    <a:pt x="229" y="82"/>
                  </a:cubicBezTo>
                  <a:cubicBezTo>
                    <a:pt x="230" y="74"/>
                    <a:pt x="232" y="66"/>
                    <a:pt x="235" y="58"/>
                  </a:cubicBezTo>
                  <a:cubicBezTo>
                    <a:pt x="239" y="43"/>
                    <a:pt x="246" y="30"/>
                    <a:pt x="249" y="15"/>
                  </a:cubicBezTo>
                  <a:cubicBezTo>
                    <a:pt x="250" y="14"/>
                    <a:pt x="249" y="14"/>
                    <a:pt x="248" y="14"/>
                  </a:cubicBezTo>
                  <a:cubicBezTo>
                    <a:pt x="248" y="14"/>
                    <a:pt x="248" y="14"/>
                    <a:pt x="248" y="14"/>
                  </a:cubicBezTo>
                  <a:cubicBezTo>
                    <a:pt x="237" y="36"/>
                    <a:pt x="229" y="59"/>
                    <a:pt x="223" y="82"/>
                  </a:cubicBezTo>
                  <a:cubicBezTo>
                    <a:pt x="221" y="88"/>
                    <a:pt x="219" y="94"/>
                    <a:pt x="217" y="100"/>
                  </a:cubicBezTo>
                  <a:cubicBezTo>
                    <a:pt x="215" y="105"/>
                    <a:pt x="215" y="107"/>
                    <a:pt x="214" y="107"/>
                  </a:cubicBezTo>
                  <a:moveTo>
                    <a:pt x="254" y="0"/>
                  </a:moveTo>
                  <a:cubicBezTo>
                    <a:pt x="234" y="0"/>
                    <a:pt x="215" y="3"/>
                    <a:pt x="196" y="4"/>
                  </a:cubicBezTo>
                  <a:cubicBezTo>
                    <a:pt x="175" y="6"/>
                    <a:pt x="154" y="8"/>
                    <a:pt x="134" y="10"/>
                  </a:cubicBezTo>
                  <a:cubicBezTo>
                    <a:pt x="132" y="11"/>
                    <a:pt x="131" y="11"/>
                    <a:pt x="131" y="12"/>
                  </a:cubicBezTo>
                  <a:cubicBezTo>
                    <a:pt x="129" y="14"/>
                    <a:pt x="129" y="17"/>
                    <a:pt x="131" y="19"/>
                  </a:cubicBezTo>
                  <a:cubicBezTo>
                    <a:pt x="142" y="27"/>
                    <a:pt x="150" y="40"/>
                    <a:pt x="158" y="51"/>
                  </a:cubicBezTo>
                  <a:cubicBezTo>
                    <a:pt x="108" y="98"/>
                    <a:pt x="62" y="151"/>
                    <a:pt x="4" y="190"/>
                  </a:cubicBezTo>
                  <a:cubicBezTo>
                    <a:pt x="1" y="190"/>
                    <a:pt x="0" y="194"/>
                    <a:pt x="2" y="196"/>
                  </a:cubicBezTo>
                  <a:cubicBezTo>
                    <a:pt x="3" y="197"/>
                    <a:pt x="4" y="198"/>
                    <a:pt x="5" y="198"/>
                  </a:cubicBezTo>
                  <a:cubicBezTo>
                    <a:pt x="5" y="198"/>
                    <a:pt x="6" y="198"/>
                    <a:pt x="6" y="198"/>
                  </a:cubicBezTo>
                  <a:cubicBezTo>
                    <a:pt x="36" y="201"/>
                    <a:pt x="63" y="225"/>
                    <a:pt x="76" y="251"/>
                  </a:cubicBezTo>
                  <a:cubicBezTo>
                    <a:pt x="76" y="252"/>
                    <a:pt x="78" y="253"/>
                    <a:pt x="79" y="253"/>
                  </a:cubicBezTo>
                  <a:cubicBezTo>
                    <a:pt x="79" y="253"/>
                    <a:pt x="79" y="253"/>
                    <a:pt x="80" y="253"/>
                  </a:cubicBezTo>
                  <a:cubicBezTo>
                    <a:pt x="81" y="253"/>
                    <a:pt x="82" y="253"/>
                    <a:pt x="82" y="252"/>
                  </a:cubicBezTo>
                  <a:cubicBezTo>
                    <a:pt x="132" y="207"/>
                    <a:pt x="175" y="156"/>
                    <a:pt x="224" y="110"/>
                  </a:cubicBezTo>
                  <a:cubicBezTo>
                    <a:pt x="233" y="119"/>
                    <a:pt x="241" y="128"/>
                    <a:pt x="249" y="137"/>
                  </a:cubicBezTo>
                  <a:cubicBezTo>
                    <a:pt x="250" y="138"/>
                    <a:pt x="251" y="138"/>
                    <a:pt x="252" y="138"/>
                  </a:cubicBezTo>
                  <a:cubicBezTo>
                    <a:pt x="254" y="138"/>
                    <a:pt x="255" y="137"/>
                    <a:pt x="256" y="136"/>
                  </a:cubicBezTo>
                  <a:cubicBezTo>
                    <a:pt x="257" y="136"/>
                    <a:pt x="259" y="134"/>
                    <a:pt x="259" y="132"/>
                  </a:cubicBezTo>
                  <a:cubicBezTo>
                    <a:pt x="261" y="90"/>
                    <a:pt x="269" y="48"/>
                    <a:pt x="271" y="5"/>
                  </a:cubicBezTo>
                  <a:cubicBezTo>
                    <a:pt x="271" y="3"/>
                    <a:pt x="270" y="2"/>
                    <a:pt x="269" y="1"/>
                  </a:cubicBezTo>
                  <a:cubicBezTo>
                    <a:pt x="268" y="1"/>
                    <a:pt x="268" y="1"/>
                    <a:pt x="267" y="1"/>
                  </a:cubicBezTo>
                  <a:cubicBezTo>
                    <a:pt x="262" y="0"/>
                    <a:pt x="258" y="0"/>
                    <a:pt x="2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409"/>
            <p:cNvSpPr>
              <a:spLocks noEditPoints="1"/>
            </p:cNvSpPr>
            <p:nvPr/>
          </p:nvSpPr>
          <p:spPr bwMode="auto">
            <a:xfrm>
              <a:off x="5547" y="2263"/>
              <a:ext cx="402" cy="214"/>
            </a:xfrm>
            <a:custGeom>
              <a:avLst/>
              <a:gdLst>
                <a:gd name="T0" fmla="*/ 212 w 300"/>
                <a:gd name="T1" fmla="*/ 119 h 160"/>
                <a:gd name="T2" fmla="*/ 181 w 300"/>
                <a:gd name="T3" fmla="*/ 117 h 160"/>
                <a:gd name="T4" fmla="*/ 29 w 300"/>
                <a:gd name="T5" fmla="*/ 117 h 160"/>
                <a:gd name="T6" fmla="*/ 261 w 300"/>
                <a:gd name="T7" fmla="*/ 103 h 160"/>
                <a:gd name="T8" fmla="*/ 188 w 300"/>
                <a:gd name="T9" fmla="*/ 116 h 160"/>
                <a:gd name="T10" fmla="*/ 213 w 300"/>
                <a:gd name="T11" fmla="*/ 132 h 160"/>
                <a:gd name="T12" fmla="*/ 92 w 300"/>
                <a:gd name="T13" fmla="*/ 95 h 160"/>
                <a:gd name="T14" fmla="*/ 185 w 300"/>
                <a:gd name="T15" fmla="*/ 99 h 160"/>
                <a:gd name="T16" fmla="*/ 227 w 300"/>
                <a:gd name="T17" fmla="*/ 100 h 160"/>
                <a:gd name="T18" fmla="*/ 203 w 300"/>
                <a:gd name="T19" fmla="*/ 115 h 160"/>
                <a:gd name="T20" fmla="*/ 28 w 300"/>
                <a:gd name="T21" fmla="*/ 128 h 160"/>
                <a:gd name="T22" fmla="*/ 158 w 300"/>
                <a:gd name="T23" fmla="*/ 118 h 160"/>
                <a:gd name="T24" fmla="*/ 283 w 300"/>
                <a:gd name="T25" fmla="*/ 82 h 160"/>
                <a:gd name="T26" fmla="*/ 237 w 300"/>
                <a:gd name="T27" fmla="*/ 117 h 160"/>
                <a:gd name="T28" fmla="*/ 251 w 300"/>
                <a:gd name="T29" fmla="*/ 97 h 160"/>
                <a:gd name="T30" fmla="*/ 280 w 300"/>
                <a:gd name="T31" fmla="*/ 76 h 160"/>
                <a:gd name="T32" fmla="*/ 211 w 300"/>
                <a:gd name="T33" fmla="*/ 117 h 160"/>
                <a:gd name="T34" fmla="*/ 206 w 300"/>
                <a:gd name="T35" fmla="*/ 112 h 160"/>
                <a:gd name="T36" fmla="*/ 232 w 300"/>
                <a:gd name="T37" fmla="*/ 81 h 160"/>
                <a:gd name="T38" fmla="*/ 99 w 300"/>
                <a:gd name="T39" fmla="*/ 61 h 160"/>
                <a:gd name="T40" fmla="*/ 219 w 300"/>
                <a:gd name="T41" fmla="*/ 90 h 160"/>
                <a:gd name="T42" fmla="*/ 26 w 300"/>
                <a:gd name="T43" fmla="*/ 84 h 160"/>
                <a:gd name="T44" fmla="*/ 17 w 300"/>
                <a:gd name="T45" fmla="*/ 62 h 160"/>
                <a:gd name="T46" fmla="*/ 41 w 300"/>
                <a:gd name="T47" fmla="*/ 75 h 160"/>
                <a:gd name="T48" fmla="*/ 26 w 300"/>
                <a:gd name="T49" fmla="*/ 87 h 160"/>
                <a:gd name="T50" fmla="*/ 39 w 300"/>
                <a:gd name="T51" fmla="*/ 85 h 160"/>
                <a:gd name="T52" fmla="*/ 25 w 300"/>
                <a:gd name="T53" fmla="*/ 63 h 160"/>
                <a:gd name="T54" fmla="*/ 40 w 300"/>
                <a:gd name="T55" fmla="*/ 59 h 160"/>
                <a:gd name="T56" fmla="*/ 86 w 300"/>
                <a:gd name="T57" fmla="*/ 58 h 160"/>
                <a:gd name="T58" fmla="*/ 59 w 300"/>
                <a:gd name="T59" fmla="*/ 81 h 160"/>
                <a:gd name="T60" fmla="*/ 23 w 300"/>
                <a:gd name="T61" fmla="*/ 58 h 160"/>
                <a:gd name="T62" fmla="*/ 109 w 300"/>
                <a:gd name="T63" fmla="*/ 57 h 160"/>
                <a:gd name="T64" fmla="*/ 120 w 300"/>
                <a:gd name="T65" fmla="*/ 56 h 160"/>
                <a:gd name="T66" fmla="*/ 137 w 300"/>
                <a:gd name="T67" fmla="*/ 55 h 160"/>
                <a:gd name="T68" fmla="*/ 80 w 300"/>
                <a:gd name="T69" fmla="*/ 95 h 160"/>
                <a:gd name="T70" fmla="*/ 51 w 300"/>
                <a:gd name="T71" fmla="*/ 128 h 160"/>
                <a:gd name="T72" fmla="*/ 77 w 300"/>
                <a:gd name="T73" fmla="*/ 125 h 160"/>
                <a:gd name="T74" fmla="*/ 237 w 300"/>
                <a:gd name="T75" fmla="*/ 66 h 160"/>
                <a:gd name="T76" fmla="*/ 208 w 300"/>
                <a:gd name="T77" fmla="*/ 94 h 160"/>
                <a:gd name="T78" fmla="*/ 260 w 300"/>
                <a:gd name="T79" fmla="*/ 57 h 160"/>
                <a:gd name="T80" fmla="*/ 126 w 300"/>
                <a:gd name="T81" fmla="*/ 77 h 160"/>
                <a:gd name="T82" fmla="*/ 53 w 300"/>
                <a:gd name="T83" fmla="*/ 126 h 160"/>
                <a:gd name="T84" fmla="*/ 95 w 300"/>
                <a:gd name="T85" fmla="*/ 125 h 160"/>
                <a:gd name="T86" fmla="*/ 257 w 300"/>
                <a:gd name="T87" fmla="*/ 50 h 160"/>
                <a:gd name="T88" fmla="*/ 181 w 300"/>
                <a:gd name="T89" fmla="*/ 89 h 160"/>
                <a:gd name="T90" fmla="*/ 244 w 300"/>
                <a:gd name="T91" fmla="*/ 50 h 160"/>
                <a:gd name="T92" fmla="*/ 97 w 300"/>
                <a:gd name="T93" fmla="*/ 124 h 160"/>
                <a:gd name="T94" fmla="*/ 225 w 300"/>
                <a:gd name="T95" fmla="*/ 46 h 160"/>
                <a:gd name="T96" fmla="*/ 234 w 300"/>
                <a:gd name="T97" fmla="*/ 44 h 160"/>
                <a:gd name="T98" fmla="*/ 100 w 300"/>
                <a:gd name="T99" fmla="*/ 122 h 160"/>
                <a:gd name="T100" fmla="*/ 83 w 300"/>
                <a:gd name="T101" fmla="*/ 124 h 160"/>
                <a:gd name="T102" fmla="*/ 201 w 300"/>
                <a:gd name="T103" fmla="*/ 47 h 160"/>
                <a:gd name="T104" fmla="*/ 205 w 300"/>
                <a:gd name="T105" fmla="*/ 39 h 160"/>
                <a:gd name="T106" fmla="*/ 208 w 300"/>
                <a:gd name="T107" fmla="*/ 20 h 160"/>
                <a:gd name="T108" fmla="*/ 235 w 300"/>
                <a:gd name="T109" fmla="*/ 42 h 160"/>
                <a:gd name="T110" fmla="*/ 223 w 300"/>
                <a:gd name="T111" fmla="*/ 37 h 160"/>
                <a:gd name="T112" fmla="*/ 219 w 300"/>
                <a:gd name="T113" fmla="*/ 30 h 160"/>
                <a:gd name="T114" fmla="*/ 210 w 300"/>
                <a:gd name="T115" fmla="*/ 19 h 160"/>
                <a:gd name="T116" fmla="*/ 203 w 300"/>
                <a:gd name="T117" fmla="*/ 12 h 160"/>
                <a:gd name="T118" fmla="*/ 5 w 300"/>
                <a:gd name="T119" fmla="*/ 48 h 160"/>
                <a:gd name="T120" fmla="*/ 23 w 300"/>
                <a:gd name="T121" fmla="*/ 138 h 160"/>
                <a:gd name="T122" fmla="*/ 298 w 300"/>
                <a:gd name="T123"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160">
                  <a:moveTo>
                    <a:pt x="213" y="144"/>
                  </a:moveTo>
                  <a:cubicBezTo>
                    <a:pt x="213" y="142"/>
                    <a:pt x="213" y="139"/>
                    <a:pt x="213" y="136"/>
                  </a:cubicBezTo>
                  <a:cubicBezTo>
                    <a:pt x="225" y="128"/>
                    <a:pt x="238" y="120"/>
                    <a:pt x="250" y="111"/>
                  </a:cubicBezTo>
                  <a:cubicBezTo>
                    <a:pt x="247" y="114"/>
                    <a:pt x="244" y="117"/>
                    <a:pt x="240" y="120"/>
                  </a:cubicBezTo>
                  <a:cubicBezTo>
                    <a:pt x="231" y="128"/>
                    <a:pt x="221" y="134"/>
                    <a:pt x="213" y="144"/>
                  </a:cubicBezTo>
                  <a:moveTo>
                    <a:pt x="212" y="122"/>
                  </a:moveTo>
                  <a:cubicBezTo>
                    <a:pt x="212" y="121"/>
                    <a:pt x="212" y="120"/>
                    <a:pt x="212" y="119"/>
                  </a:cubicBezTo>
                  <a:cubicBezTo>
                    <a:pt x="212" y="118"/>
                    <a:pt x="212" y="118"/>
                    <a:pt x="212" y="118"/>
                  </a:cubicBezTo>
                  <a:cubicBezTo>
                    <a:pt x="218" y="115"/>
                    <a:pt x="223" y="112"/>
                    <a:pt x="229" y="108"/>
                  </a:cubicBezTo>
                  <a:cubicBezTo>
                    <a:pt x="223" y="112"/>
                    <a:pt x="217" y="117"/>
                    <a:pt x="212" y="122"/>
                  </a:cubicBezTo>
                  <a:moveTo>
                    <a:pt x="172" y="117"/>
                  </a:moveTo>
                  <a:cubicBezTo>
                    <a:pt x="179" y="114"/>
                    <a:pt x="186" y="110"/>
                    <a:pt x="193" y="106"/>
                  </a:cubicBezTo>
                  <a:cubicBezTo>
                    <a:pt x="189" y="109"/>
                    <a:pt x="185" y="113"/>
                    <a:pt x="181" y="116"/>
                  </a:cubicBezTo>
                  <a:cubicBezTo>
                    <a:pt x="181" y="117"/>
                    <a:pt x="181" y="117"/>
                    <a:pt x="181" y="117"/>
                  </a:cubicBezTo>
                  <a:cubicBezTo>
                    <a:pt x="178" y="117"/>
                    <a:pt x="175" y="117"/>
                    <a:pt x="172" y="117"/>
                  </a:cubicBezTo>
                  <a:moveTo>
                    <a:pt x="118" y="122"/>
                  </a:moveTo>
                  <a:cubicBezTo>
                    <a:pt x="129" y="115"/>
                    <a:pt x="140" y="109"/>
                    <a:pt x="152" y="103"/>
                  </a:cubicBezTo>
                  <a:cubicBezTo>
                    <a:pt x="144" y="108"/>
                    <a:pt x="136" y="114"/>
                    <a:pt x="130" y="120"/>
                  </a:cubicBezTo>
                  <a:cubicBezTo>
                    <a:pt x="130" y="121"/>
                    <a:pt x="130" y="121"/>
                    <a:pt x="130" y="121"/>
                  </a:cubicBezTo>
                  <a:cubicBezTo>
                    <a:pt x="126" y="122"/>
                    <a:pt x="122" y="122"/>
                    <a:pt x="118" y="122"/>
                  </a:cubicBezTo>
                  <a:moveTo>
                    <a:pt x="29" y="117"/>
                  </a:moveTo>
                  <a:cubicBezTo>
                    <a:pt x="29" y="115"/>
                    <a:pt x="29" y="113"/>
                    <a:pt x="29" y="111"/>
                  </a:cubicBezTo>
                  <a:cubicBezTo>
                    <a:pt x="35" y="108"/>
                    <a:pt x="41" y="106"/>
                    <a:pt x="46" y="103"/>
                  </a:cubicBezTo>
                  <a:cubicBezTo>
                    <a:pt x="40" y="107"/>
                    <a:pt x="35" y="112"/>
                    <a:pt x="29" y="117"/>
                  </a:cubicBezTo>
                  <a:moveTo>
                    <a:pt x="213" y="150"/>
                  </a:moveTo>
                  <a:cubicBezTo>
                    <a:pt x="213" y="149"/>
                    <a:pt x="213" y="148"/>
                    <a:pt x="213" y="147"/>
                  </a:cubicBezTo>
                  <a:cubicBezTo>
                    <a:pt x="220" y="138"/>
                    <a:pt x="229" y="131"/>
                    <a:pt x="238" y="124"/>
                  </a:cubicBezTo>
                  <a:cubicBezTo>
                    <a:pt x="246" y="118"/>
                    <a:pt x="253" y="110"/>
                    <a:pt x="261" y="103"/>
                  </a:cubicBezTo>
                  <a:cubicBezTo>
                    <a:pt x="262" y="102"/>
                    <a:pt x="264" y="101"/>
                    <a:pt x="266" y="99"/>
                  </a:cubicBezTo>
                  <a:cubicBezTo>
                    <a:pt x="248" y="116"/>
                    <a:pt x="230" y="132"/>
                    <a:pt x="213" y="150"/>
                  </a:cubicBezTo>
                  <a:moveTo>
                    <a:pt x="188" y="116"/>
                  </a:moveTo>
                  <a:cubicBezTo>
                    <a:pt x="200" y="112"/>
                    <a:pt x="209" y="102"/>
                    <a:pt x="220" y="96"/>
                  </a:cubicBezTo>
                  <a:cubicBezTo>
                    <a:pt x="221" y="96"/>
                    <a:pt x="221" y="96"/>
                    <a:pt x="221" y="96"/>
                  </a:cubicBezTo>
                  <a:cubicBezTo>
                    <a:pt x="213" y="102"/>
                    <a:pt x="204" y="109"/>
                    <a:pt x="197" y="116"/>
                  </a:cubicBezTo>
                  <a:cubicBezTo>
                    <a:pt x="194" y="116"/>
                    <a:pt x="191" y="116"/>
                    <a:pt x="188" y="116"/>
                  </a:cubicBezTo>
                  <a:moveTo>
                    <a:pt x="213" y="132"/>
                  </a:moveTo>
                  <a:cubicBezTo>
                    <a:pt x="212" y="130"/>
                    <a:pt x="212" y="127"/>
                    <a:pt x="212" y="125"/>
                  </a:cubicBezTo>
                  <a:cubicBezTo>
                    <a:pt x="224" y="122"/>
                    <a:pt x="234" y="114"/>
                    <a:pt x="243" y="106"/>
                  </a:cubicBezTo>
                  <a:cubicBezTo>
                    <a:pt x="250" y="100"/>
                    <a:pt x="256" y="96"/>
                    <a:pt x="263" y="91"/>
                  </a:cubicBezTo>
                  <a:cubicBezTo>
                    <a:pt x="264" y="91"/>
                    <a:pt x="265" y="90"/>
                    <a:pt x="266" y="90"/>
                  </a:cubicBezTo>
                  <a:cubicBezTo>
                    <a:pt x="258" y="95"/>
                    <a:pt x="251" y="101"/>
                    <a:pt x="244" y="108"/>
                  </a:cubicBezTo>
                  <a:cubicBezTo>
                    <a:pt x="235" y="118"/>
                    <a:pt x="222" y="123"/>
                    <a:pt x="213" y="132"/>
                  </a:cubicBezTo>
                  <a:moveTo>
                    <a:pt x="238" y="101"/>
                  </a:moveTo>
                  <a:cubicBezTo>
                    <a:pt x="244" y="97"/>
                    <a:pt x="249" y="93"/>
                    <a:pt x="255" y="89"/>
                  </a:cubicBezTo>
                  <a:cubicBezTo>
                    <a:pt x="251" y="92"/>
                    <a:pt x="248" y="94"/>
                    <a:pt x="245" y="96"/>
                  </a:cubicBezTo>
                  <a:cubicBezTo>
                    <a:pt x="243" y="97"/>
                    <a:pt x="240" y="99"/>
                    <a:pt x="238" y="101"/>
                  </a:cubicBezTo>
                  <a:moveTo>
                    <a:pt x="28" y="130"/>
                  </a:moveTo>
                  <a:cubicBezTo>
                    <a:pt x="38" y="128"/>
                    <a:pt x="47" y="123"/>
                    <a:pt x="55" y="117"/>
                  </a:cubicBezTo>
                  <a:cubicBezTo>
                    <a:pt x="67" y="109"/>
                    <a:pt x="79" y="102"/>
                    <a:pt x="92" y="95"/>
                  </a:cubicBezTo>
                  <a:cubicBezTo>
                    <a:pt x="99" y="91"/>
                    <a:pt x="108" y="87"/>
                    <a:pt x="116" y="83"/>
                  </a:cubicBezTo>
                  <a:cubicBezTo>
                    <a:pt x="114" y="84"/>
                    <a:pt x="113" y="84"/>
                    <a:pt x="112" y="85"/>
                  </a:cubicBezTo>
                  <a:cubicBezTo>
                    <a:pt x="91" y="100"/>
                    <a:pt x="70" y="115"/>
                    <a:pt x="49" y="127"/>
                  </a:cubicBezTo>
                  <a:cubicBezTo>
                    <a:pt x="48" y="128"/>
                    <a:pt x="48" y="128"/>
                    <a:pt x="49" y="129"/>
                  </a:cubicBezTo>
                  <a:cubicBezTo>
                    <a:pt x="42" y="129"/>
                    <a:pt x="35" y="130"/>
                    <a:pt x="28" y="130"/>
                  </a:cubicBezTo>
                  <a:moveTo>
                    <a:pt x="176" y="106"/>
                  </a:moveTo>
                  <a:cubicBezTo>
                    <a:pt x="179" y="104"/>
                    <a:pt x="182" y="102"/>
                    <a:pt x="185" y="99"/>
                  </a:cubicBezTo>
                  <a:cubicBezTo>
                    <a:pt x="193" y="93"/>
                    <a:pt x="203" y="89"/>
                    <a:pt x="212" y="84"/>
                  </a:cubicBezTo>
                  <a:cubicBezTo>
                    <a:pt x="212" y="83"/>
                    <a:pt x="213" y="83"/>
                    <a:pt x="213" y="82"/>
                  </a:cubicBezTo>
                  <a:cubicBezTo>
                    <a:pt x="210" y="84"/>
                    <a:pt x="207" y="86"/>
                    <a:pt x="204" y="88"/>
                  </a:cubicBezTo>
                  <a:cubicBezTo>
                    <a:pt x="195" y="93"/>
                    <a:pt x="187" y="99"/>
                    <a:pt x="178" y="105"/>
                  </a:cubicBezTo>
                  <a:cubicBezTo>
                    <a:pt x="177" y="105"/>
                    <a:pt x="177" y="106"/>
                    <a:pt x="176" y="106"/>
                  </a:cubicBezTo>
                  <a:moveTo>
                    <a:pt x="203" y="115"/>
                  </a:moveTo>
                  <a:cubicBezTo>
                    <a:pt x="212" y="111"/>
                    <a:pt x="219" y="105"/>
                    <a:pt x="227" y="100"/>
                  </a:cubicBezTo>
                  <a:cubicBezTo>
                    <a:pt x="239" y="91"/>
                    <a:pt x="252" y="84"/>
                    <a:pt x="265" y="78"/>
                  </a:cubicBezTo>
                  <a:cubicBezTo>
                    <a:pt x="263" y="79"/>
                    <a:pt x="261" y="80"/>
                    <a:pt x="259" y="81"/>
                  </a:cubicBezTo>
                  <a:cubicBezTo>
                    <a:pt x="253" y="84"/>
                    <a:pt x="247" y="87"/>
                    <a:pt x="241" y="91"/>
                  </a:cubicBezTo>
                  <a:cubicBezTo>
                    <a:pt x="230" y="99"/>
                    <a:pt x="220" y="107"/>
                    <a:pt x="210" y="115"/>
                  </a:cubicBezTo>
                  <a:cubicBezTo>
                    <a:pt x="209" y="115"/>
                    <a:pt x="209" y="115"/>
                    <a:pt x="208" y="115"/>
                  </a:cubicBezTo>
                  <a:cubicBezTo>
                    <a:pt x="208" y="115"/>
                    <a:pt x="208" y="115"/>
                    <a:pt x="208" y="115"/>
                  </a:cubicBezTo>
                  <a:cubicBezTo>
                    <a:pt x="206" y="115"/>
                    <a:pt x="205" y="115"/>
                    <a:pt x="203" y="115"/>
                  </a:cubicBezTo>
                  <a:moveTo>
                    <a:pt x="28" y="128"/>
                  </a:moveTo>
                  <a:cubicBezTo>
                    <a:pt x="28" y="126"/>
                    <a:pt x="28" y="123"/>
                    <a:pt x="29" y="121"/>
                  </a:cubicBezTo>
                  <a:cubicBezTo>
                    <a:pt x="35" y="118"/>
                    <a:pt x="41" y="114"/>
                    <a:pt x="47" y="110"/>
                  </a:cubicBezTo>
                  <a:cubicBezTo>
                    <a:pt x="56" y="103"/>
                    <a:pt x="66" y="98"/>
                    <a:pt x="76" y="93"/>
                  </a:cubicBezTo>
                  <a:cubicBezTo>
                    <a:pt x="90" y="86"/>
                    <a:pt x="102" y="77"/>
                    <a:pt x="115" y="69"/>
                  </a:cubicBezTo>
                  <a:cubicBezTo>
                    <a:pt x="105" y="76"/>
                    <a:pt x="96" y="82"/>
                    <a:pt x="86" y="88"/>
                  </a:cubicBezTo>
                  <a:cubicBezTo>
                    <a:pt x="66" y="101"/>
                    <a:pt x="49" y="117"/>
                    <a:pt x="28" y="128"/>
                  </a:cubicBezTo>
                  <a:moveTo>
                    <a:pt x="158" y="118"/>
                  </a:moveTo>
                  <a:cubicBezTo>
                    <a:pt x="172" y="111"/>
                    <a:pt x="185" y="103"/>
                    <a:pt x="198" y="94"/>
                  </a:cubicBezTo>
                  <a:cubicBezTo>
                    <a:pt x="212" y="85"/>
                    <a:pt x="227" y="78"/>
                    <a:pt x="241" y="69"/>
                  </a:cubicBezTo>
                  <a:cubicBezTo>
                    <a:pt x="233" y="75"/>
                    <a:pt x="226" y="80"/>
                    <a:pt x="218" y="85"/>
                  </a:cubicBezTo>
                  <a:cubicBezTo>
                    <a:pt x="201" y="95"/>
                    <a:pt x="184" y="106"/>
                    <a:pt x="167" y="118"/>
                  </a:cubicBezTo>
                  <a:cubicBezTo>
                    <a:pt x="167" y="118"/>
                    <a:pt x="167" y="118"/>
                    <a:pt x="167" y="118"/>
                  </a:cubicBezTo>
                  <a:cubicBezTo>
                    <a:pt x="164" y="118"/>
                    <a:pt x="161" y="118"/>
                    <a:pt x="158" y="118"/>
                  </a:cubicBezTo>
                  <a:moveTo>
                    <a:pt x="199" y="115"/>
                  </a:moveTo>
                  <a:cubicBezTo>
                    <a:pt x="199" y="115"/>
                    <a:pt x="205" y="111"/>
                    <a:pt x="207" y="109"/>
                  </a:cubicBezTo>
                  <a:cubicBezTo>
                    <a:pt x="215" y="102"/>
                    <a:pt x="224" y="95"/>
                    <a:pt x="233" y="89"/>
                  </a:cubicBezTo>
                  <a:cubicBezTo>
                    <a:pt x="247" y="81"/>
                    <a:pt x="262" y="74"/>
                    <a:pt x="276" y="65"/>
                  </a:cubicBezTo>
                  <a:cubicBezTo>
                    <a:pt x="276" y="64"/>
                    <a:pt x="276" y="64"/>
                    <a:pt x="276" y="64"/>
                  </a:cubicBezTo>
                  <a:cubicBezTo>
                    <a:pt x="281" y="68"/>
                    <a:pt x="286" y="72"/>
                    <a:pt x="290" y="76"/>
                  </a:cubicBezTo>
                  <a:cubicBezTo>
                    <a:pt x="288" y="78"/>
                    <a:pt x="286" y="80"/>
                    <a:pt x="283" y="82"/>
                  </a:cubicBezTo>
                  <a:cubicBezTo>
                    <a:pt x="283" y="82"/>
                    <a:pt x="283" y="82"/>
                    <a:pt x="283" y="82"/>
                  </a:cubicBezTo>
                  <a:cubicBezTo>
                    <a:pt x="283" y="82"/>
                    <a:pt x="282" y="82"/>
                    <a:pt x="282" y="82"/>
                  </a:cubicBezTo>
                  <a:cubicBezTo>
                    <a:pt x="275" y="88"/>
                    <a:pt x="269" y="94"/>
                    <a:pt x="262" y="100"/>
                  </a:cubicBezTo>
                  <a:cubicBezTo>
                    <a:pt x="255" y="106"/>
                    <a:pt x="247" y="111"/>
                    <a:pt x="240" y="116"/>
                  </a:cubicBezTo>
                  <a:cubicBezTo>
                    <a:pt x="232" y="122"/>
                    <a:pt x="223" y="127"/>
                    <a:pt x="215" y="132"/>
                  </a:cubicBezTo>
                  <a:cubicBezTo>
                    <a:pt x="218" y="130"/>
                    <a:pt x="221" y="128"/>
                    <a:pt x="224" y="126"/>
                  </a:cubicBezTo>
                  <a:cubicBezTo>
                    <a:pt x="228" y="123"/>
                    <a:pt x="232" y="120"/>
                    <a:pt x="237" y="117"/>
                  </a:cubicBezTo>
                  <a:cubicBezTo>
                    <a:pt x="243" y="112"/>
                    <a:pt x="249" y="106"/>
                    <a:pt x="255" y="100"/>
                  </a:cubicBezTo>
                  <a:cubicBezTo>
                    <a:pt x="263" y="93"/>
                    <a:pt x="272" y="88"/>
                    <a:pt x="280" y="82"/>
                  </a:cubicBezTo>
                  <a:cubicBezTo>
                    <a:pt x="282" y="81"/>
                    <a:pt x="283" y="81"/>
                    <a:pt x="283" y="80"/>
                  </a:cubicBezTo>
                  <a:cubicBezTo>
                    <a:pt x="284" y="79"/>
                    <a:pt x="286" y="78"/>
                    <a:pt x="287" y="77"/>
                  </a:cubicBezTo>
                  <a:cubicBezTo>
                    <a:pt x="288" y="76"/>
                    <a:pt x="287" y="75"/>
                    <a:pt x="286" y="75"/>
                  </a:cubicBezTo>
                  <a:cubicBezTo>
                    <a:pt x="286" y="75"/>
                    <a:pt x="286" y="75"/>
                    <a:pt x="286" y="75"/>
                  </a:cubicBezTo>
                  <a:cubicBezTo>
                    <a:pt x="274" y="83"/>
                    <a:pt x="262" y="89"/>
                    <a:pt x="251" y="97"/>
                  </a:cubicBezTo>
                  <a:cubicBezTo>
                    <a:pt x="240" y="105"/>
                    <a:pt x="230" y="115"/>
                    <a:pt x="217" y="121"/>
                  </a:cubicBezTo>
                  <a:cubicBezTo>
                    <a:pt x="215" y="122"/>
                    <a:pt x="214" y="123"/>
                    <a:pt x="214" y="123"/>
                  </a:cubicBezTo>
                  <a:cubicBezTo>
                    <a:pt x="214" y="123"/>
                    <a:pt x="214" y="123"/>
                    <a:pt x="215" y="122"/>
                  </a:cubicBezTo>
                  <a:cubicBezTo>
                    <a:pt x="219" y="118"/>
                    <a:pt x="223" y="114"/>
                    <a:pt x="228" y="111"/>
                  </a:cubicBezTo>
                  <a:cubicBezTo>
                    <a:pt x="234" y="106"/>
                    <a:pt x="240" y="102"/>
                    <a:pt x="246" y="97"/>
                  </a:cubicBezTo>
                  <a:cubicBezTo>
                    <a:pt x="256" y="90"/>
                    <a:pt x="267" y="84"/>
                    <a:pt x="277" y="77"/>
                  </a:cubicBezTo>
                  <a:cubicBezTo>
                    <a:pt x="279" y="77"/>
                    <a:pt x="280" y="76"/>
                    <a:pt x="280" y="76"/>
                  </a:cubicBezTo>
                  <a:cubicBezTo>
                    <a:pt x="282" y="75"/>
                    <a:pt x="283" y="74"/>
                    <a:pt x="284" y="73"/>
                  </a:cubicBezTo>
                  <a:cubicBezTo>
                    <a:pt x="285" y="73"/>
                    <a:pt x="284" y="72"/>
                    <a:pt x="284" y="72"/>
                  </a:cubicBezTo>
                  <a:cubicBezTo>
                    <a:pt x="283" y="72"/>
                    <a:pt x="283" y="72"/>
                    <a:pt x="283" y="72"/>
                  </a:cubicBezTo>
                  <a:cubicBezTo>
                    <a:pt x="272" y="78"/>
                    <a:pt x="260" y="82"/>
                    <a:pt x="249" y="90"/>
                  </a:cubicBezTo>
                  <a:cubicBezTo>
                    <a:pt x="238" y="98"/>
                    <a:pt x="228" y="107"/>
                    <a:pt x="216" y="114"/>
                  </a:cubicBezTo>
                  <a:cubicBezTo>
                    <a:pt x="214" y="115"/>
                    <a:pt x="213" y="116"/>
                    <a:pt x="211" y="117"/>
                  </a:cubicBezTo>
                  <a:cubicBezTo>
                    <a:pt x="211" y="117"/>
                    <a:pt x="211" y="117"/>
                    <a:pt x="211" y="117"/>
                  </a:cubicBezTo>
                  <a:cubicBezTo>
                    <a:pt x="216" y="113"/>
                    <a:pt x="220" y="110"/>
                    <a:pt x="224" y="106"/>
                  </a:cubicBezTo>
                  <a:cubicBezTo>
                    <a:pt x="230" y="102"/>
                    <a:pt x="236" y="97"/>
                    <a:pt x="242" y="93"/>
                  </a:cubicBezTo>
                  <a:cubicBezTo>
                    <a:pt x="254" y="85"/>
                    <a:pt x="267" y="81"/>
                    <a:pt x="278" y="72"/>
                  </a:cubicBezTo>
                  <a:cubicBezTo>
                    <a:pt x="278" y="72"/>
                    <a:pt x="278" y="70"/>
                    <a:pt x="277" y="70"/>
                  </a:cubicBezTo>
                  <a:cubicBezTo>
                    <a:pt x="277" y="70"/>
                    <a:pt x="277" y="70"/>
                    <a:pt x="277" y="71"/>
                  </a:cubicBezTo>
                  <a:cubicBezTo>
                    <a:pt x="256" y="80"/>
                    <a:pt x="238" y="90"/>
                    <a:pt x="219" y="103"/>
                  </a:cubicBezTo>
                  <a:cubicBezTo>
                    <a:pt x="215" y="106"/>
                    <a:pt x="210" y="109"/>
                    <a:pt x="206" y="112"/>
                  </a:cubicBezTo>
                  <a:cubicBezTo>
                    <a:pt x="201" y="114"/>
                    <a:pt x="200" y="115"/>
                    <a:pt x="199" y="115"/>
                  </a:cubicBezTo>
                  <a:moveTo>
                    <a:pt x="232" y="81"/>
                  </a:moveTo>
                  <a:cubicBezTo>
                    <a:pt x="242" y="75"/>
                    <a:pt x="252" y="69"/>
                    <a:pt x="262" y="64"/>
                  </a:cubicBezTo>
                  <a:cubicBezTo>
                    <a:pt x="263" y="63"/>
                    <a:pt x="263" y="63"/>
                    <a:pt x="263" y="63"/>
                  </a:cubicBezTo>
                  <a:cubicBezTo>
                    <a:pt x="263" y="64"/>
                    <a:pt x="262" y="64"/>
                    <a:pt x="262" y="65"/>
                  </a:cubicBezTo>
                  <a:cubicBezTo>
                    <a:pt x="257" y="68"/>
                    <a:pt x="251" y="71"/>
                    <a:pt x="246" y="74"/>
                  </a:cubicBezTo>
                  <a:cubicBezTo>
                    <a:pt x="241" y="76"/>
                    <a:pt x="236" y="79"/>
                    <a:pt x="232" y="81"/>
                  </a:cubicBezTo>
                  <a:moveTo>
                    <a:pt x="23" y="77"/>
                  </a:moveTo>
                  <a:cubicBezTo>
                    <a:pt x="22" y="74"/>
                    <a:pt x="21" y="71"/>
                    <a:pt x="20" y="69"/>
                  </a:cubicBezTo>
                  <a:cubicBezTo>
                    <a:pt x="26" y="66"/>
                    <a:pt x="31" y="64"/>
                    <a:pt x="37" y="62"/>
                  </a:cubicBezTo>
                  <a:cubicBezTo>
                    <a:pt x="34" y="63"/>
                    <a:pt x="27" y="72"/>
                    <a:pt x="23" y="77"/>
                  </a:cubicBezTo>
                  <a:moveTo>
                    <a:pt x="29" y="107"/>
                  </a:moveTo>
                  <a:cubicBezTo>
                    <a:pt x="29" y="105"/>
                    <a:pt x="29" y="103"/>
                    <a:pt x="29" y="101"/>
                  </a:cubicBezTo>
                  <a:cubicBezTo>
                    <a:pt x="54" y="91"/>
                    <a:pt x="74" y="72"/>
                    <a:pt x="99" y="61"/>
                  </a:cubicBezTo>
                  <a:cubicBezTo>
                    <a:pt x="97" y="62"/>
                    <a:pt x="95" y="63"/>
                    <a:pt x="93" y="65"/>
                  </a:cubicBezTo>
                  <a:cubicBezTo>
                    <a:pt x="86" y="70"/>
                    <a:pt x="78" y="75"/>
                    <a:pt x="71" y="80"/>
                  </a:cubicBezTo>
                  <a:cubicBezTo>
                    <a:pt x="56" y="89"/>
                    <a:pt x="42" y="97"/>
                    <a:pt x="29" y="107"/>
                  </a:cubicBezTo>
                  <a:moveTo>
                    <a:pt x="187" y="115"/>
                  </a:moveTo>
                  <a:cubicBezTo>
                    <a:pt x="186" y="115"/>
                    <a:pt x="196" y="106"/>
                    <a:pt x="200" y="103"/>
                  </a:cubicBezTo>
                  <a:cubicBezTo>
                    <a:pt x="202" y="101"/>
                    <a:pt x="205" y="99"/>
                    <a:pt x="208" y="97"/>
                  </a:cubicBezTo>
                  <a:cubicBezTo>
                    <a:pt x="212" y="95"/>
                    <a:pt x="215" y="93"/>
                    <a:pt x="219" y="90"/>
                  </a:cubicBezTo>
                  <a:cubicBezTo>
                    <a:pt x="236" y="80"/>
                    <a:pt x="255" y="72"/>
                    <a:pt x="271" y="60"/>
                  </a:cubicBezTo>
                  <a:cubicBezTo>
                    <a:pt x="273" y="61"/>
                    <a:pt x="274" y="62"/>
                    <a:pt x="275" y="63"/>
                  </a:cubicBezTo>
                  <a:cubicBezTo>
                    <a:pt x="260" y="70"/>
                    <a:pt x="247" y="77"/>
                    <a:pt x="234" y="86"/>
                  </a:cubicBezTo>
                  <a:cubicBezTo>
                    <a:pt x="225" y="91"/>
                    <a:pt x="215" y="95"/>
                    <a:pt x="208" y="101"/>
                  </a:cubicBezTo>
                  <a:cubicBezTo>
                    <a:pt x="203" y="105"/>
                    <a:pt x="199" y="108"/>
                    <a:pt x="194" y="111"/>
                  </a:cubicBezTo>
                  <a:cubicBezTo>
                    <a:pt x="190" y="114"/>
                    <a:pt x="188" y="115"/>
                    <a:pt x="187" y="115"/>
                  </a:cubicBezTo>
                  <a:moveTo>
                    <a:pt x="26" y="84"/>
                  </a:moveTo>
                  <a:cubicBezTo>
                    <a:pt x="25" y="83"/>
                    <a:pt x="25" y="81"/>
                    <a:pt x="24" y="79"/>
                  </a:cubicBezTo>
                  <a:cubicBezTo>
                    <a:pt x="35" y="77"/>
                    <a:pt x="42" y="70"/>
                    <a:pt x="51" y="64"/>
                  </a:cubicBezTo>
                  <a:cubicBezTo>
                    <a:pt x="53" y="63"/>
                    <a:pt x="54" y="61"/>
                    <a:pt x="56" y="60"/>
                  </a:cubicBezTo>
                  <a:cubicBezTo>
                    <a:pt x="52" y="64"/>
                    <a:pt x="48" y="67"/>
                    <a:pt x="44" y="71"/>
                  </a:cubicBezTo>
                  <a:cubicBezTo>
                    <a:pt x="38" y="75"/>
                    <a:pt x="32" y="80"/>
                    <a:pt x="26" y="84"/>
                  </a:cubicBezTo>
                  <a:moveTo>
                    <a:pt x="17" y="62"/>
                  </a:moveTo>
                  <a:cubicBezTo>
                    <a:pt x="17" y="62"/>
                    <a:pt x="17" y="62"/>
                    <a:pt x="17" y="62"/>
                  </a:cubicBezTo>
                  <a:cubicBezTo>
                    <a:pt x="18" y="62"/>
                    <a:pt x="23" y="59"/>
                    <a:pt x="25" y="59"/>
                  </a:cubicBezTo>
                  <a:cubicBezTo>
                    <a:pt x="25" y="59"/>
                    <a:pt x="25" y="60"/>
                    <a:pt x="24" y="61"/>
                  </a:cubicBezTo>
                  <a:cubicBezTo>
                    <a:pt x="22" y="63"/>
                    <a:pt x="21" y="65"/>
                    <a:pt x="19" y="66"/>
                  </a:cubicBezTo>
                  <a:cubicBezTo>
                    <a:pt x="18" y="65"/>
                    <a:pt x="17" y="63"/>
                    <a:pt x="16" y="62"/>
                  </a:cubicBezTo>
                  <a:cubicBezTo>
                    <a:pt x="17" y="62"/>
                    <a:pt x="17" y="62"/>
                    <a:pt x="17" y="62"/>
                  </a:cubicBezTo>
                  <a:moveTo>
                    <a:pt x="28" y="85"/>
                  </a:moveTo>
                  <a:cubicBezTo>
                    <a:pt x="27" y="85"/>
                    <a:pt x="39" y="77"/>
                    <a:pt x="41" y="75"/>
                  </a:cubicBezTo>
                  <a:cubicBezTo>
                    <a:pt x="48" y="70"/>
                    <a:pt x="54" y="64"/>
                    <a:pt x="60" y="59"/>
                  </a:cubicBezTo>
                  <a:cubicBezTo>
                    <a:pt x="60" y="59"/>
                    <a:pt x="60" y="59"/>
                    <a:pt x="60" y="59"/>
                  </a:cubicBezTo>
                  <a:cubicBezTo>
                    <a:pt x="64" y="59"/>
                    <a:pt x="67" y="59"/>
                    <a:pt x="71" y="59"/>
                  </a:cubicBezTo>
                  <a:cubicBezTo>
                    <a:pt x="59" y="66"/>
                    <a:pt x="48" y="74"/>
                    <a:pt x="35" y="81"/>
                  </a:cubicBezTo>
                  <a:cubicBezTo>
                    <a:pt x="31" y="84"/>
                    <a:pt x="29" y="85"/>
                    <a:pt x="28" y="85"/>
                  </a:cubicBezTo>
                  <a:moveTo>
                    <a:pt x="27" y="90"/>
                  </a:moveTo>
                  <a:cubicBezTo>
                    <a:pt x="27" y="89"/>
                    <a:pt x="27" y="88"/>
                    <a:pt x="26" y="87"/>
                  </a:cubicBezTo>
                  <a:cubicBezTo>
                    <a:pt x="35" y="84"/>
                    <a:pt x="43" y="79"/>
                    <a:pt x="51" y="74"/>
                  </a:cubicBezTo>
                  <a:cubicBezTo>
                    <a:pt x="56" y="70"/>
                    <a:pt x="61" y="67"/>
                    <a:pt x="66" y="64"/>
                  </a:cubicBezTo>
                  <a:cubicBezTo>
                    <a:pt x="68" y="62"/>
                    <a:pt x="72" y="60"/>
                    <a:pt x="75" y="58"/>
                  </a:cubicBezTo>
                  <a:cubicBezTo>
                    <a:pt x="76" y="58"/>
                    <a:pt x="76" y="58"/>
                    <a:pt x="76" y="58"/>
                  </a:cubicBezTo>
                  <a:cubicBezTo>
                    <a:pt x="63" y="72"/>
                    <a:pt x="43" y="79"/>
                    <a:pt x="27" y="90"/>
                  </a:cubicBezTo>
                  <a:moveTo>
                    <a:pt x="31" y="90"/>
                  </a:moveTo>
                  <a:cubicBezTo>
                    <a:pt x="29" y="90"/>
                    <a:pt x="36" y="87"/>
                    <a:pt x="39" y="85"/>
                  </a:cubicBezTo>
                  <a:cubicBezTo>
                    <a:pt x="44" y="81"/>
                    <a:pt x="50" y="79"/>
                    <a:pt x="55" y="75"/>
                  </a:cubicBezTo>
                  <a:cubicBezTo>
                    <a:pt x="64" y="71"/>
                    <a:pt x="72" y="65"/>
                    <a:pt x="78" y="58"/>
                  </a:cubicBezTo>
                  <a:cubicBezTo>
                    <a:pt x="80" y="58"/>
                    <a:pt x="81" y="58"/>
                    <a:pt x="83" y="58"/>
                  </a:cubicBezTo>
                  <a:cubicBezTo>
                    <a:pt x="66" y="66"/>
                    <a:pt x="53" y="82"/>
                    <a:pt x="35" y="89"/>
                  </a:cubicBezTo>
                  <a:cubicBezTo>
                    <a:pt x="32" y="90"/>
                    <a:pt x="31" y="90"/>
                    <a:pt x="31" y="90"/>
                  </a:cubicBezTo>
                  <a:moveTo>
                    <a:pt x="20" y="66"/>
                  </a:moveTo>
                  <a:cubicBezTo>
                    <a:pt x="20" y="66"/>
                    <a:pt x="25" y="63"/>
                    <a:pt x="25" y="63"/>
                  </a:cubicBezTo>
                  <a:cubicBezTo>
                    <a:pt x="27" y="61"/>
                    <a:pt x="28" y="60"/>
                    <a:pt x="29" y="58"/>
                  </a:cubicBezTo>
                  <a:cubicBezTo>
                    <a:pt x="38" y="59"/>
                    <a:pt x="47" y="59"/>
                    <a:pt x="56" y="59"/>
                  </a:cubicBezTo>
                  <a:cubicBezTo>
                    <a:pt x="49" y="62"/>
                    <a:pt x="44" y="66"/>
                    <a:pt x="38" y="71"/>
                  </a:cubicBezTo>
                  <a:cubicBezTo>
                    <a:pt x="37" y="72"/>
                    <a:pt x="28" y="77"/>
                    <a:pt x="26" y="77"/>
                  </a:cubicBezTo>
                  <a:cubicBezTo>
                    <a:pt x="26" y="77"/>
                    <a:pt x="26" y="77"/>
                    <a:pt x="26" y="76"/>
                  </a:cubicBezTo>
                  <a:cubicBezTo>
                    <a:pt x="31" y="71"/>
                    <a:pt x="36" y="66"/>
                    <a:pt x="41" y="61"/>
                  </a:cubicBezTo>
                  <a:cubicBezTo>
                    <a:pt x="42" y="60"/>
                    <a:pt x="41" y="59"/>
                    <a:pt x="40" y="59"/>
                  </a:cubicBezTo>
                  <a:cubicBezTo>
                    <a:pt x="40" y="59"/>
                    <a:pt x="40" y="59"/>
                    <a:pt x="40" y="59"/>
                  </a:cubicBezTo>
                  <a:cubicBezTo>
                    <a:pt x="33" y="61"/>
                    <a:pt x="27" y="64"/>
                    <a:pt x="21" y="66"/>
                  </a:cubicBezTo>
                  <a:cubicBezTo>
                    <a:pt x="21" y="66"/>
                    <a:pt x="20" y="66"/>
                    <a:pt x="20" y="66"/>
                  </a:cubicBezTo>
                  <a:moveTo>
                    <a:pt x="28" y="98"/>
                  </a:moveTo>
                  <a:cubicBezTo>
                    <a:pt x="28" y="96"/>
                    <a:pt x="28" y="94"/>
                    <a:pt x="28" y="92"/>
                  </a:cubicBezTo>
                  <a:cubicBezTo>
                    <a:pt x="48" y="90"/>
                    <a:pt x="62" y="73"/>
                    <a:pt x="78" y="62"/>
                  </a:cubicBezTo>
                  <a:cubicBezTo>
                    <a:pt x="81" y="61"/>
                    <a:pt x="84" y="59"/>
                    <a:pt x="86" y="58"/>
                  </a:cubicBezTo>
                  <a:cubicBezTo>
                    <a:pt x="87" y="58"/>
                    <a:pt x="88" y="58"/>
                    <a:pt x="89" y="58"/>
                  </a:cubicBezTo>
                  <a:cubicBezTo>
                    <a:pt x="88" y="59"/>
                    <a:pt x="86" y="60"/>
                    <a:pt x="83" y="63"/>
                  </a:cubicBezTo>
                  <a:cubicBezTo>
                    <a:pt x="77" y="68"/>
                    <a:pt x="71" y="71"/>
                    <a:pt x="65" y="75"/>
                  </a:cubicBezTo>
                  <a:cubicBezTo>
                    <a:pt x="53" y="83"/>
                    <a:pt x="40" y="90"/>
                    <a:pt x="28" y="98"/>
                  </a:cubicBezTo>
                  <a:moveTo>
                    <a:pt x="30" y="99"/>
                  </a:moveTo>
                  <a:cubicBezTo>
                    <a:pt x="30" y="99"/>
                    <a:pt x="32" y="97"/>
                    <a:pt x="37" y="95"/>
                  </a:cubicBezTo>
                  <a:cubicBezTo>
                    <a:pt x="44" y="90"/>
                    <a:pt x="51" y="86"/>
                    <a:pt x="59" y="81"/>
                  </a:cubicBezTo>
                  <a:cubicBezTo>
                    <a:pt x="71" y="74"/>
                    <a:pt x="82" y="67"/>
                    <a:pt x="92" y="58"/>
                  </a:cubicBezTo>
                  <a:cubicBezTo>
                    <a:pt x="96" y="58"/>
                    <a:pt x="99" y="57"/>
                    <a:pt x="103" y="57"/>
                  </a:cubicBezTo>
                  <a:cubicBezTo>
                    <a:pt x="79" y="67"/>
                    <a:pt x="59" y="85"/>
                    <a:pt x="36" y="96"/>
                  </a:cubicBezTo>
                  <a:cubicBezTo>
                    <a:pt x="32" y="98"/>
                    <a:pt x="30" y="99"/>
                    <a:pt x="30" y="99"/>
                  </a:cubicBezTo>
                  <a:moveTo>
                    <a:pt x="16" y="62"/>
                  </a:moveTo>
                  <a:cubicBezTo>
                    <a:pt x="15" y="60"/>
                    <a:pt x="14" y="58"/>
                    <a:pt x="13" y="57"/>
                  </a:cubicBezTo>
                  <a:cubicBezTo>
                    <a:pt x="16" y="57"/>
                    <a:pt x="20" y="57"/>
                    <a:pt x="23" y="58"/>
                  </a:cubicBezTo>
                  <a:cubicBezTo>
                    <a:pt x="21" y="59"/>
                    <a:pt x="19" y="59"/>
                    <a:pt x="17" y="60"/>
                  </a:cubicBezTo>
                  <a:cubicBezTo>
                    <a:pt x="16" y="60"/>
                    <a:pt x="16" y="61"/>
                    <a:pt x="16" y="62"/>
                  </a:cubicBezTo>
                  <a:moveTo>
                    <a:pt x="30" y="108"/>
                  </a:moveTo>
                  <a:cubicBezTo>
                    <a:pt x="29" y="108"/>
                    <a:pt x="36" y="104"/>
                    <a:pt x="40" y="101"/>
                  </a:cubicBezTo>
                  <a:cubicBezTo>
                    <a:pt x="48" y="95"/>
                    <a:pt x="55" y="90"/>
                    <a:pt x="64" y="86"/>
                  </a:cubicBezTo>
                  <a:cubicBezTo>
                    <a:pt x="80" y="77"/>
                    <a:pt x="94" y="66"/>
                    <a:pt x="109" y="57"/>
                  </a:cubicBezTo>
                  <a:cubicBezTo>
                    <a:pt x="109" y="57"/>
                    <a:pt x="109" y="57"/>
                    <a:pt x="109" y="57"/>
                  </a:cubicBezTo>
                  <a:cubicBezTo>
                    <a:pt x="112" y="57"/>
                    <a:pt x="115" y="56"/>
                    <a:pt x="118" y="56"/>
                  </a:cubicBezTo>
                  <a:cubicBezTo>
                    <a:pt x="90" y="71"/>
                    <a:pt x="65" y="92"/>
                    <a:pt x="36" y="106"/>
                  </a:cubicBezTo>
                  <a:cubicBezTo>
                    <a:pt x="32" y="108"/>
                    <a:pt x="30" y="108"/>
                    <a:pt x="30" y="108"/>
                  </a:cubicBezTo>
                  <a:moveTo>
                    <a:pt x="95" y="72"/>
                  </a:moveTo>
                  <a:cubicBezTo>
                    <a:pt x="96" y="72"/>
                    <a:pt x="96" y="72"/>
                    <a:pt x="96" y="72"/>
                  </a:cubicBezTo>
                  <a:cubicBezTo>
                    <a:pt x="100" y="69"/>
                    <a:pt x="104" y="66"/>
                    <a:pt x="108" y="64"/>
                  </a:cubicBezTo>
                  <a:cubicBezTo>
                    <a:pt x="109" y="63"/>
                    <a:pt x="119" y="56"/>
                    <a:pt x="120" y="56"/>
                  </a:cubicBezTo>
                  <a:cubicBezTo>
                    <a:pt x="120" y="56"/>
                    <a:pt x="119" y="57"/>
                    <a:pt x="117" y="58"/>
                  </a:cubicBezTo>
                  <a:cubicBezTo>
                    <a:pt x="110" y="63"/>
                    <a:pt x="102" y="68"/>
                    <a:pt x="95" y="72"/>
                  </a:cubicBezTo>
                  <a:moveTo>
                    <a:pt x="30" y="119"/>
                  </a:moveTo>
                  <a:cubicBezTo>
                    <a:pt x="34" y="114"/>
                    <a:pt x="39" y="110"/>
                    <a:pt x="45" y="106"/>
                  </a:cubicBezTo>
                  <a:cubicBezTo>
                    <a:pt x="53" y="99"/>
                    <a:pt x="63" y="94"/>
                    <a:pt x="72" y="88"/>
                  </a:cubicBezTo>
                  <a:cubicBezTo>
                    <a:pt x="89" y="77"/>
                    <a:pt x="107" y="68"/>
                    <a:pt x="123" y="56"/>
                  </a:cubicBezTo>
                  <a:cubicBezTo>
                    <a:pt x="128" y="56"/>
                    <a:pt x="132" y="55"/>
                    <a:pt x="137" y="55"/>
                  </a:cubicBezTo>
                  <a:cubicBezTo>
                    <a:pt x="122" y="62"/>
                    <a:pt x="109" y="72"/>
                    <a:pt x="95" y="81"/>
                  </a:cubicBezTo>
                  <a:cubicBezTo>
                    <a:pt x="86" y="86"/>
                    <a:pt x="76" y="91"/>
                    <a:pt x="67" y="95"/>
                  </a:cubicBezTo>
                  <a:cubicBezTo>
                    <a:pt x="57" y="101"/>
                    <a:pt x="49" y="107"/>
                    <a:pt x="39" y="113"/>
                  </a:cubicBezTo>
                  <a:cubicBezTo>
                    <a:pt x="36" y="115"/>
                    <a:pt x="32" y="117"/>
                    <a:pt x="30" y="119"/>
                  </a:cubicBezTo>
                  <a:moveTo>
                    <a:pt x="37" y="125"/>
                  </a:moveTo>
                  <a:cubicBezTo>
                    <a:pt x="40" y="123"/>
                    <a:pt x="43" y="121"/>
                    <a:pt x="47" y="119"/>
                  </a:cubicBezTo>
                  <a:cubicBezTo>
                    <a:pt x="58" y="111"/>
                    <a:pt x="69" y="103"/>
                    <a:pt x="80" y="95"/>
                  </a:cubicBezTo>
                  <a:cubicBezTo>
                    <a:pt x="100" y="81"/>
                    <a:pt x="121" y="66"/>
                    <a:pt x="144" y="54"/>
                  </a:cubicBezTo>
                  <a:cubicBezTo>
                    <a:pt x="149" y="54"/>
                    <a:pt x="154" y="54"/>
                    <a:pt x="159" y="53"/>
                  </a:cubicBezTo>
                  <a:cubicBezTo>
                    <a:pt x="149" y="59"/>
                    <a:pt x="139" y="65"/>
                    <a:pt x="130" y="72"/>
                  </a:cubicBezTo>
                  <a:cubicBezTo>
                    <a:pt x="123" y="77"/>
                    <a:pt x="115" y="81"/>
                    <a:pt x="107" y="85"/>
                  </a:cubicBezTo>
                  <a:cubicBezTo>
                    <a:pt x="85" y="96"/>
                    <a:pt x="65" y="109"/>
                    <a:pt x="44" y="122"/>
                  </a:cubicBezTo>
                  <a:cubicBezTo>
                    <a:pt x="41" y="123"/>
                    <a:pt x="39" y="124"/>
                    <a:pt x="37" y="125"/>
                  </a:cubicBezTo>
                  <a:moveTo>
                    <a:pt x="51" y="128"/>
                  </a:moveTo>
                  <a:cubicBezTo>
                    <a:pt x="72" y="120"/>
                    <a:pt x="91" y="108"/>
                    <a:pt x="110" y="97"/>
                  </a:cubicBezTo>
                  <a:cubicBezTo>
                    <a:pt x="120" y="91"/>
                    <a:pt x="131" y="86"/>
                    <a:pt x="141" y="80"/>
                  </a:cubicBezTo>
                  <a:cubicBezTo>
                    <a:pt x="152" y="74"/>
                    <a:pt x="162" y="67"/>
                    <a:pt x="173" y="60"/>
                  </a:cubicBezTo>
                  <a:cubicBezTo>
                    <a:pt x="177" y="57"/>
                    <a:pt x="182" y="55"/>
                    <a:pt x="187" y="53"/>
                  </a:cubicBezTo>
                  <a:cubicBezTo>
                    <a:pt x="184" y="54"/>
                    <a:pt x="181" y="56"/>
                    <a:pt x="178" y="57"/>
                  </a:cubicBezTo>
                  <a:cubicBezTo>
                    <a:pt x="166" y="65"/>
                    <a:pt x="155" y="73"/>
                    <a:pt x="143" y="80"/>
                  </a:cubicBezTo>
                  <a:cubicBezTo>
                    <a:pt x="121" y="95"/>
                    <a:pt x="99" y="109"/>
                    <a:pt x="77" y="125"/>
                  </a:cubicBezTo>
                  <a:cubicBezTo>
                    <a:pt x="77" y="125"/>
                    <a:pt x="77" y="126"/>
                    <a:pt x="77" y="126"/>
                  </a:cubicBezTo>
                  <a:cubicBezTo>
                    <a:pt x="68" y="127"/>
                    <a:pt x="60" y="128"/>
                    <a:pt x="51" y="128"/>
                  </a:cubicBezTo>
                  <a:moveTo>
                    <a:pt x="133" y="121"/>
                  </a:moveTo>
                  <a:cubicBezTo>
                    <a:pt x="172" y="103"/>
                    <a:pt x="208" y="79"/>
                    <a:pt x="245" y="58"/>
                  </a:cubicBezTo>
                  <a:cubicBezTo>
                    <a:pt x="247" y="57"/>
                    <a:pt x="254" y="52"/>
                    <a:pt x="255" y="52"/>
                  </a:cubicBezTo>
                  <a:cubicBezTo>
                    <a:pt x="256" y="52"/>
                    <a:pt x="255" y="53"/>
                    <a:pt x="252" y="55"/>
                  </a:cubicBezTo>
                  <a:cubicBezTo>
                    <a:pt x="247" y="59"/>
                    <a:pt x="242" y="63"/>
                    <a:pt x="237" y="66"/>
                  </a:cubicBezTo>
                  <a:cubicBezTo>
                    <a:pt x="227" y="73"/>
                    <a:pt x="217" y="78"/>
                    <a:pt x="207" y="84"/>
                  </a:cubicBezTo>
                  <a:cubicBezTo>
                    <a:pt x="188" y="94"/>
                    <a:pt x="172" y="109"/>
                    <a:pt x="153" y="119"/>
                  </a:cubicBezTo>
                  <a:cubicBezTo>
                    <a:pt x="146" y="120"/>
                    <a:pt x="140" y="120"/>
                    <a:pt x="133" y="121"/>
                  </a:cubicBezTo>
                  <a:moveTo>
                    <a:pt x="225" y="76"/>
                  </a:moveTo>
                  <a:cubicBezTo>
                    <a:pt x="237" y="69"/>
                    <a:pt x="249" y="61"/>
                    <a:pt x="259" y="52"/>
                  </a:cubicBezTo>
                  <a:cubicBezTo>
                    <a:pt x="263" y="54"/>
                    <a:pt x="266" y="56"/>
                    <a:pt x="269" y="59"/>
                  </a:cubicBezTo>
                  <a:cubicBezTo>
                    <a:pt x="248" y="69"/>
                    <a:pt x="228" y="81"/>
                    <a:pt x="208" y="94"/>
                  </a:cubicBezTo>
                  <a:cubicBezTo>
                    <a:pt x="199" y="100"/>
                    <a:pt x="189" y="106"/>
                    <a:pt x="179" y="112"/>
                  </a:cubicBezTo>
                  <a:cubicBezTo>
                    <a:pt x="178" y="112"/>
                    <a:pt x="178" y="112"/>
                    <a:pt x="178" y="112"/>
                  </a:cubicBezTo>
                  <a:cubicBezTo>
                    <a:pt x="179" y="112"/>
                    <a:pt x="179" y="112"/>
                    <a:pt x="180" y="111"/>
                  </a:cubicBezTo>
                  <a:cubicBezTo>
                    <a:pt x="185" y="108"/>
                    <a:pt x="190" y="104"/>
                    <a:pt x="195" y="101"/>
                  </a:cubicBezTo>
                  <a:cubicBezTo>
                    <a:pt x="215" y="88"/>
                    <a:pt x="235" y="76"/>
                    <a:pt x="254" y="62"/>
                  </a:cubicBezTo>
                  <a:cubicBezTo>
                    <a:pt x="255" y="62"/>
                    <a:pt x="256" y="61"/>
                    <a:pt x="256" y="61"/>
                  </a:cubicBezTo>
                  <a:cubicBezTo>
                    <a:pt x="257" y="60"/>
                    <a:pt x="259" y="59"/>
                    <a:pt x="260" y="57"/>
                  </a:cubicBezTo>
                  <a:cubicBezTo>
                    <a:pt x="261" y="57"/>
                    <a:pt x="261" y="56"/>
                    <a:pt x="260" y="56"/>
                  </a:cubicBezTo>
                  <a:cubicBezTo>
                    <a:pt x="260" y="56"/>
                    <a:pt x="259" y="56"/>
                    <a:pt x="259" y="56"/>
                  </a:cubicBezTo>
                  <a:cubicBezTo>
                    <a:pt x="248" y="63"/>
                    <a:pt x="236" y="69"/>
                    <a:pt x="225" y="76"/>
                  </a:cubicBezTo>
                  <a:moveTo>
                    <a:pt x="53" y="126"/>
                  </a:moveTo>
                  <a:cubicBezTo>
                    <a:pt x="56" y="125"/>
                    <a:pt x="62" y="122"/>
                    <a:pt x="65" y="119"/>
                  </a:cubicBezTo>
                  <a:cubicBezTo>
                    <a:pt x="77" y="111"/>
                    <a:pt x="87" y="103"/>
                    <a:pt x="99" y="96"/>
                  </a:cubicBezTo>
                  <a:cubicBezTo>
                    <a:pt x="108" y="90"/>
                    <a:pt x="117" y="83"/>
                    <a:pt x="126" y="77"/>
                  </a:cubicBezTo>
                  <a:cubicBezTo>
                    <a:pt x="127" y="76"/>
                    <a:pt x="128" y="76"/>
                    <a:pt x="129" y="75"/>
                  </a:cubicBezTo>
                  <a:cubicBezTo>
                    <a:pt x="141" y="68"/>
                    <a:pt x="152" y="60"/>
                    <a:pt x="165" y="53"/>
                  </a:cubicBezTo>
                  <a:cubicBezTo>
                    <a:pt x="172" y="52"/>
                    <a:pt x="179" y="52"/>
                    <a:pt x="185" y="52"/>
                  </a:cubicBezTo>
                  <a:cubicBezTo>
                    <a:pt x="169" y="59"/>
                    <a:pt x="155" y="70"/>
                    <a:pt x="140" y="79"/>
                  </a:cubicBezTo>
                  <a:cubicBezTo>
                    <a:pt x="130" y="84"/>
                    <a:pt x="119" y="89"/>
                    <a:pt x="109" y="95"/>
                  </a:cubicBezTo>
                  <a:cubicBezTo>
                    <a:pt x="97" y="102"/>
                    <a:pt x="85" y="109"/>
                    <a:pt x="73" y="116"/>
                  </a:cubicBezTo>
                  <a:cubicBezTo>
                    <a:pt x="67" y="120"/>
                    <a:pt x="60" y="123"/>
                    <a:pt x="53" y="126"/>
                  </a:cubicBezTo>
                  <a:moveTo>
                    <a:pt x="79" y="126"/>
                  </a:moveTo>
                  <a:cubicBezTo>
                    <a:pt x="121" y="107"/>
                    <a:pt x="157" y="79"/>
                    <a:pt x="197" y="57"/>
                  </a:cubicBezTo>
                  <a:cubicBezTo>
                    <a:pt x="201" y="55"/>
                    <a:pt x="205" y="53"/>
                    <a:pt x="208" y="50"/>
                  </a:cubicBezTo>
                  <a:cubicBezTo>
                    <a:pt x="203" y="54"/>
                    <a:pt x="198" y="57"/>
                    <a:pt x="192" y="61"/>
                  </a:cubicBezTo>
                  <a:cubicBezTo>
                    <a:pt x="181" y="68"/>
                    <a:pt x="170" y="74"/>
                    <a:pt x="159" y="81"/>
                  </a:cubicBezTo>
                  <a:cubicBezTo>
                    <a:pt x="137" y="94"/>
                    <a:pt x="117" y="110"/>
                    <a:pt x="95" y="123"/>
                  </a:cubicBezTo>
                  <a:cubicBezTo>
                    <a:pt x="95" y="123"/>
                    <a:pt x="95" y="124"/>
                    <a:pt x="95" y="125"/>
                  </a:cubicBezTo>
                  <a:cubicBezTo>
                    <a:pt x="90" y="125"/>
                    <a:pt x="85" y="126"/>
                    <a:pt x="79" y="126"/>
                  </a:cubicBezTo>
                  <a:moveTo>
                    <a:pt x="97" y="124"/>
                  </a:moveTo>
                  <a:cubicBezTo>
                    <a:pt x="110" y="121"/>
                    <a:pt x="120" y="115"/>
                    <a:pt x="131" y="109"/>
                  </a:cubicBezTo>
                  <a:cubicBezTo>
                    <a:pt x="144" y="101"/>
                    <a:pt x="157" y="95"/>
                    <a:pt x="171" y="88"/>
                  </a:cubicBezTo>
                  <a:cubicBezTo>
                    <a:pt x="184" y="81"/>
                    <a:pt x="196" y="73"/>
                    <a:pt x="208" y="64"/>
                  </a:cubicBezTo>
                  <a:cubicBezTo>
                    <a:pt x="220" y="54"/>
                    <a:pt x="234" y="51"/>
                    <a:pt x="247" y="43"/>
                  </a:cubicBezTo>
                  <a:cubicBezTo>
                    <a:pt x="250" y="45"/>
                    <a:pt x="254" y="48"/>
                    <a:pt x="257" y="50"/>
                  </a:cubicBezTo>
                  <a:cubicBezTo>
                    <a:pt x="240" y="57"/>
                    <a:pt x="225" y="69"/>
                    <a:pt x="208" y="78"/>
                  </a:cubicBezTo>
                  <a:cubicBezTo>
                    <a:pt x="187" y="91"/>
                    <a:pt x="165" y="103"/>
                    <a:pt x="142" y="115"/>
                  </a:cubicBezTo>
                  <a:cubicBezTo>
                    <a:pt x="139" y="116"/>
                    <a:pt x="136" y="117"/>
                    <a:pt x="134" y="119"/>
                  </a:cubicBezTo>
                  <a:cubicBezTo>
                    <a:pt x="137" y="117"/>
                    <a:pt x="139" y="114"/>
                    <a:pt x="142" y="112"/>
                  </a:cubicBezTo>
                  <a:cubicBezTo>
                    <a:pt x="147" y="108"/>
                    <a:pt x="151" y="105"/>
                    <a:pt x="156" y="103"/>
                  </a:cubicBezTo>
                  <a:cubicBezTo>
                    <a:pt x="164" y="97"/>
                    <a:pt x="172" y="93"/>
                    <a:pt x="181" y="89"/>
                  </a:cubicBezTo>
                  <a:cubicBezTo>
                    <a:pt x="181" y="89"/>
                    <a:pt x="181" y="89"/>
                    <a:pt x="181" y="89"/>
                  </a:cubicBezTo>
                  <a:cubicBezTo>
                    <a:pt x="195" y="82"/>
                    <a:pt x="209" y="73"/>
                    <a:pt x="222" y="65"/>
                  </a:cubicBezTo>
                  <a:cubicBezTo>
                    <a:pt x="232" y="59"/>
                    <a:pt x="242" y="54"/>
                    <a:pt x="252" y="49"/>
                  </a:cubicBezTo>
                  <a:cubicBezTo>
                    <a:pt x="253" y="48"/>
                    <a:pt x="252" y="47"/>
                    <a:pt x="252" y="47"/>
                  </a:cubicBezTo>
                  <a:cubicBezTo>
                    <a:pt x="252" y="47"/>
                    <a:pt x="251" y="47"/>
                    <a:pt x="251" y="47"/>
                  </a:cubicBezTo>
                  <a:cubicBezTo>
                    <a:pt x="250" y="48"/>
                    <a:pt x="248" y="48"/>
                    <a:pt x="247" y="49"/>
                  </a:cubicBezTo>
                  <a:cubicBezTo>
                    <a:pt x="247" y="49"/>
                    <a:pt x="247" y="49"/>
                    <a:pt x="247" y="49"/>
                  </a:cubicBezTo>
                  <a:cubicBezTo>
                    <a:pt x="246" y="49"/>
                    <a:pt x="245" y="49"/>
                    <a:pt x="244" y="50"/>
                  </a:cubicBezTo>
                  <a:cubicBezTo>
                    <a:pt x="238" y="53"/>
                    <a:pt x="233" y="56"/>
                    <a:pt x="227" y="60"/>
                  </a:cubicBezTo>
                  <a:cubicBezTo>
                    <a:pt x="224" y="62"/>
                    <a:pt x="221" y="64"/>
                    <a:pt x="217" y="66"/>
                  </a:cubicBezTo>
                  <a:cubicBezTo>
                    <a:pt x="206" y="72"/>
                    <a:pt x="195" y="79"/>
                    <a:pt x="183" y="85"/>
                  </a:cubicBezTo>
                  <a:cubicBezTo>
                    <a:pt x="182" y="86"/>
                    <a:pt x="181" y="86"/>
                    <a:pt x="180" y="87"/>
                  </a:cubicBezTo>
                  <a:cubicBezTo>
                    <a:pt x="158" y="97"/>
                    <a:pt x="136" y="109"/>
                    <a:pt x="115" y="122"/>
                  </a:cubicBezTo>
                  <a:cubicBezTo>
                    <a:pt x="114" y="123"/>
                    <a:pt x="114" y="123"/>
                    <a:pt x="114" y="123"/>
                  </a:cubicBezTo>
                  <a:cubicBezTo>
                    <a:pt x="109" y="123"/>
                    <a:pt x="103" y="124"/>
                    <a:pt x="97" y="124"/>
                  </a:cubicBezTo>
                  <a:moveTo>
                    <a:pt x="203" y="49"/>
                  </a:moveTo>
                  <a:cubicBezTo>
                    <a:pt x="203" y="49"/>
                    <a:pt x="203" y="49"/>
                    <a:pt x="203" y="49"/>
                  </a:cubicBezTo>
                  <a:cubicBezTo>
                    <a:pt x="208" y="48"/>
                    <a:pt x="212" y="47"/>
                    <a:pt x="217" y="45"/>
                  </a:cubicBezTo>
                  <a:cubicBezTo>
                    <a:pt x="219" y="44"/>
                    <a:pt x="221" y="43"/>
                    <a:pt x="224" y="42"/>
                  </a:cubicBezTo>
                  <a:cubicBezTo>
                    <a:pt x="225" y="41"/>
                    <a:pt x="234" y="40"/>
                    <a:pt x="235" y="40"/>
                  </a:cubicBezTo>
                  <a:cubicBezTo>
                    <a:pt x="235" y="40"/>
                    <a:pt x="235" y="40"/>
                    <a:pt x="235" y="40"/>
                  </a:cubicBezTo>
                  <a:cubicBezTo>
                    <a:pt x="232" y="42"/>
                    <a:pt x="229" y="44"/>
                    <a:pt x="225" y="46"/>
                  </a:cubicBezTo>
                  <a:cubicBezTo>
                    <a:pt x="225" y="46"/>
                    <a:pt x="224" y="46"/>
                    <a:pt x="223" y="47"/>
                  </a:cubicBezTo>
                  <a:cubicBezTo>
                    <a:pt x="219" y="48"/>
                    <a:pt x="216" y="50"/>
                    <a:pt x="212" y="52"/>
                  </a:cubicBezTo>
                  <a:cubicBezTo>
                    <a:pt x="209" y="52"/>
                    <a:pt x="207" y="53"/>
                    <a:pt x="208" y="54"/>
                  </a:cubicBezTo>
                  <a:cubicBezTo>
                    <a:pt x="207" y="54"/>
                    <a:pt x="206" y="55"/>
                    <a:pt x="205" y="55"/>
                  </a:cubicBezTo>
                  <a:cubicBezTo>
                    <a:pt x="204" y="56"/>
                    <a:pt x="205" y="57"/>
                    <a:pt x="205" y="57"/>
                  </a:cubicBezTo>
                  <a:cubicBezTo>
                    <a:pt x="206" y="57"/>
                    <a:pt x="206" y="57"/>
                    <a:pt x="206" y="57"/>
                  </a:cubicBezTo>
                  <a:cubicBezTo>
                    <a:pt x="215" y="53"/>
                    <a:pt x="224" y="48"/>
                    <a:pt x="234" y="44"/>
                  </a:cubicBezTo>
                  <a:cubicBezTo>
                    <a:pt x="237" y="43"/>
                    <a:pt x="240" y="43"/>
                    <a:pt x="243" y="42"/>
                  </a:cubicBezTo>
                  <a:cubicBezTo>
                    <a:pt x="240" y="43"/>
                    <a:pt x="235" y="47"/>
                    <a:pt x="231" y="48"/>
                  </a:cubicBezTo>
                  <a:cubicBezTo>
                    <a:pt x="226" y="50"/>
                    <a:pt x="221" y="52"/>
                    <a:pt x="217" y="55"/>
                  </a:cubicBezTo>
                  <a:cubicBezTo>
                    <a:pt x="204" y="62"/>
                    <a:pt x="194" y="72"/>
                    <a:pt x="182" y="79"/>
                  </a:cubicBezTo>
                  <a:cubicBezTo>
                    <a:pt x="169" y="87"/>
                    <a:pt x="155" y="94"/>
                    <a:pt x="141" y="101"/>
                  </a:cubicBezTo>
                  <a:cubicBezTo>
                    <a:pt x="128" y="107"/>
                    <a:pt x="117" y="116"/>
                    <a:pt x="104" y="121"/>
                  </a:cubicBezTo>
                  <a:cubicBezTo>
                    <a:pt x="102" y="121"/>
                    <a:pt x="101" y="122"/>
                    <a:pt x="100" y="122"/>
                  </a:cubicBezTo>
                  <a:cubicBezTo>
                    <a:pt x="99" y="122"/>
                    <a:pt x="111" y="115"/>
                    <a:pt x="112" y="114"/>
                  </a:cubicBezTo>
                  <a:cubicBezTo>
                    <a:pt x="119" y="110"/>
                    <a:pt x="125" y="105"/>
                    <a:pt x="132" y="101"/>
                  </a:cubicBezTo>
                  <a:cubicBezTo>
                    <a:pt x="159" y="83"/>
                    <a:pt x="187" y="68"/>
                    <a:pt x="213" y="49"/>
                  </a:cubicBezTo>
                  <a:cubicBezTo>
                    <a:pt x="214" y="48"/>
                    <a:pt x="214" y="47"/>
                    <a:pt x="213" y="47"/>
                  </a:cubicBezTo>
                  <a:cubicBezTo>
                    <a:pt x="213" y="47"/>
                    <a:pt x="213" y="47"/>
                    <a:pt x="213" y="47"/>
                  </a:cubicBezTo>
                  <a:cubicBezTo>
                    <a:pt x="171" y="67"/>
                    <a:pt x="134" y="95"/>
                    <a:pt x="94" y="117"/>
                  </a:cubicBezTo>
                  <a:cubicBezTo>
                    <a:pt x="92" y="118"/>
                    <a:pt x="83" y="124"/>
                    <a:pt x="83" y="124"/>
                  </a:cubicBezTo>
                  <a:cubicBezTo>
                    <a:pt x="82" y="124"/>
                    <a:pt x="83" y="123"/>
                    <a:pt x="86" y="121"/>
                  </a:cubicBezTo>
                  <a:cubicBezTo>
                    <a:pt x="91" y="117"/>
                    <a:pt x="96" y="114"/>
                    <a:pt x="101" y="110"/>
                  </a:cubicBezTo>
                  <a:cubicBezTo>
                    <a:pt x="111" y="103"/>
                    <a:pt x="121" y="96"/>
                    <a:pt x="132" y="89"/>
                  </a:cubicBezTo>
                  <a:cubicBezTo>
                    <a:pt x="153" y="77"/>
                    <a:pt x="172" y="63"/>
                    <a:pt x="193" y="51"/>
                  </a:cubicBezTo>
                  <a:cubicBezTo>
                    <a:pt x="194" y="51"/>
                    <a:pt x="196" y="51"/>
                    <a:pt x="198" y="51"/>
                  </a:cubicBezTo>
                  <a:cubicBezTo>
                    <a:pt x="199" y="51"/>
                    <a:pt x="200" y="50"/>
                    <a:pt x="201" y="49"/>
                  </a:cubicBezTo>
                  <a:cubicBezTo>
                    <a:pt x="201" y="49"/>
                    <a:pt x="201" y="48"/>
                    <a:pt x="201" y="47"/>
                  </a:cubicBezTo>
                  <a:cubicBezTo>
                    <a:pt x="202" y="47"/>
                    <a:pt x="202" y="47"/>
                    <a:pt x="202" y="47"/>
                  </a:cubicBezTo>
                  <a:cubicBezTo>
                    <a:pt x="202" y="47"/>
                    <a:pt x="204" y="46"/>
                    <a:pt x="205" y="45"/>
                  </a:cubicBezTo>
                  <a:cubicBezTo>
                    <a:pt x="204" y="46"/>
                    <a:pt x="203" y="47"/>
                    <a:pt x="202" y="48"/>
                  </a:cubicBezTo>
                  <a:cubicBezTo>
                    <a:pt x="201" y="49"/>
                    <a:pt x="202" y="49"/>
                    <a:pt x="203" y="49"/>
                  </a:cubicBezTo>
                  <a:moveTo>
                    <a:pt x="201" y="44"/>
                  </a:moveTo>
                  <a:cubicBezTo>
                    <a:pt x="201" y="43"/>
                    <a:pt x="201" y="42"/>
                    <a:pt x="201" y="40"/>
                  </a:cubicBezTo>
                  <a:cubicBezTo>
                    <a:pt x="203" y="40"/>
                    <a:pt x="204" y="40"/>
                    <a:pt x="205" y="39"/>
                  </a:cubicBezTo>
                  <a:cubicBezTo>
                    <a:pt x="204" y="41"/>
                    <a:pt x="202" y="42"/>
                    <a:pt x="201" y="44"/>
                  </a:cubicBezTo>
                  <a:moveTo>
                    <a:pt x="202" y="37"/>
                  </a:moveTo>
                  <a:cubicBezTo>
                    <a:pt x="202" y="36"/>
                    <a:pt x="202" y="34"/>
                    <a:pt x="202" y="33"/>
                  </a:cubicBezTo>
                  <a:cubicBezTo>
                    <a:pt x="205" y="32"/>
                    <a:pt x="207" y="31"/>
                    <a:pt x="210" y="29"/>
                  </a:cubicBezTo>
                  <a:cubicBezTo>
                    <a:pt x="207" y="31"/>
                    <a:pt x="204" y="34"/>
                    <a:pt x="202" y="37"/>
                  </a:cubicBezTo>
                  <a:moveTo>
                    <a:pt x="203" y="21"/>
                  </a:moveTo>
                  <a:cubicBezTo>
                    <a:pt x="204" y="21"/>
                    <a:pt x="206" y="21"/>
                    <a:pt x="208" y="20"/>
                  </a:cubicBezTo>
                  <a:cubicBezTo>
                    <a:pt x="205" y="22"/>
                    <a:pt x="204" y="25"/>
                    <a:pt x="202" y="27"/>
                  </a:cubicBezTo>
                  <a:cubicBezTo>
                    <a:pt x="202" y="25"/>
                    <a:pt x="202" y="23"/>
                    <a:pt x="202" y="21"/>
                  </a:cubicBezTo>
                  <a:cubicBezTo>
                    <a:pt x="203" y="21"/>
                    <a:pt x="203" y="21"/>
                    <a:pt x="203" y="21"/>
                  </a:cubicBezTo>
                  <a:moveTo>
                    <a:pt x="205" y="19"/>
                  </a:moveTo>
                  <a:cubicBezTo>
                    <a:pt x="203" y="19"/>
                    <a:pt x="204" y="17"/>
                    <a:pt x="205" y="13"/>
                  </a:cubicBezTo>
                  <a:cubicBezTo>
                    <a:pt x="218" y="22"/>
                    <a:pt x="231" y="31"/>
                    <a:pt x="244" y="41"/>
                  </a:cubicBezTo>
                  <a:cubicBezTo>
                    <a:pt x="241" y="41"/>
                    <a:pt x="238" y="41"/>
                    <a:pt x="235" y="42"/>
                  </a:cubicBezTo>
                  <a:cubicBezTo>
                    <a:pt x="236" y="41"/>
                    <a:pt x="238" y="40"/>
                    <a:pt x="239" y="39"/>
                  </a:cubicBezTo>
                  <a:cubicBezTo>
                    <a:pt x="240" y="38"/>
                    <a:pt x="239" y="37"/>
                    <a:pt x="238" y="37"/>
                  </a:cubicBezTo>
                  <a:cubicBezTo>
                    <a:pt x="238" y="37"/>
                    <a:pt x="238" y="37"/>
                    <a:pt x="238" y="37"/>
                  </a:cubicBezTo>
                  <a:cubicBezTo>
                    <a:pt x="230" y="37"/>
                    <a:pt x="223" y="40"/>
                    <a:pt x="216" y="43"/>
                  </a:cubicBezTo>
                  <a:cubicBezTo>
                    <a:pt x="215" y="43"/>
                    <a:pt x="208" y="47"/>
                    <a:pt x="207" y="47"/>
                  </a:cubicBezTo>
                  <a:cubicBezTo>
                    <a:pt x="206" y="47"/>
                    <a:pt x="206" y="46"/>
                    <a:pt x="208" y="45"/>
                  </a:cubicBezTo>
                  <a:cubicBezTo>
                    <a:pt x="213" y="42"/>
                    <a:pt x="218" y="39"/>
                    <a:pt x="223" y="37"/>
                  </a:cubicBezTo>
                  <a:cubicBezTo>
                    <a:pt x="224" y="37"/>
                    <a:pt x="224" y="35"/>
                    <a:pt x="223" y="35"/>
                  </a:cubicBezTo>
                  <a:cubicBezTo>
                    <a:pt x="223" y="35"/>
                    <a:pt x="223" y="35"/>
                    <a:pt x="223" y="35"/>
                  </a:cubicBezTo>
                  <a:cubicBezTo>
                    <a:pt x="217" y="36"/>
                    <a:pt x="212" y="38"/>
                    <a:pt x="207" y="41"/>
                  </a:cubicBezTo>
                  <a:cubicBezTo>
                    <a:pt x="205" y="43"/>
                    <a:pt x="204" y="43"/>
                    <a:pt x="204" y="43"/>
                  </a:cubicBezTo>
                  <a:cubicBezTo>
                    <a:pt x="203" y="43"/>
                    <a:pt x="209" y="38"/>
                    <a:pt x="209" y="38"/>
                  </a:cubicBezTo>
                  <a:cubicBezTo>
                    <a:pt x="212" y="36"/>
                    <a:pt x="216" y="34"/>
                    <a:pt x="219" y="32"/>
                  </a:cubicBezTo>
                  <a:cubicBezTo>
                    <a:pt x="220" y="31"/>
                    <a:pt x="220" y="30"/>
                    <a:pt x="219" y="30"/>
                  </a:cubicBezTo>
                  <a:cubicBezTo>
                    <a:pt x="218" y="30"/>
                    <a:pt x="218" y="30"/>
                    <a:pt x="218" y="30"/>
                  </a:cubicBezTo>
                  <a:cubicBezTo>
                    <a:pt x="215" y="32"/>
                    <a:pt x="205" y="35"/>
                    <a:pt x="203" y="38"/>
                  </a:cubicBezTo>
                  <a:cubicBezTo>
                    <a:pt x="206" y="34"/>
                    <a:pt x="210" y="31"/>
                    <a:pt x="213" y="27"/>
                  </a:cubicBezTo>
                  <a:cubicBezTo>
                    <a:pt x="213" y="26"/>
                    <a:pt x="213" y="25"/>
                    <a:pt x="212" y="25"/>
                  </a:cubicBezTo>
                  <a:cubicBezTo>
                    <a:pt x="212" y="25"/>
                    <a:pt x="212" y="25"/>
                    <a:pt x="212" y="25"/>
                  </a:cubicBezTo>
                  <a:cubicBezTo>
                    <a:pt x="209" y="27"/>
                    <a:pt x="208" y="28"/>
                    <a:pt x="207" y="28"/>
                  </a:cubicBezTo>
                  <a:cubicBezTo>
                    <a:pt x="205" y="28"/>
                    <a:pt x="209" y="22"/>
                    <a:pt x="210" y="19"/>
                  </a:cubicBezTo>
                  <a:cubicBezTo>
                    <a:pt x="210" y="18"/>
                    <a:pt x="210" y="18"/>
                    <a:pt x="209" y="18"/>
                  </a:cubicBezTo>
                  <a:cubicBezTo>
                    <a:pt x="209" y="18"/>
                    <a:pt x="209" y="18"/>
                    <a:pt x="209" y="18"/>
                  </a:cubicBezTo>
                  <a:cubicBezTo>
                    <a:pt x="207" y="19"/>
                    <a:pt x="206" y="19"/>
                    <a:pt x="205" y="19"/>
                  </a:cubicBezTo>
                  <a:moveTo>
                    <a:pt x="202" y="15"/>
                  </a:moveTo>
                  <a:cubicBezTo>
                    <a:pt x="202" y="14"/>
                    <a:pt x="202" y="12"/>
                    <a:pt x="202" y="11"/>
                  </a:cubicBezTo>
                  <a:cubicBezTo>
                    <a:pt x="203" y="12"/>
                    <a:pt x="203" y="12"/>
                    <a:pt x="203" y="12"/>
                  </a:cubicBezTo>
                  <a:cubicBezTo>
                    <a:pt x="203" y="12"/>
                    <a:pt x="203" y="12"/>
                    <a:pt x="203" y="12"/>
                  </a:cubicBezTo>
                  <a:cubicBezTo>
                    <a:pt x="203" y="13"/>
                    <a:pt x="202" y="14"/>
                    <a:pt x="202" y="15"/>
                  </a:cubicBezTo>
                  <a:moveTo>
                    <a:pt x="198" y="0"/>
                  </a:moveTo>
                  <a:cubicBezTo>
                    <a:pt x="198" y="0"/>
                    <a:pt x="197" y="0"/>
                    <a:pt x="197" y="1"/>
                  </a:cubicBezTo>
                  <a:cubicBezTo>
                    <a:pt x="195" y="1"/>
                    <a:pt x="193" y="3"/>
                    <a:pt x="193" y="6"/>
                  </a:cubicBezTo>
                  <a:cubicBezTo>
                    <a:pt x="196" y="17"/>
                    <a:pt x="194" y="31"/>
                    <a:pt x="194" y="43"/>
                  </a:cubicBezTo>
                  <a:cubicBezTo>
                    <a:pt x="148" y="45"/>
                    <a:pt x="102" y="51"/>
                    <a:pt x="56" y="51"/>
                  </a:cubicBezTo>
                  <a:cubicBezTo>
                    <a:pt x="39" y="51"/>
                    <a:pt x="22" y="50"/>
                    <a:pt x="5" y="48"/>
                  </a:cubicBezTo>
                  <a:cubicBezTo>
                    <a:pt x="5" y="48"/>
                    <a:pt x="4" y="48"/>
                    <a:pt x="4" y="48"/>
                  </a:cubicBezTo>
                  <a:cubicBezTo>
                    <a:pt x="2" y="48"/>
                    <a:pt x="0" y="50"/>
                    <a:pt x="0" y="52"/>
                  </a:cubicBezTo>
                  <a:cubicBezTo>
                    <a:pt x="0" y="54"/>
                    <a:pt x="1" y="55"/>
                    <a:pt x="2" y="56"/>
                  </a:cubicBezTo>
                  <a:cubicBezTo>
                    <a:pt x="21" y="75"/>
                    <a:pt x="25" y="108"/>
                    <a:pt x="19" y="133"/>
                  </a:cubicBezTo>
                  <a:cubicBezTo>
                    <a:pt x="19" y="134"/>
                    <a:pt x="19" y="136"/>
                    <a:pt x="20" y="136"/>
                  </a:cubicBezTo>
                  <a:cubicBezTo>
                    <a:pt x="20" y="137"/>
                    <a:pt x="21" y="138"/>
                    <a:pt x="23" y="138"/>
                  </a:cubicBezTo>
                  <a:cubicBezTo>
                    <a:pt x="23" y="138"/>
                    <a:pt x="23" y="138"/>
                    <a:pt x="23" y="138"/>
                  </a:cubicBezTo>
                  <a:cubicBezTo>
                    <a:pt x="84" y="135"/>
                    <a:pt x="144" y="126"/>
                    <a:pt x="204" y="123"/>
                  </a:cubicBezTo>
                  <a:cubicBezTo>
                    <a:pt x="205" y="134"/>
                    <a:pt x="205" y="145"/>
                    <a:pt x="206" y="156"/>
                  </a:cubicBezTo>
                  <a:cubicBezTo>
                    <a:pt x="206" y="159"/>
                    <a:pt x="208" y="160"/>
                    <a:pt x="210" y="160"/>
                  </a:cubicBezTo>
                  <a:cubicBezTo>
                    <a:pt x="210" y="160"/>
                    <a:pt x="211" y="160"/>
                    <a:pt x="211" y="160"/>
                  </a:cubicBezTo>
                  <a:cubicBezTo>
                    <a:pt x="211" y="160"/>
                    <a:pt x="212" y="160"/>
                    <a:pt x="212" y="160"/>
                  </a:cubicBezTo>
                  <a:cubicBezTo>
                    <a:pt x="213" y="160"/>
                    <a:pt x="214" y="160"/>
                    <a:pt x="215" y="159"/>
                  </a:cubicBezTo>
                  <a:cubicBezTo>
                    <a:pt x="241" y="131"/>
                    <a:pt x="272" y="106"/>
                    <a:pt x="298" y="78"/>
                  </a:cubicBezTo>
                  <a:cubicBezTo>
                    <a:pt x="299" y="77"/>
                    <a:pt x="300" y="76"/>
                    <a:pt x="299" y="74"/>
                  </a:cubicBezTo>
                  <a:cubicBezTo>
                    <a:pt x="299" y="74"/>
                    <a:pt x="299" y="73"/>
                    <a:pt x="298" y="73"/>
                  </a:cubicBezTo>
                  <a:cubicBezTo>
                    <a:pt x="283" y="58"/>
                    <a:pt x="264" y="46"/>
                    <a:pt x="247" y="33"/>
                  </a:cubicBezTo>
                  <a:cubicBezTo>
                    <a:pt x="231" y="22"/>
                    <a:pt x="216" y="11"/>
                    <a:pt x="200" y="1"/>
                  </a:cubicBezTo>
                  <a:cubicBezTo>
                    <a:pt x="200" y="1"/>
                    <a:pt x="199" y="0"/>
                    <a:pt x="1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410"/>
            <p:cNvSpPr>
              <a:spLocks noEditPoints="1"/>
            </p:cNvSpPr>
            <p:nvPr/>
          </p:nvSpPr>
          <p:spPr bwMode="auto">
            <a:xfrm>
              <a:off x="167" y="3542"/>
              <a:ext cx="494" cy="262"/>
            </a:xfrm>
            <a:custGeom>
              <a:avLst/>
              <a:gdLst>
                <a:gd name="T0" fmla="*/ 261 w 369"/>
                <a:gd name="T1" fmla="*/ 146 h 196"/>
                <a:gd name="T2" fmla="*/ 223 w 369"/>
                <a:gd name="T3" fmla="*/ 143 h 196"/>
                <a:gd name="T4" fmla="*/ 35 w 369"/>
                <a:gd name="T5" fmla="*/ 143 h 196"/>
                <a:gd name="T6" fmla="*/ 321 w 369"/>
                <a:gd name="T7" fmla="*/ 127 h 196"/>
                <a:gd name="T8" fmla="*/ 231 w 369"/>
                <a:gd name="T9" fmla="*/ 142 h 196"/>
                <a:gd name="T10" fmla="*/ 261 w 369"/>
                <a:gd name="T11" fmla="*/ 162 h 196"/>
                <a:gd name="T12" fmla="*/ 112 w 369"/>
                <a:gd name="T13" fmla="*/ 117 h 196"/>
                <a:gd name="T14" fmla="*/ 227 w 369"/>
                <a:gd name="T15" fmla="*/ 122 h 196"/>
                <a:gd name="T16" fmla="*/ 280 w 369"/>
                <a:gd name="T17" fmla="*/ 122 h 196"/>
                <a:gd name="T18" fmla="*/ 250 w 369"/>
                <a:gd name="T19" fmla="*/ 141 h 196"/>
                <a:gd name="T20" fmla="*/ 34 w 369"/>
                <a:gd name="T21" fmla="*/ 157 h 196"/>
                <a:gd name="T22" fmla="*/ 195 w 369"/>
                <a:gd name="T23" fmla="*/ 145 h 196"/>
                <a:gd name="T24" fmla="*/ 349 w 369"/>
                <a:gd name="T25" fmla="*/ 101 h 196"/>
                <a:gd name="T26" fmla="*/ 291 w 369"/>
                <a:gd name="T27" fmla="*/ 143 h 196"/>
                <a:gd name="T28" fmla="*/ 309 w 369"/>
                <a:gd name="T29" fmla="*/ 119 h 196"/>
                <a:gd name="T30" fmla="*/ 345 w 369"/>
                <a:gd name="T31" fmla="*/ 92 h 196"/>
                <a:gd name="T32" fmla="*/ 260 w 369"/>
                <a:gd name="T33" fmla="*/ 143 h 196"/>
                <a:gd name="T34" fmla="*/ 253 w 369"/>
                <a:gd name="T35" fmla="*/ 137 h 196"/>
                <a:gd name="T36" fmla="*/ 285 w 369"/>
                <a:gd name="T37" fmla="*/ 99 h 196"/>
                <a:gd name="T38" fmla="*/ 121 w 369"/>
                <a:gd name="T39" fmla="*/ 74 h 196"/>
                <a:gd name="T40" fmla="*/ 269 w 369"/>
                <a:gd name="T41" fmla="*/ 110 h 196"/>
                <a:gd name="T42" fmla="*/ 32 w 369"/>
                <a:gd name="T43" fmla="*/ 103 h 196"/>
                <a:gd name="T44" fmla="*/ 21 w 369"/>
                <a:gd name="T45" fmla="*/ 76 h 196"/>
                <a:gd name="T46" fmla="*/ 51 w 369"/>
                <a:gd name="T47" fmla="*/ 92 h 196"/>
                <a:gd name="T48" fmla="*/ 32 w 369"/>
                <a:gd name="T49" fmla="*/ 106 h 196"/>
                <a:gd name="T50" fmla="*/ 47 w 369"/>
                <a:gd name="T51" fmla="*/ 104 h 196"/>
                <a:gd name="T52" fmla="*/ 31 w 369"/>
                <a:gd name="T53" fmla="*/ 76 h 196"/>
                <a:gd name="T54" fmla="*/ 49 w 369"/>
                <a:gd name="T55" fmla="*/ 72 h 196"/>
                <a:gd name="T56" fmla="*/ 106 w 369"/>
                <a:gd name="T57" fmla="*/ 71 h 196"/>
                <a:gd name="T58" fmla="*/ 72 w 369"/>
                <a:gd name="T59" fmla="*/ 100 h 196"/>
                <a:gd name="T60" fmla="*/ 28 w 369"/>
                <a:gd name="T61" fmla="*/ 70 h 196"/>
                <a:gd name="T62" fmla="*/ 134 w 369"/>
                <a:gd name="T63" fmla="*/ 69 h 196"/>
                <a:gd name="T64" fmla="*/ 147 w 369"/>
                <a:gd name="T65" fmla="*/ 68 h 196"/>
                <a:gd name="T66" fmla="*/ 168 w 369"/>
                <a:gd name="T67" fmla="*/ 67 h 196"/>
                <a:gd name="T68" fmla="*/ 98 w 369"/>
                <a:gd name="T69" fmla="*/ 116 h 196"/>
                <a:gd name="T70" fmla="*/ 63 w 369"/>
                <a:gd name="T71" fmla="*/ 157 h 196"/>
                <a:gd name="T72" fmla="*/ 95 w 369"/>
                <a:gd name="T73" fmla="*/ 153 h 196"/>
                <a:gd name="T74" fmla="*/ 292 w 369"/>
                <a:gd name="T75" fmla="*/ 80 h 196"/>
                <a:gd name="T76" fmla="*/ 256 w 369"/>
                <a:gd name="T77" fmla="*/ 116 h 196"/>
                <a:gd name="T78" fmla="*/ 320 w 369"/>
                <a:gd name="T79" fmla="*/ 70 h 196"/>
                <a:gd name="T80" fmla="*/ 155 w 369"/>
                <a:gd name="T81" fmla="*/ 94 h 196"/>
                <a:gd name="T82" fmla="*/ 65 w 369"/>
                <a:gd name="T83" fmla="*/ 154 h 196"/>
                <a:gd name="T84" fmla="*/ 117 w 369"/>
                <a:gd name="T85" fmla="*/ 153 h 196"/>
                <a:gd name="T86" fmla="*/ 210 w 369"/>
                <a:gd name="T87" fmla="*/ 107 h 196"/>
                <a:gd name="T88" fmla="*/ 175 w 369"/>
                <a:gd name="T89" fmla="*/ 137 h 196"/>
                <a:gd name="T90" fmla="*/ 309 w 369"/>
                <a:gd name="T91" fmla="*/ 57 h 196"/>
                <a:gd name="T92" fmla="*/ 222 w 369"/>
                <a:gd name="T93" fmla="*/ 106 h 196"/>
                <a:gd name="T94" fmla="*/ 275 w 369"/>
                <a:gd name="T95" fmla="*/ 51 h 196"/>
                <a:gd name="T96" fmla="*/ 252 w 369"/>
                <a:gd name="T97" fmla="*/ 67 h 196"/>
                <a:gd name="T98" fmla="*/ 224 w 369"/>
                <a:gd name="T99" fmla="*/ 97 h 196"/>
                <a:gd name="T100" fmla="*/ 262 w 369"/>
                <a:gd name="T101" fmla="*/ 57 h 196"/>
                <a:gd name="T102" fmla="*/ 237 w 369"/>
                <a:gd name="T103" fmla="*/ 62 h 196"/>
                <a:gd name="T104" fmla="*/ 249 w 369"/>
                <a:gd name="T105" fmla="*/ 60 h 196"/>
                <a:gd name="T106" fmla="*/ 258 w 369"/>
                <a:gd name="T107" fmla="*/ 35 h 196"/>
                <a:gd name="T108" fmla="*/ 252 w 369"/>
                <a:gd name="T109" fmla="*/ 23 h 196"/>
                <a:gd name="T110" fmla="*/ 254 w 369"/>
                <a:gd name="T111" fmla="*/ 57 h 196"/>
                <a:gd name="T112" fmla="*/ 258 w 369"/>
                <a:gd name="T113" fmla="*/ 46 h 196"/>
                <a:gd name="T114" fmla="*/ 260 w 369"/>
                <a:gd name="T115" fmla="*/ 30 h 196"/>
                <a:gd name="T116" fmla="*/ 249 w 369"/>
                <a:gd name="T117" fmla="*/ 13 h 196"/>
                <a:gd name="T118" fmla="*/ 238 w 369"/>
                <a:gd name="T119" fmla="*/ 53 h 196"/>
                <a:gd name="T120" fmla="*/ 24 w 369"/>
                <a:gd name="T121" fmla="*/ 167 h 196"/>
                <a:gd name="T122" fmla="*/ 261 w 369"/>
                <a:gd name="T123" fmla="*/ 196 h 196"/>
                <a:gd name="T124" fmla="*/ 244 w 369"/>
                <a:gd name="T1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196">
                  <a:moveTo>
                    <a:pt x="262" y="177"/>
                  </a:moveTo>
                  <a:cubicBezTo>
                    <a:pt x="262" y="174"/>
                    <a:pt x="262" y="170"/>
                    <a:pt x="262" y="167"/>
                  </a:cubicBezTo>
                  <a:cubicBezTo>
                    <a:pt x="277" y="157"/>
                    <a:pt x="293" y="147"/>
                    <a:pt x="308" y="137"/>
                  </a:cubicBezTo>
                  <a:cubicBezTo>
                    <a:pt x="304" y="140"/>
                    <a:pt x="300" y="143"/>
                    <a:pt x="296" y="147"/>
                  </a:cubicBezTo>
                  <a:cubicBezTo>
                    <a:pt x="284" y="156"/>
                    <a:pt x="272" y="165"/>
                    <a:pt x="262" y="177"/>
                  </a:cubicBezTo>
                  <a:moveTo>
                    <a:pt x="261" y="149"/>
                  </a:moveTo>
                  <a:cubicBezTo>
                    <a:pt x="261" y="148"/>
                    <a:pt x="261" y="147"/>
                    <a:pt x="261" y="146"/>
                  </a:cubicBezTo>
                  <a:cubicBezTo>
                    <a:pt x="261" y="145"/>
                    <a:pt x="261" y="145"/>
                    <a:pt x="261" y="145"/>
                  </a:cubicBezTo>
                  <a:cubicBezTo>
                    <a:pt x="268" y="141"/>
                    <a:pt x="275" y="137"/>
                    <a:pt x="282" y="132"/>
                  </a:cubicBezTo>
                  <a:cubicBezTo>
                    <a:pt x="275" y="137"/>
                    <a:pt x="268" y="143"/>
                    <a:pt x="261" y="149"/>
                  </a:cubicBezTo>
                  <a:moveTo>
                    <a:pt x="212" y="144"/>
                  </a:moveTo>
                  <a:cubicBezTo>
                    <a:pt x="221" y="139"/>
                    <a:pt x="229" y="135"/>
                    <a:pt x="238" y="130"/>
                  </a:cubicBezTo>
                  <a:cubicBezTo>
                    <a:pt x="233" y="134"/>
                    <a:pt x="228" y="138"/>
                    <a:pt x="223" y="142"/>
                  </a:cubicBezTo>
                  <a:cubicBezTo>
                    <a:pt x="223" y="143"/>
                    <a:pt x="223" y="143"/>
                    <a:pt x="223" y="143"/>
                  </a:cubicBezTo>
                  <a:cubicBezTo>
                    <a:pt x="219" y="143"/>
                    <a:pt x="216" y="143"/>
                    <a:pt x="212" y="144"/>
                  </a:cubicBezTo>
                  <a:moveTo>
                    <a:pt x="145" y="150"/>
                  </a:moveTo>
                  <a:cubicBezTo>
                    <a:pt x="159" y="141"/>
                    <a:pt x="172" y="133"/>
                    <a:pt x="187" y="126"/>
                  </a:cubicBezTo>
                  <a:cubicBezTo>
                    <a:pt x="177" y="132"/>
                    <a:pt x="168" y="139"/>
                    <a:pt x="160" y="148"/>
                  </a:cubicBezTo>
                  <a:cubicBezTo>
                    <a:pt x="159" y="148"/>
                    <a:pt x="159" y="148"/>
                    <a:pt x="159" y="148"/>
                  </a:cubicBezTo>
                  <a:cubicBezTo>
                    <a:pt x="155" y="149"/>
                    <a:pt x="150" y="149"/>
                    <a:pt x="145" y="150"/>
                  </a:cubicBezTo>
                  <a:moveTo>
                    <a:pt x="35" y="143"/>
                  </a:moveTo>
                  <a:cubicBezTo>
                    <a:pt x="36" y="141"/>
                    <a:pt x="36" y="138"/>
                    <a:pt x="36" y="136"/>
                  </a:cubicBezTo>
                  <a:cubicBezTo>
                    <a:pt x="43" y="133"/>
                    <a:pt x="50" y="129"/>
                    <a:pt x="57" y="126"/>
                  </a:cubicBezTo>
                  <a:cubicBezTo>
                    <a:pt x="49" y="131"/>
                    <a:pt x="42" y="137"/>
                    <a:pt x="35" y="143"/>
                  </a:cubicBezTo>
                  <a:moveTo>
                    <a:pt x="262" y="184"/>
                  </a:moveTo>
                  <a:cubicBezTo>
                    <a:pt x="262" y="183"/>
                    <a:pt x="262" y="182"/>
                    <a:pt x="262" y="181"/>
                  </a:cubicBezTo>
                  <a:cubicBezTo>
                    <a:pt x="271" y="169"/>
                    <a:pt x="282" y="160"/>
                    <a:pt x="293" y="152"/>
                  </a:cubicBezTo>
                  <a:cubicBezTo>
                    <a:pt x="303" y="144"/>
                    <a:pt x="312" y="135"/>
                    <a:pt x="321" y="127"/>
                  </a:cubicBezTo>
                  <a:cubicBezTo>
                    <a:pt x="323" y="125"/>
                    <a:pt x="325" y="123"/>
                    <a:pt x="327" y="121"/>
                  </a:cubicBezTo>
                  <a:cubicBezTo>
                    <a:pt x="306" y="142"/>
                    <a:pt x="283" y="162"/>
                    <a:pt x="262" y="184"/>
                  </a:cubicBezTo>
                  <a:moveTo>
                    <a:pt x="231" y="142"/>
                  </a:moveTo>
                  <a:cubicBezTo>
                    <a:pt x="246" y="137"/>
                    <a:pt x="258" y="125"/>
                    <a:pt x="271" y="117"/>
                  </a:cubicBezTo>
                  <a:cubicBezTo>
                    <a:pt x="272" y="117"/>
                    <a:pt x="272" y="117"/>
                    <a:pt x="272" y="117"/>
                  </a:cubicBezTo>
                  <a:cubicBezTo>
                    <a:pt x="262" y="125"/>
                    <a:pt x="252" y="133"/>
                    <a:pt x="242" y="142"/>
                  </a:cubicBezTo>
                  <a:cubicBezTo>
                    <a:pt x="238" y="142"/>
                    <a:pt x="234" y="142"/>
                    <a:pt x="231" y="142"/>
                  </a:cubicBezTo>
                  <a:moveTo>
                    <a:pt x="261" y="162"/>
                  </a:moveTo>
                  <a:cubicBezTo>
                    <a:pt x="261" y="159"/>
                    <a:pt x="261" y="156"/>
                    <a:pt x="261" y="153"/>
                  </a:cubicBezTo>
                  <a:cubicBezTo>
                    <a:pt x="276" y="149"/>
                    <a:pt x="288" y="139"/>
                    <a:pt x="300" y="129"/>
                  </a:cubicBezTo>
                  <a:cubicBezTo>
                    <a:pt x="307" y="123"/>
                    <a:pt x="315" y="117"/>
                    <a:pt x="324" y="112"/>
                  </a:cubicBezTo>
                  <a:cubicBezTo>
                    <a:pt x="325" y="111"/>
                    <a:pt x="326" y="111"/>
                    <a:pt x="327" y="110"/>
                  </a:cubicBezTo>
                  <a:cubicBezTo>
                    <a:pt x="318" y="117"/>
                    <a:pt x="309" y="124"/>
                    <a:pt x="301" y="133"/>
                  </a:cubicBezTo>
                  <a:cubicBezTo>
                    <a:pt x="289" y="144"/>
                    <a:pt x="274" y="151"/>
                    <a:pt x="261" y="162"/>
                  </a:cubicBezTo>
                  <a:moveTo>
                    <a:pt x="293" y="123"/>
                  </a:moveTo>
                  <a:cubicBezTo>
                    <a:pt x="300" y="118"/>
                    <a:pt x="306" y="114"/>
                    <a:pt x="313" y="109"/>
                  </a:cubicBezTo>
                  <a:cubicBezTo>
                    <a:pt x="309" y="112"/>
                    <a:pt x="306" y="115"/>
                    <a:pt x="302" y="117"/>
                  </a:cubicBezTo>
                  <a:cubicBezTo>
                    <a:pt x="299" y="119"/>
                    <a:pt x="296" y="121"/>
                    <a:pt x="293" y="123"/>
                  </a:cubicBezTo>
                  <a:moveTo>
                    <a:pt x="35" y="159"/>
                  </a:moveTo>
                  <a:cubicBezTo>
                    <a:pt x="47" y="157"/>
                    <a:pt x="57" y="150"/>
                    <a:pt x="67" y="143"/>
                  </a:cubicBezTo>
                  <a:cubicBezTo>
                    <a:pt x="82" y="134"/>
                    <a:pt x="97" y="125"/>
                    <a:pt x="112" y="117"/>
                  </a:cubicBezTo>
                  <a:cubicBezTo>
                    <a:pt x="122" y="111"/>
                    <a:pt x="132" y="106"/>
                    <a:pt x="142" y="101"/>
                  </a:cubicBezTo>
                  <a:cubicBezTo>
                    <a:pt x="141" y="102"/>
                    <a:pt x="139" y="103"/>
                    <a:pt x="137" y="104"/>
                  </a:cubicBezTo>
                  <a:cubicBezTo>
                    <a:pt x="112" y="122"/>
                    <a:pt x="86" y="140"/>
                    <a:pt x="60" y="156"/>
                  </a:cubicBezTo>
                  <a:cubicBezTo>
                    <a:pt x="59" y="157"/>
                    <a:pt x="59" y="157"/>
                    <a:pt x="60" y="158"/>
                  </a:cubicBezTo>
                  <a:cubicBezTo>
                    <a:pt x="51" y="158"/>
                    <a:pt x="43" y="159"/>
                    <a:pt x="35" y="159"/>
                  </a:cubicBezTo>
                  <a:moveTo>
                    <a:pt x="216" y="130"/>
                  </a:moveTo>
                  <a:cubicBezTo>
                    <a:pt x="220" y="127"/>
                    <a:pt x="224" y="124"/>
                    <a:pt x="227" y="122"/>
                  </a:cubicBezTo>
                  <a:cubicBezTo>
                    <a:pt x="238" y="114"/>
                    <a:pt x="249" y="108"/>
                    <a:pt x="260" y="102"/>
                  </a:cubicBezTo>
                  <a:cubicBezTo>
                    <a:pt x="261" y="102"/>
                    <a:pt x="262" y="101"/>
                    <a:pt x="263" y="101"/>
                  </a:cubicBezTo>
                  <a:cubicBezTo>
                    <a:pt x="259" y="103"/>
                    <a:pt x="255" y="105"/>
                    <a:pt x="252" y="107"/>
                  </a:cubicBezTo>
                  <a:cubicBezTo>
                    <a:pt x="240" y="114"/>
                    <a:pt x="230" y="121"/>
                    <a:pt x="219" y="128"/>
                  </a:cubicBezTo>
                  <a:cubicBezTo>
                    <a:pt x="218" y="129"/>
                    <a:pt x="217" y="129"/>
                    <a:pt x="216" y="130"/>
                  </a:cubicBezTo>
                  <a:moveTo>
                    <a:pt x="250" y="141"/>
                  </a:moveTo>
                  <a:cubicBezTo>
                    <a:pt x="260" y="136"/>
                    <a:pt x="270" y="129"/>
                    <a:pt x="280" y="122"/>
                  </a:cubicBezTo>
                  <a:cubicBezTo>
                    <a:pt x="294" y="112"/>
                    <a:pt x="310" y="103"/>
                    <a:pt x="327" y="95"/>
                  </a:cubicBezTo>
                  <a:cubicBezTo>
                    <a:pt x="324" y="96"/>
                    <a:pt x="322" y="98"/>
                    <a:pt x="319" y="99"/>
                  </a:cubicBezTo>
                  <a:cubicBezTo>
                    <a:pt x="312" y="103"/>
                    <a:pt x="304" y="107"/>
                    <a:pt x="297" y="112"/>
                  </a:cubicBezTo>
                  <a:cubicBezTo>
                    <a:pt x="283" y="121"/>
                    <a:pt x="271" y="131"/>
                    <a:pt x="258" y="141"/>
                  </a:cubicBezTo>
                  <a:cubicBezTo>
                    <a:pt x="258" y="141"/>
                    <a:pt x="257" y="141"/>
                    <a:pt x="256" y="141"/>
                  </a:cubicBezTo>
                  <a:cubicBezTo>
                    <a:pt x="256" y="141"/>
                    <a:pt x="256" y="141"/>
                    <a:pt x="256" y="141"/>
                  </a:cubicBezTo>
                  <a:cubicBezTo>
                    <a:pt x="254" y="141"/>
                    <a:pt x="252" y="141"/>
                    <a:pt x="250" y="141"/>
                  </a:cubicBezTo>
                  <a:moveTo>
                    <a:pt x="34" y="157"/>
                  </a:moveTo>
                  <a:cubicBezTo>
                    <a:pt x="34" y="154"/>
                    <a:pt x="35" y="151"/>
                    <a:pt x="35" y="148"/>
                  </a:cubicBezTo>
                  <a:cubicBezTo>
                    <a:pt x="43" y="145"/>
                    <a:pt x="50" y="140"/>
                    <a:pt x="57" y="135"/>
                  </a:cubicBezTo>
                  <a:cubicBezTo>
                    <a:pt x="69" y="126"/>
                    <a:pt x="81" y="120"/>
                    <a:pt x="94" y="114"/>
                  </a:cubicBezTo>
                  <a:cubicBezTo>
                    <a:pt x="110" y="105"/>
                    <a:pt x="126" y="95"/>
                    <a:pt x="141" y="85"/>
                  </a:cubicBezTo>
                  <a:cubicBezTo>
                    <a:pt x="130" y="93"/>
                    <a:pt x="118" y="101"/>
                    <a:pt x="106" y="108"/>
                  </a:cubicBezTo>
                  <a:cubicBezTo>
                    <a:pt x="81" y="124"/>
                    <a:pt x="60" y="143"/>
                    <a:pt x="34" y="157"/>
                  </a:cubicBezTo>
                  <a:moveTo>
                    <a:pt x="195" y="145"/>
                  </a:moveTo>
                  <a:cubicBezTo>
                    <a:pt x="212" y="137"/>
                    <a:pt x="227" y="126"/>
                    <a:pt x="243" y="115"/>
                  </a:cubicBezTo>
                  <a:cubicBezTo>
                    <a:pt x="261" y="104"/>
                    <a:pt x="279" y="95"/>
                    <a:pt x="297" y="85"/>
                  </a:cubicBezTo>
                  <a:cubicBezTo>
                    <a:pt x="287" y="91"/>
                    <a:pt x="278" y="97"/>
                    <a:pt x="268" y="104"/>
                  </a:cubicBezTo>
                  <a:cubicBezTo>
                    <a:pt x="247" y="117"/>
                    <a:pt x="226" y="130"/>
                    <a:pt x="206" y="144"/>
                  </a:cubicBezTo>
                  <a:cubicBezTo>
                    <a:pt x="206" y="144"/>
                    <a:pt x="206" y="144"/>
                    <a:pt x="206" y="144"/>
                  </a:cubicBezTo>
                  <a:cubicBezTo>
                    <a:pt x="202" y="145"/>
                    <a:pt x="198" y="145"/>
                    <a:pt x="195" y="145"/>
                  </a:cubicBezTo>
                  <a:moveTo>
                    <a:pt x="245" y="141"/>
                  </a:moveTo>
                  <a:cubicBezTo>
                    <a:pt x="244" y="141"/>
                    <a:pt x="252" y="136"/>
                    <a:pt x="254" y="134"/>
                  </a:cubicBezTo>
                  <a:cubicBezTo>
                    <a:pt x="265" y="125"/>
                    <a:pt x="275" y="117"/>
                    <a:pt x="286" y="109"/>
                  </a:cubicBezTo>
                  <a:cubicBezTo>
                    <a:pt x="304" y="99"/>
                    <a:pt x="323" y="90"/>
                    <a:pt x="340" y="79"/>
                  </a:cubicBezTo>
                  <a:cubicBezTo>
                    <a:pt x="340" y="78"/>
                    <a:pt x="340" y="78"/>
                    <a:pt x="340" y="78"/>
                  </a:cubicBezTo>
                  <a:cubicBezTo>
                    <a:pt x="346" y="83"/>
                    <a:pt x="352" y="87"/>
                    <a:pt x="357" y="92"/>
                  </a:cubicBezTo>
                  <a:cubicBezTo>
                    <a:pt x="354" y="95"/>
                    <a:pt x="352" y="98"/>
                    <a:pt x="349" y="101"/>
                  </a:cubicBezTo>
                  <a:cubicBezTo>
                    <a:pt x="349" y="100"/>
                    <a:pt x="348" y="100"/>
                    <a:pt x="348" y="100"/>
                  </a:cubicBezTo>
                  <a:cubicBezTo>
                    <a:pt x="348" y="100"/>
                    <a:pt x="348" y="100"/>
                    <a:pt x="347" y="100"/>
                  </a:cubicBezTo>
                  <a:cubicBezTo>
                    <a:pt x="339" y="107"/>
                    <a:pt x="331" y="115"/>
                    <a:pt x="323" y="122"/>
                  </a:cubicBezTo>
                  <a:cubicBezTo>
                    <a:pt x="314" y="129"/>
                    <a:pt x="304" y="136"/>
                    <a:pt x="295" y="143"/>
                  </a:cubicBezTo>
                  <a:cubicBezTo>
                    <a:pt x="285" y="149"/>
                    <a:pt x="275" y="156"/>
                    <a:pt x="265" y="162"/>
                  </a:cubicBezTo>
                  <a:cubicBezTo>
                    <a:pt x="268" y="159"/>
                    <a:pt x="272" y="157"/>
                    <a:pt x="275" y="154"/>
                  </a:cubicBezTo>
                  <a:cubicBezTo>
                    <a:pt x="280" y="150"/>
                    <a:pt x="286" y="147"/>
                    <a:pt x="291" y="143"/>
                  </a:cubicBezTo>
                  <a:cubicBezTo>
                    <a:pt x="300" y="137"/>
                    <a:pt x="306" y="130"/>
                    <a:pt x="314" y="123"/>
                  </a:cubicBezTo>
                  <a:cubicBezTo>
                    <a:pt x="324" y="114"/>
                    <a:pt x="334" y="107"/>
                    <a:pt x="345" y="100"/>
                  </a:cubicBezTo>
                  <a:cubicBezTo>
                    <a:pt x="347" y="99"/>
                    <a:pt x="348" y="99"/>
                    <a:pt x="348" y="97"/>
                  </a:cubicBezTo>
                  <a:cubicBezTo>
                    <a:pt x="350" y="96"/>
                    <a:pt x="352" y="95"/>
                    <a:pt x="353" y="94"/>
                  </a:cubicBezTo>
                  <a:cubicBezTo>
                    <a:pt x="354" y="93"/>
                    <a:pt x="353" y="92"/>
                    <a:pt x="352" y="92"/>
                  </a:cubicBezTo>
                  <a:cubicBezTo>
                    <a:pt x="352" y="92"/>
                    <a:pt x="352" y="92"/>
                    <a:pt x="352" y="92"/>
                  </a:cubicBezTo>
                  <a:cubicBezTo>
                    <a:pt x="338" y="101"/>
                    <a:pt x="323" y="109"/>
                    <a:pt x="309" y="119"/>
                  </a:cubicBezTo>
                  <a:cubicBezTo>
                    <a:pt x="295" y="129"/>
                    <a:pt x="284" y="141"/>
                    <a:pt x="268" y="149"/>
                  </a:cubicBezTo>
                  <a:cubicBezTo>
                    <a:pt x="265" y="150"/>
                    <a:pt x="264" y="151"/>
                    <a:pt x="263" y="151"/>
                  </a:cubicBezTo>
                  <a:cubicBezTo>
                    <a:pt x="263" y="151"/>
                    <a:pt x="263" y="150"/>
                    <a:pt x="264" y="150"/>
                  </a:cubicBezTo>
                  <a:cubicBezTo>
                    <a:pt x="269" y="145"/>
                    <a:pt x="275" y="140"/>
                    <a:pt x="281" y="136"/>
                  </a:cubicBezTo>
                  <a:cubicBezTo>
                    <a:pt x="288" y="130"/>
                    <a:pt x="295" y="124"/>
                    <a:pt x="303" y="119"/>
                  </a:cubicBezTo>
                  <a:cubicBezTo>
                    <a:pt x="315" y="110"/>
                    <a:pt x="328" y="102"/>
                    <a:pt x="341" y="95"/>
                  </a:cubicBezTo>
                  <a:cubicBezTo>
                    <a:pt x="344" y="94"/>
                    <a:pt x="345" y="93"/>
                    <a:pt x="345" y="92"/>
                  </a:cubicBezTo>
                  <a:cubicBezTo>
                    <a:pt x="347" y="91"/>
                    <a:pt x="348" y="90"/>
                    <a:pt x="350" y="89"/>
                  </a:cubicBezTo>
                  <a:cubicBezTo>
                    <a:pt x="351" y="89"/>
                    <a:pt x="350" y="87"/>
                    <a:pt x="349" y="87"/>
                  </a:cubicBezTo>
                  <a:cubicBezTo>
                    <a:pt x="349" y="87"/>
                    <a:pt x="349" y="87"/>
                    <a:pt x="348" y="87"/>
                  </a:cubicBezTo>
                  <a:cubicBezTo>
                    <a:pt x="335" y="95"/>
                    <a:pt x="320" y="101"/>
                    <a:pt x="307" y="110"/>
                  </a:cubicBezTo>
                  <a:cubicBezTo>
                    <a:pt x="293" y="120"/>
                    <a:pt x="280" y="131"/>
                    <a:pt x="266" y="139"/>
                  </a:cubicBezTo>
                  <a:cubicBezTo>
                    <a:pt x="264" y="140"/>
                    <a:pt x="262" y="142"/>
                    <a:pt x="260" y="143"/>
                  </a:cubicBezTo>
                  <a:cubicBezTo>
                    <a:pt x="260" y="143"/>
                    <a:pt x="260" y="143"/>
                    <a:pt x="260" y="143"/>
                  </a:cubicBezTo>
                  <a:cubicBezTo>
                    <a:pt x="265" y="139"/>
                    <a:pt x="271" y="134"/>
                    <a:pt x="276" y="130"/>
                  </a:cubicBezTo>
                  <a:cubicBezTo>
                    <a:pt x="283" y="124"/>
                    <a:pt x="291" y="119"/>
                    <a:pt x="298" y="114"/>
                  </a:cubicBezTo>
                  <a:cubicBezTo>
                    <a:pt x="312" y="104"/>
                    <a:pt x="328" y="98"/>
                    <a:pt x="342" y="88"/>
                  </a:cubicBezTo>
                  <a:cubicBezTo>
                    <a:pt x="343" y="88"/>
                    <a:pt x="342" y="86"/>
                    <a:pt x="341" y="86"/>
                  </a:cubicBezTo>
                  <a:cubicBezTo>
                    <a:pt x="341" y="86"/>
                    <a:pt x="341" y="86"/>
                    <a:pt x="341" y="86"/>
                  </a:cubicBezTo>
                  <a:cubicBezTo>
                    <a:pt x="316" y="97"/>
                    <a:pt x="292" y="110"/>
                    <a:pt x="270" y="126"/>
                  </a:cubicBezTo>
                  <a:cubicBezTo>
                    <a:pt x="264" y="130"/>
                    <a:pt x="259" y="134"/>
                    <a:pt x="253" y="137"/>
                  </a:cubicBezTo>
                  <a:cubicBezTo>
                    <a:pt x="248" y="140"/>
                    <a:pt x="246" y="141"/>
                    <a:pt x="245" y="141"/>
                  </a:cubicBezTo>
                  <a:moveTo>
                    <a:pt x="285" y="99"/>
                  </a:moveTo>
                  <a:cubicBezTo>
                    <a:pt x="297" y="92"/>
                    <a:pt x="310" y="84"/>
                    <a:pt x="323" y="78"/>
                  </a:cubicBezTo>
                  <a:cubicBezTo>
                    <a:pt x="323" y="78"/>
                    <a:pt x="324" y="78"/>
                    <a:pt x="324" y="77"/>
                  </a:cubicBezTo>
                  <a:cubicBezTo>
                    <a:pt x="324" y="78"/>
                    <a:pt x="323" y="78"/>
                    <a:pt x="322" y="79"/>
                  </a:cubicBezTo>
                  <a:cubicBezTo>
                    <a:pt x="316" y="83"/>
                    <a:pt x="309" y="86"/>
                    <a:pt x="302" y="90"/>
                  </a:cubicBezTo>
                  <a:cubicBezTo>
                    <a:pt x="296" y="93"/>
                    <a:pt x="291" y="96"/>
                    <a:pt x="285" y="99"/>
                  </a:cubicBezTo>
                  <a:moveTo>
                    <a:pt x="29" y="94"/>
                  </a:moveTo>
                  <a:cubicBezTo>
                    <a:pt x="27" y="90"/>
                    <a:pt x="26" y="87"/>
                    <a:pt x="24" y="84"/>
                  </a:cubicBezTo>
                  <a:cubicBezTo>
                    <a:pt x="31" y="81"/>
                    <a:pt x="38" y="78"/>
                    <a:pt x="45" y="76"/>
                  </a:cubicBezTo>
                  <a:cubicBezTo>
                    <a:pt x="41" y="77"/>
                    <a:pt x="33" y="88"/>
                    <a:pt x="29" y="94"/>
                  </a:cubicBezTo>
                  <a:moveTo>
                    <a:pt x="36" y="131"/>
                  </a:moveTo>
                  <a:cubicBezTo>
                    <a:pt x="35" y="128"/>
                    <a:pt x="35" y="126"/>
                    <a:pt x="35" y="123"/>
                  </a:cubicBezTo>
                  <a:cubicBezTo>
                    <a:pt x="66" y="112"/>
                    <a:pt x="91" y="88"/>
                    <a:pt x="121" y="74"/>
                  </a:cubicBezTo>
                  <a:cubicBezTo>
                    <a:pt x="119" y="76"/>
                    <a:pt x="117" y="77"/>
                    <a:pt x="115" y="79"/>
                  </a:cubicBezTo>
                  <a:cubicBezTo>
                    <a:pt x="105" y="85"/>
                    <a:pt x="96" y="92"/>
                    <a:pt x="87" y="97"/>
                  </a:cubicBezTo>
                  <a:cubicBezTo>
                    <a:pt x="69" y="108"/>
                    <a:pt x="52" y="118"/>
                    <a:pt x="36" y="131"/>
                  </a:cubicBezTo>
                  <a:moveTo>
                    <a:pt x="231" y="141"/>
                  </a:moveTo>
                  <a:cubicBezTo>
                    <a:pt x="229" y="141"/>
                    <a:pt x="242" y="130"/>
                    <a:pt x="246" y="126"/>
                  </a:cubicBezTo>
                  <a:cubicBezTo>
                    <a:pt x="249" y="124"/>
                    <a:pt x="252" y="121"/>
                    <a:pt x="256" y="119"/>
                  </a:cubicBezTo>
                  <a:cubicBezTo>
                    <a:pt x="260" y="116"/>
                    <a:pt x="265" y="113"/>
                    <a:pt x="269" y="110"/>
                  </a:cubicBezTo>
                  <a:cubicBezTo>
                    <a:pt x="291" y="98"/>
                    <a:pt x="314" y="88"/>
                    <a:pt x="334" y="73"/>
                  </a:cubicBezTo>
                  <a:cubicBezTo>
                    <a:pt x="336" y="75"/>
                    <a:pt x="337" y="76"/>
                    <a:pt x="338" y="77"/>
                  </a:cubicBezTo>
                  <a:cubicBezTo>
                    <a:pt x="320" y="85"/>
                    <a:pt x="304" y="95"/>
                    <a:pt x="288" y="106"/>
                  </a:cubicBezTo>
                  <a:cubicBezTo>
                    <a:pt x="277" y="111"/>
                    <a:pt x="265" y="117"/>
                    <a:pt x="255" y="124"/>
                  </a:cubicBezTo>
                  <a:cubicBezTo>
                    <a:pt x="250" y="128"/>
                    <a:pt x="245" y="132"/>
                    <a:pt x="239" y="136"/>
                  </a:cubicBezTo>
                  <a:cubicBezTo>
                    <a:pt x="234" y="139"/>
                    <a:pt x="231" y="141"/>
                    <a:pt x="231" y="141"/>
                  </a:cubicBezTo>
                  <a:moveTo>
                    <a:pt x="32" y="103"/>
                  </a:moveTo>
                  <a:cubicBezTo>
                    <a:pt x="31" y="101"/>
                    <a:pt x="30" y="99"/>
                    <a:pt x="30" y="97"/>
                  </a:cubicBezTo>
                  <a:cubicBezTo>
                    <a:pt x="42" y="94"/>
                    <a:pt x="52" y="85"/>
                    <a:pt x="62" y="78"/>
                  </a:cubicBezTo>
                  <a:cubicBezTo>
                    <a:pt x="65" y="76"/>
                    <a:pt x="67" y="75"/>
                    <a:pt x="69" y="73"/>
                  </a:cubicBezTo>
                  <a:cubicBezTo>
                    <a:pt x="64" y="78"/>
                    <a:pt x="59" y="82"/>
                    <a:pt x="53" y="86"/>
                  </a:cubicBezTo>
                  <a:cubicBezTo>
                    <a:pt x="46" y="92"/>
                    <a:pt x="39" y="98"/>
                    <a:pt x="32" y="103"/>
                  </a:cubicBezTo>
                  <a:moveTo>
                    <a:pt x="21" y="76"/>
                  </a:moveTo>
                  <a:cubicBezTo>
                    <a:pt x="21" y="76"/>
                    <a:pt x="21" y="76"/>
                    <a:pt x="21" y="76"/>
                  </a:cubicBezTo>
                  <a:cubicBezTo>
                    <a:pt x="22" y="75"/>
                    <a:pt x="28" y="72"/>
                    <a:pt x="30" y="72"/>
                  </a:cubicBezTo>
                  <a:cubicBezTo>
                    <a:pt x="31" y="72"/>
                    <a:pt x="31" y="73"/>
                    <a:pt x="29" y="75"/>
                  </a:cubicBezTo>
                  <a:cubicBezTo>
                    <a:pt x="27" y="77"/>
                    <a:pt x="25" y="79"/>
                    <a:pt x="23" y="81"/>
                  </a:cubicBezTo>
                  <a:cubicBezTo>
                    <a:pt x="22" y="79"/>
                    <a:pt x="21" y="77"/>
                    <a:pt x="20" y="75"/>
                  </a:cubicBezTo>
                  <a:cubicBezTo>
                    <a:pt x="20" y="75"/>
                    <a:pt x="20" y="76"/>
                    <a:pt x="21" y="76"/>
                  </a:cubicBezTo>
                  <a:moveTo>
                    <a:pt x="35" y="103"/>
                  </a:moveTo>
                  <a:cubicBezTo>
                    <a:pt x="33" y="103"/>
                    <a:pt x="47" y="94"/>
                    <a:pt x="51" y="92"/>
                  </a:cubicBezTo>
                  <a:cubicBezTo>
                    <a:pt x="59" y="85"/>
                    <a:pt x="66" y="79"/>
                    <a:pt x="74" y="72"/>
                  </a:cubicBezTo>
                  <a:cubicBezTo>
                    <a:pt x="74" y="71"/>
                    <a:pt x="74" y="71"/>
                    <a:pt x="74" y="71"/>
                  </a:cubicBezTo>
                  <a:cubicBezTo>
                    <a:pt x="78" y="71"/>
                    <a:pt x="83" y="71"/>
                    <a:pt x="87" y="71"/>
                  </a:cubicBezTo>
                  <a:cubicBezTo>
                    <a:pt x="72" y="80"/>
                    <a:pt x="58" y="91"/>
                    <a:pt x="43" y="99"/>
                  </a:cubicBezTo>
                  <a:cubicBezTo>
                    <a:pt x="37" y="102"/>
                    <a:pt x="35" y="103"/>
                    <a:pt x="35" y="103"/>
                  </a:cubicBezTo>
                  <a:moveTo>
                    <a:pt x="33" y="110"/>
                  </a:moveTo>
                  <a:cubicBezTo>
                    <a:pt x="33" y="109"/>
                    <a:pt x="33" y="107"/>
                    <a:pt x="32" y="106"/>
                  </a:cubicBezTo>
                  <a:cubicBezTo>
                    <a:pt x="43" y="102"/>
                    <a:pt x="53" y="96"/>
                    <a:pt x="63" y="90"/>
                  </a:cubicBezTo>
                  <a:cubicBezTo>
                    <a:pt x="69" y="86"/>
                    <a:pt x="75" y="82"/>
                    <a:pt x="81" y="78"/>
                  </a:cubicBezTo>
                  <a:cubicBezTo>
                    <a:pt x="84" y="76"/>
                    <a:pt x="89" y="74"/>
                    <a:pt x="92" y="71"/>
                  </a:cubicBezTo>
                  <a:cubicBezTo>
                    <a:pt x="93" y="71"/>
                    <a:pt x="93" y="71"/>
                    <a:pt x="93" y="71"/>
                  </a:cubicBezTo>
                  <a:cubicBezTo>
                    <a:pt x="77" y="88"/>
                    <a:pt x="52" y="97"/>
                    <a:pt x="33" y="110"/>
                  </a:cubicBezTo>
                  <a:moveTo>
                    <a:pt x="37" y="111"/>
                  </a:moveTo>
                  <a:cubicBezTo>
                    <a:pt x="35" y="111"/>
                    <a:pt x="43" y="106"/>
                    <a:pt x="47" y="104"/>
                  </a:cubicBezTo>
                  <a:cubicBezTo>
                    <a:pt x="54" y="100"/>
                    <a:pt x="61" y="96"/>
                    <a:pt x="68" y="92"/>
                  </a:cubicBezTo>
                  <a:cubicBezTo>
                    <a:pt x="78" y="86"/>
                    <a:pt x="88" y="80"/>
                    <a:pt x="96" y="71"/>
                  </a:cubicBezTo>
                  <a:cubicBezTo>
                    <a:pt x="98" y="71"/>
                    <a:pt x="100" y="71"/>
                    <a:pt x="102" y="71"/>
                  </a:cubicBezTo>
                  <a:cubicBezTo>
                    <a:pt x="81" y="81"/>
                    <a:pt x="65" y="100"/>
                    <a:pt x="43" y="109"/>
                  </a:cubicBezTo>
                  <a:cubicBezTo>
                    <a:pt x="40" y="110"/>
                    <a:pt x="38" y="111"/>
                    <a:pt x="37" y="111"/>
                  </a:cubicBezTo>
                  <a:moveTo>
                    <a:pt x="25" y="81"/>
                  </a:moveTo>
                  <a:cubicBezTo>
                    <a:pt x="24" y="81"/>
                    <a:pt x="30" y="77"/>
                    <a:pt x="31" y="76"/>
                  </a:cubicBezTo>
                  <a:cubicBezTo>
                    <a:pt x="33" y="74"/>
                    <a:pt x="34" y="73"/>
                    <a:pt x="35" y="71"/>
                  </a:cubicBezTo>
                  <a:cubicBezTo>
                    <a:pt x="46" y="71"/>
                    <a:pt x="57" y="72"/>
                    <a:pt x="69" y="72"/>
                  </a:cubicBezTo>
                  <a:cubicBezTo>
                    <a:pt x="60" y="76"/>
                    <a:pt x="54" y="81"/>
                    <a:pt x="46" y="86"/>
                  </a:cubicBezTo>
                  <a:cubicBezTo>
                    <a:pt x="45" y="87"/>
                    <a:pt x="34" y="94"/>
                    <a:pt x="32" y="94"/>
                  </a:cubicBezTo>
                  <a:cubicBezTo>
                    <a:pt x="32" y="94"/>
                    <a:pt x="32" y="94"/>
                    <a:pt x="32" y="93"/>
                  </a:cubicBezTo>
                  <a:cubicBezTo>
                    <a:pt x="38" y="86"/>
                    <a:pt x="45" y="81"/>
                    <a:pt x="50" y="74"/>
                  </a:cubicBezTo>
                  <a:cubicBezTo>
                    <a:pt x="51" y="73"/>
                    <a:pt x="50" y="72"/>
                    <a:pt x="49" y="72"/>
                  </a:cubicBezTo>
                  <a:cubicBezTo>
                    <a:pt x="49" y="72"/>
                    <a:pt x="49" y="72"/>
                    <a:pt x="49" y="72"/>
                  </a:cubicBezTo>
                  <a:cubicBezTo>
                    <a:pt x="41" y="74"/>
                    <a:pt x="33" y="78"/>
                    <a:pt x="25" y="81"/>
                  </a:cubicBezTo>
                  <a:cubicBezTo>
                    <a:pt x="25" y="81"/>
                    <a:pt x="25" y="81"/>
                    <a:pt x="25" y="81"/>
                  </a:cubicBezTo>
                  <a:moveTo>
                    <a:pt x="35" y="119"/>
                  </a:moveTo>
                  <a:cubicBezTo>
                    <a:pt x="34" y="117"/>
                    <a:pt x="34" y="115"/>
                    <a:pt x="34" y="113"/>
                  </a:cubicBezTo>
                  <a:cubicBezTo>
                    <a:pt x="59" y="110"/>
                    <a:pt x="76" y="89"/>
                    <a:pt x="96" y="76"/>
                  </a:cubicBezTo>
                  <a:cubicBezTo>
                    <a:pt x="99" y="74"/>
                    <a:pt x="103" y="72"/>
                    <a:pt x="106" y="71"/>
                  </a:cubicBezTo>
                  <a:cubicBezTo>
                    <a:pt x="107" y="71"/>
                    <a:pt x="108" y="71"/>
                    <a:pt x="109" y="71"/>
                  </a:cubicBezTo>
                  <a:cubicBezTo>
                    <a:pt x="108" y="72"/>
                    <a:pt x="106" y="74"/>
                    <a:pt x="102" y="77"/>
                  </a:cubicBezTo>
                  <a:cubicBezTo>
                    <a:pt x="95" y="82"/>
                    <a:pt x="87" y="87"/>
                    <a:pt x="80" y="92"/>
                  </a:cubicBezTo>
                  <a:cubicBezTo>
                    <a:pt x="65" y="101"/>
                    <a:pt x="49" y="110"/>
                    <a:pt x="35" y="119"/>
                  </a:cubicBezTo>
                  <a:moveTo>
                    <a:pt x="36" y="121"/>
                  </a:moveTo>
                  <a:cubicBezTo>
                    <a:pt x="36" y="121"/>
                    <a:pt x="39" y="119"/>
                    <a:pt x="45" y="116"/>
                  </a:cubicBezTo>
                  <a:cubicBezTo>
                    <a:pt x="54" y="110"/>
                    <a:pt x="63" y="105"/>
                    <a:pt x="72" y="100"/>
                  </a:cubicBezTo>
                  <a:cubicBezTo>
                    <a:pt x="87" y="91"/>
                    <a:pt x="100" y="81"/>
                    <a:pt x="113" y="70"/>
                  </a:cubicBezTo>
                  <a:cubicBezTo>
                    <a:pt x="117" y="70"/>
                    <a:pt x="122" y="70"/>
                    <a:pt x="127" y="70"/>
                  </a:cubicBezTo>
                  <a:cubicBezTo>
                    <a:pt x="97" y="81"/>
                    <a:pt x="73" y="104"/>
                    <a:pt x="44" y="117"/>
                  </a:cubicBezTo>
                  <a:cubicBezTo>
                    <a:pt x="39" y="120"/>
                    <a:pt x="36" y="121"/>
                    <a:pt x="36" y="121"/>
                  </a:cubicBezTo>
                  <a:moveTo>
                    <a:pt x="20" y="75"/>
                  </a:moveTo>
                  <a:cubicBezTo>
                    <a:pt x="18" y="73"/>
                    <a:pt x="17" y="71"/>
                    <a:pt x="16" y="69"/>
                  </a:cubicBezTo>
                  <a:cubicBezTo>
                    <a:pt x="20" y="70"/>
                    <a:pt x="24" y="70"/>
                    <a:pt x="28" y="70"/>
                  </a:cubicBezTo>
                  <a:cubicBezTo>
                    <a:pt x="26" y="71"/>
                    <a:pt x="23" y="72"/>
                    <a:pt x="20" y="73"/>
                  </a:cubicBezTo>
                  <a:cubicBezTo>
                    <a:pt x="20" y="74"/>
                    <a:pt x="19" y="74"/>
                    <a:pt x="20" y="75"/>
                  </a:cubicBezTo>
                  <a:moveTo>
                    <a:pt x="36" y="133"/>
                  </a:moveTo>
                  <a:cubicBezTo>
                    <a:pt x="35" y="133"/>
                    <a:pt x="44" y="127"/>
                    <a:pt x="49" y="123"/>
                  </a:cubicBezTo>
                  <a:cubicBezTo>
                    <a:pt x="58" y="116"/>
                    <a:pt x="68" y="110"/>
                    <a:pt x="78" y="105"/>
                  </a:cubicBezTo>
                  <a:cubicBezTo>
                    <a:pt x="98" y="95"/>
                    <a:pt x="115" y="80"/>
                    <a:pt x="134" y="69"/>
                  </a:cubicBezTo>
                  <a:cubicBezTo>
                    <a:pt x="134" y="69"/>
                    <a:pt x="134" y="69"/>
                    <a:pt x="134" y="69"/>
                  </a:cubicBezTo>
                  <a:cubicBezTo>
                    <a:pt x="138" y="69"/>
                    <a:pt x="141" y="69"/>
                    <a:pt x="145" y="68"/>
                  </a:cubicBezTo>
                  <a:cubicBezTo>
                    <a:pt x="110" y="86"/>
                    <a:pt x="80" y="113"/>
                    <a:pt x="44" y="129"/>
                  </a:cubicBezTo>
                  <a:cubicBezTo>
                    <a:pt x="39" y="132"/>
                    <a:pt x="37" y="133"/>
                    <a:pt x="36" y="133"/>
                  </a:cubicBezTo>
                  <a:moveTo>
                    <a:pt x="116" y="88"/>
                  </a:moveTo>
                  <a:cubicBezTo>
                    <a:pt x="117" y="88"/>
                    <a:pt x="117" y="88"/>
                    <a:pt x="118" y="88"/>
                  </a:cubicBezTo>
                  <a:cubicBezTo>
                    <a:pt x="122" y="84"/>
                    <a:pt x="127" y="81"/>
                    <a:pt x="132" y="78"/>
                  </a:cubicBezTo>
                  <a:cubicBezTo>
                    <a:pt x="134" y="77"/>
                    <a:pt x="147" y="68"/>
                    <a:pt x="147" y="68"/>
                  </a:cubicBezTo>
                  <a:cubicBezTo>
                    <a:pt x="147" y="68"/>
                    <a:pt x="146" y="69"/>
                    <a:pt x="144" y="71"/>
                  </a:cubicBezTo>
                  <a:cubicBezTo>
                    <a:pt x="135" y="77"/>
                    <a:pt x="126" y="83"/>
                    <a:pt x="116" y="88"/>
                  </a:cubicBezTo>
                  <a:moveTo>
                    <a:pt x="36" y="146"/>
                  </a:moveTo>
                  <a:cubicBezTo>
                    <a:pt x="42" y="140"/>
                    <a:pt x="48" y="135"/>
                    <a:pt x="55" y="130"/>
                  </a:cubicBezTo>
                  <a:cubicBezTo>
                    <a:pt x="65" y="122"/>
                    <a:pt x="77" y="114"/>
                    <a:pt x="89" y="107"/>
                  </a:cubicBezTo>
                  <a:cubicBezTo>
                    <a:pt x="110" y="94"/>
                    <a:pt x="132" y="82"/>
                    <a:pt x="152" y="68"/>
                  </a:cubicBezTo>
                  <a:cubicBezTo>
                    <a:pt x="157" y="68"/>
                    <a:pt x="163" y="67"/>
                    <a:pt x="168" y="67"/>
                  </a:cubicBezTo>
                  <a:cubicBezTo>
                    <a:pt x="150" y="75"/>
                    <a:pt x="134" y="88"/>
                    <a:pt x="116" y="99"/>
                  </a:cubicBezTo>
                  <a:cubicBezTo>
                    <a:pt x="106" y="106"/>
                    <a:pt x="94" y="111"/>
                    <a:pt x="83" y="117"/>
                  </a:cubicBezTo>
                  <a:cubicBezTo>
                    <a:pt x="70" y="123"/>
                    <a:pt x="60" y="130"/>
                    <a:pt x="48" y="138"/>
                  </a:cubicBezTo>
                  <a:cubicBezTo>
                    <a:pt x="45" y="141"/>
                    <a:pt x="39" y="143"/>
                    <a:pt x="36" y="146"/>
                  </a:cubicBezTo>
                  <a:moveTo>
                    <a:pt x="45" y="153"/>
                  </a:moveTo>
                  <a:cubicBezTo>
                    <a:pt x="49" y="151"/>
                    <a:pt x="53" y="148"/>
                    <a:pt x="57" y="146"/>
                  </a:cubicBezTo>
                  <a:cubicBezTo>
                    <a:pt x="71" y="136"/>
                    <a:pt x="84" y="126"/>
                    <a:pt x="98" y="116"/>
                  </a:cubicBezTo>
                  <a:cubicBezTo>
                    <a:pt x="123" y="99"/>
                    <a:pt x="149" y="80"/>
                    <a:pt x="177" y="66"/>
                  </a:cubicBezTo>
                  <a:cubicBezTo>
                    <a:pt x="183" y="66"/>
                    <a:pt x="189" y="65"/>
                    <a:pt x="195" y="65"/>
                  </a:cubicBezTo>
                  <a:cubicBezTo>
                    <a:pt x="183" y="71"/>
                    <a:pt x="171" y="80"/>
                    <a:pt x="160" y="88"/>
                  </a:cubicBezTo>
                  <a:cubicBezTo>
                    <a:pt x="151" y="93"/>
                    <a:pt x="141" y="98"/>
                    <a:pt x="132" y="103"/>
                  </a:cubicBezTo>
                  <a:cubicBezTo>
                    <a:pt x="105" y="117"/>
                    <a:pt x="80" y="134"/>
                    <a:pt x="54" y="149"/>
                  </a:cubicBezTo>
                  <a:cubicBezTo>
                    <a:pt x="51" y="151"/>
                    <a:pt x="48" y="152"/>
                    <a:pt x="45" y="153"/>
                  </a:cubicBezTo>
                  <a:moveTo>
                    <a:pt x="63" y="157"/>
                  </a:moveTo>
                  <a:cubicBezTo>
                    <a:pt x="89" y="147"/>
                    <a:pt x="111" y="132"/>
                    <a:pt x="135" y="118"/>
                  </a:cubicBezTo>
                  <a:cubicBezTo>
                    <a:pt x="147" y="111"/>
                    <a:pt x="160" y="105"/>
                    <a:pt x="173" y="98"/>
                  </a:cubicBezTo>
                  <a:cubicBezTo>
                    <a:pt x="187" y="91"/>
                    <a:pt x="199" y="81"/>
                    <a:pt x="212" y="73"/>
                  </a:cubicBezTo>
                  <a:cubicBezTo>
                    <a:pt x="218" y="70"/>
                    <a:pt x="224" y="67"/>
                    <a:pt x="230" y="64"/>
                  </a:cubicBezTo>
                  <a:cubicBezTo>
                    <a:pt x="227" y="66"/>
                    <a:pt x="222" y="68"/>
                    <a:pt x="219" y="70"/>
                  </a:cubicBezTo>
                  <a:cubicBezTo>
                    <a:pt x="204" y="79"/>
                    <a:pt x="190" y="89"/>
                    <a:pt x="176" y="98"/>
                  </a:cubicBezTo>
                  <a:cubicBezTo>
                    <a:pt x="148" y="116"/>
                    <a:pt x="121" y="134"/>
                    <a:pt x="95" y="153"/>
                  </a:cubicBezTo>
                  <a:cubicBezTo>
                    <a:pt x="94" y="154"/>
                    <a:pt x="94" y="154"/>
                    <a:pt x="94" y="155"/>
                  </a:cubicBezTo>
                  <a:cubicBezTo>
                    <a:pt x="84" y="156"/>
                    <a:pt x="74" y="157"/>
                    <a:pt x="63" y="157"/>
                  </a:cubicBezTo>
                  <a:moveTo>
                    <a:pt x="164" y="148"/>
                  </a:moveTo>
                  <a:cubicBezTo>
                    <a:pt x="212" y="126"/>
                    <a:pt x="256" y="97"/>
                    <a:pt x="301" y="70"/>
                  </a:cubicBezTo>
                  <a:cubicBezTo>
                    <a:pt x="304" y="69"/>
                    <a:pt x="313" y="63"/>
                    <a:pt x="314" y="63"/>
                  </a:cubicBezTo>
                  <a:cubicBezTo>
                    <a:pt x="315" y="63"/>
                    <a:pt x="314" y="64"/>
                    <a:pt x="310" y="67"/>
                  </a:cubicBezTo>
                  <a:cubicBezTo>
                    <a:pt x="304" y="72"/>
                    <a:pt x="298" y="76"/>
                    <a:pt x="292" y="80"/>
                  </a:cubicBezTo>
                  <a:cubicBezTo>
                    <a:pt x="280" y="89"/>
                    <a:pt x="267" y="96"/>
                    <a:pt x="254" y="103"/>
                  </a:cubicBezTo>
                  <a:cubicBezTo>
                    <a:pt x="231" y="116"/>
                    <a:pt x="211" y="134"/>
                    <a:pt x="188" y="146"/>
                  </a:cubicBezTo>
                  <a:cubicBezTo>
                    <a:pt x="180" y="146"/>
                    <a:pt x="172" y="147"/>
                    <a:pt x="164" y="148"/>
                  </a:cubicBezTo>
                  <a:moveTo>
                    <a:pt x="277" y="93"/>
                  </a:moveTo>
                  <a:cubicBezTo>
                    <a:pt x="292" y="84"/>
                    <a:pt x="306" y="74"/>
                    <a:pt x="319" y="63"/>
                  </a:cubicBezTo>
                  <a:cubicBezTo>
                    <a:pt x="323" y="66"/>
                    <a:pt x="327" y="68"/>
                    <a:pt x="331" y="71"/>
                  </a:cubicBezTo>
                  <a:cubicBezTo>
                    <a:pt x="305" y="84"/>
                    <a:pt x="280" y="99"/>
                    <a:pt x="256" y="116"/>
                  </a:cubicBezTo>
                  <a:cubicBezTo>
                    <a:pt x="245" y="123"/>
                    <a:pt x="233" y="130"/>
                    <a:pt x="221" y="137"/>
                  </a:cubicBezTo>
                  <a:cubicBezTo>
                    <a:pt x="220" y="137"/>
                    <a:pt x="220" y="137"/>
                    <a:pt x="220" y="137"/>
                  </a:cubicBezTo>
                  <a:cubicBezTo>
                    <a:pt x="220" y="137"/>
                    <a:pt x="221" y="137"/>
                    <a:pt x="221" y="136"/>
                  </a:cubicBezTo>
                  <a:cubicBezTo>
                    <a:pt x="227" y="132"/>
                    <a:pt x="234" y="128"/>
                    <a:pt x="240" y="124"/>
                  </a:cubicBezTo>
                  <a:cubicBezTo>
                    <a:pt x="265" y="108"/>
                    <a:pt x="290" y="93"/>
                    <a:pt x="313" y="75"/>
                  </a:cubicBezTo>
                  <a:cubicBezTo>
                    <a:pt x="314" y="75"/>
                    <a:pt x="315" y="75"/>
                    <a:pt x="315" y="74"/>
                  </a:cubicBezTo>
                  <a:cubicBezTo>
                    <a:pt x="317" y="73"/>
                    <a:pt x="319" y="71"/>
                    <a:pt x="320" y="70"/>
                  </a:cubicBezTo>
                  <a:cubicBezTo>
                    <a:pt x="321" y="69"/>
                    <a:pt x="321" y="68"/>
                    <a:pt x="320" y="68"/>
                  </a:cubicBezTo>
                  <a:cubicBezTo>
                    <a:pt x="319" y="68"/>
                    <a:pt x="319" y="68"/>
                    <a:pt x="319" y="68"/>
                  </a:cubicBezTo>
                  <a:cubicBezTo>
                    <a:pt x="305" y="76"/>
                    <a:pt x="291" y="85"/>
                    <a:pt x="277" y="93"/>
                  </a:cubicBezTo>
                  <a:moveTo>
                    <a:pt x="65" y="154"/>
                  </a:moveTo>
                  <a:cubicBezTo>
                    <a:pt x="69" y="153"/>
                    <a:pt x="76" y="149"/>
                    <a:pt x="80" y="146"/>
                  </a:cubicBezTo>
                  <a:cubicBezTo>
                    <a:pt x="94" y="136"/>
                    <a:pt x="107" y="126"/>
                    <a:pt x="121" y="117"/>
                  </a:cubicBezTo>
                  <a:cubicBezTo>
                    <a:pt x="133" y="110"/>
                    <a:pt x="144" y="102"/>
                    <a:pt x="155" y="94"/>
                  </a:cubicBezTo>
                  <a:cubicBezTo>
                    <a:pt x="156" y="93"/>
                    <a:pt x="157" y="93"/>
                    <a:pt x="158" y="92"/>
                  </a:cubicBezTo>
                  <a:cubicBezTo>
                    <a:pt x="173" y="83"/>
                    <a:pt x="187" y="73"/>
                    <a:pt x="202" y="64"/>
                  </a:cubicBezTo>
                  <a:cubicBezTo>
                    <a:pt x="211" y="64"/>
                    <a:pt x="220" y="63"/>
                    <a:pt x="228" y="63"/>
                  </a:cubicBezTo>
                  <a:cubicBezTo>
                    <a:pt x="208" y="72"/>
                    <a:pt x="191" y="85"/>
                    <a:pt x="172" y="96"/>
                  </a:cubicBezTo>
                  <a:cubicBezTo>
                    <a:pt x="159" y="103"/>
                    <a:pt x="146" y="109"/>
                    <a:pt x="134" y="116"/>
                  </a:cubicBezTo>
                  <a:cubicBezTo>
                    <a:pt x="119" y="125"/>
                    <a:pt x="105" y="134"/>
                    <a:pt x="90" y="142"/>
                  </a:cubicBezTo>
                  <a:cubicBezTo>
                    <a:pt x="82" y="147"/>
                    <a:pt x="74" y="151"/>
                    <a:pt x="65" y="154"/>
                  </a:cubicBezTo>
                  <a:moveTo>
                    <a:pt x="97" y="155"/>
                  </a:moveTo>
                  <a:cubicBezTo>
                    <a:pt x="148" y="131"/>
                    <a:pt x="193" y="96"/>
                    <a:pt x="242" y="69"/>
                  </a:cubicBezTo>
                  <a:cubicBezTo>
                    <a:pt x="247" y="67"/>
                    <a:pt x="251" y="65"/>
                    <a:pt x="256" y="61"/>
                  </a:cubicBezTo>
                  <a:cubicBezTo>
                    <a:pt x="249" y="66"/>
                    <a:pt x="243" y="70"/>
                    <a:pt x="236" y="74"/>
                  </a:cubicBezTo>
                  <a:cubicBezTo>
                    <a:pt x="223" y="83"/>
                    <a:pt x="209" y="91"/>
                    <a:pt x="196" y="99"/>
                  </a:cubicBezTo>
                  <a:cubicBezTo>
                    <a:pt x="169" y="116"/>
                    <a:pt x="144" y="134"/>
                    <a:pt x="117" y="151"/>
                  </a:cubicBezTo>
                  <a:cubicBezTo>
                    <a:pt x="116" y="151"/>
                    <a:pt x="116" y="152"/>
                    <a:pt x="117" y="153"/>
                  </a:cubicBezTo>
                  <a:cubicBezTo>
                    <a:pt x="111" y="153"/>
                    <a:pt x="104" y="154"/>
                    <a:pt x="97" y="155"/>
                  </a:cubicBezTo>
                  <a:moveTo>
                    <a:pt x="256" y="61"/>
                  </a:moveTo>
                  <a:cubicBezTo>
                    <a:pt x="256" y="61"/>
                    <a:pt x="256" y="61"/>
                    <a:pt x="256" y="61"/>
                  </a:cubicBezTo>
                  <a:cubicBezTo>
                    <a:pt x="256" y="61"/>
                    <a:pt x="256" y="61"/>
                    <a:pt x="256" y="61"/>
                  </a:cubicBezTo>
                  <a:moveTo>
                    <a:pt x="120" y="152"/>
                  </a:moveTo>
                  <a:cubicBezTo>
                    <a:pt x="135" y="149"/>
                    <a:pt x="147" y="141"/>
                    <a:pt x="161" y="133"/>
                  </a:cubicBezTo>
                  <a:cubicBezTo>
                    <a:pt x="177" y="124"/>
                    <a:pt x="194" y="116"/>
                    <a:pt x="210" y="107"/>
                  </a:cubicBezTo>
                  <a:cubicBezTo>
                    <a:pt x="226" y="98"/>
                    <a:pt x="242" y="89"/>
                    <a:pt x="256" y="77"/>
                  </a:cubicBezTo>
                  <a:cubicBezTo>
                    <a:pt x="270" y="66"/>
                    <a:pt x="288" y="62"/>
                    <a:pt x="303" y="52"/>
                  </a:cubicBezTo>
                  <a:cubicBezTo>
                    <a:pt x="308" y="55"/>
                    <a:pt x="312" y="58"/>
                    <a:pt x="317" y="61"/>
                  </a:cubicBezTo>
                  <a:cubicBezTo>
                    <a:pt x="295" y="69"/>
                    <a:pt x="277" y="84"/>
                    <a:pt x="256" y="96"/>
                  </a:cubicBezTo>
                  <a:cubicBezTo>
                    <a:pt x="230" y="111"/>
                    <a:pt x="203" y="127"/>
                    <a:pt x="175" y="140"/>
                  </a:cubicBezTo>
                  <a:cubicBezTo>
                    <a:pt x="171" y="142"/>
                    <a:pt x="168" y="144"/>
                    <a:pt x="165" y="146"/>
                  </a:cubicBezTo>
                  <a:cubicBezTo>
                    <a:pt x="168" y="143"/>
                    <a:pt x="171" y="140"/>
                    <a:pt x="175" y="137"/>
                  </a:cubicBezTo>
                  <a:cubicBezTo>
                    <a:pt x="180" y="133"/>
                    <a:pt x="186" y="129"/>
                    <a:pt x="192" y="125"/>
                  </a:cubicBezTo>
                  <a:cubicBezTo>
                    <a:pt x="201" y="119"/>
                    <a:pt x="212" y="114"/>
                    <a:pt x="222" y="109"/>
                  </a:cubicBezTo>
                  <a:cubicBezTo>
                    <a:pt x="222" y="108"/>
                    <a:pt x="222" y="108"/>
                    <a:pt x="222" y="108"/>
                  </a:cubicBezTo>
                  <a:cubicBezTo>
                    <a:pt x="240" y="100"/>
                    <a:pt x="257" y="89"/>
                    <a:pt x="273" y="79"/>
                  </a:cubicBezTo>
                  <a:cubicBezTo>
                    <a:pt x="285" y="72"/>
                    <a:pt x="298" y="65"/>
                    <a:pt x="310" y="59"/>
                  </a:cubicBezTo>
                  <a:cubicBezTo>
                    <a:pt x="311" y="59"/>
                    <a:pt x="311" y="57"/>
                    <a:pt x="310" y="57"/>
                  </a:cubicBezTo>
                  <a:cubicBezTo>
                    <a:pt x="310" y="57"/>
                    <a:pt x="309" y="57"/>
                    <a:pt x="309" y="57"/>
                  </a:cubicBezTo>
                  <a:cubicBezTo>
                    <a:pt x="307" y="58"/>
                    <a:pt x="306" y="59"/>
                    <a:pt x="304" y="60"/>
                  </a:cubicBezTo>
                  <a:cubicBezTo>
                    <a:pt x="304" y="60"/>
                    <a:pt x="304" y="60"/>
                    <a:pt x="304" y="60"/>
                  </a:cubicBezTo>
                  <a:cubicBezTo>
                    <a:pt x="303" y="60"/>
                    <a:pt x="302" y="60"/>
                    <a:pt x="300" y="61"/>
                  </a:cubicBezTo>
                  <a:cubicBezTo>
                    <a:pt x="293" y="65"/>
                    <a:pt x="287" y="69"/>
                    <a:pt x="280" y="73"/>
                  </a:cubicBezTo>
                  <a:cubicBezTo>
                    <a:pt x="276" y="75"/>
                    <a:pt x="271" y="77"/>
                    <a:pt x="267" y="80"/>
                  </a:cubicBezTo>
                  <a:cubicBezTo>
                    <a:pt x="253" y="88"/>
                    <a:pt x="240" y="96"/>
                    <a:pt x="226" y="104"/>
                  </a:cubicBezTo>
                  <a:cubicBezTo>
                    <a:pt x="224" y="105"/>
                    <a:pt x="223" y="105"/>
                    <a:pt x="222" y="106"/>
                  </a:cubicBezTo>
                  <a:cubicBezTo>
                    <a:pt x="194" y="119"/>
                    <a:pt x="167" y="133"/>
                    <a:pt x="141" y="150"/>
                  </a:cubicBezTo>
                  <a:cubicBezTo>
                    <a:pt x="140" y="150"/>
                    <a:pt x="140" y="150"/>
                    <a:pt x="140" y="150"/>
                  </a:cubicBezTo>
                  <a:cubicBezTo>
                    <a:pt x="133" y="151"/>
                    <a:pt x="126" y="152"/>
                    <a:pt x="120" y="152"/>
                  </a:cubicBezTo>
                  <a:moveTo>
                    <a:pt x="249" y="60"/>
                  </a:moveTo>
                  <a:cubicBezTo>
                    <a:pt x="249" y="60"/>
                    <a:pt x="250" y="60"/>
                    <a:pt x="250" y="60"/>
                  </a:cubicBezTo>
                  <a:cubicBezTo>
                    <a:pt x="256" y="59"/>
                    <a:pt x="261" y="57"/>
                    <a:pt x="267" y="54"/>
                  </a:cubicBezTo>
                  <a:cubicBezTo>
                    <a:pt x="270" y="53"/>
                    <a:pt x="272" y="52"/>
                    <a:pt x="275" y="51"/>
                  </a:cubicBezTo>
                  <a:cubicBezTo>
                    <a:pt x="277" y="50"/>
                    <a:pt x="288" y="48"/>
                    <a:pt x="289" y="48"/>
                  </a:cubicBezTo>
                  <a:cubicBezTo>
                    <a:pt x="289" y="48"/>
                    <a:pt x="289" y="48"/>
                    <a:pt x="289" y="48"/>
                  </a:cubicBezTo>
                  <a:cubicBezTo>
                    <a:pt x="286" y="51"/>
                    <a:pt x="282" y="53"/>
                    <a:pt x="277" y="55"/>
                  </a:cubicBezTo>
                  <a:cubicBezTo>
                    <a:pt x="276" y="56"/>
                    <a:pt x="275" y="56"/>
                    <a:pt x="275" y="57"/>
                  </a:cubicBezTo>
                  <a:cubicBezTo>
                    <a:pt x="270" y="59"/>
                    <a:pt x="265" y="61"/>
                    <a:pt x="261" y="63"/>
                  </a:cubicBezTo>
                  <a:cubicBezTo>
                    <a:pt x="257" y="63"/>
                    <a:pt x="255" y="64"/>
                    <a:pt x="256" y="65"/>
                  </a:cubicBezTo>
                  <a:cubicBezTo>
                    <a:pt x="254" y="66"/>
                    <a:pt x="253" y="67"/>
                    <a:pt x="252" y="67"/>
                  </a:cubicBezTo>
                  <a:cubicBezTo>
                    <a:pt x="251" y="68"/>
                    <a:pt x="252" y="70"/>
                    <a:pt x="253" y="70"/>
                  </a:cubicBezTo>
                  <a:cubicBezTo>
                    <a:pt x="253" y="70"/>
                    <a:pt x="253" y="70"/>
                    <a:pt x="253" y="70"/>
                  </a:cubicBezTo>
                  <a:cubicBezTo>
                    <a:pt x="265" y="65"/>
                    <a:pt x="276" y="58"/>
                    <a:pt x="288" y="53"/>
                  </a:cubicBezTo>
                  <a:cubicBezTo>
                    <a:pt x="292" y="52"/>
                    <a:pt x="296" y="52"/>
                    <a:pt x="300" y="51"/>
                  </a:cubicBezTo>
                  <a:cubicBezTo>
                    <a:pt x="296" y="52"/>
                    <a:pt x="289" y="57"/>
                    <a:pt x="285" y="59"/>
                  </a:cubicBezTo>
                  <a:cubicBezTo>
                    <a:pt x="278" y="61"/>
                    <a:pt x="272" y="64"/>
                    <a:pt x="266" y="67"/>
                  </a:cubicBezTo>
                  <a:cubicBezTo>
                    <a:pt x="252" y="75"/>
                    <a:pt x="239" y="88"/>
                    <a:pt x="224" y="97"/>
                  </a:cubicBezTo>
                  <a:cubicBezTo>
                    <a:pt x="207" y="106"/>
                    <a:pt x="190" y="115"/>
                    <a:pt x="173" y="123"/>
                  </a:cubicBezTo>
                  <a:cubicBezTo>
                    <a:pt x="158" y="131"/>
                    <a:pt x="144" y="142"/>
                    <a:pt x="127" y="148"/>
                  </a:cubicBezTo>
                  <a:cubicBezTo>
                    <a:pt x="125" y="149"/>
                    <a:pt x="124" y="149"/>
                    <a:pt x="123" y="149"/>
                  </a:cubicBezTo>
                  <a:cubicBezTo>
                    <a:pt x="121" y="149"/>
                    <a:pt x="136" y="141"/>
                    <a:pt x="138" y="140"/>
                  </a:cubicBezTo>
                  <a:cubicBezTo>
                    <a:pt x="146" y="134"/>
                    <a:pt x="154" y="129"/>
                    <a:pt x="162" y="123"/>
                  </a:cubicBezTo>
                  <a:cubicBezTo>
                    <a:pt x="195" y="101"/>
                    <a:pt x="230" y="83"/>
                    <a:pt x="263" y="60"/>
                  </a:cubicBezTo>
                  <a:cubicBezTo>
                    <a:pt x="264" y="59"/>
                    <a:pt x="263" y="57"/>
                    <a:pt x="262" y="57"/>
                  </a:cubicBezTo>
                  <a:cubicBezTo>
                    <a:pt x="262" y="57"/>
                    <a:pt x="262" y="57"/>
                    <a:pt x="262" y="57"/>
                  </a:cubicBezTo>
                  <a:cubicBezTo>
                    <a:pt x="210" y="81"/>
                    <a:pt x="165" y="117"/>
                    <a:pt x="115" y="143"/>
                  </a:cubicBezTo>
                  <a:cubicBezTo>
                    <a:pt x="113" y="144"/>
                    <a:pt x="102" y="152"/>
                    <a:pt x="101" y="152"/>
                  </a:cubicBezTo>
                  <a:cubicBezTo>
                    <a:pt x="101" y="152"/>
                    <a:pt x="102" y="151"/>
                    <a:pt x="105" y="148"/>
                  </a:cubicBezTo>
                  <a:cubicBezTo>
                    <a:pt x="112" y="144"/>
                    <a:pt x="118" y="139"/>
                    <a:pt x="124" y="135"/>
                  </a:cubicBezTo>
                  <a:cubicBezTo>
                    <a:pt x="136" y="126"/>
                    <a:pt x="149" y="117"/>
                    <a:pt x="162" y="109"/>
                  </a:cubicBezTo>
                  <a:cubicBezTo>
                    <a:pt x="188" y="94"/>
                    <a:pt x="211" y="76"/>
                    <a:pt x="237" y="62"/>
                  </a:cubicBezTo>
                  <a:cubicBezTo>
                    <a:pt x="239" y="62"/>
                    <a:pt x="241" y="62"/>
                    <a:pt x="243" y="62"/>
                  </a:cubicBezTo>
                  <a:cubicBezTo>
                    <a:pt x="245" y="62"/>
                    <a:pt x="246" y="61"/>
                    <a:pt x="247" y="60"/>
                  </a:cubicBezTo>
                  <a:cubicBezTo>
                    <a:pt x="247" y="59"/>
                    <a:pt x="248" y="58"/>
                    <a:pt x="248" y="57"/>
                  </a:cubicBezTo>
                  <a:cubicBezTo>
                    <a:pt x="248" y="57"/>
                    <a:pt x="248" y="57"/>
                    <a:pt x="248" y="57"/>
                  </a:cubicBezTo>
                  <a:cubicBezTo>
                    <a:pt x="249" y="57"/>
                    <a:pt x="250" y="56"/>
                    <a:pt x="253" y="54"/>
                  </a:cubicBezTo>
                  <a:cubicBezTo>
                    <a:pt x="251" y="56"/>
                    <a:pt x="250" y="57"/>
                    <a:pt x="248" y="58"/>
                  </a:cubicBezTo>
                  <a:cubicBezTo>
                    <a:pt x="247" y="59"/>
                    <a:pt x="248" y="60"/>
                    <a:pt x="249" y="60"/>
                  </a:cubicBezTo>
                  <a:moveTo>
                    <a:pt x="248" y="53"/>
                  </a:moveTo>
                  <a:cubicBezTo>
                    <a:pt x="248" y="52"/>
                    <a:pt x="248" y="50"/>
                    <a:pt x="248" y="49"/>
                  </a:cubicBezTo>
                  <a:cubicBezTo>
                    <a:pt x="249" y="48"/>
                    <a:pt x="251" y="48"/>
                    <a:pt x="252" y="47"/>
                  </a:cubicBezTo>
                  <a:cubicBezTo>
                    <a:pt x="251" y="49"/>
                    <a:pt x="249" y="51"/>
                    <a:pt x="248" y="53"/>
                  </a:cubicBezTo>
                  <a:moveTo>
                    <a:pt x="248" y="45"/>
                  </a:moveTo>
                  <a:cubicBezTo>
                    <a:pt x="248" y="43"/>
                    <a:pt x="248" y="41"/>
                    <a:pt x="248" y="39"/>
                  </a:cubicBezTo>
                  <a:cubicBezTo>
                    <a:pt x="252" y="39"/>
                    <a:pt x="255" y="37"/>
                    <a:pt x="258" y="35"/>
                  </a:cubicBezTo>
                  <a:cubicBezTo>
                    <a:pt x="255" y="37"/>
                    <a:pt x="251" y="41"/>
                    <a:pt x="248" y="45"/>
                  </a:cubicBezTo>
                  <a:moveTo>
                    <a:pt x="249" y="25"/>
                  </a:moveTo>
                  <a:cubicBezTo>
                    <a:pt x="251" y="25"/>
                    <a:pt x="254" y="25"/>
                    <a:pt x="256" y="24"/>
                  </a:cubicBezTo>
                  <a:cubicBezTo>
                    <a:pt x="253" y="26"/>
                    <a:pt x="251" y="29"/>
                    <a:pt x="249" y="33"/>
                  </a:cubicBezTo>
                  <a:cubicBezTo>
                    <a:pt x="249" y="30"/>
                    <a:pt x="249" y="28"/>
                    <a:pt x="249" y="25"/>
                  </a:cubicBezTo>
                  <a:cubicBezTo>
                    <a:pt x="249" y="25"/>
                    <a:pt x="249" y="25"/>
                    <a:pt x="249" y="25"/>
                  </a:cubicBezTo>
                  <a:moveTo>
                    <a:pt x="252" y="23"/>
                  </a:moveTo>
                  <a:cubicBezTo>
                    <a:pt x="250" y="23"/>
                    <a:pt x="250" y="20"/>
                    <a:pt x="252" y="15"/>
                  </a:cubicBezTo>
                  <a:cubicBezTo>
                    <a:pt x="268" y="26"/>
                    <a:pt x="284" y="38"/>
                    <a:pt x="300" y="49"/>
                  </a:cubicBezTo>
                  <a:cubicBezTo>
                    <a:pt x="296" y="49"/>
                    <a:pt x="293" y="50"/>
                    <a:pt x="289" y="51"/>
                  </a:cubicBezTo>
                  <a:cubicBezTo>
                    <a:pt x="291" y="50"/>
                    <a:pt x="292" y="48"/>
                    <a:pt x="294" y="47"/>
                  </a:cubicBezTo>
                  <a:cubicBezTo>
                    <a:pt x="295" y="46"/>
                    <a:pt x="295" y="45"/>
                    <a:pt x="293" y="45"/>
                  </a:cubicBezTo>
                  <a:cubicBezTo>
                    <a:pt x="283" y="45"/>
                    <a:pt x="275" y="48"/>
                    <a:pt x="266" y="52"/>
                  </a:cubicBezTo>
                  <a:cubicBezTo>
                    <a:pt x="265" y="53"/>
                    <a:pt x="256" y="57"/>
                    <a:pt x="254" y="57"/>
                  </a:cubicBezTo>
                  <a:cubicBezTo>
                    <a:pt x="254" y="57"/>
                    <a:pt x="254" y="56"/>
                    <a:pt x="256" y="55"/>
                  </a:cubicBezTo>
                  <a:cubicBezTo>
                    <a:pt x="262" y="51"/>
                    <a:pt x="268" y="48"/>
                    <a:pt x="274" y="45"/>
                  </a:cubicBezTo>
                  <a:cubicBezTo>
                    <a:pt x="276" y="44"/>
                    <a:pt x="276" y="42"/>
                    <a:pt x="274" y="42"/>
                  </a:cubicBezTo>
                  <a:cubicBezTo>
                    <a:pt x="274" y="42"/>
                    <a:pt x="274" y="42"/>
                    <a:pt x="274" y="43"/>
                  </a:cubicBezTo>
                  <a:cubicBezTo>
                    <a:pt x="267" y="44"/>
                    <a:pt x="261" y="46"/>
                    <a:pt x="255" y="50"/>
                  </a:cubicBezTo>
                  <a:cubicBezTo>
                    <a:pt x="252" y="52"/>
                    <a:pt x="251" y="52"/>
                    <a:pt x="251" y="52"/>
                  </a:cubicBezTo>
                  <a:cubicBezTo>
                    <a:pt x="250" y="52"/>
                    <a:pt x="257" y="46"/>
                    <a:pt x="258" y="46"/>
                  </a:cubicBezTo>
                  <a:cubicBezTo>
                    <a:pt x="261" y="43"/>
                    <a:pt x="266" y="41"/>
                    <a:pt x="270" y="39"/>
                  </a:cubicBezTo>
                  <a:cubicBezTo>
                    <a:pt x="271" y="38"/>
                    <a:pt x="270" y="36"/>
                    <a:pt x="269" y="36"/>
                  </a:cubicBezTo>
                  <a:cubicBezTo>
                    <a:pt x="269" y="36"/>
                    <a:pt x="269" y="36"/>
                    <a:pt x="268" y="37"/>
                  </a:cubicBezTo>
                  <a:cubicBezTo>
                    <a:pt x="264" y="39"/>
                    <a:pt x="252" y="43"/>
                    <a:pt x="250" y="46"/>
                  </a:cubicBezTo>
                  <a:cubicBezTo>
                    <a:pt x="254" y="41"/>
                    <a:pt x="258" y="37"/>
                    <a:pt x="262" y="32"/>
                  </a:cubicBezTo>
                  <a:cubicBezTo>
                    <a:pt x="262" y="31"/>
                    <a:pt x="262" y="30"/>
                    <a:pt x="261" y="30"/>
                  </a:cubicBezTo>
                  <a:cubicBezTo>
                    <a:pt x="261" y="30"/>
                    <a:pt x="260" y="30"/>
                    <a:pt x="260" y="30"/>
                  </a:cubicBezTo>
                  <a:cubicBezTo>
                    <a:pt x="258" y="32"/>
                    <a:pt x="256" y="33"/>
                    <a:pt x="255" y="33"/>
                  </a:cubicBezTo>
                  <a:cubicBezTo>
                    <a:pt x="252" y="33"/>
                    <a:pt x="257" y="26"/>
                    <a:pt x="258" y="23"/>
                  </a:cubicBezTo>
                  <a:cubicBezTo>
                    <a:pt x="259" y="22"/>
                    <a:pt x="258" y="21"/>
                    <a:pt x="257" y="21"/>
                  </a:cubicBezTo>
                  <a:cubicBezTo>
                    <a:pt x="257" y="21"/>
                    <a:pt x="257" y="21"/>
                    <a:pt x="257" y="21"/>
                  </a:cubicBezTo>
                  <a:cubicBezTo>
                    <a:pt x="255" y="22"/>
                    <a:pt x="253" y="23"/>
                    <a:pt x="252" y="23"/>
                  </a:cubicBezTo>
                  <a:moveTo>
                    <a:pt x="249" y="17"/>
                  </a:moveTo>
                  <a:cubicBezTo>
                    <a:pt x="249" y="16"/>
                    <a:pt x="249" y="15"/>
                    <a:pt x="249" y="13"/>
                  </a:cubicBezTo>
                  <a:cubicBezTo>
                    <a:pt x="250" y="14"/>
                    <a:pt x="250" y="14"/>
                    <a:pt x="250" y="14"/>
                  </a:cubicBezTo>
                  <a:cubicBezTo>
                    <a:pt x="249" y="14"/>
                    <a:pt x="249" y="14"/>
                    <a:pt x="249" y="14"/>
                  </a:cubicBezTo>
                  <a:cubicBezTo>
                    <a:pt x="249" y="15"/>
                    <a:pt x="249" y="16"/>
                    <a:pt x="249" y="17"/>
                  </a:cubicBezTo>
                  <a:moveTo>
                    <a:pt x="244" y="0"/>
                  </a:moveTo>
                  <a:cubicBezTo>
                    <a:pt x="243" y="0"/>
                    <a:pt x="243" y="0"/>
                    <a:pt x="242" y="0"/>
                  </a:cubicBezTo>
                  <a:cubicBezTo>
                    <a:pt x="240" y="0"/>
                    <a:pt x="237" y="3"/>
                    <a:pt x="238" y="6"/>
                  </a:cubicBezTo>
                  <a:cubicBezTo>
                    <a:pt x="241" y="21"/>
                    <a:pt x="238" y="37"/>
                    <a:pt x="238" y="53"/>
                  </a:cubicBezTo>
                  <a:cubicBezTo>
                    <a:pt x="182" y="55"/>
                    <a:pt x="125" y="62"/>
                    <a:pt x="69" y="62"/>
                  </a:cubicBezTo>
                  <a:cubicBezTo>
                    <a:pt x="48" y="62"/>
                    <a:pt x="27" y="61"/>
                    <a:pt x="6" y="59"/>
                  </a:cubicBezTo>
                  <a:cubicBezTo>
                    <a:pt x="6" y="59"/>
                    <a:pt x="5" y="59"/>
                    <a:pt x="5" y="59"/>
                  </a:cubicBezTo>
                  <a:cubicBezTo>
                    <a:pt x="2" y="59"/>
                    <a:pt x="0" y="61"/>
                    <a:pt x="0" y="64"/>
                  </a:cubicBezTo>
                  <a:cubicBezTo>
                    <a:pt x="0" y="65"/>
                    <a:pt x="0" y="67"/>
                    <a:pt x="2" y="68"/>
                  </a:cubicBezTo>
                  <a:cubicBezTo>
                    <a:pt x="25" y="91"/>
                    <a:pt x="30" y="132"/>
                    <a:pt x="23" y="163"/>
                  </a:cubicBezTo>
                  <a:cubicBezTo>
                    <a:pt x="23" y="165"/>
                    <a:pt x="23" y="166"/>
                    <a:pt x="24" y="167"/>
                  </a:cubicBezTo>
                  <a:cubicBezTo>
                    <a:pt x="25" y="168"/>
                    <a:pt x="26" y="169"/>
                    <a:pt x="28" y="169"/>
                  </a:cubicBezTo>
                  <a:cubicBezTo>
                    <a:pt x="28" y="169"/>
                    <a:pt x="28" y="169"/>
                    <a:pt x="28" y="169"/>
                  </a:cubicBezTo>
                  <a:cubicBezTo>
                    <a:pt x="103" y="166"/>
                    <a:pt x="177" y="154"/>
                    <a:pt x="251" y="151"/>
                  </a:cubicBezTo>
                  <a:cubicBezTo>
                    <a:pt x="252" y="164"/>
                    <a:pt x="253" y="178"/>
                    <a:pt x="253" y="192"/>
                  </a:cubicBezTo>
                  <a:cubicBezTo>
                    <a:pt x="253" y="195"/>
                    <a:pt x="256" y="196"/>
                    <a:pt x="258" y="196"/>
                  </a:cubicBezTo>
                  <a:cubicBezTo>
                    <a:pt x="258" y="196"/>
                    <a:pt x="259" y="196"/>
                    <a:pt x="260" y="196"/>
                  </a:cubicBezTo>
                  <a:cubicBezTo>
                    <a:pt x="260" y="196"/>
                    <a:pt x="261" y="196"/>
                    <a:pt x="261" y="196"/>
                  </a:cubicBezTo>
                  <a:cubicBezTo>
                    <a:pt x="262" y="196"/>
                    <a:pt x="264" y="196"/>
                    <a:pt x="265" y="195"/>
                  </a:cubicBezTo>
                  <a:cubicBezTo>
                    <a:pt x="297" y="160"/>
                    <a:pt x="335" y="130"/>
                    <a:pt x="367" y="95"/>
                  </a:cubicBezTo>
                  <a:cubicBezTo>
                    <a:pt x="369" y="94"/>
                    <a:pt x="369" y="92"/>
                    <a:pt x="368" y="91"/>
                  </a:cubicBezTo>
                  <a:cubicBezTo>
                    <a:pt x="368" y="90"/>
                    <a:pt x="368" y="89"/>
                    <a:pt x="367" y="89"/>
                  </a:cubicBezTo>
                  <a:cubicBezTo>
                    <a:pt x="348" y="70"/>
                    <a:pt x="325" y="55"/>
                    <a:pt x="304" y="40"/>
                  </a:cubicBezTo>
                  <a:cubicBezTo>
                    <a:pt x="285" y="27"/>
                    <a:pt x="266" y="13"/>
                    <a:pt x="246" y="0"/>
                  </a:cubicBezTo>
                  <a:cubicBezTo>
                    <a:pt x="246" y="0"/>
                    <a:pt x="245" y="0"/>
                    <a:pt x="2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411"/>
            <p:cNvSpPr>
              <a:spLocks noEditPoints="1"/>
            </p:cNvSpPr>
            <p:nvPr/>
          </p:nvSpPr>
          <p:spPr bwMode="auto">
            <a:xfrm>
              <a:off x="3228" y="3013"/>
              <a:ext cx="154" cy="46"/>
            </a:xfrm>
            <a:custGeom>
              <a:avLst/>
              <a:gdLst>
                <a:gd name="T0" fmla="*/ 34 w 115"/>
                <a:gd name="T1" fmla="*/ 23 h 34"/>
                <a:gd name="T2" fmla="*/ 61 w 115"/>
                <a:gd name="T3" fmla="*/ 23 h 34"/>
                <a:gd name="T4" fmla="*/ 89 w 115"/>
                <a:gd name="T5" fmla="*/ 12 h 34"/>
                <a:gd name="T6" fmla="*/ 74 w 115"/>
                <a:gd name="T7" fmla="*/ 27 h 34"/>
                <a:gd name="T8" fmla="*/ 101 w 115"/>
                <a:gd name="T9" fmla="*/ 11 h 34"/>
                <a:gd name="T10" fmla="*/ 85 w 115"/>
                <a:gd name="T11" fmla="*/ 27 h 34"/>
                <a:gd name="T12" fmla="*/ 104 w 115"/>
                <a:gd name="T13" fmla="*/ 16 h 34"/>
                <a:gd name="T14" fmla="*/ 95 w 115"/>
                <a:gd name="T15" fmla="*/ 27 h 34"/>
                <a:gd name="T16" fmla="*/ 103 w 115"/>
                <a:gd name="T17" fmla="*/ 25 h 34"/>
                <a:gd name="T18" fmla="*/ 105 w 115"/>
                <a:gd name="T19" fmla="*/ 27 h 34"/>
                <a:gd name="T20" fmla="*/ 104 w 115"/>
                <a:gd name="T21" fmla="*/ 22 h 34"/>
                <a:gd name="T22" fmla="*/ 102 w 115"/>
                <a:gd name="T23" fmla="*/ 22 h 34"/>
                <a:gd name="T24" fmla="*/ 55 w 115"/>
                <a:gd name="T25" fmla="*/ 27 h 34"/>
                <a:gd name="T26" fmla="*/ 84 w 115"/>
                <a:gd name="T27" fmla="*/ 9 h 34"/>
                <a:gd name="T28" fmla="*/ 63 w 115"/>
                <a:gd name="T29" fmla="*/ 27 h 34"/>
                <a:gd name="T30" fmla="*/ 48 w 115"/>
                <a:gd name="T31" fmla="*/ 27 h 34"/>
                <a:gd name="T32" fmla="*/ 55 w 115"/>
                <a:gd name="T33" fmla="*/ 26 h 34"/>
                <a:gd name="T34" fmla="*/ 29 w 115"/>
                <a:gd name="T35" fmla="*/ 27 h 34"/>
                <a:gd name="T36" fmla="*/ 51 w 115"/>
                <a:gd name="T37" fmla="*/ 13 h 34"/>
                <a:gd name="T38" fmla="*/ 39 w 115"/>
                <a:gd name="T39" fmla="*/ 27 h 34"/>
                <a:gd name="T40" fmla="*/ 21 w 115"/>
                <a:gd name="T41" fmla="*/ 27 h 34"/>
                <a:gd name="T42" fmla="*/ 28 w 115"/>
                <a:gd name="T43" fmla="*/ 26 h 34"/>
                <a:gd name="T44" fmla="*/ 13 w 115"/>
                <a:gd name="T45" fmla="*/ 26 h 34"/>
                <a:gd name="T46" fmla="*/ 35 w 115"/>
                <a:gd name="T47" fmla="*/ 11 h 34"/>
                <a:gd name="T48" fmla="*/ 21 w 115"/>
                <a:gd name="T49" fmla="*/ 27 h 34"/>
                <a:gd name="T50" fmla="*/ 6 w 115"/>
                <a:gd name="T51" fmla="*/ 27 h 34"/>
                <a:gd name="T52" fmla="*/ 18 w 115"/>
                <a:gd name="T53" fmla="*/ 18 h 34"/>
                <a:gd name="T54" fmla="*/ 6 w 115"/>
                <a:gd name="T55" fmla="*/ 23 h 34"/>
                <a:gd name="T56" fmla="*/ 20 w 115"/>
                <a:gd name="T57" fmla="*/ 8 h 34"/>
                <a:gd name="T58" fmla="*/ 7 w 115"/>
                <a:gd name="T59" fmla="*/ 14 h 34"/>
                <a:gd name="T60" fmla="*/ 13 w 115"/>
                <a:gd name="T61" fmla="*/ 8 h 34"/>
                <a:gd name="T62" fmla="*/ 77 w 115"/>
                <a:gd name="T63" fmla="*/ 25 h 34"/>
                <a:gd name="T64" fmla="*/ 97 w 115"/>
                <a:gd name="T65" fmla="*/ 8 h 34"/>
                <a:gd name="T66" fmla="*/ 95 w 115"/>
                <a:gd name="T67" fmla="*/ 20 h 34"/>
                <a:gd name="T68" fmla="*/ 104 w 115"/>
                <a:gd name="T69" fmla="*/ 9 h 34"/>
                <a:gd name="T70" fmla="*/ 77 w 115"/>
                <a:gd name="T71" fmla="*/ 25 h 34"/>
                <a:gd name="T72" fmla="*/ 87 w 115"/>
                <a:gd name="T73" fmla="*/ 7 h 34"/>
                <a:gd name="T74" fmla="*/ 63 w 115"/>
                <a:gd name="T75" fmla="*/ 21 h 34"/>
                <a:gd name="T76" fmla="*/ 85 w 115"/>
                <a:gd name="T77" fmla="*/ 7 h 34"/>
                <a:gd name="T78" fmla="*/ 53 w 115"/>
                <a:gd name="T79" fmla="*/ 20 h 34"/>
                <a:gd name="T80" fmla="*/ 76 w 115"/>
                <a:gd name="T81" fmla="*/ 7 h 34"/>
                <a:gd name="T82" fmla="*/ 41 w 115"/>
                <a:gd name="T83" fmla="*/ 24 h 34"/>
                <a:gd name="T84" fmla="*/ 59 w 115"/>
                <a:gd name="T85" fmla="*/ 7 h 34"/>
                <a:gd name="T86" fmla="*/ 41 w 115"/>
                <a:gd name="T87" fmla="*/ 24 h 34"/>
                <a:gd name="T88" fmla="*/ 56 w 115"/>
                <a:gd name="T89" fmla="*/ 7 h 34"/>
                <a:gd name="T90" fmla="*/ 49 w 115"/>
                <a:gd name="T91" fmla="*/ 7 h 34"/>
                <a:gd name="T92" fmla="*/ 30 w 115"/>
                <a:gd name="T93" fmla="*/ 17 h 34"/>
                <a:gd name="T94" fmla="*/ 39 w 115"/>
                <a:gd name="T95" fmla="*/ 7 h 34"/>
                <a:gd name="T96" fmla="*/ 14 w 115"/>
                <a:gd name="T97" fmla="*/ 23 h 34"/>
                <a:gd name="T98" fmla="*/ 28 w 115"/>
                <a:gd name="T99" fmla="*/ 7 h 34"/>
                <a:gd name="T100" fmla="*/ 7 w 115"/>
                <a:gd name="T101" fmla="*/ 16 h 34"/>
                <a:gd name="T102" fmla="*/ 7 w 115"/>
                <a:gd name="T103" fmla="*/ 16 h 34"/>
                <a:gd name="T104" fmla="*/ 13 w 115"/>
                <a:gd name="T105" fmla="*/ 6 h 34"/>
                <a:gd name="T106" fmla="*/ 3 w 115"/>
                <a:gd name="T107" fmla="*/ 1 h 34"/>
                <a:gd name="T108" fmla="*/ 2 w 115"/>
                <a:gd name="T109" fmla="*/ 33 h 34"/>
                <a:gd name="T110" fmla="*/ 11 w 115"/>
                <a:gd name="T111" fmla="*/ 32 h 34"/>
                <a:gd name="T112" fmla="*/ 110 w 115"/>
                <a:gd name="T113" fmla="*/ 34 h 34"/>
                <a:gd name="T114" fmla="*/ 113 w 115"/>
                <a:gd name="T115" fmla="*/ 32 h 34"/>
                <a:gd name="T116" fmla="*/ 113 w 115"/>
                <a:gd name="T117" fmla="*/ 3 h 34"/>
                <a:gd name="T118" fmla="*/ 24 w 115"/>
                <a:gd name="T119" fmla="*/ 1 h 34"/>
                <a:gd name="T120" fmla="*/ 17 w 115"/>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34">
                  <a:moveTo>
                    <a:pt x="34" y="23"/>
                  </a:moveTo>
                  <a:cubicBezTo>
                    <a:pt x="35" y="22"/>
                    <a:pt x="35" y="22"/>
                    <a:pt x="35" y="22"/>
                  </a:cubicBezTo>
                  <a:cubicBezTo>
                    <a:pt x="34" y="23"/>
                    <a:pt x="34" y="23"/>
                    <a:pt x="34" y="23"/>
                  </a:cubicBezTo>
                  <a:moveTo>
                    <a:pt x="61" y="23"/>
                  </a:moveTo>
                  <a:cubicBezTo>
                    <a:pt x="62" y="22"/>
                    <a:pt x="62" y="22"/>
                    <a:pt x="63" y="22"/>
                  </a:cubicBezTo>
                  <a:cubicBezTo>
                    <a:pt x="62" y="22"/>
                    <a:pt x="62" y="22"/>
                    <a:pt x="61" y="23"/>
                  </a:cubicBezTo>
                  <a:moveTo>
                    <a:pt x="107" y="29"/>
                  </a:moveTo>
                  <a:cubicBezTo>
                    <a:pt x="93" y="29"/>
                    <a:pt x="79" y="28"/>
                    <a:pt x="64" y="28"/>
                  </a:cubicBezTo>
                  <a:cubicBezTo>
                    <a:pt x="74" y="25"/>
                    <a:pt x="81" y="18"/>
                    <a:pt x="89" y="12"/>
                  </a:cubicBezTo>
                  <a:cubicBezTo>
                    <a:pt x="92" y="10"/>
                    <a:pt x="93" y="10"/>
                    <a:pt x="93" y="10"/>
                  </a:cubicBezTo>
                  <a:cubicBezTo>
                    <a:pt x="94" y="10"/>
                    <a:pt x="90" y="13"/>
                    <a:pt x="87" y="15"/>
                  </a:cubicBezTo>
                  <a:cubicBezTo>
                    <a:pt x="82" y="18"/>
                    <a:pt x="78" y="22"/>
                    <a:pt x="74" y="27"/>
                  </a:cubicBezTo>
                  <a:cubicBezTo>
                    <a:pt x="74" y="27"/>
                    <a:pt x="74" y="28"/>
                    <a:pt x="75" y="28"/>
                  </a:cubicBezTo>
                  <a:cubicBezTo>
                    <a:pt x="75" y="28"/>
                    <a:pt x="75" y="28"/>
                    <a:pt x="75" y="28"/>
                  </a:cubicBezTo>
                  <a:cubicBezTo>
                    <a:pt x="85" y="23"/>
                    <a:pt x="93" y="17"/>
                    <a:pt x="101" y="11"/>
                  </a:cubicBezTo>
                  <a:cubicBezTo>
                    <a:pt x="101" y="12"/>
                    <a:pt x="100" y="13"/>
                    <a:pt x="99" y="14"/>
                  </a:cubicBezTo>
                  <a:cubicBezTo>
                    <a:pt x="97" y="16"/>
                    <a:pt x="95" y="17"/>
                    <a:pt x="94" y="19"/>
                  </a:cubicBezTo>
                  <a:cubicBezTo>
                    <a:pt x="90" y="21"/>
                    <a:pt x="87" y="24"/>
                    <a:pt x="85" y="27"/>
                  </a:cubicBezTo>
                  <a:cubicBezTo>
                    <a:pt x="84" y="27"/>
                    <a:pt x="84" y="28"/>
                    <a:pt x="85" y="28"/>
                  </a:cubicBezTo>
                  <a:cubicBezTo>
                    <a:pt x="85" y="28"/>
                    <a:pt x="85" y="28"/>
                    <a:pt x="85" y="28"/>
                  </a:cubicBezTo>
                  <a:cubicBezTo>
                    <a:pt x="92" y="24"/>
                    <a:pt x="98" y="20"/>
                    <a:pt x="104" y="16"/>
                  </a:cubicBezTo>
                  <a:cubicBezTo>
                    <a:pt x="106" y="15"/>
                    <a:pt x="107" y="15"/>
                    <a:pt x="107" y="15"/>
                  </a:cubicBezTo>
                  <a:cubicBezTo>
                    <a:pt x="108" y="15"/>
                    <a:pt x="104" y="18"/>
                    <a:pt x="103" y="19"/>
                  </a:cubicBezTo>
                  <a:cubicBezTo>
                    <a:pt x="100" y="21"/>
                    <a:pt x="98" y="24"/>
                    <a:pt x="95" y="27"/>
                  </a:cubicBezTo>
                  <a:cubicBezTo>
                    <a:pt x="94" y="27"/>
                    <a:pt x="95" y="28"/>
                    <a:pt x="95" y="28"/>
                  </a:cubicBezTo>
                  <a:cubicBezTo>
                    <a:pt x="95" y="28"/>
                    <a:pt x="95" y="28"/>
                    <a:pt x="95" y="28"/>
                  </a:cubicBezTo>
                  <a:cubicBezTo>
                    <a:pt x="97" y="27"/>
                    <a:pt x="101" y="25"/>
                    <a:pt x="103" y="25"/>
                  </a:cubicBezTo>
                  <a:cubicBezTo>
                    <a:pt x="104" y="25"/>
                    <a:pt x="104" y="26"/>
                    <a:pt x="104" y="27"/>
                  </a:cubicBezTo>
                  <a:cubicBezTo>
                    <a:pt x="104" y="28"/>
                    <a:pt x="104" y="28"/>
                    <a:pt x="105" y="28"/>
                  </a:cubicBezTo>
                  <a:cubicBezTo>
                    <a:pt x="105" y="28"/>
                    <a:pt x="105" y="28"/>
                    <a:pt x="105" y="27"/>
                  </a:cubicBezTo>
                  <a:cubicBezTo>
                    <a:pt x="106" y="24"/>
                    <a:pt x="106" y="25"/>
                    <a:pt x="105" y="22"/>
                  </a:cubicBezTo>
                  <a:cubicBezTo>
                    <a:pt x="105" y="22"/>
                    <a:pt x="105" y="22"/>
                    <a:pt x="105" y="22"/>
                  </a:cubicBezTo>
                  <a:cubicBezTo>
                    <a:pt x="104" y="22"/>
                    <a:pt x="104" y="22"/>
                    <a:pt x="104" y="22"/>
                  </a:cubicBezTo>
                  <a:cubicBezTo>
                    <a:pt x="103" y="23"/>
                    <a:pt x="101" y="24"/>
                    <a:pt x="100" y="25"/>
                  </a:cubicBezTo>
                  <a:cubicBezTo>
                    <a:pt x="98" y="25"/>
                    <a:pt x="98" y="25"/>
                    <a:pt x="98" y="25"/>
                  </a:cubicBezTo>
                  <a:cubicBezTo>
                    <a:pt x="97" y="25"/>
                    <a:pt x="102" y="22"/>
                    <a:pt x="102" y="22"/>
                  </a:cubicBezTo>
                  <a:cubicBezTo>
                    <a:pt x="104" y="19"/>
                    <a:pt x="107" y="17"/>
                    <a:pt x="109" y="14"/>
                  </a:cubicBezTo>
                  <a:cubicBezTo>
                    <a:pt x="108" y="19"/>
                    <a:pt x="108" y="24"/>
                    <a:pt x="107" y="29"/>
                  </a:cubicBezTo>
                  <a:moveTo>
                    <a:pt x="55" y="27"/>
                  </a:moveTo>
                  <a:cubicBezTo>
                    <a:pt x="55" y="27"/>
                    <a:pt x="56" y="27"/>
                    <a:pt x="56" y="27"/>
                  </a:cubicBezTo>
                  <a:cubicBezTo>
                    <a:pt x="65" y="23"/>
                    <a:pt x="73" y="16"/>
                    <a:pt x="82" y="11"/>
                  </a:cubicBezTo>
                  <a:cubicBezTo>
                    <a:pt x="83" y="10"/>
                    <a:pt x="84" y="9"/>
                    <a:pt x="84" y="9"/>
                  </a:cubicBezTo>
                  <a:cubicBezTo>
                    <a:pt x="84" y="9"/>
                    <a:pt x="84" y="10"/>
                    <a:pt x="82" y="12"/>
                  </a:cubicBezTo>
                  <a:cubicBezTo>
                    <a:pt x="80" y="14"/>
                    <a:pt x="77" y="17"/>
                    <a:pt x="74" y="19"/>
                  </a:cubicBezTo>
                  <a:cubicBezTo>
                    <a:pt x="70" y="21"/>
                    <a:pt x="67" y="24"/>
                    <a:pt x="63" y="27"/>
                  </a:cubicBezTo>
                  <a:cubicBezTo>
                    <a:pt x="63" y="28"/>
                    <a:pt x="63" y="28"/>
                    <a:pt x="63" y="28"/>
                  </a:cubicBezTo>
                  <a:cubicBezTo>
                    <a:pt x="59" y="28"/>
                    <a:pt x="55" y="28"/>
                    <a:pt x="51" y="27"/>
                  </a:cubicBezTo>
                  <a:cubicBezTo>
                    <a:pt x="50" y="27"/>
                    <a:pt x="49" y="27"/>
                    <a:pt x="48" y="27"/>
                  </a:cubicBezTo>
                  <a:cubicBezTo>
                    <a:pt x="56" y="21"/>
                    <a:pt x="65" y="16"/>
                    <a:pt x="74" y="10"/>
                  </a:cubicBezTo>
                  <a:cubicBezTo>
                    <a:pt x="70" y="13"/>
                    <a:pt x="67" y="17"/>
                    <a:pt x="63" y="19"/>
                  </a:cubicBezTo>
                  <a:cubicBezTo>
                    <a:pt x="60" y="21"/>
                    <a:pt x="58" y="23"/>
                    <a:pt x="55" y="26"/>
                  </a:cubicBezTo>
                  <a:cubicBezTo>
                    <a:pt x="54" y="26"/>
                    <a:pt x="55" y="27"/>
                    <a:pt x="55" y="27"/>
                  </a:cubicBezTo>
                  <a:moveTo>
                    <a:pt x="28" y="27"/>
                  </a:moveTo>
                  <a:cubicBezTo>
                    <a:pt x="28" y="27"/>
                    <a:pt x="29" y="27"/>
                    <a:pt x="29" y="27"/>
                  </a:cubicBezTo>
                  <a:cubicBezTo>
                    <a:pt x="37" y="23"/>
                    <a:pt x="44" y="17"/>
                    <a:pt x="52" y="11"/>
                  </a:cubicBezTo>
                  <a:cubicBezTo>
                    <a:pt x="54" y="10"/>
                    <a:pt x="55" y="9"/>
                    <a:pt x="55" y="9"/>
                  </a:cubicBezTo>
                  <a:cubicBezTo>
                    <a:pt x="56" y="9"/>
                    <a:pt x="54" y="11"/>
                    <a:pt x="51" y="13"/>
                  </a:cubicBezTo>
                  <a:cubicBezTo>
                    <a:pt x="47" y="18"/>
                    <a:pt x="42" y="22"/>
                    <a:pt x="38" y="26"/>
                  </a:cubicBezTo>
                  <a:cubicBezTo>
                    <a:pt x="38" y="26"/>
                    <a:pt x="38" y="27"/>
                    <a:pt x="39" y="27"/>
                  </a:cubicBezTo>
                  <a:cubicBezTo>
                    <a:pt x="39" y="27"/>
                    <a:pt x="39" y="27"/>
                    <a:pt x="39" y="27"/>
                  </a:cubicBezTo>
                  <a:cubicBezTo>
                    <a:pt x="45" y="24"/>
                    <a:pt x="50" y="20"/>
                    <a:pt x="56" y="16"/>
                  </a:cubicBezTo>
                  <a:cubicBezTo>
                    <a:pt x="52" y="19"/>
                    <a:pt x="48" y="23"/>
                    <a:pt x="45" y="27"/>
                  </a:cubicBezTo>
                  <a:cubicBezTo>
                    <a:pt x="37" y="27"/>
                    <a:pt x="29" y="27"/>
                    <a:pt x="21" y="27"/>
                  </a:cubicBezTo>
                  <a:cubicBezTo>
                    <a:pt x="21" y="27"/>
                    <a:pt x="21" y="27"/>
                    <a:pt x="21" y="27"/>
                  </a:cubicBezTo>
                  <a:cubicBezTo>
                    <a:pt x="26" y="25"/>
                    <a:pt x="31" y="22"/>
                    <a:pt x="36" y="18"/>
                  </a:cubicBezTo>
                  <a:cubicBezTo>
                    <a:pt x="33" y="21"/>
                    <a:pt x="30" y="23"/>
                    <a:pt x="28" y="26"/>
                  </a:cubicBezTo>
                  <a:cubicBezTo>
                    <a:pt x="27" y="26"/>
                    <a:pt x="28" y="27"/>
                    <a:pt x="28" y="27"/>
                  </a:cubicBezTo>
                  <a:moveTo>
                    <a:pt x="13" y="26"/>
                  </a:moveTo>
                  <a:cubicBezTo>
                    <a:pt x="13" y="26"/>
                    <a:pt x="13" y="26"/>
                    <a:pt x="13" y="26"/>
                  </a:cubicBezTo>
                  <a:cubicBezTo>
                    <a:pt x="21" y="22"/>
                    <a:pt x="27" y="15"/>
                    <a:pt x="35" y="11"/>
                  </a:cubicBezTo>
                  <a:cubicBezTo>
                    <a:pt x="36" y="9"/>
                    <a:pt x="37" y="9"/>
                    <a:pt x="37" y="9"/>
                  </a:cubicBezTo>
                  <a:cubicBezTo>
                    <a:pt x="37" y="9"/>
                    <a:pt x="37" y="9"/>
                    <a:pt x="35" y="11"/>
                  </a:cubicBezTo>
                  <a:cubicBezTo>
                    <a:pt x="33" y="12"/>
                    <a:pt x="31" y="14"/>
                    <a:pt x="29" y="16"/>
                  </a:cubicBezTo>
                  <a:cubicBezTo>
                    <a:pt x="25" y="19"/>
                    <a:pt x="23" y="22"/>
                    <a:pt x="20" y="26"/>
                  </a:cubicBezTo>
                  <a:cubicBezTo>
                    <a:pt x="20" y="26"/>
                    <a:pt x="20" y="27"/>
                    <a:pt x="21" y="27"/>
                  </a:cubicBezTo>
                  <a:cubicBezTo>
                    <a:pt x="20" y="27"/>
                    <a:pt x="20" y="27"/>
                    <a:pt x="19" y="27"/>
                  </a:cubicBezTo>
                  <a:cubicBezTo>
                    <a:pt x="17" y="27"/>
                    <a:pt x="14" y="27"/>
                    <a:pt x="11" y="27"/>
                  </a:cubicBezTo>
                  <a:cubicBezTo>
                    <a:pt x="9" y="27"/>
                    <a:pt x="8" y="27"/>
                    <a:pt x="6" y="27"/>
                  </a:cubicBezTo>
                  <a:cubicBezTo>
                    <a:pt x="6" y="26"/>
                    <a:pt x="6" y="25"/>
                    <a:pt x="6" y="24"/>
                  </a:cubicBezTo>
                  <a:cubicBezTo>
                    <a:pt x="6" y="24"/>
                    <a:pt x="6" y="24"/>
                    <a:pt x="6" y="24"/>
                  </a:cubicBezTo>
                  <a:cubicBezTo>
                    <a:pt x="11" y="23"/>
                    <a:pt x="15" y="21"/>
                    <a:pt x="18" y="18"/>
                  </a:cubicBezTo>
                  <a:cubicBezTo>
                    <a:pt x="16" y="20"/>
                    <a:pt x="14" y="22"/>
                    <a:pt x="12" y="25"/>
                  </a:cubicBezTo>
                  <a:cubicBezTo>
                    <a:pt x="12" y="25"/>
                    <a:pt x="12" y="26"/>
                    <a:pt x="13" y="26"/>
                  </a:cubicBezTo>
                  <a:moveTo>
                    <a:pt x="6" y="23"/>
                  </a:moveTo>
                  <a:cubicBezTo>
                    <a:pt x="6" y="21"/>
                    <a:pt x="6" y="20"/>
                    <a:pt x="6" y="18"/>
                  </a:cubicBezTo>
                  <a:cubicBezTo>
                    <a:pt x="11" y="15"/>
                    <a:pt x="15" y="11"/>
                    <a:pt x="19" y="8"/>
                  </a:cubicBezTo>
                  <a:cubicBezTo>
                    <a:pt x="20" y="8"/>
                    <a:pt x="20" y="8"/>
                    <a:pt x="20" y="8"/>
                  </a:cubicBezTo>
                  <a:cubicBezTo>
                    <a:pt x="20" y="8"/>
                    <a:pt x="16" y="14"/>
                    <a:pt x="14" y="16"/>
                  </a:cubicBezTo>
                  <a:cubicBezTo>
                    <a:pt x="12" y="18"/>
                    <a:pt x="9" y="20"/>
                    <a:pt x="6" y="23"/>
                  </a:cubicBezTo>
                  <a:moveTo>
                    <a:pt x="7" y="14"/>
                  </a:moveTo>
                  <a:cubicBezTo>
                    <a:pt x="7" y="14"/>
                    <a:pt x="7" y="13"/>
                    <a:pt x="7" y="13"/>
                  </a:cubicBezTo>
                  <a:cubicBezTo>
                    <a:pt x="7" y="13"/>
                    <a:pt x="7" y="13"/>
                    <a:pt x="7" y="13"/>
                  </a:cubicBezTo>
                  <a:cubicBezTo>
                    <a:pt x="9" y="11"/>
                    <a:pt x="11" y="9"/>
                    <a:pt x="13" y="8"/>
                  </a:cubicBezTo>
                  <a:cubicBezTo>
                    <a:pt x="11" y="9"/>
                    <a:pt x="10" y="10"/>
                    <a:pt x="9" y="12"/>
                  </a:cubicBezTo>
                  <a:cubicBezTo>
                    <a:pt x="8" y="13"/>
                    <a:pt x="7" y="13"/>
                    <a:pt x="7" y="14"/>
                  </a:cubicBezTo>
                  <a:moveTo>
                    <a:pt x="77" y="25"/>
                  </a:moveTo>
                  <a:cubicBezTo>
                    <a:pt x="79" y="24"/>
                    <a:pt x="83" y="20"/>
                    <a:pt x="86" y="18"/>
                  </a:cubicBezTo>
                  <a:cubicBezTo>
                    <a:pt x="89" y="14"/>
                    <a:pt x="93" y="12"/>
                    <a:pt x="97" y="8"/>
                  </a:cubicBezTo>
                  <a:cubicBezTo>
                    <a:pt x="97" y="8"/>
                    <a:pt x="97" y="8"/>
                    <a:pt x="97" y="8"/>
                  </a:cubicBezTo>
                  <a:cubicBezTo>
                    <a:pt x="101" y="8"/>
                    <a:pt x="105" y="8"/>
                    <a:pt x="109" y="8"/>
                  </a:cubicBezTo>
                  <a:cubicBezTo>
                    <a:pt x="109" y="9"/>
                    <a:pt x="109" y="11"/>
                    <a:pt x="109" y="12"/>
                  </a:cubicBezTo>
                  <a:cubicBezTo>
                    <a:pt x="104" y="14"/>
                    <a:pt x="100" y="17"/>
                    <a:pt x="95" y="20"/>
                  </a:cubicBezTo>
                  <a:cubicBezTo>
                    <a:pt x="94" y="21"/>
                    <a:pt x="92" y="22"/>
                    <a:pt x="90" y="23"/>
                  </a:cubicBezTo>
                  <a:cubicBezTo>
                    <a:pt x="89" y="24"/>
                    <a:pt x="89" y="24"/>
                    <a:pt x="89" y="24"/>
                  </a:cubicBezTo>
                  <a:cubicBezTo>
                    <a:pt x="95" y="19"/>
                    <a:pt x="101" y="16"/>
                    <a:pt x="104" y="9"/>
                  </a:cubicBezTo>
                  <a:cubicBezTo>
                    <a:pt x="104" y="9"/>
                    <a:pt x="104" y="8"/>
                    <a:pt x="104" y="8"/>
                  </a:cubicBezTo>
                  <a:cubicBezTo>
                    <a:pt x="104" y="8"/>
                    <a:pt x="103" y="8"/>
                    <a:pt x="103" y="8"/>
                  </a:cubicBezTo>
                  <a:cubicBezTo>
                    <a:pt x="95" y="14"/>
                    <a:pt x="86" y="20"/>
                    <a:pt x="77" y="25"/>
                  </a:cubicBezTo>
                  <a:moveTo>
                    <a:pt x="66" y="26"/>
                  </a:moveTo>
                  <a:cubicBezTo>
                    <a:pt x="74" y="23"/>
                    <a:pt x="82" y="15"/>
                    <a:pt x="87" y="8"/>
                  </a:cubicBezTo>
                  <a:cubicBezTo>
                    <a:pt x="87" y="7"/>
                    <a:pt x="87" y="7"/>
                    <a:pt x="87" y="7"/>
                  </a:cubicBezTo>
                  <a:cubicBezTo>
                    <a:pt x="89" y="7"/>
                    <a:pt x="92" y="7"/>
                    <a:pt x="95" y="8"/>
                  </a:cubicBezTo>
                  <a:cubicBezTo>
                    <a:pt x="85" y="12"/>
                    <a:pt x="77" y="21"/>
                    <a:pt x="66" y="26"/>
                  </a:cubicBezTo>
                  <a:moveTo>
                    <a:pt x="63" y="21"/>
                  </a:moveTo>
                  <a:cubicBezTo>
                    <a:pt x="69" y="18"/>
                    <a:pt x="74" y="13"/>
                    <a:pt x="77" y="8"/>
                  </a:cubicBezTo>
                  <a:cubicBezTo>
                    <a:pt x="77" y="7"/>
                    <a:pt x="77" y="7"/>
                    <a:pt x="77" y="7"/>
                  </a:cubicBezTo>
                  <a:cubicBezTo>
                    <a:pt x="80" y="7"/>
                    <a:pt x="82" y="7"/>
                    <a:pt x="85" y="7"/>
                  </a:cubicBezTo>
                  <a:cubicBezTo>
                    <a:pt x="77" y="11"/>
                    <a:pt x="71" y="17"/>
                    <a:pt x="63" y="21"/>
                  </a:cubicBezTo>
                  <a:moveTo>
                    <a:pt x="49" y="24"/>
                  </a:moveTo>
                  <a:cubicBezTo>
                    <a:pt x="51" y="23"/>
                    <a:pt x="52" y="21"/>
                    <a:pt x="53" y="20"/>
                  </a:cubicBezTo>
                  <a:cubicBezTo>
                    <a:pt x="57" y="16"/>
                    <a:pt x="62" y="12"/>
                    <a:pt x="67" y="8"/>
                  </a:cubicBezTo>
                  <a:cubicBezTo>
                    <a:pt x="67" y="8"/>
                    <a:pt x="67" y="8"/>
                    <a:pt x="67" y="7"/>
                  </a:cubicBezTo>
                  <a:cubicBezTo>
                    <a:pt x="70" y="7"/>
                    <a:pt x="73" y="7"/>
                    <a:pt x="76" y="7"/>
                  </a:cubicBezTo>
                  <a:cubicBezTo>
                    <a:pt x="68" y="13"/>
                    <a:pt x="59" y="18"/>
                    <a:pt x="50" y="24"/>
                  </a:cubicBezTo>
                  <a:cubicBezTo>
                    <a:pt x="49" y="24"/>
                    <a:pt x="49" y="24"/>
                    <a:pt x="49" y="24"/>
                  </a:cubicBezTo>
                  <a:moveTo>
                    <a:pt x="41" y="24"/>
                  </a:moveTo>
                  <a:cubicBezTo>
                    <a:pt x="41" y="24"/>
                    <a:pt x="47" y="19"/>
                    <a:pt x="48" y="18"/>
                  </a:cubicBezTo>
                  <a:cubicBezTo>
                    <a:pt x="52" y="15"/>
                    <a:pt x="55" y="11"/>
                    <a:pt x="59" y="7"/>
                  </a:cubicBezTo>
                  <a:cubicBezTo>
                    <a:pt x="59" y="7"/>
                    <a:pt x="59" y="7"/>
                    <a:pt x="59" y="7"/>
                  </a:cubicBezTo>
                  <a:cubicBezTo>
                    <a:pt x="61" y="7"/>
                    <a:pt x="63" y="7"/>
                    <a:pt x="66" y="7"/>
                  </a:cubicBezTo>
                  <a:cubicBezTo>
                    <a:pt x="58" y="12"/>
                    <a:pt x="51" y="18"/>
                    <a:pt x="43" y="23"/>
                  </a:cubicBezTo>
                  <a:cubicBezTo>
                    <a:pt x="42" y="24"/>
                    <a:pt x="41" y="24"/>
                    <a:pt x="41" y="24"/>
                  </a:cubicBezTo>
                  <a:moveTo>
                    <a:pt x="9" y="22"/>
                  </a:moveTo>
                  <a:cubicBezTo>
                    <a:pt x="14" y="18"/>
                    <a:pt x="19" y="13"/>
                    <a:pt x="22" y="6"/>
                  </a:cubicBezTo>
                  <a:cubicBezTo>
                    <a:pt x="34" y="7"/>
                    <a:pt x="45" y="7"/>
                    <a:pt x="56" y="7"/>
                  </a:cubicBezTo>
                  <a:cubicBezTo>
                    <a:pt x="49" y="11"/>
                    <a:pt x="43" y="17"/>
                    <a:pt x="36" y="21"/>
                  </a:cubicBezTo>
                  <a:cubicBezTo>
                    <a:pt x="41" y="18"/>
                    <a:pt x="46" y="13"/>
                    <a:pt x="49" y="8"/>
                  </a:cubicBezTo>
                  <a:cubicBezTo>
                    <a:pt x="50" y="7"/>
                    <a:pt x="49" y="7"/>
                    <a:pt x="49" y="7"/>
                  </a:cubicBezTo>
                  <a:cubicBezTo>
                    <a:pt x="49" y="7"/>
                    <a:pt x="48" y="7"/>
                    <a:pt x="48" y="7"/>
                  </a:cubicBezTo>
                  <a:cubicBezTo>
                    <a:pt x="40" y="14"/>
                    <a:pt x="32" y="20"/>
                    <a:pt x="23" y="25"/>
                  </a:cubicBezTo>
                  <a:cubicBezTo>
                    <a:pt x="23" y="24"/>
                    <a:pt x="28" y="18"/>
                    <a:pt x="30" y="17"/>
                  </a:cubicBezTo>
                  <a:cubicBezTo>
                    <a:pt x="33" y="14"/>
                    <a:pt x="37" y="11"/>
                    <a:pt x="40" y="8"/>
                  </a:cubicBezTo>
                  <a:cubicBezTo>
                    <a:pt x="40" y="8"/>
                    <a:pt x="40" y="7"/>
                    <a:pt x="40" y="7"/>
                  </a:cubicBezTo>
                  <a:cubicBezTo>
                    <a:pt x="39" y="7"/>
                    <a:pt x="39" y="7"/>
                    <a:pt x="39" y="7"/>
                  </a:cubicBezTo>
                  <a:cubicBezTo>
                    <a:pt x="33" y="10"/>
                    <a:pt x="28" y="13"/>
                    <a:pt x="23" y="17"/>
                  </a:cubicBezTo>
                  <a:cubicBezTo>
                    <a:pt x="21" y="19"/>
                    <a:pt x="19" y="21"/>
                    <a:pt x="17" y="22"/>
                  </a:cubicBezTo>
                  <a:cubicBezTo>
                    <a:pt x="15" y="23"/>
                    <a:pt x="15" y="23"/>
                    <a:pt x="14" y="23"/>
                  </a:cubicBezTo>
                  <a:cubicBezTo>
                    <a:pt x="14" y="23"/>
                    <a:pt x="18" y="19"/>
                    <a:pt x="19" y="19"/>
                  </a:cubicBezTo>
                  <a:cubicBezTo>
                    <a:pt x="22" y="15"/>
                    <a:pt x="26" y="12"/>
                    <a:pt x="29" y="8"/>
                  </a:cubicBezTo>
                  <a:cubicBezTo>
                    <a:pt x="29" y="8"/>
                    <a:pt x="29" y="7"/>
                    <a:pt x="28" y="7"/>
                  </a:cubicBezTo>
                  <a:cubicBezTo>
                    <a:pt x="28" y="7"/>
                    <a:pt x="28" y="7"/>
                    <a:pt x="28" y="7"/>
                  </a:cubicBezTo>
                  <a:cubicBezTo>
                    <a:pt x="22" y="12"/>
                    <a:pt x="13" y="19"/>
                    <a:pt x="9" y="22"/>
                  </a:cubicBezTo>
                  <a:moveTo>
                    <a:pt x="7" y="16"/>
                  </a:moveTo>
                  <a:cubicBezTo>
                    <a:pt x="10" y="14"/>
                    <a:pt x="13" y="10"/>
                    <a:pt x="15" y="6"/>
                  </a:cubicBezTo>
                  <a:cubicBezTo>
                    <a:pt x="17" y="6"/>
                    <a:pt x="18" y="6"/>
                    <a:pt x="20" y="6"/>
                  </a:cubicBezTo>
                  <a:cubicBezTo>
                    <a:pt x="15" y="9"/>
                    <a:pt x="11" y="13"/>
                    <a:pt x="7" y="16"/>
                  </a:cubicBezTo>
                  <a:moveTo>
                    <a:pt x="7" y="11"/>
                  </a:moveTo>
                  <a:cubicBezTo>
                    <a:pt x="7" y="9"/>
                    <a:pt x="7" y="8"/>
                    <a:pt x="7" y="6"/>
                  </a:cubicBezTo>
                  <a:cubicBezTo>
                    <a:pt x="9" y="6"/>
                    <a:pt x="11" y="6"/>
                    <a:pt x="13" y="6"/>
                  </a:cubicBezTo>
                  <a:cubicBezTo>
                    <a:pt x="11" y="8"/>
                    <a:pt x="9" y="9"/>
                    <a:pt x="7" y="11"/>
                  </a:cubicBezTo>
                  <a:moveTo>
                    <a:pt x="5" y="0"/>
                  </a:moveTo>
                  <a:cubicBezTo>
                    <a:pt x="4" y="0"/>
                    <a:pt x="3" y="0"/>
                    <a:pt x="3" y="1"/>
                  </a:cubicBezTo>
                  <a:cubicBezTo>
                    <a:pt x="3" y="1"/>
                    <a:pt x="2" y="2"/>
                    <a:pt x="2" y="3"/>
                  </a:cubicBezTo>
                  <a:cubicBezTo>
                    <a:pt x="1" y="12"/>
                    <a:pt x="0" y="21"/>
                    <a:pt x="0" y="30"/>
                  </a:cubicBezTo>
                  <a:cubicBezTo>
                    <a:pt x="0" y="32"/>
                    <a:pt x="1" y="32"/>
                    <a:pt x="2" y="33"/>
                  </a:cubicBezTo>
                  <a:cubicBezTo>
                    <a:pt x="3" y="33"/>
                    <a:pt x="3" y="33"/>
                    <a:pt x="3" y="33"/>
                  </a:cubicBezTo>
                  <a:cubicBezTo>
                    <a:pt x="3" y="33"/>
                    <a:pt x="4" y="33"/>
                    <a:pt x="4" y="33"/>
                  </a:cubicBezTo>
                  <a:cubicBezTo>
                    <a:pt x="6" y="32"/>
                    <a:pt x="8" y="32"/>
                    <a:pt x="11" y="32"/>
                  </a:cubicBezTo>
                  <a:cubicBezTo>
                    <a:pt x="14" y="32"/>
                    <a:pt x="18" y="32"/>
                    <a:pt x="21" y="32"/>
                  </a:cubicBezTo>
                  <a:cubicBezTo>
                    <a:pt x="32" y="33"/>
                    <a:pt x="43" y="33"/>
                    <a:pt x="53" y="33"/>
                  </a:cubicBezTo>
                  <a:cubicBezTo>
                    <a:pt x="72" y="33"/>
                    <a:pt x="91" y="34"/>
                    <a:pt x="110" y="34"/>
                  </a:cubicBezTo>
                  <a:cubicBezTo>
                    <a:pt x="111" y="34"/>
                    <a:pt x="112" y="34"/>
                    <a:pt x="113" y="33"/>
                  </a:cubicBezTo>
                  <a:cubicBezTo>
                    <a:pt x="113" y="33"/>
                    <a:pt x="113" y="33"/>
                    <a:pt x="113" y="33"/>
                  </a:cubicBezTo>
                  <a:cubicBezTo>
                    <a:pt x="113" y="32"/>
                    <a:pt x="113" y="32"/>
                    <a:pt x="113" y="32"/>
                  </a:cubicBezTo>
                  <a:cubicBezTo>
                    <a:pt x="113" y="32"/>
                    <a:pt x="113" y="32"/>
                    <a:pt x="113" y="31"/>
                  </a:cubicBezTo>
                  <a:cubicBezTo>
                    <a:pt x="113" y="23"/>
                    <a:pt x="115" y="14"/>
                    <a:pt x="114" y="5"/>
                  </a:cubicBezTo>
                  <a:cubicBezTo>
                    <a:pt x="114" y="4"/>
                    <a:pt x="114" y="4"/>
                    <a:pt x="113" y="3"/>
                  </a:cubicBezTo>
                  <a:cubicBezTo>
                    <a:pt x="113" y="3"/>
                    <a:pt x="112" y="3"/>
                    <a:pt x="111" y="3"/>
                  </a:cubicBezTo>
                  <a:cubicBezTo>
                    <a:pt x="94" y="2"/>
                    <a:pt x="76" y="2"/>
                    <a:pt x="59" y="2"/>
                  </a:cubicBezTo>
                  <a:cubicBezTo>
                    <a:pt x="47" y="1"/>
                    <a:pt x="36" y="1"/>
                    <a:pt x="24" y="1"/>
                  </a:cubicBezTo>
                  <a:cubicBezTo>
                    <a:pt x="23" y="1"/>
                    <a:pt x="22" y="1"/>
                    <a:pt x="21" y="1"/>
                  </a:cubicBezTo>
                  <a:cubicBezTo>
                    <a:pt x="20" y="1"/>
                    <a:pt x="19" y="1"/>
                    <a:pt x="19" y="1"/>
                  </a:cubicBezTo>
                  <a:cubicBezTo>
                    <a:pt x="18" y="1"/>
                    <a:pt x="18" y="1"/>
                    <a:pt x="17" y="1"/>
                  </a:cubicBezTo>
                  <a:cubicBezTo>
                    <a:pt x="13" y="1"/>
                    <a:pt x="9" y="1"/>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412"/>
            <p:cNvSpPr>
              <a:spLocks noEditPoints="1"/>
            </p:cNvSpPr>
            <p:nvPr/>
          </p:nvSpPr>
          <p:spPr bwMode="auto">
            <a:xfrm>
              <a:off x="4690" y="2235"/>
              <a:ext cx="65" cy="51"/>
            </a:xfrm>
            <a:custGeom>
              <a:avLst/>
              <a:gdLst>
                <a:gd name="T0" fmla="*/ 21 w 48"/>
                <a:gd name="T1" fmla="*/ 31 h 38"/>
                <a:gd name="T2" fmla="*/ 18 w 48"/>
                <a:gd name="T3" fmla="*/ 29 h 38"/>
                <a:gd name="T4" fmla="*/ 32 w 48"/>
                <a:gd name="T5" fmla="*/ 20 h 38"/>
                <a:gd name="T6" fmla="*/ 21 w 48"/>
                <a:gd name="T7" fmla="*/ 31 h 38"/>
                <a:gd name="T8" fmla="*/ 21 w 48"/>
                <a:gd name="T9" fmla="*/ 31 h 38"/>
                <a:gd name="T10" fmla="*/ 16 w 48"/>
                <a:gd name="T11" fmla="*/ 27 h 38"/>
                <a:gd name="T12" fmla="*/ 14 w 48"/>
                <a:gd name="T13" fmla="*/ 23 h 38"/>
                <a:gd name="T14" fmla="*/ 32 w 48"/>
                <a:gd name="T15" fmla="*/ 13 h 38"/>
                <a:gd name="T16" fmla="*/ 16 w 48"/>
                <a:gd name="T17" fmla="*/ 27 h 38"/>
                <a:gd name="T18" fmla="*/ 20 w 48"/>
                <a:gd name="T19" fmla="*/ 26 h 38"/>
                <a:gd name="T20" fmla="*/ 37 w 48"/>
                <a:gd name="T21" fmla="*/ 10 h 38"/>
                <a:gd name="T22" fmla="*/ 38 w 48"/>
                <a:gd name="T23" fmla="*/ 10 h 38"/>
                <a:gd name="T24" fmla="*/ 41 w 48"/>
                <a:gd name="T25" fmla="*/ 20 h 38"/>
                <a:gd name="T26" fmla="*/ 25 w 48"/>
                <a:gd name="T27" fmla="*/ 32 h 38"/>
                <a:gd name="T28" fmla="*/ 22 w 48"/>
                <a:gd name="T29" fmla="*/ 32 h 38"/>
                <a:gd name="T30" fmla="*/ 36 w 48"/>
                <a:gd name="T31" fmla="*/ 24 h 38"/>
                <a:gd name="T32" fmla="*/ 31 w 48"/>
                <a:gd name="T33" fmla="*/ 28 h 38"/>
                <a:gd name="T34" fmla="*/ 31 w 48"/>
                <a:gd name="T35" fmla="*/ 29 h 38"/>
                <a:gd name="T36" fmla="*/ 32 w 48"/>
                <a:gd name="T37" fmla="*/ 29 h 38"/>
                <a:gd name="T38" fmla="*/ 38 w 48"/>
                <a:gd name="T39" fmla="*/ 22 h 38"/>
                <a:gd name="T40" fmla="*/ 38 w 48"/>
                <a:gd name="T41" fmla="*/ 21 h 38"/>
                <a:gd name="T42" fmla="*/ 37 w 48"/>
                <a:gd name="T43" fmla="*/ 21 h 38"/>
                <a:gd name="T44" fmla="*/ 25 w 48"/>
                <a:gd name="T45" fmla="*/ 29 h 38"/>
                <a:gd name="T46" fmla="*/ 37 w 48"/>
                <a:gd name="T47" fmla="*/ 18 h 38"/>
                <a:gd name="T48" fmla="*/ 37 w 48"/>
                <a:gd name="T49" fmla="*/ 17 h 38"/>
                <a:gd name="T50" fmla="*/ 37 w 48"/>
                <a:gd name="T51" fmla="*/ 17 h 38"/>
                <a:gd name="T52" fmla="*/ 20 w 48"/>
                <a:gd name="T53" fmla="*/ 26 h 38"/>
                <a:gd name="T54" fmla="*/ 14 w 48"/>
                <a:gd name="T55" fmla="*/ 20 h 38"/>
                <a:gd name="T56" fmla="*/ 14 w 48"/>
                <a:gd name="T57" fmla="*/ 17 h 38"/>
                <a:gd name="T58" fmla="*/ 14 w 48"/>
                <a:gd name="T59" fmla="*/ 17 h 38"/>
                <a:gd name="T60" fmla="*/ 27 w 48"/>
                <a:gd name="T61" fmla="*/ 8 h 38"/>
                <a:gd name="T62" fmla="*/ 14 w 48"/>
                <a:gd name="T63" fmla="*/ 20 h 38"/>
                <a:gd name="T64" fmla="*/ 14 w 48"/>
                <a:gd name="T65" fmla="*/ 22 h 38"/>
                <a:gd name="T66" fmla="*/ 14 w 48"/>
                <a:gd name="T67" fmla="*/ 22 h 38"/>
                <a:gd name="T68" fmla="*/ 30 w 48"/>
                <a:gd name="T69" fmla="*/ 7 h 38"/>
                <a:gd name="T70" fmla="*/ 30 w 48"/>
                <a:gd name="T71" fmla="*/ 6 h 38"/>
                <a:gd name="T72" fmla="*/ 37 w 48"/>
                <a:gd name="T73" fmla="*/ 9 h 38"/>
                <a:gd name="T74" fmla="*/ 37 w 48"/>
                <a:gd name="T75" fmla="*/ 9 h 38"/>
                <a:gd name="T76" fmla="*/ 14 w 48"/>
                <a:gd name="T77" fmla="*/ 22 h 38"/>
                <a:gd name="T78" fmla="*/ 14 w 48"/>
                <a:gd name="T79" fmla="*/ 15 h 38"/>
                <a:gd name="T80" fmla="*/ 27 w 48"/>
                <a:gd name="T81" fmla="*/ 6 h 38"/>
                <a:gd name="T82" fmla="*/ 27 w 48"/>
                <a:gd name="T83" fmla="*/ 6 h 38"/>
                <a:gd name="T84" fmla="*/ 29 w 48"/>
                <a:gd name="T85" fmla="*/ 6 h 38"/>
                <a:gd name="T86" fmla="*/ 14 w 48"/>
                <a:gd name="T87" fmla="*/ 15 h 38"/>
                <a:gd name="T88" fmla="*/ 27 w 48"/>
                <a:gd name="T89" fmla="*/ 0 h 38"/>
                <a:gd name="T90" fmla="*/ 23 w 48"/>
                <a:gd name="T91" fmla="*/ 38 h 38"/>
                <a:gd name="T92" fmla="*/ 24 w 48"/>
                <a:gd name="T93" fmla="*/ 38 h 38"/>
                <a:gd name="T94" fmla="*/ 25 w 48"/>
                <a:gd name="T95" fmla="*/ 38 h 38"/>
                <a:gd name="T96" fmla="*/ 46 w 48"/>
                <a:gd name="T97" fmla="*/ 20 h 38"/>
                <a:gd name="T98" fmla="*/ 30 w 48"/>
                <a:gd name="T99" fmla="*/ 0 h 38"/>
                <a:gd name="T100" fmla="*/ 27 w 48"/>
                <a:gd name="T10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38">
                  <a:moveTo>
                    <a:pt x="21" y="31"/>
                  </a:moveTo>
                  <a:cubicBezTo>
                    <a:pt x="20" y="31"/>
                    <a:pt x="19" y="30"/>
                    <a:pt x="18" y="29"/>
                  </a:cubicBezTo>
                  <a:cubicBezTo>
                    <a:pt x="23" y="27"/>
                    <a:pt x="27" y="23"/>
                    <a:pt x="32" y="20"/>
                  </a:cubicBezTo>
                  <a:cubicBezTo>
                    <a:pt x="28" y="24"/>
                    <a:pt x="24" y="27"/>
                    <a:pt x="21" y="31"/>
                  </a:cubicBezTo>
                  <a:cubicBezTo>
                    <a:pt x="21" y="31"/>
                    <a:pt x="21" y="31"/>
                    <a:pt x="21" y="31"/>
                  </a:cubicBezTo>
                  <a:moveTo>
                    <a:pt x="16" y="27"/>
                  </a:moveTo>
                  <a:cubicBezTo>
                    <a:pt x="16" y="26"/>
                    <a:pt x="15" y="25"/>
                    <a:pt x="14" y="23"/>
                  </a:cubicBezTo>
                  <a:cubicBezTo>
                    <a:pt x="21" y="21"/>
                    <a:pt x="26" y="17"/>
                    <a:pt x="32" y="13"/>
                  </a:cubicBezTo>
                  <a:cubicBezTo>
                    <a:pt x="27" y="18"/>
                    <a:pt x="21" y="23"/>
                    <a:pt x="16" y="27"/>
                  </a:cubicBezTo>
                  <a:moveTo>
                    <a:pt x="20" y="26"/>
                  </a:moveTo>
                  <a:cubicBezTo>
                    <a:pt x="25" y="21"/>
                    <a:pt x="31" y="16"/>
                    <a:pt x="37" y="10"/>
                  </a:cubicBezTo>
                  <a:cubicBezTo>
                    <a:pt x="38" y="10"/>
                    <a:pt x="38" y="10"/>
                    <a:pt x="38" y="10"/>
                  </a:cubicBezTo>
                  <a:cubicBezTo>
                    <a:pt x="40" y="12"/>
                    <a:pt x="41" y="16"/>
                    <a:pt x="41" y="20"/>
                  </a:cubicBezTo>
                  <a:cubicBezTo>
                    <a:pt x="40" y="28"/>
                    <a:pt x="32" y="32"/>
                    <a:pt x="25" y="32"/>
                  </a:cubicBezTo>
                  <a:cubicBezTo>
                    <a:pt x="24" y="32"/>
                    <a:pt x="23" y="32"/>
                    <a:pt x="22" y="32"/>
                  </a:cubicBezTo>
                  <a:cubicBezTo>
                    <a:pt x="27" y="29"/>
                    <a:pt x="31" y="27"/>
                    <a:pt x="36" y="24"/>
                  </a:cubicBezTo>
                  <a:cubicBezTo>
                    <a:pt x="34" y="26"/>
                    <a:pt x="33" y="27"/>
                    <a:pt x="31" y="28"/>
                  </a:cubicBezTo>
                  <a:cubicBezTo>
                    <a:pt x="30" y="28"/>
                    <a:pt x="31" y="29"/>
                    <a:pt x="31" y="29"/>
                  </a:cubicBezTo>
                  <a:cubicBezTo>
                    <a:pt x="31" y="29"/>
                    <a:pt x="32" y="29"/>
                    <a:pt x="32" y="29"/>
                  </a:cubicBezTo>
                  <a:cubicBezTo>
                    <a:pt x="34" y="27"/>
                    <a:pt x="37" y="25"/>
                    <a:pt x="38" y="22"/>
                  </a:cubicBezTo>
                  <a:cubicBezTo>
                    <a:pt x="39" y="22"/>
                    <a:pt x="38" y="21"/>
                    <a:pt x="38" y="21"/>
                  </a:cubicBezTo>
                  <a:cubicBezTo>
                    <a:pt x="38" y="21"/>
                    <a:pt x="38" y="21"/>
                    <a:pt x="37" y="21"/>
                  </a:cubicBezTo>
                  <a:cubicBezTo>
                    <a:pt x="33" y="24"/>
                    <a:pt x="29" y="26"/>
                    <a:pt x="25" y="29"/>
                  </a:cubicBezTo>
                  <a:cubicBezTo>
                    <a:pt x="29" y="25"/>
                    <a:pt x="33" y="22"/>
                    <a:pt x="37" y="18"/>
                  </a:cubicBezTo>
                  <a:cubicBezTo>
                    <a:pt x="38" y="17"/>
                    <a:pt x="37" y="17"/>
                    <a:pt x="37" y="17"/>
                  </a:cubicBezTo>
                  <a:cubicBezTo>
                    <a:pt x="37" y="17"/>
                    <a:pt x="37" y="17"/>
                    <a:pt x="37" y="17"/>
                  </a:cubicBezTo>
                  <a:cubicBezTo>
                    <a:pt x="31" y="19"/>
                    <a:pt x="25" y="24"/>
                    <a:pt x="20" y="26"/>
                  </a:cubicBezTo>
                  <a:moveTo>
                    <a:pt x="14" y="20"/>
                  </a:moveTo>
                  <a:cubicBezTo>
                    <a:pt x="13" y="19"/>
                    <a:pt x="13" y="18"/>
                    <a:pt x="14" y="17"/>
                  </a:cubicBezTo>
                  <a:cubicBezTo>
                    <a:pt x="14" y="17"/>
                    <a:pt x="14" y="17"/>
                    <a:pt x="14" y="17"/>
                  </a:cubicBezTo>
                  <a:cubicBezTo>
                    <a:pt x="18" y="14"/>
                    <a:pt x="23" y="11"/>
                    <a:pt x="27" y="8"/>
                  </a:cubicBezTo>
                  <a:cubicBezTo>
                    <a:pt x="24" y="13"/>
                    <a:pt x="18" y="16"/>
                    <a:pt x="14" y="20"/>
                  </a:cubicBezTo>
                  <a:moveTo>
                    <a:pt x="14" y="22"/>
                  </a:moveTo>
                  <a:cubicBezTo>
                    <a:pt x="14" y="22"/>
                    <a:pt x="14" y="22"/>
                    <a:pt x="14" y="22"/>
                  </a:cubicBezTo>
                  <a:cubicBezTo>
                    <a:pt x="19" y="17"/>
                    <a:pt x="26" y="14"/>
                    <a:pt x="30" y="7"/>
                  </a:cubicBezTo>
                  <a:cubicBezTo>
                    <a:pt x="30" y="6"/>
                    <a:pt x="30" y="6"/>
                    <a:pt x="30" y="6"/>
                  </a:cubicBezTo>
                  <a:cubicBezTo>
                    <a:pt x="33" y="7"/>
                    <a:pt x="35" y="8"/>
                    <a:pt x="37" y="9"/>
                  </a:cubicBezTo>
                  <a:cubicBezTo>
                    <a:pt x="37" y="9"/>
                    <a:pt x="37" y="9"/>
                    <a:pt x="37" y="9"/>
                  </a:cubicBezTo>
                  <a:cubicBezTo>
                    <a:pt x="29" y="13"/>
                    <a:pt x="22" y="19"/>
                    <a:pt x="14" y="22"/>
                  </a:cubicBezTo>
                  <a:moveTo>
                    <a:pt x="14" y="15"/>
                  </a:moveTo>
                  <a:cubicBezTo>
                    <a:pt x="15" y="10"/>
                    <a:pt x="19" y="6"/>
                    <a:pt x="27" y="6"/>
                  </a:cubicBezTo>
                  <a:cubicBezTo>
                    <a:pt x="27" y="6"/>
                    <a:pt x="27" y="6"/>
                    <a:pt x="27" y="6"/>
                  </a:cubicBezTo>
                  <a:cubicBezTo>
                    <a:pt x="28" y="6"/>
                    <a:pt x="28" y="6"/>
                    <a:pt x="29" y="6"/>
                  </a:cubicBezTo>
                  <a:cubicBezTo>
                    <a:pt x="24" y="9"/>
                    <a:pt x="19" y="12"/>
                    <a:pt x="14" y="15"/>
                  </a:cubicBezTo>
                  <a:moveTo>
                    <a:pt x="27" y="0"/>
                  </a:moveTo>
                  <a:cubicBezTo>
                    <a:pt x="5" y="0"/>
                    <a:pt x="0" y="34"/>
                    <a:pt x="23" y="38"/>
                  </a:cubicBezTo>
                  <a:cubicBezTo>
                    <a:pt x="24" y="38"/>
                    <a:pt x="24" y="38"/>
                    <a:pt x="24" y="38"/>
                  </a:cubicBezTo>
                  <a:cubicBezTo>
                    <a:pt x="24" y="38"/>
                    <a:pt x="24" y="38"/>
                    <a:pt x="25" y="38"/>
                  </a:cubicBezTo>
                  <a:cubicBezTo>
                    <a:pt x="35" y="38"/>
                    <a:pt x="45" y="31"/>
                    <a:pt x="46" y="20"/>
                  </a:cubicBezTo>
                  <a:cubicBezTo>
                    <a:pt x="48" y="10"/>
                    <a:pt x="40" y="2"/>
                    <a:pt x="30"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413"/>
            <p:cNvSpPr>
              <a:spLocks noEditPoints="1"/>
            </p:cNvSpPr>
            <p:nvPr/>
          </p:nvSpPr>
          <p:spPr bwMode="auto">
            <a:xfrm>
              <a:off x="4638" y="2298"/>
              <a:ext cx="178" cy="48"/>
            </a:xfrm>
            <a:custGeom>
              <a:avLst/>
              <a:gdLst>
                <a:gd name="T0" fmla="*/ 117 w 133"/>
                <a:gd name="T1" fmla="*/ 12 h 36"/>
                <a:gd name="T2" fmla="*/ 128 w 133"/>
                <a:gd name="T3" fmla="*/ 30 h 36"/>
                <a:gd name="T4" fmla="*/ 123 w 133"/>
                <a:gd name="T5" fmla="*/ 14 h 36"/>
                <a:gd name="T6" fmla="*/ 119 w 133"/>
                <a:gd name="T7" fmla="*/ 26 h 36"/>
                <a:gd name="T8" fmla="*/ 121 w 133"/>
                <a:gd name="T9" fmla="*/ 30 h 36"/>
                <a:gd name="T10" fmla="*/ 126 w 133"/>
                <a:gd name="T11" fmla="*/ 27 h 36"/>
                <a:gd name="T12" fmla="*/ 128 w 133"/>
                <a:gd name="T13" fmla="*/ 19 h 36"/>
                <a:gd name="T14" fmla="*/ 98 w 133"/>
                <a:gd name="T15" fmla="*/ 15 h 36"/>
                <a:gd name="T16" fmla="*/ 92 w 133"/>
                <a:gd name="T17" fmla="*/ 29 h 36"/>
                <a:gd name="T18" fmla="*/ 110 w 133"/>
                <a:gd name="T19" fmla="*/ 12 h 36"/>
                <a:gd name="T20" fmla="*/ 70 w 133"/>
                <a:gd name="T21" fmla="*/ 28 h 36"/>
                <a:gd name="T22" fmla="*/ 81 w 133"/>
                <a:gd name="T23" fmla="*/ 17 h 36"/>
                <a:gd name="T24" fmla="*/ 127 w 133"/>
                <a:gd name="T25" fmla="*/ 10 h 36"/>
                <a:gd name="T26" fmla="*/ 127 w 133"/>
                <a:gd name="T27" fmla="*/ 18 h 36"/>
                <a:gd name="T28" fmla="*/ 56 w 133"/>
                <a:gd name="T29" fmla="*/ 28 h 36"/>
                <a:gd name="T30" fmla="*/ 70 w 133"/>
                <a:gd name="T31" fmla="*/ 9 h 36"/>
                <a:gd name="T32" fmla="*/ 63 w 133"/>
                <a:gd name="T33" fmla="*/ 28 h 36"/>
                <a:gd name="T34" fmla="*/ 75 w 133"/>
                <a:gd name="T35" fmla="*/ 15 h 36"/>
                <a:gd name="T36" fmla="*/ 40 w 133"/>
                <a:gd name="T37" fmla="*/ 27 h 36"/>
                <a:gd name="T38" fmla="*/ 44 w 133"/>
                <a:gd name="T39" fmla="*/ 27 h 36"/>
                <a:gd name="T40" fmla="*/ 95 w 133"/>
                <a:gd name="T41" fmla="*/ 8 h 36"/>
                <a:gd name="T42" fmla="*/ 33 w 133"/>
                <a:gd name="T43" fmla="*/ 27 h 36"/>
                <a:gd name="T44" fmla="*/ 38 w 133"/>
                <a:gd name="T45" fmla="*/ 27 h 36"/>
                <a:gd name="T46" fmla="*/ 29 w 133"/>
                <a:gd name="T47" fmla="*/ 10 h 36"/>
                <a:gd name="T48" fmla="*/ 7 w 133"/>
                <a:gd name="T49" fmla="*/ 25 h 36"/>
                <a:gd name="T50" fmla="*/ 22 w 133"/>
                <a:gd name="T51" fmla="*/ 8 h 36"/>
                <a:gd name="T52" fmla="*/ 115 w 133"/>
                <a:gd name="T53" fmla="*/ 8 h 36"/>
                <a:gd name="T54" fmla="*/ 112 w 133"/>
                <a:gd name="T55" fmla="*/ 23 h 36"/>
                <a:gd name="T56" fmla="*/ 118 w 133"/>
                <a:gd name="T57" fmla="*/ 9 h 36"/>
                <a:gd name="T58" fmla="*/ 31 w 133"/>
                <a:gd name="T59" fmla="*/ 16 h 36"/>
                <a:gd name="T60" fmla="*/ 26 w 133"/>
                <a:gd name="T61" fmla="*/ 26 h 36"/>
                <a:gd name="T62" fmla="*/ 27 w 133"/>
                <a:gd name="T63" fmla="*/ 27 h 36"/>
                <a:gd name="T64" fmla="*/ 38 w 133"/>
                <a:gd name="T65" fmla="*/ 16 h 36"/>
                <a:gd name="T66" fmla="*/ 6 w 133"/>
                <a:gd name="T67" fmla="*/ 15 h 36"/>
                <a:gd name="T68" fmla="*/ 91 w 133"/>
                <a:gd name="T69" fmla="*/ 19 h 36"/>
                <a:gd name="T70" fmla="*/ 96 w 133"/>
                <a:gd name="T71" fmla="*/ 23 h 36"/>
                <a:gd name="T72" fmla="*/ 105 w 133"/>
                <a:gd name="T73" fmla="*/ 7 h 36"/>
                <a:gd name="T74" fmla="*/ 6 w 133"/>
                <a:gd name="T75" fmla="*/ 6 h 36"/>
                <a:gd name="T76" fmla="*/ 6 w 133"/>
                <a:gd name="T77" fmla="*/ 18 h 36"/>
                <a:gd name="T78" fmla="*/ 8 w 133"/>
                <a:gd name="T79" fmla="*/ 17 h 36"/>
                <a:gd name="T80" fmla="*/ 25 w 133"/>
                <a:gd name="T81" fmla="*/ 6 h 36"/>
                <a:gd name="T82" fmla="*/ 19 w 133"/>
                <a:gd name="T83" fmla="*/ 23 h 36"/>
                <a:gd name="T84" fmla="*/ 41 w 133"/>
                <a:gd name="T85" fmla="*/ 5 h 36"/>
                <a:gd name="T86" fmla="*/ 43 w 133"/>
                <a:gd name="T87" fmla="*/ 6 h 36"/>
                <a:gd name="T88" fmla="*/ 33 w 133"/>
                <a:gd name="T89" fmla="*/ 25 h 36"/>
                <a:gd name="T90" fmla="*/ 52 w 133"/>
                <a:gd name="T91" fmla="*/ 5 h 36"/>
                <a:gd name="T92" fmla="*/ 90 w 133"/>
                <a:gd name="T93" fmla="*/ 8 h 36"/>
                <a:gd name="T94" fmla="*/ 72 w 133"/>
                <a:gd name="T95" fmla="*/ 20 h 36"/>
                <a:gd name="T96" fmla="*/ 64 w 133"/>
                <a:gd name="T97" fmla="*/ 21 h 36"/>
                <a:gd name="T98" fmla="*/ 72 w 133"/>
                <a:gd name="T99" fmla="*/ 7 h 36"/>
                <a:gd name="T100" fmla="*/ 50 w 133"/>
                <a:gd name="T101" fmla="*/ 23 h 36"/>
                <a:gd name="T102" fmla="*/ 47 w 133"/>
                <a:gd name="T103" fmla="*/ 20 h 36"/>
                <a:gd name="T104" fmla="*/ 57 w 133"/>
                <a:gd name="T105" fmla="*/ 7 h 36"/>
                <a:gd name="T106" fmla="*/ 33 w 133"/>
                <a:gd name="T107" fmla="*/ 25 h 36"/>
                <a:gd name="T108" fmla="*/ 0 w 133"/>
                <a:gd name="T109" fmla="*/ 3 h 36"/>
                <a:gd name="T110" fmla="*/ 128 w 133"/>
                <a:gd name="T111" fmla="*/ 36 h 36"/>
                <a:gd name="T112" fmla="*/ 133 w 133"/>
                <a:gd name="T113" fmla="*/ 7 h 36"/>
                <a:gd name="T114" fmla="*/ 52 w 133"/>
                <a:gd name="T11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 h="36">
                  <a:moveTo>
                    <a:pt x="104" y="30"/>
                  </a:moveTo>
                  <a:cubicBezTo>
                    <a:pt x="102" y="30"/>
                    <a:pt x="100" y="30"/>
                    <a:pt x="98" y="30"/>
                  </a:cubicBezTo>
                  <a:cubicBezTo>
                    <a:pt x="103" y="25"/>
                    <a:pt x="108" y="20"/>
                    <a:pt x="113" y="16"/>
                  </a:cubicBezTo>
                  <a:cubicBezTo>
                    <a:pt x="114" y="14"/>
                    <a:pt x="116" y="13"/>
                    <a:pt x="117" y="12"/>
                  </a:cubicBezTo>
                  <a:cubicBezTo>
                    <a:pt x="116" y="14"/>
                    <a:pt x="115" y="16"/>
                    <a:pt x="114" y="17"/>
                  </a:cubicBezTo>
                  <a:cubicBezTo>
                    <a:pt x="112" y="22"/>
                    <a:pt x="108" y="26"/>
                    <a:pt x="104" y="29"/>
                  </a:cubicBezTo>
                  <a:cubicBezTo>
                    <a:pt x="104" y="30"/>
                    <a:pt x="104" y="30"/>
                    <a:pt x="104" y="30"/>
                  </a:cubicBezTo>
                  <a:moveTo>
                    <a:pt x="128" y="30"/>
                  </a:moveTo>
                  <a:cubicBezTo>
                    <a:pt x="121" y="30"/>
                    <a:pt x="113" y="30"/>
                    <a:pt x="106" y="30"/>
                  </a:cubicBezTo>
                  <a:cubicBezTo>
                    <a:pt x="112" y="26"/>
                    <a:pt x="116" y="21"/>
                    <a:pt x="121" y="16"/>
                  </a:cubicBezTo>
                  <a:cubicBezTo>
                    <a:pt x="121" y="15"/>
                    <a:pt x="124" y="11"/>
                    <a:pt x="124" y="11"/>
                  </a:cubicBezTo>
                  <a:cubicBezTo>
                    <a:pt x="124" y="11"/>
                    <a:pt x="124" y="12"/>
                    <a:pt x="123" y="14"/>
                  </a:cubicBezTo>
                  <a:cubicBezTo>
                    <a:pt x="121" y="19"/>
                    <a:pt x="117" y="24"/>
                    <a:pt x="114" y="28"/>
                  </a:cubicBezTo>
                  <a:cubicBezTo>
                    <a:pt x="113" y="29"/>
                    <a:pt x="113" y="30"/>
                    <a:pt x="114" y="30"/>
                  </a:cubicBezTo>
                  <a:cubicBezTo>
                    <a:pt x="114" y="30"/>
                    <a:pt x="114" y="30"/>
                    <a:pt x="114" y="30"/>
                  </a:cubicBezTo>
                  <a:cubicBezTo>
                    <a:pt x="117" y="28"/>
                    <a:pt x="117" y="28"/>
                    <a:pt x="119" y="26"/>
                  </a:cubicBezTo>
                  <a:cubicBezTo>
                    <a:pt x="121" y="25"/>
                    <a:pt x="123" y="23"/>
                    <a:pt x="124" y="23"/>
                  </a:cubicBezTo>
                  <a:cubicBezTo>
                    <a:pt x="124" y="23"/>
                    <a:pt x="124" y="25"/>
                    <a:pt x="120" y="28"/>
                  </a:cubicBezTo>
                  <a:cubicBezTo>
                    <a:pt x="120" y="29"/>
                    <a:pt x="120" y="30"/>
                    <a:pt x="120" y="30"/>
                  </a:cubicBezTo>
                  <a:cubicBezTo>
                    <a:pt x="121" y="30"/>
                    <a:pt x="121" y="30"/>
                    <a:pt x="121" y="30"/>
                  </a:cubicBezTo>
                  <a:cubicBezTo>
                    <a:pt x="122" y="29"/>
                    <a:pt x="124" y="29"/>
                    <a:pt x="126" y="29"/>
                  </a:cubicBezTo>
                  <a:cubicBezTo>
                    <a:pt x="126" y="29"/>
                    <a:pt x="126" y="29"/>
                    <a:pt x="126" y="29"/>
                  </a:cubicBezTo>
                  <a:cubicBezTo>
                    <a:pt x="127" y="29"/>
                    <a:pt x="127" y="27"/>
                    <a:pt x="126" y="27"/>
                  </a:cubicBezTo>
                  <a:cubicBezTo>
                    <a:pt x="126" y="27"/>
                    <a:pt x="126" y="27"/>
                    <a:pt x="126" y="27"/>
                  </a:cubicBezTo>
                  <a:cubicBezTo>
                    <a:pt x="125" y="27"/>
                    <a:pt x="124" y="28"/>
                    <a:pt x="123" y="28"/>
                  </a:cubicBezTo>
                  <a:cubicBezTo>
                    <a:pt x="123" y="28"/>
                    <a:pt x="123" y="28"/>
                    <a:pt x="123" y="27"/>
                  </a:cubicBezTo>
                  <a:cubicBezTo>
                    <a:pt x="125" y="25"/>
                    <a:pt x="127" y="22"/>
                    <a:pt x="128" y="19"/>
                  </a:cubicBezTo>
                  <a:cubicBezTo>
                    <a:pt x="128" y="19"/>
                    <a:pt x="128" y="19"/>
                    <a:pt x="128" y="19"/>
                  </a:cubicBezTo>
                  <a:cubicBezTo>
                    <a:pt x="128" y="23"/>
                    <a:pt x="128" y="26"/>
                    <a:pt x="128" y="30"/>
                  </a:cubicBezTo>
                  <a:moveTo>
                    <a:pt x="97" y="29"/>
                  </a:moveTo>
                  <a:cubicBezTo>
                    <a:pt x="92" y="29"/>
                    <a:pt x="87" y="29"/>
                    <a:pt x="83" y="29"/>
                  </a:cubicBezTo>
                  <a:cubicBezTo>
                    <a:pt x="88" y="25"/>
                    <a:pt x="93" y="20"/>
                    <a:pt x="98" y="15"/>
                  </a:cubicBezTo>
                  <a:cubicBezTo>
                    <a:pt x="99" y="13"/>
                    <a:pt x="102" y="11"/>
                    <a:pt x="104" y="10"/>
                  </a:cubicBezTo>
                  <a:cubicBezTo>
                    <a:pt x="102" y="11"/>
                    <a:pt x="101" y="13"/>
                    <a:pt x="100" y="15"/>
                  </a:cubicBezTo>
                  <a:cubicBezTo>
                    <a:pt x="97" y="19"/>
                    <a:pt x="94" y="23"/>
                    <a:pt x="91" y="28"/>
                  </a:cubicBezTo>
                  <a:cubicBezTo>
                    <a:pt x="91" y="28"/>
                    <a:pt x="91" y="29"/>
                    <a:pt x="92" y="29"/>
                  </a:cubicBezTo>
                  <a:cubicBezTo>
                    <a:pt x="92" y="29"/>
                    <a:pt x="92" y="29"/>
                    <a:pt x="92" y="28"/>
                  </a:cubicBezTo>
                  <a:cubicBezTo>
                    <a:pt x="98" y="23"/>
                    <a:pt x="103" y="17"/>
                    <a:pt x="110" y="12"/>
                  </a:cubicBezTo>
                  <a:cubicBezTo>
                    <a:pt x="111" y="10"/>
                    <a:pt x="112" y="10"/>
                    <a:pt x="112" y="10"/>
                  </a:cubicBezTo>
                  <a:cubicBezTo>
                    <a:pt x="112" y="10"/>
                    <a:pt x="112" y="10"/>
                    <a:pt x="110" y="12"/>
                  </a:cubicBezTo>
                  <a:cubicBezTo>
                    <a:pt x="109" y="15"/>
                    <a:pt x="107" y="17"/>
                    <a:pt x="105" y="19"/>
                  </a:cubicBezTo>
                  <a:cubicBezTo>
                    <a:pt x="102" y="22"/>
                    <a:pt x="99" y="25"/>
                    <a:pt x="97" y="28"/>
                  </a:cubicBezTo>
                  <a:cubicBezTo>
                    <a:pt x="97" y="29"/>
                    <a:pt x="97" y="29"/>
                    <a:pt x="97" y="29"/>
                  </a:cubicBezTo>
                  <a:moveTo>
                    <a:pt x="70" y="28"/>
                  </a:moveTo>
                  <a:cubicBezTo>
                    <a:pt x="68" y="28"/>
                    <a:pt x="66" y="28"/>
                    <a:pt x="65" y="28"/>
                  </a:cubicBezTo>
                  <a:cubicBezTo>
                    <a:pt x="71" y="24"/>
                    <a:pt x="76" y="19"/>
                    <a:pt x="81" y="14"/>
                  </a:cubicBezTo>
                  <a:cubicBezTo>
                    <a:pt x="83" y="12"/>
                    <a:pt x="85" y="11"/>
                    <a:pt x="88" y="9"/>
                  </a:cubicBezTo>
                  <a:cubicBezTo>
                    <a:pt x="85" y="11"/>
                    <a:pt x="83" y="15"/>
                    <a:pt x="81" y="17"/>
                  </a:cubicBezTo>
                  <a:cubicBezTo>
                    <a:pt x="78" y="21"/>
                    <a:pt x="74" y="25"/>
                    <a:pt x="70" y="28"/>
                  </a:cubicBezTo>
                  <a:moveTo>
                    <a:pt x="117" y="27"/>
                  </a:moveTo>
                  <a:cubicBezTo>
                    <a:pt x="117" y="27"/>
                    <a:pt x="117" y="26"/>
                    <a:pt x="118" y="25"/>
                  </a:cubicBezTo>
                  <a:cubicBezTo>
                    <a:pt x="122" y="20"/>
                    <a:pt x="124" y="15"/>
                    <a:pt x="127" y="10"/>
                  </a:cubicBezTo>
                  <a:cubicBezTo>
                    <a:pt x="127" y="9"/>
                    <a:pt x="127" y="9"/>
                    <a:pt x="127" y="9"/>
                  </a:cubicBezTo>
                  <a:cubicBezTo>
                    <a:pt x="127" y="9"/>
                    <a:pt x="127" y="9"/>
                    <a:pt x="128" y="9"/>
                  </a:cubicBezTo>
                  <a:cubicBezTo>
                    <a:pt x="128" y="12"/>
                    <a:pt x="128" y="15"/>
                    <a:pt x="128" y="19"/>
                  </a:cubicBezTo>
                  <a:cubicBezTo>
                    <a:pt x="128" y="18"/>
                    <a:pt x="127" y="18"/>
                    <a:pt x="127" y="18"/>
                  </a:cubicBezTo>
                  <a:cubicBezTo>
                    <a:pt x="127" y="18"/>
                    <a:pt x="127" y="18"/>
                    <a:pt x="127" y="18"/>
                  </a:cubicBezTo>
                  <a:cubicBezTo>
                    <a:pt x="124" y="20"/>
                    <a:pt x="124" y="20"/>
                    <a:pt x="122" y="21"/>
                  </a:cubicBezTo>
                  <a:cubicBezTo>
                    <a:pt x="121" y="22"/>
                    <a:pt x="117" y="27"/>
                    <a:pt x="117" y="27"/>
                  </a:cubicBezTo>
                  <a:moveTo>
                    <a:pt x="56" y="28"/>
                  </a:moveTo>
                  <a:cubicBezTo>
                    <a:pt x="53" y="28"/>
                    <a:pt x="50" y="28"/>
                    <a:pt x="47" y="27"/>
                  </a:cubicBezTo>
                  <a:cubicBezTo>
                    <a:pt x="53" y="25"/>
                    <a:pt x="57" y="20"/>
                    <a:pt x="62" y="16"/>
                  </a:cubicBezTo>
                  <a:cubicBezTo>
                    <a:pt x="64" y="14"/>
                    <a:pt x="66" y="12"/>
                    <a:pt x="69" y="10"/>
                  </a:cubicBezTo>
                  <a:cubicBezTo>
                    <a:pt x="70" y="9"/>
                    <a:pt x="70" y="9"/>
                    <a:pt x="70" y="9"/>
                  </a:cubicBezTo>
                  <a:cubicBezTo>
                    <a:pt x="71" y="9"/>
                    <a:pt x="68" y="11"/>
                    <a:pt x="68" y="12"/>
                  </a:cubicBezTo>
                  <a:cubicBezTo>
                    <a:pt x="64" y="17"/>
                    <a:pt x="60" y="23"/>
                    <a:pt x="56" y="27"/>
                  </a:cubicBezTo>
                  <a:cubicBezTo>
                    <a:pt x="56" y="28"/>
                    <a:pt x="56" y="28"/>
                    <a:pt x="56" y="28"/>
                  </a:cubicBezTo>
                  <a:moveTo>
                    <a:pt x="63" y="28"/>
                  </a:moveTo>
                  <a:cubicBezTo>
                    <a:pt x="61" y="28"/>
                    <a:pt x="59" y="28"/>
                    <a:pt x="58" y="28"/>
                  </a:cubicBezTo>
                  <a:cubicBezTo>
                    <a:pt x="65" y="22"/>
                    <a:pt x="70" y="15"/>
                    <a:pt x="78" y="10"/>
                  </a:cubicBezTo>
                  <a:cubicBezTo>
                    <a:pt x="79" y="9"/>
                    <a:pt x="80" y="9"/>
                    <a:pt x="80" y="9"/>
                  </a:cubicBezTo>
                  <a:cubicBezTo>
                    <a:pt x="81" y="9"/>
                    <a:pt x="76" y="14"/>
                    <a:pt x="75" y="15"/>
                  </a:cubicBezTo>
                  <a:cubicBezTo>
                    <a:pt x="71" y="19"/>
                    <a:pt x="68" y="24"/>
                    <a:pt x="63" y="27"/>
                  </a:cubicBezTo>
                  <a:cubicBezTo>
                    <a:pt x="63" y="28"/>
                    <a:pt x="63" y="28"/>
                    <a:pt x="63" y="28"/>
                  </a:cubicBezTo>
                  <a:moveTo>
                    <a:pt x="44" y="27"/>
                  </a:moveTo>
                  <a:cubicBezTo>
                    <a:pt x="43" y="27"/>
                    <a:pt x="41" y="27"/>
                    <a:pt x="40" y="27"/>
                  </a:cubicBezTo>
                  <a:cubicBezTo>
                    <a:pt x="45" y="23"/>
                    <a:pt x="50" y="18"/>
                    <a:pt x="55" y="13"/>
                  </a:cubicBezTo>
                  <a:cubicBezTo>
                    <a:pt x="57" y="11"/>
                    <a:pt x="59" y="10"/>
                    <a:pt x="61" y="8"/>
                  </a:cubicBezTo>
                  <a:cubicBezTo>
                    <a:pt x="59" y="10"/>
                    <a:pt x="57" y="12"/>
                    <a:pt x="56" y="14"/>
                  </a:cubicBezTo>
                  <a:cubicBezTo>
                    <a:pt x="52" y="19"/>
                    <a:pt x="48" y="23"/>
                    <a:pt x="44" y="27"/>
                  </a:cubicBezTo>
                  <a:moveTo>
                    <a:pt x="81" y="29"/>
                  </a:moveTo>
                  <a:cubicBezTo>
                    <a:pt x="78" y="29"/>
                    <a:pt x="75" y="29"/>
                    <a:pt x="72" y="28"/>
                  </a:cubicBezTo>
                  <a:cubicBezTo>
                    <a:pt x="78" y="24"/>
                    <a:pt x="83" y="18"/>
                    <a:pt x="89" y="13"/>
                  </a:cubicBezTo>
                  <a:cubicBezTo>
                    <a:pt x="91" y="11"/>
                    <a:pt x="93" y="10"/>
                    <a:pt x="95" y="8"/>
                  </a:cubicBezTo>
                  <a:cubicBezTo>
                    <a:pt x="95" y="8"/>
                    <a:pt x="93" y="15"/>
                    <a:pt x="92" y="15"/>
                  </a:cubicBezTo>
                  <a:cubicBezTo>
                    <a:pt x="89" y="20"/>
                    <a:pt x="85" y="25"/>
                    <a:pt x="81" y="29"/>
                  </a:cubicBezTo>
                  <a:moveTo>
                    <a:pt x="38" y="27"/>
                  </a:moveTo>
                  <a:cubicBezTo>
                    <a:pt x="36" y="27"/>
                    <a:pt x="34" y="27"/>
                    <a:pt x="33" y="27"/>
                  </a:cubicBezTo>
                  <a:cubicBezTo>
                    <a:pt x="39" y="23"/>
                    <a:pt x="44" y="17"/>
                    <a:pt x="50" y="12"/>
                  </a:cubicBezTo>
                  <a:cubicBezTo>
                    <a:pt x="53" y="9"/>
                    <a:pt x="54" y="8"/>
                    <a:pt x="54" y="8"/>
                  </a:cubicBezTo>
                  <a:cubicBezTo>
                    <a:pt x="54" y="8"/>
                    <a:pt x="49" y="13"/>
                    <a:pt x="47" y="15"/>
                  </a:cubicBezTo>
                  <a:cubicBezTo>
                    <a:pt x="44" y="18"/>
                    <a:pt x="41" y="22"/>
                    <a:pt x="38" y="27"/>
                  </a:cubicBezTo>
                  <a:cubicBezTo>
                    <a:pt x="38" y="27"/>
                    <a:pt x="38" y="27"/>
                    <a:pt x="38" y="27"/>
                  </a:cubicBezTo>
                  <a:moveTo>
                    <a:pt x="14" y="26"/>
                  </a:moveTo>
                  <a:cubicBezTo>
                    <a:pt x="12" y="26"/>
                    <a:pt x="9" y="26"/>
                    <a:pt x="7" y="26"/>
                  </a:cubicBezTo>
                  <a:cubicBezTo>
                    <a:pt x="15" y="22"/>
                    <a:pt x="22" y="15"/>
                    <a:pt x="29" y="10"/>
                  </a:cubicBezTo>
                  <a:cubicBezTo>
                    <a:pt x="31" y="9"/>
                    <a:pt x="32" y="8"/>
                    <a:pt x="32" y="8"/>
                  </a:cubicBezTo>
                  <a:cubicBezTo>
                    <a:pt x="33" y="8"/>
                    <a:pt x="25" y="16"/>
                    <a:pt x="24" y="17"/>
                  </a:cubicBezTo>
                  <a:cubicBezTo>
                    <a:pt x="21" y="20"/>
                    <a:pt x="17" y="23"/>
                    <a:pt x="14" y="26"/>
                  </a:cubicBezTo>
                  <a:moveTo>
                    <a:pt x="7" y="25"/>
                  </a:moveTo>
                  <a:cubicBezTo>
                    <a:pt x="6" y="23"/>
                    <a:pt x="6" y="22"/>
                    <a:pt x="6" y="21"/>
                  </a:cubicBezTo>
                  <a:cubicBezTo>
                    <a:pt x="9" y="18"/>
                    <a:pt x="11" y="16"/>
                    <a:pt x="13" y="14"/>
                  </a:cubicBezTo>
                  <a:cubicBezTo>
                    <a:pt x="15" y="12"/>
                    <a:pt x="18" y="11"/>
                    <a:pt x="20" y="9"/>
                  </a:cubicBezTo>
                  <a:cubicBezTo>
                    <a:pt x="21" y="8"/>
                    <a:pt x="22" y="8"/>
                    <a:pt x="22" y="8"/>
                  </a:cubicBezTo>
                  <a:cubicBezTo>
                    <a:pt x="23" y="8"/>
                    <a:pt x="22" y="8"/>
                    <a:pt x="21" y="10"/>
                  </a:cubicBezTo>
                  <a:cubicBezTo>
                    <a:pt x="17" y="15"/>
                    <a:pt x="11" y="20"/>
                    <a:pt x="7" y="25"/>
                  </a:cubicBezTo>
                  <a:moveTo>
                    <a:pt x="101" y="26"/>
                  </a:moveTo>
                  <a:cubicBezTo>
                    <a:pt x="106" y="20"/>
                    <a:pt x="111" y="14"/>
                    <a:pt x="115" y="8"/>
                  </a:cubicBezTo>
                  <a:cubicBezTo>
                    <a:pt x="115" y="8"/>
                    <a:pt x="115" y="8"/>
                    <a:pt x="115" y="8"/>
                  </a:cubicBezTo>
                  <a:cubicBezTo>
                    <a:pt x="118" y="8"/>
                    <a:pt x="122" y="8"/>
                    <a:pt x="126" y="9"/>
                  </a:cubicBezTo>
                  <a:cubicBezTo>
                    <a:pt x="126" y="9"/>
                    <a:pt x="126" y="9"/>
                    <a:pt x="126" y="9"/>
                  </a:cubicBezTo>
                  <a:cubicBezTo>
                    <a:pt x="120" y="13"/>
                    <a:pt x="116" y="18"/>
                    <a:pt x="112" y="23"/>
                  </a:cubicBezTo>
                  <a:cubicBezTo>
                    <a:pt x="112" y="22"/>
                    <a:pt x="113" y="21"/>
                    <a:pt x="114" y="21"/>
                  </a:cubicBezTo>
                  <a:cubicBezTo>
                    <a:pt x="116" y="17"/>
                    <a:pt x="118" y="14"/>
                    <a:pt x="119" y="10"/>
                  </a:cubicBezTo>
                  <a:cubicBezTo>
                    <a:pt x="119" y="9"/>
                    <a:pt x="119" y="9"/>
                    <a:pt x="119" y="9"/>
                  </a:cubicBezTo>
                  <a:cubicBezTo>
                    <a:pt x="118" y="9"/>
                    <a:pt x="118" y="9"/>
                    <a:pt x="118" y="9"/>
                  </a:cubicBezTo>
                  <a:cubicBezTo>
                    <a:pt x="112" y="14"/>
                    <a:pt x="106" y="20"/>
                    <a:pt x="101" y="26"/>
                  </a:cubicBezTo>
                  <a:moveTo>
                    <a:pt x="26" y="27"/>
                  </a:moveTo>
                  <a:cubicBezTo>
                    <a:pt x="23" y="27"/>
                    <a:pt x="20" y="27"/>
                    <a:pt x="17" y="27"/>
                  </a:cubicBezTo>
                  <a:cubicBezTo>
                    <a:pt x="23" y="24"/>
                    <a:pt x="27" y="20"/>
                    <a:pt x="31" y="16"/>
                  </a:cubicBezTo>
                  <a:cubicBezTo>
                    <a:pt x="32" y="15"/>
                    <a:pt x="34" y="13"/>
                    <a:pt x="35" y="12"/>
                  </a:cubicBezTo>
                  <a:cubicBezTo>
                    <a:pt x="35" y="12"/>
                    <a:pt x="40" y="7"/>
                    <a:pt x="40" y="7"/>
                  </a:cubicBezTo>
                  <a:cubicBezTo>
                    <a:pt x="40" y="7"/>
                    <a:pt x="40" y="7"/>
                    <a:pt x="40" y="8"/>
                  </a:cubicBezTo>
                  <a:cubicBezTo>
                    <a:pt x="35" y="14"/>
                    <a:pt x="31" y="20"/>
                    <a:pt x="26" y="26"/>
                  </a:cubicBezTo>
                  <a:cubicBezTo>
                    <a:pt x="26" y="26"/>
                    <a:pt x="26" y="27"/>
                    <a:pt x="26" y="27"/>
                  </a:cubicBezTo>
                  <a:moveTo>
                    <a:pt x="31" y="27"/>
                  </a:moveTo>
                  <a:cubicBezTo>
                    <a:pt x="29" y="27"/>
                    <a:pt x="28" y="27"/>
                    <a:pt x="27" y="27"/>
                  </a:cubicBezTo>
                  <a:cubicBezTo>
                    <a:pt x="27" y="27"/>
                    <a:pt x="27" y="27"/>
                    <a:pt x="27" y="27"/>
                  </a:cubicBezTo>
                  <a:cubicBezTo>
                    <a:pt x="33" y="20"/>
                    <a:pt x="38" y="13"/>
                    <a:pt x="45" y="8"/>
                  </a:cubicBezTo>
                  <a:cubicBezTo>
                    <a:pt x="46" y="8"/>
                    <a:pt x="46" y="7"/>
                    <a:pt x="46" y="7"/>
                  </a:cubicBezTo>
                  <a:cubicBezTo>
                    <a:pt x="46" y="7"/>
                    <a:pt x="46" y="8"/>
                    <a:pt x="44" y="9"/>
                  </a:cubicBezTo>
                  <a:cubicBezTo>
                    <a:pt x="42" y="11"/>
                    <a:pt x="40" y="14"/>
                    <a:pt x="38" y="16"/>
                  </a:cubicBezTo>
                  <a:cubicBezTo>
                    <a:pt x="35" y="20"/>
                    <a:pt x="33" y="23"/>
                    <a:pt x="31" y="27"/>
                  </a:cubicBezTo>
                  <a:cubicBezTo>
                    <a:pt x="31" y="27"/>
                    <a:pt x="31" y="27"/>
                    <a:pt x="31" y="27"/>
                  </a:cubicBezTo>
                  <a:moveTo>
                    <a:pt x="6" y="17"/>
                  </a:moveTo>
                  <a:cubicBezTo>
                    <a:pt x="6" y="16"/>
                    <a:pt x="6" y="16"/>
                    <a:pt x="6" y="15"/>
                  </a:cubicBezTo>
                  <a:cubicBezTo>
                    <a:pt x="7" y="13"/>
                    <a:pt x="13" y="7"/>
                    <a:pt x="13" y="7"/>
                  </a:cubicBezTo>
                  <a:cubicBezTo>
                    <a:pt x="13" y="7"/>
                    <a:pt x="13" y="7"/>
                    <a:pt x="11" y="9"/>
                  </a:cubicBezTo>
                  <a:cubicBezTo>
                    <a:pt x="10" y="12"/>
                    <a:pt x="8" y="14"/>
                    <a:pt x="6" y="17"/>
                  </a:cubicBezTo>
                  <a:moveTo>
                    <a:pt x="91" y="19"/>
                  </a:moveTo>
                  <a:cubicBezTo>
                    <a:pt x="94" y="15"/>
                    <a:pt x="97" y="11"/>
                    <a:pt x="98" y="7"/>
                  </a:cubicBezTo>
                  <a:cubicBezTo>
                    <a:pt x="98" y="6"/>
                    <a:pt x="98" y="6"/>
                    <a:pt x="98" y="6"/>
                  </a:cubicBezTo>
                  <a:cubicBezTo>
                    <a:pt x="103" y="7"/>
                    <a:pt x="108" y="7"/>
                    <a:pt x="113" y="7"/>
                  </a:cubicBezTo>
                  <a:cubicBezTo>
                    <a:pt x="107" y="12"/>
                    <a:pt x="101" y="17"/>
                    <a:pt x="96" y="23"/>
                  </a:cubicBezTo>
                  <a:cubicBezTo>
                    <a:pt x="97" y="22"/>
                    <a:pt x="97" y="21"/>
                    <a:pt x="98" y="21"/>
                  </a:cubicBezTo>
                  <a:cubicBezTo>
                    <a:pt x="100" y="16"/>
                    <a:pt x="103" y="12"/>
                    <a:pt x="106" y="8"/>
                  </a:cubicBezTo>
                  <a:cubicBezTo>
                    <a:pt x="107" y="7"/>
                    <a:pt x="106" y="7"/>
                    <a:pt x="106" y="7"/>
                  </a:cubicBezTo>
                  <a:cubicBezTo>
                    <a:pt x="105" y="7"/>
                    <a:pt x="105" y="7"/>
                    <a:pt x="105" y="7"/>
                  </a:cubicBezTo>
                  <a:cubicBezTo>
                    <a:pt x="101" y="10"/>
                    <a:pt x="98" y="13"/>
                    <a:pt x="95" y="16"/>
                  </a:cubicBezTo>
                  <a:cubicBezTo>
                    <a:pt x="94" y="17"/>
                    <a:pt x="92" y="18"/>
                    <a:pt x="91" y="19"/>
                  </a:cubicBezTo>
                  <a:moveTo>
                    <a:pt x="6" y="12"/>
                  </a:moveTo>
                  <a:cubicBezTo>
                    <a:pt x="6" y="10"/>
                    <a:pt x="6" y="8"/>
                    <a:pt x="6" y="6"/>
                  </a:cubicBezTo>
                  <a:cubicBezTo>
                    <a:pt x="8" y="6"/>
                    <a:pt x="10" y="6"/>
                    <a:pt x="12" y="6"/>
                  </a:cubicBezTo>
                  <a:cubicBezTo>
                    <a:pt x="10" y="8"/>
                    <a:pt x="8" y="10"/>
                    <a:pt x="6" y="12"/>
                  </a:cubicBezTo>
                  <a:moveTo>
                    <a:pt x="6" y="19"/>
                  </a:moveTo>
                  <a:cubicBezTo>
                    <a:pt x="6" y="18"/>
                    <a:pt x="6" y="18"/>
                    <a:pt x="6" y="18"/>
                  </a:cubicBezTo>
                  <a:cubicBezTo>
                    <a:pt x="7" y="17"/>
                    <a:pt x="9" y="15"/>
                    <a:pt x="9" y="14"/>
                  </a:cubicBezTo>
                  <a:cubicBezTo>
                    <a:pt x="11" y="11"/>
                    <a:pt x="13" y="9"/>
                    <a:pt x="16" y="6"/>
                  </a:cubicBezTo>
                  <a:cubicBezTo>
                    <a:pt x="18" y="6"/>
                    <a:pt x="21" y="6"/>
                    <a:pt x="23" y="6"/>
                  </a:cubicBezTo>
                  <a:cubicBezTo>
                    <a:pt x="17" y="9"/>
                    <a:pt x="13" y="13"/>
                    <a:pt x="8" y="17"/>
                  </a:cubicBezTo>
                  <a:cubicBezTo>
                    <a:pt x="7" y="18"/>
                    <a:pt x="7" y="18"/>
                    <a:pt x="6" y="19"/>
                  </a:cubicBezTo>
                  <a:moveTo>
                    <a:pt x="8" y="24"/>
                  </a:moveTo>
                  <a:cubicBezTo>
                    <a:pt x="14" y="21"/>
                    <a:pt x="21" y="12"/>
                    <a:pt x="25" y="6"/>
                  </a:cubicBezTo>
                  <a:cubicBezTo>
                    <a:pt x="25" y="6"/>
                    <a:pt x="25" y="6"/>
                    <a:pt x="25" y="6"/>
                  </a:cubicBezTo>
                  <a:cubicBezTo>
                    <a:pt x="28" y="6"/>
                    <a:pt x="30" y="6"/>
                    <a:pt x="33" y="6"/>
                  </a:cubicBezTo>
                  <a:cubicBezTo>
                    <a:pt x="24" y="11"/>
                    <a:pt x="17" y="19"/>
                    <a:pt x="8" y="24"/>
                  </a:cubicBezTo>
                  <a:moveTo>
                    <a:pt x="17" y="26"/>
                  </a:moveTo>
                  <a:cubicBezTo>
                    <a:pt x="17" y="26"/>
                    <a:pt x="17" y="25"/>
                    <a:pt x="19" y="23"/>
                  </a:cubicBezTo>
                  <a:cubicBezTo>
                    <a:pt x="21" y="21"/>
                    <a:pt x="23" y="19"/>
                    <a:pt x="25" y="18"/>
                  </a:cubicBezTo>
                  <a:cubicBezTo>
                    <a:pt x="29" y="14"/>
                    <a:pt x="32" y="10"/>
                    <a:pt x="35" y="6"/>
                  </a:cubicBezTo>
                  <a:cubicBezTo>
                    <a:pt x="35" y="6"/>
                    <a:pt x="35" y="6"/>
                    <a:pt x="35" y="6"/>
                  </a:cubicBezTo>
                  <a:cubicBezTo>
                    <a:pt x="37" y="5"/>
                    <a:pt x="39" y="5"/>
                    <a:pt x="41" y="5"/>
                  </a:cubicBezTo>
                  <a:cubicBezTo>
                    <a:pt x="34" y="10"/>
                    <a:pt x="28" y="18"/>
                    <a:pt x="21" y="23"/>
                  </a:cubicBezTo>
                  <a:cubicBezTo>
                    <a:pt x="20" y="24"/>
                    <a:pt x="17" y="26"/>
                    <a:pt x="17" y="26"/>
                  </a:cubicBezTo>
                  <a:moveTo>
                    <a:pt x="39" y="11"/>
                  </a:moveTo>
                  <a:cubicBezTo>
                    <a:pt x="41" y="9"/>
                    <a:pt x="42" y="8"/>
                    <a:pt x="43" y="6"/>
                  </a:cubicBezTo>
                  <a:cubicBezTo>
                    <a:pt x="43" y="5"/>
                    <a:pt x="43" y="5"/>
                    <a:pt x="43" y="5"/>
                  </a:cubicBezTo>
                  <a:cubicBezTo>
                    <a:pt x="45" y="5"/>
                    <a:pt x="46" y="5"/>
                    <a:pt x="48" y="5"/>
                  </a:cubicBezTo>
                  <a:cubicBezTo>
                    <a:pt x="45" y="7"/>
                    <a:pt x="42" y="9"/>
                    <a:pt x="39" y="11"/>
                  </a:cubicBezTo>
                  <a:moveTo>
                    <a:pt x="33" y="25"/>
                  </a:moveTo>
                  <a:cubicBezTo>
                    <a:pt x="34" y="24"/>
                    <a:pt x="36" y="21"/>
                    <a:pt x="37" y="20"/>
                  </a:cubicBezTo>
                  <a:cubicBezTo>
                    <a:pt x="41" y="15"/>
                    <a:pt x="45" y="10"/>
                    <a:pt x="49" y="6"/>
                  </a:cubicBezTo>
                  <a:cubicBezTo>
                    <a:pt x="50" y="5"/>
                    <a:pt x="50" y="5"/>
                    <a:pt x="50" y="5"/>
                  </a:cubicBezTo>
                  <a:cubicBezTo>
                    <a:pt x="50" y="5"/>
                    <a:pt x="51" y="5"/>
                    <a:pt x="52" y="5"/>
                  </a:cubicBezTo>
                  <a:cubicBezTo>
                    <a:pt x="58" y="5"/>
                    <a:pt x="64" y="5"/>
                    <a:pt x="70" y="6"/>
                  </a:cubicBezTo>
                  <a:cubicBezTo>
                    <a:pt x="79" y="6"/>
                    <a:pt x="88" y="6"/>
                    <a:pt x="96" y="6"/>
                  </a:cubicBezTo>
                  <a:cubicBezTo>
                    <a:pt x="92" y="8"/>
                    <a:pt x="89" y="11"/>
                    <a:pt x="85" y="14"/>
                  </a:cubicBezTo>
                  <a:cubicBezTo>
                    <a:pt x="87" y="12"/>
                    <a:pt x="89" y="10"/>
                    <a:pt x="90" y="8"/>
                  </a:cubicBezTo>
                  <a:cubicBezTo>
                    <a:pt x="91" y="7"/>
                    <a:pt x="90" y="7"/>
                    <a:pt x="90" y="7"/>
                  </a:cubicBezTo>
                  <a:cubicBezTo>
                    <a:pt x="90" y="7"/>
                    <a:pt x="90" y="7"/>
                    <a:pt x="89" y="7"/>
                  </a:cubicBezTo>
                  <a:cubicBezTo>
                    <a:pt x="82" y="11"/>
                    <a:pt x="77" y="16"/>
                    <a:pt x="71" y="22"/>
                  </a:cubicBezTo>
                  <a:cubicBezTo>
                    <a:pt x="71" y="21"/>
                    <a:pt x="72" y="21"/>
                    <a:pt x="72" y="20"/>
                  </a:cubicBezTo>
                  <a:cubicBezTo>
                    <a:pt x="76" y="16"/>
                    <a:pt x="79" y="11"/>
                    <a:pt x="83" y="7"/>
                  </a:cubicBezTo>
                  <a:cubicBezTo>
                    <a:pt x="83" y="7"/>
                    <a:pt x="83" y="6"/>
                    <a:pt x="82" y="6"/>
                  </a:cubicBezTo>
                  <a:cubicBezTo>
                    <a:pt x="82" y="6"/>
                    <a:pt x="82" y="6"/>
                    <a:pt x="82" y="6"/>
                  </a:cubicBezTo>
                  <a:cubicBezTo>
                    <a:pt x="75" y="9"/>
                    <a:pt x="69" y="15"/>
                    <a:pt x="64" y="21"/>
                  </a:cubicBezTo>
                  <a:cubicBezTo>
                    <a:pt x="63" y="22"/>
                    <a:pt x="59" y="26"/>
                    <a:pt x="59" y="26"/>
                  </a:cubicBezTo>
                  <a:cubicBezTo>
                    <a:pt x="59" y="26"/>
                    <a:pt x="60" y="25"/>
                    <a:pt x="61" y="23"/>
                  </a:cubicBezTo>
                  <a:cubicBezTo>
                    <a:pt x="65" y="18"/>
                    <a:pt x="69" y="13"/>
                    <a:pt x="73" y="8"/>
                  </a:cubicBezTo>
                  <a:cubicBezTo>
                    <a:pt x="73" y="8"/>
                    <a:pt x="73" y="7"/>
                    <a:pt x="72" y="7"/>
                  </a:cubicBezTo>
                  <a:cubicBezTo>
                    <a:pt x="72" y="7"/>
                    <a:pt x="72" y="7"/>
                    <a:pt x="72" y="7"/>
                  </a:cubicBezTo>
                  <a:cubicBezTo>
                    <a:pt x="65" y="10"/>
                    <a:pt x="61" y="15"/>
                    <a:pt x="56" y="20"/>
                  </a:cubicBezTo>
                  <a:cubicBezTo>
                    <a:pt x="55" y="21"/>
                    <a:pt x="49" y="26"/>
                    <a:pt x="48" y="26"/>
                  </a:cubicBezTo>
                  <a:cubicBezTo>
                    <a:pt x="48" y="26"/>
                    <a:pt x="48" y="25"/>
                    <a:pt x="50" y="23"/>
                  </a:cubicBezTo>
                  <a:cubicBezTo>
                    <a:pt x="54" y="18"/>
                    <a:pt x="59" y="13"/>
                    <a:pt x="63" y="7"/>
                  </a:cubicBezTo>
                  <a:cubicBezTo>
                    <a:pt x="64" y="7"/>
                    <a:pt x="63" y="6"/>
                    <a:pt x="63" y="6"/>
                  </a:cubicBezTo>
                  <a:cubicBezTo>
                    <a:pt x="63" y="6"/>
                    <a:pt x="63" y="6"/>
                    <a:pt x="62" y="6"/>
                  </a:cubicBezTo>
                  <a:cubicBezTo>
                    <a:pt x="56" y="10"/>
                    <a:pt x="52" y="15"/>
                    <a:pt x="47" y="20"/>
                  </a:cubicBezTo>
                  <a:cubicBezTo>
                    <a:pt x="45" y="21"/>
                    <a:pt x="44" y="22"/>
                    <a:pt x="43" y="23"/>
                  </a:cubicBezTo>
                  <a:cubicBezTo>
                    <a:pt x="42" y="24"/>
                    <a:pt x="41" y="25"/>
                    <a:pt x="41" y="25"/>
                  </a:cubicBezTo>
                  <a:cubicBezTo>
                    <a:pt x="40" y="25"/>
                    <a:pt x="46" y="19"/>
                    <a:pt x="46" y="18"/>
                  </a:cubicBezTo>
                  <a:cubicBezTo>
                    <a:pt x="50" y="14"/>
                    <a:pt x="53" y="11"/>
                    <a:pt x="57" y="7"/>
                  </a:cubicBezTo>
                  <a:cubicBezTo>
                    <a:pt x="57" y="7"/>
                    <a:pt x="57" y="6"/>
                    <a:pt x="56" y="6"/>
                  </a:cubicBezTo>
                  <a:cubicBezTo>
                    <a:pt x="56" y="6"/>
                    <a:pt x="56" y="6"/>
                    <a:pt x="56" y="6"/>
                  </a:cubicBezTo>
                  <a:cubicBezTo>
                    <a:pt x="50" y="10"/>
                    <a:pt x="45" y="15"/>
                    <a:pt x="39" y="20"/>
                  </a:cubicBezTo>
                  <a:cubicBezTo>
                    <a:pt x="37" y="22"/>
                    <a:pt x="35" y="24"/>
                    <a:pt x="33" y="25"/>
                  </a:cubicBezTo>
                  <a:moveTo>
                    <a:pt x="52" y="0"/>
                  </a:moveTo>
                  <a:cubicBezTo>
                    <a:pt x="36" y="0"/>
                    <a:pt x="19" y="0"/>
                    <a:pt x="3" y="0"/>
                  </a:cubicBezTo>
                  <a:cubicBezTo>
                    <a:pt x="2" y="0"/>
                    <a:pt x="1" y="1"/>
                    <a:pt x="1" y="1"/>
                  </a:cubicBezTo>
                  <a:cubicBezTo>
                    <a:pt x="0" y="1"/>
                    <a:pt x="0" y="2"/>
                    <a:pt x="0" y="3"/>
                  </a:cubicBezTo>
                  <a:cubicBezTo>
                    <a:pt x="0" y="12"/>
                    <a:pt x="1" y="20"/>
                    <a:pt x="1" y="29"/>
                  </a:cubicBezTo>
                  <a:cubicBezTo>
                    <a:pt x="1" y="30"/>
                    <a:pt x="1" y="31"/>
                    <a:pt x="2" y="31"/>
                  </a:cubicBezTo>
                  <a:cubicBezTo>
                    <a:pt x="2" y="32"/>
                    <a:pt x="3" y="32"/>
                    <a:pt x="4" y="32"/>
                  </a:cubicBezTo>
                  <a:cubicBezTo>
                    <a:pt x="45" y="32"/>
                    <a:pt x="87" y="36"/>
                    <a:pt x="128" y="36"/>
                  </a:cubicBezTo>
                  <a:cubicBezTo>
                    <a:pt x="129" y="36"/>
                    <a:pt x="129" y="36"/>
                    <a:pt x="129" y="35"/>
                  </a:cubicBezTo>
                  <a:cubicBezTo>
                    <a:pt x="130" y="35"/>
                    <a:pt x="130" y="36"/>
                    <a:pt x="130" y="36"/>
                  </a:cubicBezTo>
                  <a:cubicBezTo>
                    <a:pt x="132" y="36"/>
                    <a:pt x="133" y="35"/>
                    <a:pt x="133" y="33"/>
                  </a:cubicBezTo>
                  <a:cubicBezTo>
                    <a:pt x="133" y="24"/>
                    <a:pt x="133" y="16"/>
                    <a:pt x="133" y="7"/>
                  </a:cubicBezTo>
                  <a:cubicBezTo>
                    <a:pt x="133" y="6"/>
                    <a:pt x="133" y="6"/>
                    <a:pt x="133" y="6"/>
                  </a:cubicBezTo>
                  <a:cubicBezTo>
                    <a:pt x="133" y="5"/>
                    <a:pt x="133" y="4"/>
                    <a:pt x="131" y="4"/>
                  </a:cubicBezTo>
                  <a:cubicBezTo>
                    <a:pt x="113" y="1"/>
                    <a:pt x="95" y="1"/>
                    <a:pt x="77" y="0"/>
                  </a:cubicBezTo>
                  <a:cubicBezTo>
                    <a:pt x="69" y="0"/>
                    <a:pt x="60" y="0"/>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414"/>
            <p:cNvSpPr>
              <a:spLocks noEditPoints="1"/>
            </p:cNvSpPr>
            <p:nvPr/>
          </p:nvSpPr>
          <p:spPr bwMode="auto">
            <a:xfrm>
              <a:off x="4698" y="2360"/>
              <a:ext cx="47" cy="41"/>
            </a:xfrm>
            <a:custGeom>
              <a:avLst/>
              <a:gdLst>
                <a:gd name="T0" fmla="*/ 7 w 35"/>
                <a:gd name="T1" fmla="*/ 16 h 31"/>
                <a:gd name="T2" fmla="*/ 19 w 35"/>
                <a:gd name="T3" fmla="*/ 10 h 31"/>
                <a:gd name="T4" fmla="*/ 9 w 35"/>
                <a:gd name="T5" fmla="*/ 20 h 31"/>
                <a:gd name="T6" fmla="*/ 9 w 35"/>
                <a:gd name="T7" fmla="*/ 21 h 31"/>
                <a:gd name="T8" fmla="*/ 10 w 35"/>
                <a:gd name="T9" fmla="*/ 21 h 31"/>
                <a:gd name="T10" fmla="*/ 21 w 35"/>
                <a:gd name="T11" fmla="*/ 14 h 31"/>
                <a:gd name="T12" fmla="*/ 14 w 35"/>
                <a:gd name="T13" fmla="*/ 23 h 31"/>
                <a:gd name="T14" fmla="*/ 14 w 35"/>
                <a:gd name="T15" fmla="*/ 24 h 31"/>
                <a:gd name="T16" fmla="*/ 14 w 35"/>
                <a:gd name="T17" fmla="*/ 24 h 31"/>
                <a:gd name="T18" fmla="*/ 25 w 35"/>
                <a:gd name="T19" fmla="*/ 18 h 31"/>
                <a:gd name="T20" fmla="*/ 21 w 35"/>
                <a:gd name="T21" fmla="*/ 23 h 31"/>
                <a:gd name="T22" fmla="*/ 21 w 35"/>
                <a:gd name="T23" fmla="*/ 24 h 31"/>
                <a:gd name="T24" fmla="*/ 20 w 35"/>
                <a:gd name="T25" fmla="*/ 25 h 31"/>
                <a:gd name="T26" fmla="*/ 17 w 35"/>
                <a:gd name="T27" fmla="*/ 25 h 31"/>
                <a:gd name="T28" fmla="*/ 6 w 35"/>
                <a:gd name="T29" fmla="*/ 16 h 31"/>
                <a:gd name="T30" fmla="*/ 7 w 35"/>
                <a:gd name="T31" fmla="*/ 16 h 31"/>
                <a:gd name="T32" fmla="*/ 9 w 35"/>
                <a:gd name="T33" fmla="*/ 8 h 31"/>
                <a:gd name="T34" fmla="*/ 13 w 35"/>
                <a:gd name="T35" fmla="*/ 6 h 31"/>
                <a:gd name="T36" fmla="*/ 9 w 35"/>
                <a:gd name="T37" fmla="*/ 8 h 31"/>
                <a:gd name="T38" fmla="*/ 9 w 35"/>
                <a:gd name="T39" fmla="*/ 10 h 31"/>
                <a:gd name="T40" fmla="*/ 9 w 35"/>
                <a:gd name="T41" fmla="*/ 10 h 31"/>
                <a:gd name="T42" fmla="*/ 17 w 35"/>
                <a:gd name="T43" fmla="*/ 6 h 31"/>
                <a:gd name="T44" fmla="*/ 6 w 35"/>
                <a:gd name="T45" fmla="*/ 15 h 31"/>
                <a:gd name="T46" fmla="*/ 6 w 35"/>
                <a:gd name="T47" fmla="*/ 15 h 31"/>
                <a:gd name="T48" fmla="*/ 8 w 35"/>
                <a:gd name="T49" fmla="*/ 9 h 31"/>
                <a:gd name="T50" fmla="*/ 9 w 35"/>
                <a:gd name="T51" fmla="*/ 10 h 31"/>
                <a:gd name="T52" fmla="*/ 12 w 35"/>
                <a:gd name="T53" fmla="*/ 12 h 31"/>
                <a:gd name="T54" fmla="*/ 19 w 35"/>
                <a:gd name="T55" fmla="*/ 6 h 31"/>
                <a:gd name="T56" fmla="*/ 22 w 35"/>
                <a:gd name="T57" fmla="*/ 24 h 31"/>
                <a:gd name="T58" fmla="*/ 27 w 35"/>
                <a:gd name="T59" fmla="*/ 18 h 31"/>
                <a:gd name="T60" fmla="*/ 26 w 35"/>
                <a:gd name="T61" fmla="*/ 17 h 31"/>
                <a:gd name="T62" fmla="*/ 26 w 35"/>
                <a:gd name="T63" fmla="*/ 17 h 31"/>
                <a:gd name="T64" fmla="*/ 16 w 35"/>
                <a:gd name="T65" fmla="*/ 21 h 31"/>
                <a:gd name="T66" fmla="*/ 24 w 35"/>
                <a:gd name="T67" fmla="*/ 12 h 31"/>
                <a:gd name="T68" fmla="*/ 23 w 35"/>
                <a:gd name="T69" fmla="*/ 11 h 31"/>
                <a:gd name="T70" fmla="*/ 23 w 35"/>
                <a:gd name="T71" fmla="*/ 11 h 31"/>
                <a:gd name="T72" fmla="*/ 14 w 35"/>
                <a:gd name="T73" fmla="*/ 16 h 31"/>
                <a:gd name="T74" fmla="*/ 22 w 35"/>
                <a:gd name="T75" fmla="*/ 9 h 31"/>
                <a:gd name="T76" fmla="*/ 22 w 35"/>
                <a:gd name="T77" fmla="*/ 7 h 31"/>
                <a:gd name="T78" fmla="*/ 21 w 35"/>
                <a:gd name="T79" fmla="*/ 7 h 31"/>
                <a:gd name="T80" fmla="*/ 12 w 35"/>
                <a:gd name="T81" fmla="*/ 12 h 31"/>
                <a:gd name="T82" fmla="*/ 17 w 35"/>
                <a:gd name="T83" fmla="*/ 0 h 31"/>
                <a:gd name="T84" fmla="*/ 15 w 35"/>
                <a:gd name="T85" fmla="*/ 0 h 31"/>
                <a:gd name="T86" fmla="*/ 15 w 35"/>
                <a:gd name="T87" fmla="*/ 0 h 31"/>
                <a:gd name="T88" fmla="*/ 15 w 35"/>
                <a:gd name="T89" fmla="*/ 0 h 31"/>
                <a:gd name="T90" fmla="*/ 1 w 35"/>
                <a:gd name="T91" fmla="*/ 16 h 31"/>
                <a:gd name="T92" fmla="*/ 17 w 35"/>
                <a:gd name="T93" fmla="*/ 31 h 31"/>
                <a:gd name="T94" fmla="*/ 20 w 35"/>
                <a:gd name="T95" fmla="*/ 30 h 31"/>
                <a:gd name="T96" fmla="*/ 33 w 35"/>
                <a:gd name="T97" fmla="*/ 13 h 31"/>
                <a:gd name="T98" fmla="*/ 17 w 35"/>
                <a:gd name="T9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 h="31">
                  <a:moveTo>
                    <a:pt x="7" y="16"/>
                  </a:moveTo>
                  <a:cubicBezTo>
                    <a:pt x="11" y="14"/>
                    <a:pt x="15" y="12"/>
                    <a:pt x="19" y="10"/>
                  </a:cubicBezTo>
                  <a:cubicBezTo>
                    <a:pt x="16" y="13"/>
                    <a:pt x="12" y="16"/>
                    <a:pt x="9" y="20"/>
                  </a:cubicBezTo>
                  <a:cubicBezTo>
                    <a:pt x="9" y="20"/>
                    <a:pt x="9" y="21"/>
                    <a:pt x="9" y="21"/>
                  </a:cubicBezTo>
                  <a:cubicBezTo>
                    <a:pt x="10" y="21"/>
                    <a:pt x="10" y="21"/>
                    <a:pt x="10" y="21"/>
                  </a:cubicBezTo>
                  <a:cubicBezTo>
                    <a:pt x="14" y="18"/>
                    <a:pt x="17" y="16"/>
                    <a:pt x="21" y="14"/>
                  </a:cubicBezTo>
                  <a:cubicBezTo>
                    <a:pt x="19" y="17"/>
                    <a:pt x="15" y="19"/>
                    <a:pt x="14" y="23"/>
                  </a:cubicBezTo>
                  <a:cubicBezTo>
                    <a:pt x="13" y="23"/>
                    <a:pt x="14" y="24"/>
                    <a:pt x="14" y="24"/>
                  </a:cubicBezTo>
                  <a:cubicBezTo>
                    <a:pt x="14" y="24"/>
                    <a:pt x="14" y="24"/>
                    <a:pt x="14" y="24"/>
                  </a:cubicBezTo>
                  <a:cubicBezTo>
                    <a:pt x="18" y="22"/>
                    <a:pt x="21" y="20"/>
                    <a:pt x="25" y="18"/>
                  </a:cubicBezTo>
                  <a:cubicBezTo>
                    <a:pt x="24" y="20"/>
                    <a:pt x="22" y="22"/>
                    <a:pt x="21" y="23"/>
                  </a:cubicBezTo>
                  <a:cubicBezTo>
                    <a:pt x="21" y="24"/>
                    <a:pt x="21" y="24"/>
                    <a:pt x="21" y="24"/>
                  </a:cubicBezTo>
                  <a:cubicBezTo>
                    <a:pt x="21" y="25"/>
                    <a:pt x="20" y="25"/>
                    <a:pt x="20" y="25"/>
                  </a:cubicBezTo>
                  <a:cubicBezTo>
                    <a:pt x="19" y="25"/>
                    <a:pt x="18" y="25"/>
                    <a:pt x="17" y="25"/>
                  </a:cubicBezTo>
                  <a:cubicBezTo>
                    <a:pt x="12" y="25"/>
                    <a:pt x="7" y="22"/>
                    <a:pt x="6" y="16"/>
                  </a:cubicBezTo>
                  <a:cubicBezTo>
                    <a:pt x="7" y="16"/>
                    <a:pt x="7" y="16"/>
                    <a:pt x="7" y="16"/>
                  </a:cubicBezTo>
                  <a:moveTo>
                    <a:pt x="9" y="8"/>
                  </a:moveTo>
                  <a:cubicBezTo>
                    <a:pt x="10" y="7"/>
                    <a:pt x="11" y="6"/>
                    <a:pt x="13" y="6"/>
                  </a:cubicBezTo>
                  <a:cubicBezTo>
                    <a:pt x="12" y="7"/>
                    <a:pt x="10" y="7"/>
                    <a:pt x="9" y="8"/>
                  </a:cubicBezTo>
                  <a:moveTo>
                    <a:pt x="9" y="10"/>
                  </a:moveTo>
                  <a:cubicBezTo>
                    <a:pt x="9" y="10"/>
                    <a:pt x="9" y="10"/>
                    <a:pt x="9" y="10"/>
                  </a:cubicBezTo>
                  <a:cubicBezTo>
                    <a:pt x="11" y="8"/>
                    <a:pt x="14" y="7"/>
                    <a:pt x="17" y="6"/>
                  </a:cubicBezTo>
                  <a:cubicBezTo>
                    <a:pt x="13" y="9"/>
                    <a:pt x="10" y="12"/>
                    <a:pt x="6" y="15"/>
                  </a:cubicBezTo>
                  <a:cubicBezTo>
                    <a:pt x="6" y="15"/>
                    <a:pt x="6" y="15"/>
                    <a:pt x="6" y="15"/>
                  </a:cubicBezTo>
                  <a:cubicBezTo>
                    <a:pt x="6" y="13"/>
                    <a:pt x="7" y="11"/>
                    <a:pt x="8" y="9"/>
                  </a:cubicBezTo>
                  <a:cubicBezTo>
                    <a:pt x="8" y="9"/>
                    <a:pt x="8" y="10"/>
                    <a:pt x="9" y="10"/>
                  </a:cubicBezTo>
                  <a:moveTo>
                    <a:pt x="12" y="12"/>
                  </a:moveTo>
                  <a:cubicBezTo>
                    <a:pt x="14" y="10"/>
                    <a:pt x="17" y="8"/>
                    <a:pt x="19" y="6"/>
                  </a:cubicBezTo>
                  <a:cubicBezTo>
                    <a:pt x="28" y="7"/>
                    <a:pt x="31" y="20"/>
                    <a:pt x="22" y="24"/>
                  </a:cubicBezTo>
                  <a:cubicBezTo>
                    <a:pt x="24" y="22"/>
                    <a:pt x="26" y="20"/>
                    <a:pt x="27" y="18"/>
                  </a:cubicBezTo>
                  <a:cubicBezTo>
                    <a:pt x="27" y="17"/>
                    <a:pt x="27" y="17"/>
                    <a:pt x="26" y="17"/>
                  </a:cubicBezTo>
                  <a:cubicBezTo>
                    <a:pt x="26" y="17"/>
                    <a:pt x="26" y="17"/>
                    <a:pt x="26" y="17"/>
                  </a:cubicBezTo>
                  <a:cubicBezTo>
                    <a:pt x="23" y="18"/>
                    <a:pt x="19" y="19"/>
                    <a:pt x="16" y="21"/>
                  </a:cubicBezTo>
                  <a:cubicBezTo>
                    <a:pt x="19" y="18"/>
                    <a:pt x="22" y="15"/>
                    <a:pt x="24" y="12"/>
                  </a:cubicBezTo>
                  <a:cubicBezTo>
                    <a:pt x="24" y="12"/>
                    <a:pt x="24" y="11"/>
                    <a:pt x="23" y="11"/>
                  </a:cubicBezTo>
                  <a:cubicBezTo>
                    <a:pt x="23" y="11"/>
                    <a:pt x="23" y="11"/>
                    <a:pt x="23" y="11"/>
                  </a:cubicBezTo>
                  <a:cubicBezTo>
                    <a:pt x="20" y="12"/>
                    <a:pt x="17" y="14"/>
                    <a:pt x="14" y="16"/>
                  </a:cubicBezTo>
                  <a:cubicBezTo>
                    <a:pt x="17" y="14"/>
                    <a:pt x="20" y="11"/>
                    <a:pt x="22" y="9"/>
                  </a:cubicBezTo>
                  <a:cubicBezTo>
                    <a:pt x="22" y="8"/>
                    <a:pt x="22" y="7"/>
                    <a:pt x="22" y="7"/>
                  </a:cubicBezTo>
                  <a:cubicBezTo>
                    <a:pt x="22" y="7"/>
                    <a:pt x="21" y="7"/>
                    <a:pt x="21" y="7"/>
                  </a:cubicBezTo>
                  <a:cubicBezTo>
                    <a:pt x="18" y="9"/>
                    <a:pt x="15" y="10"/>
                    <a:pt x="12" y="12"/>
                  </a:cubicBezTo>
                  <a:moveTo>
                    <a:pt x="17" y="0"/>
                  </a:moveTo>
                  <a:cubicBezTo>
                    <a:pt x="17" y="0"/>
                    <a:pt x="16" y="0"/>
                    <a:pt x="15" y="0"/>
                  </a:cubicBezTo>
                  <a:cubicBezTo>
                    <a:pt x="15" y="0"/>
                    <a:pt x="15" y="0"/>
                    <a:pt x="15" y="0"/>
                  </a:cubicBezTo>
                  <a:cubicBezTo>
                    <a:pt x="15" y="0"/>
                    <a:pt x="15" y="0"/>
                    <a:pt x="15" y="0"/>
                  </a:cubicBezTo>
                  <a:cubicBezTo>
                    <a:pt x="6" y="0"/>
                    <a:pt x="0" y="7"/>
                    <a:pt x="1" y="16"/>
                  </a:cubicBezTo>
                  <a:cubicBezTo>
                    <a:pt x="1" y="25"/>
                    <a:pt x="9" y="31"/>
                    <a:pt x="17" y="31"/>
                  </a:cubicBezTo>
                  <a:cubicBezTo>
                    <a:pt x="18" y="31"/>
                    <a:pt x="19" y="31"/>
                    <a:pt x="20" y="30"/>
                  </a:cubicBezTo>
                  <a:cubicBezTo>
                    <a:pt x="29" y="29"/>
                    <a:pt x="35" y="22"/>
                    <a:pt x="33" y="13"/>
                  </a:cubicBezTo>
                  <a:cubicBezTo>
                    <a:pt x="32" y="5"/>
                    <a:pt x="25"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415"/>
            <p:cNvSpPr>
              <a:spLocks noEditPoints="1"/>
            </p:cNvSpPr>
            <p:nvPr/>
          </p:nvSpPr>
          <p:spPr bwMode="auto">
            <a:xfrm>
              <a:off x="5979" y="2266"/>
              <a:ext cx="138" cy="128"/>
            </a:xfrm>
            <a:custGeom>
              <a:avLst/>
              <a:gdLst>
                <a:gd name="T0" fmla="*/ 77 w 103"/>
                <a:gd name="T1" fmla="*/ 87 h 96"/>
                <a:gd name="T2" fmla="*/ 77 w 103"/>
                <a:gd name="T3" fmla="*/ 87 h 96"/>
                <a:gd name="T4" fmla="*/ 69 w 103"/>
                <a:gd name="T5" fmla="*/ 79 h 96"/>
                <a:gd name="T6" fmla="*/ 63 w 103"/>
                <a:gd name="T7" fmla="*/ 71 h 96"/>
                <a:gd name="T8" fmla="*/ 72 w 103"/>
                <a:gd name="T9" fmla="*/ 69 h 96"/>
                <a:gd name="T10" fmla="*/ 79 w 103"/>
                <a:gd name="T11" fmla="*/ 85 h 96"/>
                <a:gd name="T12" fmla="*/ 79 w 103"/>
                <a:gd name="T13" fmla="*/ 78 h 96"/>
                <a:gd name="T14" fmla="*/ 85 w 103"/>
                <a:gd name="T15" fmla="*/ 67 h 96"/>
                <a:gd name="T16" fmla="*/ 70 w 103"/>
                <a:gd name="T17" fmla="*/ 72 h 96"/>
                <a:gd name="T18" fmla="*/ 66 w 103"/>
                <a:gd name="T19" fmla="*/ 64 h 96"/>
                <a:gd name="T20" fmla="*/ 68 w 103"/>
                <a:gd name="T21" fmla="*/ 51 h 96"/>
                <a:gd name="T22" fmla="*/ 70 w 103"/>
                <a:gd name="T23" fmla="*/ 49 h 96"/>
                <a:gd name="T24" fmla="*/ 65 w 103"/>
                <a:gd name="T25" fmla="*/ 67 h 96"/>
                <a:gd name="T26" fmla="*/ 58 w 103"/>
                <a:gd name="T27" fmla="*/ 64 h 96"/>
                <a:gd name="T28" fmla="*/ 36 w 103"/>
                <a:gd name="T29" fmla="*/ 49 h 96"/>
                <a:gd name="T30" fmla="*/ 69 w 103"/>
                <a:gd name="T31" fmla="*/ 48 h 96"/>
                <a:gd name="T32" fmla="*/ 45 w 103"/>
                <a:gd name="T33" fmla="*/ 36 h 96"/>
                <a:gd name="T34" fmla="*/ 30 w 103"/>
                <a:gd name="T35" fmla="*/ 59 h 96"/>
                <a:gd name="T36" fmla="*/ 29 w 103"/>
                <a:gd name="T37" fmla="*/ 42 h 96"/>
                <a:gd name="T38" fmla="*/ 29 w 103"/>
                <a:gd name="T39" fmla="*/ 42 h 96"/>
                <a:gd name="T40" fmla="*/ 32 w 103"/>
                <a:gd name="T41" fmla="*/ 42 h 96"/>
                <a:gd name="T42" fmla="*/ 35 w 103"/>
                <a:gd name="T43" fmla="*/ 31 h 96"/>
                <a:gd name="T44" fmla="*/ 34 w 103"/>
                <a:gd name="T45" fmla="*/ 24 h 96"/>
                <a:gd name="T46" fmla="*/ 22 w 103"/>
                <a:gd name="T47" fmla="*/ 89 h 96"/>
                <a:gd name="T48" fmla="*/ 91 w 103"/>
                <a:gd name="T49" fmla="*/ 24 h 96"/>
                <a:gd name="T50" fmla="*/ 24 w 103"/>
                <a:gd name="T51" fmla="*/ 33 h 96"/>
                <a:gd name="T52" fmla="*/ 26 w 103"/>
                <a:gd name="T53" fmla="*/ 38 h 96"/>
                <a:gd name="T54" fmla="*/ 24 w 103"/>
                <a:gd name="T55" fmla="*/ 33 h 96"/>
                <a:gd name="T56" fmla="*/ 86 w 103"/>
                <a:gd name="T57" fmla="*/ 19 h 96"/>
                <a:gd name="T58" fmla="*/ 18 w 103"/>
                <a:gd name="T59" fmla="*/ 86 h 96"/>
                <a:gd name="T60" fmla="*/ 17 w 103"/>
                <a:gd name="T61" fmla="*/ 28 h 96"/>
                <a:gd name="T62" fmla="*/ 27 w 103"/>
                <a:gd name="T63" fmla="*/ 78 h 96"/>
                <a:gd name="T64" fmla="*/ 26 w 103"/>
                <a:gd name="T65" fmla="*/ 79 h 96"/>
                <a:gd name="T66" fmla="*/ 12 w 103"/>
                <a:gd name="T67" fmla="*/ 23 h 96"/>
                <a:gd name="T68" fmla="*/ 73 w 103"/>
                <a:gd name="T69" fmla="*/ 23 h 96"/>
                <a:gd name="T70" fmla="*/ 90 w 103"/>
                <a:gd name="T71" fmla="*/ 15 h 96"/>
                <a:gd name="T72" fmla="*/ 13 w 103"/>
                <a:gd name="T73" fmla="*/ 23 h 96"/>
                <a:gd name="T74" fmla="*/ 31 w 103"/>
                <a:gd name="T75" fmla="*/ 19 h 96"/>
                <a:gd name="T76" fmla="*/ 28 w 103"/>
                <a:gd name="T77" fmla="*/ 14 h 96"/>
                <a:gd name="T78" fmla="*/ 41 w 103"/>
                <a:gd name="T79" fmla="*/ 46 h 96"/>
                <a:gd name="T80" fmla="*/ 84 w 103"/>
                <a:gd name="T81" fmla="*/ 9 h 96"/>
                <a:gd name="T82" fmla="*/ 8 w 103"/>
                <a:gd name="T83" fmla="*/ 20 h 96"/>
                <a:gd name="T84" fmla="*/ 49 w 103"/>
                <a:gd name="T85" fmla="*/ 36 h 96"/>
                <a:gd name="T86" fmla="*/ 83 w 103"/>
                <a:gd name="T87" fmla="*/ 9 h 96"/>
                <a:gd name="T88" fmla="*/ 36 w 103"/>
                <a:gd name="T89" fmla="*/ 47 h 96"/>
                <a:gd name="T90" fmla="*/ 80 w 103"/>
                <a:gd name="T91" fmla="*/ 1 h 96"/>
                <a:gd name="T92" fmla="*/ 23 w 103"/>
                <a:gd name="T93" fmla="*/ 1 h 96"/>
                <a:gd name="T94" fmla="*/ 30 w 103"/>
                <a:gd name="T95" fmla="*/ 51 h 96"/>
                <a:gd name="T96" fmla="*/ 22 w 103"/>
                <a:gd name="T97" fmla="*/ 96 h 96"/>
                <a:gd name="T98" fmla="*/ 78 w 103"/>
                <a:gd name="T99" fmla="*/ 95 h 96"/>
                <a:gd name="T100" fmla="*/ 100 w 103"/>
                <a:gd name="T101" fmla="*/ 73 h 96"/>
                <a:gd name="T102" fmla="*/ 84 w 103"/>
                <a:gd name="T103"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96">
                  <a:moveTo>
                    <a:pt x="79" y="89"/>
                  </a:moveTo>
                  <a:cubicBezTo>
                    <a:pt x="79" y="89"/>
                    <a:pt x="78" y="88"/>
                    <a:pt x="78" y="88"/>
                  </a:cubicBezTo>
                  <a:cubicBezTo>
                    <a:pt x="83" y="84"/>
                    <a:pt x="87" y="80"/>
                    <a:pt x="93" y="77"/>
                  </a:cubicBezTo>
                  <a:cubicBezTo>
                    <a:pt x="89" y="82"/>
                    <a:pt x="84" y="85"/>
                    <a:pt x="79" y="89"/>
                  </a:cubicBezTo>
                  <a:moveTo>
                    <a:pt x="77" y="87"/>
                  </a:moveTo>
                  <a:cubicBezTo>
                    <a:pt x="76" y="86"/>
                    <a:pt x="75" y="86"/>
                    <a:pt x="75" y="85"/>
                  </a:cubicBezTo>
                  <a:cubicBezTo>
                    <a:pt x="76" y="83"/>
                    <a:pt x="78" y="81"/>
                    <a:pt x="80" y="79"/>
                  </a:cubicBezTo>
                  <a:cubicBezTo>
                    <a:pt x="82" y="77"/>
                    <a:pt x="86" y="76"/>
                    <a:pt x="88" y="74"/>
                  </a:cubicBezTo>
                  <a:cubicBezTo>
                    <a:pt x="84" y="78"/>
                    <a:pt x="80" y="82"/>
                    <a:pt x="77" y="87"/>
                  </a:cubicBezTo>
                  <a:cubicBezTo>
                    <a:pt x="77" y="87"/>
                    <a:pt x="77" y="87"/>
                    <a:pt x="77" y="87"/>
                  </a:cubicBezTo>
                  <a:moveTo>
                    <a:pt x="73" y="84"/>
                  </a:moveTo>
                  <a:cubicBezTo>
                    <a:pt x="72" y="83"/>
                    <a:pt x="72" y="81"/>
                    <a:pt x="71" y="80"/>
                  </a:cubicBezTo>
                  <a:cubicBezTo>
                    <a:pt x="75" y="77"/>
                    <a:pt x="80" y="73"/>
                    <a:pt x="83" y="69"/>
                  </a:cubicBezTo>
                  <a:cubicBezTo>
                    <a:pt x="79" y="74"/>
                    <a:pt x="76" y="78"/>
                    <a:pt x="73" y="84"/>
                  </a:cubicBezTo>
                  <a:moveTo>
                    <a:pt x="69" y="79"/>
                  </a:moveTo>
                  <a:cubicBezTo>
                    <a:pt x="68" y="78"/>
                    <a:pt x="68" y="77"/>
                    <a:pt x="67" y="76"/>
                  </a:cubicBezTo>
                  <a:cubicBezTo>
                    <a:pt x="71" y="74"/>
                    <a:pt x="76" y="70"/>
                    <a:pt x="79" y="67"/>
                  </a:cubicBezTo>
                  <a:cubicBezTo>
                    <a:pt x="75" y="71"/>
                    <a:pt x="72" y="74"/>
                    <a:pt x="69" y="79"/>
                  </a:cubicBezTo>
                  <a:moveTo>
                    <a:pt x="66" y="75"/>
                  </a:moveTo>
                  <a:cubicBezTo>
                    <a:pt x="65" y="74"/>
                    <a:pt x="64" y="72"/>
                    <a:pt x="63" y="71"/>
                  </a:cubicBezTo>
                  <a:cubicBezTo>
                    <a:pt x="68" y="68"/>
                    <a:pt x="72" y="64"/>
                    <a:pt x="76" y="60"/>
                  </a:cubicBezTo>
                  <a:cubicBezTo>
                    <a:pt x="73" y="66"/>
                    <a:pt x="73" y="66"/>
                    <a:pt x="73" y="66"/>
                  </a:cubicBezTo>
                  <a:cubicBezTo>
                    <a:pt x="71" y="69"/>
                    <a:pt x="68" y="72"/>
                    <a:pt x="66" y="75"/>
                  </a:cubicBezTo>
                  <a:moveTo>
                    <a:pt x="68" y="74"/>
                  </a:moveTo>
                  <a:cubicBezTo>
                    <a:pt x="68" y="74"/>
                    <a:pt x="72" y="70"/>
                    <a:pt x="72" y="69"/>
                  </a:cubicBezTo>
                  <a:cubicBezTo>
                    <a:pt x="75" y="66"/>
                    <a:pt x="77" y="62"/>
                    <a:pt x="79" y="59"/>
                  </a:cubicBezTo>
                  <a:cubicBezTo>
                    <a:pt x="79" y="58"/>
                    <a:pt x="79" y="58"/>
                    <a:pt x="79" y="58"/>
                  </a:cubicBezTo>
                  <a:cubicBezTo>
                    <a:pt x="84" y="64"/>
                    <a:pt x="89" y="69"/>
                    <a:pt x="94" y="75"/>
                  </a:cubicBezTo>
                  <a:cubicBezTo>
                    <a:pt x="90" y="77"/>
                    <a:pt x="87" y="79"/>
                    <a:pt x="84" y="82"/>
                  </a:cubicBezTo>
                  <a:cubicBezTo>
                    <a:pt x="81" y="84"/>
                    <a:pt x="79" y="85"/>
                    <a:pt x="79" y="85"/>
                  </a:cubicBezTo>
                  <a:cubicBezTo>
                    <a:pt x="79" y="85"/>
                    <a:pt x="83" y="81"/>
                    <a:pt x="84" y="80"/>
                  </a:cubicBezTo>
                  <a:cubicBezTo>
                    <a:pt x="86" y="78"/>
                    <a:pt x="89" y="75"/>
                    <a:pt x="91" y="73"/>
                  </a:cubicBezTo>
                  <a:cubicBezTo>
                    <a:pt x="91" y="72"/>
                    <a:pt x="91" y="72"/>
                    <a:pt x="90" y="72"/>
                  </a:cubicBezTo>
                  <a:cubicBezTo>
                    <a:pt x="90" y="72"/>
                    <a:pt x="90" y="72"/>
                    <a:pt x="90" y="72"/>
                  </a:cubicBezTo>
                  <a:cubicBezTo>
                    <a:pt x="86" y="73"/>
                    <a:pt x="83" y="75"/>
                    <a:pt x="79" y="78"/>
                  </a:cubicBezTo>
                  <a:cubicBezTo>
                    <a:pt x="78" y="80"/>
                    <a:pt x="76" y="82"/>
                    <a:pt x="76" y="82"/>
                  </a:cubicBezTo>
                  <a:cubicBezTo>
                    <a:pt x="76" y="82"/>
                    <a:pt x="76" y="82"/>
                    <a:pt x="77" y="80"/>
                  </a:cubicBezTo>
                  <a:cubicBezTo>
                    <a:pt x="80" y="75"/>
                    <a:pt x="83" y="72"/>
                    <a:pt x="86" y="68"/>
                  </a:cubicBezTo>
                  <a:cubicBezTo>
                    <a:pt x="87" y="68"/>
                    <a:pt x="86" y="67"/>
                    <a:pt x="86" y="67"/>
                  </a:cubicBezTo>
                  <a:cubicBezTo>
                    <a:pt x="86" y="67"/>
                    <a:pt x="86" y="67"/>
                    <a:pt x="85" y="67"/>
                  </a:cubicBezTo>
                  <a:cubicBezTo>
                    <a:pt x="79" y="70"/>
                    <a:pt x="75" y="74"/>
                    <a:pt x="70" y="79"/>
                  </a:cubicBezTo>
                  <a:cubicBezTo>
                    <a:pt x="73" y="76"/>
                    <a:pt x="79" y="69"/>
                    <a:pt x="83" y="64"/>
                  </a:cubicBezTo>
                  <a:cubicBezTo>
                    <a:pt x="83" y="63"/>
                    <a:pt x="83" y="62"/>
                    <a:pt x="82" y="62"/>
                  </a:cubicBezTo>
                  <a:cubicBezTo>
                    <a:pt x="82" y="62"/>
                    <a:pt x="82" y="62"/>
                    <a:pt x="82" y="63"/>
                  </a:cubicBezTo>
                  <a:cubicBezTo>
                    <a:pt x="77" y="65"/>
                    <a:pt x="74" y="69"/>
                    <a:pt x="70" y="72"/>
                  </a:cubicBezTo>
                  <a:cubicBezTo>
                    <a:pt x="69" y="73"/>
                    <a:pt x="68" y="74"/>
                    <a:pt x="68" y="74"/>
                  </a:cubicBezTo>
                  <a:moveTo>
                    <a:pt x="61" y="70"/>
                  </a:moveTo>
                  <a:cubicBezTo>
                    <a:pt x="60" y="68"/>
                    <a:pt x="59" y="67"/>
                    <a:pt x="58" y="66"/>
                  </a:cubicBezTo>
                  <a:cubicBezTo>
                    <a:pt x="63" y="63"/>
                    <a:pt x="67" y="60"/>
                    <a:pt x="71" y="56"/>
                  </a:cubicBezTo>
                  <a:cubicBezTo>
                    <a:pt x="70" y="57"/>
                    <a:pt x="68" y="63"/>
                    <a:pt x="66" y="64"/>
                  </a:cubicBezTo>
                  <a:cubicBezTo>
                    <a:pt x="65" y="66"/>
                    <a:pt x="63" y="68"/>
                    <a:pt x="61" y="70"/>
                  </a:cubicBezTo>
                  <a:moveTo>
                    <a:pt x="56" y="65"/>
                  </a:moveTo>
                  <a:cubicBezTo>
                    <a:pt x="56" y="64"/>
                    <a:pt x="55" y="63"/>
                    <a:pt x="54" y="62"/>
                  </a:cubicBezTo>
                  <a:cubicBezTo>
                    <a:pt x="54" y="62"/>
                    <a:pt x="54" y="62"/>
                    <a:pt x="54" y="62"/>
                  </a:cubicBezTo>
                  <a:cubicBezTo>
                    <a:pt x="59" y="58"/>
                    <a:pt x="64" y="55"/>
                    <a:pt x="68" y="51"/>
                  </a:cubicBezTo>
                  <a:cubicBezTo>
                    <a:pt x="66" y="53"/>
                    <a:pt x="64" y="57"/>
                    <a:pt x="62" y="59"/>
                  </a:cubicBezTo>
                  <a:cubicBezTo>
                    <a:pt x="60" y="61"/>
                    <a:pt x="58" y="62"/>
                    <a:pt x="56" y="65"/>
                  </a:cubicBezTo>
                  <a:moveTo>
                    <a:pt x="58" y="64"/>
                  </a:moveTo>
                  <a:cubicBezTo>
                    <a:pt x="58" y="64"/>
                    <a:pt x="60" y="63"/>
                    <a:pt x="61" y="61"/>
                  </a:cubicBezTo>
                  <a:cubicBezTo>
                    <a:pt x="65" y="57"/>
                    <a:pt x="69" y="54"/>
                    <a:pt x="70" y="49"/>
                  </a:cubicBezTo>
                  <a:cubicBezTo>
                    <a:pt x="73" y="52"/>
                    <a:pt x="76" y="55"/>
                    <a:pt x="79" y="58"/>
                  </a:cubicBezTo>
                  <a:cubicBezTo>
                    <a:pt x="78" y="58"/>
                    <a:pt x="78" y="58"/>
                    <a:pt x="78" y="58"/>
                  </a:cubicBezTo>
                  <a:cubicBezTo>
                    <a:pt x="75" y="60"/>
                    <a:pt x="72" y="62"/>
                    <a:pt x="69" y="65"/>
                  </a:cubicBezTo>
                  <a:cubicBezTo>
                    <a:pt x="67" y="67"/>
                    <a:pt x="63" y="70"/>
                    <a:pt x="63" y="70"/>
                  </a:cubicBezTo>
                  <a:cubicBezTo>
                    <a:pt x="63" y="70"/>
                    <a:pt x="64" y="69"/>
                    <a:pt x="65" y="67"/>
                  </a:cubicBezTo>
                  <a:cubicBezTo>
                    <a:pt x="69" y="63"/>
                    <a:pt x="73" y="59"/>
                    <a:pt x="73" y="53"/>
                  </a:cubicBezTo>
                  <a:cubicBezTo>
                    <a:pt x="74" y="53"/>
                    <a:pt x="73" y="52"/>
                    <a:pt x="73" y="52"/>
                  </a:cubicBezTo>
                  <a:cubicBezTo>
                    <a:pt x="73" y="52"/>
                    <a:pt x="72" y="52"/>
                    <a:pt x="72" y="52"/>
                  </a:cubicBezTo>
                  <a:cubicBezTo>
                    <a:pt x="69" y="56"/>
                    <a:pt x="65" y="60"/>
                    <a:pt x="61" y="63"/>
                  </a:cubicBezTo>
                  <a:cubicBezTo>
                    <a:pt x="59" y="64"/>
                    <a:pt x="58" y="64"/>
                    <a:pt x="58" y="64"/>
                  </a:cubicBezTo>
                  <a:moveTo>
                    <a:pt x="36" y="49"/>
                  </a:moveTo>
                  <a:cubicBezTo>
                    <a:pt x="36" y="49"/>
                    <a:pt x="36" y="49"/>
                    <a:pt x="36" y="49"/>
                  </a:cubicBezTo>
                  <a:cubicBezTo>
                    <a:pt x="36" y="49"/>
                    <a:pt x="36" y="49"/>
                    <a:pt x="36" y="49"/>
                  </a:cubicBezTo>
                  <a:cubicBezTo>
                    <a:pt x="36" y="49"/>
                    <a:pt x="37" y="48"/>
                    <a:pt x="37" y="48"/>
                  </a:cubicBezTo>
                  <a:cubicBezTo>
                    <a:pt x="36" y="49"/>
                    <a:pt x="36" y="49"/>
                    <a:pt x="36" y="49"/>
                  </a:cubicBezTo>
                  <a:moveTo>
                    <a:pt x="54" y="60"/>
                  </a:moveTo>
                  <a:cubicBezTo>
                    <a:pt x="55" y="60"/>
                    <a:pt x="55" y="59"/>
                    <a:pt x="55" y="59"/>
                  </a:cubicBezTo>
                  <a:cubicBezTo>
                    <a:pt x="58" y="56"/>
                    <a:pt x="61" y="52"/>
                    <a:pt x="64" y="49"/>
                  </a:cubicBezTo>
                  <a:cubicBezTo>
                    <a:pt x="65" y="48"/>
                    <a:pt x="67" y="47"/>
                    <a:pt x="68" y="45"/>
                  </a:cubicBezTo>
                  <a:cubicBezTo>
                    <a:pt x="68" y="46"/>
                    <a:pt x="69" y="47"/>
                    <a:pt x="69" y="48"/>
                  </a:cubicBezTo>
                  <a:cubicBezTo>
                    <a:pt x="69" y="48"/>
                    <a:pt x="69" y="48"/>
                    <a:pt x="69" y="48"/>
                  </a:cubicBezTo>
                  <a:cubicBezTo>
                    <a:pt x="65" y="52"/>
                    <a:pt x="60" y="56"/>
                    <a:pt x="54" y="60"/>
                  </a:cubicBezTo>
                  <a:moveTo>
                    <a:pt x="34" y="47"/>
                  </a:moveTo>
                  <a:cubicBezTo>
                    <a:pt x="33" y="46"/>
                    <a:pt x="32" y="45"/>
                    <a:pt x="31" y="44"/>
                  </a:cubicBezTo>
                  <a:cubicBezTo>
                    <a:pt x="36" y="42"/>
                    <a:pt x="40" y="39"/>
                    <a:pt x="45" y="36"/>
                  </a:cubicBezTo>
                  <a:cubicBezTo>
                    <a:pt x="41" y="39"/>
                    <a:pt x="37" y="43"/>
                    <a:pt x="34" y="47"/>
                  </a:cubicBezTo>
                  <a:moveTo>
                    <a:pt x="13" y="81"/>
                  </a:moveTo>
                  <a:cubicBezTo>
                    <a:pt x="12" y="81"/>
                    <a:pt x="11" y="80"/>
                    <a:pt x="10" y="79"/>
                  </a:cubicBezTo>
                  <a:cubicBezTo>
                    <a:pt x="16" y="73"/>
                    <a:pt x="21" y="68"/>
                    <a:pt x="27" y="62"/>
                  </a:cubicBezTo>
                  <a:cubicBezTo>
                    <a:pt x="28" y="61"/>
                    <a:pt x="29" y="60"/>
                    <a:pt x="30" y="59"/>
                  </a:cubicBezTo>
                  <a:cubicBezTo>
                    <a:pt x="36" y="54"/>
                    <a:pt x="41" y="49"/>
                    <a:pt x="47" y="44"/>
                  </a:cubicBezTo>
                  <a:cubicBezTo>
                    <a:pt x="52" y="40"/>
                    <a:pt x="57" y="36"/>
                    <a:pt x="62" y="33"/>
                  </a:cubicBezTo>
                  <a:cubicBezTo>
                    <a:pt x="55" y="39"/>
                    <a:pt x="49" y="44"/>
                    <a:pt x="43" y="51"/>
                  </a:cubicBezTo>
                  <a:cubicBezTo>
                    <a:pt x="33" y="62"/>
                    <a:pt x="19" y="69"/>
                    <a:pt x="13" y="81"/>
                  </a:cubicBezTo>
                  <a:moveTo>
                    <a:pt x="29" y="42"/>
                  </a:moveTo>
                  <a:cubicBezTo>
                    <a:pt x="28" y="41"/>
                    <a:pt x="27" y="40"/>
                    <a:pt x="27" y="39"/>
                  </a:cubicBezTo>
                  <a:cubicBezTo>
                    <a:pt x="30" y="38"/>
                    <a:pt x="34" y="36"/>
                    <a:pt x="37" y="34"/>
                  </a:cubicBezTo>
                  <a:cubicBezTo>
                    <a:pt x="39" y="33"/>
                    <a:pt x="40" y="33"/>
                    <a:pt x="40" y="33"/>
                  </a:cubicBezTo>
                  <a:cubicBezTo>
                    <a:pt x="41" y="33"/>
                    <a:pt x="37" y="36"/>
                    <a:pt x="36" y="37"/>
                  </a:cubicBezTo>
                  <a:cubicBezTo>
                    <a:pt x="34" y="39"/>
                    <a:pt x="32" y="40"/>
                    <a:pt x="29" y="42"/>
                  </a:cubicBezTo>
                  <a:moveTo>
                    <a:pt x="25" y="37"/>
                  </a:moveTo>
                  <a:cubicBezTo>
                    <a:pt x="24" y="37"/>
                    <a:pt x="24" y="36"/>
                    <a:pt x="23" y="35"/>
                  </a:cubicBezTo>
                  <a:cubicBezTo>
                    <a:pt x="27" y="34"/>
                    <a:pt x="31" y="33"/>
                    <a:pt x="35" y="31"/>
                  </a:cubicBezTo>
                  <a:cubicBezTo>
                    <a:pt x="31" y="32"/>
                    <a:pt x="28" y="35"/>
                    <a:pt x="25" y="37"/>
                  </a:cubicBezTo>
                  <a:moveTo>
                    <a:pt x="32" y="42"/>
                  </a:moveTo>
                  <a:cubicBezTo>
                    <a:pt x="36" y="38"/>
                    <a:pt x="40" y="35"/>
                    <a:pt x="43" y="31"/>
                  </a:cubicBezTo>
                  <a:cubicBezTo>
                    <a:pt x="43" y="31"/>
                    <a:pt x="43" y="31"/>
                    <a:pt x="43" y="31"/>
                  </a:cubicBezTo>
                  <a:cubicBezTo>
                    <a:pt x="44" y="32"/>
                    <a:pt x="44" y="33"/>
                    <a:pt x="45" y="34"/>
                  </a:cubicBezTo>
                  <a:cubicBezTo>
                    <a:pt x="41" y="36"/>
                    <a:pt x="35" y="39"/>
                    <a:pt x="32" y="42"/>
                  </a:cubicBezTo>
                  <a:moveTo>
                    <a:pt x="35" y="31"/>
                  </a:moveTo>
                  <a:cubicBezTo>
                    <a:pt x="35" y="31"/>
                    <a:pt x="35" y="31"/>
                    <a:pt x="35" y="31"/>
                  </a:cubicBezTo>
                  <a:cubicBezTo>
                    <a:pt x="35" y="31"/>
                    <a:pt x="35" y="31"/>
                    <a:pt x="35" y="31"/>
                  </a:cubicBezTo>
                  <a:moveTo>
                    <a:pt x="22" y="34"/>
                  </a:moveTo>
                  <a:cubicBezTo>
                    <a:pt x="21" y="33"/>
                    <a:pt x="20" y="32"/>
                    <a:pt x="20" y="32"/>
                  </a:cubicBezTo>
                  <a:cubicBezTo>
                    <a:pt x="25" y="30"/>
                    <a:pt x="29" y="27"/>
                    <a:pt x="34" y="24"/>
                  </a:cubicBezTo>
                  <a:cubicBezTo>
                    <a:pt x="30" y="27"/>
                    <a:pt x="25" y="30"/>
                    <a:pt x="22" y="34"/>
                  </a:cubicBezTo>
                  <a:moveTo>
                    <a:pt x="34" y="24"/>
                  </a:moveTo>
                  <a:cubicBezTo>
                    <a:pt x="34" y="24"/>
                    <a:pt x="34" y="24"/>
                    <a:pt x="34" y="24"/>
                  </a:cubicBezTo>
                  <a:cubicBezTo>
                    <a:pt x="34" y="24"/>
                    <a:pt x="34" y="24"/>
                    <a:pt x="34" y="24"/>
                  </a:cubicBezTo>
                  <a:moveTo>
                    <a:pt x="22" y="89"/>
                  </a:moveTo>
                  <a:cubicBezTo>
                    <a:pt x="21" y="89"/>
                    <a:pt x="20" y="88"/>
                    <a:pt x="19" y="87"/>
                  </a:cubicBezTo>
                  <a:cubicBezTo>
                    <a:pt x="20" y="87"/>
                    <a:pt x="20" y="86"/>
                    <a:pt x="21" y="85"/>
                  </a:cubicBezTo>
                  <a:cubicBezTo>
                    <a:pt x="22" y="85"/>
                    <a:pt x="22" y="85"/>
                    <a:pt x="22" y="85"/>
                  </a:cubicBezTo>
                  <a:cubicBezTo>
                    <a:pt x="41" y="67"/>
                    <a:pt x="61" y="48"/>
                    <a:pt x="81" y="31"/>
                  </a:cubicBezTo>
                  <a:cubicBezTo>
                    <a:pt x="85" y="29"/>
                    <a:pt x="88" y="26"/>
                    <a:pt x="91" y="24"/>
                  </a:cubicBezTo>
                  <a:cubicBezTo>
                    <a:pt x="87" y="28"/>
                    <a:pt x="81" y="32"/>
                    <a:pt x="77" y="36"/>
                  </a:cubicBezTo>
                  <a:cubicBezTo>
                    <a:pt x="67" y="43"/>
                    <a:pt x="59" y="52"/>
                    <a:pt x="51" y="62"/>
                  </a:cubicBezTo>
                  <a:cubicBezTo>
                    <a:pt x="51" y="62"/>
                    <a:pt x="50" y="62"/>
                    <a:pt x="50" y="62"/>
                  </a:cubicBezTo>
                  <a:cubicBezTo>
                    <a:pt x="41" y="72"/>
                    <a:pt x="31" y="80"/>
                    <a:pt x="22" y="89"/>
                  </a:cubicBezTo>
                  <a:moveTo>
                    <a:pt x="24" y="33"/>
                  </a:moveTo>
                  <a:cubicBezTo>
                    <a:pt x="23" y="33"/>
                    <a:pt x="27" y="31"/>
                    <a:pt x="29" y="30"/>
                  </a:cubicBezTo>
                  <a:cubicBezTo>
                    <a:pt x="32" y="28"/>
                    <a:pt x="34" y="26"/>
                    <a:pt x="37" y="23"/>
                  </a:cubicBezTo>
                  <a:cubicBezTo>
                    <a:pt x="38" y="26"/>
                    <a:pt x="40" y="28"/>
                    <a:pt x="42" y="30"/>
                  </a:cubicBezTo>
                  <a:cubicBezTo>
                    <a:pt x="42" y="30"/>
                    <a:pt x="42" y="30"/>
                    <a:pt x="42" y="30"/>
                  </a:cubicBezTo>
                  <a:cubicBezTo>
                    <a:pt x="36" y="33"/>
                    <a:pt x="31" y="36"/>
                    <a:pt x="26" y="38"/>
                  </a:cubicBezTo>
                  <a:cubicBezTo>
                    <a:pt x="29" y="37"/>
                    <a:pt x="35" y="33"/>
                    <a:pt x="38" y="29"/>
                  </a:cubicBezTo>
                  <a:cubicBezTo>
                    <a:pt x="38" y="29"/>
                    <a:pt x="38" y="28"/>
                    <a:pt x="37" y="28"/>
                  </a:cubicBezTo>
                  <a:cubicBezTo>
                    <a:pt x="37" y="28"/>
                    <a:pt x="37" y="28"/>
                    <a:pt x="37" y="28"/>
                  </a:cubicBezTo>
                  <a:cubicBezTo>
                    <a:pt x="34" y="30"/>
                    <a:pt x="30" y="31"/>
                    <a:pt x="26" y="33"/>
                  </a:cubicBezTo>
                  <a:cubicBezTo>
                    <a:pt x="25" y="33"/>
                    <a:pt x="24" y="33"/>
                    <a:pt x="24" y="33"/>
                  </a:cubicBezTo>
                  <a:moveTo>
                    <a:pt x="18" y="86"/>
                  </a:moveTo>
                  <a:cubicBezTo>
                    <a:pt x="17" y="85"/>
                    <a:pt x="15" y="84"/>
                    <a:pt x="14" y="83"/>
                  </a:cubicBezTo>
                  <a:cubicBezTo>
                    <a:pt x="25" y="72"/>
                    <a:pt x="38" y="63"/>
                    <a:pt x="48" y="52"/>
                  </a:cubicBezTo>
                  <a:cubicBezTo>
                    <a:pt x="55" y="44"/>
                    <a:pt x="62" y="39"/>
                    <a:pt x="70" y="34"/>
                  </a:cubicBezTo>
                  <a:cubicBezTo>
                    <a:pt x="76" y="29"/>
                    <a:pt x="81" y="24"/>
                    <a:pt x="86" y="19"/>
                  </a:cubicBezTo>
                  <a:cubicBezTo>
                    <a:pt x="87" y="18"/>
                    <a:pt x="88" y="17"/>
                    <a:pt x="88" y="17"/>
                  </a:cubicBezTo>
                  <a:cubicBezTo>
                    <a:pt x="88" y="17"/>
                    <a:pt x="82" y="23"/>
                    <a:pt x="81" y="24"/>
                  </a:cubicBezTo>
                  <a:cubicBezTo>
                    <a:pt x="78" y="27"/>
                    <a:pt x="75" y="30"/>
                    <a:pt x="72" y="33"/>
                  </a:cubicBezTo>
                  <a:cubicBezTo>
                    <a:pt x="66" y="39"/>
                    <a:pt x="60" y="44"/>
                    <a:pt x="53" y="50"/>
                  </a:cubicBezTo>
                  <a:cubicBezTo>
                    <a:pt x="41" y="62"/>
                    <a:pt x="29" y="73"/>
                    <a:pt x="18" y="86"/>
                  </a:cubicBezTo>
                  <a:moveTo>
                    <a:pt x="18" y="30"/>
                  </a:moveTo>
                  <a:cubicBezTo>
                    <a:pt x="17" y="28"/>
                    <a:pt x="15" y="26"/>
                    <a:pt x="13" y="25"/>
                  </a:cubicBezTo>
                  <a:cubicBezTo>
                    <a:pt x="18" y="22"/>
                    <a:pt x="22" y="19"/>
                    <a:pt x="26" y="16"/>
                  </a:cubicBezTo>
                  <a:cubicBezTo>
                    <a:pt x="22" y="19"/>
                    <a:pt x="19" y="23"/>
                    <a:pt x="16" y="27"/>
                  </a:cubicBezTo>
                  <a:cubicBezTo>
                    <a:pt x="16" y="27"/>
                    <a:pt x="16" y="28"/>
                    <a:pt x="17" y="28"/>
                  </a:cubicBezTo>
                  <a:cubicBezTo>
                    <a:pt x="17" y="28"/>
                    <a:pt x="17" y="28"/>
                    <a:pt x="17" y="28"/>
                  </a:cubicBezTo>
                  <a:cubicBezTo>
                    <a:pt x="21" y="26"/>
                    <a:pt x="25" y="23"/>
                    <a:pt x="29" y="21"/>
                  </a:cubicBezTo>
                  <a:cubicBezTo>
                    <a:pt x="25" y="23"/>
                    <a:pt x="21" y="27"/>
                    <a:pt x="18" y="30"/>
                  </a:cubicBezTo>
                  <a:moveTo>
                    <a:pt x="26" y="79"/>
                  </a:moveTo>
                  <a:cubicBezTo>
                    <a:pt x="27" y="78"/>
                    <a:pt x="27" y="78"/>
                    <a:pt x="27" y="78"/>
                  </a:cubicBezTo>
                  <a:cubicBezTo>
                    <a:pt x="30" y="75"/>
                    <a:pt x="33" y="72"/>
                    <a:pt x="36" y="69"/>
                  </a:cubicBezTo>
                  <a:cubicBezTo>
                    <a:pt x="42" y="63"/>
                    <a:pt x="48" y="57"/>
                    <a:pt x="54" y="51"/>
                  </a:cubicBezTo>
                  <a:cubicBezTo>
                    <a:pt x="67" y="40"/>
                    <a:pt x="79" y="28"/>
                    <a:pt x="91" y="16"/>
                  </a:cubicBezTo>
                  <a:cubicBezTo>
                    <a:pt x="92" y="17"/>
                    <a:pt x="93" y="18"/>
                    <a:pt x="95" y="19"/>
                  </a:cubicBezTo>
                  <a:cubicBezTo>
                    <a:pt x="70" y="38"/>
                    <a:pt x="48" y="58"/>
                    <a:pt x="26" y="79"/>
                  </a:cubicBezTo>
                  <a:moveTo>
                    <a:pt x="12" y="23"/>
                  </a:moveTo>
                  <a:cubicBezTo>
                    <a:pt x="11" y="22"/>
                    <a:pt x="10" y="22"/>
                    <a:pt x="9" y="21"/>
                  </a:cubicBezTo>
                  <a:cubicBezTo>
                    <a:pt x="13" y="18"/>
                    <a:pt x="16" y="16"/>
                    <a:pt x="20" y="14"/>
                  </a:cubicBezTo>
                  <a:cubicBezTo>
                    <a:pt x="19" y="14"/>
                    <a:pt x="19" y="15"/>
                    <a:pt x="19" y="15"/>
                  </a:cubicBezTo>
                  <a:cubicBezTo>
                    <a:pt x="16" y="18"/>
                    <a:pt x="14" y="21"/>
                    <a:pt x="12" y="23"/>
                  </a:cubicBezTo>
                  <a:moveTo>
                    <a:pt x="73" y="23"/>
                  </a:moveTo>
                  <a:cubicBezTo>
                    <a:pt x="74" y="22"/>
                    <a:pt x="74" y="22"/>
                    <a:pt x="75" y="21"/>
                  </a:cubicBezTo>
                  <a:cubicBezTo>
                    <a:pt x="76" y="20"/>
                    <a:pt x="83" y="13"/>
                    <a:pt x="83" y="13"/>
                  </a:cubicBezTo>
                  <a:cubicBezTo>
                    <a:pt x="83" y="13"/>
                    <a:pt x="83" y="14"/>
                    <a:pt x="81" y="15"/>
                  </a:cubicBezTo>
                  <a:cubicBezTo>
                    <a:pt x="78" y="18"/>
                    <a:pt x="76" y="21"/>
                    <a:pt x="73" y="23"/>
                  </a:cubicBezTo>
                  <a:moveTo>
                    <a:pt x="14" y="81"/>
                  </a:moveTo>
                  <a:cubicBezTo>
                    <a:pt x="17" y="77"/>
                    <a:pt x="23" y="71"/>
                    <a:pt x="28" y="66"/>
                  </a:cubicBezTo>
                  <a:cubicBezTo>
                    <a:pt x="35" y="60"/>
                    <a:pt x="41" y="54"/>
                    <a:pt x="48" y="47"/>
                  </a:cubicBezTo>
                  <a:cubicBezTo>
                    <a:pt x="60" y="34"/>
                    <a:pt x="75" y="25"/>
                    <a:pt x="86" y="12"/>
                  </a:cubicBezTo>
                  <a:cubicBezTo>
                    <a:pt x="87" y="13"/>
                    <a:pt x="88" y="14"/>
                    <a:pt x="90" y="15"/>
                  </a:cubicBezTo>
                  <a:cubicBezTo>
                    <a:pt x="84" y="18"/>
                    <a:pt x="79" y="24"/>
                    <a:pt x="74" y="28"/>
                  </a:cubicBezTo>
                  <a:cubicBezTo>
                    <a:pt x="67" y="35"/>
                    <a:pt x="58" y="39"/>
                    <a:pt x="51" y="46"/>
                  </a:cubicBezTo>
                  <a:cubicBezTo>
                    <a:pt x="46" y="52"/>
                    <a:pt x="41" y="58"/>
                    <a:pt x="35" y="63"/>
                  </a:cubicBezTo>
                  <a:cubicBezTo>
                    <a:pt x="28" y="68"/>
                    <a:pt x="20" y="74"/>
                    <a:pt x="14" y="81"/>
                  </a:cubicBezTo>
                  <a:moveTo>
                    <a:pt x="13" y="23"/>
                  </a:moveTo>
                  <a:cubicBezTo>
                    <a:pt x="18" y="20"/>
                    <a:pt x="21" y="14"/>
                    <a:pt x="26" y="11"/>
                  </a:cubicBezTo>
                  <a:cubicBezTo>
                    <a:pt x="29" y="14"/>
                    <a:pt x="32" y="18"/>
                    <a:pt x="35" y="22"/>
                  </a:cubicBezTo>
                  <a:cubicBezTo>
                    <a:pt x="30" y="25"/>
                    <a:pt x="26" y="28"/>
                    <a:pt x="21" y="30"/>
                  </a:cubicBezTo>
                  <a:cubicBezTo>
                    <a:pt x="23" y="29"/>
                    <a:pt x="29" y="23"/>
                    <a:pt x="31" y="20"/>
                  </a:cubicBezTo>
                  <a:cubicBezTo>
                    <a:pt x="32" y="19"/>
                    <a:pt x="31" y="19"/>
                    <a:pt x="31" y="19"/>
                  </a:cubicBezTo>
                  <a:cubicBezTo>
                    <a:pt x="31" y="19"/>
                    <a:pt x="31" y="19"/>
                    <a:pt x="31" y="19"/>
                  </a:cubicBezTo>
                  <a:cubicBezTo>
                    <a:pt x="27" y="20"/>
                    <a:pt x="24" y="22"/>
                    <a:pt x="21" y="24"/>
                  </a:cubicBezTo>
                  <a:cubicBezTo>
                    <a:pt x="20" y="23"/>
                    <a:pt x="21" y="22"/>
                    <a:pt x="23" y="21"/>
                  </a:cubicBezTo>
                  <a:cubicBezTo>
                    <a:pt x="25" y="19"/>
                    <a:pt x="27" y="17"/>
                    <a:pt x="29" y="15"/>
                  </a:cubicBezTo>
                  <a:cubicBezTo>
                    <a:pt x="29" y="15"/>
                    <a:pt x="29" y="14"/>
                    <a:pt x="28" y="14"/>
                  </a:cubicBezTo>
                  <a:cubicBezTo>
                    <a:pt x="28" y="14"/>
                    <a:pt x="28" y="14"/>
                    <a:pt x="28" y="14"/>
                  </a:cubicBezTo>
                  <a:cubicBezTo>
                    <a:pt x="23" y="16"/>
                    <a:pt x="18" y="20"/>
                    <a:pt x="13" y="23"/>
                  </a:cubicBezTo>
                  <a:moveTo>
                    <a:pt x="37" y="51"/>
                  </a:moveTo>
                  <a:cubicBezTo>
                    <a:pt x="37" y="51"/>
                    <a:pt x="37" y="51"/>
                    <a:pt x="37" y="51"/>
                  </a:cubicBezTo>
                  <a:cubicBezTo>
                    <a:pt x="38" y="49"/>
                    <a:pt x="40" y="48"/>
                    <a:pt x="41" y="46"/>
                  </a:cubicBezTo>
                  <a:cubicBezTo>
                    <a:pt x="42" y="45"/>
                    <a:pt x="42" y="45"/>
                    <a:pt x="42" y="45"/>
                  </a:cubicBezTo>
                  <a:cubicBezTo>
                    <a:pt x="46" y="42"/>
                    <a:pt x="50" y="39"/>
                    <a:pt x="54" y="36"/>
                  </a:cubicBezTo>
                  <a:cubicBezTo>
                    <a:pt x="57" y="34"/>
                    <a:pt x="60" y="32"/>
                    <a:pt x="63" y="29"/>
                  </a:cubicBezTo>
                  <a:cubicBezTo>
                    <a:pt x="70" y="23"/>
                    <a:pt x="77" y="16"/>
                    <a:pt x="84" y="10"/>
                  </a:cubicBezTo>
                  <a:cubicBezTo>
                    <a:pt x="84" y="9"/>
                    <a:pt x="84" y="9"/>
                    <a:pt x="84" y="9"/>
                  </a:cubicBezTo>
                  <a:cubicBezTo>
                    <a:pt x="84" y="10"/>
                    <a:pt x="85" y="10"/>
                    <a:pt x="85" y="11"/>
                  </a:cubicBezTo>
                  <a:cubicBezTo>
                    <a:pt x="79" y="14"/>
                    <a:pt x="75" y="19"/>
                    <a:pt x="70" y="25"/>
                  </a:cubicBezTo>
                  <a:cubicBezTo>
                    <a:pt x="64" y="30"/>
                    <a:pt x="57" y="33"/>
                    <a:pt x="51" y="38"/>
                  </a:cubicBezTo>
                  <a:cubicBezTo>
                    <a:pt x="46" y="43"/>
                    <a:pt x="41" y="47"/>
                    <a:pt x="37" y="51"/>
                  </a:cubicBezTo>
                  <a:moveTo>
                    <a:pt x="8" y="20"/>
                  </a:moveTo>
                  <a:cubicBezTo>
                    <a:pt x="8" y="19"/>
                    <a:pt x="8" y="19"/>
                    <a:pt x="8" y="19"/>
                  </a:cubicBezTo>
                  <a:cubicBezTo>
                    <a:pt x="13" y="15"/>
                    <a:pt x="18" y="11"/>
                    <a:pt x="23" y="7"/>
                  </a:cubicBezTo>
                  <a:cubicBezTo>
                    <a:pt x="24" y="8"/>
                    <a:pt x="24" y="9"/>
                    <a:pt x="25" y="9"/>
                  </a:cubicBezTo>
                  <a:cubicBezTo>
                    <a:pt x="19" y="13"/>
                    <a:pt x="14" y="16"/>
                    <a:pt x="8" y="20"/>
                  </a:cubicBezTo>
                  <a:moveTo>
                    <a:pt x="49" y="36"/>
                  </a:moveTo>
                  <a:cubicBezTo>
                    <a:pt x="49" y="36"/>
                    <a:pt x="50" y="36"/>
                    <a:pt x="50" y="36"/>
                  </a:cubicBezTo>
                  <a:cubicBezTo>
                    <a:pt x="51" y="35"/>
                    <a:pt x="51" y="35"/>
                    <a:pt x="51" y="35"/>
                  </a:cubicBezTo>
                  <a:cubicBezTo>
                    <a:pt x="61" y="26"/>
                    <a:pt x="70" y="15"/>
                    <a:pt x="81" y="7"/>
                  </a:cubicBezTo>
                  <a:cubicBezTo>
                    <a:pt x="82" y="7"/>
                    <a:pt x="83" y="8"/>
                    <a:pt x="83" y="9"/>
                  </a:cubicBezTo>
                  <a:cubicBezTo>
                    <a:pt x="83" y="9"/>
                    <a:pt x="83" y="9"/>
                    <a:pt x="83" y="9"/>
                  </a:cubicBezTo>
                  <a:cubicBezTo>
                    <a:pt x="72" y="17"/>
                    <a:pt x="61" y="27"/>
                    <a:pt x="51" y="36"/>
                  </a:cubicBezTo>
                  <a:cubicBezTo>
                    <a:pt x="50" y="36"/>
                    <a:pt x="50" y="37"/>
                    <a:pt x="49" y="37"/>
                  </a:cubicBezTo>
                  <a:cubicBezTo>
                    <a:pt x="48" y="38"/>
                    <a:pt x="47" y="39"/>
                    <a:pt x="45" y="40"/>
                  </a:cubicBezTo>
                  <a:cubicBezTo>
                    <a:pt x="44" y="41"/>
                    <a:pt x="43" y="42"/>
                    <a:pt x="42" y="43"/>
                  </a:cubicBezTo>
                  <a:cubicBezTo>
                    <a:pt x="39" y="45"/>
                    <a:pt x="36" y="47"/>
                    <a:pt x="36" y="47"/>
                  </a:cubicBezTo>
                  <a:cubicBezTo>
                    <a:pt x="38" y="42"/>
                    <a:pt x="43" y="39"/>
                    <a:pt x="46" y="35"/>
                  </a:cubicBezTo>
                  <a:cubicBezTo>
                    <a:pt x="47" y="35"/>
                    <a:pt x="47" y="35"/>
                    <a:pt x="47" y="35"/>
                  </a:cubicBezTo>
                  <a:cubicBezTo>
                    <a:pt x="48" y="36"/>
                    <a:pt x="48" y="36"/>
                    <a:pt x="49" y="36"/>
                  </a:cubicBezTo>
                  <a:moveTo>
                    <a:pt x="82" y="0"/>
                  </a:moveTo>
                  <a:cubicBezTo>
                    <a:pt x="81" y="0"/>
                    <a:pt x="81" y="0"/>
                    <a:pt x="80" y="1"/>
                  </a:cubicBezTo>
                  <a:cubicBezTo>
                    <a:pt x="69" y="9"/>
                    <a:pt x="60" y="20"/>
                    <a:pt x="49" y="29"/>
                  </a:cubicBezTo>
                  <a:cubicBezTo>
                    <a:pt x="41" y="20"/>
                    <a:pt x="33" y="11"/>
                    <a:pt x="25" y="2"/>
                  </a:cubicBezTo>
                  <a:cubicBezTo>
                    <a:pt x="25" y="1"/>
                    <a:pt x="24" y="1"/>
                    <a:pt x="24" y="1"/>
                  </a:cubicBezTo>
                  <a:cubicBezTo>
                    <a:pt x="24" y="1"/>
                    <a:pt x="24" y="1"/>
                    <a:pt x="24" y="1"/>
                  </a:cubicBezTo>
                  <a:cubicBezTo>
                    <a:pt x="23" y="1"/>
                    <a:pt x="23" y="1"/>
                    <a:pt x="23" y="1"/>
                  </a:cubicBezTo>
                  <a:cubicBezTo>
                    <a:pt x="23" y="1"/>
                    <a:pt x="23" y="1"/>
                    <a:pt x="22" y="1"/>
                  </a:cubicBezTo>
                  <a:cubicBezTo>
                    <a:pt x="15" y="6"/>
                    <a:pt x="9" y="12"/>
                    <a:pt x="2" y="16"/>
                  </a:cubicBezTo>
                  <a:cubicBezTo>
                    <a:pt x="1" y="17"/>
                    <a:pt x="0" y="17"/>
                    <a:pt x="0" y="18"/>
                  </a:cubicBezTo>
                  <a:cubicBezTo>
                    <a:pt x="0" y="19"/>
                    <a:pt x="0" y="20"/>
                    <a:pt x="1" y="20"/>
                  </a:cubicBezTo>
                  <a:cubicBezTo>
                    <a:pt x="12" y="30"/>
                    <a:pt x="20" y="41"/>
                    <a:pt x="30" y="51"/>
                  </a:cubicBezTo>
                  <a:cubicBezTo>
                    <a:pt x="22" y="60"/>
                    <a:pt x="12" y="67"/>
                    <a:pt x="4" y="77"/>
                  </a:cubicBezTo>
                  <a:cubicBezTo>
                    <a:pt x="4" y="77"/>
                    <a:pt x="4" y="77"/>
                    <a:pt x="4" y="78"/>
                  </a:cubicBezTo>
                  <a:cubicBezTo>
                    <a:pt x="3" y="79"/>
                    <a:pt x="3" y="80"/>
                    <a:pt x="4" y="81"/>
                  </a:cubicBezTo>
                  <a:cubicBezTo>
                    <a:pt x="9" y="86"/>
                    <a:pt x="15" y="91"/>
                    <a:pt x="21" y="95"/>
                  </a:cubicBezTo>
                  <a:cubicBezTo>
                    <a:pt x="22" y="96"/>
                    <a:pt x="22" y="96"/>
                    <a:pt x="22" y="96"/>
                  </a:cubicBezTo>
                  <a:cubicBezTo>
                    <a:pt x="22" y="96"/>
                    <a:pt x="23" y="96"/>
                    <a:pt x="23" y="96"/>
                  </a:cubicBezTo>
                  <a:cubicBezTo>
                    <a:pt x="24" y="96"/>
                    <a:pt x="24" y="96"/>
                    <a:pt x="25" y="95"/>
                  </a:cubicBezTo>
                  <a:cubicBezTo>
                    <a:pt x="33" y="85"/>
                    <a:pt x="43" y="77"/>
                    <a:pt x="52" y="68"/>
                  </a:cubicBezTo>
                  <a:cubicBezTo>
                    <a:pt x="61" y="76"/>
                    <a:pt x="68" y="87"/>
                    <a:pt x="77" y="95"/>
                  </a:cubicBezTo>
                  <a:cubicBezTo>
                    <a:pt x="78" y="95"/>
                    <a:pt x="78" y="95"/>
                    <a:pt x="78" y="95"/>
                  </a:cubicBezTo>
                  <a:cubicBezTo>
                    <a:pt x="78" y="96"/>
                    <a:pt x="79" y="96"/>
                    <a:pt x="79" y="96"/>
                  </a:cubicBezTo>
                  <a:cubicBezTo>
                    <a:pt x="80" y="96"/>
                    <a:pt x="81" y="95"/>
                    <a:pt x="81" y="95"/>
                  </a:cubicBezTo>
                  <a:cubicBezTo>
                    <a:pt x="88" y="89"/>
                    <a:pt x="95" y="84"/>
                    <a:pt x="100" y="76"/>
                  </a:cubicBezTo>
                  <a:cubicBezTo>
                    <a:pt x="101" y="75"/>
                    <a:pt x="101" y="74"/>
                    <a:pt x="100" y="74"/>
                  </a:cubicBezTo>
                  <a:cubicBezTo>
                    <a:pt x="100" y="73"/>
                    <a:pt x="100" y="73"/>
                    <a:pt x="100" y="73"/>
                  </a:cubicBezTo>
                  <a:cubicBezTo>
                    <a:pt x="91" y="64"/>
                    <a:pt x="83" y="54"/>
                    <a:pt x="75" y="45"/>
                  </a:cubicBezTo>
                  <a:cubicBezTo>
                    <a:pt x="84" y="38"/>
                    <a:pt x="92" y="31"/>
                    <a:pt x="101" y="24"/>
                  </a:cubicBezTo>
                  <a:cubicBezTo>
                    <a:pt x="102" y="23"/>
                    <a:pt x="102" y="22"/>
                    <a:pt x="102" y="22"/>
                  </a:cubicBezTo>
                  <a:cubicBezTo>
                    <a:pt x="103" y="21"/>
                    <a:pt x="103" y="19"/>
                    <a:pt x="102" y="18"/>
                  </a:cubicBezTo>
                  <a:cubicBezTo>
                    <a:pt x="96" y="12"/>
                    <a:pt x="89" y="7"/>
                    <a:pt x="84" y="1"/>
                  </a:cubicBezTo>
                  <a:cubicBezTo>
                    <a:pt x="83" y="1"/>
                    <a:pt x="83" y="0"/>
                    <a:pt x="83" y="0"/>
                  </a:cubicBezTo>
                  <a:cubicBezTo>
                    <a:pt x="82" y="0"/>
                    <a:pt x="82" y="0"/>
                    <a:pt x="82" y="0"/>
                  </a:cubicBezTo>
                  <a:cubicBezTo>
                    <a:pt x="82" y="0"/>
                    <a:pt x="82" y="0"/>
                    <a:pt x="82" y="0"/>
                  </a:cubicBezTo>
                  <a:cubicBezTo>
                    <a:pt x="82" y="0"/>
                    <a:pt x="82"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416"/>
            <p:cNvSpPr>
              <a:spLocks noEditPoints="1"/>
            </p:cNvSpPr>
            <p:nvPr/>
          </p:nvSpPr>
          <p:spPr bwMode="auto">
            <a:xfrm>
              <a:off x="4586" y="2964"/>
              <a:ext cx="331" cy="308"/>
            </a:xfrm>
            <a:custGeom>
              <a:avLst/>
              <a:gdLst>
                <a:gd name="T0" fmla="*/ 191 w 247"/>
                <a:gd name="T1" fmla="*/ 215 h 231"/>
                <a:gd name="T2" fmla="*/ 185 w 247"/>
                <a:gd name="T3" fmla="*/ 210 h 231"/>
                <a:gd name="T4" fmla="*/ 177 w 247"/>
                <a:gd name="T5" fmla="*/ 202 h 231"/>
                <a:gd name="T6" fmla="*/ 159 w 247"/>
                <a:gd name="T7" fmla="*/ 181 h 231"/>
                <a:gd name="T8" fmla="*/ 176 w 247"/>
                <a:gd name="T9" fmla="*/ 159 h 231"/>
                <a:gd name="T10" fmla="*/ 190 w 247"/>
                <a:gd name="T11" fmla="*/ 142 h 231"/>
                <a:gd name="T12" fmla="*/ 202 w 247"/>
                <a:gd name="T13" fmla="*/ 193 h 231"/>
                <a:gd name="T14" fmla="*/ 182 w 247"/>
                <a:gd name="T15" fmla="*/ 199 h 231"/>
                <a:gd name="T16" fmla="*/ 168 w 247"/>
                <a:gd name="T17" fmla="*/ 191 h 231"/>
                <a:gd name="T18" fmla="*/ 164 w 247"/>
                <a:gd name="T19" fmla="*/ 178 h 231"/>
                <a:gd name="T20" fmla="*/ 148 w 247"/>
                <a:gd name="T21" fmla="*/ 168 h 231"/>
                <a:gd name="T22" fmla="*/ 149 w 247"/>
                <a:gd name="T23" fmla="*/ 142 h 231"/>
                <a:gd name="T24" fmla="*/ 189 w 247"/>
                <a:gd name="T25" fmla="*/ 140 h 231"/>
                <a:gd name="T26" fmla="*/ 157 w 247"/>
                <a:gd name="T27" fmla="*/ 162 h 231"/>
                <a:gd name="T28" fmla="*/ 140 w 247"/>
                <a:gd name="T29" fmla="*/ 155 h 231"/>
                <a:gd name="T30" fmla="*/ 87 w 247"/>
                <a:gd name="T31" fmla="*/ 119 h 231"/>
                <a:gd name="T32" fmla="*/ 167 w 247"/>
                <a:gd name="T33" fmla="*/ 115 h 231"/>
                <a:gd name="T34" fmla="*/ 108 w 247"/>
                <a:gd name="T35" fmla="*/ 86 h 231"/>
                <a:gd name="T36" fmla="*/ 73 w 247"/>
                <a:gd name="T37" fmla="*/ 143 h 231"/>
                <a:gd name="T38" fmla="*/ 71 w 247"/>
                <a:gd name="T39" fmla="*/ 102 h 231"/>
                <a:gd name="T40" fmla="*/ 71 w 247"/>
                <a:gd name="T41" fmla="*/ 102 h 231"/>
                <a:gd name="T42" fmla="*/ 77 w 247"/>
                <a:gd name="T43" fmla="*/ 101 h 231"/>
                <a:gd name="T44" fmla="*/ 52 w 247"/>
                <a:gd name="T45" fmla="*/ 81 h 231"/>
                <a:gd name="T46" fmla="*/ 46 w 247"/>
                <a:gd name="T47" fmla="*/ 210 h 231"/>
                <a:gd name="T48" fmla="*/ 184 w 247"/>
                <a:gd name="T49" fmla="*/ 86 h 231"/>
                <a:gd name="T50" fmla="*/ 69 w 247"/>
                <a:gd name="T51" fmla="*/ 73 h 231"/>
                <a:gd name="T52" fmla="*/ 91 w 247"/>
                <a:gd name="T53" fmla="*/ 71 h 231"/>
                <a:gd name="T54" fmla="*/ 43 w 247"/>
                <a:gd name="T55" fmla="*/ 208 h 231"/>
                <a:gd name="T56" fmla="*/ 211 w 247"/>
                <a:gd name="T57" fmla="*/ 42 h 231"/>
                <a:gd name="T58" fmla="*/ 44 w 247"/>
                <a:gd name="T59" fmla="*/ 73 h 231"/>
                <a:gd name="T60" fmla="*/ 41 w 247"/>
                <a:gd name="T61" fmla="*/ 67 h 231"/>
                <a:gd name="T62" fmla="*/ 86 w 247"/>
                <a:gd name="T63" fmla="*/ 166 h 231"/>
                <a:gd name="T64" fmla="*/ 29 w 247"/>
                <a:gd name="T65" fmla="*/ 56 h 231"/>
                <a:gd name="T66" fmla="*/ 176 w 247"/>
                <a:gd name="T67" fmla="*/ 56 h 231"/>
                <a:gd name="T68" fmla="*/ 33 w 247"/>
                <a:gd name="T69" fmla="*/ 195 h 231"/>
                <a:gd name="T70" fmla="*/ 179 w 247"/>
                <a:gd name="T71" fmla="*/ 68 h 231"/>
                <a:gd name="T72" fmla="*/ 62 w 247"/>
                <a:gd name="T73" fmla="*/ 26 h 231"/>
                <a:gd name="T74" fmla="*/ 73 w 247"/>
                <a:gd name="T75" fmla="*/ 46 h 231"/>
                <a:gd name="T76" fmla="*/ 67 w 247"/>
                <a:gd name="T77" fmla="*/ 34 h 231"/>
                <a:gd name="T78" fmla="*/ 101 w 247"/>
                <a:gd name="T79" fmla="*/ 109 h 231"/>
                <a:gd name="T80" fmla="*/ 205 w 247"/>
                <a:gd name="T81" fmla="*/ 26 h 231"/>
                <a:gd name="T82" fmla="*/ 18 w 247"/>
                <a:gd name="T83" fmla="*/ 46 h 231"/>
                <a:gd name="T84" fmla="*/ 121 w 247"/>
                <a:gd name="T85" fmla="*/ 87 h 231"/>
                <a:gd name="T86" fmla="*/ 199 w 247"/>
                <a:gd name="T87" fmla="*/ 21 h 231"/>
                <a:gd name="T88" fmla="*/ 85 w 247"/>
                <a:gd name="T89" fmla="*/ 114 h 231"/>
                <a:gd name="T90" fmla="*/ 193 w 247"/>
                <a:gd name="T91" fmla="*/ 2 h 231"/>
                <a:gd name="T92" fmla="*/ 56 w 247"/>
                <a:gd name="T93" fmla="*/ 2 h 231"/>
                <a:gd name="T94" fmla="*/ 73 w 247"/>
                <a:gd name="T95" fmla="*/ 124 h 231"/>
                <a:gd name="T96" fmla="*/ 53 w 247"/>
                <a:gd name="T97" fmla="*/ 231 h 231"/>
                <a:gd name="T98" fmla="*/ 188 w 247"/>
                <a:gd name="T99" fmla="*/ 230 h 231"/>
                <a:gd name="T100" fmla="*/ 240 w 247"/>
                <a:gd name="T101" fmla="*/ 176 h 231"/>
                <a:gd name="T102" fmla="*/ 202 w 247"/>
                <a:gd name="T103" fmla="*/ 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7" h="231">
                  <a:moveTo>
                    <a:pt x="191" y="215"/>
                  </a:moveTo>
                  <a:cubicBezTo>
                    <a:pt x="190" y="214"/>
                    <a:pt x="188" y="213"/>
                    <a:pt x="187" y="212"/>
                  </a:cubicBezTo>
                  <a:cubicBezTo>
                    <a:pt x="187" y="212"/>
                    <a:pt x="187" y="212"/>
                    <a:pt x="187" y="212"/>
                  </a:cubicBezTo>
                  <a:cubicBezTo>
                    <a:pt x="199" y="203"/>
                    <a:pt x="211" y="194"/>
                    <a:pt x="223" y="186"/>
                  </a:cubicBezTo>
                  <a:cubicBezTo>
                    <a:pt x="213" y="197"/>
                    <a:pt x="201" y="206"/>
                    <a:pt x="191" y="215"/>
                  </a:cubicBezTo>
                  <a:moveTo>
                    <a:pt x="185" y="210"/>
                  </a:moveTo>
                  <a:cubicBezTo>
                    <a:pt x="183" y="208"/>
                    <a:pt x="181" y="206"/>
                    <a:pt x="179" y="204"/>
                  </a:cubicBezTo>
                  <a:cubicBezTo>
                    <a:pt x="184" y="200"/>
                    <a:pt x="189" y="196"/>
                    <a:pt x="193" y="192"/>
                  </a:cubicBezTo>
                  <a:cubicBezTo>
                    <a:pt x="198" y="187"/>
                    <a:pt x="207" y="184"/>
                    <a:pt x="211" y="179"/>
                  </a:cubicBezTo>
                  <a:cubicBezTo>
                    <a:pt x="201" y="189"/>
                    <a:pt x="193" y="199"/>
                    <a:pt x="185" y="210"/>
                  </a:cubicBezTo>
                  <a:cubicBezTo>
                    <a:pt x="185" y="210"/>
                    <a:pt x="185" y="210"/>
                    <a:pt x="185" y="210"/>
                  </a:cubicBezTo>
                  <a:moveTo>
                    <a:pt x="177" y="202"/>
                  </a:moveTo>
                  <a:cubicBezTo>
                    <a:pt x="174" y="199"/>
                    <a:pt x="172" y="197"/>
                    <a:pt x="170" y="194"/>
                  </a:cubicBezTo>
                  <a:cubicBezTo>
                    <a:pt x="180" y="185"/>
                    <a:pt x="192" y="176"/>
                    <a:pt x="201" y="167"/>
                  </a:cubicBezTo>
                  <a:cubicBezTo>
                    <a:pt x="191" y="178"/>
                    <a:pt x="183" y="189"/>
                    <a:pt x="177" y="202"/>
                  </a:cubicBezTo>
                  <a:moveTo>
                    <a:pt x="166" y="190"/>
                  </a:moveTo>
                  <a:cubicBezTo>
                    <a:pt x="165" y="188"/>
                    <a:pt x="163" y="186"/>
                    <a:pt x="162" y="184"/>
                  </a:cubicBezTo>
                  <a:cubicBezTo>
                    <a:pt x="171" y="178"/>
                    <a:pt x="183" y="169"/>
                    <a:pt x="189" y="161"/>
                  </a:cubicBezTo>
                  <a:cubicBezTo>
                    <a:pt x="181" y="171"/>
                    <a:pt x="173" y="179"/>
                    <a:pt x="166" y="190"/>
                  </a:cubicBezTo>
                  <a:moveTo>
                    <a:pt x="159" y="181"/>
                  </a:moveTo>
                  <a:cubicBezTo>
                    <a:pt x="157" y="178"/>
                    <a:pt x="154" y="175"/>
                    <a:pt x="151" y="172"/>
                  </a:cubicBezTo>
                  <a:cubicBezTo>
                    <a:pt x="163" y="164"/>
                    <a:pt x="172" y="154"/>
                    <a:pt x="184" y="146"/>
                  </a:cubicBezTo>
                  <a:cubicBezTo>
                    <a:pt x="184" y="146"/>
                    <a:pt x="184" y="146"/>
                    <a:pt x="184" y="146"/>
                  </a:cubicBezTo>
                  <a:cubicBezTo>
                    <a:pt x="184" y="146"/>
                    <a:pt x="182" y="149"/>
                    <a:pt x="180" y="152"/>
                  </a:cubicBezTo>
                  <a:cubicBezTo>
                    <a:pt x="178" y="155"/>
                    <a:pt x="176" y="159"/>
                    <a:pt x="176" y="159"/>
                  </a:cubicBezTo>
                  <a:cubicBezTo>
                    <a:pt x="176" y="159"/>
                    <a:pt x="176" y="159"/>
                    <a:pt x="176" y="159"/>
                  </a:cubicBezTo>
                  <a:cubicBezTo>
                    <a:pt x="170" y="166"/>
                    <a:pt x="165" y="174"/>
                    <a:pt x="159" y="181"/>
                  </a:cubicBezTo>
                  <a:moveTo>
                    <a:pt x="164" y="178"/>
                  </a:moveTo>
                  <a:cubicBezTo>
                    <a:pt x="164" y="178"/>
                    <a:pt x="173" y="168"/>
                    <a:pt x="174" y="166"/>
                  </a:cubicBezTo>
                  <a:cubicBezTo>
                    <a:pt x="180" y="159"/>
                    <a:pt x="185" y="151"/>
                    <a:pt x="190" y="142"/>
                  </a:cubicBezTo>
                  <a:cubicBezTo>
                    <a:pt x="190" y="142"/>
                    <a:pt x="190" y="141"/>
                    <a:pt x="190" y="141"/>
                  </a:cubicBezTo>
                  <a:cubicBezTo>
                    <a:pt x="202" y="154"/>
                    <a:pt x="213" y="168"/>
                    <a:pt x="226" y="180"/>
                  </a:cubicBezTo>
                  <a:cubicBezTo>
                    <a:pt x="217" y="185"/>
                    <a:pt x="209" y="191"/>
                    <a:pt x="202" y="197"/>
                  </a:cubicBezTo>
                  <a:cubicBezTo>
                    <a:pt x="194" y="203"/>
                    <a:pt x="191" y="205"/>
                    <a:pt x="190" y="205"/>
                  </a:cubicBezTo>
                  <a:cubicBezTo>
                    <a:pt x="190" y="205"/>
                    <a:pt x="199" y="197"/>
                    <a:pt x="202" y="193"/>
                  </a:cubicBezTo>
                  <a:cubicBezTo>
                    <a:pt x="208" y="187"/>
                    <a:pt x="213" y="182"/>
                    <a:pt x="219" y="176"/>
                  </a:cubicBezTo>
                  <a:cubicBezTo>
                    <a:pt x="220" y="175"/>
                    <a:pt x="219" y="173"/>
                    <a:pt x="218" y="173"/>
                  </a:cubicBezTo>
                  <a:cubicBezTo>
                    <a:pt x="218" y="173"/>
                    <a:pt x="217" y="173"/>
                    <a:pt x="217" y="173"/>
                  </a:cubicBezTo>
                  <a:cubicBezTo>
                    <a:pt x="206" y="176"/>
                    <a:pt x="199" y="182"/>
                    <a:pt x="191" y="189"/>
                  </a:cubicBezTo>
                  <a:cubicBezTo>
                    <a:pt x="188" y="192"/>
                    <a:pt x="183" y="199"/>
                    <a:pt x="182" y="199"/>
                  </a:cubicBezTo>
                  <a:cubicBezTo>
                    <a:pt x="182" y="199"/>
                    <a:pt x="183" y="197"/>
                    <a:pt x="186" y="192"/>
                  </a:cubicBezTo>
                  <a:cubicBezTo>
                    <a:pt x="191" y="182"/>
                    <a:pt x="200" y="173"/>
                    <a:pt x="208" y="165"/>
                  </a:cubicBezTo>
                  <a:cubicBezTo>
                    <a:pt x="209" y="164"/>
                    <a:pt x="208" y="162"/>
                    <a:pt x="206" y="162"/>
                  </a:cubicBezTo>
                  <a:cubicBezTo>
                    <a:pt x="206" y="162"/>
                    <a:pt x="206" y="162"/>
                    <a:pt x="206" y="162"/>
                  </a:cubicBezTo>
                  <a:cubicBezTo>
                    <a:pt x="190" y="169"/>
                    <a:pt x="180" y="179"/>
                    <a:pt x="168" y="191"/>
                  </a:cubicBezTo>
                  <a:cubicBezTo>
                    <a:pt x="176" y="182"/>
                    <a:pt x="191" y="166"/>
                    <a:pt x="199" y="153"/>
                  </a:cubicBezTo>
                  <a:cubicBezTo>
                    <a:pt x="200" y="152"/>
                    <a:pt x="199" y="151"/>
                    <a:pt x="198" y="151"/>
                  </a:cubicBezTo>
                  <a:cubicBezTo>
                    <a:pt x="197" y="151"/>
                    <a:pt x="197" y="151"/>
                    <a:pt x="197" y="151"/>
                  </a:cubicBezTo>
                  <a:cubicBezTo>
                    <a:pt x="186" y="157"/>
                    <a:pt x="178" y="165"/>
                    <a:pt x="169" y="174"/>
                  </a:cubicBezTo>
                  <a:cubicBezTo>
                    <a:pt x="166" y="177"/>
                    <a:pt x="165" y="178"/>
                    <a:pt x="164" y="178"/>
                  </a:cubicBezTo>
                  <a:moveTo>
                    <a:pt x="148" y="168"/>
                  </a:moveTo>
                  <a:cubicBezTo>
                    <a:pt x="145" y="165"/>
                    <a:pt x="142" y="162"/>
                    <a:pt x="139" y="159"/>
                  </a:cubicBezTo>
                  <a:cubicBezTo>
                    <a:pt x="151" y="153"/>
                    <a:pt x="162" y="145"/>
                    <a:pt x="171" y="135"/>
                  </a:cubicBezTo>
                  <a:cubicBezTo>
                    <a:pt x="168" y="138"/>
                    <a:pt x="163" y="151"/>
                    <a:pt x="159" y="155"/>
                  </a:cubicBezTo>
                  <a:cubicBezTo>
                    <a:pt x="155" y="160"/>
                    <a:pt x="152" y="164"/>
                    <a:pt x="148" y="168"/>
                  </a:cubicBezTo>
                  <a:moveTo>
                    <a:pt x="136" y="156"/>
                  </a:moveTo>
                  <a:cubicBezTo>
                    <a:pt x="134" y="154"/>
                    <a:pt x="132" y="152"/>
                    <a:pt x="130" y="151"/>
                  </a:cubicBezTo>
                  <a:cubicBezTo>
                    <a:pt x="129" y="150"/>
                    <a:pt x="129" y="150"/>
                    <a:pt x="129" y="150"/>
                  </a:cubicBezTo>
                  <a:cubicBezTo>
                    <a:pt x="141" y="141"/>
                    <a:pt x="153" y="132"/>
                    <a:pt x="164" y="123"/>
                  </a:cubicBezTo>
                  <a:cubicBezTo>
                    <a:pt x="159" y="127"/>
                    <a:pt x="155" y="137"/>
                    <a:pt x="149" y="142"/>
                  </a:cubicBezTo>
                  <a:cubicBezTo>
                    <a:pt x="144" y="146"/>
                    <a:pt x="140" y="151"/>
                    <a:pt x="136" y="156"/>
                  </a:cubicBezTo>
                  <a:moveTo>
                    <a:pt x="140" y="155"/>
                  </a:moveTo>
                  <a:cubicBezTo>
                    <a:pt x="139" y="155"/>
                    <a:pt x="144" y="151"/>
                    <a:pt x="147" y="148"/>
                  </a:cubicBezTo>
                  <a:cubicBezTo>
                    <a:pt x="157" y="139"/>
                    <a:pt x="165" y="131"/>
                    <a:pt x="170" y="118"/>
                  </a:cubicBezTo>
                  <a:cubicBezTo>
                    <a:pt x="176" y="125"/>
                    <a:pt x="183" y="133"/>
                    <a:pt x="189" y="140"/>
                  </a:cubicBezTo>
                  <a:cubicBezTo>
                    <a:pt x="189" y="140"/>
                    <a:pt x="189" y="140"/>
                    <a:pt x="188" y="140"/>
                  </a:cubicBezTo>
                  <a:cubicBezTo>
                    <a:pt x="188" y="140"/>
                    <a:pt x="188" y="140"/>
                    <a:pt x="188" y="140"/>
                  </a:cubicBezTo>
                  <a:cubicBezTo>
                    <a:pt x="179" y="144"/>
                    <a:pt x="173" y="149"/>
                    <a:pt x="166" y="156"/>
                  </a:cubicBezTo>
                  <a:cubicBezTo>
                    <a:pt x="161" y="161"/>
                    <a:pt x="152" y="169"/>
                    <a:pt x="151" y="169"/>
                  </a:cubicBezTo>
                  <a:cubicBezTo>
                    <a:pt x="151" y="169"/>
                    <a:pt x="153" y="167"/>
                    <a:pt x="157" y="162"/>
                  </a:cubicBezTo>
                  <a:cubicBezTo>
                    <a:pt x="167" y="152"/>
                    <a:pt x="175" y="142"/>
                    <a:pt x="177" y="128"/>
                  </a:cubicBezTo>
                  <a:cubicBezTo>
                    <a:pt x="177" y="127"/>
                    <a:pt x="176" y="126"/>
                    <a:pt x="175" y="126"/>
                  </a:cubicBezTo>
                  <a:cubicBezTo>
                    <a:pt x="175" y="126"/>
                    <a:pt x="174" y="126"/>
                    <a:pt x="174" y="127"/>
                  </a:cubicBezTo>
                  <a:cubicBezTo>
                    <a:pt x="166" y="136"/>
                    <a:pt x="157" y="144"/>
                    <a:pt x="147" y="151"/>
                  </a:cubicBezTo>
                  <a:cubicBezTo>
                    <a:pt x="142" y="154"/>
                    <a:pt x="140" y="155"/>
                    <a:pt x="140" y="155"/>
                  </a:cubicBezTo>
                  <a:moveTo>
                    <a:pt x="87" y="119"/>
                  </a:moveTo>
                  <a:cubicBezTo>
                    <a:pt x="87" y="119"/>
                    <a:pt x="87" y="119"/>
                    <a:pt x="87" y="119"/>
                  </a:cubicBezTo>
                  <a:cubicBezTo>
                    <a:pt x="86" y="118"/>
                    <a:pt x="86" y="118"/>
                    <a:pt x="86" y="118"/>
                  </a:cubicBezTo>
                  <a:cubicBezTo>
                    <a:pt x="87" y="117"/>
                    <a:pt x="88" y="117"/>
                    <a:pt x="89" y="116"/>
                  </a:cubicBezTo>
                  <a:cubicBezTo>
                    <a:pt x="88" y="117"/>
                    <a:pt x="87" y="118"/>
                    <a:pt x="87" y="119"/>
                  </a:cubicBezTo>
                  <a:moveTo>
                    <a:pt x="131" y="145"/>
                  </a:moveTo>
                  <a:cubicBezTo>
                    <a:pt x="132" y="144"/>
                    <a:pt x="132" y="143"/>
                    <a:pt x="133" y="142"/>
                  </a:cubicBezTo>
                  <a:cubicBezTo>
                    <a:pt x="140" y="134"/>
                    <a:pt x="147" y="126"/>
                    <a:pt x="154" y="119"/>
                  </a:cubicBezTo>
                  <a:cubicBezTo>
                    <a:pt x="157" y="116"/>
                    <a:pt x="161" y="113"/>
                    <a:pt x="164" y="110"/>
                  </a:cubicBezTo>
                  <a:cubicBezTo>
                    <a:pt x="164" y="112"/>
                    <a:pt x="165" y="114"/>
                    <a:pt x="167" y="115"/>
                  </a:cubicBezTo>
                  <a:cubicBezTo>
                    <a:pt x="167" y="115"/>
                    <a:pt x="167" y="115"/>
                    <a:pt x="167" y="115"/>
                  </a:cubicBezTo>
                  <a:cubicBezTo>
                    <a:pt x="156" y="126"/>
                    <a:pt x="143" y="135"/>
                    <a:pt x="131" y="145"/>
                  </a:cubicBezTo>
                  <a:moveTo>
                    <a:pt x="82" y="114"/>
                  </a:moveTo>
                  <a:cubicBezTo>
                    <a:pt x="79" y="111"/>
                    <a:pt x="76" y="108"/>
                    <a:pt x="74" y="106"/>
                  </a:cubicBezTo>
                  <a:cubicBezTo>
                    <a:pt x="86" y="101"/>
                    <a:pt x="97" y="94"/>
                    <a:pt x="108" y="86"/>
                  </a:cubicBezTo>
                  <a:cubicBezTo>
                    <a:pt x="97" y="93"/>
                    <a:pt x="88" y="103"/>
                    <a:pt x="82" y="114"/>
                  </a:cubicBezTo>
                  <a:moveTo>
                    <a:pt x="30" y="197"/>
                  </a:moveTo>
                  <a:cubicBezTo>
                    <a:pt x="28" y="195"/>
                    <a:pt x="26" y="193"/>
                    <a:pt x="25" y="191"/>
                  </a:cubicBezTo>
                  <a:cubicBezTo>
                    <a:pt x="38" y="177"/>
                    <a:pt x="51" y="163"/>
                    <a:pt x="65" y="150"/>
                  </a:cubicBezTo>
                  <a:cubicBezTo>
                    <a:pt x="68" y="148"/>
                    <a:pt x="70" y="145"/>
                    <a:pt x="73" y="143"/>
                  </a:cubicBezTo>
                  <a:cubicBezTo>
                    <a:pt x="86" y="130"/>
                    <a:pt x="99" y="118"/>
                    <a:pt x="113" y="106"/>
                  </a:cubicBezTo>
                  <a:cubicBezTo>
                    <a:pt x="124" y="96"/>
                    <a:pt x="137" y="88"/>
                    <a:pt x="149" y="79"/>
                  </a:cubicBezTo>
                  <a:cubicBezTo>
                    <a:pt x="133" y="93"/>
                    <a:pt x="117" y="107"/>
                    <a:pt x="102" y="123"/>
                  </a:cubicBezTo>
                  <a:cubicBezTo>
                    <a:pt x="80" y="149"/>
                    <a:pt x="47" y="166"/>
                    <a:pt x="30" y="197"/>
                  </a:cubicBezTo>
                  <a:moveTo>
                    <a:pt x="71" y="102"/>
                  </a:moveTo>
                  <a:cubicBezTo>
                    <a:pt x="68" y="100"/>
                    <a:pt x="66" y="97"/>
                    <a:pt x="64" y="95"/>
                  </a:cubicBezTo>
                  <a:cubicBezTo>
                    <a:pt x="73" y="91"/>
                    <a:pt x="81" y="86"/>
                    <a:pt x="90" y="82"/>
                  </a:cubicBezTo>
                  <a:cubicBezTo>
                    <a:pt x="94" y="80"/>
                    <a:pt x="96" y="79"/>
                    <a:pt x="96" y="79"/>
                  </a:cubicBezTo>
                  <a:cubicBezTo>
                    <a:pt x="98" y="79"/>
                    <a:pt x="88" y="87"/>
                    <a:pt x="86" y="88"/>
                  </a:cubicBezTo>
                  <a:cubicBezTo>
                    <a:pt x="81" y="93"/>
                    <a:pt x="76" y="98"/>
                    <a:pt x="71" y="102"/>
                  </a:cubicBezTo>
                  <a:moveTo>
                    <a:pt x="77" y="101"/>
                  </a:moveTo>
                  <a:cubicBezTo>
                    <a:pt x="86" y="92"/>
                    <a:pt x="95" y="85"/>
                    <a:pt x="103" y="75"/>
                  </a:cubicBezTo>
                  <a:cubicBezTo>
                    <a:pt x="103" y="74"/>
                    <a:pt x="103" y="74"/>
                    <a:pt x="103" y="74"/>
                  </a:cubicBezTo>
                  <a:cubicBezTo>
                    <a:pt x="105" y="76"/>
                    <a:pt x="107" y="79"/>
                    <a:pt x="109" y="81"/>
                  </a:cubicBezTo>
                  <a:cubicBezTo>
                    <a:pt x="99" y="87"/>
                    <a:pt x="85" y="93"/>
                    <a:pt x="77" y="101"/>
                  </a:cubicBezTo>
                  <a:moveTo>
                    <a:pt x="60" y="90"/>
                  </a:moveTo>
                  <a:cubicBezTo>
                    <a:pt x="58" y="89"/>
                    <a:pt x="57" y="87"/>
                    <a:pt x="55" y="85"/>
                  </a:cubicBezTo>
                  <a:cubicBezTo>
                    <a:pt x="65" y="82"/>
                    <a:pt x="75" y="78"/>
                    <a:pt x="85" y="74"/>
                  </a:cubicBezTo>
                  <a:cubicBezTo>
                    <a:pt x="75" y="78"/>
                    <a:pt x="67" y="83"/>
                    <a:pt x="60" y="90"/>
                  </a:cubicBezTo>
                  <a:moveTo>
                    <a:pt x="52" y="81"/>
                  </a:moveTo>
                  <a:cubicBezTo>
                    <a:pt x="50" y="80"/>
                    <a:pt x="49" y="78"/>
                    <a:pt x="47" y="77"/>
                  </a:cubicBezTo>
                  <a:cubicBezTo>
                    <a:pt x="60" y="73"/>
                    <a:pt x="71" y="66"/>
                    <a:pt x="83" y="59"/>
                  </a:cubicBezTo>
                  <a:cubicBezTo>
                    <a:pt x="72" y="65"/>
                    <a:pt x="61" y="73"/>
                    <a:pt x="52" y="81"/>
                  </a:cubicBezTo>
                  <a:moveTo>
                    <a:pt x="54" y="216"/>
                  </a:moveTo>
                  <a:cubicBezTo>
                    <a:pt x="51" y="214"/>
                    <a:pt x="49" y="212"/>
                    <a:pt x="46" y="210"/>
                  </a:cubicBezTo>
                  <a:cubicBezTo>
                    <a:pt x="48" y="209"/>
                    <a:pt x="49" y="207"/>
                    <a:pt x="51" y="206"/>
                  </a:cubicBezTo>
                  <a:cubicBezTo>
                    <a:pt x="51" y="206"/>
                    <a:pt x="51" y="205"/>
                    <a:pt x="52" y="205"/>
                  </a:cubicBezTo>
                  <a:cubicBezTo>
                    <a:pt x="99" y="161"/>
                    <a:pt x="146" y="117"/>
                    <a:pt x="196" y="76"/>
                  </a:cubicBezTo>
                  <a:cubicBezTo>
                    <a:pt x="204" y="70"/>
                    <a:pt x="212" y="63"/>
                    <a:pt x="220" y="57"/>
                  </a:cubicBezTo>
                  <a:cubicBezTo>
                    <a:pt x="209" y="68"/>
                    <a:pt x="196" y="76"/>
                    <a:pt x="184" y="86"/>
                  </a:cubicBezTo>
                  <a:cubicBezTo>
                    <a:pt x="162" y="104"/>
                    <a:pt x="142" y="126"/>
                    <a:pt x="123" y="149"/>
                  </a:cubicBezTo>
                  <a:cubicBezTo>
                    <a:pt x="122" y="149"/>
                    <a:pt x="121" y="150"/>
                    <a:pt x="120" y="151"/>
                  </a:cubicBezTo>
                  <a:cubicBezTo>
                    <a:pt x="99" y="173"/>
                    <a:pt x="75" y="193"/>
                    <a:pt x="54" y="216"/>
                  </a:cubicBezTo>
                  <a:moveTo>
                    <a:pt x="57" y="81"/>
                  </a:moveTo>
                  <a:cubicBezTo>
                    <a:pt x="55" y="81"/>
                    <a:pt x="66" y="75"/>
                    <a:pt x="69" y="73"/>
                  </a:cubicBezTo>
                  <a:cubicBezTo>
                    <a:pt x="76" y="69"/>
                    <a:pt x="83" y="64"/>
                    <a:pt x="88" y="57"/>
                  </a:cubicBezTo>
                  <a:cubicBezTo>
                    <a:pt x="92" y="62"/>
                    <a:pt x="97" y="67"/>
                    <a:pt x="101" y="72"/>
                  </a:cubicBezTo>
                  <a:cubicBezTo>
                    <a:pt x="100" y="73"/>
                    <a:pt x="100" y="73"/>
                    <a:pt x="100" y="73"/>
                  </a:cubicBezTo>
                  <a:cubicBezTo>
                    <a:pt x="88" y="79"/>
                    <a:pt x="75" y="86"/>
                    <a:pt x="62" y="92"/>
                  </a:cubicBezTo>
                  <a:cubicBezTo>
                    <a:pt x="70" y="88"/>
                    <a:pt x="84" y="79"/>
                    <a:pt x="91" y="71"/>
                  </a:cubicBezTo>
                  <a:cubicBezTo>
                    <a:pt x="92" y="70"/>
                    <a:pt x="91" y="68"/>
                    <a:pt x="90" y="68"/>
                  </a:cubicBezTo>
                  <a:cubicBezTo>
                    <a:pt x="90" y="68"/>
                    <a:pt x="89" y="68"/>
                    <a:pt x="89" y="68"/>
                  </a:cubicBezTo>
                  <a:cubicBezTo>
                    <a:pt x="81" y="73"/>
                    <a:pt x="72" y="76"/>
                    <a:pt x="63" y="79"/>
                  </a:cubicBezTo>
                  <a:cubicBezTo>
                    <a:pt x="59" y="80"/>
                    <a:pt x="57" y="81"/>
                    <a:pt x="57" y="81"/>
                  </a:cubicBezTo>
                  <a:moveTo>
                    <a:pt x="43" y="208"/>
                  </a:moveTo>
                  <a:cubicBezTo>
                    <a:pt x="40" y="205"/>
                    <a:pt x="37" y="203"/>
                    <a:pt x="34" y="200"/>
                  </a:cubicBezTo>
                  <a:cubicBezTo>
                    <a:pt x="59" y="173"/>
                    <a:pt x="91" y="152"/>
                    <a:pt x="116" y="125"/>
                  </a:cubicBezTo>
                  <a:cubicBezTo>
                    <a:pt x="132" y="107"/>
                    <a:pt x="150" y="95"/>
                    <a:pt x="168" y="82"/>
                  </a:cubicBezTo>
                  <a:cubicBezTo>
                    <a:pt x="183" y="71"/>
                    <a:pt x="194" y="58"/>
                    <a:pt x="207" y="46"/>
                  </a:cubicBezTo>
                  <a:cubicBezTo>
                    <a:pt x="210" y="43"/>
                    <a:pt x="211" y="42"/>
                    <a:pt x="211" y="42"/>
                  </a:cubicBezTo>
                  <a:cubicBezTo>
                    <a:pt x="212" y="42"/>
                    <a:pt x="198" y="56"/>
                    <a:pt x="196" y="58"/>
                  </a:cubicBezTo>
                  <a:cubicBezTo>
                    <a:pt x="189" y="65"/>
                    <a:pt x="181" y="72"/>
                    <a:pt x="174" y="79"/>
                  </a:cubicBezTo>
                  <a:cubicBezTo>
                    <a:pt x="159" y="94"/>
                    <a:pt x="144" y="107"/>
                    <a:pt x="128" y="121"/>
                  </a:cubicBezTo>
                  <a:cubicBezTo>
                    <a:pt x="98" y="149"/>
                    <a:pt x="69" y="176"/>
                    <a:pt x="43" y="208"/>
                  </a:cubicBezTo>
                  <a:moveTo>
                    <a:pt x="44" y="73"/>
                  </a:moveTo>
                  <a:cubicBezTo>
                    <a:pt x="40" y="68"/>
                    <a:pt x="36" y="64"/>
                    <a:pt x="32" y="60"/>
                  </a:cubicBezTo>
                  <a:cubicBezTo>
                    <a:pt x="42" y="54"/>
                    <a:pt x="54" y="47"/>
                    <a:pt x="62" y="39"/>
                  </a:cubicBezTo>
                  <a:cubicBezTo>
                    <a:pt x="54" y="47"/>
                    <a:pt x="46" y="55"/>
                    <a:pt x="39" y="64"/>
                  </a:cubicBezTo>
                  <a:cubicBezTo>
                    <a:pt x="39" y="65"/>
                    <a:pt x="40" y="67"/>
                    <a:pt x="41" y="67"/>
                  </a:cubicBezTo>
                  <a:cubicBezTo>
                    <a:pt x="41" y="67"/>
                    <a:pt x="41" y="67"/>
                    <a:pt x="41" y="67"/>
                  </a:cubicBezTo>
                  <a:cubicBezTo>
                    <a:pt x="51" y="63"/>
                    <a:pt x="60" y="57"/>
                    <a:pt x="69" y="51"/>
                  </a:cubicBezTo>
                  <a:cubicBezTo>
                    <a:pt x="60" y="56"/>
                    <a:pt x="51" y="65"/>
                    <a:pt x="44" y="73"/>
                  </a:cubicBezTo>
                  <a:moveTo>
                    <a:pt x="63" y="190"/>
                  </a:moveTo>
                  <a:cubicBezTo>
                    <a:pt x="63" y="190"/>
                    <a:pt x="64" y="189"/>
                    <a:pt x="64" y="188"/>
                  </a:cubicBezTo>
                  <a:cubicBezTo>
                    <a:pt x="71" y="181"/>
                    <a:pt x="78" y="173"/>
                    <a:pt x="86" y="166"/>
                  </a:cubicBezTo>
                  <a:cubicBezTo>
                    <a:pt x="100" y="151"/>
                    <a:pt x="115" y="137"/>
                    <a:pt x="131" y="124"/>
                  </a:cubicBezTo>
                  <a:cubicBezTo>
                    <a:pt x="161" y="96"/>
                    <a:pt x="191" y="69"/>
                    <a:pt x="218" y="38"/>
                  </a:cubicBezTo>
                  <a:cubicBezTo>
                    <a:pt x="222" y="41"/>
                    <a:pt x="225" y="44"/>
                    <a:pt x="228" y="47"/>
                  </a:cubicBezTo>
                  <a:cubicBezTo>
                    <a:pt x="170" y="91"/>
                    <a:pt x="116" y="140"/>
                    <a:pt x="63" y="190"/>
                  </a:cubicBezTo>
                  <a:moveTo>
                    <a:pt x="29" y="56"/>
                  </a:moveTo>
                  <a:cubicBezTo>
                    <a:pt x="27" y="54"/>
                    <a:pt x="24" y="52"/>
                    <a:pt x="22" y="50"/>
                  </a:cubicBezTo>
                  <a:cubicBezTo>
                    <a:pt x="30" y="44"/>
                    <a:pt x="39" y="39"/>
                    <a:pt x="48" y="34"/>
                  </a:cubicBezTo>
                  <a:cubicBezTo>
                    <a:pt x="47" y="35"/>
                    <a:pt x="46" y="36"/>
                    <a:pt x="45" y="37"/>
                  </a:cubicBezTo>
                  <a:cubicBezTo>
                    <a:pt x="39" y="43"/>
                    <a:pt x="34" y="50"/>
                    <a:pt x="29" y="56"/>
                  </a:cubicBezTo>
                  <a:moveTo>
                    <a:pt x="176" y="56"/>
                  </a:moveTo>
                  <a:cubicBezTo>
                    <a:pt x="177" y="54"/>
                    <a:pt x="179" y="52"/>
                    <a:pt x="180" y="51"/>
                  </a:cubicBezTo>
                  <a:cubicBezTo>
                    <a:pt x="183" y="48"/>
                    <a:pt x="200" y="32"/>
                    <a:pt x="200" y="32"/>
                  </a:cubicBezTo>
                  <a:cubicBezTo>
                    <a:pt x="200" y="32"/>
                    <a:pt x="199" y="33"/>
                    <a:pt x="195" y="37"/>
                  </a:cubicBezTo>
                  <a:cubicBezTo>
                    <a:pt x="189" y="44"/>
                    <a:pt x="182" y="50"/>
                    <a:pt x="176" y="56"/>
                  </a:cubicBezTo>
                  <a:moveTo>
                    <a:pt x="33" y="195"/>
                  </a:moveTo>
                  <a:cubicBezTo>
                    <a:pt x="42" y="187"/>
                    <a:pt x="55" y="170"/>
                    <a:pt x="68" y="160"/>
                  </a:cubicBezTo>
                  <a:cubicBezTo>
                    <a:pt x="85" y="146"/>
                    <a:pt x="100" y="131"/>
                    <a:pt x="115" y="115"/>
                  </a:cubicBezTo>
                  <a:cubicBezTo>
                    <a:pt x="143" y="83"/>
                    <a:pt x="179" y="60"/>
                    <a:pt x="208" y="28"/>
                  </a:cubicBezTo>
                  <a:cubicBezTo>
                    <a:pt x="210" y="31"/>
                    <a:pt x="213" y="33"/>
                    <a:pt x="216" y="35"/>
                  </a:cubicBezTo>
                  <a:cubicBezTo>
                    <a:pt x="202" y="45"/>
                    <a:pt x="191" y="57"/>
                    <a:pt x="179" y="68"/>
                  </a:cubicBezTo>
                  <a:cubicBezTo>
                    <a:pt x="161" y="84"/>
                    <a:pt x="140" y="95"/>
                    <a:pt x="123" y="112"/>
                  </a:cubicBezTo>
                  <a:cubicBezTo>
                    <a:pt x="110" y="125"/>
                    <a:pt x="99" y="140"/>
                    <a:pt x="84" y="151"/>
                  </a:cubicBezTo>
                  <a:cubicBezTo>
                    <a:pt x="67" y="165"/>
                    <a:pt x="49" y="180"/>
                    <a:pt x="33" y="195"/>
                  </a:cubicBezTo>
                  <a:moveTo>
                    <a:pt x="32" y="56"/>
                  </a:moveTo>
                  <a:cubicBezTo>
                    <a:pt x="43" y="49"/>
                    <a:pt x="51" y="35"/>
                    <a:pt x="62" y="26"/>
                  </a:cubicBezTo>
                  <a:cubicBezTo>
                    <a:pt x="70" y="35"/>
                    <a:pt x="77" y="44"/>
                    <a:pt x="85" y="53"/>
                  </a:cubicBezTo>
                  <a:cubicBezTo>
                    <a:pt x="73" y="60"/>
                    <a:pt x="62" y="68"/>
                    <a:pt x="49" y="73"/>
                  </a:cubicBezTo>
                  <a:cubicBezTo>
                    <a:pt x="56" y="70"/>
                    <a:pt x="70" y="55"/>
                    <a:pt x="76" y="48"/>
                  </a:cubicBezTo>
                  <a:cubicBezTo>
                    <a:pt x="77" y="47"/>
                    <a:pt x="76" y="45"/>
                    <a:pt x="74" y="45"/>
                  </a:cubicBezTo>
                  <a:cubicBezTo>
                    <a:pt x="74" y="45"/>
                    <a:pt x="74" y="46"/>
                    <a:pt x="73" y="46"/>
                  </a:cubicBezTo>
                  <a:cubicBezTo>
                    <a:pt x="65" y="49"/>
                    <a:pt x="58" y="54"/>
                    <a:pt x="51" y="59"/>
                  </a:cubicBezTo>
                  <a:cubicBezTo>
                    <a:pt x="49" y="55"/>
                    <a:pt x="50" y="53"/>
                    <a:pt x="55" y="51"/>
                  </a:cubicBezTo>
                  <a:cubicBezTo>
                    <a:pt x="59" y="46"/>
                    <a:pt x="64" y="42"/>
                    <a:pt x="69" y="37"/>
                  </a:cubicBezTo>
                  <a:cubicBezTo>
                    <a:pt x="70" y="36"/>
                    <a:pt x="69" y="34"/>
                    <a:pt x="68" y="34"/>
                  </a:cubicBezTo>
                  <a:cubicBezTo>
                    <a:pt x="68" y="34"/>
                    <a:pt x="67" y="34"/>
                    <a:pt x="67" y="34"/>
                  </a:cubicBezTo>
                  <a:cubicBezTo>
                    <a:pt x="54" y="40"/>
                    <a:pt x="44" y="48"/>
                    <a:pt x="32" y="56"/>
                  </a:cubicBezTo>
                  <a:moveTo>
                    <a:pt x="89" y="124"/>
                  </a:moveTo>
                  <a:cubicBezTo>
                    <a:pt x="89" y="123"/>
                    <a:pt x="89" y="123"/>
                    <a:pt x="89" y="123"/>
                  </a:cubicBezTo>
                  <a:cubicBezTo>
                    <a:pt x="92" y="119"/>
                    <a:pt x="95" y="115"/>
                    <a:pt x="99" y="111"/>
                  </a:cubicBezTo>
                  <a:cubicBezTo>
                    <a:pt x="100" y="110"/>
                    <a:pt x="100" y="109"/>
                    <a:pt x="101" y="109"/>
                  </a:cubicBezTo>
                  <a:cubicBezTo>
                    <a:pt x="111" y="102"/>
                    <a:pt x="120" y="94"/>
                    <a:pt x="129" y="86"/>
                  </a:cubicBezTo>
                  <a:cubicBezTo>
                    <a:pt x="137" y="81"/>
                    <a:pt x="145" y="76"/>
                    <a:pt x="152" y="71"/>
                  </a:cubicBezTo>
                  <a:cubicBezTo>
                    <a:pt x="170" y="56"/>
                    <a:pt x="184" y="39"/>
                    <a:pt x="201" y="24"/>
                  </a:cubicBezTo>
                  <a:cubicBezTo>
                    <a:pt x="201" y="23"/>
                    <a:pt x="202" y="23"/>
                    <a:pt x="202" y="22"/>
                  </a:cubicBezTo>
                  <a:cubicBezTo>
                    <a:pt x="203" y="24"/>
                    <a:pt x="204" y="25"/>
                    <a:pt x="205" y="26"/>
                  </a:cubicBezTo>
                  <a:cubicBezTo>
                    <a:pt x="191" y="35"/>
                    <a:pt x="179" y="47"/>
                    <a:pt x="167" y="59"/>
                  </a:cubicBezTo>
                  <a:cubicBezTo>
                    <a:pt x="154" y="73"/>
                    <a:pt x="137" y="81"/>
                    <a:pt x="122" y="93"/>
                  </a:cubicBezTo>
                  <a:cubicBezTo>
                    <a:pt x="111" y="103"/>
                    <a:pt x="100" y="113"/>
                    <a:pt x="89" y="124"/>
                  </a:cubicBezTo>
                  <a:moveTo>
                    <a:pt x="20" y="48"/>
                  </a:moveTo>
                  <a:cubicBezTo>
                    <a:pt x="19" y="47"/>
                    <a:pt x="19" y="47"/>
                    <a:pt x="18" y="46"/>
                  </a:cubicBezTo>
                  <a:cubicBezTo>
                    <a:pt x="31" y="37"/>
                    <a:pt x="43" y="27"/>
                    <a:pt x="55" y="18"/>
                  </a:cubicBezTo>
                  <a:cubicBezTo>
                    <a:pt x="57" y="20"/>
                    <a:pt x="58" y="21"/>
                    <a:pt x="59" y="23"/>
                  </a:cubicBezTo>
                  <a:cubicBezTo>
                    <a:pt x="46" y="31"/>
                    <a:pt x="32" y="38"/>
                    <a:pt x="20" y="48"/>
                  </a:cubicBezTo>
                  <a:moveTo>
                    <a:pt x="117" y="88"/>
                  </a:moveTo>
                  <a:cubicBezTo>
                    <a:pt x="118" y="88"/>
                    <a:pt x="120" y="87"/>
                    <a:pt x="121" y="87"/>
                  </a:cubicBezTo>
                  <a:cubicBezTo>
                    <a:pt x="121" y="86"/>
                    <a:pt x="122" y="86"/>
                    <a:pt x="122" y="85"/>
                  </a:cubicBezTo>
                  <a:cubicBezTo>
                    <a:pt x="147" y="63"/>
                    <a:pt x="169" y="37"/>
                    <a:pt x="196" y="17"/>
                  </a:cubicBezTo>
                  <a:cubicBezTo>
                    <a:pt x="197" y="18"/>
                    <a:pt x="199" y="19"/>
                    <a:pt x="200" y="21"/>
                  </a:cubicBezTo>
                  <a:cubicBezTo>
                    <a:pt x="200" y="21"/>
                    <a:pt x="200" y="21"/>
                    <a:pt x="200" y="21"/>
                  </a:cubicBezTo>
                  <a:cubicBezTo>
                    <a:pt x="199" y="21"/>
                    <a:pt x="199" y="21"/>
                    <a:pt x="199" y="21"/>
                  </a:cubicBezTo>
                  <a:cubicBezTo>
                    <a:pt x="172" y="42"/>
                    <a:pt x="148" y="65"/>
                    <a:pt x="122" y="87"/>
                  </a:cubicBezTo>
                  <a:cubicBezTo>
                    <a:pt x="121" y="88"/>
                    <a:pt x="119" y="89"/>
                    <a:pt x="118" y="90"/>
                  </a:cubicBezTo>
                  <a:cubicBezTo>
                    <a:pt x="115" y="92"/>
                    <a:pt x="112" y="94"/>
                    <a:pt x="109" y="96"/>
                  </a:cubicBezTo>
                  <a:cubicBezTo>
                    <a:pt x="106" y="99"/>
                    <a:pt x="103" y="101"/>
                    <a:pt x="100" y="104"/>
                  </a:cubicBezTo>
                  <a:cubicBezTo>
                    <a:pt x="94" y="108"/>
                    <a:pt x="85" y="114"/>
                    <a:pt x="85" y="114"/>
                  </a:cubicBezTo>
                  <a:cubicBezTo>
                    <a:pt x="91" y="103"/>
                    <a:pt x="103" y="94"/>
                    <a:pt x="112" y="84"/>
                  </a:cubicBezTo>
                  <a:cubicBezTo>
                    <a:pt x="112" y="85"/>
                    <a:pt x="113" y="85"/>
                    <a:pt x="113" y="85"/>
                  </a:cubicBezTo>
                  <a:cubicBezTo>
                    <a:pt x="114" y="87"/>
                    <a:pt x="116" y="88"/>
                    <a:pt x="117" y="88"/>
                  </a:cubicBezTo>
                  <a:moveTo>
                    <a:pt x="197" y="0"/>
                  </a:moveTo>
                  <a:cubicBezTo>
                    <a:pt x="196" y="0"/>
                    <a:pt x="195" y="1"/>
                    <a:pt x="193" y="2"/>
                  </a:cubicBezTo>
                  <a:cubicBezTo>
                    <a:pt x="166" y="22"/>
                    <a:pt x="143" y="48"/>
                    <a:pt x="118" y="71"/>
                  </a:cubicBezTo>
                  <a:cubicBezTo>
                    <a:pt x="99" y="49"/>
                    <a:pt x="80" y="26"/>
                    <a:pt x="61" y="4"/>
                  </a:cubicBezTo>
                  <a:cubicBezTo>
                    <a:pt x="60" y="3"/>
                    <a:pt x="58" y="2"/>
                    <a:pt x="57" y="2"/>
                  </a:cubicBezTo>
                  <a:cubicBezTo>
                    <a:pt x="57" y="2"/>
                    <a:pt x="57" y="2"/>
                    <a:pt x="57" y="2"/>
                  </a:cubicBezTo>
                  <a:cubicBezTo>
                    <a:pt x="56" y="2"/>
                    <a:pt x="56" y="2"/>
                    <a:pt x="56" y="2"/>
                  </a:cubicBezTo>
                  <a:cubicBezTo>
                    <a:pt x="55" y="2"/>
                    <a:pt x="54" y="3"/>
                    <a:pt x="53" y="3"/>
                  </a:cubicBezTo>
                  <a:cubicBezTo>
                    <a:pt x="36" y="14"/>
                    <a:pt x="21" y="29"/>
                    <a:pt x="4" y="39"/>
                  </a:cubicBezTo>
                  <a:cubicBezTo>
                    <a:pt x="2" y="40"/>
                    <a:pt x="1" y="42"/>
                    <a:pt x="1" y="43"/>
                  </a:cubicBezTo>
                  <a:cubicBezTo>
                    <a:pt x="0" y="45"/>
                    <a:pt x="0" y="48"/>
                    <a:pt x="2" y="50"/>
                  </a:cubicBezTo>
                  <a:cubicBezTo>
                    <a:pt x="28" y="72"/>
                    <a:pt x="49" y="100"/>
                    <a:pt x="73" y="124"/>
                  </a:cubicBezTo>
                  <a:cubicBezTo>
                    <a:pt x="53" y="146"/>
                    <a:pt x="28" y="162"/>
                    <a:pt x="10" y="185"/>
                  </a:cubicBezTo>
                  <a:cubicBezTo>
                    <a:pt x="9" y="186"/>
                    <a:pt x="9" y="187"/>
                    <a:pt x="8" y="188"/>
                  </a:cubicBezTo>
                  <a:cubicBezTo>
                    <a:pt x="8" y="190"/>
                    <a:pt x="8" y="192"/>
                    <a:pt x="10" y="195"/>
                  </a:cubicBezTo>
                  <a:cubicBezTo>
                    <a:pt x="22" y="209"/>
                    <a:pt x="35" y="220"/>
                    <a:pt x="52" y="230"/>
                  </a:cubicBezTo>
                  <a:cubicBezTo>
                    <a:pt x="52" y="230"/>
                    <a:pt x="53" y="231"/>
                    <a:pt x="53" y="231"/>
                  </a:cubicBezTo>
                  <a:cubicBezTo>
                    <a:pt x="54" y="231"/>
                    <a:pt x="55" y="231"/>
                    <a:pt x="55" y="231"/>
                  </a:cubicBezTo>
                  <a:cubicBezTo>
                    <a:pt x="57" y="231"/>
                    <a:pt x="58" y="230"/>
                    <a:pt x="60" y="229"/>
                  </a:cubicBezTo>
                  <a:cubicBezTo>
                    <a:pt x="80" y="206"/>
                    <a:pt x="104" y="187"/>
                    <a:pt x="125" y="165"/>
                  </a:cubicBezTo>
                  <a:cubicBezTo>
                    <a:pt x="147" y="184"/>
                    <a:pt x="163" y="211"/>
                    <a:pt x="186" y="229"/>
                  </a:cubicBezTo>
                  <a:cubicBezTo>
                    <a:pt x="187" y="229"/>
                    <a:pt x="187" y="230"/>
                    <a:pt x="188" y="230"/>
                  </a:cubicBezTo>
                  <a:cubicBezTo>
                    <a:pt x="189" y="230"/>
                    <a:pt x="190" y="231"/>
                    <a:pt x="191" y="231"/>
                  </a:cubicBezTo>
                  <a:cubicBezTo>
                    <a:pt x="193" y="231"/>
                    <a:pt x="194" y="230"/>
                    <a:pt x="196" y="229"/>
                  </a:cubicBezTo>
                  <a:cubicBezTo>
                    <a:pt x="211" y="214"/>
                    <a:pt x="229" y="202"/>
                    <a:pt x="242" y="184"/>
                  </a:cubicBezTo>
                  <a:cubicBezTo>
                    <a:pt x="243" y="182"/>
                    <a:pt x="243" y="179"/>
                    <a:pt x="242" y="177"/>
                  </a:cubicBezTo>
                  <a:cubicBezTo>
                    <a:pt x="241" y="177"/>
                    <a:pt x="241" y="177"/>
                    <a:pt x="240" y="176"/>
                  </a:cubicBezTo>
                  <a:cubicBezTo>
                    <a:pt x="219" y="155"/>
                    <a:pt x="201" y="131"/>
                    <a:pt x="180" y="110"/>
                  </a:cubicBezTo>
                  <a:cubicBezTo>
                    <a:pt x="202" y="93"/>
                    <a:pt x="222" y="74"/>
                    <a:pt x="243" y="57"/>
                  </a:cubicBezTo>
                  <a:cubicBezTo>
                    <a:pt x="245" y="56"/>
                    <a:pt x="246" y="54"/>
                    <a:pt x="246" y="53"/>
                  </a:cubicBezTo>
                  <a:cubicBezTo>
                    <a:pt x="247" y="50"/>
                    <a:pt x="247" y="47"/>
                    <a:pt x="245" y="45"/>
                  </a:cubicBezTo>
                  <a:cubicBezTo>
                    <a:pt x="231" y="30"/>
                    <a:pt x="214" y="18"/>
                    <a:pt x="202" y="3"/>
                  </a:cubicBezTo>
                  <a:cubicBezTo>
                    <a:pt x="201" y="2"/>
                    <a:pt x="200" y="1"/>
                    <a:pt x="199" y="1"/>
                  </a:cubicBezTo>
                  <a:cubicBezTo>
                    <a:pt x="198" y="1"/>
                    <a:pt x="198" y="1"/>
                    <a:pt x="198" y="1"/>
                  </a:cubicBezTo>
                  <a:cubicBezTo>
                    <a:pt x="198" y="1"/>
                    <a:pt x="198" y="1"/>
                    <a:pt x="198" y="1"/>
                  </a:cubicBezTo>
                  <a:cubicBezTo>
                    <a:pt x="198" y="0"/>
                    <a:pt x="197" y="0"/>
                    <a:pt x="19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417"/>
            <p:cNvSpPr>
              <a:spLocks noEditPoints="1"/>
            </p:cNvSpPr>
            <p:nvPr/>
          </p:nvSpPr>
          <p:spPr bwMode="auto">
            <a:xfrm>
              <a:off x="3046" y="2319"/>
              <a:ext cx="112" cy="122"/>
            </a:xfrm>
            <a:custGeom>
              <a:avLst/>
              <a:gdLst>
                <a:gd name="T0" fmla="*/ 41 w 84"/>
                <a:gd name="T1" fmla="*/ 83 h 91"/>
                <a:gd name="T2" fmla="*/ 49 w 84"/>
                <a:gd name="T3" fmla="*/ 82 h 91"/>
                <a:gd name="T4" fmla="*/ 35 w 84"/>
                <a:gd name="T5" fmla="*/ 80 h 91"/>
                <a:gd name="T6" fmla="*/ 50 w 84"/>
                <a:gd name="T7" fmla="*/ 66 h 91"/>
                <a:gd name="T8" fmla="*/ 49 w 84"/>
                <a:gd name="T9" fmla="*/ 71 h 91"/>
                <a:gd name="T10" fmla="*/ 35 w 84"/>
                <a:gd name="T11" fmla="*/ 73 h 91"/>
                <a:gd name="T12" fmla="*/ 38 w 84"/>
                <a:gd name="T13" fmla="*/ 71 h 91"/>
                <a:gd name="T14" fmla="*/ 50 w 84"/>
                <a:gd name="T15" fmla="*/ 58 h 91"/>
                <a:gd name="T16" fmla="*/ 6 w 84"/>
                <a:gd name="T17" fmla="*/ 53 h 91"/>
                <a:gd name="T18" fmla="*/ 53 w 84"/>
                <a:gd name="T19" fmla="*/ 57 h 91"/>
                <a:gd name="T20" fmla="*/ 59 w 84"/>
                <a:gd name="T21" fmla="*/ 56 h 91"/>
                <a:gd name="T22" fmla="*/ 67 w 84"/>
                <a:gd name="T23" fmla="*/ 55 h 91"/>
                <a:gd name="T24" fmla="*/ 76 w 84"/>
                <a:gd name="T25" fmla="*/ 55 h 91"/>
                <a:gd name="T26" fmla="*/ 54 w 84"/>
                <a:gd name="T27" fmla="*/ 56 h 91"/>
                <a:gd name="T28" fmla="*/ 25 w 84"/>
                <a:gd name="T29" fmla="*/ 41 h 91"/>
                <a:gd name="T30" fmla="*/ 72 w 84"/>
                <a:gd name="T31" fmla="*/ 52 h 91"/>
                <a:gd name="T32" fmla="*/ 77 w 84"/>
                <a:gd name="T33" fmla="*/ 50 h 91"/>
                <a:gd name="T34" fmla="*/ 14 w 84"/>
                <a:gd name="T35" fmla="*/ 40 h 91"/>
                <a:gd name="T36" fmla="*/ 76 w 84"/>
                <a:gd name="T37" fmla="*/ 40 h 91"/>
                <a:gd name="T38" fmla="*/ 68 w 84"/>
                <a:gd name="T39" fmla="*/ 40 h 91"/>
                <a:gd name="T40" fmla="*/ 51 w 84"/>
                <a:gd name="T41" fmla="*/ 47 h 91"/>
                <a:gd name="T42" fmla="*/ 48 w 84"/>
                <a:gd name="T43" fmla="*/ 59 h 91"/>
                <a:gd name="T44" fmla="*/ 7 w 84"/>
                <a:gd name="T45" fmla="*/ 40 h 91"/>
                <a:gd name="T46" fmla="*/ 56 w 84"/>
                <a:gd name="T47" fmla="*/ 40 h 91"/>
                <a:gd name="T48" fmla="*/ 34 w 84"/>
                <a:gd name="T49" fmla="*/ 60 h 91"/>
                <a:gd name="T50" fmla="*/ 34 w 84"/>
                <a:gd name="T51" fmla="*/ 60 h 91"/>
                <a:gd name="T52" fmla="*/ 27 w 84"/>
                <a:gd name="T53" fmla="*/ 38 h 91"/>
                <a:gd name="T54" fmla="*/ 8 w 84"/>
                <a:gd name="T55" fmla="*/ 37 h 91"/>
                <a:gd name="T56" fmla="*/ 21 w 84"/>
                <a:gd name="T57" fmla="*/ 38 h 91"/>
                <a:gd name="T58" fmla="*/ 12 w 84"/>
                <a:gd name="T59" fmla="*/ 44 h 91"/>
                <a:gd name="T60" fmla="*/ 10 w 84"/>
                <a:gd name="T61" fmla="*/ 43 h 91"/>
                <a:gd name="T62" fmla="*/ 53 w 84"/>
                <a:gd name="T63" fmla="*/ 37 h 91"/>
                <a:gd name="T64" fmla="*/ 25 w 84"/>
                <a:gd name="T65" fmla="*/ 53 h 91"/>
                <a:gd name="T66" fmla="*/ 36 w 84"/>
                <a:gd name="T67" fmla="*/ 35 h 91"/>
                <a:gd name="T68" fmla="*/ 28 w 84"/>
                <a:gd name="T69" fmla="*/ 39 h 91"/>
                <a:gd name="T70" fmla="*/ 49 w 84"/>
                <a:gd name="T71" fmla="*/ 30 h 91"/>
                <a:gd name="T72" fmla="*/ 27 w 84"/>
                <a:gd name="T73" fmla="*/ 53 h 91"/>
                <a:gd name="T74" fmla="*/ 30 w 84"/>
                <a:gd name="T75" fmla="*/ 52 h 91"/>
                <a:gd name="T76" fmla="*/ 46 w 84"/>
                <a:gd name="T77" fmla="*/ 39 h 91"/>
                <a:gd name="T78" fmla="*/ 36 w 84"/>
                <a:gd name="T79" fmla="*/ 33 h 91"/>
                <a:gd name="T80" fmla="*/ 36 w 84"/>
                <a:gd name="T81" fmla="*/ 33 h 91"/>
                <a:gd name="T82" fmla="*/ 42 w 84"/>
                <a:gd name="T83" fmla="*/ 20 h 91"/>
                <a:gd name="T84" fmla="*/ 44 w 84"/>
                <a:gd name="T85" fmla="*/ 7 h 91"/>
                <a:gd name="T86" fmla="*/ 41 w 84"/>
                <a:gd name="T87" fmla="*/ 12 h 91"/>
                <a:gd name="T88" fmla="*/ 52 w 84"/>
                <a:gd name="T89" fmla="*/ 27 h 91"/>
                <a:gd name="T90" fmla="*/ 52 w 84"/>
                <a:gd name="T91" fmla="*/ 18 h 91"/>
                <a:gd name="T92" fmla="*/ 51 w 84"/>
                <a:gd name="T93" fmla="*/ 10 h 91"/>
                <a:gd name="T94" fmla="*/ 36 w 84"/>
                <a:gd name="T95" fmla="*/ 6 h 91"/>
                <a:gd name="T96" fmla="*/ 34 w 84"/>
                <a:gd name="T97" fmla="*/ 0 h 91"/>
                <a:gd name="T98" fmla="*/ 4 w 84"/>
                <a:gd name="T99" fmla="*/ 32 h 91"/>
                <a:gd name="T100" fmla="*/ 3 w 84"/>
                <a:gd name="T101" fmla="*/ 59 h 91"/>
                <a:gd name="T102" fmla="*/ 30 w 84"/>
                <a:gd name="T103" fmla="*/ 89 h 91"/>
                <a:gd name="T104" fmla="*/ 53 w 84"/>
                <a:gd name="T105" fmla="*/ 91 h 91"/>
                <a:gd name="T106" fmla="*/ 80 w 84"/>
                <a:gd name="T107" fmla="*/ 62 h 91"/>
                <a:gd name="T108" fmla="*/ 84 w 84"/>
                <a:gd name="T109" fmla="*/ 38 h 91"/>
                <a:gd name="T110" fmla="*/ 58 w 84"/>
                <a:gd name="T111"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91">
                  <a:moveTo>
                    <a:pt x="35" y="84"/>
                  </a:moveTo>
                  <a:cubicBezTo>
                    <a:pt x="35" y="83"/>
                    <a:pt x="35" y="83"/>
                    <a:pt x="35" y="82"/>
                  </a:cubicBezTo>
                  <a:cubicBezTo>
                    <a:pt x="39" y="80"/>
                    <a:pt x="43" y="77"/>
                    <a:pt x="46" y="74"/>
                  </a:cubicBezTo>
                  <a:cubicBezTo>
                    <a:pt x="44" y="77"/>
                    <a:pt x="42" y="79"/>
                    <a:pt x="40" y="82"/>
                  </a:cubicBezTo>
                  <a:cubicBezTo>
                    <a:pt x="40" y="82"/>
                    <a:pt x="40" y="83"/>
                    <a:pt x="41" y="83"/>
                  </a:cubicBezTo>
                  <a:cubicBezTo>
                    <a:pt x="41" y="83"/>
                    <a:pt x="41" y="83"/>
                    <a:pt x="41" y="83"/>
                  </a:cubicBezTo>
                  <a:cubicBezTo>
                    <a:pt x="42" y="82"/>
                    <a:pt x="43" y="82"/>
                    <a:pt x="44" y="81"/>
                  </a:cubicBezTo>
                  <a:cubicBezTo>
                    <a:pt x="46" y="81"/>
                    <a:pt x="47" y="80"/>
                    <a:pt x="48" y="79"/>
                  </a:cubicBezTo>
                  <a:cubicBezTo>
                    <a:pt x="48" y="79"/>
                    <a:pt x="48" y="79"/>
                    <a:pt x="49" y="79"/>
                  </a:cubicBezTo>
                  <a:cubicBezTo>
                    <a:pt x="50" y="79"/>
                    <a:pt x="49" y="81"/>
                    <a:pt x="49" y="82"/>
                  </a:cubicBezTo>
                  <a:cubicBezTo>
                    <a:pt x="49" y="83"/>
                    <a:pt x="50" y="83"/>
                    <a:pt x="50" y="83"/>
                  </a:cubicBezTo>
                  <a:cubicBezTo>
                    <a:pt x="50" y="83"/>
                    <a:pt x="50" y="84"/>
                    <a:pt x="50" y="85"/>
                  </a:cubicBezTo>
                  <a:cubicBezTo>
                    <a:pt x="45" y="85"/>
                    <a:pt x="41" y="84"/>
                    <a:pt x="36" y="84"/>
                  </a:cubicBezTo>
                  <a:cubicBezTo>
                    <a:pt x="36" y="84"/>
                    <a:pt x="35" y="84"/>
                    <a:pt x="35" y="84"/>
                  </a:cubicBezTo>
                  <a:moveTo>
                    <a:pt x="35" y="80"/>
                  </a:moveTo>
                  <a:cubicBezTo>
                    <a:pt x="35" y="78"/>
                    <a:pt x="35" y="77"/>
                    <a:pt x="35" y="75"/>
                  </a:cubicBezTo>
                  <a:cubicBezTo>
                    <a:pt x="39" y="73"/>
                    <a:pt x="43" y="69"/>
                    <a:pt x="48" y="67"/>
                  </a:cubicBezTo>
                  <a:cubicBezTo>
                    <a:pt x="44" y="72"/>
                    <a:pt x="39" y="75"/>
                    <a:pt x="35" y="80"/>
                  </a:cubicBezTo>
                  <a:moveTo>
                    <a:pt x="39" y="78"/>
                  </a:moveTo>
                  <a:cubicBezTo>
                    <a:pt x="43" y="74"/>
                    <a:pt x="47" y="71"/>
                    <a:pt x="50" y="66"/>
                  </a:cubicBezTo>
                  <a:cubicBezTo>
                    <a:pt x="50" y="70"/>
                    <a:pt x="50" y="74"/>
                    <a:pt x="50" y="78"/>
                  </a:cubicBezTo>
                  <a:cubicBezTo>
                    <a:pt x="47" y="78"/>
                    <a:pt x="45" y="79"/>
                    <a:pt x="43" y="80"/>
                  </a:cubicBezTo>
                  <a:cubicBezTo>
                    <a:pt x="45" y="78"/>
                    <a:pt x="48" y="75"/>
                    <a:pt x="50" y="72"/>
                  </a:cubicBezTo>
                  <a:cubicBezTo>
                    <a:pt x="50" y="72"/>
                    <a:pt x="49" y="71"/>
                    <a:pt x="49" y="71"/>
                  </a:cubicBezTo>
                  <a:cubicBezTo>
                    <a:pt x="49" y="71"/>
                    <a:pt x="49" y="71"/>
                    <a:pt x="49" y="71"/>
                  </a:cubicBezTo>
                  <a:cubicBezTo>
                    <a:pt x="45" y="73"/>
                    <a:pt x="42" y="76"/>
                    <a:pt x="39" y="78"/>
                  </a:cubicBezTo>
                  <a:moveTo>
                    <a:pt x="35" y="73"/>
                  </a:moveTo>
                  <a:cubicBezTo>
                    <a:pt x="35" y="71"/>
                    <a:pt x="34" y="70"/>
                    <a:pt x="34" y="68"/>
                  </a:cubicBezTo>
                  <a:cubicBezTo>
                    <a:pt x="39" y="66"/>
                    <a:pt x="44" y="63"/>
                    <a:pt x="49" y="60"/>
                  </a:cubicBezTo>
                  <a:cubicBezTo>
                    <a:pt x="44" y="65"/>
                    <a:pt x="39" y="68"/>
                    <a:pt x="35" y="73"/>
                  </a:cubicBezTo>
                  <a:moveTo>
                    <a:pt x="38" y="71"/>
                  </a:moveTo>
                  <a:cubicBezTo>
                    <a:pt x="42" y="68"/>
                    <a:pt x="47" y="64"/>
                    <a:pt x="51" y="60"/>
                  </a:cubicBezTo>
                  <a:cubicBezTo>
                    <a:pt x="51" y="62"/>
                    <a:pt x="51" y="63"/>
                    <a:pt x="51" y="65"/>
                  </a:cubicBezTo>
                  <a:cubicBezTo>
                    <a:pt x="50" y="65"/>
                    <a:pt x="50" y="65"/>
                    <a:pt x="50" y="65"/>
                  </a:cubicBezTo>
                  <a:cubicBezTo>
                    <a:pt x="45" y="66"/>
                    <a:pt x="42" y="69"/>
                    <a:pt x="38" y="71"/>
                  </a:cubicBezTo>
                  <a:moveTo>
                    <a:pt x="50" y="58"/>
                  </a:moveTo>
                  <a:cubicBezTo>
                    <a:pt x="51" y="58"/>
                    <a:pt x="51" y="58"/>
                    <a:pt x="51" y="58"/>
                  </a:cubicBezTo>
                  <a:cubicBezTo>
                    <a:pt x="51" y="58"/>
                    <a:pt x="51" y="58"/>
                    <a:pt x="51" y="58"/>
                  </a:cubicBezTo>
                  <a:cubicBezTo>
                    <a:pt x="51" y="58"/>
                    <a:pt x="51" y="58"/>
                    <a:pt x="51" y="58"/>
                  </a:cubicBezTo>
                  <a:cubicBezTo>
                    <a:pt x="50" y="58"/>
                    <a:pt x="50" y="58"/>
                    <a:pt x="50" y="58"/>
                  </a:cubicBezTo>
                  <a:moveTo>
                    <a:pt x="51" y="58"/>
                  </a:moveTo>
                  <a:cubicBezTo>
                    <a:pt x="51" y="58"/>
                    <a:pt x="51" y="58"/>
                    <a:pt x="51" y="58"/>
                  </a:cubicBezTo>
                  <a:moveTo>
                    <a:pt x="10" y="53"/>
                  </a:moveTo>
                  <a:cubicBezTo>
                    <a:pt x="9" y="53"/>
                    <a:pt x="7" y="53"/>
                    <a:pt x="6" y="53"/>
                  </a:cubicBezTo>
                  <a:cubicBezTo>
                    <a:pt x="6" y="53"/>
                    <a:pt x="6" y="53"/>
                    <a:pt x="6" y="53"/>
                  </a:cubicBezTo>
                  <a:cubicBezTo>
                    <a:pt x="7" y="53"/>
                    <a:pt x="7" y="53"/>
                    <a:pt x="7" y="53"/>
                  </a:cubicBezTo>
                  <a:cubicBezTo>
                    <a:pt x="9" y="51"/>
                    <a:pt x="12" y="49"/>
                    <a:pt x="14" y="47"/>
                  </a:cubicBezTo>
                  <a:cubicBezTo>
                    <a:pt x="12" y="49"/>
                    <a:pt x="11" y="51"/>
                    <a:pt x="10" y="53"/>
                  </a:cubicBezTo>
                  <a:cubicBezTo>
                    <a:pt x="10" y="53"/>
                    <a:pt x="10" y="53"/>
                    <a:pt x="10" y="53"/>
                  </a:cubicBezTo>
                  <a:moveTo>
                    <a:pt x="53" y="57"/>
                  </a:moveTo>
                  <a:cubicBezTo>
                    <a:pt x="57" y="53"/>
                    <a:pt x="61" y="49"/>
                    <a:pt x="65" y="45"/>
                  </a:cubicBezTo>
                  <a:cubicBezTo>
                    <a:pt x="66" y="43"/>
                    <a:pt x="69" y="41"/>
                    <a:pt x="69" y="41"/>
                  </a:cubicBezTo>
                  <a:cubicBezTo>
                    <a:pt x="70" y="41"/>
                    <a:pt x="69" y="43"/>
                    <a:pt x="66" y="46"/>
                  </a:cubicBezTo>
                  <a:cubicBezTo>
                    <a:pt x="63" y="49"/>
                    <a:pt x="61" y="52"/>
                    <a:pt x="59" y="55"/>
                  </a:cubicBezTo>
                  <a:cubicBezTo>
                    <a:pt x="58" y="55"/>
                    <a:pt x="59" y="56"/>
                    <a:pt x="59" y="56"/>
                  </a:cubicBezTo>
                  <a:cubicBezTo>
                    <a:pt x="59" y="56"/>
                    <a:pt x="59" y="56"/>
                    <a:pt x="60" y="56"/>
                  </a:cubicBezTo>
                  <a:cubicBezTo>
                    <a:pt x="64" y="53"/>
                    <a:pt x="67" y="50"/>
                    <a:pt x="71" y="46"/>
                  </a:cubicBezTo>
                  <a:cubicBezTo>
                    <a:pt x="71" y="46"/>
                    <a:pt x="73" y="44"/>
                    <a:pt x="74" y="44"/>
                  </a:cubicBezTo>
                  <a:cubicBezTo>
                    <a:pt x="74" y="44"/>
                    <a:pt x="74" y="45"/>
                    <a:pt x="73" y="47"/>
                  </a:cubicBezTo>
                  <a:cubicBezTo>
                    <a:pt x="71" y="49"/>
                    <a:pt x="69" y="52"/>
                    <a:pt x="67" y="55"/>
                  </a:cubicBezTo>
                  <a:cubicBezTo>
                    <a:pt x="67" y="55"/>
                    <a:pt x="67" y="56"/>
                    <a:pt x="68" y="56"/>
                  </a:cubicBezTo>
                  <a:cubicBezTo>
                    <a:pt x="68" y="56"/>
                    <a:pt x="68" y="56"/>
                    <a:pt x="68" y="56"/>
                  </a:cubicBezTo>
                  <a:cubicBezTo>
                    <a:pt x="69" y="55"/>
                    <a:pt x="73" y="52"/>
                    <a:pt x="75" y="52"/>
                  </a:cubicBezTo>
                  <a:cubicBezTo>
                    <a:pt x="75" y="52"/>
                    <a:pt x="76" y="53"/>
                    <a:pt x="75" y="54"/>
                  </a:cubicBezTo>
                  <a:cubicBezTo>
                    <a:pt x="75" y="55"/>
                    <a:pt x="76" y="55"/>
                    <a:pt x="76" y="55"/>
                  </a:cubicBezTo>
                  <a:cubicBezTo>
                    <a:pt x="76" y="55"/>
                    <a:pt x="77" y="55"/>
                    <a:pt x="77" y="54"/>
                  </a:cubicBezTo>
                  <a:cubicBezTo>
                    <a:pt x="77" y="54"/>
                    <a:pt x="77" y="53"/>
                    <a:pt x="77" y="52"/>
                  </a:cubicBezTo>
                  <a:cubicBezTo>
                    <a:pt x="77" y="54"/>
                    <a:pt x="77" y="55"/>
                    <a:pt x="77" y="57"/>
                  </a:cubicBezTo>
                  <a:cubicBezTo>
                    <a:pt x="75" y="57"/>
                    <a:pt x="73" y="57"/>
                    <a:pt x="70" y="57"/>
                  </a:cubicBezTo>
                  <a:cubicBezTo>
                    <a:pt x="65" y="57"/>
                    <a:pt x="59" y="57"/>
                    <a:pt x="54" y="56"/>
                  </a:cubicBezTo>
                  <a:cubicBezTo>
                    <a:pt x="53" y="57"/>
                    <a:pt x="53" y="57"/>
                    <a:pt x="53" y="57"/>
                  </a:cubicBezTo>
                  <a:moveTo>
                    <a:pt x="13" y="53"/>
                  </a:moveTo>
                  <a:cubicBezTo>
                    <a:pt x="13" y="53"/>
                    <a:pt x="12" y="53"/>
                    <a:pt x="12" y="53"/>
                  </a:cubicBezTo>
                  <a:cubicBezTo>
                    <a:pt x="16" y="51"/>
                    <a:pt x="19" y="47"/>
                    <a:pt x="22" y="44"/>
                  </a:cubicBezTo>
                  <a:cubicBezTo>
                    <a:pt x="24" y="42"/>
                    <a:pt x="25" y="41"/>
                    <a:pt x="25" y="41"/>
                  </a:cubicBezTo>
                  <a:cubicBezTo>
                    <a:pt x="25" y="41"/>
                    <a:pt x="23" y="43"/>
                    <a:pt x="21" y="45"/>
                  </a:cubicBezTo>
                  <a:cubicBezTo>
                    <a:pt x="19" y="48"/>
                    <a:pt x="17" y="50"/>
                    <a:pt x="16" y="53"/>
                  </a:cubicBezTo>
                  <a:cubicBezTo>
                    <a:pt x="16" y="53"/>
                    <a:pt x="16" y="53"/>
                    <a:pt x="16" y="53"/>
                  </a:cubicBezTo>
                  <a:cubicBezTo>
                    <a:pt x="15" y="53"/>
                    <a:pt x="14" y="53"/>
                    <a:pt x="13" y="53"/>
                  </a:cubicBezTo>
                  <a:moveTo>
                    <a:pt x="72" y="52"/>
                  </a:moveTo>
                  <a:cubicBezTo>
                    <a:pt x="71" y="52"/>
                    <a:pt x="71" y="51"/>
                    <a:pt x="73" y="50"/>
                  </a:cubicBezTo>
                  <a:cubicBezTo>
                    <a:pt x="75" y="47"/>
                    <a:pt x="77" y="44"/>
                    <a:pt x="78" y="41"/>
                  </a:cubicBezTo>
                  <a:cubicBezTo>
                    <a:pt x="78" y="41"/>
                    <a:pt x="78" y="41"/>
                    <a:pt x="78" y="41"/>
                  </a:cubicBezTo>
                  <a:cubicBezTo>
                    <a:pt x="78" y="44"/>
                    <a:pt x="78" y="47"/>
                    <a:pt x="77" y="50"/>
                  </a:cubicBezTo>
                  <a:cubicBezTo>
                    <a:pt x="77" y="50"/>
                    <a:pt x="77" y="50"/>
                    <a:pt x="77" y="50"/>
                  </a:cubicBezTo>
                  <a:cubicBezTo>
                    <a:pt x="75" y="50"/>
                    <a:pt x="73" y="52"/>
                    <a:pt x="72" y="52"/>
                  </a:cubicBezTo>
                  <a:moveTo>
                    <a:pt x="6" y="51"/>
                  </a:moveTo>
                  <a:cubicBezTo>
                    <a:pt x="6" y="50"/>
                    <a:pt x="6" y="49"/>
                    <a:pt x="6" y="47"/>
                  </a:cubicBezTo>
                  <a:cubicBezTo>
                    <a:pt x="7" y="47"/>
                    <a:pt x="7" y="47"/>
                    <a:pt x="7" y="47"/>
                  </a:cubicBezTo>
                  <a:cubicBezTo>
                    <a:pt x="8" y="46"/>
                    <a:pt x="13" y="40"/>
                    <a:pt x="14" y="40"/>
                  </a:cubicBezTo>
                  <a:cubicBezTo>
                    <a:pt x="14" y="40"/>
                    <a:pt x="13" y="41"/>
                    <a:pt x="11" y="44"/>
                  </a:cubicBezTo>
                  <a:cubicBezTo>
                    <a:pt x="9" y="46"/>
                    <a:pt x="7" y="48"/>
                    <a:pt x="6" y="51"/>
                  </a:cubicBezTo>
                  <a:moveTo>
                    <a:pt x="63" y="51"/>
                  </a:moveTo>
                  <a:cubicBezTo>
                    <a:pt x="66" y="48"/>
                    <a:pt x="70" y="44"/>
                    <a:pt x="72" y="40"/>
                  </a:cubicBezTo>
                  <a:cubicBezTo>
                    <a:pt x="73" y="40"/>
                    <a:pt x="74" y="40"/>
                    <a:pt x="76" y="40"/>
                  </a:cubicBezTo>
                  <a:cubicBezTo>
                    <a:pt x="71" y="44"/>
                    <a:pt x="66" y="47"/>
                    <a:pt x="63" y="51"/>
                  </a:cubicBezTo>
                  <a:moveTo>
                    <a:pt x="50" y="57"/>
                  </a:moveTo>
                  <a:cubicBezTo>
                    <a:pt x="51" y="56"/>
                    <a:pt x="53" y="52"/>
                    <a:pt x="54" y="51"/>
                  </a:cubicBezTo>
                  <a:cubicBezTo>
                    <a:pt x="57" y="47"/>
                    <a:pt x="59" y="44"/>
                    <a:pt x="62" y="40"/>
                  </a:cubicBezTo>
                  <a:cubicBezTo>
                    <a:pt x="64" y="40"/>
                    <a:pt x="66" y="40"/>
                    <a:pt x="68" y="40"/>
                  </a:cubicBezTo>
                  <a:cubicBezTo>
                    <a:pt x="64" y="44"/>
                    <a:pt x="60" y="48"/>
                    <a:pt x="56" y="52"/>
                  </a:cubicBezTo>
                  <a:cubicBezTo>
                    <a:pt x="54" y="54"/>
                    <a:pt x="52" y="55"/>
                    <a:pt x="50" y="57"/>
                  </a:cubicBezTo>
                  <a:moveTo>
                    <a:pt x="34" y="67"/>
                  </a:moveTo>
                  <a:cubicBezTo>
                    <a:pt x="34" y="66"/>
                    <a:pt x="34" y="64"/>
                    <a:pt x="34" y="63"/>
                  </a:cubicBezTo>
                  <a:cubicBezTo>
                    <a:pt x="41" y="60"/>
                    <a:pt x="46" y="53"/>
                    <a:pt x="51" y="47"/>
                  </a:cubicBezTo>
                  <a:cubicBezTo>
                    <a:pt x="53" y="46"/>
                    <a:pt x="54" y="44"/>
                    <a:pt x="56" y="43"/>
                  </a:cubicBezTo>
                  <a:cubicBezTo>
                    <a:pt x="56" y="43"/>
                    <a:pt x="58" y="41"/>
                    <a:pt x="59" y="40"/>
                  </a:cubicBezTo>
                  <a:cubicBezTo>
                    <a:pt x="60" y="40"/>
                    <a:pt x="60" y="40"/>
                    <a:pt x="60" y="40"/>
                  </a:cubicBezTo>
                  <a:cubicBezTo>
                    <a:pt x="56" y="46"/>
                    <a:pt x="52" y="52"/>
                    <a:pt x="47" y="58"/>
                  </a:cubicBezTo>
                  <a:cubicBezTo>
                    <a:pt x="48" y="59"/>
                    <a:pt x="48" y="59"/>
                    <a:pt x="48" y="59"/>
                  </a:cubicBezTo>
                  <a:cubicBezTo>
                    <a:pt x="43" y="61"/>
                    <a:pt x="39" y="64"/>
                    <a:pt x="34" y="67"/>
                  </a:cubicBezTo>
                  <a:moveTo>
                    <a:pt x="6" y="45"/>
                  </a:moveTo>
                  <a:cubicBezTo>
                    <a:pt x="6" y="43"/>
                    <a:pt x="6" y="42"/>
                    <a:pt x="6" y="40"/>
                  </a:cubicBezTo>
                  <a:cubicBezTo>
                    <a:pt x="6" y="40"/>
                    <a:pt x="6" y="40"/>
                    <a:pt x="6" y="40"/>
                  </a:cubicBezTo>
                  <a:cubicBezTo>
                    <a:pt x="7" y="40"/>
                    <a:pt x="7" y="40"/>
                    <a:pt x="7" y="40"/>
                  </a:cubicBezTo>
                  <a:cubicBezTo>
                    <a:pt x="9" y="40"/>
                    <a:pt x="7" y="43"/>
                    <a:pt x="6" y="45"/>
                  </a:cubicBezTo>
                  <a:moveTo>
                    <a:pt x="35" y="62"/>
                  </a:moveTo>
                  <a:cubicBezTo>
                    <a:pt x="35" y="62"/>
                    <a:pt x="36" y="61"/>
                    <a:pt x="37" y="59"/>
                  </a:cubicBezTo>
                  <a:cubicBezTo>
                    <a:pt x="39" y="57"/>
                    <a:pt x="40" y="56"/>
                    <a:pt x="42" y="54"/>
                  </a:cubicBezTo>
                  <a:cubicBezTo>
                    <a:pt x="47" y="50"/>
                    <a:pt x="52" y="45"/>
                    <a:pt x="56" y="40"/>
                  </a:cubicBezTo>
                  <a:cubicBezTo>
                    <a:pt x="57" y="40"/>
                    <a:pt x="57" y="40"/>
                    <a:pt x="58" y="40"/>
                  </a:cubicBezTo>
                  <a:cubicBezTo>
                    <a:pt x="52" y="44"/>
                    <a:pt x="48" y="50"/>
                    <a:pt x="43" y="55"/>
                  </a:cubicBezTo>
                  <a:cubicBezTo>
                    <a:pt x="41" y="57"/>
                    <a:pt x="38" y="59"/>
                    <a:pt x="36" y="61"/>
                  </a:cubicBezTo>
                  <a:cubicBezTo>
                    <a:pt x="35" y="61"/>
                    <a:pt x="35" y="62"/>
                    <a:pt x="35" y="62"/>
                  </a:cubicBezTo>
                  <a:moveTo>
                    <a:pt x="34" y="60"/>
                  </a:moveTo>
                  <a:cubicBezTo>
                    <a:pt x="34" y="59"/>
                    <a:pt x="34" y="58"/>
                    <a:pt x="34" y="56"/>
                  </a:cubicBezTo>
                  <a:cubicBezTo>
                    <a:pt x="42" y="52"/>
                    <a:pt x="48" y="44"/>
                    <a:pt x="55" y="39"/>
                  </a:cubicBezTo>
                  <a:cubicBezTo>
                    <a:pt x="55" y="39"/>
                    <a:pt x="55" y="39"/>
                    <a:pt x="55" y="39"/>
                  </a:cubicBezTo>
                  <a:cubicBezTo>
                    <a:pt x="52" y="42"/>
                    <a:pt x="49" y="46"/>
                    <a:pt x="46" y="49"/>
                  </a:cubicBezTo>
                  <a:cubicBezTo>
                    <a:pt x="42" y="53"/>
                    <a:pt x="38" y="56"/>
                    <a:pt x="34" y="60"/>
                  </a:cubicBezTo>
                  <a:moveTo>
                    <a:pt x="13" y="52"/>
                  </a:moveTo>
                  <a:cubicBezTo>
                    <a:pt x="12" y="52"/>
                    <a:pt x="13" y="51"/>
                    <a:pt x="14" y="48"/>
                  </a:cubicBezTo>
                  <a:cubicBezTo>
                    <a:pt x="16" y="45"/>
                    <a:pt x="19" y="42"/>
                    <a:pt x="22" y="39"/>
                  </a:cubicBezTo>
                  <a:cubicBezTo>
                    <a:pt x="22" y="38"/>
                    <a:pt x="22" y="38"/>
                    <a:pt x="21" y="38"/>
                  </a:cubicBezTo>
                  <a:cubicBezTo>
                    <a:pt x="23" y="38"/>
                    <a:pt x="25" y="38"/>
                    <a:pt x="27" y="38"/>
                  </a:cubicBezTo>
                  <a:cubicBezTo>
                    <a:pt x="23" y="40"/>
                    <a:pt x="21" y="43"/>
                    <a:pt x="18" y="47"/>
                  </a:cubicBezTo>
                  <a:cubicBezTo>
                    <a:pt x="17" y="48"/>
                    <a:pt x="13" y="52"/>
                    <a:pt x="13" y="52"/>
                  </a:cubicBezTo>
                  <a:moveTo>
                    <a:pt x="6" y="39"/>
                  </a:moveTo>
                  <a:cubicBezTo>
                    <a:pt x="6" y="38"/>
                    <a:pt x="6" y="38"/>
                    <a:pt x="6" y="38"/>
                  </a:cubicBezTo>
                  <a:cubicBezTo>
                    <a:pt x="7" y="37"/>
                    <a:pt x="7" y="37"/>
                    <a:pt x="8" y="37"/>
                  </a:cubicBezTo>
                  <a:cubicBezTo>
                    <a:pt x="7" y="38"/>
                    <a:pt x="7" y="38"/>
                    <a:pt x="6" y="39"/>
                  </a:cubicBezTo>
                  <a:moveTo>
                    <a:pt x="7" y="44"/>
                  </a:moveTo>
                  <a:cubicBezTo>
                    <a:pt x="7" y="44"/>
                    <a:pt x="9" y="39"/>
                    <a:pt x="10" y="38"/>
                  </a:cubicBezTo>
                  <a:cubicBezTo>
                    <a:pt x="10" y="37"/>
                    <a:pt x="10" y="37"/>
                    <a:pt x="10" y="37"/>
                  </a:cubicBezTo>
                  <a:cubicBezTo>
                    <a:pt x="13" y="37"/>
                    <a:pt x="17" y="38"/>
                    <a:pt x="21" y="38"/>
                  </a:cubicBezTo>
                  <a:cubicBezTo>
                    <a:pt x="21" y="38"/>
                    <a:pt x="21" y="38"/>
                    <a:pt x="21" y="38"/>
                  </a:cubicBezTo>
                  <a:cubicBezTo>
                    <a:pt x="17" y="41"/>
                    <a:pt x="14" y="45"/>
                    <a:pt x="10" y="49"/>
                  </a:cubicBezTo>
                  <a:cubicBezTo>
                    <a:pt x="9" y="50"/>
                    <a:pt x="8" y="51"/>
                    <a:pt x="8" y="51"/>
                  </a:cubicBezTo>
                  <a:cubicBezTo>
                    <a:pt x="8" y="51"/>
                    <a:pt x="9" y="49"/>
                    <a:pt x="10" y="48"/>
                  </a:cubicBezTo>
                  <a:cubicBezTo>
                    <a:pt x="11" y="46"/>
                    <a:pt x="12" y="44"/>
                    <a:pt x="12" y="44"/>
                  </a:cubicBezTo>
                  <a:cubicBezTo>
                    <a:pt x="12" y="44"/>
                    <a:pt x="12" y="45"/>
                    <a:pt x="12" y="45"/>
                  </a:cubicBezTo>
                  <a:cubicBezTo>
                    <a:pt x="14" y="43"/>
                    <a:pt x="15" y="41"/>
                    <a:pt x="16" y="39"/>
                  </a:cubicBezTo>
                  <a:cubicBezTo>
                    <a:pt x="16" y="38"/>
                    <a:pt x="16" y="38"/>
                    <a:pt x="16" y="38"/>
                  </a:cubicBezTo>
                  <a:cubicBezTo>
                    <a:pt x="15" y="38"/>
                    <a:pt x="15" y="38"/>
                    <a:pt x="15" y="38"/>
                  </a:cubicBezTo>
                  <a:cubicBezTo>
                    <a:pt x="13" y="39"/>
                    <a:pt x="11" y="41"/>
                    <a:pt x="10" y="43"/>
                  </a:cubicBezTo>
                  <a:cubicBezTo>
                    <a:pt x="8" y="44"/>
                    <a:pt x="8" y="44"/>
                    <a:pt x="7" y="44"/>
                  </a:cubicBezTo>
                  <a:moveTo>
                    <a:pt x="37" y="53"/>
                  </a:moveTo>
                  <a:cubicBezTo>
                    <a:pt x="43" y="49"/>
                    <a:pt x="47" y="41"/>
                    <a:pt x="53" y="35"/>
                  </a:cubicBezTo>
                  <a:cubicBezTo>
                    <a:pt x="53" y="35"/>
                    <a:pt x="53" y="36"/>
                    <a:pt x="53" y="37"/>
                  </a:cubicBezTo>
                  <a:cubicBezTo>
                    <a:pt x="53" y="37"/>
                    <a:pt x="53" y="37"/>
                    <a:pt x="53" y="37"/>
                  </a:cubicBezTo>
                  <a:cubicBezTo>
                    <a:pt x="53" y="38"/>
                    <a:pt x="53" y="38"/>
                    <a:pt x="53" y="39"/>
                  </a:cubicBezTo>
                  <a:cubicBezTo>
                    <a:pt x="47" y="43"/>
                    <a:pt x="43" y="49"/>
                    <a:pt x="37" y="53"/>
                  </a:cubicBezTo>
                  <a:moveTo>
                    <a:pt x="17" y="53"/>
                  </a:moveTo>
                  <a:cubicBezTo>
                    <a:pt x="26" y="47"/>
                    <a:pt x="36" y="40"/>
                    <a:pt x="43" y="33"/>
                  </a:cubicBezTo>
                  <a:cubicBezTo>
                    <a:pt x="36" y="39"/>
                    <a:pt x="30" y="45"/>
                    <a:pt x="25" y="53"/>
                  </a:cubicBezTo>
                  <a:cubicBezTo>
                    <a:pt x="25" y="53"/>
                    <a:pt x="25" y="53"/>
                    <a:pt x="25" y="53"/>
                  </a:cubicBezTo>
                  <a:cubicBezTo>
                    <a:pt x="22" y="53"/>
                    <a:pt x="20" y="53"/>
                    <a:pt x="17" y="53"/>
                  </a:cubicBezTo>
                  <a:moveTo>
                    <a:pt x="33" y="38"/>
                  </a:moveTo>
                  <a:cubicBezTo>
                    <a:pt x="34" y="38"/>
                    <a:pt x="35" y="38"/>
                    <a:pt x="35" y="38"/>
                  </a:cubicBezTo>
                  <a:cubicBezTo>
                    <a:pt x="36" y="37"/>
                    <a:pt x="36" y="37"/>
                    <a:pt x="36" y="35"/>
                  </a:cubicBezTo>
                  <a:cubicBezTo>
                    <a:pt x="36" y="35"/>
                    <a:pt x="36" y="35"/>
                    <a:pt x="36" y="35"/>
                  </a:cubicBezTo>
                  <a:cubicBezTo>
                    <a:pt x="39" y="34"/>
                    <a:pt x="41" y="33"/>
                    <a:pt x="43" y="32"/>
                  </a:cubicBezTo>
                  <a:cubicBezTo>
                    <a:pt x="38" y="36"/>
                    <a:pt x="33" y="39"/>
                    <a:pt x="29" y="43"/>
                  </a:cubicBezTo>
                  <a:cubicBezTo>
                    <a:pt x="26" y="45"/>
                    <a:pt x="21" y="48"/>
                    <a:pt x="19" y="51"/>
                  </a:cubicBezTo>
                  <a:cubicBezTo>
                    <a:pt x="21" y="47"/>
                    <a:pt x="25" y="43"/>
                    <a:pt x="28" y="39"/>
                  </a:cubicBezTo>
                  <a:cubicBezTo>
                    <a:pt x="28" y="38"/>
                    <a:pt x="28" y="38"/>
                    <a:pt x="28" y="38"/>
                  </a:cubicBezTo>
                  <a:cubicBezTo>
                    <a:pt x="30" y="38"/>
                    <a:pt x="32" y="38"/>
                    <a:pt x="33" y="38"/>
                  </a:cubicBezTo>
                  <a:moveTo>
                    <a:pt x="46" y="32"/>
                  </a:moveTo>
                  <a:cubicBezTo>
                    <a:pt x="46" y="31"/>
                    <a:pt x="46" y="31"/>
                    <a:pt x="46" y="31"/>
                  </a:cubicBezTo>
                  <a:cubicBezTo>
                    <a:pt x="47" y="31"/>
                    <a:pt x="48" y="30"/>
                    <a:pt x="49" y="30"/>
                  </a:cubicBezTo>
                  <a:cubicBezTo>
                    <a:pt x="48" y="30"/>
                    <a:pt x="47" y="31"/>
                    <a:pt x="46" y="32"/>
                  </a:cubicBezTo>
                  <a:moveTo>
                    <a:pt x="50" y="30"/>
                  </a:moveTo>
                  <a:cubicBezTo>
                    <a:pt x="50" y="30"/>
                    <a:pt x="50" y="30"/>
                    <a:pt x="50" y="30"/>
                  </a:cubicBezTo>
                  <a:cubicBezTo>
                    <a:pt x="50" y="30"/>
                    <a:pt x="50" y="30"/>
                    <a:pt x="50" y="30"/>
                  </a:cubicBezTo>
                  <a:moveTo>
                    <a:pt x="27" y="53"/>
                  </a:moveTo>
                  <a:cubicBezTo>
                    <a:pt x="34" y="44"/>
                    <a:pt x="43" y="36"/>
                    <a:pt x="52" y="29"/>
                  </a:cubicBezTo>
                  <a:cubicBezTo>
                    <a:pt x="52" y="28"/>
                    <a:pt x="52" y="28"/>
                    <a:pt x="52" y="28"/>
                  </a:cubicBezTo>
                  <a:cubicBezTo>
                    <a:pt x="52" y="30"/>
                    <a:pt x="52" y="31"/>
                    <a:pt x="52" y="33"/>
                  </a:cubicBezTo>
                  <a:cubicBezTo>
                    <a:pt x="52" y="33"/>
                    <a:pt x="52" y="33"/>
                    <a:pt x="52" y="33"/>
                  </a:cubicBezTo>
                  <a:cubicBezTo>
                    <a:pt x="44" y="39"/>
                    <a:pt x="37" y="45"/>
                    <a:pt x="30" y="52"/>
                  </a:cubicBezTo>
                  <a:cubicBezTo>
                    <a:pt x="29" y="52"/>
                    <a:pt x="30" y="53"/>
                    <a:pt x="30" y="53"/>
                  </a:cubicBezTo>
                  <a:cubicBezTo>
                    <a:pt x="31" y="53"/>
                    <a:pt x="31" y="53"/>
                    <a:pt x="31" y="53"/>
                  </a:cubicBezTo>
                  <a:cubicBezTo>
                    <a:pt x="34" y="50"/>
                    <a:pt x="36" y="47"/>
                    <a:pt x="39" y="45"/>
                  </a:cubicBezTo>
                  <a:cubicBezTo>
                    <a:pt x="42" y="43"/>
                    <a:pt x="44" y="41"/>
                    <a:pt x="46" y="39"/>
                  </a:cubicBezTo>
                  <a:cubicBezTo>
                    <a:pt x="46" y="39"/>
                    <a:pt x="46" y="39"/>
                    <a:pt x="46" y="39"/>
                  </a:cubicBezTo>
                  <a:cubicBezTo>
                    <a:pt x="42" y="44"/>
                    <a:pt x="39" y="50"/>
                    <a:pt x="34" y="54"/>
                  </a:cubicBezTo>
                  <a:cubicBezTo>
                    <a:pt x="34" y="54"/>
                    <a:pt x="33" y="54"/>
                    <a:pt x="33" y="53"/>
                  </a:cubicBezTo>
                  <a:cubicBezTo>
                    <a:pt x="33" y="53"/>
                    <a:pt x="32" y="53"/>
                    <a:pt x="32" y="53"/>
                  </a:cubicBezTo>
                  <a:cubicBezTo>
                    <a:pt x="30" y="53"/>
                    <a:pt x="28" y="53"/>
                    <a:pt x="27" y="53"/>
                  </a:cubicBezTo>
                  <a:moveTo>
                    <a:pt x="36" y="33"/>
                  </a:moveTo>
                  <a:cubicBezTo>
                    <a:pt x="36" y="31"/>
                    <a:pt x="36" y="30"/>
                    <a:pt x="36" y="29"/>
                  </a:cubicBezTo>
                  <a:cubicBezTo>
                    <a:pt x="40" y="27"/>
                    <a:pt x="43" y="24"/>
                    <a:pt x="47" y="22"/>
                  </a:cubicBezTo>
                  <a:cubicBezTo>
                    <a:pt x="48" y="21"/>
                    <a:pt x="49" y="20"/>
                    <a:pt x="50" y="20"/>
                  </a:cubicBezTo>
                  <a:cubicBezTo>
                    <a:pt x="51" y="20"/>
                    <a:pt x="46" y="25"/>
                    <a:pt x="45" y="26"/>
                  </a:cubicBezTo>
                  <a:cubicBezTo>
                    <a:pt x="42" y="29"/>
                    <a:pt x="39" y="31"/>
                    <a:pt x="36" y="33"/>
                  </a:cubicBezTo>
                  <a:moveTo>
                    <a:pt x="36" y="25"/>
                  </a:moveTo>
                  <a:cubicBezTo>
                    <a:pt x="36" y="24"/>
                    <a:pt x="36" y="22"/>
                    <a:pt x="36" y="21"/>
                  </a:cubicBezTo>
                  <a:cubicBezTo>
                    <a:pt x="40" y="19"/>
                    <a:pt x="43" y="15"/>
                    <a:pt x="47" y="12"/>
                  </a:cubicBezTo>
                  <a:cubicBezTo>
                    <a:pt x="48" y="12"/>
                    <a:pt x="49" y="11"/>
                    <a:pt x="49" y="11"/>
                  </a:cubicBezTo>
                  <a:cubicBezTo>
                    <a:pt x="50" y="11"/>
                    <a:pt x="43" y="19"/>
                    <a:pt x="42" y="20"/>
                  </a:cubicBezTo>
                  <a:cubicBezTo>
                    <a:pt x="40" y="22"/>
                    <a:pt x="38" y="23"/>
                    <a:pt x="36" y="25"/>
                  </a:cubicBezTo>
                  <a:moveTo>
                    <a:pt x="36" y="16"/>
                  </a:moveTo>
                  <a:cubicBezTo>
                    <a:pt x="36" y="15"/>
                    <a:pt x="36" y="13"/>
                    <a:pt x="36" y="12"/>
                  </a:cubicBezTo>
                  <a:cubicBezTo>
                    <a:pt x="38" y="11"/>
                    <a:pt x="40" y="10"/>
                    <a:pt x="42" y="9"/>
                  </a:cubicBezTo>
                  <a:cubicBezTo>
                    <a:pt x="44" y="8"/>
                    <a:pt x="44" y="7"/>
                    <a:pt x="44" y="7"/>
                  </a:cubicBezTo>
                  <a:cubicBezTo>
                    <a:pt x="45" y="7"/>
                    <a:pt x="41" y="10"/>
                    <a:pt x="40" y="11"/>
                  </a:cubicBezTo>
                  <a:cubicBezTo>
                    <a:pt x="39" y="13"/>
                    <a:pt x="37" y="14"/>
                    <a:pt x="36" y="16"/>
                  </a:cubicBezTo>
                  <a:moveTo>
                    <a:pt x="36" y="19"/>
                  </a:moveTo>
                  <a:cubicBezTo>
                    <a:pt x="36" y="19"/>
                    <a:pt x="36" y="19"/>
                    <a:pt x="36" y="19"/>
                  </a:cubicBezTo>
                  <a:cubicBezTo>
                    <a:pt x="38" y="16"/>
                    <a:pt x="40" y="13"/>
                    <a:pt x="41" y="12"/>
                  </a:cubicBezTo>
                  <a:cubicBezTo>
                    <a:pt x="43" y="10"/>
                    <a:pt x="45" y="8"/>
                    <a:pt x="46" y="6"/>
                  </a:cubicBezTo>
                  <a:cubicBezTo>
                    <a:pt x="48" y="6"/>
                    <a:pt x="50" y="6"/>
                    <a:pt x="52" y="6"/>
                  </a:cubicBezTo>
                  <a:cubicBezTo>
                    <a:pt x="53" y="13"/>
                    <a:pt x="52" y="21"/>
                    <a:pt x="52" y="28"/>
                  </a:cubicBezTo>
                  <a:cubicBezTo>
                    <a:pt x="52" y="28"/>
                    <a:pt x="52" y="27"/>
                    <a:pt x="52" y="27"/>
                  </a:cubicBezTo>
                  <a:cubicBezTo>
                    <a:pt x="52" y="27"/>
                    <a:pt x="52" y="27"/>
                    <a:pt x="52" y="27"/>
                  </a:cubicBezTo>
                  <a:cubicBezTo>
                    <a:pt x="48" y="29"/>
                    <a:pt x="45" y="30"/>
                    <a:pt x="41" y="32"/>
                  </a:cubicBezTo>
                  <a:cubicBezTo>
                    <a:pt x="40" y="32"/>
                    <a:pt x="37" y="34"/>
                    <a:pt x="37" y="34"/>
                  </a:cubicBezTo>
                  <a:cubicBezTo>
                    <a:pt x="37" y="34"/>
                    <a:pt x="37" y="34"/>
                    <a:pt x="39" y="33"/>
                  </a:cubicBezTo>
                  <a:cubicBezTo>
                    <a:pt x="44" y="29"/>
                    <a:pt x="49" y="25"/>
                    <a:pt x="52" y="19"/>
                  </a:cubicBezTo>
                  <a:cubicBezTo>
                    <a:pt x="53" y="19"/>
                    <a:pt x="52" y="18"/>
                    <a:pt x="52" y="18"/>
                  </a:cubicBezTo>
                  <a:cubicBezTo>
                    <a:pt x="52" y="18"/>
                    <a:pt x="52" y="18"/>
                    <a:pt x="52" y="18"/>
                  </a:cubicBezTo>
                  <a:cubicBezTo>
                    <a:pt x="49" y="19"/>
                    <a:pt x="47" y="20"/>
                    <a:pt x="44" y="22"/>
                  </a:cubicBezTo>
                  <a:cubicBezTo>
                    <a:pt x="43" y="23"/>
                    <a:pt x="37" y="27"/>
                    <a:pt x="36" y="27"/>
                  </a:cubicBezTo>
                  <a:cubicBezTo>
                    <a:pt x="36" y="27"/>
                    <a:pt x="36" y="27"/>
                    <a:pt x="37" y="26"/>
                  </a:cubicBezTo>
                  <a:cubicBezTo>
                    <a:pt x="43" y="21"/>
                    <a:pt x="48" y="17"/>
                    <a:pt x="51" y="10"/>
                  </a:cubicBezTo>
                  <a:cubicBezTo>
                    <a:pt x="52" y="9"/>
                    <a:pt x="51" y="9"/>
                    <a:pt x="51" y="9"/>
                  </a:cubicBezTo>
                  <a:cubicBezTo>
                    <a:pt x="51" y="9"/>
                    <a:pt x="51" y="9"/>
                    <a:pt x="50" y="9"/>
                  </a:cubicBezTo>
                  <a:cubicBezTo>
                    <a:pt x="45" y="12"/>
                    <a:pt x="41" y="16"/>
                    <a:pt x="36" y="19"/>
                  </a:cubicBezTo>
                  <a:moveTo>
                    <a:pt x="36" y="11"/>
                  </a:moveTo>
                  <a:cubicBezTo>
                    <a:pt x="36" y="9"/>
                    <a:pt x="36" y="7"/>
                    <a:pt x="36" y="6"/>
                  </a:cubicBezTo>
                  <a:cubicBezTo>
                    <a:pt x="37" y="6"/>
                    <a:pt x="39" y="6"/>
                    <a:pt x="40" y="6"/>
                  </a:cubicBezTo>
                  <a:cubicBezTo>
                    <a:pt x="41" y="6"/>
                    <a:pt x="42" y="6"/>
                    <a:pt x="44" y="6"/>
                  </a:cubicBezTo>
                  <a:cubicBezTo>
                    <a:pt x="41" y="8"/>
                    <a:pt x="39" y="9"/>
                    <a:pt x="36" y="11"/>
                  </a:cubicBezTo>
                  <a:moveTo>
                    <a:pt x="40" y="0"/>
                  </a:moveTo>
                  <a:cubicBezTo>
                    <a:pt x="38" y="0"/>
                    <a:pt x="36" y="0"/>
                    <a:pt x="34" y="0"/>
                  </a:cubicBezTo>
                  <a:cubicBezTo>
                    <a:pt x="33" y="0"/>
                    <a:pt x="32" y="1"/>
                    <a:pt x="32" y="1"/>
                  </a:cubicBezTo>
                  <a:cubicBezTo>
                    <a:pt x="31" y="2"/>
                    <a:pt x="31" y="2"/>
                    <a:pt x="31" y="3"/>
                  </a:cubicBezTo>
                  <a:cubicBezTo>
                    <a:pt x="30" y="13"/>
                    <a:pt x="30" y="23"/>
                    <a:pt x="30" y="33"/>
                  </a:cubicBezTo>
                  <a:cubicBezTo>
                    <a:pt x="24" y="32"/>
                    <a:pt x="17" y="32"/>
                    <a:pt x="10" y="32"/>
                  </a:cubicBezTo>
                  <a:cubicBezTo>
                    <a:pt x="8" y="32"/>
                    <a:pt x="6" y="32"/>
                    <a:pt x="4" y="32"/>
                  </a:cubicBezTo>
                  <a:cubicBezTo>
                    <a:pt x="3" y="32"/>
                    <a:pt x="3" y="32"/>
                    <a:pt x="3" y="32"/>
                  </a:cubicBezTo>
                  <a:cubicBezTo>
                    <a:pt x="1" y="33"/>
                    <a:pt x="0" y="33"/>
                    <a:pt x="0" y="35"/>
                  </a:cubicBezTo>
                  <a:cubicBezTo>
                    <a:pt x="1" y="42"/>
                    <a:pt x="0" y="49"/>
                    <a:pt x="1" y="57"/>
                  </a:cubicBezTo>
                  <a:cubicBezTo>
                    <a:pt x="1" y="58"/>
                    <a:pt x="2" y="59"/>
                    <a:pt x="3" y="59"/>
                  </a:cubicBezTo>
                  <a:cubicBezTo>
                    <a:pt x="3" y="59"/>
                    <a:pt x="3" y="59"/>
                    <a:pt x="3" y="59"/>
                  </a:cubicBezTo>
                  <a:cubicBezTo>
                    <a:pt x="4" y="59"/>
                    <a:pt x="4" y="59"/>
                    <a:pt x="4" y="59"/>
                  </a:cubicBezTo>
                  <a:cubicBezTo>
                    <a:pt x="7" y="59"/>
                    <a:pt x="10" y="59"/>
                    <a:pt x="13" y="59"/>
                  </a:cubicBezTo>
                  <a:cubicBezTo>
                    <a:pt x="18" y="59"/>
                    <a:pt x="24" y="59"/>
                    <a:pt x="29" y="59"/>
                  </a:cubicBezTo>
                  <a:cubicBezTo>
                    <a:pt x="29" y="68"/>
                    <a:pt x="30" y="77"/>
                    <a:pt x="29" y="87"/>
                  </a:cubicBezTo>
                  <a:cubicBezTo>
                    <a:pt x="29" y="88"/>
                    <a:pt x="29" y="88"/>
                    <a:pt x="30" y="89"/>
                  </a:cubicBezTo>
                  <a:cubicBezTo>
                    <a:pt x="31" y="89"/>
                    <a:pt x="31" y="90"/>
                    <a:pt x="32" y="90"/>
                  </a:cubicBezTo>
                  <a:cubicBezTo>
                    <a:pt x="32" y="90"/>
                    <a:pt x="32" y="90"/>
                    <a:pt x="32" y="90"/>
                  </a:cubicBezTo>
                  <a:cubicBezTo>
                    <a:pt x="34" y="90"/>
                    <a:pt x="35" y="90"/>
                    <a:pt x="36" y="90"/>
                  </a:cubicBezTo>
                  <a:cubicBezTo>
                    <a:pt x="42" y="90"/>
                    <a:pt x="47" y="91"/>
                    <a:pt x="53" y="91"/>
                  </a:cubicBezTo>
                  <a:cubicBezTo>
                    <a:pt x="53" y="91"/>
                    <a:pt x="53" y="91"/>
                    <a:pt x="53" y="91"/>
                  </a:cubicBezTo>
                  <a:cubicBezTo>
                    <a:pt x="55" y="91"/>
                    <a:pt x="56" y="89"/>
                    <a:pt x="56" y="87"/>
                  </a:cubicBezTo>
                  <a:cubicBezTo>
                    <a:pt x="56" y="87"/>
                    <a:pt x="56" y="87"/>
                    <a:pt x="56" y="87"/>
                  </a:cubicBezTo>
                  <a:cubicBezTo>
                    <a:pt x="55" y="78"/>
                    <a:pt x="56" y="70"/>
                    <a:pt x="56" y="62"/>
                  </a:cubicBezTo>
                  <a:cubicBezTo>
                    <a:pt x="61" y="62"/>
                    <a:pt x="66" y="62"/>
                    <a:pt x="70" y="62"/>
                  </a:cubicBezTo>
                  <a:cubicBezTo>
                    <a:pt x="73" y="62"/>
                    <a:pt x="77" y="62"/>
                    <a:pt x="80" y="62"/>
                  </a:cubicBezTo>
                  <a:cubicBezTo>
                    <a:pt x="80" y="62"/>
                    <a:pt x="80" y="62"/>
                    <a:pt x="81" y="62"/>
                  </a:cubicBezTo>
                  <a:cubicBezTo>
                    <a:pt x="82" y="61"/>
                    <a:pt x="82" y="61"/>
                    <a:pt x="82" y="59"/>
                  </a:cubicBezTo>
                  <a:cubicBezTo>
                    <a:pt x="82" y="52"/>
                    <a:pt x="84" y="45"/>
                    <a:pt x="84" y="38"/>
                  </a:cubicBezTo>
                  <a:cubicBezTo>
                    <a:pt x="84" y="38"/>
                    <a:pt x="84" y="38"/>
                    <a:pt x="84" y="38"/>
                  </a:cubicBezTo>
                  <a:cubicBezTo>
                    <a:pt x="84" y="38"/>
                    <a:pt x="84" y="38"/>
                    <a:pt x="84" y="38"/>
                  </a:cubicBezTo>
                  <a:cubicBezTo>
                    <a:pt x="84" y="38"/>
                    <a:pt x="84" y="38"/>
                    <a:pt x="84" y="38"/>
                  </a:cubicBezTo>
                  <a:cubicBezTo>
                    <a:pt x="83" y="37"/>
                    <a:pt x="83" y="36"/>
                    <a:pt x="82" y="36"/>
                  </a:cubicBezTo>
                  <a:cubicBezTo>
                    <a:pt x="74" y="34"/>
                    <a:pt x="66" y="35"/>
                    <a:pt x="58" y="34"/>
                  </a:cubicBezTo>
                  <a:cubicBezTo>
                    <a:pt x="58" y="24"/>
                    <a:pt x="59" y="14"/>
                    <a:pt x="58" y="3"/>
                  </a:cubicBezTo>
                  <a:cubicBezTo>
                    <a:pt x="58" y="3"/>
                    <a:pt x="58" y="3"/>
                    <a:pt x="58" y="2"/>
                  </a:cubicBezTo>
                  <a:cubicBezTo>
                    <a:pt x="57" y="1"/>
                    <a:pt x="56" y="1"/>
                    <a:pt x="55" y="1"/>
                  </a:cubicBezTo>
                  <a:cubicBezTo>
                    <a:pt x="50" y="1"/>
                    <a:pt x="45" y="0"/>
                    <a:pt x="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418"/>
            <p:cNvSpPr>
              <a:spLocks noEditPoints="1"/>
            </p:cNvSpPr>
            <p:nvPr/>
          </p:nvSpPr>
          <p:spPr bwMode="auto">
            <a:xfrm>
              <a:off x="2890" y="3806"/>
              <a:ext cx="202" cy="218"/>
            </a:xfrm>
            <a:custGeom>
              <a:avLst/>
              <a:gdLst>
                <a:gd name="T0" fmla="*/ 74 w 151"/>
                <a:gd name="T1" fmla="*/ 149 h 163"/>
                <a:gd name="T2" fmla="*/ 89 w 151"/>
                <a:gd name="T3" fmla="*/ 148 h 163"/>
                <a:gd name="T4" fmla="*/ 63 w 151"/>
                <a:gd name="T5" fmla="*/ 144 h 163"/>
                <a:gd name="T6" fmla="*/ 92 w 151"/>
                <a:gd name="T7" fmla="*/ 119 h 163"/>
                <a:gd name="T8" fmla="*/ 88 w 151"/>
                <a:gd name="T9" fmla="*/ 129 h 163"/>
                <a:gd name="T10" fmla="*/ 63 w 151"/>
                <a:gd name="T11" fmla="*/ 132 h 163"/>
                <a:gd name="T12" fmla="*/ 90 w 151"/>
                <a:gd name="T13" fmla="*/ 117 h 163"/>
                <a:gd name="T14" fmla="*/ 92 w 151"/>
                <a:gd name="T15" fmla="*/ 105 h 163"/>
                <a:gd name="T16" fmla="*/ 12 w 151"/>
                <a:gd name="T17" fmla="*/ 96 h 163"/>
                <a:gd name="T18" fmla="*/ 19 w 151"/>
                <a:gd name="T19" fmla="*/ 97 h 163"/>
                <a:gd name="T20" fmla="*/ 106 w 151"/>
                <a:gd name="T21" fmla="*/ 99 h 163"/>
                <a:gd name="T22" fmla="*/ 132 w 151"/>
                <a:gd name="T23" fmla="*/ 84 h 163"/>
                <a:gd name="T24" fmla="*/ 136 w 151"/>
                <a:gd name="T25" fmla="*/ 98 h 163"/>
                <a:gd name="T26" fmla="*/ 128 w 151"/>
                <a:gd name="T27" fmla="*/ 103 h 163"/>
                <a:gd name="T28" fmla="*/ 41 w 151"/>
                <a:gd name="T29" fmla="*/ 79 h 163"/>
                <a:gd name="T30" fmla="*/ 25 w 151"/>
                <a:gd name="T31" fmla="*/ 97 h 163"/>
                <a:gd name="T32" fmla="*/ 132 w 151"/>
                <a:gd name="T33" fmla="*/ 90 h 163"/>
                <a:gd name="T34" fmla="*/ 139 w 151"/>
                <a:gd name="T35" fmla="*/ 90 h 163"/>
                <a:gd name="T36" fmla="*/ 21 w 151"/>
                <a:gd name="T37" fmla="*/ 79 h 163"/>
                <a:gd name="T38" fmla="*/ 130 w 151"/>
                <a:gd name="T39" fmla="*/ 73 h 163"/>
                <a:gd name="T40" fmla="*/ 112 w 151"/>
                <a:gd name="T41" fmla="*/ 72 h 163"/>
                <a:gd name="T42" fmla="*/ 63 w 151"/>
                <a:gd name="T43" fmla="*/ 114 h 163"/>
                <a:gd name="T44" fmla="*/ 86 w 151"/>
                <a:gd name="T45" fmla="*/ 106 h 163"/>
                <a:gd name="T46" fmla="*/ 12 w 151"/>
                <a:gd name="T47" fmla="*/ 72 h 163"/>
                <a:gd name="T48" fmla="*/ 77 w 151"/>
                <a:gd name="T49" fmla="*/ 98 h 163"/>
                <a:gd name="T50" fmla="*/ 64 w 151"/>
                <a:gd name="T51" fmla="*/ 111 h 163"/>
                <a:gd name="T52" fmla="*/ 83 w 151"/>
                <a:gd name="T53" fmla="*/ 88 h 163"/>
                <a:gd name="T54" fmla="*/ 39 w 151"/>
                <a:gd name="T55" fmla="*/ 68 h 163"/>
                <a:gd name="T56" fmla="*/ 12 w 151"/>
                <a:gd name="T57" fmla="*/ 68 h 163"/>
                <a:gd name="T58" fmla="*/ 18 w 151"/>
                <a:gd name="T59" fmla="*/ 68 h 163"/>
                <a:gd name="T60" fmla="*/ 19 w 151"/>
                <a:gd name="T61" fmla="*/ 86 h 163"/>
                <a:gd name="T62" fmla="*/ 28 w 151"/>
                <a:gd name="T63" fmla="*/ 68 h 163"/>
                <a:gd name="T64" fmla="*/ 96 w 151"/>
                <a:gd name="T65" fmla="*/ 66 h 163"/>
                <a:gd name="T66" fmla="*/ 78 w 151"/>
                <a:gd name="T67" fmla="*/ 60 h 163"/>
                <a:gd name="T68" fmla="*/ 64 w 151"/>
                <a:gd name="T69" fmla="*/ 68 h 163"/>
                <a:gd name="T70" fmla="*/ 34 w 151"/>
                <a:gd name="T71" fmla="*/ 92 h 163"/>
                <a:gd name="T72" fmla="*/ 83 w 151"/>
                <a:gd name="T73" fmla="*/ 57 h 163"/>
                <a:gd name="T74" fmla="*/ 90 w 151"/>
                <a:gd name="T75" fmla="*/ 54 h 163"/>
                <a:gd name="T76" fmla="*/ 95 w 151"/>
                <a:gd name="T77" fmla="*/ 60 h 163"/>
                <a:gd name="T78" fmla="*/ 84 w 151"/>
                <a:gd name="T79" fmla="*/ 71 h 163"/>
                <a:gd name="T80" fmla="*/ 49 w 151"/>
                <a:gd name="T81" fmla="*/ 96 h 163"/>
                <a:gd name="T82" fmla="*/ 82 w 151"/>
                <a:gd name="T83" fmla="*/ 48 h 163"/>
                <a:gd name="T84" fmla="*/ 89 w 151"/>
                <a:gd name="T85" fmla="*/ 21 h 163"/>
                <a:gd name="T86" fmla="*/ 76 w 151"/>
                <a:gd name="T87" fmla="*/ 16 h 163"/>
                <a:gd name="T88" fmla="*/ 65 w 151"/>
                <a:gd name="T89" fmla="*/ 34 h 163"/>
                <a:gd name="T90" fmla="*/ 94 w 151"/>
                <a:gd name="T91" fmla="*/ 50 h 163"/>
                <a:gd name="T92" fmla="*/ 95 w 151"/>
                <a:gd name="T93" fmla="*/ 35 h 163"/>
                <a:gd name="T94" fmla="*/ 68 w 151"/>
                <a:gd name="T95" fmla="*/ 47 h 163"/>
                <a:gd name="T96" fmla="*/ 65 w 151"/>
                <a:gd name="T97" fmla="*/ 20 h 163"/>
                <a:gd name="T98" fmla="*/ 72 w 151"/>
                <a:gd name="T99" fmla="*/ 0 h 163"/>
                <a:gd name="T100" fmla="*/ 18 w 151"/>
                <a:gd name="T101" fmla="*/ 58 h 163"/>
                <a:gd name="T102" fmla="*/ 7 w 151"/>
                <a:gd name="T103" fmla="*/ 106 h 163"/>
                <a:gd name="T104" fmla="*/ 53 w 151"/>
                <a:gd name="T105" fmla="*/ 156 h 163"/>
                <a:gd name="T106" fmla="*/ 96 w 151"/>
                <a:gd name="T107" fmla="*/ 163 h 163"/>
                <a:gd name="T108" fmla="*/ 128 w 151"/>
                <a:gd name="T109" fmla="*/ 113 h 163"/>
                <a:gd name="T110" fmla="*/ 151 w 151"/>
                <a:gd name="T111" fmla="*/ 68 h 163"/>
                <a:gd name="T112" fmla="*/ 105 w 151"/>
                <a:gd name="T113"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163">
                  <a:moveTo>
                    <a:pt x="63" y="152"/>
                  </a:moveTo>
                  <a:cubicBezTo>
                    <a:pt x="63" y="151"/>
                    <a:pt x="63" y="149"/>
                    <a:pt x="63" y="147"/>
                  </a:cubicBezTo>
                  <a:cubicBezTo>
                    <a:pt x="71" y="144"/>
                    <a:pt x="77" y="139"/>
                    <a:pt x="84" y="134"/>
                  </a:cubicBezTo>
                  <a:cubicBezTo>
                    <a:pt x="80" y="139"/>
                    <a:pt x="76" y="142"/>
                    <a:pt x="73" y="148"/>
                  </a:cubicBezTo>
                  <a:cubicBezTo>
                    <a:pt x="72" y="148"/>
                    <a:pt x="73" y="149"/>
                    <a:pt x="74" y="149"/>
                  </a:cubicBezTo>
                  <a:cubicBezTo>
                    <a:pt x="74" y="149"/>
                    <a:pt x="74" y="149"/>
                    <a:pt x="74" y="149"/>
                  </a:cubicBezTo>
                  <a:cubicBezTo>
                    <a:pt x="77" y="149"/>
                    <a:pt x="79" y="147"/>
                    <a:pt x="81" y="146"/>
                  </a:cubicBezTo>
                  <a:cubicBezTo>
                    <a:pt x="83" y="145"/>
                    <a:pt x="85" y="144"/>
                    <a:pt x="87" y="143"/>
                  </a:cubicBezTo>
                  <a:cubicBezTo>
                    <a:pt x="88" y="143"/>
                    <a:pt x="88" y="143"/>
                    <a:pt x="88" y="143"/>
                  </a:cubicBezTo>
                  <a:cubicBezTo>
                    <a:pt x="90" y="143"/>
                    <a:pt x="89" y="147"/>
                    <a:pt x="89" y="148"/>
                  </a:cubicBezTo>
                  <a:cubicBezTo>
                    <a:pt x="89" y="149"/>
                    <a:pt x="90" y="149"/>
                    <a:pt x="91" y="149"/>
                  </a:cubicBezTo>
                  <a:cubicBezTo>
                    <a:pt x="91" y="151"/>
                    <a:pt x="91" y="152"/>
                    <a:pt x="91" y="153"/>
                  </a:cubicBezTo>
                  <a:cubicBezTo>
                    <a:pt x="83" y="153"/>
                    <a:pt x="74" y="152"/>
                    <a:pt x="66" y="152"/>
                  </a:cubicBezTo>
                  <a:cubicBezTo>
                    <a:pt x="65" y="152"/>
                    <a:pt x="64" y="152"/>
                    <a:pt x="63" y="152"/>
                  </a:cubicBezTo>
                  <a:moveTo>
                    <a:pt x="63" y="144"/>
                  </a:moveTo>
                  <a:cubicBezTo>
                    <a:pt x="63" y="141"/>
                    <a:pt x="63" y="138"/>
                    <a:pt x="63" y="136"/>
                  </a:cubicBezTo>
                  <a:cubicBezTo>
                    <a:pt x="72" y="131"/>
                    <a:pt x="79" y="125"/>
                    <a:pt x="87" y="121"/>
                  </a:cubicBezTo>
                  <a:cubicBezTo>
                    <a:pt x="81" y="130"/>
                    <a:pt x="72" y="136"/>
                    <a:pt x="63" y="144"/>
                  </a:cubicBezTo>
                  <a:moveTo>
                    <a:pt x="70" y="141"/>
                  </a:moveTo>
                  <a:cubicBezTo>
                    <a:pt x="78" y="134"/>
                    <a:pt x="86" y="128"/>
                    <a:pt x="92" y="119"/>
                  </a:cubicBezTo>
                  <a:cubicBezTo>
                    <a:pt x="91" y="126"/>
                    <a:pt x="91" y="133"/>
                    <a:pt x="90" y="140"/>
                  </a:cubicBezTo>
                  <a:cubicBezTo>
                    <a:pt x="86" y="141"/>
                    <a:pt x="82" y="143"/>
                    <a:pt x="78" y="145"/>
                  </a:cubicBezTo>
                  <a:cubicBezTo>
                    <a:pt x="82" y="140"/>
                    <a:pt x="87" y="136"/>
                    <a:pt x="90" y="130"/>
                  </a:cubicBezTo>
                  <a:cubicBezTo>
                    <a:pt x="91" y="129"/>
                    <a:pt x="90" y="129"/>
                    <a:pt x="89" y="129"/>
                  </a:cubicBezTo>
                  <a:cubicBezTo>
                    <a:pt x="89" y="129"/>
                    <a:pt x="89" y="129"/>
                    <a:pt x="88" y="129"/>
                  </a:cubicBezTo>
                  <a:cubicBezTo>
                    <a:pt x="82" y="132"/>
                    <a:pt x="76" y="137"/>
                    <a:pt x="70" y="141"/>
                  </a:cubicBezTo>
                  <a:moveTo>
                    <a:pt x="63" y="132"/>
                  </a:moveTo>
                  <a:cubicBezTo>
                    <a:pt x="63" y="129"/>
                    <a:pt x="63" y="126"/>
                    <a:pt x="63" y="123"/>
                  </a:cubicBezTo>
                  <a:cubicBezTo>
                    <a:pt x="71" y="119"/>
                    <a:pt x="79" y="113"/>
                    <a:pt x="88" y="109"/>
                  </a:cubicBezTo>
                  <a:cubicBezTo>
                    <a:pt x="81" y="117"/>
                    <a:pt x="71" y="123"/>
                    <a:pt x="63" y="132"/>
                  </a:cubicBezTo>
                  <a:moveTo>
                    <a:pt x="69" y="129"/>
                  </a:moveTo>
                  <a:cubicBezTo>
                    <a:pt x="77" y="122"/>
                    <a:pt x="86" y="116"/>
                    <a:pt x="92" y="108"/>
                  </a:cubicBezTo>
                  <a:cubicBezTo>
                    <a:pt x="92" y="111"/>
                    <a:pt x="92" y="115"/>
                    <a:pt x="92" y="118"/>
                  </a:cubicBezTo>
                  <a:cubicBezTo>
                    <a:pt x="92" y="117"/>
                    <a:pt x="91" y="117"/>
                    <a:pt x="91" y="117"/>
                  </a:cubicBezTo>
                  <a:cubicBezTo>
                    <a:pt x="91" y="117"/>
                    <a:pt x="90" y="117"/>
                    <a:pt x="90" y="117"/>
                  </a:cubicBezTo>
                  <a:cubicBezTo>
                    <a:pt x="82" y="119"/>
                    <a:pt x="76" y="124"/>
                    <a:pt x="69" y="129"/>
                  </a:cubicBezTo>
                  <a:moveTo>
                    <a:pt x="91" y="105"/>
                  </a:moveTo>
                  <a:cubicBezTo>
                    <a:pt x="92" y="105"/>
                    <a:pt x="93" y="104"/>
                    <a:pt x="93" y="104"/>
                  </a:cubicBezTo>
                  <a:cubicBezTo>
                    <a:pt x="93" y="104"/>
                    <a:pt x="93" y="105"/>
                    <a:pt x="93" y="105"/>
                  </a:cubicBezTo>
                  <a:cubicBezTo>
                    <a:pt x="92" y="105"/>
                    <a:pt x="92" y="105"/>
                    <a:pt x="92" y="105"/>
                  </a:cubicBezTo>
                  <a:cubicBezTo>
                    <a:pt x="91" y="105"/>
                    <a:pt x="91" y="105"/>
                    <a:pt x="91" y="105"/>
                  </a:cubicBezTo>
                  <a:moveTo>
                    <a:pt x="93" y="104"/>
                  </a:moveTo>
                  <a:cubicBezTo>
                    <a:pt x="93" y="104"/>
                    <a:pt x="93" y="104"/>
                    <a:pt x="93" y="104"/>
                  </a:cubicBezTo>
                  <a:moveTo>
                    <a:pt x="19" y="97"/>
                  </a:moveTo>
                  <a:cubicBezTo>
                    <a:pt x="17" y="97"/>
                    <a:pt x="14" y="96"/>
                    <a:pt x="12" y="96"/>
                  </a:cubicBezTo>
                  <a:cubicBezTo>
                    <a:pt x="12" y="96"/>
                    <a:pt x="12" y="96"/>
                    <a:pt x="12" y="96"/>
                  </a:cubicBezTo>
                  <a:cubicBezTo>
                    <a:pt x="13" y="96"/>
                    <a:pt x="13" y="96"/>
                    <a:pt x="13" y="96"/>
                  </a:cubicBezTo>
                  <a:cubicBezTo>
                    <a:pt x="18" y="93"/>
                    <a:pt x="22" y="89"/>
                    <a:pt x="26" y="85"/>
                  </a:cubicBezTo>
                  <a:cubicBezTo>
                    <a:pt x="23" y="88"/>
                    <a:pt x="21" y="92"/>
                    <a:pt x="19" y="96"/>
                  </a:cubicBezTo>
                  <a:cubicBezTo>
                    <a:pt x="19" y="97"/>
                    <a:pt x="19" y="97"/>
                    <a:pt x="19" y="97"/>
                  </a:cubicBezTo>
                  <a:moveTo>
                    <a:pt x="96" y="102"/>
                  </a:moveTo>
                  <a:cubicBezTo>
                    <a:pt x="104" y="96"/>
                    <a:pt x="110" y="89"/>
                    <a:pt x="118" y="81"/>
                  </a:cubicBezTo>
                  <a:cubicBezTo>
                    <a:pt x="120" y="79"/>
                    <a:pt x="124" y="75"/>
                    <a:pt x="125" y="75"/>
                  </a:cubicBezTo>
                  <a:cubicBezTo>
                    <a:pt x="126" y="75"/>
                    <a:pt x="125" y="77"/>
                    <a:pt x="120" y="83"/>
                  </a:cubicBezTo>
                  <a:cubicBezTo>
                    <a:pt x="115" y="89"/>
                    <a:pt x="110" y="93"/>
                    <a:pt x="106" y="99"/>
                  </a:cubicBezTo>
                  <a:cubicBezTo>
                    <a:pt x="106" y="100"/>
                    <a:pt x="107" y="101"/>
                    <a:pt x="107" y="101"/>
                  </a:cubicBezTo>
                  <a:cubicBezTo>
                    <a:pt x="108" y="101"/>
                    <a:pt x="108" y="101"/>
                    <a:pt x="108" y="101"/>
                  </a:cubicBezTo>
                  <a:cubicBezTo>
                    <a:pt x="115" y="96"/>
                    <a:pt x="122" y="90"/>
                    <a:pt x="128" y="84"/>
                  </a:cubicBezTo>
                  <a:cubicBezTo>
                    <a:pt x="129" y="83"/>
                    <a:pt x="133" y="80"/>
                    <a:pt x="134" y="80"/>
                  </a:cubicBezTo>
                  <a:cubicBezTo>
                    <a:pt x="135" y="80"/>
                    <a:pt x="135" y="81"/>
                    <a:pt x="132" y="84"/>
                  </a:cubicBezTo>
                  <a:cubicBezTo>
                    <a:pt x="129" y="89"/>
                    <a:pt x="125" y="94"/>
                    <a:pt x="121" y="99"/>
                  </a:cubicBezTo>
                  <a:cubicBezTo>
                    <a:pt x="121" y="100"/>
                    <a:pt x="122" y="101"/>
                    <a:pt x="122" y="101"/>
                  </a:cubicBezTo>
                  <a:cubicBezTo>
                    <a:pt x="123" y="101"/>
                    <a:pt x="123" y="101"/>
                    <a:pt x="123" y="101"/>
                  </a:cubicBezTo>
                  <a:cubicBezTo>
                    <a:pt x="126" y="100"/>
                    <a:pt x="132" y="95"/>
                    <a:pt x="135" y="95"/>
                  </a:cubicBezTo>
                  <a:cubicBezTo>
                    <a:pt x="136" y="95"/>
                    <a:pt x="137" y="96"/>
                    <a:pt x="136" y="98"/>
                  </a:cubicBezTo>
                  <a:cubicBezTo>
                    <a:pt x="136" y="99"/>
                    <a:pt x="137" y="99"/>
                    <a:pt x="138" y="99"/>
                  </a:cubicBezTo>
                  <a:cubicBezTo>
                    <a:pt x="138" y="99"/>
                    <a:pt x="139" y="99"/>
                    <a:pt x="139" y="98"/>
                  </a:cubicBezTo>
                  <a:cubicBezTo>
                    <a:pt x="139" y="97"/>
                    <a:pt x="139" y="96"/>
                    <a:pt x="140" y="94"/>
                  </a:cubicBezTo>
                  <a:cubicBezTo>
                    <a:pt x="140" y="97"/>
                    <a:pt x="139" y="100"/>
                    <a:pt x="139" y="102"/>
                  </a:cubicBezTo>
                  <a:cubicBezTo>
                    <a:pt x="135" y="103"/>
                    <a:pt x="132" y="103"/>
                    <a:pt x="128" y="103"/>
                  </a:cubicBezTo>
                  <a:cubicBezTo>
                    <a:pt x="118" y="103"/>
                    <a:pt x="107" y="102"/>
                    <a:pt x="97" y="102"/>
                  </a:cubicBezTo>
                  <a:cubicBezTo>
                    <a:pt x="97" y="102"/>
                    <a:pt x="96" y="102"/>
                    <a:pt x="96" y="102"/>
                  </a:cubicBezTo>
                  <a:moveTo>
                    <a:pt x="25" y="97"/>
                  </a:moveTo>
                  <a:cubicBezTo>
                    <a:pt x="24" y="97"/>
                    <a:pt x="23" y="97"/>
                    <a:pt x="22" y="97"/>
                  </a:cubicBezTo>
                  <a:cubicBezTo>
                    <a:pt x="30" y="92"/>
                    <a:pt x="35" y="86"/>
                    <a:pt x="41" y="79"/>
                  </a:cubicBezTo>
                  <a:cubicBezTo>
                    <a:pt x="43" y="77"/>
                    <a:pt x="45" y="75"/>
                    <a:pt x="45" y="75"/>
                  </a:cubicBezTo>
                  <a:cubicBezTo>
                    <a:pt x="44" y="76"/>
                    <a:pt x="41" y="79"/>
                    <a:pt x="39" y="82"/>
                  </a:cubicBezTo>
                  <a:cubicBezTo>
                    <a:pt x="35" y="86"/>
                    <a:pt x="32" y="91"/>
                    <a:pt x="29" y="96"/>
                  </a:cubicBezTo>
                  <a:cubicBezTo>
                    <a:pt x="29" y="97"/>
                    <a:pt x="29" y="97"/>
                    <a:pt x="29" y="97"/>
                  </a:cubicBezTo>
                  <a:cubicBezTo>
                    <a:pt x="28" y="97"/>
                    <a:pt x="26" y="97"/>
                    <a:pt x="25" y="97"/>
                  </a:cubicBezTo>
                  <a:moveTo>
                    <a:pt x="45" y="74"/>
                  </a:moveTo>
                  <a:cubicBezTo>
                    <a:pt x="45" y="74"/>
                    <a:pt x="45" y="74"/>
                    <a:pt x="45" y="74"/>
                  </a:cubicBezTo>
                  <a:cubicBezTo>
                    <a:pt x="45" y="74"/>
                    <a:pt x="45" y="74"/>
                    <a:pt x="45" y="74"/>
                  </a:cubicBezTo>
                  <a:moveTo>
                    <a:pt x="130" y="94"/>
                  </a:moveTo>
                  <a:cubicBezTo>
                    <a:pt x="129" y="94"/>
                    <a:pt x="129" y="93"/>
                    <a:pt x="132" y="90"/>
                  </a:cubicBezTo>
                  <a:cubicBezTo>
                    <a:pt x="136" y="84"/>
                    <a:pt x="139" y="80"/>
                    <a:pt x="140" y="73"/>
                  </a:cubicBezTo>
                  <a:cubicBezTo>
                    <a:pt x="141" y="73"/>
                    <a:pt x="141" y="73"/>
                    <a:pt x="141" y="73"/>
                  </a:cubicBezTo>
                  <a:cubicBezTo>
                    <a:pt x="141" y="79"/>
                    <a:pt x="141" y="85"/>
                    <a:pt x="140" y="90"/>
                  </a:cubicBezTo>
                  <a:cubicBezTo>
                    <a:pt x="140" y="90"/>
                    <a:pt x="140" y="90"/>
                    <a:pt x="139" y="90"/>
                  </a:cubicBezTo>
                  <a:cubicBezTo>
                    <a:pt x="139" y="90"/>
                    <a:pt x="139" y="90"/>
                    <a:pt x="139" y="90"/>
                  </a:cubicBezTo>
                  <a:cubicBezTo>
                    <a:pt x="137" y="91"/>
                    <a:pt x="132" y="94"/>
                    <a:pt x="130" y="94"/>
                  </a:cubicBezTo>
                  <a:moveTo>
                    <a:pt x="12" y="86"/>
                  </a:moveTo>
                  <a:cubicBezTo>
                    <a:pt x="12" y="86"/>
                    <a:pt x="13" y="86"/>
                    <a:pt x="13" y="85"/>
                  </a:cubicBezTo>
                  <a:cubicBezTo>
                    <a:pt x="15" y="83"/>
                    <a:pt x="25" y="73"/>
                    <a:pt x="25" y="73"/>
                  </a:cubicBezTo>
                  <a:cubicBezTo>
                    <a:pt x="26" y="73"/>
                    <a:pt x="24" y="75"/>
                    <a:pt x="21" y="79"/>
                  </a:cubicBezTo>
                  <a:cubicBezTo>
                    <a:pt x="17" y="83"/>
                    <a:pt x="14" y="88"/>
                    <a:pt x="12" y="93"/>
                  </a:cubicBezTo>
                  <a:cubicBezTo>
                    <a:pt x="11" y="90"/>
                    <a:pt x="11" y="88"/>
                    <a:pt x="11" y="86"/>
                  </a:cubicBezTo>
                  <a:cubicBezTo>
                    <a:pt x="12" y="86"/>
                    <a:pt x="12" y="86"/>
                    <a:pt x="12" y="86"/>
                  </a:cubicBezTo>
                  <a:moveTo>
                    <a:pt x="114" y="93"/>
                  </a:moveTo>
                  <a:cubicBezTo>
                    <a:pt x="120" y="86"/>
                    <a:pt x="126" y="80"/>
                    <a:pt x="130" y="73"/>
                  </a:cubicBezTo>
                  <a:cubicBezTo>
                    <a:pt x="132" y="73"/>
                    <a:pt x="135" y="73"/>
                    <a:pt x="137" y="73"/>
                  </a:cubicBezTo>
                  <a:cubicBezTo>
                    <a:pt x="129" y="79"/>
                    <a:pt x="120" y="86"/>
                    <a:pt x="114" y="93"/>
                  </a:cubicBezTo>
                  <a:moveTo>
                    <a:pt x="91" y="103"/>
                  </a:moveTo>
                  <a:cubicBezTo>
                    <a:pt x="94" y="101"/>
                    <a:pt x="97" y="95"/>
                    <a:pt x="98" y="92"/>
                  </a:cubicBezTo>
                  <a:cubicBezTo>
                    <a:pt x="103" y="85"/>
                    <a:pt x="108" y="79"/>
                    <a:pt x="112" y="72"/>
                  </a:cubicBezTo>
                  <a:cubicBezTo>
                    <a:pt x="116" y="72"/>
                    <a:pt x="120" y="72"/>
                    <a:pt x="123" y="72"/>
                  </a:cubicBezTo>
                  <a:cubicBezTo>
                    <a:pt x="116" y="79"/>
                    <a:pt x="109" y="87"/>
                    <a:pt x="102" y="94"/>
                  </a:cubicBezTo>
                  <a:cubicBezTo>
                    <a:pt x="98" y="97"/>
                    <a:pt x="95" y="100"/>
                    <a:pt x="91" y="103"/>
                  </a:cubicBezTo>
                  <a:moveTo>
                    <a:pt x="63" y="120"/>
                  </a:moveTo>
                  <a:cubicBezTo>
                    <a:pt x="63" y="118"/>
                    <a:pt x="63" y="116"/>
                    <a:pt x="63" y="114"/>
                  </a:cubicBezTo>
                  <a:cubicBezTo>
                    <a:pt x="75" y="108"/>
                    <a:pt x="84" y="97"/>
                    <a:pt x="93" y="86"/>
                  </a:cubicBezTo>
                  <a:cubicBezTo>
                    <a:pt x="96" y="83"/>
                    <a:pt x="99" y="80"/>
                    <a:pt x="102" y="77"/>
                  </a:cubicBezTo>
                  <a:cubicBezTo>
                    <a:pt x="102" y="77"/>
                    <a:pt x="105" y="74"/>
                    <a:pt x="108" y="72"/>
                  </a:cubicBezTo>
                  <a:cubicBezTo>
                    <a:pt x="108" y="72"/>
                    <a:pt x="109" y="72"/>
                    <a:pt x="109" y="72"/>
                  </a:cubicBezTo>
                  <a:cubicBezTo>
                    <a:pt x="102" y="83"/>
                    <a:pt x="94" y="94"/>
                    <a:pt x="86" y="106"/>
                  </a:cubicBezTo>
                  <a:cubicBezTo>
                    <a:pt x="86" y="106"/>
                    <a:pt x="86" y="107"/>
                    <a:pt x="87" y="107"/>
                  </a:cubicBezTo>
                  <a:cubicBezTo>
                    <a:pt x="78" y="111"/>
                    <a:pt x="71" y="116"/>
                    <a:pt x="63" y="120"/>
                  </a:cubicBezTo>
                  <a:moveTo>
                    <a:pt x="11" y="82"/>
                  </a:moveTo>
                  <a:cubicBezTo>
                    <a:pt x="12" y="79"/>
                    <a:pt x="12" y="76"/>
                    <a:pt x="12" y="72"/>
                  </a:cubicBezTo>
                  <a:cubicBezTo>
                    <a:pt x="12" y="72"/>
                    <a:pt x="12" y="72"/>
                    <a:pt x="12" y="72"/>
                  </a:cubicBezTo>
                  <a:cubicBezTo>
                    <a:pt x="13" y="72"/>
                    <a:pt x="14" y="72"/>
                    <a:pt x="14" y="72"/>
                  </a:cubicBezTo>
                  <a:cubicBezTo>
                    <a:pt x="17" y="72"/>
                    <a:pt x="13" y="77"/>
                    <a:pt x="11" y="82"/>
                  </a:cubicBezTo>
                  <a:moveTo>
                    <a:pt x="64" y="111"/>
                  </a:moveTo>
                  <a:cubicBezTo>
                    <a:pt x="63" y="111"/>
                    <a:pt x="65" y="110"/>
                    <a:pt x="68" y="107"/>
                  </a:cubicBezTo>
                  <a:cubicBezTo>
                    <a:pt x="71" y="104"/>
                    <a:pt x="74" y="101"/>
                    <a:pt x="77" y="98"/>
                  </a:cubicBezTo>
                  <a:cubicBezTo>
                    <a:pt x="86" y="90"/>
                    <a:pt x="94" y="81"/>
                    <a:pt x="102" y="72"/>
                  </a:cubicBezTo>
                  <a:cubicBezTo>
                    <a:pt x="103" y="72"/>
                    <a:pt x="104" y="72"/>
                    <a:pt x="105" y="72"/>
                  </a:cubicBezTo>
                  <a:cubicBezTo>
                    <a:pt x="94" y="79"/>
                    <a:pt x="87" y="90"/>
                    <a:pt x="78" y="100"/>
                  </a:cubicBezTo>
                  <a:cubicBezTo>
                    <a:pt x="74" y="104"/>
                    <a:pt x="70" y="107"/>
                    <a:pt x="66" y="110"/>
                  </a:cubicBezTo>
                  <a:cubicBezTo>
                    <a:pt x="65" y="111"/>
                    <a:pt x="64" y="111"/>
                    <a:pt x="64" y="111"/>
                  </a:cubicBezTo>
                  <a:moveTo>
                    <a:pt x="63" y="109"/>
                  </a:moveTo>
                  <a:cubicBezTo>
                    <a:pt x="63" y="106"/>
                    <a:pt x="63" y="104"/>
                    <a:pt x="63" y="101"/>
                  </a:cubicBezTo>
                  <a:cubicBezTo>
                    <a:pt x="77" y="94"/>
                    <a:pt x="86" y="80"/>
                    <a:pt x="100" y="71"/>
                  </a:cubicBezTo>
                  <a:cubicBezTo>
                    <a:pt x="100" y="71"/>
                    <a:pt x="100" y="71"/>
                    <a:pt x="100" y="71"/>
                  </a:cubicBezTo>
                  <a:cubicBezTo>
                    <a:pt x="94" y="75"/>
                    <a:pt x="89" y="83"/>
                    <a:pt x="83" y="88"/>
                  </a:cubicBezTo>
                  <a:cubicBezTo>
                    <a:pt x="76" y="95"/>
                    <a:pt x="69" y="102"/>
                    <a:pt x="63" y="109"/>
                  </a:cubicBezTo>
                  <a:moveTo>
                    <a:pt x="24" y="93"/>
                  </a:moveTo>
                  <a:cubicBezTo>
                    <a:pt x="23" y="93"/>
                    <a:pt x="24" y="92"/>
                    <a:pt x="26" y="87"/>
                  </a:cubicBezTo>
                  <a:cubicBezTo>
                    <a:pt x="30" y="81"/>
                    <a:pt x="35" y="76"/>
                    <a:pt x="40" y="70"/>
                  </a:cubicBezTo>
                  <a:cubicBezTo>
                    <a:pt x="40" y="70"/>
                    <a:pt x="40" y="69"/>
                    <a:pt x="39" y="68"/>
                  </a:cubicBezTo>
                  <a:cubicBezTo>
                    <a:pt x="43" y="69"/>
                    <a:pt x="46" y="69"/>
                    <a:pt x="49" y="69"/>
                  </a:cubicBezTo>
                  <a:cubicBezTo>
                    <a:pt x="43" y="73"/>
                    <a:pt x="38" y="79"/>
                    <a:pt x="33" y="84"/>
                  </a:cubicBezTo>
                  <a:cubicBezTo>
                    <a:pt x="31" y="86"/>
                    <a:pt x="25" y="93"/>
                    <a:pt x="24" y="93"/>
                  </a:cubicBezTo>
                  <a:moveTo>
                    <a:pt x="12" y="70"/>
                  </a:moveTo>
                  <a:cubicBezTo>
                    <a:pt x="12" y="69"/>
                    <a:pt x="12" y="69"/>
                    <a:pt x="12" y="68"/>
                  </a:cubicBezTo>
                  <a:cubicBezTo>
                    <a:pt x="13" y="68"/>
                    <a:pt x="14" y="68"/>
                    <a:pt x="15" y="68"/>
                  </a:cubicBezTo>
                  <a:cubicBezTo>
                    <a:pt x="14" y="68"/>
                    <a:pt x="13" y="69"/>
                    <a:pt x="12" y="70"/>
                  </a:cubicBezTo>
                  <a:moveTo>
                    <a:pt x="14" y="80"/>
                  </a:moveTo>
                  <a:cubicBezTo>
                    <a:pt x="13" y="80"/>
                    <a:pt x="17" y="71"/>
                    <a:pt x="18" y="68"/>
                  </a:cubicBezTo>
                  <a:cubicBezTo>
                    <a:pt x="18" y="68"/>
                    <a:pt x="18" y="68"/>
                    <a:pt x="18" y="68"/>
                  </a:cubicBezTo>
                  <a:cubicBezTo>
                    <a:pt x="25" y="68"/>
                    <a:pt x="32" y="68"/>
                    <a:pt x="38" y="68"/>
                  </a:cubicBezTo>
                  <a:cubicBezTo>
                    <a:pt x="38" y="69"/>
                    <a:pt x="38" y="69"/>
                    <a:pt x="38" y="69"/>
                  </a:cubicBezTo>
                  <a:cubicBezTo>
                    <a:pt x="31" y="74"/>
                    <a:pt x="25" y="82"/>
                    <a:pt x="19" y="89"/>
                  </a:cubicBezTo>
                  <a:cubicBezTo>
                    <a:pt x="17" y="91"/>
                    <a:pt x="16" y="92"/>
                    <a:pt x="15" y="92"/>
                  </a:cubicBezTo>
                  <a:cubicBezTo>
                    <a:pt x="15" y="92"/>
                    <a:pt x="17" y="89"/>
                    <a:pt x="19" y="86"/>
                  </a:cubicBezTo>
                  <a:cubicBezTo>
                    <a:pt x="21" y="83"/>
                    <a:pt x="23" y="80"/>
                    <a:pt x="23" y="80"/>
                  </a:cubicBezTo>
                  <a:cubicBezTo>
                    <a:pt x="23" y="80"/>
                    <a:pt x="23" y="81"/>
                    <a:pt x="23" y="81"/>
                  </a:cubicBezTo>
                  <a:cubicBezTo>
                    <a:pt x="25" y="77"/>
                    <a:pt x="28" y="74"/>
                    <a:pt x="30" y="70"/>
                  </a:cubicBezTo>
                  <a:cubicBezTo>
                    <a:pt x="30" y="69"/>
                    <a:pt x="30" y="68"/>
                    <a:pt x="29" y="68"/>
                  </a:cubicBezTo>
                  <a:cubicBezTo>
                    <a:pt x="29" y="68"/>
                    <a:pt x="28" y="68"/>
                    <a:pt x="28" y="68"/>
                  </a:cubicBezTo>
                  <a:cubicBezTo>
                    <a:pt x="24" y="71"/>
                    <a:pt x="21" y="74"/>
                    <a:pt x="18" y="77"/>
                  </a:cubicBezTo>
                  <a:cubicBezTo>
                    <a:pt x="16" y="79"/>
                    <a:pt x="15" y="80"/>
                    <a:pt x="14" y="80"/>
                  </a:cubicBezTo>
                  <a:moveTo>
                    <a:pt x="67" y="96"/>
                  </a:moveTo>
                  <a:cubicBezTo>
                    <a:pt x="77" y="88"/>
                    <a:pt x="85" y="73"/>
                    <a:pt x="95" y="63"/>
                  </a:cubicBezTo>
                  <a:cubicBezTo>
                    <a:pt x="96" y="64"/>
                    <a:pt x="96" y="65"/>
                    <a:pt x="96" y="66"/>
                  </a:cubicBezTo>
                  <a:cubicBezTo>
                    <a:pt x="96" y="67"/>
                    <a:pt x="96" y="67"/>
                    <a:pt x="96" y="67"/>
                  </a:cubicBezTo>
                  <a:cubicBezTo>
                    <a:pt x="96" y="68"/>
                    <a:pt x="96" y="69"/>
                    <a:pt x="97" y="70"/>
                  </a:cubicBezTo>
                  <a:cubicBezTo>
                    <a:pt x="86" y="78"/>
                    <a:pt x="78" y="89"/>
                    <a:pt x="67" y="96"/>
                  </a:cubicBezTo>
                  <a:moveTo>
                    <a:pt x="32" y="97"/>
                  </a:moveTo>
                  <a:cubicBezTo>
                    <a:pt x="48" y="85"/>
                    <a:pt x="65" y="73"/>
                    <a:pt x="78" y="60"/>
                  </a:cubicBezTo>
                  <a:cubicBezTo>
                    <a:pt x="66" y="71"/>
                    <a:pt x="54" y="81"/>
                    <a:pt x="46" y="96"/>
                  </a:cubicBezTo>
                  <a:cubicBezTo>
                    <a:pt x="46" y="96"/>
                    <a:pt x="46" y="96"/>
                    <a:pt x="46" y="96"/>
                  </a:cubicBezTo>
                  <a:cubicBezTo>
                    <a:pt x="41" y="96"/>
                    <a:pt x="37" y="96"/>
                    <a:pt x="32" y="97"/>
                  </a:cubicBezTo>
                  <a:moveTo>
                    <a:pt x="61" y="69"/>
                  </a:moveTo>
                  <a:cubicBezTo>
                    <a:pt x="62" y="69"/>
                    <a:pt x="63" y="69"/>
                    <a:pt x="64" y="68"/>
                  </a:cubicBezTo>
                  <a:cubicBezTo>
                    <a:pt x="65" y="68"/>
                    <a:pt x="66" y="66"/>
                    <a:pt x="66" y="64"/>
                  </a:cubicBezTo>
                  <a:cubicBezTo>
                    <a:pt x="66" y="64"/>
                    <a:pt x="66" y="63"/>
                    <a:pt x="66" y="63"/>
                  </a:cubicBezTo>
                  <a:cubicBezTo>
                    <a:pt x="70" y="62"/>
                    <a:pt x="74" y="60"/>
                    <a:pt x="79" y="59"/>
                  </a:cubicBezTo>
                  <a:cubicBezTo>
                    <a:pt x="70" y="64"/>
                    <a:pt x="61" y="71"/>
                    <a:pt x="53" y="77"/>
                  </a:cubicBezTo>
                  <a:cubicBezTo>
                    <a:pt x="47" y="82"/>
                    <a:pt x="38" y="87"/>
                    <a:pt x="34" y="92"/>
                  </a:cubicBezTo>
                  <a:cubicBezTo>
                    <a:pt x="39" y="85"/>
                    <a:pt x="46" y="78"/>
                    <a:pt x="51" y="70"/>
                  </a:cubicBezTo>
                  <a:cubicBezTo>
                    <a:pt x="52" y="70"/>
                    <a:pt x="52" y="69"/>
                    <a:pt x="52" y="69"/>
                  </a:cubicBezTo>
                  <a:cubicBezTo>
                    <a:pt x="55" y="69"/>
                    <a:pt x="58" y="69"/>
                    <a:pt x="61" y="69"/>
                  </a:cubicBezTo>
                  <a:moveTo>
                    <a:pt x="84" y="58"/>
                  </a:moveTo>
                  <a:cubicBezTo>
                    <a:pt x="83" y="57"/>
                    <a:pt x="83" y="57"/>
                    <a:pt x="83" y="57"/>
                  </a:cubicBezTo>
                  <a:cubicBezTo>
                    <a:pt x="85" y="56"/>
                    <a:pt x="88" y="55"/>
                    <a:pt x="90" y="54"/>
                  </a:cubicBezTo>
                  <a:cubicBezTo>
                    <a:pt x="88" y="55"/>
                    <a:pt x="86" y="56"/>
                    <a:pt x="84" y="58"/>
                  </a:cubicBezTo>
                  <a:moveTo>
                    <a:pt x="90" y="54"/>
                  </a:moveTo>
                  <a:cubicBezTo>
                    <a:pt x="90" y="54"/>
                    <a:pt x="90" y="54"/>
                    <a:pt x="90" y="54"/>
                  </a:cubicBezTo>
                  <a:cubicBezTo>
                    <a:pt x="90" y="54"/>
                    <a:pt x="90" y="54"/>
                    <a:pt x="90" y="54"/>
                  </a:cubicBezTo>
                  <a:moveTo>
                    <a:pt x="49" y="96"/>
                  </a:moveTo>
                  <a:cubicBezTo>
                    <a:pt x="63" y="80"/>
                    <a:pt x="78" y="65"/>
                    <a:pt x="95" y="52"/>
                  </a:cubicBezTo>
                  <a:cubicBezTo>
                    <a:pt x="95" y="51"/>
                    <a:pt x="95" y="51"/>
                    <a:pt x="95" y="51"/>
                  </a:cubicBezTo>
                  <a:cubicBezTo>
                    <a:pt x="95" y="54"/>
                    <a:pt x="95" y="57"/>
                    <a:pt x="95" y="60"/>
                  </a:cubicBezTo>
                  <a:cubicBezTo>
                    <a:pt x="95" y="60"/>
                    <a:pt x="95" y="60"/>
                    <a:pt x="95" y="60"/>
                  </a:cubicBezTo>
                  <a:cubicBezTo>
                    <a:pt x="81" y="71"/>
                    <a:pt x="67" y="81"/>
                    <a:pt x="55" y="94"/>
                  </a:cubicBezTo>
                  <a:cubicBezTo>
                    <a:pt x="54" y="95"/>
                    <a:pt x="55" y="96"/>
                    <a:pt x="56" y="96"/>
                  </a:cubicBezTo>
                  <a:cubicBezTo>
                    <a:pt x="56" y="96"/>
                    <a:pt x="56" y="96"/>
                    <a:pt x="56" y="95"/>
                  </a:cubicBezTo>
                  <a:cubicBezTo>
                    <a:pt x="61" y="90"/>
                    <a:pt x="66" y="85"/>
                    <a:pt x="72" y="81"/>
                  </a:cubicBezTo>
                  <a:cubicBezTo>
                    <a:pt x="76" y="77"/>
                    <a:pt x="80" y="74"/>
                    <a:pt x="84" y="71"/>
                  </a:cubicBezTo>
                  <a:cubicBezTo>
                    <a:pt x="85" y="71"/>
                    <a:pt x="85" y="71"/>
                    <a:pt x="85" y="71"/>
                  </a:cubicBezTo>
                  <a:cubicBezTo>
                    <a:pt x="77" y="80"/>
                    <a:pt x="71" y="90"/>
                    <a:pt x="62" y="98"/>
                  </a:cubicBezTo>
                  <a:cubicBezTo>
                    <a:pt x="62" y="97"/>
                    <a:pt x="61" y="97"/>
                    <a:pt x="61" y="97"/>
                  </a:cubicBezTo>
                  <a:cubicBezTo>
                    <a:pt x="60" y="96"/>
                    <a:pt x="59" y="96"/>
                    <a:pt x="58" y="96"/>
                  </a:cubicBezTo>
                  <a:cubicBezTo>
                    <a:pt x="55" y="96"/>
                    <a:pt x="52" y="96"/>
                    <a:pt x="49" y="96"/>
                  </a:cubicBezTo>
                  <a:moveTo>
                    <a:pt x="66" y="59"/>
                  </a:moveTo>
                  <a:cubicBezTo>
                    <a:pt x="66" y="57"/>
                    <a:pt x="66" y="54"/>
                    <a:pt x="65" y="52"/>
                  </a:cubicBezTo>
                  <a:cubicBezTo>
                    <a:pt x="73" y="48"/>
                    <a:pt x="79" y="43"/>
                    <a:pt x="85" y="39"/>
                  </a:cubicBezTo>
                  <a:cubicBezTo>
                    <a:pt x="88" y="38"/>
                    <a:pt x="90" y="37"/>
                    <a:pt x="90" y="37"/>
                  </a:cubicBezTo>
                  <a:cubicBezTo>
                    <a:pt x="93" y="37"/>
                    <a:pt x="84" y="46"/>
                    <a:pt x="82" y="48"/>
                  </a:cubicBezTo>
                  <a:cubicBezTo>
                    <a:pt x="77" y="52"/>
                    <a:pt x="71" y="56"/>
                    <a:pt x="66" y="59"/>
                  </a:cubicBezTo>
                  <a:moveTo>
                    <a:pt x="65" y="46"/>
                  </a:moveTo>
                  <a:cubicBezTo>
                    <a:pt x="65" y="43"/>
                    <a:pt x="65" y="41"/>
                    <a:pt x="65" y="38"/>
                  </a:cubicBezTo>
                  <a:cubicBezTo>
                    <a:pt x="73" y="34"/>
                    <a:pt x="79" y="28"/>
                    <a:pt x="86" y="23"/>
                  </a:cubicBezTo>
                  <a:cubicBezTo>
                    <a:pt x="88" y="21"/>
                    <a:pt x="89" y="21"/>
                    <a:pt x="89" y="21"/>
                  </a:cubicBezTo>
                  <a:cubicBezTo>
                    <a:pt x="91" y="21"/>
                    <a:pt x="79" y="34"/>
                    <a:pt x="77" y="35"/>
                  </a:cubicBezTo>
                  <a:cubicBezTo>
                    <a:pt x="73" y="39"/>
                    <a:pt x="69" y="43"/>
                    <a:pt x="65" y="46"/>
                  </a:cubicBezTo>
                  <a:moveTo>
                    <a:pt x="65" y="29"/>
                  </a:moveTo>
                  <a:cubicBezTo>
                    <a:pt x="65" y="27"/>
                    <a:pt x="65" y="24"/>
                    <a:pt x="65" y="22"/>
                  </a:cubicBezTo>
                  <a:cubicBezTo>
                    <a:pt x="69" y="21"/>
                    <a:pt x="73" y="19"/>
                    <a:pt x="76" y="16"/>
                  </a:cubicBezTo>
                  <a:cubicBezTo>
                    <a:pt x="79" y="14"/>
                    <a:pt x="81" y="14"/>
                    <a:pt x="81" y="14"/>
                  </a:cubicBezTo>
                  <a:cubicBezTo>
                    <a:pt x="82" y="14"/>
                    <a:pt x="75" y="19"/>
                    <a:pt x="73" y="20"/>
                  </a:cubicBezTo>
                  <a:cubicBezTo>
                    <a:pt x="71" y="23"/>
                    <a:pt x="68" y="26"/>
                    <a:pt x="65" y="29"/>
                  </a:cubicBezTo>
                  <a:moveTo>
                    <a:pt x="65" y="35"/>
                  </a:moveTo>
                  <a:cubicBezTo>
                    <a:pt x="65" y="35"/>
                    <a:pt x="65" y="34"/>
                    <a:pt x="65" y="34"/>
                  </a:cubicBezTo>
                  <a:cubicBezTo>
                    <a:pt x="69" y="30"/>
                    <a:pt x="73" y="24"/>
                    <a:pt x="75" y="22"/>
                  </a:cubicBezTo>
                  <a:cubicBezTo>
                    <a:pt x="79" y="19"/>
                    <a:pt x="82" y="15"/>
                    <a:pt x="84" y="11"/>
                  </a:cubicBezTo>
                  <a:cubicBezTo>
                    <a:pt x="88" y="11"/>
                    <a:pt x="92" y="11"/>
                    <a:pt x="95" y="11"/>
                  </a:cubicBezTo>
                  <a:cubicBezTo>
                    <a:pt x="96" y="25"/>
                    <a:pt x="95" y="38"/>
                    <a:pt x="95" y="51"/>
                  </a:cubicBezTo>
                  <a:cubicBezTo>
                    <a:pt x="95" y="50"/>
                    <a:pt x="95" y="50"/>
                    <a:pt x="94" y="50"/>
                  </a:cubicBezTo>
                  <a:cubicBezTo>
                    <a:pt x="94" y="50"/>
                    <a:pt x="94" y="50"/>
                    <a:pt x="94" y="50"/>
                  </a:cubicBezTo>
                  <a:cubicBezTo>
                    <a:pt x="88" y="52"/>
                    <a:pt x="82" y="55"/>
                    <a:pt x="75" y="57"/>
                  </a:cubicBezTo>
                  <a:cubicBezTo>
                    <a:pt x="73" y="58"/>
                    <a:pt x="67" y="62"/>
                    <a:pt x="67" y="62"/>
                  </a:cubicBezTo>
                  <a:cubicBezTo>
                    <a:pt x="67" y="62"/>
                    <a:pt x="68" y="61"/>
                    <a:pt x="71" y="59"/>
                  </a:cubicBezTo>
                  <a:cubicBezTo>
                    <a:pt x="81" y="53"/>
                    <a:pt x="90" y="45"/>
                    <a:pt x="95" y="35"/>
                  </a:cubicBezTo>
                  <a:cubicBezTo>
                    <a:pt x="96" y="34"/>
                    <a:pt x="95" y="33"/>
                    <a:pt x="94" y="33"/>
                  </a:cubicBezTo>
                  <a:cubicBezTo>
                    <a:pt x="94" y="33"/>
                    <a:pt x="94" y="33"/>
                    <a:pt x="94" y="33"/>
                  </a:cubicBezTo>
                  <a:cubicBezTo>
                    <a:pt x="89" y="35"/>
                    <a:pt x="85" y="37"/>
                    <a:pt x="80" y="40"/>
                  </a:cubicBezTo>
                  <a:cubicBezTo>
                    <a:pt x="78" y="41"/>
                    <a:pt x="67" y="49"/>
                    <a:pt x="66" y="49"/>
                  </a:cubicBezTo>
                  <a:cubicBezTo>
                    <a:pt x="65" y="49"/>
                    <a:pt x="66" y="49"/>
                    <a:pt x="68" y="47"/>
                  </a:cubicBezTo>
                  <a:cubicBezTo>
                    <a:pt x="77" y="38"/>
                    <a:pt x="87" y="30"/>
                    <a:pt x="93" y="18"/>
                  </a:cubicBezTo>
                  <a:cubicBezTo>
                    <a:pt x="94" y="17"/>
                    <a:pt x="93" y="16"/>
                    <a:pt x="92" y="16"/>
                  </a:cubicBezTo>
                  <a:cubicBezTo>
                    <a:pt x="92" y="16"/>
                    <a:pt x="92" y="16"/>
                    <a:pt x="92" y="16"/>
                  </a:cubicBezTo>
                  <a:cubicBezTo>
                    <a:pt x="82" y="21"/>
                    <a:pt x="75" y="30"/>
                    <a:pt x="65" y="35"/>
                  </a:cubicBezTo>
                  <a:moveTo>
                    <a:pt x="65" y="20"/>
                  </a:moveTo>
                  <a:cubicBezTo>
                    <a:pt x="66" y="17"/>
                    <a:pt x="66" y="14"/>
                    <a:pt x="66" y="11"/>
                  </a:cubicBezTo>
                  <a:cubicBezTo>
                    <a:pt x="68" y="10"/>
                    <a:pt x="70" y="10"/>
                    <a:pt x="72" y="10"/>
                  </a:cubicBezTo>
                  <a:cubicBezTo>
                    <a:pt x="75" y="10"/>
                    <a:pt x="77" y="11"/>
                    <a:pt x="80" y="11"/>
                  </a:cubicBezTo>
                  <a:cubicBezTo>
                    <a:pt x="75" y="14"/>
                    <a:pt x="71" y="17"/>
                    <a:pt x="65" y="20"/>
                  </a:cubicBezTo>
                  <a:moveTo>
                    <a:pt x="72" y="0"/>
                  </a:moveTo>
                  <a:cubicBezTo>
                    <a:pt x="69" y="0"/>
                    <a:pt x="65" y="1"/>
                    <a:pt x="61" y="1"/>
                  </a:cubicBezTo>
                  <a:cubicBezTo>
                    <a:pt x="60" y="1"/>
                    <a:pt x="59" y="2"/>
                    <a:pt x="58" y="2"/>
                  </a:cubicBezTo>
                  <a:cubicBezTo>
                    <a:pt x="57" y="3"/>
                    <a:pt x="57" y="4"/>
                    <a:pt x="56" y="6"/>
                  </a:cubicBezTo>
                  <a:cubicBezTo>
                    <a:pt x="55" y="23"/>
                    <a:pt x="55" y="41"/>
                    <a:pt x="56" y="59"/>
                  </a:cubicBezTo>
                  <a:cubicBezTo>
                    <a:pt x="43" y="59"/>
                    <a:pt x="31" y="58"/>
                    <a:pt x="18" y="58"/>
                  </a:cubicBezTo>
                  <a:cubicBezTo>
                    <a:pt x="15" y="58"/>
                    <a:pt x="11" y="58"/>
                    <a:pt x="8" y="58"/>
                  </a:cubicBezTo>
                  <a:cubicBezTo>
                    <a:pt x="7" y="58"/>
                    <a:pt x="6" y="58"/>
                    <a:pt x="6" y="59"/>
                  </a:cubicBezTo>
                  <a:cubicBezTo>
                    <a:pt x="3" y="59"/>
                    <a:pt x="1" y="61"/>
                    <a:pt x="2" y="63"/>
                  </a:cubicBezTo>
                  <a:cubicBezTo>
                    <a:pt x="3" y="76"/>
                    <a:pt x="0" y="89"/>
                    <a:pt x="3" y="102"/>
                  </a:cubicBezTo>
                  <a:cubicBezTo>
                    <a:pt x="3" y="105"/>
                    <a:pt x="5" y="106"/>
                    <a:pt x="7" y="106"/>
                  </a:cubicBezTo>
                  <a:cubicBezTo>
                    <a:pt x="7" y="106"/>
                    <a:pt x="7" y="106"/>
                    <a:pt x="7" y="106"/>
                  </a:cubicBezTo>
                  <a:cubicBezTo>
                    <a:pt x="7" y="106"/>
                    <a:pt x="7" y="106"/>
                    <a:pt x="7" y="106"/>
                  </a:cubicBezTo>
                  <a:cubicBezTo>
                    <a:pt x="13" y="107"/>
                    <a:pt x="19" y="107"/>
                    <a:pt x="24" y="107"/>
                  </a:cubicBezTo>
                  <a:cubicBezTo>
                    <a:pt x="34" y="107"/>
                    <a:pt x="43" y="106"/>
                    <a:pt x="53" y="106"/>
                  </a:cubicBezTo>
                  <a:cubicBezTo>
                    <a:pt x="52" y="123"/>
                    <a:pt x="54" y="139"/>
                    <a:pt x="53" y="156"/>
                  </a:cubicBezTo>
                  <a:cubicBezTo>
                    <a:pt x="53" y="158"/>
                    <a:pt x="54" y="160"/>
                    <a:pt x="55" y="160"/>
                  </a:cubicBezTo>
                  <a:cubicBezTo>
                    <a:pt x="56" y="162"/>
                    <a:pt x="57" y="162"/>
                    <a:pt x="59" y="162"/>
                  </a:cubicBezTo>
                  <a:cubicBezTo>
                    <a:pt x="59" y="162"/>
                    <a:pt x="59" y="162"/>
                    <a:pt x="59" y="162"/>
                  </a:cubicBezTo>
                  <a:cubicBezTo>
                    <a:pt x="62" y="162"/>
                    <a:pt x="64" y="162"/>
                    <a:pt x="66" y="162"/>
                  </a:cubicBezTo>
                  <a:cubicBezTo>
                    <a:pt x="76" y="162"/>
                    <a:pt x="86" y="163"/>
                    <a:pt x="96" y="163"/>
                  </a:cubicBezTo>
                  <a:cubicBezTo>
                    <a:pt x="96" y="163"/>
                    <a:pt x="96" y="163"/>
                    <a:pt x="96" y="163"/>
                  </a:cubicBezTo>
                  <a:cubicBezTo>
                    <a:pt x="100" y="163"/>
                    <a:pt x="101" y="160"/>
                    <a:pt x="101" y="158"/>
                  </a:cubicBezTo>
                  <a:cubicBezTo>
                    <a:pt x="101" y="157"/>
                    <a:pt x="101" y="157"/>
                    <a:pt x="101" y="156"/>
                  </a:cubicBezTo>
                  <a:cubicBezTo>
                    <a:pt x="99" y="142"/>
                    <a:pt x="102" y="127"/>
                    <a:pt x="102" y="112"/>
                  </a:cubicBezTo>
                  <a:cubicBezTo>
                    <a:pt x="111" y="112"/>
                    <a:pt x="119" y="113"/>
                    <a:pt x="128" y="113"/>
                  </a:cubicBezTo>
                  <a:cubicBezTo>
                    <a:pt x="133" y="113"/>
                    <a:pt x="139" y="113"/>
                    <a:pt x="144" y="112"/>
                  </a:cubicBezTo>
                  <a:cubicBezTo>
                    <a:pt x="145" y="112"/>
                    <a:pt x="146" y="112"/>
                    <a:pt x="146" y="111"/>
                  </a:cubicBezTo>
                  <a:cubicBezTo>
                    <a:pt x="148" y="111"/>
                    <a:pt x="149" y="109"/>
                    <a:pt x="149" y="107"/>
                  </a:cubicBezTo>
                  <a:cubicBezTo>
                    <a:pt x="149" y="94"/>
                    <a:pt x="151" y="82"/>
                    <a:pt x="151" y="69"/>
                  </a:cubicBezTo>
                  <a:cubicBezTo>
                    <a:pt x="151" y="68"/>
                    <a:pt x="151" y="68"/>
                    <a:pt x="151" y="68"/>
                  </a:cubicBezTo>
                  <a:cubicBezTo>
                    <a:pt x="151" y="68"/>
                    <a:pt x="151" y="68"/>
                    <a:pt x="151" y="68"/>
                  </a:cubicBezTo>
                  <a:cubicBezTo>
                    <a:pt x="151" y="68"/>
                    <a:pt x="151" y="68"/>
                    <a:pt x="151" y="68"/>
                  </a:cubicBezTo>
                  <a:cubicBezTo>
                    <a:pt x="151" y="66"/>
                    <a:pt x="150" y="65"/>
                    <a:pt x="148" y="64"/>
                  </a:cubicBezTo>
                  <a:cubicBezTo>
                    <a:pt x="134" y="62"/>
                    <a:pt x="120" y="63"/>
                    <a:pt x="105" y="62"/>
                  </a:cubicBezTo>
                  <a:cubicBezTo>
                    <a:pt x="105" y="44"/>
                    <a:pt x="106" y="25"/>
                    <a:pt x="105" y="7"/>
                  </a:cubicBezTo>
                  <a:cubicBezTo>
                    <a:pt x="105" y="6"/>
                    <a:pt x="105" y="5"/>
                    <a:pt x="104" y="4"/>
                  </a:cubicBezTo>
                  <a:cubicBezTo>
                    <a:pt x="104" y="3"/>
                    <a:pt x="102" y="2"/>
                    <a:pt x="100" y="2"/>
                  </a:cubicBezTo>
                  <a:cubicBezTo>
                    <a:pt x="91" y="1"/>
                    <a:pt x="8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1419"/>
            <p:cNvSpPr>
              <a:spLocks noEditPoints="1"/>
            </p:cNvSpPr>
            <p:nvPr/>
          </p:nvSpPr>
          <p:spPr bwMode="auto">
            <a:xfrm>
              <a:off x="2514" y="611"/>
              <a:ext cx="532" cy="555"/>
            </a:xfrm>
            <a:custGeom>
              <a:avLst/>
              <a:gdLst>
                <a:gd name="T0" fmla="*/ 297 w 397"/>
                <a:gd name="T1" fmla="*/ 391 h 416"/>
                <a:gd name="T2" fmla="*/ 307 w 397"/>
                <a:gd name="T3" fmla="*/ 367 h 416"/>
                <a:gd name="T4" fmla="*/ 344 w 397"/>
                <a:gd name="T5" fmla="*/ 352 h 416"/>
                <a:gd name="T6" fmla="*/ 106 w 397"/>
                <a:gd name="T7" fmla="*/ 380 h 416"/>
                <a:gd name="T8" fmla="*/ 111 w 397"/>
                <a:gd name="T9" fmla="*/ 382 h 416"/>
                <a:gd name="T10" fmla="*/ 348 w 397"/>
                <a:gd name="T11" fmla="*/ 328 h 416"/>
                <a:gd name="T12" fmla="*/ 367 w 397"/>
                <a:gd name="T13" fmla="*/ 306 h 416"/>
                <a:gd name="T14" fmla="*/ 70 w 397"/>
                <a:gd name="T15" fmla="*/ 349 h 416"/>
                <a:gd name="T16" fmla="*/ 296 w 397"/>
                <a:gd name="T17" fmla="*/ 326 h 416"/>
                <a:gd name="T18" fmla="*/ 204 w 397"/>
                <a:gd name="T19" fmla="*/ 377 h 416"/>
                <a:gd name="T20" fmla="*/ 219 w 397"/>
                <a:gd name="T21" fmla="*/ 362 h 416"/>
                <a:gd name="T22" fmla="*/ 125 w 397"/>
                <a:gd name="T23" fmla="*/ 306 h 416"/>
                <a:gd name="T24" fmla="*/ 374 w 397"/>
                <a:gd name="T25" fmla="*/ 280 h 416"/>
                <a:gd name="T26" fmla="*/ 161 w 397"/>
                <a:gd name="T27" fmla="*/ 377 h 416"/>
                <a:gd name="T28" fmla="*/ 94 w 397"/>
                <a:gd name="T29" fmla="*/ 371 h 416"/>
                <a:gd name="T30" fmla="*/ 280 w 397"/>
                <a:gd name="T31" fmla="*/ 306 h 416"/>
                <a:gd name="T32" fmla="*/ 39 w 397"/>
                <a:gd name="T33" fmla="*/ 305 h 416"/>
                <a:gd name="T34" fmla="*/ 187 w 397"/>
                <a:gd name="T35" fmla="*/ 318 h 416"/>
                <a:gd name="T36" fmla="*/ 238 w 397"/>
                <a:gd name="T37" fmla="*/ 308 h 416"/>
                <a:gd name="T38" fmla="*/ 33 w 397"/>
                <a:gd name="T39" fmla="*/ 292 h 416"/>
                <a:gd name="T40" fmla="*/ 83 w 397"/>
                <a:gd name="T41" fmla="*/ 359 h 416"/>
                <a:gd name="T42" fmla="*/ 341 w 397"/>
                <a:gd name="T43" fmla="*/ 248 h 416"/>
                <a:gd name="T44" fmla="*/ 274 w 397"/>
                <a:gd name="T45" fmla="*/ 241 h 416"/>
                <a:gd name="T46" fmla="*/ 305 w 397"/>
                <a:gd name="T47" fmla="*/ 241 h 416"/>
                <a:gd name="T48" fmla="*/ 28 w 397"/>
                <a:gd name="T49" fmla="*/ 281 h 416"/>
                <a:gd name="T50" fmla="*/ 94 w 397"/>
                <a:gd name="T51" fmla="*/ 311 h 416"/>
                <a:gd name="T52" fmla="*/ 377 w 397"/>
                <a:gd name="T53" fmla="*/ 196 h 416"/>
                <a:gd name="T54" fmla="*/ 356 w 397"/>
                <a:gd name="T55" fmla="*/ 183 h 416"/>
                <a:gd name="T56" fmla="*/ 21 w 397"/>
                <a:gd name="T57" fmla="*/ 256 h 416"/>
                <a:gd name="T58" fmla="*/ 57 w 397"/>
                <a:gd name="T59" fmla="*/ 267 h 416"/>
                <a:gd name="T60" fmla="*/ 17 w 397"/>
                <a:gd name="T61" fmla="*/ 233 h 416"/>
                <a:gd name="T62" fmla="*/ 360 w 397"/>
                <a:gd name="T63" fmla="*/ 159 h 416"/>
                <a:gd name="T64" fmla="*/ 295 w 397"/>
                <a:gd name="T65" fmla="*/ 204 h 416"/>
                <a:gd name="T66" fmla="*/ 105 w 397"/>
                <a:gd name="T67" fmla="*/ 257 h 416"/>
                <a:gd name="T68" fmla="*/ 38 w 397"/>
                <a:gd name="T69" fmla="*/ 289 h 416"/>
                <a:gd name="T70" fmla="*/ 328 w 397"/>
                <a:gd name="T71" fmla="*/ 137 h 416"/>
                <a:gd name="T72" fmla="*/ 329 w 397"/>
                <a:gd name="T73" fmla="*/ 154 h 416"/>
                <a:gd name="T74" fmla="*/ 17 w 397"/>
                <a:gd name="T75" fmla="*/ 214 h 416"/>
                <a:gd name="T76" fmla="*/ 23 w 397"/>
                <a:gd name="T77" fmla="*/ 265 h 416"/>
                <a:gd name="T78" fmla="*/ 324 w 397"/>
                <a:gd name="T79" fmla="*/ 114 h 416"/>
                <a:gd name="T80" fmla="*/ 19 w 397"/>
                <a:gd name="T81" fmla="*/ 202 h 416"/>
                <a:gd name="T82" fmla="*/ 33 w 397"/>
                <a:gd name="T83" fmla="*/ 179 h 416"/>
                <a:gd name="T84" fmla="*/ 329 w 397"/>
                <a:gd name="T85" fmla="*/ 99 h 416"/>
                <a:gd name="T86" fmla="*/ 60 w 397"/>
                <a:gd name="T87" fmla="*/ 149 h 416"/>
                <a:gd name="T88" fmla="*/ 33 w 397"/>
                <a:gd name="T89" fmla="*/ 223 h 416"/>
                <a:gd name="T90" fmla="*/ 117 w 397"/>
                <a:gd name="T91" fmla="*/ 183 h 416"/>
                <a:gd name="T92" fmla="*/ 38 w 397"/>
                <a:gd name="T93" fmla="*/ 154 h 416"/>
                <a:gd name="T94" fmla="*/ 211 w 397"/>
                <a:gd name="T95" fmla="*/ 80 h 416"/>
                <a:gd name="T96" fmla="*/ 278 w 397"/>
                <a:gd name="T97" fmla="*/ 78 h 416"/>
                <a:gd name="T98" fmla="*/ 271 w 397"/>
                <a:gd name="T99" fmla="*/ 86 h 416"/>
                <a:gd name="T100" fmla="*/ 256 w 397"/>
                <a:gd name="T101" fmla="*/ 71 h 416"/>
                <a:gd name="T102" fmla="*/ 282 w 397"/>
                <a:gd name="T103" fmla="*/ 73 h 416"/>
                <a:gd name="T104" fmla="*/ 157 w 397"/>
                <a:gd name="T105" fmla="*/ 67 h 416"/>
                <a:gd name="T106" fmla="*/ 259 w 397"/>
                <a:gd name="T107" fmla="*/ 67 h 416"/>
                <a:gd name="T108" fmla="*/ 169 w 397"/>
                <a:gd name="T109" fmla="*/ 89 h 416"/>
                <a:gd name="T110" fmla="*/ 99 w 397"/>
                <a:gd name="T111" fmla="*/ 99 h 416"/>
                <a:gd name="T112" fmla="*/ 36 w 397"/>
                <a:gd name="T113" fmla="*/ 152 h 416"/>
                <a:gd name="T114" fmla="*/ 215 w 397"/>
                <a:gd name="T115" fmla="*/ 52 h 416"/>
                <a:gd name="T116" fmla="*/ 195 w 397"/>
                <a:gd name="T117" fmla="*/ 408 h 416"/>
                <a:gd name="T118" fmla="*/ 370 w 397"/>
                <a:gd name="T119" fmla="*/ 32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7" h="416">
                  <a:moveTo>
                    <a:pt x="304" y="390"/>
                  </a:moveTo>
                  <a:cubicBezTo>
                    <a:pt x="311" y="385"/>
                    <a:pt x="318" y="380"/>
                    <a:pt x="326" y="374"/>
                  </a:cubicBezTo>
                  <a:cubicBezTo>
                    <a:pt x="323" y="377"/>
                    <a:pt x="320" y="379"/>
                    <a:pt x="318" y="381"/>
                  </a:cubicBezTo>
                  <a:cubicBezTo>
                    <a:pt x="313" y="384"/>
                    <a:pt x="308" y="387"/>
                    <a:pt x="304" y="390"/>
                  </a:cubicBezTo>
                  <a:moveTo>
                    <a:pt x="270" y="397"/>
                  </a:moveTo>
                  <a:cubicBezTo>
                    <a:pt x="291" y="388"/>
                    <a:pt x="309" y="375"/>
                    <a:pt x="327" y="364"/>
                  </a:cubicBezTo>
                  <a:cubicBezTo>
                    <a:pt x="330" y="362"/>
                    <a:pt x="333" y="361"/>
                    <a:pt x="336" y="359"/>
                  </a:cubicBezTo>
                  <a:cubicBezTo>
                    <a:pt x="338" y="357"/>
                    <a:pt x="340" y="356"/>
                    <a:pt x="340" y="356"/>
                  </a:cubicBezTo>
                  <a:cubicBezTo>
                    <a:pt x="341" y="356"/>
                    <a:pt x="340" y="357"/>
                    <a:pt x="339" y="358"/>
                  </a:cubicBezTo>
                  <a:cubicBezTo>
                    <a:pt x="336" y="362"/>
                    <a:pt x="331" y="365"/>
                    <a:pt x="327" y="369"/>
                  </a:cubicBezTo>
                  <a:cubicBezTo>
                    <a:pt x="317" y="376"/>
                    <a:pt x="307" y="384"/>
                    <a:pt x="297" y="391"/>
                  </a:cubicBezTo>
                  <a:cubicBezTo>
                    <a:pt x="296" y="392"/>
                    <a:pt x="296" y="392"/>
                    <a:pt x="296" y="393"/>
                  </a:cubicBezTo>
                  <a:cubicBezTo>
                    <a:pt x="288" y="395"/>
                    <a:pt x="279" y="397"/>
                    <a:pt x="270" y="397"/>
                  </a:cubicBezTo>
                  <a:moveTo>
                    <a:pt x="223" y="387"/>
                  </a:moveTo>
                  <a:cubicBezTo>
                    <a:pt x="219" y="385"/>
                    <a:pt x="214" y="383"/>
                    <a:pt x="211" y="380"/>
                  </a:cubicBezTo>
                  <a:cubicBezTo>
                    <a:pt x="231" y="372"/>
                    <a:pt x="251" y="363"/>
                    <a:pt x="271" y="354"/>
                  </a:cubicBezTo>
                  <a:cubicBezTo>
                    <a:pt x="254" y="364"/>
                    <a:pt x="238" y="375"/>
                    <a:pt x="223" y="387"/>
                  </a:cubicBezTo>
                  <a:moveTo>
                    <a:pt x="262" y="397"/>
                  </a:moveTo>
                  <a:cubicBezTo>
                    <a:pt x="256" y="396"/>
                    <a:pt x="251" y="395"/>
                    <a:pt x="246" y="394"/>
                  </a:cubicBezTo>
                  <a:cubicBezTo>
                    <a:pt x="262" y="390"/>
                    <a:pt x="276" y="381"/>
                    <a:pt x="290" y="373"/>
                  </a:cubicBezTo>
                  <a:cubicBezTo>
                    <a:pt x="303" y="365"/>
                    <a:pt x="318" y="358"/>
                    <a:pt x="331" y="351"/>
                  </a:cubicBezTo>
                  <a:cubicBezTo>
                    <a:pt x="323" y="356"/>
                    <a:pt x="315" y="361"/>
                    <a:pt x="307" y="367"/>
                  </a:cubicBezTo>
                  <a:cubicBezTo>
                    <a:pt x="292" y="377"/>
                    <a:pt x="276" y="385"/>
                    <a:pt x="262" y="397"/>
                  </a:cubicBezTo>
                  <a:moveTo>
                    <a:pt x="240" y="393"/>
                  </a:moveTo>
                  <a:cubicBezTo>
                    <a:pt x="235" y="391"/>
                    <a:pt x="231" y="390"/>
                    <a:pt x="226" y="388"/>
                  </a:cubicBezTo>
                  <a:cubicBezTo>
                    <a:pt x="259" y="372"/>
                    <a:pt x="293" y="355"/>
                    <a:pt x="326" y="339"/>
                  </a:cubicBezTo>
                  <a:cubicBezTo>
                    <a:pt x="320" y="343"/>
                    <a:pt x="315" y="346"/>
                    <a:pt x="309" y="350"/>
                  </a:cubicBezTo>
                  <a:cubicBezTo>
                    <a:pt x="286" y="364"/>
                    <a:pt x="263" y="379"/>
                    <a:pt x="240" y="393"/>
                  </a:cubicBezTo>
                  <a:moveTo>
                    <a:pt x="265" y="397"/>
                  </a:moveTo>
                  <a:cubicBezTo>
                    <a:pt x="264" y="397"/>
                    <a:pt x="264" y="397"/>
                    <a:pt x="264" y="397"/>
                  </a:cubicBezTo>
                  <a:cubicBezTo>
                    <a:pt x="265" y="396"/>
                    <a:pt x="275" y="390"/>
                    <a:pt x="275" y="389"/>
                  </a:cubicBezTo>
                  <a:cubicBezTo>
                    <a:pt x="302" y="372"/>
                    <a:pt x="330" y="356"/>
                    <a:pt x="354" y="336"/>
                  </a:cubicBezTo>
                  <a:cubicBezTo>
                    <a:pt x="351" y="341"/>
                    <a:pt x="348" y="347"/>
                    <a:pt x="344" y="352"/>
                  </a:cubicBezTo>
                  <a:cubicBezTo>
                    <a:pt x="344" y="352"/>
                    <a:pt x="344" y="352"/>
                    <a:pt x="344" y="352"/>
                  </a:cubicBezTo>
                  <a:cubicBezTo>
                    <a:pt x="329" y="360"/>
                    <a:pt x="315" y="369"/>
                    <a:pt x="300" y="378"/>
                  </a:cubicBezTo>
                  <a:cubicBezTo>
                    <a:pt x="293" y="383"/>
                    <a:pt x="286" y="387"/>
                    <a:pt x="278" y="391"/>
                  </a:cubicBezTo>
                  <a:cubicBezTo>
                    <a:pt x="274" y="393"/>
                    <a:pt x="269" y="395"/>
                    <a:pt x="265" y="397"/>
                  </a:cubicBezTo>
                  <a:cubicBezTo>
                    <a:pt x="265" y="397"/>
                    <a:pt x="265" y="397"/>
                    <a:pt x="265" y="397"/>
                  </a:cubicBezTo>
                  <a:moveTo>
                    <a:pt x="106" y="380"/>
                  </a:moveTo>
                  <a:cubicBezTo>
                    <a:pt x="103" y="378"/>
                    <a:pt x="100" y="376"/>
                    <a:pt x="97" y="374"/>
                  </a:cubicBezTo>
                  <a:cubicBezTo>
                    <a:pt x="124" y="360"/>
                    <a:pt x="152" y="347"/>
                    <a:pt x="179" y="335"/>
                  </a:cubicBezTo>
                  <a:cubicBezTo>
                    <a:pt x="175" y="338"/>
                    <a:pt x="170" y="342"/>
                    <a:pt x="165" y="345"/>
                  </a:cubicBezTo>
                  <a:cubicBezTo>
                    <a:pt x="154" y="351"/>
                    <a:pt x="142" y="355"/>
                    <a:pt x="131" y="361"/>
                  </a:cubicBezTo>
                  <a:cubicBezTo>
                    <a:pt x="121" y="365"/>
                    <a:pt x="114" y="373"/>
                    <a:pt x="106" y="380"/>
                  </a:cubicBezTo>
                  <a:moveTo>
                    <a:pt x="146" y="389"/>
                  </a:moveTo>
                  <a:cubicBezTo>
                    <a:pt x="143" y="389"/>
                    <a:pt x="139" y="389"/>
                    <a:pt x="136" y="389"/>
                  </a:cubicBezTo>
                  <a:cubicBezTo>
                    <a:pt x="160" y="382"/>
                    <a:pt x="182" y="369"/>
                    <a:pt x="206" y="359"/>
                  </a:cubicBezTo>
                  <a:cubicBezTo>
                    <a:pt x="225" y="350"/>
                    <a:pt x="244" y="341"/>
                    <a:pt x="264" y="333"/>
                  </a:cubicBezTo>
                  <a:cubicBezTo>
                    <a:pt x="248" y="342"/>
                    <a:pt x="233" y="351"/>
                    <a:pt x="218" y="360"/>
                  </a:cubicBezTo>
                  <a:cubicBezTo>
                    <a:pt x="209" y="365"/>
                    <a:pt x="202" y="371"/>
                    <a:pt x="194" y="377"/>
                  </a:cubicBezTo>
                  <a:cubicBezTo>
                    <a:pt x="189" y="379"/>
                    <a:pt x="184" y="382"/>
                    <a:pt x="179" y="385"/>
                  </a:cubicBezTo>
                  <a:cubicBezTo>
                    <a:pt x="168" y="388"/>
                    <a:pt x="157" y="389"/>
                    <a:pt x="146" y="389"/>
                  </a:cubicBezTo>
                  <a:moveTo>
                    <a:pt x="131" y="388"/>
                  </a:moveTo>
                  <a:cubicBezTo>
                    <a:pt x="130" y="388"/>
                    <a:pt x="130" y="388"/>
                    <a:pt x="130" y="388"/>
                  </a:cubicBezTo>
                  <a:cubicBezTo>
                    <a:pt x="123" y="387"/>
                    <a:pt x="117" y="385"/>
                    <a:pt x="111" y="382"/>
                  </a:cubicBezTo>
                  <a:cubicBezTo>
                    <a:pt x="129" y="377"/>
                    <a:pt x="147" y="365"/>
                    <a:pt x="164" y="357"/>
                  </a:cubicBezTo>
                  <a:cubicBezTo>
                    <a:pt x="189" y="345"/>
                    <a:pt x="214" y="335"/>
                    <a:pt x="240" y="325"/>
                  </a:cubicBezTo>
                  <a:cubicBezTo>
                    <a:pt x="223" y="333"/>
                    <a:pt x="206" y="342"/>
                    <a:pt x="189" y="352"/>
                  </a:cubicBezTo>
                  <a:cubicBezTo>
                    <a:pt x="181" y="357"/>
                    <a:pt x="172" y="361"/>
                    <a:pt x="165" y="367"/>
                  </a:cubicBezTo>
                  <a:cubicBezTo>
                    <a:pt x="154" y="376"/>
                    <a:pt x="142" y="381"/>
                    <a:pt x="131" y="388"/>
                  </a:cubicBezTo>
                  <a:cubicBezTo>
                    <a:pt x="131" y="388"/>
                    <a:pt x="131" y="388"/>
                    <a:pt x="131" y="388"/>
                  </a:cubicBezTo>
                  <a:moveTo>
                    <a:pt x="245" y="392"/>
                  </a:moveTo>
                  <a:cubicBezTo>
                    <a:pt x="261" y="383"/>
                    <a:pt x="276" y="373"/>
                    <a:pt x="291" y="364"/>
                  </a:cubicBezTo>
                  <a:cubicBezTo>
                    <a:pt x="304" y="356"/>
                    <a:pt x="317" y="348"/>
                    <a:pt x="330" y="340"/>
                  </a:cubicBezTo>
                  <a:cubicBezTo>
                    <a:pt x="335" y="337"/>
                    <a:pt x="340" y="333"/>
                    <a:pt x="345" y="330"/>
                  </a:cubicBezTo>
                  <a:cubicBezTo>
                    <a:pt x="346" y="329"/>
                    <a:pt x="347" y="328"/>
                    <a:pt x="348" y="328"/>
                  </a:cubicBezTo>
                  <a:cubicBezTo>
                    <a:pt x="352" y="326"/>
                    <a:pt x="357" y="323"/>
                    <a:pt x="361" y="321"/>
                  </a:cubicBezTo>
                  <a:cubicBezTo>
                    <a:pt x="359" y="325"/>
                    <a:pt x="357" y="329"/>
                    <a:pt x="356" y="333"/>
                  </a:cubicBezTo>
                  <a:cubicBezTo>
                    <a:pt x="355" y="333"/>
                    <a:pt x="355" y="333"/>
                    <a:pt x="355" y="333"/>
                  </a:cubicBezTo>
                  <a:cubicBezTo>
                    <a:pt x="354" y="333"/>
                    <a:pt x="354" y="333"/>
                    <a:pt x="354" y="333"/>
                  </a:cubicBezTo>
                  <a:cubicBezTo>
                    <a:pt x="332" y="351"/>
                    <a:pt x="304" y="362"/>
                    <a:pt x="280" y="376"/>
                  </a:cubicBezTo>
                  <a:cubicBezTo>
                    <a:pt x="270" y="382"/>
                    <a:pt x="251" y="389"/>
                    <a:pt x="245" y="392"/>
                  </a:cubicBezTo>
                  <a:moveTo>
                    <a:pt x="228" y="384"/>
                  </a:moveTo>
                  <a:cubicBezTo>
                    <a:pt x="227" y="384"/>
                    <a:pt x="238" y="378"/>
                    <a:pt x="240" y="377"/>
                  </a:cubicBezTo>
                  <a:cubicBezTo>
                    <a:pt x="246" y="373"/>
                    <a:pt x="252" y="369"/>
                    <a:pt x="258" y="366"/>
                  </a:cubicBezTo>
                  <a:cubicBezTo>
                    <a:pt x="275" y="355"/>
                    <a:pt x="293" y="345"/>
                    <a:pt x="311" y="335"/>
                  </a:cubicBezTo>
                  <a:cubicBezTo>
                    <a:pt x="330" y="326"/>
                    <a:pt x="349" y="317"/>
                    <a:pt x="367" y="306"/>
                  </a:cubicBezTo>
                  <a:cubicBezTo>
                    <a:pt x="365" y="310"/>
                    <a:pt x="364" y="314"/>
                    <a:pt x="362" y="318"/>
                  </a:cubicBezTo>
                  <a:cubicBezTo>
                    <a:pt x="355" y="320"/>
                    <a:pt x="349" y="324"/>
                    <a:pt x="342" y="328"/>
                  </a:cubicBezTo>
                  <a:cubicBezTo>
                    <a:pt x="319" y="339"/>
                    <a:pt x="295" y="350"/>
                    <a:pt x="272" y="362"/>
                  </a:cubicBezTo>
                  <a:cubicBezTo>
                    <a:pt x="259" y="369"/>
                    <a:pt x="245" y="375"/>
                    <a:pt x="232" y="382"/>
                  </a:cubicBezTo>
                  <a:cubicBezTo>
                    <a:pt x="229" y="384"/>
                    <a:pt x="228" y="384"/>
                    <a:pt x="228" y="384"/>
                  </a:cubicBezTo>
                  <a:moveTo>
                    <a:pt x="303" y="314"/>
                  </a:moveTo>
                  <a:cubicBezTo>
                    <a:pt x="310" y="310"/>
                    <a:pt x="318" y="306"/>
                    <a:pt x="325" y="303"/>
                  </a:cubicBezTo>
                  <a:cubicBezTo>
                    <a:pt x="331" y="301"/>
                    <a:pt x="337" y="298"/>
                    <a:pt x="343" y="296"/>
                  </a:cubicBezTo>
                  <a:cubicBezTo>
                    <a:pt x="330" y="302"/>
                    <a:pt x="317" y="308"/>
                    <a:pt x="303" y="314"/>
                  </a:cubicBezTo>
                  <a:moveTo>
                    <a:pt x="79" y="358"/>
                  </a:moveTo>
                  <a:cubicBezTo>
                    <a:pt x="76" y="355"/>
                    <a:pt x="73" y="352"/>
                    <a:pt x="70" y="349"/>
                  </a:cubicBezTo>
                  <a:cubicBezTo>
                    <a:pt x="69" y="349"/>
                    <a:pt x="69" y="349"/>
                    <a:pt x="69" y="349"/>
                  </a:cubicBezTo>
                  <a:cubicBezTo>
                    <a:pt x="94" y="338"/>
                    <a:pt x="118" y="326"/>
                    <a:pt x="143" y="315"/>
                  </a:cubicBezTo>
                  <a:cubicBezTo>
                    <a:pt x="161" y="307"/>
                    <a:pt x="179" y="300"/>
                    <a:pt x="197" y="293"/>
                  </a:cubicBezTo>
                  <a:cubicBezTo>
                    <a:pt x="179" y="301"/>
                    <a:pt x="161" y="310"/>
                    <a:pt x="143" y="320"/>
                  </a:cubicBezTo>
                  <a:cubicBezTo>
                    <a:pt x="122" y="332"/>
                    <a:pt x="98" y="343"/>
                    <a:pt x="79" y="358"/>
                  </a:cubicBezTo>
                  <a:moveTo>
                    <a:pt x="188" y="383"/>
                  </a:moveTo>
                  <a:cubicBezTo>
                    <a:pt x="189" y="383"/>
                    <a:pt x="189" y="382"/>
                    <a:pt x="190" y="382"/>
                  </a:cubicBezTo>
                  <a:cubicBezTo>
                    <a:pt x="190" y="382"/>
                    <a:pt x="190" y="382"/>
                    <a:pt x="190" y="382"/>
                  </a:cubicBezTo>
                  <a:cubicBezTo>
                    <a:pt x="199" y="377"/>
                    <a:pt x="206" y="373"/>
                    <a:pt x="214" y="368"/>
                  </a:cubicBezTo>
                  <a:cubicBezTo>
                    <a:pt x="227" y="360"/>
                    <a:pt x="240" y="355"/>
                    <a:pt x="254" y="349"/>
                  </a:cubicBezTo>
                  <a:cubicBezTo>
                    <a:pt x="269" y="343"/>
                    <a:pt x="283" y="334"/>
                    <a:pt x="296" y="326"/>
                  </a:cubicBezTo>
                  <a:cubicBezTo>
                    <a:pt x="321" y="312"/>
                    <a:pt x="346" y="300"/>
                    <a:pt x="372" y="288"/>
                  </a:cubicBezTo>
                  <a:cubicBezTo>
                    <a:pt x="371" y="290"/>
                    <a:pt x="371" y="292"/>
                    <a:pt x="370" y="293"/>
                  </a:cubicBezTo>
                  <a:cubicBezTo>
                    <a:pt x="370" y="297"/>
                    <a:pt x="369" y="300"/>
                    <a:pt x="368" y="303"/>
                  </a:cubicBezTo>
                  <a:cubicBezTo>
                    <a:pt x="367" y="303"/>
                    <a:pt x="367" y="303"/>
                    <a:pt x="367" y="303"/>
                  </a:cubicBezTo>
                  <a:cubicBezTo>
                    <a:pt x="367" y="303"/>
                    <a:pt x="367" y="303"/>
                    <a:pt x="366" y="303"/>
                  </a:cubicBezTo>
                  <a:cubicBezTo>
                    <a:pt x="365" y="304"/>
                    <a:pt x="363" y="305"/>
                    <a:pt x="361" y="306"/>
                  </a:cubicBezTo>
                  <a:cubicBezTo>
                    <a:pt x="361" y="306"/>
                    <a:pt x="360" y="306"/>
                    <a:pt x="360" y="307"/>
                  </a:cubicBezTo>
                  <a:cubicBezTo>
                    <a:pt x="339" y="317"/>
                    <a:pt x="317" y="328"/>
                    <a:pt x="296" y="340"/>
                  </a:cubicBezTo>
                  <a:cubicBezTo>
                    <a:pt x="267" y="354"/>
                    <a:pt x="238" y="367"/>
                    <a:pt x="208" y="379"/>
                  </a:cubicBezTo>
                  <a:cubicBezTo>
                    <a:pt x="207" y="378"/>
                    <a:pt x="207" y="378"/>
                    <a:pt x="206" y="378"/>
                  </a:cubicBezTo>
                  <a:cubicBezTo>
                    <a:pt x="205" y="377"/>
                    <a:pt x="205" y="377"/>
                    <a:pt x="204" y="377"/>
                  </a:cubicBezTo>
                  <a:cubicBezTo>
                    <a:pt x="202" y="377"/>
                    <a:pt x="201" y="378"/>
                    <a:pt x="201" y="379"/>
                  </a:cubicBezTo>
                  <a:cubicBezTo>
                    <a:pt x="200" y="379"/>
                    <a:pt x="200" y="379"/>
                    <a:pt x="200" y="379"/>
                  </a:cubicBezTo>
                  <a:cubicBezTo>
                    <a:pt x="199" y="379"/>
                    <a:pt x="199" y="379"/>
                    <a:pt x="199" y="379"/>
                  </a:cubicBezTo>
                  <a:cubicBezTo>
                    <a:pt x="198" y="379"/>
                    <a:pt x="196" y="379"/>
                    <a:pt x="195" y="381"/>
                  </a:cubicBezTo>
                  <a:cubicBezTo>
                    <a:pt x="195" y="381"/>
                    <a:pt x="195" y="381"/>
                    <a:pt x="195" y="381"/>
                  </a:cubicBezTo>
                  <a:cubicBezTo>
                    <a:pt x="193" y="382"/>
                    <a:pt x="191" y="382"/>
                    <a:pt x="188" y="383"/>
                  </a:cubicBezTo>
                  <a:moveTo>
                    <a:pt x="291" y="289"/>
                  </a:moveTo>
                  <a:cubicBezTo>
                    <a:pt x="295" y="287"/>
                    <a:pt x="299" y="285"/>
                    <a:pt x="303" y="284"/>
                  </a:cubicBezTo>
                  <a:cubicBezTo>
                    <a:pt x="299" y="286"/>
                    <a:pt x="295" y="287"/>
                    <a:pt x="291" y="289"/>
                  </a:cubicBezTo>
                  <a:moveTo>
                    <a:pt x="210" y="368"/>
                  </a:moveTo>
                  <a:cubicBezTo>
                    <a:pt x="213" y="366"/>
                    <a:pt x="216" y="364"/>
                    <a:pt x="219" y="362"/>
                  </a:cubicBezTo>
                  <a:cubicBezTo>
                    <a:pt x="235" y="350"/>
                    <a:pt x="254" y="340"/>
                    <a:pt x="272" y="330"/>
                  </a:cubicBezTo>
                  <a:cubicBezTo>
                    <a:pt x="277" y="328"/>
                    <a:pt x="282" y="325"/>
                    <a:pt x="287" y="322"/>
                  </a:cubicBezTo>
                  <a:cubicBezTo>
                    <a:pt x="290" y="321"/>
                    <a:pt x="292" y="320"/>
                    <a:pt x="295" y="319"/>
                  </a:cubicBezTo>
                  <a:cubicBezTo>
                    <a:pt x="319" y="308"/>
                    <a:pt x="343" y="299"/>
                    <a:pt x="367" y="286"/>
                  </a:cubicBezTo>
                  <a:cubicBezTo>
                    <a:pt x="369" y="285"/>
                    <a:pt x="371" y="284"/>
                    <a:pt x="373" y="283"/>
                  </a:cubicBezTo>
                  <a:cubicBezTo>
                    <a:pt x="373" y="284"/>
                    <a:pt x="373" y="284"/>
                    <a:pt x="372" y="285"/>
                  </a:cubicBezTo>
                  <a:cubicBezTo>
                    <a:pt x="339" y="300"/>
                    <a:pt x="308" y="317"/>
                    <a:pt x="277" y="335"/>
                  </a:cubicBezTo>
                  <a:cubicBezTo>
                    <a:pt x="255" y="347"/>
                    <a:pt x="232" y="357"/>
                    <a:pt x="210" y="368"/>
                  </a:cubicBezTo>
                  <a:moveTo>
                    <a:pt x="68" y="347"/>
                  </a:moveTo>
                  <a:cubicBezTo>
                    <a:pt x="64" y="343"/>
                    <a:pt x="61" y="339"/>
                    <a:pt x="58" y="335"/>
                  </a:cubicBezTo>
                  <a:cubicBezTo>
                    <a:pt x="81" y="327"/>
                    <a:pt x="103" y="316"/>
                    <a:pt x="125" y="306"/>
                  </a:cubicBezTo>
                  <a:cubicBezTo>
                    <a:pt x="149" y="295"/>
                    <a:pt x="174" y="285"/>
                    <a:pt x="198" y="275"/>
                  </a:cubicBezTo>
                  <a:cubicBezTo>
                    <a:pt x="176" y="286"/>
                    <a:pt x="154" y="297"/>
                    <a:pt x="132" y="309"/>
                  </a:cubicBezTo>
                  <a:cubicBezTo>
                    <a:pt x="111" y="320"/>
                    <a:pt x="84" y="329"/>
                    <a:pt x="68" y="347"/>
                  </a:cubicBezTo>
                  <a:moveTo>
                    <a:pt x="136" y="387"/>
                  </a:moveTo>
                  <a:cubicBezTo>
                    <a:pt x="136" y="387"/>
                    <a:pt x="143" y="384"/>
                    <a:pt x="145" y="383"/>
                  </a:cubicBezTo>
                  <a:cubicBezTo>
                    <a:pt x="155" y="379"/>
                    <a:pt x="162" y="372"/>
                    <a:pt x="171" y="366"/>
                  </a:cubicBezTo>
                  <a:cubicBezTo>
                    <a:pt x="180" y="359"/>
                    <a:pt x="190" y="354"/>
                    <a:pt x="200" y="349"/>
                  </a:cubicBezTo>
                  <a:cubicBezTo>
                    <a:pt x="221" y="337"/>
                    <a:pt x="242" y="326"/>
                    <a:pt x="264" y="316"/>
                  </a:cubicBezTo>
                  <a:cubicBezTo>
                    <a:pt x="266" y="315"/>
                    <a:pt x="267" y="314"/>
                    <a:pt x="269" y="313"/>
                  </a:cubicBezTo>
                  <a:cubicBezTo>
                    <a:pt x="305" y="299"/>
                    <a:pt x="341" y="285"/>
                    <a:pt x="376" y="268"/>
                  </a:cubicBezTo>
                  <a:cubicBezTo>
                    <a:pt x="375" y="272"/>
                    <a:pt x="374" y="276"/>
                    <a:pt x="374" y="280"/>
                  </a:cubicBezTo>
                  <a:cubicBezTo>
                    <a:pt x="373" y="280"/>
                    <a:pt x="372" y="281"/>
                    <a:pt x="371" y="281"/>
                  </a:cubicBezTo>
                  <a:cubicBezTo>
                    <a:pt x="371" y="281"/>
                    <a:pt x="370" y="281"/>
                    <a:pt x="370" y="281"/>
                  </a:cubicBezTo>
                  <a:cubicBezTo>
                    <a:pt x="369" y="281"/>
                    <a:pt x="368" y="282"/>
                    <a:pt x="367" y="283"/>
                  </a:cubicBezTo>
                  <a:cubicBezTo>
                    <a:pt x="366" y="284"/>
                    <a:pt x="365" y="285"/>
                    <a:pt x="363" y="286"/>
                  </a:cubicBezTo>
                  <a:cubicBezTo>
                    <a:pt x="360" y="287"/>
                    <a:pt x="356" y="289"/>
                    <a:pt x="353" y="290"/>
                  </a:cubicBezTo>
                  <a:cubicBezTo>
                    <a:pt x="346" y="292"/>
                    <a:pt x="340" y="294"/>
                    <a:pt x="333" y="297"/>
                  </a:cubicBezTo>
                  <a:cubicBezTo>
                    <a:pt x="320" y="302"/>
                    <a:pt x="307" y="309"/>
                    <a:pt x="295" y="316"/>
                  </a:cubicBezTo>
                  <a:cubicBezTo>
                    <a:pt x="290" y="318"/>
                    <a:pt x="285" y="321"/>
                    <a:pt x="281" y="323"/>
                  </a:cubicBezTo>
                  <a:cubicBezTo>
                    <a:pt x="271" y="327"/>
                    <a:pt x="261" y="331"/>
                    <a:pt x="252" y="336"/>
                  </a:cubicBezTo>
                  <a:cubicBezTo>
                    <a:pt x="231" y="344"/>
                    <a:pt x="210" y="353"/>
                    <a:pt x="190" y="363"/>
                  </a:cubicBezTo>
                  <a:cubicBezTo>
                    <a:pt x="180" y="368"/>
                    <a:pt x="171" y="373"/>
                    <a:pt x="161" y="377"/>
                  </a:cubicBezTo>
                  <a:cubicBezTo>
                    <a:pt x="154" y="380"/>
                    <a:pt x="148" y="383"/>
                    <a:pt x="141" y="385"/>
                  </a:cubicBezTo>
                  <a:cubicBezTo>
                    <a:pt x="138" y="387"/>
                    <a:pt x="136" y="387"/>
                    <a:pt x="136" y="387"/>
                  </a:cubicBezTo>
                  <a:moveTo>
                    <a:pt x="94" y="371"/>
                  </a:moveTo>
                  <a:cubicBezTo>
                    <a:pt x="89" y="368"/>
                    <a:pt x="85" y="365"/>
                    <a:pt x="81" y="361"/>
                  </a:cubicBezTo>
                  <a:cubicBezTo>
                    <a:pt x="103" y="356"/>
                    <a:pt x="124" y="340"/>
                    <a:pt x="144" y="331"/>
                  </a:cubicBezTo>
                  <a:cubicBezTo>
                    <a:pt x="171" y="317"/>
                    <a:pt x="200" y="307"/>
                    <a:pt x="229" y="295"/>
                  </a:cubicBezTo>
                  <a:cubicBezTo>
                    <a:pt x="255" y="285"/>
                    <a:pt x="281" y="274"/>
                    <a:pt x="307" y="264"/>
                  </a:cubicBezTo>
                  <a:cubicBezTo>
                    <a:pt x="296" y="269"/>
                    <a:pt x="286" y="274"/>
                    <a:pt x="275" y="279"/>
                  </a:cubicBezTo>
                  <a:cubicBezTo>
                    <a:pt x="259" y="288"/>
                    <a:pt x="240" y="293"/>
                    <a:pt x="223" y="300"/>
                  </a:cubicBezTo>
                  <a:cubicBezTo>
                    <a:pt x="197" y="310"/>
                    <a:pt x="170" y="321"/>
                    <a:pt x="146" y="336"/>
                  </a:cubicBezTo>
                  <a:cubicBezTo>
                    <a:pt x="130" y="347"/>
                    <a:pt x="106" y="355"/>
                    <a:pt x="94" y="371"/>
                  </a:cubicBezTo>
                  <a:moveTo>
                    <a:pt x="109" y="381"/>
                  </a:moveTo>
                  <a:cubicBezTo>
                    <a:pt x="111" y="380"/>
                    <a:pt x="117" y="373"/>
                    <a:pt x="120" y="371"/>
                  </a:cubicBezTo>
                  <a:cubicBezTo>
                    <a:pt x="136" y="356"/>
                    <a:pt x="161" y="350"/>
                    <a:pt x="180" y="338"/>
                  </a:cubicBezTo>
                  <a:cubicBezTo>
                    <a:pt x="186" y="334"/>
                    <a:pt x="193" y="330"/>
                    <a:pt x="200" y="327"/>
                  </a:cubicBezTo>
                  <a:cubicBezTo>
                    <a:pt x="216" y="320"/>
                    <a:pt x="233" y="313"/>
                    <a:pt x="249" y="306"/>
                  </a:cubicBezTo>
                  <a:cubicBezTo>
                    <a:pt x="250" y="306"/>
                    <a:pt x="251" y="305"/>
                    <a:pt x="252" y="305"/>
                  </a:cubicBezTo>
                  <a:cubicBezTo>
                    <a:pt x="281" y="294"/>
                    <a:pt x="309" y="283"/>
                    <a:pt x="336" y="270"/>
                  </a:cubicBezTo>
                  <a:cubicBezTo>
                    <a:pt x="344" y="266"/>
                    <a:pt x="352" y="263"/>
                    <a:pt x="361" y="259"/>
                  </a:cubicBezTo>
                  <a:cubicBezTo>
                    <a:pt x="367" y="257"/>
                    <a:pt x="373" y="254"/>
                    <a:pt x="378" y="250"/>
                  </a:cubicBezTo>
                  <a:cubicBezTo>
                    <a:pt x="378" y="255"/>
                    <a:pt x="377" y="260"/>
                    <a:pt x="376" y="265"/>
                  </a:cubicBezTo>
                  <a:cubicBezTo>
                    <a:pt x="344" y="279"/>
                    <a:pt x="312" y="292"/>
                    <a:pt x="280" y="306"/>
                  </a:cubicBezTo>
                  <a:cubicBezTo>
                    <a:pt x="258" y="315"/>
                    <a:pt x="237" y="323"/>
                    <a:pt x="215" y="332"/>
                  </a:cubicBezTo>
                  <a:cubicBezTo>
                    <a:pt x="195" y="339"/>
                    <a:pt x="176" y="349"/>
                    <a:pt x="158" y="358"/>
                  </a:cubicBezTo>
                  <a:cubicBezTo>
                    <a:pt x="148" y="362"/>
                    <a:pt x="138" y="367"/>
                    <a:pt x="128" y="372"/>
                  </a:cubicBezTo>
                  <a:cubicBezTo>
                    <a:pt x="121" y="375"/>
                    <a:pt x="116" y="378"/>
                    <a:pt x="109" y="381"/>
                  </a:cubicBezTo>
                  <a:moveTo>
                    <a:pt x="361" y="257"/>
                  </a:moveTo>
                  <a:cubicBezTo>
                    <a:pt x="363" y="256"/>
                    <a:pt x="366" y="254"/>
                    <a:pt x="368" y="253"/>
                  </a:cubicBezTo>
                  <a:cubicBezTo>
                    <a:pt x="374" y="250"/>
                    <a:pt x="376" y="249"/>
                    <a:pt x="376" y="249"/>
                  </a:cubicBezTo>
                  <a:cubicBezTo>
                    <a:pt x="376" y="249"/>
                    <a:pt x="366" y="255"/>
                    <a:pt x="364" y="255"/>
                  </a:cubicBezTo>
                  <a:cubicBezTo>
                    <a:pt x="363" y="256"/>
                    <a:pt x="362" y="256"/>
                    <a:pt x="361" y="257"/>
                  </a:cubicBezTo>
                  <a:moveTo>
                    <a:pt x="44" y="314"/>
                  </a:moveTo>
                  <a:cubicBezTo>
                    <a:pt x="42" y="311"/>
                    <a:pt x="40" y="308"/>
                    <a:pt x="39" y="305"/>
                  </a:cubicBezTo>
                  <a:cubicBezTo>
                    <a:pt x="47" y="304"/>
                    <a:pt x="55" y="300"/>
                    <a:pt x="63" y="296"/>
                  </a:cubicBezTo>
                  <a:cubicBezTo>
                    <a:pt x="76" y="289"/>
                    <a:pt x="90" y="285"/>
                    <a:pt x="104" y="280"/>
                  </a:cubicBezTo>
                  <a:cubicBezTo>
                    <a:pt x="136" y="266"/>
                    <a:pt x="168" y="253"/>
                    <a:pt x="201" y="241"/>
                  </a:cubicBezTo>
                  <a:cubicBezTo>
                    <a:pt x="206" y="239"/>
                    <a:pt x="211" y="237"/>
                    <a:pt x="215" y="236"/>
                  </a:cubicBezTo>
                  <a:cubicBezTo>
                    <a:pt x="212" y="237"/>
                    <a:pt x="209" y="238"/>
                    <a:pt x="206" y="239"/>
                  </a:cubicBezTo>
                  <a:cubicBezTo>
                    <a:pt x="178" y="251"/>
                    <a:pt x="150" y="262"/>
                    <a:pt x="123" y="275"/>
                  </a:cubicBezTo>
                  <a:cubicBezTo>
                    <a:pt x="97" y="288"/>
                    <a:pt x="69" y="299"/>
                    <a:pt x="44" y="314"/>
                  </a:cubicBezTo>
                  <a:moveTo>
                    <a:pt x="98" y="370"/>
                  </a:moveTo>
                  <a:cubicBezTo>
                    <a:pt x="97" y="370"/>
                    <a:pt x="103" y="365"/>
                    <a:pt x="105" y="364"/>
                  </a:cubicBezTo>
                  <a:cubicBezTo>
                    <a:pt x="112" y="359"/>
                    <a:pt x="119" y="355"/>
                    <a:pt x="127" y="351"/>
                  </a:cubicBezTo>
                  <a:cubicBezTo>
                    <a:pt x="147" y="340"/>
                    <a:pt x="165" y="328"/>
                    <a:pt x="187" y="318"/>
                  </a:cubicBezTo>
                  <a:cubicBezTo>
                    <a:pt x="210" y="309"/>
                    <a:pt x="233" y="299"/>
                    <a:pt x="256" y="290"/>
                  </a:cubicBezTo>
                  <a:cubicBezTo>
                    <a:pt x="276" y="282"/>
                    <a:pt x="295" y="272"/>
                    <a:pt x="314" y="263"/>
                  </a:cubicBezTo>
                  <a:cubicBezTo>
                    <a:pt x="322" y="260"/>
                    <a:pt x="329" y="256"/>
                    <a:pt x="337" y="252"/>
                  </a:cubicBezTo>
                  <a:cubicBezTo>
                    <a:pt x="351" y="246"/>
                    <a:pt x="365" y="239"/>
                    <a:pt x="379" y="231"/>
                  </a:cubicBezTo>
                  <a:cubicBezTo>
                    <a:pt x="379" y="231"/>
                    <a:pt x="379" y="231"/>
                    <a:pt x="379" y="231"/>
                  </a:cubicBezTo>
                  <a:cubicBezTo>
                    <a:pt x="379" y="236"/>
                    <a:pt x="379" y="241"/>
                    <a:pt x="378" y="246"/>
                  </a:cubicBezTo>
                  <a:cubicBezTo>
                    <a:pt x="370" y="249"/>
                    <a:pt x="362" y="254"/>
                    <a:pt x="354" y="258"/>
                  </a:cubicBezTo>
                  <a:cubicBezTo>
                    <a:pt x="349" y="261"/>
                    <a:pt x="343" y="264"/>
                    <a:pt x="338" y="266"/>
                  </a:cubicBezTo>
                  <a:cubicBezTo>
                    <a:pt x="333" y="268"/>
                    <a:pt x="328" y="270"/>
                    <a:pt x="323" y="272"/>
                  </a:cubicBezTo>
                  <a:cubicBezTo>
                    <a:pt x="299" y="283"/>
                    <a:pt x="275" y="293"/>
                    <a:pt x="251" y="303"/>
                  </a:cubicBezTo>
                  <a:cubicBezTo>
                    <a:pt x="246" y="305"/>
                    <a:pt x="242" y="306"/>
                    <a:pt x="238" y="308"/>
                  </a:cubicBezTo>
                  <a:cubicBezTo>
                    <a:pt x="226" y="313"/>
                    <a:pt x="214" y="318"/>
                    <a:pt x="203" y="323"/>
                  </a:cubicBezTo>
                  <a:cubicBezTo>
                    <a:pt x="200" y="324"/>
                    <a:pt x="198" y="325"/>
                    <a:pt x="196" y="326"/>
                  </a:cubicBezTo>
                  <a:cubicBezTo>
                    <a:pt x="170" y="337"/>
                    <a:pt x="145" y="348"/>
                    <a:pt x="119" y="360"/>
                  </a:cubicBezTo>
                  <a:cubicBezTo>
                    <a:pt x="114" y="362"/>
                    <a:pt x="108" y="365"/>
                    <a:pt x="103" y="368"/>
                  </a:cubicBezTo>
                  <a:cubicBezTo>
                    <a:pt x="100" y="369"/>
                    <a:pt x="99" y="370"/>
                    <a:pt x="98" y="370"/>
                  </a:cubicBezTo>
                  <a:moveTo>
                    <a:pt x="298" y="247"/>
                  </a:moveTo>
                  <a:cubicBezTo>
                    <a:pt x="313" y="240"/>
                    <a:pt x="329" y="234"/>
                    <a:pt x="344" y="228"/>
                  </a:cubicBezTo>
                  <a:cubicBezTo>
                    <a:pt x="343" y="228"/>
                    <a:pt x="342" y="228"/>
                    <a:pt x="342" y="229"/>
                  </a:cubicBezTo>
                  <a:cubicBezTo>
                    <a:pt x="327" y="235"/>
                    <a:pt x="313" y="241"/>
                    <a:pt x="298" y="247"/>
                  </a:cubicBezTo>
                  <a:moveTo>
                    <a:pt x="33" y="292"/>
                  </a:moveTo>
                  <a:cubicBezTo>
                    <a:pt x="33" y="292"/>
                    <a:pt x="33" y="292"/>
                    <a:pt x="33" y="292"/>
                  </a:cubicBezTo>
                  <a:cubicBezTo>
                    <a:pt x="45" y="289"/>
                    <a:pt x="56" y="283"/>
                    <a:pt x="67" y="278"/>
                  </a:cubicBezTo>
                  <a:cubicBezTo>
                    <a:pt x="83" y="271"/>
                    <a:pt x="98" y="263"/>
                    <a:pt x="114" y="257"/>
                  </a:cubicBezTo>
                  <a:cubicBezTo>
                    <a:pt x="144" y="245"/>
                    <a:pt x="174" y="232"/>
                    <a:pt x="203" y="220"/>
                  </a:cubicBezTo>
                  <a:cubicBezTo>
                    <a:pt x="208" y="218"/>
                    <a:pt x="212" y="216"/>
                    <a:pt x="216" y="214"/>
                  </a:cubicBezTo>
                  <a:cubicBezTo>
                    <a:pt x="208" y="218"/>
                    <a:pt x="199" y="222"/>
                    <a:pt x="191" y="226"/>
                  </a:cubicBezTo>
                  <a:cubicBezTo>
                    <a:pt x="163" y="239"/>
                    <a:pt x="134" y="250"/>
                    <a:pt x="106" y="263"/>
                  </a:cubicBezTo>
                  <a:cubicBezTo>
                    <a:pt x="93" y="268"/>
                    <a:pt x="82" y="276"/>
                    <a:pt x="70" y="283"/>
                  </a:cubicBezTo>
                  <a:cubicBezTo>
                    <a:pt x="59" y="290"/>
                    <a:pt x="47" y="294"/>
                    <a:pt x="37" y="302"/>
                  </a:cubicBezTo>
                  <a:cubicBezTo>
                    <a:pt x="35" y="299"/>
                    <a:pt x="34" y="295"/>
                    <a:pt x="32" y="292"/>
                  </a:cubicBezTo>
                  <a:cubicBezTo>
                    <a:pt x="32" y="292"/>
                    <a:pt x="33" y="292"/>
                    <a:pt x="33" y="292"/>
                  </a:cubicBezTo>
                  <a:moveTo>
                    <a:pt x="83" y="359"/>
                  </a:moveTo>
                  <a:cubicBezTo>
                    <a:pt x="82" y="359"/>
                    <a:pt x="83" y="358"/>
                    <a:pt x="86" y="356"/>
                  </a:cubicBezTo>
                  <a:cubicBezTo>
                    <a:pt x="91" y="352"/>
                    <a:pt x="97" y="349"/>
                    <a:pt x="102" y="346"/>
                  </a:cubicBezTo>
                  <a:cubicBezTo>
                    <a:pt x="144" y="323"/>
                    <a:pt x="184" y="301"/>
                    <a:pt x="228" y="281"/>
                  </a:cubicBezTo>
                  <a:cubicBezTo>
                    <a:pt x="236" y="278"/>
                    <a:pt x="244" y="274"/>
                    <a:pt x="252" y="270"/>
                  </a:cubicBezTo>
                  <a:cubicBezTo>
                    <a:pt x="269" y="262"/>
                    <a:pt x="287" y="254"/>
                    <a:pt x="304" y="247"/>
                  </a:cubicBezTo>
                  <a:cubicBezTo>
                    <a:pt x="329" y="235"/>
                    <a:pt x="356" y="227"/>
                    <a:pt x="379" y="211"/>
                  </a:cubicBezTo>
                  <a:cubicBezTo>
                    <a:pt x="379" y="217"/>
                    <a:pt x="379" y="224"/>
                    <a:pt x="379" y="230"/>
                  </a:cubicBezTo>
                  <a:cubicBezTo>
                    <a:pt x="379" y="230"/>
                    <a:pt x="379" y="229"/>
                    <a:pt x="378" y="229"/>
                  </a:cubicBezTo>
                  <a:cubicBezTo>
                    <a:pt x="378" y="229"/>
                    <a:pt x="378" y="229"/>
                    <a:pt x="378" y="229"/>
                  </a:cubicBezTo>
                  <a:cubicBezTo>
                    <a:pt x="367" y="232"/>
                    <a:pt x="358" y="237"/>
                    <a:pt x="349" y="243"/>
                  </a:cubicBezTo>
                  <a:cubicBezTo>
                    <a:pt x="346" y="245"/>
                    <a:pt x="344" y="247"/>
                    <a:pt x="341" y="248"/>
                  </a:cubicBezTo>
                  <a:cubicBezTo>
                    <a:pt x="332" y="252"/>
                    <a:pt x="322" y="256"/>
                    <a:pt x="313" y="259"/>
                  </a:cubicBezTo>
                  <a:cubicBezTo>
                    <a:pt x="268" y="276"/>
                    <a:pt x="224" y="295"/>
                    <a:pt x="179" y="313"/>
                  </a:cubicBezTo>
                  <a:cubicBezTo>
                    <a:pt x="160" y="320"/>
                    <a:pt x="141" y="329"/>
                    <a:pt x="123" y="338"/>
                  </a:cubicBezTo>
                  <a:cubicBezTo>
                    <a:pt x="114" y="343"/>
                    <a:pt x="105" y="348"/>
                    <a:pt x="95" y="353"/>
                  </a:cubicBezTo>
                  <a:cubicBezTo>
                    <a:pt x="94" y="354"/>
                    <a:pt x="84" y="359"/>
                    <a:pt x="83" y="359"/>
                  </a:cubicBezTo>
                  <a:moveTo>
                    <a:pt x="274" y="241"/>
                  </a:moveTo>
                  <a:cubicBezTo>
                    <a:pt x="284" y="236"/>
                    <a:pt x="294" y="232"/>
                    <a:pt x="303" y="228"/>
                  </a:cubicBezTo>
                  <a:cubicBezTo>
                    <a:pt x="315" y="222"/>
                    <a:pt x="328" y="217"/>
                    <a:pt x="340" y="212"/>
                  </a:cubicBezTo>
                  <a:cubicBezTo>
                    <a:pt x="346" y="210"/>
                    <a:pt x="351" y="208"/>
                    <a:pt x="357" y="206"/>
                  </a:cubicBezTo>
                  <a:cubicBezTo>
                    <a:pt x="357" y="205"/>
                    <a:pt x="357" y="205"/>
                    <a:pt x="357" y="205"/>
                  </a:cubicBezTo>
                  <a:cubicBezTo>
                    <a:pt x="330" y="218"/>
                    <a:pt x="302" y="230"/>
                    <a:pt x="274" y="241"/>
                  </a:cubicBezTo>
                  <a:moveTo>
                    <a:pt x="71" y="346"/>
                  </a:moveTo>
                  <a:cubicBezTo>
                    <a:pt x="75" y="342"/>
                    <a:pt x="80" y="339"/>
                    <a:pt x="85" y="336"/>
                  </a:cubicBezTo>
                  <a:cubicBezTo>
                    <a:pt x="94" y="330"/>
                    <a:pt x="104" y="326"/>
                    <a:pt x="114" y="321"/>
                  </a:cubicBezTo>
                  <a:cubicBezTo>
                    <a:pt x="154" y="301"/>
                    <a:pt x="194" y="280"/>
                    <a:pt x="234" y="260"/>
                  </a:cubicBezTo>
                  <a:cubicBezTo>
                    <a:pt x="280" y="241"/>
                    <a:pt x="326" y="223"/>
                    <a:pt x="371" y="201"/>
                  </a:cubicBezTo>
                  <a:cubicBezTo>
                    <a:pt x="372" y="201"/>
                    <a:pt x="373" y="201"/>
                    <a:pt x="373" y="200"/>
                  </a:cubicBezTo>
                  <a:cubicBezTo>
                    <a:pt x="375" y="200"/>
                    <a:pt x="376" y="199"/>
                    <a:pt x="378" y="198"/>
                  </a:cubicBezTo>
                  <a:cubicBezTo>
                    <a:pt x="378" y="202"/>
                    <a:pt x="378" y="205"/>
                    <a:pt x="379" y="209"/>
                  </a:cubicBezTo>
                  <a:cubicBezTo>
                    <a:pt x="378" y="209"/>
                    <a:pt x="378" y="209"/>
                    <a:pt x="378" y="209"/>
                  </a:cubicBezTo>
                  <a:cubicBezTo>
                    <a:pt x="378" y="209"/>
                    <a:pt x="378" y="209"/>
                    <a:pt x="378" y="209"/>
                  </a:cubicBezTo>
                  <a:cubicBezTo>
                    <a:pt x="355" y="222"/>
                    <a:pt x="329" y="231"/>
                    <a:pt x="305" y="241"/>
                  </a:cubicBezTo>
                  <a:cubicBezTo>
                    <a:pt x="284" y="251"/>
                    <a:pt x="263" y="262"/>
                    <a:pt x="242" y="272"/>
                  </a:cubicBezTo>
                  <a:cubicBezTo>
                    <a:pt x="209" y="286"/>
                    <a:pt x="175" y="298"/>
                    <a:pt x="142" y="313"/>
                  </a:cubicBezTo>
                  <a:cubicBezTo>
                    <a:pt x="122" y="321"/>
                    <a:pt x="102" y="331"/>
                    <a:pt x="82" y="341"/>
                  </a:cubicBezTo>
                  <a:cubicBezTo>
                    <a:pt x="79" y="342"/>
                    <a:pt x="73" y="343"/>
                    <a:pt x="71" y="346"/>
                  </a:cubicBezTo>
                  <a:moveTo>
                    <a:pt x="28" y="281"/>
                  </a:moveTo>
                  <a:cubicBezTo>
                    <a:pt x="26" y="276"/>
                    <a:pt x="25" y="272"/>
                    <a:pt x="23" y="268"/>
                  </a:cubicBezTo>
                  <a:cubicBezTo>
                    <a:pt x="59" y="247"/>
                    <a:pt x="99" y="238"/>
                    <a:pt x="137" y="221"/>
                  </a:cubicBezTo>
                  <a:cubicBezTo>
                    <a:pt x="154" y="213"/>
                    <a:pt x="171" y="205"/>
                    <a:pt x="189" y="197"/>
                  </a:cubicBezTo>
                  <a:cubicBezTo>
                    <a:pt x="147" y="218"/>
                    <a:pt x="106" y="241"/>
                    <a:pt x="64" y="261"/>
                  </a:cubicBezTo>
                  <a:cubicBezTo>
                    <a:pt x="61" y="263"/>
                    <a:pt x="58" y="264"/>
                    <a:pt x="55" y="266"/>
                  </a:cubicBezTo>
                  <a:cubicBezTo>
                    <a:pt x="45" y="270"/>
                    <a:pt x="36" y="275"/>
                    <a:pt x="28" y="281"/>
                  </a:cubicBezTo>
                  <a:moveTo>
                    <a:pt x="56" y="332"/>
                  </a:moveTo>
                  <a:cubicBezTo>
                    <a:pt x="52" y="328"/>
                    <a:pt x="49" y="323"/>
                    <a:pt x="46" y="318"/>
                  </a:cubicBezTo>
                  <a:cubicBezTo>
                    <a:pt x="71" y="316"/>
                    <a:pt x="97" y="298"/>
                    <a:pt x="119" y="289"/>
                  </a:cubicBezTo>
                  <a:cubicBezTo>
                    <a:pt x="147" y="277"/>
                    <a:pt x="175" y="266"/>
                    <a:pt x="202" y="253"/>
                  </a:cubicBezTo>
                  <a:cubicBezTo>
                    <a:pt x="233" y="239"/>
                    <a:pt x="264" y="225"/>
                    <a:pt x="296" y="212"/>
                  </a:cubicBezTo>
                  <a:cubicBezTo>
                    <a:pt x="311" y="206"/>
                    <a:pt x="328" y="201"/>
                    <a:pt x="345" y="194"/>
                  </a:cubicBezTo>
                  <a:cubicBezTo>
                    <a:pt x="344" y="195"/>
                    <a:pt x="344" y="195"/>
                    <a:pt x="344" y="195"/>
                  </a:cubicBezTo>
                  <a:cubicBezTo>
                    <a:pt x="328" y="202"/>
                    <a:pt x="312" y="209"/>
                    <a:pt x="296" y="215"/>
                  </a:cubicBezTo>
                  <a:cubicBezTo>
                    <a:pt x="268" y="226"/>
                    <a:pt x="241" y="238"/>
                    <a:pt x="214" y="249"/>
                  </a:cubicBezTo>
                  <a:cubicBezTo>
                    <a:pt x="186" y="261"/>
                    <a:pt x="159" y="275"/>
                    <a:pt x="132" y="289"/>
                  </a:cubicBezTo>
                  <a:cubicBezTo>
                    <a:pt x="119" y="296"/>
                    <a:pt x="107" y="303"/>
                    <a:pt x="94" y="311"/>
                  </a:cubicBezTo>
                  <a:cubicBezTo>
                    <a:pt x="82" y="319"/>
                    <a:pt x="68" y="324"/>
                    <a:pt x="56" y="332"/>
                  </a:cubicBezTo>
                  <a:moveTo>
                    <a:pt x="58" y="333"/>
                  </a:moveTo>
                  <a:cubicBezTo>
                    <a:pt x="63" y="330"/>
                    <a:pt x="67" y="328"/>
                    <a:pt x="72" y="325"/>
                  </a:cubicBezTo>
                  <a:cubicBezTo>
                    <a:pt x="93" y="315"/>
                    <a:pt x="113" y="302"/>
                    <a:pt x="133" y="291"/>
                  </a:cubicBezTo>
                  <a:cubicBezTo>
                    <a:pt x="177" y="267"/>
                    <a:pt x="223" y="248"/>
                    <a:pt x="269" y="229"/>
                  </a:cubicBezTo>
                  <a:cubicBezTo>
                    <a:pt x="289" y="220"/>
                    <a:pt x="309" y="213"/>
                    <a:pt x="329" y="204"/>
                  </a:cubicBezTo>
                  <a:cubicBezTo>
                    <a:pt x="339" y="200"/>
                    <a:pt x="349" y="195"/>
                    <a:pt x="358" y="190"/>
                  </a:cubicBezTo>
                  <a:cubicBezTo>
                    <a:pt x="359" y="189"/>
                    <a:pt x="360" y="189"/>
                    <a:pt x="361" y="188"/>
                  </a:cubicBezTo>
                  <a:cubicBezTo>
                    <a:pt x="366" y="186"/>
                    <a:pt x="370" y="184"/>
                    <a:pt x="375" y="181"/>
                  </a:cubicBezTo>
                  <a:cubicBezTo>
                    <a:pt x="375" y="181"/>
                    <a:pt x="375" y="181"/>
                    <a:pt x="375" y="181"/>
                  </a:cubicBezTo>
                  <a:cubicBezTo>
                    <a:pt x="376" y="186"/>
                    <a:pt x="377" y="191"/>
                    <a:pt x="377" y="196"/>
                  </a:cubicBezTo>
                  <a:cubicBezTo>
                    <a:pt x="328" y="213"/>
                    <a:pt x="281" y="235"/>
                    <a:pt x="234" y="258"/>
                  </a:cubicBezTo>
                  <a:cubicBezTo>
                    <a:pt x="233" y="258"/>
                    <a:pt x="232" y="258"/>
                    <a:pt x="231" y="259"/>
                  </a:cubicBezTo>
                  <a:cubicBezTo>
                    <a:pt x="189" y="277"/>
                    <a:pt x="146" y="294"/>
                    <a:pt x="104" y="313"/>
                  </a:cubicBezTo>
                  <a:cubicBezTo>
                    <a:pt x="93" y="319"/>
                    <a:pt x="81" y="324"/>
                    <a:pt x="69" y="329"/>
                  </a:cubicBezTo>
                  <a:cubicBezTo>
                    <a:pt x="66" y="330"/>
                    <a:pt x="60" y="332"/>
                    <a:pt x="58" y="333"/>
                  </a:cubicBezTo>
                  <a:moveTo>
                    <a:pt x="46" y="316"/>
                  </a:moveTo>
                  <a:cubicBezTo>
                    <a:pt x="50" y="313"/>
                    <a:pt x="55" y="311"/>
                    <a:pt x="59" y="308"/>
                  </a:cubicBezTo>
                  <a:cubicBezTo>
                    <a:pt x="80" y="297"/>
                    <a:pt x="103" y="287"/>
                    <a:pt x="124" y="277"/>
                  </a:cubicBezTo>
                  <a:cubicBezTo>
                    <a:pt x="171" y="255"/>
                    <a:pt x="220" y="236"/>
                    <a:pt x="268" y="217"/>
                  </a:cubicBezTo>
                  <a:cubicBezTo>
                    <a:pt x="289" y="209"/>
                    <a:pt x="310" y="200"/>
                    <a:pt x="332" y="193"/>
                  </a:cubicBezTo>
                  <a:cubicBezTo>
                    <a:pt x="340" y="190"/>
                    <a:pt x="348" y="187"/>
                    <a:pt x="356" y="183"/>
                  </a:cubicBezTo>
                  <a:cubicBezTo>
                    <a:pt x="359" y="182"/>
                    <a:pt x="362" y="180"/>
                    <a:pt x="366" y="178"/>
                  </a:cubicBezTo>
                  <a:cubicBezTo>
                    <a:pt x="368" y="177"/>
                    <a:pt x="371" y="176"/>
                    <a:pt x="373" y="174"/>
                  </a:cubicBezTo>
                  <a:cubicBezTo>
                    <a:pt x="374" y="176"/>
                    <a:pt x="374" y="178"/>
                    <a:pt x="374" y="179"/>
                  </a:cubicBezTo>
                  <a:cubicBezTo>
                    <a:pt x="374" y="179"/>
                    <a:pt x="374" y="179"/>
                    <a:pt x="374" y="179"/>
                  </a:cubicBezTo>
                  <a:cubicBezTo>
                    <a:pt x="369" y="181"/>
                    <a:pt x="365" y="183"/>
                    <a:pt x="361" y="186"/>
                  </a:cubicBezTo>
                  <a:cubicBezTo>
                    <a:pt x="356" y="187"/>
                    <a:pt x="351" y="189"/>
                    <a:pt x="346" y="191"/>
                  </a:cubicBezTo>
                  <a:cubicBezTo>
                    <a:pt x="304" y="205"/>
                    <a:pt x="262" y="221"/>
                    <a:pt x="222" y="241"/>
                  </a:cubicBezTo>
                  <a:cubicBezTo>
                    <a:pt x="180" y="262"/>
                    <a:pt x="135" y="278"/>
                    <a:pt x="93" y="298"/>
                  </a:cubicBezTo>
                  <a:cubicBezTo>
                    <a:pt x="82" y="303"/>
                    <a:pt x="71" y="309"/>
                    <a:pt x="59" y="313"/>
                  </a:cubicBezTo>
                  <a:cubicBezTo>
                    <a:pt x="56" y="314"/>
                    <a:pt x="48" y="314"/>
                    <a:pt x="46" y="316"/>
                  </a:cubicBezTo>
                  <a:moveTo>
                    <a:pt x="21" y="256"/>
                  </a:moveTo>
                  <a:cubicBezTo>
                    <a:pt x="20" y="252"/>
                    <a:pt x="19" y="249"/>
                    <a:pt x="19" y="246"/>
                  </a:cubicBezTo>
                  <a:cubicBezTo>
                    <a:pt x="27" y="242"/>
                    <a:pt x="34" y="237"/>
                    <a:pt x="41" y="233"/>
                  </a:cubicBezTo>
                  <a:cubicBezTo>
                    <a:pt x="54" y="225"/>
                    <a:pt x="68" y="220"/>
                    <a:pt x="81" y="214"/>
                  </a:cubicBezTo>
                  <a:cubicBezTo>
                    <a:pt x="111" y="200"/>
                    <a:pt x="143" y="188"/>
                    <a:pt x="174" y="176"/>
                  </a:cubicBezTo>
                  <a:cubicBezTo>
                    <a:pt x="177" y="175"/>
                    <a:pt x="181" y="173"/>
                    <a:pt x="184" y="172"/>
                  </a:cubicBezTo>
                  <a:cubicBezTo>
                    <a:pt x="180" y="174"/>
                    <a:pt x="176" y="176"/>
                    <a:pt x="172" y="178"/>
                  </a:cubicBezTo>
                  <a:cubicBezTo>
                    <a:pt x="144" y="191"/>
                    <a:pt x="115" y="205"/>
                    <a:pt x="87" y="219"/>
                  </a:cubicBezTo>
                  <a:cubicBezTo>
                    <a:pt x="65" y="230"/>
                    <a:pt x="41" y="241"/>
                    <a:pt x="21" y="256"/>
                  </a:cubicBezTo>
                  <a:moveTo>
                    <a:pt x="32" y="291"/>
                  </a:moveTo>
                  <a:cubicBezTo>
                    <a:pt x="31" y="288"/>
                    <a:pt x="29" y="286"/>
                    <a:pt x="28" y="283"/>
                  </a:cubicBezTo>
                  <a:cubicBezTo>
                    <a:pt x="38" y="278"/>
                    <a:pt x="48" y="272"/>
                    <a:pt x="57" y="267"/>
                  </a:cubicBezTo>
                  <a:cubicBezTo>
                    <a:pt x="75" y="259"/>
                    <a:pt x="94" y="254"/>
                    <a:pt x="112" y="246"/>
                  </a:cubicBezTo>
                  <a:cubicBezTo>
                    <a:pt x="158" y="226"/>
                    <a:pt x="203" y="205"/>
                    <a:pt x="249" y="187"/>
                  </a:cubicBezTo>
                  <a:cubicBezTo>
                    <a:pt x="267" y="180"/>
                    <a:pt x="285" y="174"/>
                    <a:pt x="303" y="167"/>
                  </a:cubicBezTo>
                  <a:cubicBezTo>
                    <a:pt x="298" y="169"/>
                    <a:pt x="293" y="172"/>
                    <a:pt x="287" y="174"/>
                  </a:cubicBezTo>
                  <a:cubicBezTo>
                    <a:pt x="257" y="189"/>
                    <a:pt x="225" y="202"/>
                    <a:pt x="193" y="215"/>
                  </a:cubicBezTo>
                  <a:cubicBezTo>
                    <a:pt x="166" y="226"/>
                    <a:pt x="140" y="238"/>
                    <a:pt x="114" y="251"/>
                  </a:cubicBezTo>
                  <a:cubicBezTo>
                    <a:pt x="102" y="257"/>
                    <a:pt x="89" y="261"/>
                    <a:pt x="76" y="266"/>
                  </a:cubicBezTo>
                  <a:cubicBezTo>
                    <a:pt x="61" y="273"/>
                    <a:pt x="46" y="281"/>
                    <a:pt x="32" y="290"/>
                  </a:cubicBezTo>
                  <a:cubicBezTo>
                    <a:pt x="32" y="290"/>
                    <a:pt x="32" y="291"/>
                    <a:pt x="32" y="291"/>
                  </a:cubicBezTo>
                  <a:moveTo>
                    <a:pt x="18" y="243"/>
                  </a:moveTo>
                  <a:cubicBezTo>
                    <a:pt x="18" y="239"/>
                    <a:pt x="18" y="236"/>
                    <a:pt x="17" y="233"/>
                  </a:cubicBezTo>
                  <a:cubicBezTo>
                    <a:pt x="39" y="227"/>
                    <a:pt x="58" y="214"/>
                    <a:pt x="77" y="203"/>
                  </a:cubicBezTo>
                  <a:cubicBezTo>
                    <a:pt x="105" y="187"/>
                    <a:pt x="137" y="177"/>
                    <a:pt x="167" y="165"/>
                  </a:cubicBezTo>
                  <a:cubicBezTo>
                    <a:pt x="168" y="165"/>
                    <a:pt x="168" y="165"/>
                    <a:pt x="168" y="165"/>
                  </a:cubicBezTo>
                  <a:cubicBezTo>
                    <a:pt x="142" y="177"/>
                    <a:pt x="117" y="190"/>
                    <a:pt x="92" y="202"/>
                  </a:cubicBezTo>
                  <a:cubicBezTo>
                    <a:pt x="67" y="215"/>
                    <a:pt x="42" y="227"/>
                    <a:pt x="18" y="243"/>
                  </a:cubicBezTo>
                  <a:moveTo>
                    <a:pt x="45" y="301"/>
                  </a:moveTo>
                  <a:cubicBezTo>
                    <a:pt x="43" y="301"/>
                    <a:pt x="44" y="299"/>
                    <a:pt x="48" y="297"/>
                  </a:cubicBezTo>
                  <a:cubicBezTo>
                    <a:pt x="53" y="294"/>
                    <a:pt x="57" y="292"/>
                    <a:pt x="62" y="290"/>
                  </a:cubicBezTo>
                  <a:cubicBezTo>
                    <a:pt x="84" y="280"/>
                    <a:pt x="103" y="266"/>
                    <a:pt x="125" y="257"/>
                  </a:cubicBezTo>
                  <a:cubicBezTo>
                    <a:pt x="168" y="241"/>
                    <a:pt x="208" y="220"/>
                    <a:pt x="250" y="203"/>
                  </a:cubicBezTo>
                  <a:cubicBezTo>
                    <a:pt x="287" y="190"/>
                    <a:pt x="325" y="178"/>
                    <a:pt x="360" y="159"/>
                  </a:cubicBezTo>
                  <a:cubicBezTo>
                    <a:pt x="362" y="159"/>
                    <a:pt x="364" y="158"/>
                    <a:pt x="364" y="157"/>
                  </a:cubicBezTo>
                  <a:cubicBezTo>
                    <a:pt x="365" y="157"/>
                    <a:pt x="366" y="156"/>
                    <a:pt x="367" y="155"/>
                  </a:cubicBezTo>
                  <a:cubicBezTo>
                    <a:pt x="370" y="161"/>
                    <a:pt x="371" y="166"/>
                    <a:pt x="373" y="172"/>
                  </a:cubicBezTo>
                  <a:cubicBezTo>
                    <a:pt x="372" y="173"/>
                    <a:pt x="371" y="173"/>
                    <a:pt x="370" y="173"/>
                  </a:cubicBezTo>
                  <a:cubicBezTo>
                    <a:pt x="370" y="173"/>
                    <a:pt x="370" y="173"/>
                    <a:pt x="370" y="173"/>
                  </a:cubicBezTo>
                  <a:cubicBezTo>
                    <a:pt x="369" y="173"/>
                    <a:pt x="368" y="174"/>
                    <a:pt x="365" y="175"/>
                  </a:cubicBezTo>
                  <a:cubicBezTo>
                    <a:pt x="365" y="176"/>
                    <a:pt x="364" y="176"/>
                    <a:pt x="364" y="176"/>
                  </a:cubicBezTo>
                  <a:cubicBezTo>
                    <a:pt x="359" y="178"/>
                    <a:pt x="354" y="180"/>
                    <a:pt x="349" y="183"/>
                  </a:cubicBezTo>
                  <a:cubicBezTo>
                    <a:pt x="337" y="188"/>
                    <a:pt x="325" y="192"/>
                    <a:pt x="313" y="197"/>
                  </a:cubicBezTo>
                  <a:cubicBezTo>
                    <a:pt x="309" y="199"/>
                    <a:pt x="305" y="200"/>
                    <a:pt x="301" y="202"/>
                  </a:cubicBezTo>
                  <a:cubicBezTo>
                    <a:pt x="299" y="202"/>
                    <a:pt x="297" y="203"/>
                    <a:pt x="295" y="204"/>
                  </a:cubicBezTo>
                  <a:cubicBezTo>
                    <a:pt x="268" y="214"/>
                    <a:pt x="240" y="224"/>
                    <a:pt x="212" y="235"/>
                  </a:cubicBezTo>
                  <a:cubicBezTo>
                    <a:pt x="166" y="251"/>
                    <a:pt x="122" y="271"/>
                    <a:pt x="77" y="288"/>
                  </a:cubicBezTo>
                  <a:cubicBezTo>
                    <a:pt x="69" y="291"/>
                    <a:pt x="61" y="294"/>
                    <a:pt x="53" y="298"/>
                  </a:cubicBezTo>
                  <a:cubicBezTo>
                    <a:pt x="49" y="300"/>
                    <a:pt x="46" y="301"/>
                    <a:pt x="45" y="301"/>
                  </a:cubicBezTo>
                  <a:moveTo>
                    <a:pt x="344" y="147"/>
                  </a:moveTo>
                  <a:cubicBezTo>
                    <a:pt x="346" y="146"/>
                    <a:pt x="347" y="145"/>
                    <a:pt x="349" y="144"/>
                  </a:cubicBezTo>
                  <a:cubicBezTo>
                    <a:pt x="352" y="142"/>
                    <a:pt x="353" y="142"/>
                    <a:pt x="353" y="142"/>
                  </a:cubicBezTo>
                  <a:cubicBezTo>
                    <a:pt x="353" y="142"/>
                    <a:pt x="346" y="146"/>
                    <a:pt x="345" y="147"/>
                  </a:cubicBezTo>
                  <a:cubicBezTo>
                    <a:pt x="344" y="147"/>
                    <a:pt x="344" y="147"/>
                    <a:pt x="344" y="147"/>
                  </a:cubicBezTo>
                  <a:moveTo>
                    <a:pt x="38" y="289"/>
                  </a:moveTo>
                  <a:cubicBezTo>
                    <a:pt x="60" y="276"/>
                    <a:pt x="82" y="266"/>
                    <a:pt x="105" y="257"/>
                  </a:cubicBezTo>
                  <a:cubicBezTo>
                    <a:pt x="128" y="248"/>
                    <a:pt x="149" y="235"/>
                    <a:pt x="172" y="225"/>
                  </a:cubicBezTo>
                  <a:cubicBezTo>
                    <a:pt x="197" y="215"/>
                    <a:pt x="222" y="205"/>
                    <a:pt x="247" y="195"/>
                  </a:cubicBezTo>
                  <a:cubicBezTo>
                    <a:pt x="271" y="184"/>
                    <a:pt x="295" y="173"/>
                    <a:pt x="319" y="161"/>
                  </a:cubicBezTo>
                  <a:cubicBezTo>
                    <a:pt x="322" y="160"/>
                    <a:pt x="325" y="158"/>
                    <a:pt x="327" y="157"/>
                  </a:cubicBezTo>
                  <a:cubicBezTo>
                    <a:pt x="339" y="152"/>
                    <a:pt x="351" y="147"/>
                    <a:pt x="360" y="139"/>
                  </a:cubicBezTo>
                  <a:cubicBezTo>
                    <a:pt x="363" y="144"/>
                    <a:pt x="365" y="148"/>
                    <a:pt x="367" y="153"/>
                  </a:cubicBezTo>
                  <a:cubicBezTo>
                    <a:pt x="338" y="168"/>
                    <a:pt x="307" y="178"/>
                    <a:pt x="277" y="189"/>
                  </a:cubicBezTo>
                  <a:cubicBezTo>
                    <a:pt x="269" y="192"/>
                    <a:pt x="261" y="196"/>
                    <a:pt x="253" y="199"/>
                  </a:cubicBezTo>
                  <a:cubicBezTo>
                    <a:pt x="243" y="202"/>
                    <a:pt x="233" y="205"/>
                    <a:pt x="224" y="209"/>
                  </a:cubicBezTo>
                  <a:cubicBezTo>
                    <a:pt x="181" y="225"/>
                    <a:pt x="139" y="244"/>
                    <a:pt x="98" y="262"/>
                  </a:cubicBezTo>
                  <a:cubicBezTo>
                    <a:pt x="78" y="270"/>
                    <a:pt x="55" y="279"/>
                    <a:pt x="38" y="289"/>
                  </a:cubicBezTo>
                  <a:moveTo>
                    <a:pt x="17" y="229"/>
                  </a:moveTo>
                  <a:cubicBezTo>
                    <a:pt x="17" y="225"/>
                    <a:pt x="17" y="222"/>
                    <a:pt x="17" y="218"/>
                  </a:cubicBezTo>
                  <a:cubicBezTo>
                    <a:pt x="38" y="210"/>
                    <a:pt x="58" y="199"/>
                    <a:pt x="78" y="188"/>
                  </a:cubicBezTo>
                  <a:cubicBezTo>
                    <a:pt x="103" y="174"/>
                    <a:pt x="130" y="163"/>
                    <a:pt x="156" y="152"/>
                  </a:cubicBezTo>
                  <a:cubicBezTo>
                    <a:pt x="167" y="147"/>
                    <a:pt x="178" y="142"/>
                    <a:pt x="190" y="138"/>
                  </a:cubicBezTo>
                  <a:cubicBezTo>
                    <a:pt x="179" y="142"/>
                    <a:pt x="169" y="147"/>
                    <a:pt x="159" y="152"/>
                  </a:cubicBezTo>
                  <a:cubicBezTo>
                    <a:pt x="133" y="164"/>
                    <a:pt x="108" y="176"/>
                    <a:pt x="83" y="190"/>
                  </a:cubicBezTo>
                  <a:cubicBezTo>
                    <a:pt x="61" y="203"/>
                    <a:pt x="40" y="217"/>
                    <a:pt x="17" y="229"/>
                  </a:cubicBezTo>
                  <a:moveTo>
                    <a:pt x="277" y="160"/>
                  </a:moveTo>
                  <a:cubicBezTo>
                    <a:pt x="292" y="153"/>
                    <a:pt x="306" y="146"/>
                    <a:pt x="321" y="140"/>
                  </a:cubicBezTo>
                  <a:cubicBezTo>
                    <a:pt x="323" y="139"/>
                    <a:pt x="326" y="138"/>
                    <a:pt x="328" y="137"/>
                  </a:cubicBezTo>
                  <a:cubicBezTo>
                    <a:pt x="324" y="139"/>
                    <a:pt x="321" y="140"/>
                    <a:pt x="317" y="142"/>
                  </a:cubicBezTo>
                  <a:cubicBezTo>
                    <a:pt x="304" y="148"/>
                    <a:pt x="291" y="154"/>
                    <a:pt x="277" y="160"/>
                  </a:cubicBezTo>
                  <a:moveTo>
                    <a:pt x="76" y="257"/>
                  </a:moveTo>
                  <a:cubicBezTo>
                    <a:pt x="115" y="237"/>
                    <a:pt x="153" y="218"/>
                    <a:pt x="192" y="198"/>
                  </a:cubicBezTo>
                  <a:cubicBezTo>
                    <a:pt x="241" y="173"/>
                    <a:pt x="295" y="158"/>
                    <a:pt x="344" y="131"/>
                  </a:cubicBezTo>
                  <a:cubicBezTo>
                    <a:pt x="346" y="130"/>
                    <a:pt x="346" y="130"/>
                    <a:pt x="347" y="129"/>
                  </a:cubicBezTo>
                  <a:cubicBezTo>
                    <a:pt x="349" y="128"/>
                    <a:pt x="350" y="127"/>
                    <a:pt x="352" y="126"/>
                  </a:cubicBezTo>
                  <a:cubicBezTo>
                    <a:pt x="353" y="126"/>
                    <a:pt x="353" y="126"/>
                    <a:pt x="353" y="126"/>
                  </a:cubicBezTo>
                  <a:cubicBezTo>
                    <a:pt x="355" y="129"/>
                    <a:pt x="357" y="133"/>
                    <a:pt x="359" y="137"/>
                  </a:cubicBezTo>
                  <a:cubicBezTo>
                    <a:pt x="349" y="140"/>
                    <a:pt x="341" y="147"/>
                    <a:pt x="333" y="152"/>
                  </a:cubicBezTo>
                  <a:cubicBezTo>
                    <a:pt x="331" y="152"/>
                    <a:pt x="330" y="153"/>
                    <a:pt x="329" y="154"/>
                  </a:cubicBezTo>
                  <a:cubicBezTo>
                    <a:pt x="328" y="154"/>
                    <a:pt x="326" y="155"/>
                    <a:pt x="325" y="155"/>
                  </a:cubicBezTo>
                  <a:cubicBezTo>
                    <a:pt x="274" y="176"/>
                    <a:pt x="222" y="195"/>
                    <a:pt x="171" y="217"/>
                  </a:cubicBezTo>
                  <a:cubicBezTo>
                    <a:pt x="145" y="229"/>
                    <a:pt x="119" y="241"/>
                    <a:pt x="92" y="251"/>
                  </a:cubicBezTo>
                  <a:cubicBezTo>
                    <a:pt x="87" y="253"/>
                    <a:pt x="82" y="255"/>
                    <a:pt x="76" y="257"/>
                  </a:cubicBezTo>
                  <a:moveTo>
                    <a:pt x="17" y="214"/>
                  </a:moveTo>
                  <a:cubicBezTo>
                    <a:pt x="17" y="211"/>
                    <a:pt x="18" y="208"/>
                    <a:pt x="18" y="206"/>
                  </a:cubicBezTo>
                  <a:cubicBezTo>
                    <a:pt x="25" y="202"/>
                    <a:pt x="31" y="198"/>
                    <a:pt x="37" y="194"/>
                  </a:cubicBezTo>
                  <a:cubicBezTo>
                    <a:pt x="49" y="188"/>
                    <a:pt x="60" y="182"/>
                    <a:pt x="71" y="176"/>
                  </a:cubicBezTo>
                  <a:cubicBezTo>
                    <a:pt x="96" y="164"/>
                    <a:pt x="121" y="152"/>
                    <a:pt x="146" y="140"/>
                  </a:cubicBezTo>
                  <a:cubicBezTo>
                    <a:pt x="164" y="133"/>
                    <a:pt x="182" y="125"/>
                    <a:pt x="200" y="117"/>
                  </a:cubicBezTo>
                  <a:cubicBezTo>
                    <a:pt x="138" y="148"/>
                    <a:pt x="75" y="175"/>
                    <a:pt x="17" y="214"/>
                  </a:cubicBezTo>
                  <a:moveTo>
                    <a:pt x="23" y="265"/>
                  </a:moveTo>
                  <a:cubicBezTo>
                    <a:pt x="22" y="264"/>
                    <a:pt x="22" y="262"/>
                    <a:pt x="22" y="261"/>
                  </a:cubicBezTo>
                  <a:cubicBezTo>
                    <a:pt x="43" y="255"/>
                    <a:pt x="62" y="243"/>
                    <a:pt x="82" y="234"/>
                  </a:cubicBezTo>
                  <a:cubicBezTo>
                    <a:pt x="111" y="221"/>
                    <a:pt x="140" y="208"/>
                    <a:pt x="169" y="195"/>
                  </a:cubicBezTo>
                  <a:cubicBezTo>
                    <a:pt x="228" y="169"/>
                    <a:pt x="287" y="142"/>
                    <a:pt x="346" y="117"/>
                  </a:cubicBezTo>
                  <a:cubicBezTo>
                    <a:pt x="348" y="119"/>
                    <a:pt x="350" y="122"/>
                    <a:pt x="351" y="124"/>
                  </a:cubicBezTo>
                  <a:cubicBezTo>
                    <a:pt x="351" y="124"/>
                    <a:pt x="351" y="124"/>
                    <a:pt x="351" y="124"/>
                  </a:cubicBezTo>
                  <a:cubicBezTo>
                    <a:pt x="293" y="151"/>
                    <a:pt x="235" y="176"/>
                    <a:pt x="176" y="200"/>
                  </a:cubicBezTo>
                  <a:cubicBezTo>
                    <a:pt x="164" y="205"/>
                    <a:pt x="152" y="211"/>
                    <a:pt x="141" y="217"/>
                  </a:cubicBezTo>
                  <a:cubicBezTo>
                    <a:pt x="127" y="224"/>
                    <a:pt x="111" y="228"/>
                    <a:pt x="96" y="234"/>
                  </a:cubicBezTo>
                  <a:cubicBezTo>
                    <a:pt x="71" y="243"/>
                    <a:pt x="46" y="252"/>
                    <a:pt x="23" y="265"/>
                  </a:cubicBezTo>
                  <a:moveTo>
                    <a:pt x="21" y="259"/>
                  </a:moveTo>
                  <a:cubicBezTo>
                    <a:pt x="21" y="259"/>
                    <a:pt x="21" y="259"/>
                    <a:pt x="21" y="259"/>
                  </a:cubicBezTo>
                  <a:cubicBezTo>
                    <a:pt x="25" y="257"/>
                    <a:pt x="29" y="253"/>
                    <a:pt x="32" y="251"/>
                  </a:cubicBezTo>
                  <a:cubicBezTo>
                    <a:pt x="36" y="248"/>
                    <a:pt x="41" y="246"/>
                    <a:pt x="45" y="243"/>
                  </a:cubicBezTo>
                  <a:cubicBezTo>
                    <a:pt x="56" y="237"/>
                    <a:pt x="67" y="232"/>
                    <a:pt x="78" y="226"/>
                  </a:cubicBezTo>
                  <a:cubicBezTo>
                    <a:pt x="122" y="204"/>
                    <a:pt x="166" y="183"/>
                    <a:pt x="211" y="162"/>
                  </a:cubicBezTo>
                  <a:cubicBezTo>
                    <a:pt x="213" y="161"/>
                    <a:pt x="215" y="160"/>
                    <a:pt x="217" y="159"/>
                  </a:cubicBezTo>
                  <a:cubicBezTo>
                    <a:pt x="244" y="148"/>
                    <a:pt x="271" y="137"/>
                    <a:pt x="298" y="126"/>
                  </a:cubicBezTo>
                  <a:cubicBezTo>
                    <a:pt x="302" y="124"/>
                    <a:pt x="307" y="123"/>
                    <a:pt x="311" y="121"/>
                  </a:cubicBezTo>
                  <a:cubicBezTo>
                    <a:pt x="315" y="120"/>
                    <a:pt x="318" y="118"/>
                    <a:pt x="321" y="116"/>
                  </a:cubicBezTo>
                  <a:cubicBezTo>
                    <a:pt x="322" y="116"/>
                    <a:pt x="323" y="115"/>
                    <a:pt x="324" y="114"/>
                  </a:cubicBezTo>
                  <a:cubicBezTo>
                    <a:pt x="329" y="112"/>
                    <a:pt x="334" y="110"/>
                    <a:pt x="338" y="108"/>
                  </a:cubicBezTo>
                  <a:cubicBezTo>
                    <a:pt x="341" y="110"/>
                    <a:pt x="343" y="113"/>
                    <a:pt x="345" y="115"/>
                  </a:cubicBezTo>
                  <a:cubicBezTo>
                    <a:pt x="256" y="152"/>
                    <a:pt x="168" y="192"/>
                    <a:pt x="81" y="232"/>
                  </a:cubicBezTo>
                  <a:cubicBezTo>
                    <a:pt x="61" y="241"/>
                    <a:pt x="42" y="253"/>
                    <a:pt x="21" y="259"/>
                  </a:cubicBezTo>
                  <a:moveTo>
                    <a:pt x="93" y="163"/>
                  </a:moveTo>
                  <a:cubicBezTo>
                    <a:pt x="127" y="144"/>
                    <a:pt x="161" y="128"/>
                    <a:pt x="195" y="109"/>
                  </a:cubicBezTo>
                  <a:cubicBezTo>
                    <a:pt x="196" y="108"/>
                    <a:pt x="197" y="108"/>
                    <a:pt x="198" y="107"/>
                  </a:cubicBezTo>
                  <a:cubicBezTo>
                    <a:pt x="203" y="108"/>
                    <a:pt x="208" y="108"/>
                    <a:pt x="213" y="108"/>
                  </a:cubicBezTo>
                  <a:cubicBezTo>
                    <a:pt x="213" y="108"/>
                    <a:pt x="213" y="108"/>
                    <a:pt x="214" y="108"/>
                  </a:cubicBezTo>
                  <a:cubicBezTo>
                    <a:pt x="174" y="127"/>
                    <a:pt x="133" y="143"/>
                    <a:pt x="93" y="163"/>
                  </a:cubicBezTo>
                  <a:moveTo>
                    <a:pt x="19" y="202"/>
                  </a:moveTo>
                  <a:cubicBezTo>
                    <a:pt x="19" y="197"/>
                    <a:pt x="20" y="193"/>
                    <a:pt x="21" y="188"/>
                  </a:cubicBezTo>
                  <a:cubicBezTo>
                    <a:pt x="36" y="182"/>
                    <a:pt x="50" y="172"/>
                    <a:pt x="63" y="164"/>
                  </a:cubicBezTo>
                  <a:cubicBezTo>
                    <a:pt x="83" y="154"/>
                    <a:pt x="104" y="144"/>
                    <a:pt x="124" y="134"/>
                  </a:cubicBezTo>
                  <a:cubicBezTo>
                    <a:pt x="145" y="125"/>
                    <a:pt x="165" y="115"/>
                    <a:pt x="185" y="105"/>
                  </a:cubicBezTo>
                  <a:cubicBezTo>
                    <a:pt x="188" y="106"/>
                    <a:pt x="191" y="106"/>
                    <a:pt x="194" y="107"/>
                  </a:cubicBezTo>
                  <a:cubicBezTo>
                    <a:pt x="175" y="117"/>
                    <a:pt x="156" y="127"/>
                    <a:pt x="137" y="136"/>
                  </a:cubicBezTo>
                  <a:cubicBezTo>
                    <a:pt x="108" y="151"/>
                    <a:pt x="80" y="167"/>
                    <a:pt x="52" y="183"/>
                  </a:cubicBezTo>
                  <a:cubicBezTo>
                    <a:pt x="46" y="186"/>
                    <a:pt x="40" y="189"/>
                    <a:pt x="34" y="193"/>
                  </a:cubicBezTo>
                  <a:cubicBezTo>
                    <a:pt x="29" y="196"/>
                    <a:pt x="24" y="199"/>
                    <a:pt x="19" y="202"/>
                  </a:cubicBezTo>
                  <a:moveTo>
                    <a:pt x="33" y="179"/>
                  </a:moveTo>
                  <a:cubicBezTo>
                    <a:pt x="33" y="179"/>
                    <a:pt x="33" y="179"/>
                    <a:pt x="33" y="179"/>
                  </a:cubicBezTo>
                  <a:cubicBezTo>
                    <a:pt x="43" y="173"/>
                    <a:pt x="53" y="167"/>
                    <a:pt x="63" y="162"/>
                  </a:cubicBezTo>
                  <a:cubicBezTo>
                    <a:pt x="83" y="150"/>
                    <a:pt x="103" y="139"/>
                    <a:pt x="124" y="129"/>
                  </a:cubicBezTo>
                  <a:cubicBezTo>
                    <a:pt x="141" y="120"/>
                    <a:pt x="157" y="110"/>
                    <a:pt x="174" y="101"/>
                  </a:cubicBezTo>
                  <a:cubicBezTo>
                    <a:pt x="177" y="102"/>
                    <a:pt x="180" y="103"/>
                    <a:pt x="182" y="104"/>
                  </a:cubicBezTo>
                  <a:cubicBezTo>
                    <a:pt x="168" y="111"/>
                    <a:pt x="154" y="118"/>
                    <a:pt x="139" y="125"/>
                  </a:cubicBezTo>
                  <a:cubicBezTo>
                    <a:pt x="103" y="142"/>
                    <a:pt x="68" y="159"/>
                    <a:pt x="33" y="179"/>
                  </a:cubicBezTo>
                  <a:moveTo>
                    <a:pt x="55" y="224"/>
                  </a:moveTo>
                  <a:cubicBezTo>
                    <a:pt x="69" y="216"/>
                    <a:pt x="84" y="209"/>
                    <a:pt x="98" y="202"/>
                  </a:cubicBezTo>
                  <a:cubicBezTo>
                    <a:pt x="132" y="185"/>
                    <a:pt x="166" y="168"/>
                    <a:pt x="201" y="153"/>
                  </a:cubicBezTo>
                  <a:cubicBezTo>
                    <a:pt x="233" y="139"/>
                    <a:pt x="266" y="126"/>
                    <a:pt x="298" y="113"/>
                  </a:cubicBezTo>
                  <a:cubicBezTo>
                    <a:pt x="309" y="108"/>
                    <a:pt x="319" y="104"/>
                    <a:pt x="329" y="99"/>
                  </a:cubicBezTo>
                  <a:cubicBezTo>
                    <a:pt x="332" y="102"/>
                    <a:pt x="334" y="104"/>
                    <a:pt x="337" y="106"/>
                  </a:cubicBezTo>
                  <a:cubicBezTo>
                    <a:pt x="331" y="108"/>
                    <a:pt x="326" y="111"/>
                    <a:pt x="320" y="114"/>
                  </a:cubicBezTo>
                  <a:cubicBezTo>
                    <a:pt x="311" y="118"/>
                    <a:pt x="301" y="122"/>
                    <a:pt x="292" y="126"/>
                  </a:cubicBezTo>
                  <a:cubicBezTo>
                    <a:pt x="281" y="129"/>
                    <a:pt x="270" y="133"/>
                    <a:pt x="259" y="138"/>
                  </a:cubicBezTo>
                  <a:cubicBezTo>
                    <a:pt x="247" y="143"/>
                    <a:pt x="234" y="148"/>
                    <a:pt x="222" y="154"/>
                  </a:cubicBezTo>
                  <a:cubicBezTo>
                    <a:pt x="211" y="158"/>
                    <a:pt x="200" y="162"/>
                    <a:pt x="190" y="167"/>
                  </a:cubicBezTo>
                  <a:cubicBezTo>
                    <a:pt x="146" y="185"/>
                    <a:pt x="102" y="202"/>
                    <a:pt x="59" y="222"/>
                  </a:cubicBezTo>
                  <a:cubicBezTo>
                    <a:pt x="58" y="222"/>
                    <a:pt x="56" y="223"/>
                    <a:pt x="55" y="224"/>
                  </a:cubicBezTo>
                  <a:moveTo>
                    <a:pt x="22" y="183"/>
                  </a:moveTo>
                  <a:cubicBezTo>
                    <a:pt x="24" y="176"/>
                    <a:pt x="27" y="169"/>
                    <a:pt x="30" y="162"/>
                  </a:cubicBezTo>
                  <a:cubicBezTo>
                    <a:pt x="40" y="159"/>
                    <a:pt x="50" y="154"/>
                    <a:pt x="60" y="149"/>
                  </a:cubicBezTo>
                  <a:cubicBezTo>
                    <a:pt x="79" y="139"/>
                    <a:pt x="98" y="131"/>
                    <a:pt x="117" y="122"/>
                  </a:cubicBezTo>
                  <a:cubicBezTo>
                    <a:pt x="134" y="114"/>
                    <a:pt x="151" y="107"/>
                    <a:pt x="168" y="99"/>
                  </a:cubicBezTo>
                  <a:cubicBezTo>
                    <a:pt x="169" y="99"/>
                    <a:pt x="171" y="100"/>
                    <a:pt x="172" y="100"/>
                  </a:cubicBezTo>
                  <a:cubicBezTo>
                    <a:pt x="122" y="128"/>
                    <a:pt x="71" y="153"/>
                    <a:pt x="22" y="183"/>
                  </a:cubicBezTo>
                  <a:moveTo>
                    <a:pt x="207" y="99"/>
                  </a:moveTo>
                  <a:cubicBezTo>
                    <a:pt x="205" y="99"/>
                    <a:pt x="202" y="99"/>
                    <a:pt x="199" y="98"/>
                  </a:cubicBezTo>
                  <a:cubicBezTo>
                    <a:pt x="203" y="96"/>
                    <a:pt x="207" y="94"/>
                    <a:pt x="211" y="92"/>
                  </a:cubicBezTo>
                  <a:cubicBezTo>
                    <a:pt x="211" y="94"/>
                    <a:pt x="211" y="95"/>
                    <a:pt x="211" y="97"/>
                  </a:cubicBezTo>
                  <a:cubicBezTo>
                    <a:pt x="210" y="98"/>
                    <a:pt x="209" y="98"/>
                    <a:pt x="207" y="99"/>
                  </a:cubicBezTo>
                  <a:moveTo>
                    <a:pt x="18" y="230"/>
                  </a:moveTo>
                  <a:cubicBezTo>
                    <a:pt x="17" y="230"/>
                    <a:pt x="31" y="224"/>
                    <a:pt x="33" y="223"/>
                  </a:cubicBezTo>
                  <a:cubicBezTo>
                    <a:pt x="41" y="218"/>
                    <a:pt x="48" y="214"/>
                    <a:pt x="56" y="209"/>
                  </a:cubicBezTo>
                  <a:cubicBezTo>
                    <a:pt x="73" y="198"/>
                    <a:pt x="91" y="188"/>
                    <a:pt x="109" y="179"/>
                  </a:cubicBezTo>
                  <a:cubicBezTo>
                    <a:pt x="143" y="161"/>
                    <a:pt x="179" y="145"/>
                    <a:pt x="214" y="129"/>
                  </a:cubicBezTo>
                  <a:cubicBezTo>
                    <a:pt x="232" y="121"/>
                    <a:pt x="250" y="112"/>
                    <a:pt x="269" y="105"/>
                  </a:cubicBezTo>
                  <a:cubicBezTo>
                    <a:pt x="283" y="100"/>
                    <a:pt x="297" y="95"/>
                    <a:pt x="310" y="86"/>
                  </a:cubicBezTo>
                  <a:cubicBezTo>
                    <a:pt x="312" y="88"/>
                    <a:pt x="315" y="89"/>
                    <a:pt x="317" y="91"/>
                  </a:cubicBezTo>
                  <a:cubicBezTo>
                    <a:pt x="321" y="93"/>
                    <a:pt x="324" y="95"/>
                    <a:pt x="327" y="98"/>
                  </a:cubicBezTo>
                  <a:cubicBezTo>
                    <a:pt x="316" y="103"/>
                    <a:pt x="304" y="107"/>
                    <a:pt x="293" y="112"/>
                  </a:cubicBezTo>
                  <a:cubicBezTo>
                    <a:pt x="289" y="114"/>
                    <a:pt x="286" y="115"/>
                    <a:pt x="282" y="116"/>
                  </a:cubicBezTo>
                  <a:cubicBezTo>
                    <a:pt x="265" y="123"/>
                    <a:pt x="247" y="129"/>
                    <a:pt x="230" y="136"/>
                  </a:cubicBezTo>
                  <a:cubicBezTo>
                    <a:pt x="192" y="151"/>
                    <a:pt x="155" y="167"/>
                    <a:pt x="117" y="183"/>
                  </a:cubicBezTo>
                  <a:cubicBezTo>
                    <a:pt x="102" y="189"/>
                    <a:pt x="86" y="195"/>
                    <a:pt x="72" y="203"/>
                  </a:cubicBezTo>
                  <a:cubicBezTo>
                    <a:pt x="55" y="212"/>
                    <a:pt x="40" y="223"/>
                    <a:pt x="22" y="229"/>
                  </a:cubicBezTo>
                  <a:cubicBezTo>
                    <a:pt x="20" y="230"/>
                    <a:pt x="19" y="230"/>
                    <a:pt x="18" y="230"/>
                  </a:cubicBezTo>
                  <a:moveTo>
                    <a:pt x="32" y="156"/>
                  </a:moveTo>
                  <a:cubicBezTo>
                    <a:pt x="32" y="156"/>
                    <a:pt x="32" y="156"/>
                    <a:pt x="32" y="156"/>
                  </a:cubicBezTo>
                  <a:cubicBezTo>
                    <a:pt x="44" y="152"/>
                    <a:pt x="53" y="144"/>
                    <a:pt x="64" y="138"/>
                  </a:cubicBezTo>
                  <a:cubicBezTo>
                    <a:pt x="79" y="128"/>
                    <a:pt x="96" y="121"/>
                    <a:pt x="111" y="112"/>
                  </a:cubicBezTo>
                  <a:cubicBezTo>
                    <a:pt x="128" y="103"/>
                    <a:pt x="145" y="95"/>
                    <a:pt x="162" y="86"/>
                  </a:cubicBezTo>
                  <a:cubicBezTo>
                    <a:pt x="147" y="94"/>
                    <a:pt x="132" y="103"/>
                    <a:pt x="116" y="111"/>
                  </a:cubicBezTo>
                  <a:cubicBezTo>
                    <a:pt x="99" y="120"/>
                    <a:pt x="83" y="129"/>
                    <a:pt x="66" y="138"/>
                  </a:cubicBezTo>
                  <a:cubicBezTo>
                    <a:pt x="57" y="144"/>
                    <a:pt x="48" y="150"/>
                    <a:pt x="38" y="154"/>
                  </a:cubicBezTo>
                  <a:cubicBezTo>
                    <a:pt x="36" y="155"/>
                    <a:pt x="34" y="156"/>
                    <a:pt x="32" y="156"/>
                  </a:cubicBezTo>
                  <a:moveTo>
                    <a:pt x="257" y="108"/>
                  </a:moveTo>
                  <a:cubicBezTo>
                    <a:pt x="263" y="105"/>
                    <a:pt x="269" y="103"/>
                    <a:pt x="276" y="100"/>
                  </a:cubicBezTo>
                  <a:cubicBezTo>
                    <a:pt x="283" y="97"/>
                    <a:pt x="290" y="94"/>
                    <a:pt x="297" y="91"/>
                  </a:cubicBezTo>
                  <a:cubicBezTo>
                    <a:pt x="299" y="90"/>
                    <a:pt x="306" y="86"/>
                    <a:pt x="308" y="85"/>
                  </a:cubicBezTo>
                  <a:cubicBezTo>
                    <a:pt x="308" y="85"/>
                    <a:pt x="308" y="85"/>
                    <a:pt x="308" y="85"/>
                  </a:cubicBezTo>
                  <a:cubicBezTo>
                    <a:pt x="307" y="85"/>
                    <a:pt x="306" y="86"/>
                    <a:pt x="304" y="87"/>
                  </a:cubicBezTo>
                  <a:cubicBezTo>
                    <a:pt x="290" y="96"/>
                    <a:pt x="273" y="102"/>
                    <a:pt x="257" y="108"/>
                  </a:cubicBezTo>
                  <a:moveTo>
                    <a:pt x="195" y="98"/>
                  </a:moveTo>
                  <a:cubicBezTo>
                    <a:pt x="192" y="97"/>
                    <a:pt x="188" y="96"/>
                    <a:pt x="185" y="95"/>
                  </a:cubicBezTo>
                  <a:cubicBezTo>
                    <a:pt x="194" y="90"/>
                    <a:pt x="202" y="85"/>
                    <a:pt x="211" y="80"/>
                  </a:cubicBezTo>
                  <a:cubicBezTo>
                    <a:pt x="211" y="83"/>
                    <a:pt x="211" y="87"/>
                    <a:pt x="211" y="90"/>
                  </a:cubicBezTo>
                  <a:cubicBezTo>
                    <a:pt x="206" y="93"/>
                    <a:pt x="200" y="95"/>
                    <a:pt x="195" y="98"/>
                  </a:cubicBezTo>
                  <a:moveTo>
                    <a:pt x="182" y="94"/>
                  </a:moveTo>
                  <a:cubicBezTo>
                    <a:pt x="181" y="94"/>
                    <a:pt x="180" y="94"/>
                    <a:pt x="179" y="93"/>
                  </a:cubicBezTo>
                  <a:cubicBezTo>
                    <a:pt x="190" y="88"/>
                    <a:pt x="201" y="83"/>
                    <a:pt x="211" y="77"/>
                  </a:cubicBezTo>
                  <a:cubicBezTo>
                    <a:pt x="211" y="77"/>
                    <a:pt x="211" y="77"/>
                    <a:pt x="211" y="77"/>
                  </a:cubicBezTo>
                  <a:cubicBezTo>
                    <a:pt x="201" y="83"/>
                    <a:pt x="192" y="89"/>
                    <a:pt x="182" y="94"/>
                  </a:cubicBezTo>
                  <a:moveTo>
                    <a:pt x="253" y="92"/>
                  </a:moveTo>
                  <a:cubicBezTo>
                    <a:pt x="255" y="91"/>
                    <a:pt x="257" y="90"/>
                    <a:pt x="259" y="89"/>
                  </a:cubicBezTo>
                  <a:cubicBezTo>
                    <a:pt x="260" y="89"/>
                    <a:pt x="261" y="88"/>
                    <a:pt x="262" y="88"/>
                  </a:cubicBezTo>
                  <a:cubicBezTo>
                    <a:pt x="267" y="85"/>
                    <a:pt x="273" y="81"/>
                    <a:pt x="278" y="78"/>
                  </a:cubicBezTo>
                  <a:cubicBezTo>
                    <a:pt x="281" y="78"/>
                    <a:pt x="283" y="77"/>
                    <a:pt x="283" y="76"/>
                  </a:cubicBezTo>
                  <a:cubicBezTo>
                    <a:pt x="283" y="75"/>
                    <a:pt x="284" y="75"/>
                    <a:pt x="285" y="74"/>
                  </a:cubicBezTo>
                  <a:cubicBezTo>
                    <a:pt x="292" y="77"/>
                    <a:pt x="299" y="81"/>
                    <a:pt x="306" y="84"/>
                  </a:cubicBezTo>
                  <a:cubicBezTo>
                    <a:pt x="261" y="104"/>
                    <a:pt x="217" y="123"/>
                    <a:pt x="172" y="142"/>
                  </a:cubicBezTo>
                  <a:cubicBezTo>
                    <a:pt x="129" y="160"/>
                    <a:pt x="88" y="180"/>
                    <a:pt x="48" y="202"/>
                  </a:cubicBezTo>
                  <a:cubicBezTo>
                    <a:pt x="38" y="207"/>
                    <a:pt x="26" y="211"/>
                    <a:pt x="18" y="216"/>
                  </a:cubicBezTo>
                  <a:cubicBezTo>
                    <a:pt x="27" y="210"/>
                    <a:pt x="37" y="204"/>
                    <a:pt x="46" y="198"/>
                  </a:cubicBezTo>
                  <a:cubicBezTo>
                    <a:pt x="66" y="186"/>
                    <a:pt x="87" y="175"/>
                    <a:pt x="108" y="164"/>
                  </a:cubicBezTo>
                  <a:cubicBezTo>
                    <a:pt x="146" y="145"/>
                    <a:pt x="186" y="127"/>
                    <a:pt x="224" y="108"/>
                  </a:cubicBezTo>
                  <a:cubicBezTo>
                    <a:pt x="240" y="106"/>
                    <a:pt x="256" y="102"/>
                    <a:pt x="272" y="96"/>
                  </a:cubicBezTo>
                  <a:cubicBezTo>
                    <a:pt x="276" y="94"/>
                    <a:pt x="275" y="86"/>
                    <a:pt x="271" y="86"/>
                  </a:cubicBezTo>
                  <a:cubicBezTo>
                    <a:pt x="270" y="86"/>
                    <a:pt x="270" y="87"/>
                    <a:pt x="269" y="87"/>
                  </a:cubicBezTo>
                  <a:cubicBezTo>
                    <a:pt x="264" y="89"/>
                    <a:pt x="259" y="91"/>
                    <a:pt x="253" y="92"/>
                  </a:cubicBezTo>
                  <a:moveTo>
                    <a:pt x="36" y="150"/>
                  </a:moveTo>
                  <a:cubicBezTo>
                    <a:pt x="38" y="145"/>
                    <a:pt x="41" y="140"/>
                    <a:pt x="44" y="136"/>
                  </a:cubicBezTo>
                  <a:cubicBezTo>
                    <a:pt x="67" y="126"/>
                    <a:pt x="89" y="113"/>
                    <a:pt x="112" y="101"/>
                  </a:cubicBezTo>
                  <a:cubicBezTo>
                    <a:pt x="126" y="95"/>
                    <a:pt x="139" y="87"/>
                    <a:pt x="153" y="80"/>
                  </a:cubicBezTo>
                  <a:cubicBezTo>
                    <a:pt x="158" y="78"/>
                    <a:pt x="163" y="76"/>
                    <a:pt x="168" y="73"/>
                  </a:cubicBezTo>
                  <a:cubicBezTo>
                    <a:pt x="123" y="97"/>
                    <a:pt x="79" y="123"/>
                    <a:pt x="36" y="150"/>
                  </a:cubicBezTo>
                  <a:moveTo>
                    <a:pt x="220" y="92"/>
                  </a:moveTo>
                  <a:cubicBezTo>
                    <a:pt x="220" y="90"/>
                    <a:pt x="220" y="89"/>
                    <a:pt x="220" y="88"/>
                  </a:cubicBezTo>
                  <a:cubicBezTo>
                    <a:pt x="232" y="82"/>
                    <a:pt x="244" y="77"/>
                    <a:pt x="256" y="71"/>
                  </a:cubicBezTo>
                  <a:cubicBezTo>
                    <a:pt x="244" y="77"/>
                    <a:pt x="232" y="84"/>
                    <a:pt x="220" y="92"/>
                  </a:cubicBezTo>
                  <a:moveTo>
                    <a:pt x="64" y="112"/>
                  </a:moveTo>
                  <a:cubicBezTo>
                    <a:pt x="79" y="97"/>
                    <a:pt x="98" y="84"/>
                    <a:pt x="120" y="76"/>
                  </a:cubicBezTo>
                  <a:cubicBezTo>
                    <a:pt x="129" y="73"/>
                    <a:pt x="140" y="70"/>
                    <a:pt x="150" y="67"/>
                  </a:cubicBezTo>
                  <a:cubicBezTo>
                    <a:pt x="142" y="71"/>
                    <a:pt x="134" y="75"/>
                    <a:pt x="126" y="79"/>
                  </a:cubicBezTo>
                  <a:cubicBezTo>
                    <a:pt x="105" y="90"/>
                    <a:pt x="84" y="101"/>
                    <a:pt x="64" y="112"/>
                  </a:cubicBezTo>
                  <a:moveTo>
                    <a:pt x="221" y="99"/>
                  </a:moveTo>
                  <a:cubicBezTo>
                    <a:pt x="220" y="98"/>
                    <a:pt x="220" y="96"/>
                    <a:pt x="220" y="95"/>
                  </a:cubicBezTo>
                  <a:cubicBezTo>
                    <a:pt x="235" y="87"/>
                    <a:pt x="249" y="79"/>
                    <a:pt x="261" y="68"/>
                  </a:cubicBezTo>
                  <a:cubicBezTo>
                    <a:pt x="262" y="68"/>
                    <a:pt x="262" y="68"/>
                    <a:pt x="261" y="67"/>
                  </a:cubicBezTo>
                  <a:cubicBezTo>
                    <a:pt x="268" y="69"/>
                    <a:pt x="275" y="71"/>
                    <a:pt x="282" y="73"/>
                  </a:cubicBezTo>
                  <a:cubicBezTo>
                    <a:pt x="274" y="78"/>
                    <a:pt x="267" y="82"/>
                    <a:pt x="259" y="87"/>
                  </a:cubicBezTo>
                  <a:cubicBezTo>
                    <a:pt x="253" y="90"/>
                    <a:pt x="246" y="93"/>
                    <a:pt x="240" y="96"/>
                  </a:cubicBezTo>
                  <a:cubicBezTo>
                    <a:pt x="233" y="97"/>
                    <a:pt x="227" y="98"/>
                    <a:pt x="221" y="99"/>
                  </a:cubicBezTo>
                  <a:moveTo>
                    <a:pt x="221" y="72"/>
                  </a:moveTo>
                  <a:cubicBezTo>
                    <a:pt x="221" y="71"/>
                    <a:pt x="221" y="71"/>
                    <a:pt x="221" y="71"/>
                  </a:cubicBezTo>
                  <a:cubicBezTo>
                    <a:pt x="225" y="69"/>
                    <a:pt x="229" y="67"/>
                    <a:pt x="232" y="64"/>
                  </a:cubicBezTo>
                  <a:cubicBezTo>
                    <a:pt x="228" y="67"/>
                    <a:pt x="225" y="69"/>
                    <a:pt x="221" y="72"/>
                  </a:cubicBezTo>
                  <a:moveTo>
                    <a:pt x="62" y="116"/>
                  </a:moveTo>
                  <a:cubicBezTo>
                    <a:pt x="62" y="116"/>
                    <a:pt x="62" y="116"/>
                    <a:pt x="62" y="116"/>
                  </a:cubicBezTo>
                  <a:cubicBezTo>
                    <a:pt x="83" y="104"/>
                    <a:pt x="105" y="93"/>
                    <a:pt x="127" y="81"/>
                  </a:cubicBezTo>
                  <a:cubicBezTo>
                    <a:pt x="137" y="76"/>
                    <a:pt x="147" y="71"/>
                    <a:pt x="157" y="67"/>
                  </a:cubicBezTo>
                  <a:cubicBezTo>
                    <a:pt x="160" y="66"/>
                    <a:pt x="163" y="65"/>
                    <a:pt x="165" y="64"/>
                  </a:cubicBezTo>
                  <a:cubicBezTo>
                    <a:pt x="166" y="64"/>
                    <a:pt x="166" y="64"/>
                    <a:pt x="167" y="64"/>
                  </a:cubicBezTo>
                  <a:cubicBezTo>
                    <a:pt x="161" y="67"/>
                    <a:pt x="156" y="69"/>
                    <a:pt x="150" y="72"/>
                  </a:cubicBezTo>
                  <a:cubicBezTo>
                    <a:pt x="116" y="88"/>
                    <a:pt x="83" y="104"/>
                    <a:pt x="52" y="125"/>
                  </a:cubicBezTo>
                  <a:cubicBezTo>
                    <a:pt x="55" y="122"/>
                    <a:pt x="58" y="118"/>
                    <a:pt x="61" y="115"/>
                  </a:cubicBezTo>
                  <a:cubicBezTo>
                    <a:pt x="61" y="116"/>
                    <a:pt x="61" y="116"/>
                    <a:pt x="62" y="116"/>
                  </a:cubicBezTo>
                  <a:moveTo>
                    <a:pt x="220" y="86"/>
                  </a:moveTo>
                  <a:cubicBezTo>
                    <a:pt x="220" y="82"/>
                    <a:pt x="220" y="78"/>
                    <a:pt x="220" y="74"/>
                  </a:cubicBezTo>
                  <a:cubicBezTo>
                    <a:pt x="226" y="71"/>
                    <a:pt x="232" y="67"/>
                    <a:pt x="238" y="63"/>
                  </a:cubicBezTo>
                  <a:cubicBezTo>
                    <a:pt x="239" y="63"/>
                    <a:pt x="239" y="63"/>
                    <a:pt x="239" y="63"/>
                  </a:cubicBezTo>
                  <a:cubicBezTo>
                    <a:pt x="246" y="64"/>
                    <a:pt x="253" y="65"/>
                    <a:pt x="259" y="67"/>
                  </a:cubicBezTo>
                  <a:cubicBezTo>
                    <a:pt x="246" y="73"/>
                    <a:pt x="233" y="79"/>
                    <a:pt x="220" y="86"/>
                  </a:cubicBezTo>
                  <a:moveTo>
                    <a:pt x="31" y="160"/>
                  </a:moveTo>
                  <a:cubicBezTo>
                    <a:pt x="31" y="159"/>
                    <a:pt x="31" y="159"/>
                    <a:pt x="31" y="159"/>
                  </a:cubicBezTo>
                  <a:cubicBezTo>
                    <a:pt x="34" y="158"/>
                    <a:pt x="37" y="157"/>
                    <a:pt x="38" y="156"/>
                  </a:cubicBezTo>
                  <a:cubicBezTo>
                    <a:pt x="45" y="154"/>
                    <a:pt x="51" y="150"/>
                    <a:pt x="58" y="146"/>
                  </a:cubicBezTo>
                  <a:cubicBezTo>
                    <a:pt x="76" y="136"/>
                    <a:pt x="94" y="126"/>
                    <a:pt x="112" y="116"/>
                  </a:cubicBezTo>
                  <a:cubicBezTo>
                    <a:pt x="146" y="98"/>
                    <a:pt x="179" y="79"/>
                    <a:pt x="213" y="62"/>
                  </a:cubicBezTo>
                  <a:cubicBezTo>
                    <a:pt x="212" y="66"/>
                    <a:pt x="212" y="69"/>
                    <a:pt x="211" y="73"/>
                  </a:cubicBezTo>
                  <a:cubicBezTo>
                    <a:pt x="205" y="76"/>
                    <a:pt x="198" y="80"/>
                    <a:pt x="191" y="83"/>
                  </a:cubicBezTo>
                  <a:cubicBezTo>
                    <a:pt x="186" y="86"/>
                    <a:pt x="181" y="89"/>
                    <a:pt x="175" y="92"/>
                  </a:cubicBezTo>
                  <a:cubicBezTo>
                    <a:pt x="173" y="91"/>
                    <a:pt x="171" y="90"/>
                    <a:pt x="169" y="89"/>
                  </a:cubicBezTo>
                  <a:cubicBezTo>
                    <a:pt x="168" y="88"/>
                    <a:pt x="168" y="88"/>
                    <a:pt x="167" y="88"/>
                  </a:cubicBezTo>
                  <a:cubicBezTo>
                    <a:pt x="163" y="88"/>
                    <a:pt x="160" y="94"/>
                    <a:pt x="164" y="97"/>
                  </a:cubicBezTo>
                  <a:cubicBezTo>
                    <a:pt x="165" y="97"/>
                    <a:pt x="165" y="97"/>
                    <a:pt x="165" y="97"/>
                  </a:cubicBezTo>
                  <a:cubicBezTo>
                    <a:pt x="155" y="101"/>
                    <a:pt x="146" y="106"/>
                    <a:pt x="137" y="110"/>
                  </a:cubicBezTo>
                  <a:cubicBezTo>
                    <a:pt x="120" y="118"/>
                    <a:pt x="102" y="126"/>
                    <a:pt x="85" y="134"/>
                  </a:cubicBezTo>
                  <a:cubicBezTo>
                    <a:pt x="67" y="143"/>
                    <a:pt x="50" y="154"/>
                    <a:pt x="31" y="159"/>
                  </a:cubicBezTo>
                  <a:cubicBezTo>
                    <a:pt x="31" y="160"/>
                    <a:pt x="31" y="160"/>
                    <a:pt x="31" y="160"/>
                  </a:cubicBezTo>
                  <a:moveTo>
                    <a:pt x="46" y="133"/>
                  </a:moveTo>
                  <a:cubicBezTo>
                    <a:pt x="47" y="132"/>
                    <a:pt x="47" y="131"/>
                    <a:pt x="48" y="131"/>
                  </a:cubicBezTo>
                  <a:cubicBezTo>
                    <a:pt x="53" y="127"/>
                    <a:pt x="58" y="124"/>
                    <a:pt x="63" y="120"/>
                  </a:cubicBezTo>
                  <a:cubicBezTo>
                    <a:pt x="74" y="112"/>
                    <a:pt x="87" y="106"/>
                    <a:pt x="99" y="99"/>
                  </a:cubicBezTo>
                  <a:cubicBezTo>
                    <a:pt x="124" y="87"/>
                    <a:pt x="149" y="76"/>
                    <a:pt x="174" y="63"/>
                  </a:cubicBezTo>
                  <a:cubicBezTo>
                    <a:pt x="179" y="62"/>
                    <a:pt x="185" y="62"/>
                    <a:pt x="190" y="61"/>
                  </a:cubicBezTo>
                  <a:cubicBezTo>
                    <a:pt x="142" y="82"/>
                    <a:pt x="97" y="108"/>
                    <a:pt x="50" y="131"/>
                  </a:cubicBezTo>
                  <a:cubicBezTo>
                    <a:pt x="49" y="131"/>
                    <a:pt x="48" y="132"/>
                    <a:pt x="46" y="133"/>
                  </a:cubicBezTo>
                  <a:moveTo>
                    <a:pt x="221" y="68"/>
                  </a:moveTo>
                  <a:cubicBezTo>
                    <a:pt x="222" y="66"/>
                    <a:pt x="222" y="63"/>
                    <a:pt x="222" y="61"/>
                  </a:cubicBezTo>
                  <a:cubicBezTo>
                    <a:pt x="226" y="62"/>
                    <a:pt x="230" y="62"/>
                    <a:pt x="234" y="62"/>
                  </a:cubicBezTo>
                  <a:cubicBezTo>
                    <a:pt x="230" y="64"/>
                    <a:pt x="225" y="66"/>
                    <a:pt x="221" y="68"/>
                  </a:cubicBezTo>
                  <a:moveTo>
                    <a:pt x="33" y="154"/>
                  </a:moveTo>
                  <a:cubicBezTo>
                    <a:pt x="33" y="154"/>
                    <a:pt x="33" y="154"/>
                    <a:pt x="33" y="154"/>
                  </a:cubicBezTo>
                  <a:cubicBezTo>
                    <a:pt x="34" y="153"/>
                    <a:pt x="35" y="153"/>
                    <a:pt x="36" y="152"/>
                  </a:cubicBezTo>
                  <a:cubicBezTo>
                    <a:pt x="44" y="147"/>
                    <a:pt x="51" y="142"/>
                    <a:pt x="58" y="137"/>
                  </a:cubicBezTo>
                  <a:cubicBezTo>
                    <a:pt x="72" y="128"/>
                    <a:pt x="86" y="120"/>
                    <a:pt x="101" y="112"/>
                  </a:cubicBezTo>
                  <a:cubicBezTo>
                    <a:pt x="132" y="94"/>
                    <a:pt x="165" y="78"/>
                    <a:pt x="197" y="61"/>
                  </a:cubicBezTo>
                  <a:cubicBezTo>
                    <a:pt x="200" y="61"/>
                    <a:pt x="204" y="61"/>
                    <a:pt x="207" y="61"/>
                  </a:cubicBezTo>
                  <a:cubicBezTo>
                    <a:pt x="207" y="61"/>
                    <a:pt x="208" y="61"/>
                    <a:pt x="209" y="61"/>
                  </a:cubicBezTo>
                  <a:cubicBezTo>
                    <a:pt x="208" y="62"/>
                    <a:pt x="208" y="62"/>
                    <a:pt x="208" y="62"/>
                  </a:cubicBezTo>
                  <a:cubicBezTo>
                    <a:pt x="151" y="87"/>
                    <a:pt x="96" y="117"/>
                    <a:pt x="43" y="149"/>
                  </a:cubicBezTo>
                  <a:cubicBezTo>
                    <a:pt x="41" y="150"/>
                    <a:pt x="36" y="153"/>
                    <a:pt x="33" y="154"/>
                  </a:cubicBezTo>
                  <a:moveTo>
                    <a:pt x="253" y="0"/>
                  </a:moveTo>
                  <a:cubicBezTo>
                    <a:pt x="253" y="0"/>
                    <a:pt x="252" y="0"/>
                    <a:pt x="251" y="1"/>
                  </a:cubicBezTo>
                  <a:cubicBezTo>
                    <a:pt x="233" y="11"/>
                    <a:pt x="221" y="31"/>
                    <a:pt x="215" y="52"/>
                  </a:cubicBezTo>
                  <a:cubicBezTo>
                    <a:pt x="212" y="52"/>
                    <a:pt x="209" y="52"/>
                    <a:pt x="205" y="52"/>
                  </a:cubicBezTo>
                  <a:cubicBezTo>
                    <a:pt x="203" y="52"/>
                    <a:pt x="201" y="52"/>
                    <a:pt x="199" y="52"/>
                  </a:cubicBezTo>
                  <a:cubicBezTo>
                    <a:pt x="137" y="54"/>
                    <a:pt x="75" y="76"/>
                    <a:pt x="38" y="127"/>
                  </a:cubicBezTo>
                  <a:cubicBezTo>
                    <a:pt x="1" y="178"/>
                    <a:pt x="0" y="245"/>
                    <a:pt x="26" y="300"/>
                  </a:cubicBezTo>
                  <a:cubicBezTo>
                    <a:pt x="40" y="332"/>
                    <a:pt x="65" y="362"/>
                    <a:pt x="93" y="382"/>
                  </a:cubicBezTo>
                  <a:cubicBezTo>
                    <a:pt x="110" y="394"/>
                    <a:pt x="128" y="398"/>
                    <a:pt x="146" y="398"/>
                  </a:cubicBezTo>
                  <a:cubicBezTo>
                    <a:pt x="161" y="398"/>
                    <a:pt x="176" y="396"/>
                    <a:pt x="190" y="392"/>
                  </a:cubicBezTo>
                  <a:cubicBezTo>
                    <a:pt x="188" y="398"/>
                    <a:pt x="186" y="403"/>
                    <a:pt x="183" y="409"/>
                  </a:cubicBezTo>
                  <a:cubicBezTo>
                    <a:pt x="181" y="412"/>
                    <a:pt x="184" y="416"/>
                    <a:pt x="187" y="416"/>
                  </a:cubicBezTo>
                  <a:cubicBezTo>
                    <a:pt x="188" y="416"/>
                    <a:pt x="190" y="415"/>
                    <a:pt x="191" y="413"/>
                  </a:cubicBezTo>
                  <a:cubicBezTo>
                    <a:pt x="192" y="411"/>
                    <a:pt x="193" y="410"/>
                    <a:pt x="195" y="408"/>
                  </a:cubicBezTo>
                  <a:cubicBezTo>
                    <a:pt x="195" y="408"/>
                    <a:pt x="195" y="408"/>
                    <a:pt x="195" y="408"/>
                  </a:cubicBezTo>
                  <a:cubicBezTo>
                    <a:pt x="195" y="410"/>
                    <a:pt x="197" y="411"/>
                    <a:pt x="199" y="411"/>
                  </a:cubicBezTo>
                  <a:cubicBezTo>
                    <a:pt x="201" y="411"/>
                    <a:pt x="203" y="410"/>
                    <a:pt x="204" y="408"/>
                  </a:cubicBezTo>
                  <a:cubicBezTo>
                    <a:pt x="204" y="407"/>
                    <a:pt x="204" y="407"/>
                    <a:pt x="204" y="407"/>
                  </a:cubicBezTo>
                  <a:cubicBezTo>
                    <a:pt x="205" y="407"/>
                    <a:pt x="206" y="408"/>
                    <a:pt x="207" y="408"/>
                  </a:cubicBezTo>
                  <a:cubicBezTo>
                    <a:pt x="209" y="408"/>
                    <a:pt x="212" y="406"/>
                    <a:pt x="212" y="403"/>
                  </a:cubicBezTo>
                  <a:cubicBezTo>
                    <a:pt x="212" y="402"/>
                    <a:pt x="211" y="401"/>
                    <a:pt x="211" y="400"/>
                  </a:cubicBezTo>
                  <a:cubicBezTo>
                    <a:pt x="214" y="400"/>
                    <a:pt x="217" y="397"/>
                    <a:pt x="216" y="393"/>
                  </a:cubicBezTo>
                  <a:cubicBezTo>
                    <a:pt x="232" y="401"/>
                    <a:pt x="250" y="406"/>
                    <a:pt x="268" y="406"/>
                  </a:cubicBezTo>
                  <a:cubicBezTo>
                    <a:pt x="281" y="406"/>
                    <a:pt x="293" y="404"/>
                    <a:pt x="304" y="399"/>
                  </a:cubicBezTo>
                  <a:cubicBezTo>
                    <a:pt x="338" y="384"/>
                    <a:pt x="357" y="354"/>
                    <a:pt x="370" y="321"/>
                  </a:cubicBezTo>
                  <a:cubicBezTo>
                    <a:pt x="395" y="260"/>
                    <a:pt x="397" y="180"/>
                    <a:pt x="361" y="122"/>
                  </a:cubicBezTo>
                  <a:cubicBezTo>
                    <a:pt x="332" y="76"/>
                    <a:pt x="277" y="57"/>
                    <a:pt x="224" y="53"/>
                  </a:cubicBezTo>
                  <a:cubicBezTo>
                    <a:pt x="230" y="35"/>
                    <a:pt x="240" y="18"/>
                    <a:pt x="256" y="9"/>
                  </a:cubicBezTo>
                  <a:cubicBezTo>
                    <a:pt x="260" y="6"/>
                    <a:pt x="257" y="0"/>
                    <a:pt x="25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1420"/>
            <p:cNvSpPr>
              <a:spLocks noEditPoints="1"/>
            </p:cNvSpPr>
            <p:nvPr/>
          </p:nvSpPr>
          <p:spPr bwMode="auto">
            <a:xfrm>
              <a:off x="1607" y="1774"/>
              <a:ext cx="897" cy="624"/>
            </a:xfrm>
            <a:custGeom>
              <a:avLst/>
              <a:gdLst>
                <a:gd name="T0" fmla="*/ 155 w 670"/>
                <a:gd name="T1" fmla="*/ 407 h 468"/>
                <a:gd name="T2" fmla="*/ 296 w 670"/>
                <a:gd name="T3" fmla="*/ 390 h 468"/>
                <a:gd name="T4" fmla="*/ 528 w 670"/>
                <a:gd name="T5" fmla="*/ 354 h 468"/>
                <a:gd name="T6" fmla="*/ 517 w 670"/>
                <a:gd name="T7" fmla="*/ 338 h 468"/>
                <a:gd name="T8" fmla="*/ 596 w 670"/>
                <a:gd name="T9" fmla="*/ 331 h 468"/>
                <a:gd name="T10" fmla="*/ 392 w 670"/>
                <a:gd name="T11" fmla="*/ 386 h 468"/>
                <a:gd name="T12" fmla="*/ 524 w 670"/>
                <a:gd name="T13" fmla="*/ 333 h 468"/>
                <a:gd name="T14" fmla="*/ 539 w 670"/>
                <a:gd name="T15" fmla="*/ 329 h 468"/>
                <a:gd name="T16" fmla="*/ 422 w 670"/>
                <a:gd name="T17" fmla="*/ 333 h 468"/>
                <a:gd name="T18" fmla="*/ 485 w 670"/>
                <a:gd name="T19" fmla="*/ 329 h 468"/>
                <a:gd name="T20" fmla="*/ 441 w 670"/>
                <a:gd name="T21" fmla="*/ 315 h 468"/>
                <a:gd name="T22" fmla="*/ 294 w 670"/>
                <a:gd name="T23" fmla="*/ 353 h 468"/>
                <a:gd name="T24" fmla="*/ 604 w 670"/>
                <a:gd name="T25" fmla="*/ 220 h 468"/>
                <a:gd name="T26" fmla="*/ 255 w 670"/>
                <a:gd name="T27" fmla="*/ 359 h 468"/>
                <a:gd name="T28" fmla="*/ 564 w 670"/>
                <a:gd name="T29" fmla="*/ 216 h 468"/>
                <a:gd name="T30" fmla="*/ 250 w 670"/>
                <a:gd name="T31" fmla="*/ 355 h 468"/>
                <a:gd name="T32" fmla="*/ 632 w 670"/>
                <a:gd name="T33" fmla="*/ 206 h 468"/>
                <a:gd name="T34" fmla="*/ 170 w 670"/>
                <a:gd name="T35" fmla="*/ 382 h 468"/>
                <a:gd name="T36" fmla="*/ 209 w 670"/>
                <a:gd name="T37" fmla="*/ 175 h 468"/>
                <a:gd name="T38" fmla="*/ 67 w 670"/>
                <a:gd name="T39" fmla="*/ 167 h 468"/>
                <a:gd name="T40" fmla="*/ 496 w 670"/>
                <a:gd name="T41" fmla="*/ 210 h 468"/>
                <a:gd name="T42" fmla="*/ 181 w 670"/>
                <a:gd name="T43" fmla="*/ 341 h 468"/>
                <a:gd name="T44" fmla="*/ 365 w 670"/>
                <a:gd name="T45" fmla="*/ 261 h 468"/>
                <a:gd name="T46" fmla="*/ 94 w 670"/>
                <a:gd name="T47" fmla="*/ 148 h 468"/>
                <a:gd name="T48" fmla="*/ 554 w 670"/>
                <a:gd name="T49" fmla="*/ 132 h 468"/>
                <a:gd name="T50" fmla="*/ 466 w 670"/>
                <a:gd name="T51" fmla="*/ 182 h 468"/>
                <a:gd name="T52" fmla="*/ 151 w 670"/>
                <a:gd name="T53" fmla="*/ 348 h 468"/>
                <a:gd name="T54" fmla="*/ 67 w 670"/>
                <a:gd name="T55" fmla="*/ 314 h 468"/>
                <a:gd name="T56" fmla="*/ 112 w 670"/>
                <a:gd name="T57" fmla="*/ 115 h 468"/>
                <a:gd name="T58" fmla="*/ 118 w 670"/>
                <a:gd name="T59" fmla="*/ 115 h 468"/>
                <a:gd name="T60" fmla="*/ 54 w 670"/>
                <a:gd name="T61" fmla="*/ 143 h 468"/>
                <a:gd name="T62" fmla="*/ 40 w 670"/>
                <a:gd name="T63" fmla="*/ 131 h 468"/>
                <a:gd name="T64" fmla="*/ 441 w 670"/>
                <a:gd name="T65" fmla="*/ 151 h 468"/>
                <a:gd name="T66" fmla="*/ 569 w 670"/>
                <a:gd name="T67" fmla="*/ 123 h 468"/>
                <a:gd name="T68" fmla="*/ 91 w 670"/>
                <a:gd name="T69" fmla="*/ 87 h 468"/>
                <a:gd name="T70" fmla="*/ 35 w 670"/>
                <a:gd name="T71" fmla="*/ 120 h 468"/>
                <a:gd name="T72" fmla="*/ 199 w 670"/>
                <a:gd name="T73" fmla="*/ 80 h 468"/>
                <a:gd name="T74" fmla="*/ 445 w 670"/>
                <a:gd name="T75" fmla="*/ 123 h 468"/>
                <a:gd name="T76" fmla="*/ 244 w 670"/>
                <a:gd name="T77" fmla="*/ 75 h 468"/>
                <a:gd name="T78" fmla="*/ 216 w 670"/>
                <a:gd name="T79" fmla="*/ 74 h 468"/>
                <a:gd name="T80" fmla="*/ 537 w 670"/>
                <a:gd name="T81" fmla="*/ 68 h 468"/>
                <a:gd name="T82" fmla="*/ 527 w 670"/>
                <a:gd name="T83" fmla="*/ 56 h 468"/>
                <a:gd name="T84" fmla="*/ 470 w 670"/>
                <a:gd name="T85" fmla="*/ 76 h 468"/>
                <a:gd name="T86" fmla="*/ 467 w 670"/>
                <a:gd name="T87" fmla="*/ 73 h 468"/>
                <a:gd name="T88" fmla="*/ 453 w 670"/>
                <a:gd name="T89" fmla="*/ 59 h 468"/>
                <a:gd name="T90" fmla="*/ 338 w 670"/>
                <a:gd name="T91" fmla="*/ 54 h 468"/>
                <a:gd name="T92" fmla="*/ 203 w 670"/>
                <a:gd name="T93" fmla="*/ 50 h 468"/>
                <a:gd name="T94" fmla="*/ 189 w 670"/>
                <a:gd name="T95" fmla="*/ 37 h 468"/>
                <a:gd name="T96" fmla="*/ 210 w 670"/>
                <a:gd name="T97" fmla="*/ 45 h 468"/>
                <a:gd name="T98" fmla="*/ 68 w 670"/>
                <a:gd name="T99" fmla="*/ 203 h 468"/>
                <a:gd name="T100" fmla="*/ 84 w 670"/>
                <a:gd name="T101" fmla="*/ 258 h 468"/>
                <a:gd name="T102" fmla="*/ 327 w 670"/>
                <a:gd name="T103" fmla="*/ 25 h 468"/>
                <a:gd name="T104" fmla="*/ 88 w 670"/>
                <a:gd name="T105" fmla="*/ 187 h 468"/>
                <a:gd name="T106" fmla="*/ 346 w 670"/>
                <a:gd name="T107" fmla="*/ 73 h 468"/>
                <a:gd name="T108" fmla="*/ 287 w 670"/>
                <a:gd name="T109" fmla="*/ 130 h 468"/>
                <a:gd name="T110" fmla="*/ 322 w 670"/>
                <a:gd name="T111" fmla="*/ 22 h 468"/>
                <a:gd name="T112" fmla="*/ 193 w 670"/>
                <a:gd name="T113" fmla="*/ 22 h 468"/>
                <a:gd name="T114" fmla="*/ 85 w 670"/>
                <a:gd name="T115" fmla="*/ 455 h 468"/>
                <a:gd name="T116" fmla="*/ 545 w 670"/>
                <a:gd name="T117" fmla="*/ 351 h 468"/>
                <a:gd name="T118" fmla="*/ 305 w 670"/>
                <a:gd name="T119"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0" h="468">
                  <a:moveTo>
                    <a:pt x="126" y="439"/>
                  </a:moveTo>
                  <a:cubicBezTo>
                    <a:pt x="127" y="438"/>
                    <a:pt x="128" y="437"/>
                    <a:pt x="128" y="436"/>
                  </a:cubicBezTo>
                  <a:cubicBezTo>
                    <a:pt x="130" y="436"/>
                    <a:pt x="131" y="436"/>
                    <a:pt x="133" y="436"/>
                  </a:cubicBezTo>
                  <a:cubicBezTo>
                    <a:pt x="131" y="437"/>
                    <a:pt x="128" y="438"/>
                    <a:pt x="126" y="439"/>
                  </a:cubicBezTo>
                  <a:moveTo>
                    <a:pt x="133" y="432"/>
                  </a:moveTo>
                  <a:cubicBezTo>
                    <a:pt x="137" y="428"/>
                    <a:pt x="141" y="423"/>
                    <a:pt x="145" y="419"/>
                  </a:cubicBezTo>
                  <a:cubicBezTo>
                    <a:pt x="161" y="413"/>
                    <a:pt x="177" y="409"/>
                    <a:pt x="193" y="403"/>
                  </a:cubicBezTo>
                  <a:cubicBezTo>
                    <a:pt x="180" y="412"/>
                    <a:pt x="166" y="420"/>
                    <a:pt x="151" y="427"/>
                  </a:cubicBezTo>
                  <a:cubicBezTo>
                    <a:pt x="145" y="429"/>
                    <a:pt x="139" y="431"/>
                    <a:pt x="133" y="432"/>
                  </a:cubicBezTo>
                  <a:moveTo>
                    <a:pt x="149" y="414"/>
                  </a:moveTo>
                  <a:cubicBezTo>
                    <a:pt x="151" y="411"/>
                    <a:pt x="153" y="409"/>
                    <a:pt x="155" y="407"/>
                  </a:cubicBezTo>
                  <a:cubicBezTo>
                    <a:pt x="166" y="404"/>
                    <a:pt x="176" y="399"/>
                    <a:pt x="187" y="393"/>
                  </a:cubicBezTo>
                  <a:cubicBezTo>
                    <a:pt x="193" y="390"/>
                    <a:pt x="199" y="386"/>
                    <a:pt x="206" y="382"/>
                  </a:cubicBezTo>
                  <a:cubicBezTo>
                    <a:pt x="213" y="378"/>
                    <a:pt x="222" y="376"/>
                    <a:pt x="229" y="372"/>
                  </a:cubicBezTo>
                  <a:cubicBezTo>
                    <a:pt x="221" y="380"/>
                    <a:pt x="212" y="388"/>
                    <a:pt x="203" y="395"/>
                  </a:cubicBezTo>
                  <a:cubicBezTo>
                    <a:pt x="185" y="402"/>
                    <a:pt x="167" y="407"/>
                    <a:pt x="149" y="414"/>
                  </a:cubicBezTo>
                  <a:moveTo>
                    <a:pt x="410" y="392"/>
                  </a:moveTo>
                  <a:cubicBezTo>
                    <a:pt x="405" y="392"/>
                    <a:pt x="401" y="391"/>
                    <a:pt x="396" y="388"/>
                  </a:cubicBezTo>
                  <a:cubicBezTo>
                    <a:pt x="415" y="380"/>
                    <a:pt x="434" y="373"/>
                    <a:pt x="452" y="366"/>
                  </a:cubicBezTo>
                  <a:cubicBezTo>
                    <a:pt x="442" y="379"/>
                    <a:pt x="428" y="391"/>
                    <a:pt x="412" y="392"/>
                  </a:cubicBezTo>
                  <a:cubicBezTo>
                    <a:pt x="411" y="392"/>
                    <a:pt x="411" y="392"/>
                    <a:pt x="410" y="392"/>
                  </a:cubicBezTo>
                  <a:moveTo>
                    <a:pt x="296" y="390"/>
                  </a:moveTo>
                  <a:cubicBezTo>
                    <a:pt x="289" y="390"/>
                    <a:pt x="283" y="388"/>
                    <a:pt x="278" y="385"/>
                  </a:cubicBezTo>
                  <a:cubicBezTo>
                    <a:pt x="298" y="378"/>
                    <a:pt x="318" y="369"/>
                    <a:pt x="339" y="362"/>
                  </a:cubicBezTo>
                  <a:cubicBezTo>
                    <a:pt x="341" y="362"/>
                    <a:pt x="342" y="361"/>
                    <a:pt x="343" y="361"/>
                  </a:cubicBezTo>
                  <a:cubicBezTo>
                    <a:pt x="331" y="379"/>
                    <a:pt x="313" y="390"/>
                    <a:pt x="296" y="390"/>
                  </a:cubicBezTo>
                  <a:moveTo>
                    <a:pt x="274" y="383"/>
                  </a:moveTo>
                  <a:cubicBezTo>
                    <a:pt x="297" y="375"/>
                    <a:pt x="322" y="366"/>
                    <a:pt x="346" y="356"/>
                  </a:cubicBezTo>
                  <a:cubicBezTo>
                    <a:pt x="346" y="356"/>
                    <a:pt x="346" y="357"/>
                    <a:pt x="345" y="357"/>
                  </a:cubicBezTo>
                  <a:cubicBezTo>
                    <a:pt x="322" y="366"/>
                    <a:pt x="298" y="375"/>
                    <a:pt x="274" y="383"/>
                  </a:cubicBezTo>
                  <a:moveTo>
                    <a:pt x="504" y="364"/>
                  </a:moveTo>
                  <a:cubicBezTo>
                    <a:pt x="500" y="364"/>
                    <a:pt x="497" y="363"/>
                    <a:pt x="493" y="363"/>
                  </a:cubicBezTo>
                  <a:cubicBezTo>
                    <a:pt x="505" y="360"/>
                    <a:pt x="517" y="358"/>
                    <a:pt x="528" y="354"/>
                  </a:cubicBezTo>
                  <a:cubicBezTo>
                    <a:pt x="524" y="361"/>
                    <a:pt x="514" y="364"/>
                    <a:pt x="504" y="364"/>
                  </a:cubicBezTo>
                  <a:moveTo>
                    <a:pt x="498" y="358"/>
                  </a:moveTo>
                  <a:cubicBezTo>
                    <a:pt x="496" y="358"/>
                    <a:pt x="497" y="357"/>
                    <a:pt x="504" y="353"/>
                  </a:cubicBezTo>
                  <a:cubicBezTo>
                    <a:pt x="513" y="349"/>
                    <a:pt x="522" y="346"/>
                    <a:pt x="530" y="341"/>
                  </a:cubicBezTo>
                  <a:cubicBezTo>
                    <a:pt x="531" y="344"/>
                    <a:pt x="531" y="347"/>
                    <a:pt x="530" y="350"/>
                  </a:cubicBezTo>
                  <a:cubicBezTo>
                    <a:pt x="524" y="352"/>
                    <a:pt x="517" y="354"/>
                    <a:pt x="511" y="355"/>
                  </a:cubicBezTo>
                  <a:cubicBezTo>
                    <a:pt x="506" y="357"/>
                    <a:pt x="500" y="358"/>
                    <a:pt x="498" y="358"/>
                  </a:cubicBezTo>
                  <a:moveTo>
                    <a:pt x="487" y="361"/>
                  </a:moveTo>
                  <a:cubicBezTo>
                    <a:pt x="483" y="360"/>
                    <a:pt x="479" y="358"/>
                    <a:pt x="476" y="356"/>
                  </a:cubicBezTo>
                  <a:cubicBezTo>
                    <a:pt x="480" y="354"/>
                    <a:pt x="485" y="352"/>
                    <a:pt x="489" y="350"/>
                  </a:cubicBezTo>
                  <a:cubicBezTo>
                    <a:pt x="498" y="346"/>
                    <a:pt x="507" y="342"/>
                    <a:pt x="517" y="338"/>
                  </a:cubicBezTo>
                  <a:cubicBezTo>
                    <a:pt x="519" y="337"/>
                    <a:pt x="521" y="337"/>
                    <a:pt x="523" y="337"/>
                  </a:cubicBezTo>
                  <a:cubicBezTo>
                    <a:pt x="526" y="337"/>
                    <a:pt x="527" y="339"/>
                    <a:pt x="520" y="343"/>
                  </a:cubicBezTo>
                  <a:cubicBezTo>
                    <a:pt x="509" y="349"/>
                    <a:pt x="497" y="352"/>
                    <a:pt x="487" y="361"/>
                  </a:cubicBezTo>
                  <a:cubicBezTo>
                    <a:pt x="487" y="361"/>
                    <a:pt x="487" y="361"/>
                    <a:pt x="487" y="361"/>
                  </a:cubicBezTo>
                  <a:moveTo>
                    <a:pt x="569" y="342"/>
                  </a:moveTo>
                  <a:cubicBezTo>
                    <a:pt x="575" y="340"/>
                    <a:pt x="582" y="338"/>
                    <a:pt x="589" y="336"/>
                  </a:cubicBezTo>
                  <a:cubicBezTo>
                    <a:pt x="582" y="340"/>
                    <a:pt x="575" y="342"/>
                    <a:pt x="569" y="342"/>
                  </a:cubicBezTo>
                  <a:moveTo>
                    <a:pt x="559" y="339"/>
                  </a:moveTo>
                  <a:cubicBezTo>
                    <a:pt x="574" y="326"/>
                    <a:pt x="600" y="328"/>
                    <a:pt x="614" y="313"/>
                  </a:cubicBezTo>
                  <a:cubicBezTo>
                    <a:pt x="609" y="320"/>
                    <a:pt x="603" y="326"/>
                    <a:pt x="597" y="331"/>
                  </a:cubicBezTo>
                  <a:cubicBezTo>
                    <a:pt x="596" y="331"/>
                    <a:pt x="596" y="331"/>
                    <a:pt x="596" y="331"/>
                  </a:cubicBezTo>
                  <a:cubicBezTo>
                    <a:pt x="584" y="333"/>
                    <a:pt x="572" y="339"/>
                    <a:pt x="559" y="339"/>
                  </a:cubicBezTo>
                  <a:moveTo>
                    <a:pt x="548" y="334"/>
                  </a:moveTo>
                  <a:cubicBezTo>
                    <a:pt x="548" y="334"/>
                    <a:pt x="548" y="334"/>
                    <a:pt x="549" y="334"/>
                  </a:cubicBezTo>
                  <a:cubicBezTo>
                    <a:pt x="563" y="329"/>
                    <a:pt x="577" y="323"/>
                    <a:pt x="591" y="317"/>
                  </a:cubicBezTo>
                  <a:cubicBezTo>
                    <a:pt x="597" y="315"/>
                    <a:pt x="602" y="312"/>
                    <a:pt x="607" y="309"/>
                  </a:cubicBezTo>
                  <a:cubicBezTo>
                    <a:pt x="611" y="307"/>
                    <a:pt x="613" y="307"/>
                    <a:pt x="614" y="307"/>
                  </a:cubicBezTo>
                  <a:cubicBezTo>
                    <a:pt x="617" y="307"/>
                    <a:pt x="607" y="314"/>
                    <a:pt x="604" y="316"/>
                  </a:cubicBezTo>
                  <a:cubicBezTo>
                    <a:pt x="588" y="326"/>
                    <a:pt x="567" y="325"/>
                    <a:pt x="554" y="339"/>
                  </a:cubicBezTo>
                  <a:cubicBezTo>
                    <a:pt x="552" y="337"/>
                    <a:pt x="550" y="336"/>
                    <a:pt x="548" y="334"/>
                  </a:cubicBezTo>
                  <a:cubicBezTo>
                    <a:pt x="548" y="334"/>
                    <a:pt x="548" y="334"/>
                    <a:pt x="548" y="334"/>
                  </a:cubicBezTo>
                  <a:moveTo>
                    <a:pt x="392" y="386"/>
                  </a:moveTo>
                  <a:cubicBezTo>
                    <a:pt x="385" y="382"/>
                    <a:pt x="378" y="375"/>
                    <a:pt x="373" y="369"/>
                  </a:cubicBezTo>
                  <a:cubicBezTo>
                    <a:pt x="416" y="355"/>
                    <a:pt x="460" y="341"/>
                    <a:pt x="504" y="326"/>
                  </a:cubicBezTo>
                  <a:cubicBezTo>
                    <a:pt x="525" y="319"/>
                    <a:pt x="546" y="312"/>
                    <a:pt x="567" y="304"/>
                  </a:cubicBezTo>
                  <a:cubicBezTo>
                    <a:pt x="578" y="299"/>
                    <a:pt x="590" y="295"/>
                    <a:pt x="602" y="291"/>
                  </a:cubicBezTo>
                  <a:cubicBezTo>
                    <a:pt x="603" y="290"/>
                    <a:pt x="617" y="285"/>
                    <a:pt x="618" y="285"/>
                  </a:cubicBezTo>
                  <a:cubicBezTo>
                    <a:pt x="619" y="285"/>
                    <a:pt x="618" y="286"/>
                    <a:pt x="613" y="288"/>
                  </a:cubicBezTo>
                  <a:cubicBezTo>
                    <a:pt x="566" y="313"/>
                    <a:pt x="515" y="330"/>
                    <a:pt x="465" y="351"/>
                  </a:cubicBezTo>
                  <a:cubicBezTo>
                    <a:pt x="465" y="351"/>
                    <a:pt x="465" y="351"/>
                    <a:pt x="465" y="351"/>
                  </a:cubicBezTo>
                  <a:cubicBezTo>
                    <a:pt x="463" y="351"/>
                    <a:pt x="462" y="351"/>
                    <a:pt x="460" y="353"/>
                  </a:cubicBezTo>
                  <a:cubicBezTo>
                    <a:pt x="437" y="362"/>
                    <a:pt x="414" y="373"/>
                    <a:pt x="392" y="386"/>
                  </a:cubicBezTo>
                  <a:moveTo>
                    <a:pt x="524" y="333"/>
                  </a:moveTo>
                  <a:cubicBezTo>
                    <a:pt x="532" y="330"/>
                    <a:pt x="539" y="327"/>
                    <a:pt x="546" y="324"/>
                  </a:cubicBezTo>
                  <a:cubicBezTo>
                    <a:pt x="564" y="316"/>
                    <a:pt x="582" y="308"/>
                    <a:pt x="599" y="299"/>
                  </a:cubicBezTo>
                  <a:cubicBezTo>
                    <a:pt x="608" y="294"/>
                    <a:pt x="618" y="291"/>
                    <a:pt x="625" y="285"/>
                  </a:cubicBezTo>
                  <a:cubicBezTo>
                    <a:pt x="624" y="291"/>
                    <a:pt x="622" y="297"/>
                    <a:pt x="619" y="303"/>
                  </a:cubicBezTo>
                  <a:cubicBezTo>
                    <a:pt x="619" y="302"/>
                    <a:pt x="618" y="302"/>
                    <a:pt x="618" y="302"/>
                  </a:cubicBezTo>
                  <a:cubicBezTo>
                    <a:pt x="617" y="302"/>
                    <a:pt x="617" y="302"/>
                    <a:pt x="617" y="302"/>
                  </a:cubicBezTo>
                  <a:cubicBezTo>
                    <a:pt x="606" y="305"/>
                    <a:pt x="597" y="311"/>
                    <a:pt x="587" y="315"/>
                  </a:cubicBezTo>
                  <a:cubicBezTo>
                    <a:pt x="574" y="320"/>
                    <a:pt x="561" y="326"/>
                    <a:pt x="548" y="331"/>
                  </a:cubicBezTo>
                  <a:cubicBezTo>
                    <a:pt x="546" y="331"/>
                    <a:pt x="546" y="333"/>
                    <a:pt x="547" y="334"/>
                  </a:cubicBezTo>
                  <a:cubicBezTo>
                    <a:pt x="546" y="333"/>
                    <a:pt x="545" y="332"/>
                    <a:pt x="544" y="331"/>
                  </a:cubicBezTo>
                  <a:cubicBezTo>
                    <a:pt x="542" y="329"/>
                    <a:pt x="541" y="329"/>
                    <a:pt x="539" y="329"/>
                  </a:cubicBezTo>
                  <a:cubicBezTo>
                    <a:pt x="538" y="329"/>
                    <a:pt x="537" y="329"/>
                    <a:pt x="537" y="329"/>
                  </a:cubicBezTo>
                  <a:cubicBezTo>
                    <a:pt x="536" y="329"/>
                    <a:pt x="536" y="329"/>
                    <a:pt x="536" y="329"/>
                  </a:cubicBezTo>
                  <a:cubicBezTo>
                    <a:pt x="534" y="329"/>
                    <a:pt x="532" y="330"/>
                    <a:pt x="530" y="332"/>
                  </a:cubicBezTo>
                  <a:cubicBezTo>
                    <a:pt x="528" y="332"/>
                    <a:pt x="526" y="332"/>
                    <a:pt x="524" y="333"/>
                  </a:cubicBezTo>
                  <a:moveTo>
                    <a:pt x="57" y="302"/>
                  </a:moveTo>
                  <a:cubicBezTo>
                    <a:pt x="57" y="300"/>
                    <a:pt x="58" y="299"/>
                    <a:pt x="59" y="297"/>
                  </a:cubicBezTo>
                  <a:cubicBezTo>
                    <a:pt x="64" y="289"/>
                    <a:pt x="71" y="284"/>
                    <a:pt x="79" y="279"/>
                  </a:cubicBezTo>
                  <a:cubicBezTo>
                    <a:pt x="71" y="286"/>
                    <a:pt x="64" y="294"/>
                    <a:pt x="57" y="302"/>
                  </a:cubicBezTo>
                  <a:moveTo>
                    <a:pt x="370" y="366"/>
                  </a:moveTo>
                  <a:cubicBezTo>
                    <a:pt x="366" y="362"/>
                    <a:pt x="363" y="358"/>
                    <a:pt x="361" y="355"/>
                  </a:cubicBezTo>
                  <a:cubicBezTo>
                    <a:pt x="381" y="348"/>
                    <a:pt x="402" y="340"/>
                    <a:pt x="422" y="333"/>
                  </a:cubicBezTo>
                  <a:cubicBezTo>
                    <a:pt x="473" y="314"/>
                    <a:pt x="527" y="301"/>
                    <a:pt x="577" y="279"/>
                  </a:cubicBezTo>
                  <a:cubicBezTo>
                    <a:pt x="591" y="274"/>
                    <a:pt x="603" y="266"/>
                    <a:pt x="617" y="261"/>
                  </a:cubicBezTo>
                  <a:cubicBezTo>
                    <a:pt x="605" y="265"/>
                    <a:pt x="594" y="274"/>
                    <a:pt x="582" y="279"/>
                  </a:cubicBezTo>
                  <a:cubicBezTo>
                    <a:pt x="560" y="287"/>
                    <a:pt x="538" y="294"/>
                    <a:pt x="517" y="304"/>
                  </a:cubicBezTo>
                  <a:cubicBezTo>
                    <a:pt x="490" y="316"/>
                    <a:pt x="463" y="326"/>
                    <a:pt x="437" y="338"/>
                  </a:cubicBezTo>
                  <a:cubicBezTo>
                    <a:pt x="415" y="349"/>
                    <a:pt x="392" y="356"/>
                    <a:pt x="370" y="366"/>
                  </a:cubicBezTo>
                  <a:moveTo>
                    <a:pt x="432" y="346"/>
                  </a:moveTo>
                  <a:cubicBezTo>
                    <a:pt x="461" y="334"/>
                    <a:pt x="490" y="320"/>
                    <a:pt x="519" y="307"/>
                  </a:cubicBezTo>
                  <a:cubicBezTo>
                    <a:pt x="552" y="292"/>
                    <a:pt x="595" y="285"/>
                    <a:pt x="623" y="260"/>
                  </a:cubicBezTo>
                  <a:cubicBezTo>
                    <a:pt x="625" y="266"/>
                    <a:pt x="626" y="272"/>
                    <a:pt x="626" y="279"/>
                  </a:cubicBezTo>
                  <a:cubicBezTo>
                    <a:pt x="579" y="294"/>
                    <a:pt x="532" y="313"/>
                    <a:pt x="485" y="329"/>
                  </a:cubicBezTo>
                  <a:cubicBezTo>
                    <a:pt x="467" y="335"/>
                    <a:pt x="449" y="340"/>
                    <a:pt x="432" y="346"/>
                  </a:cubicBezTo>
                  <a:moveTo>
                    <a:pt x="272" y="382"/>
                  </a:moveTo>
                  <a:cubicBezTo>
                    <a:pt x="267" y="378"/>
                    <a:pt x="263" y="374"/>
                    <a:pt x="260" y="368"/>
                  </a:cubicBezTo>
                  <a:cubicBezTo>
                    <a:pt x="278" y="368"/>
                    <a:pt x="295" y="362"/>
                    <a:pt x="311" y="354"/>
                  </a:cubicBezTo>
                  <a:cubicBezTo>
                    <a:pt x="341" y="340"/>
                    <a:pt x="371" y="328"/>
                    <a:pt x="402" y="316"/>
                  </a:cubicBezTo>
                  <a:cubicBezTo>
                    <a:pt x="465" y="291"/>
                    <a:pt x="530" y="269"/>
                    <a:pt x="593" y="246"/>
                  </a:cubicBezTo>
                  <a:cubicBezTo>
                    <a:pt x="541" y="265"/>
                    <a:pt x="490" y="289"/>
                    <a:pt x="440" y="312"/>
                  </a:cubicBezTo>
                  <a:cubicBezTo>
                    <a:pt x="385" y="336"/>
                    <a:pt x="325" y="354"/>
                    <a:pt x="272" y="382"/>
                  </a:cubicBezTo>
                  <a:moveTo>
                    <a:pt x="358" y="353"/>
                  </a:moveTo>
                  <a:cubicBezTo>
                    <a:pt x="358" y="352"/>
                    <a:pt x="357" y="352"/>
                    <a:pt x="357" y="351"/>
                  </a:cubicBezTo>
                  <a:cubicBezTo>
                    <a:pt x="386" y="340"/>
                    <a:pt x="414" y="327"/>
                    <a:pt x="441" y="315"/>
                  </a:cubicBezTo>
                  <a:cubicBezTo>
                    <a:pt x="470" y="302"/>
                    <a:pt x="500" y="291"/>
                    <a:pt x="528" y="278"/>
                  </a:cubicBezTo>
                  <a:cubicBezTo>
                    <a:pt x="552" y="267"/>
                    <a:pt x="583" y="260"/>
                    <a:pt x="603" y="243"/>
                  </a:cubicBezTo>
                  <a:cubicBezTo>
                    <a:pt x="603" y="242"/>
                    <a:pt x="604" y="242"/>
                    <a:pt x="604" y="241"/>
                  </a:cubicBezTo>
                  <a:cubicBezTo>
                    <a:pt x="604" y="242"/>
                    <a:pt x="605" y="242"/>
                    <a:pt x="605" y="243"/>
                  </a:cubicBezTo>
                  <a:cubicBezTo>
                    <a:pt x="612" y="246"/>
                    <a:pt x="617" y="251"/>
                    <a:pt x="620" y="256"/>
                  </a:cubicBezTo>
                  <a:cubicBezTo>
                    <a:pt x="594" y="264"/>
                    <a:pt x="569" y="278"/>
                    <a:pt x="543" y="287"/>
                  </a:cubicBezTo>
                  <a:cubicBezTo>
                    <a:pt x="513" y="297"/>
                    <a:pt x="483" y="309"/>
                    <a:pt x="453" y="319"/>
                  </a:cubicBezTo>
                  <a:cubicBezTo>
                    <a:pt x="421" y="329"/>
                    <a:pt x="390" y="341"/>
                    <a:pt x="358" y="353"/>
                  </a:cubicBezTo>
                  <a:moveTo>
                    <a:pt x="264" y="366"/>
                  </a:moveTo>
                  <a:cubicBezTo>
                    <a:pt x="263" y="366"/>
                    <a:pt x="263" y="366"/>
                    <a:pt x="265" y="365"/>
                  </a:cubicBezTo>
                  <a:cubicBezTo>
                    <a:pt x="274" y="360"/>
                    <a:pt x="284" y="356"/>
                    <a:pt x="294" y="353"/>
                  </a:cubicBezTo>
                  <a:cubicBezTo>
                    <a:pt x="357" y="327"/>
                    <a:pt x="420" y="302"/>
                    <a:pt x="484" y="277"/>
                  </a:cubicBezTo>
                  <a:cubicBezTo>
                    <a:pt x="522" y="261"/>
                    <a:pt x="566" y="251"/>
                    <a:pt x="604" y="231"/>
                  </a:cubicBezTo>
                  <a:cubicBezTo>
                    <a:pt x="604" y="231"/>
                    <a:pt x="604" y="231"/>
                    <a:pt x="604" y="231"/>
                  </a:cubicBezTo>
                  <a:cubicBezTo>
                    <a:pt x="602" y="234"/>
                    <a:pt x="601" y="237"/>
                    <a:pt x="603" y="240"/>
                  </a:cubicBezTo>
                  <a:cubicBezTo>
                    <a:pt x="602" y="239"/>
                    <a:pt x="602" y="239"/>
                    <a:pt x="602" y="239"/>
                  </a:cubicBezTo>
                  <a:cubicBezTo>
                    <a:pt x="602" y="239"/>
                    <a:pt x="601" y="239"/>
                    <a:pt x="601" y="240"/>
                  </a:cubicBezTo>
                  <a:cubicBezTo>
                    <a:pt x="537" y="263"/>
                    <a:pt x="473" y="285"/>
                    <a:pt x="410" y="309"/>
                  </a:cubicBezTo>
                  <a:cubicBezTo>
                    <a:pt x="382" y="319"/>
                    <a:pt x="354" y="329"/>
                    <a:pt x="328" y="342"/>
                  </a:cubicBezTo>
                  <a:cubicBezTo>
                    <a:pt x="313" y="349"/>
                    <a:pt x="298" y="356"/>
                    <a:pt x="283" y="361"/>
                  </a:cubicBezTo>
                  <a:cubicBezTo>
                    <a:pt x="282" y="362"/>
                    <a:pt x="267" y="366"/>
                    <a:pt x="264" y="366"/>
                  </a:cubicBezTo>
                  <a:moveTo>
                    <a:pt x="604" y="220"/>
                  </a:moveTo>
                  <a:cubicBezTo>
                    <a:pt x="604" y="220"/>
                    <a:pt x="609" y="217"/>
                    <a:pt x="615" y="215"/>
                  </a:cubicBezTo>
                  <a:cubicBezTo>
                    <a:pt x="620" y="212"/>
                    <a:pt x="626" y="210"/>
                    <a:pt x="628" y="210"/>
                  </a:cubicBezTo>
                  <a:cubicBezTo>
                    <a:pt x="629" y="210"/>
                    <a:pt x="629" y="210"/>
                    <a:pt x="629" y="210"/>
                  </a:cubicBezTo>
                  <a:cubicBezTo>
                    <a:pt x="628" y="211"/>
                    <a:pt x="628" y="211"/>
                    <a:pt x="628" y="211"/>
                  </a:cubicBezTo>
                  <a:cubicBezTo>
                    <a:pt x="627" y="212"/>
                    <a:pt x="626" y="213"/>
                    <a:pt x="624" y="214"/>
                  </a:cubicBezTo>
                  <a:cubicBezTo>
                    <a:pt x="618" y="218"/>
                    <a:pt x="611" y="222"/>
                    <a:pt x="604" y="225"/>
                  </a:cubicBezTo>
                  <a:cubicBezTo>
                    <a:pt x="588" y="234"/>
                    <a:pt x="572" y="241"/>
                    <a:pt x="554" y="247"/>
                  </a:cubicBezTo>
                  <a:cubicBezTo>
                    <a:pt x="518" y="260"/>
                    <a:pt x="483" y="273"/>
                    <a:pt x="448" y="287"/>
                  </a:cubicBezTo>
                  <a:cubicBezTo>
                    <a:pt x="385" y="312"/>
                    <a:pt x="318" y="334"/>
                    <a:pt x="258" y="364"/>
                  </a:cubicBezTo>
                  <a:cubicBezTo>
                    <a:pt x="257" y="363"/>
                    <a:pt x="256" y="361"/>
                    <a:pt x="255" y="359"/>
                  </a:cubicBezTo>
                  <a:cubicBezTo>
                    <a:pt x="255" y="359"/>
                    <a:pt x="255" y="359"/>
                    <a:pt x="255" y="359"/>
                  </a:cubicBezTo>
                  <a:cubicBezTo>
                    <a:pt x="267" y="353"/>
                    <a:pt x="280" y="347"/>
                    <a:pt x="292" y="342"/>
                  </a:cubicBezTo>
                  <a:cubicBezTo>
                    <a:pt x="294" y="341"/>
                    <a:pt x="296" y="340"/>
                    <a:pt x="297" y="339"/>
                  </a:cubicBezTo>
                  <a:cubicBezTo>
                    <a:pt x="331" y="326"/>
                    <a:pt x="365" y="315"/>
                    <a:pt x="398" y="302"/>
                  </a:cubicBezTo>
                  <a:cubicBezTo>
                    <a:pt x="432" y="287"/>
                    <a:pt x="466" y="271"/>
                    <a:pt x="501" y="259"/>
                  </a:cubicBezTo>
                  <a:cubicBezTo>
                    <a:pt x="536" y="247"/>
                    <a:pt x="570" y="235"/>
                    <a:pt x="604" y="220"/>
                  </a:cubicBezTo>
                  <a:cubicBezTo>
                    <a:pt x="604" y="220"/>
                    <a:pt x="604" y="220"/>
                    <a:pt x="604" y="220"/>
                  </a:cubicBezTo>
                  <a:moveTo>
                    <a:pt x="158" y="402"/>
                  </a:moveTo>
                  <a:cubicBezTo>
                    <a:pt x="161" y="398"/>
                    <a:pt x="163" y="394"/>
                    <a:pt x="165" y="391"/>
                  </a:cubicBezTo>
                  <a:cubicBezTo>
                    <a:pt x="192" y="378"/>
                    <a:pt x="217" y="363"/>
                    <a:pt x="244" y="351"/>
                  </a:cubicBezTo>
                  <a:cubicBezTo>
                    <a:pt x="278" y="336"/>
                    <a:pt x="312" y="320"/>
                    <a:pt x="345" y="304"/>
                  </a:cubicBezTo>
                  <a:cubicBezTo>
                    <a:pt x="417" y="271"/>
                    <a:pt x="490" y="243"/>
                    <a:pt x="564" y="216"/>
                  </a:cubicBezTo>
                  <a:cubicBezTo>
                    <a:pt x="579" y="211"/>
                    <a:pt x="593" y="205"/>
                    <a:pt x="607" y="199"/>
                  </a:cubicBezTo>
                  <a:cubicBezTo>
                    <a:pt x="615" y="195"/>
                    <a:pt x="624" y="192"/>
                    <a:pt x="632" y="188"/>
                  </a:cubicBezTo>
                  <a:cubicBezTo>
                    <a:pt x="634" y="187"/>
                    <a:pt x="635" y="187"/>
                    <a:pt x="635" y="187"/>
                  </a:cubicBezTo>
                  <a:cubicBezTo>
                    <a:pt x="635" y="187"/>
                    <a:pt x="629" y="190"/>
                    <a:pt x="623" y="193"/>
                  </a:cubicBezTo>
                  <a:cubicBezTo>
                    <a:pt x="618" y="196"/>
                    <a:pt x="612" y="199"/>
                    <a:pt x="612" y="199"/>
                  </a:cubicBezTo>
                  <a:cubicBezTo>
                    <a:pt x="612" y="199"/>
                    <a:pt x="612" y="199"/>
                    <a:pt x="612" y="199"/>
                  </a:cubicBezTo>
                  <a:cubicBezTo>
                    <a:pt x="577" y="213"/>
                    <a:pt x="542" y="228"/>
                    <a:pt x="507" y="243"/>
                  </a:cubicBezTo>
                  <a:cubicBezTo>
                    <a:pt x="438" y="271"/>
                    <a:pt x="369" y="300"/>
                    <a:pt x="302" y="333"/>
                  </a:cubicBezTo>
                  <a:cubicBezTo>
                    <a:pt x="300" y="333"/>
                    <a:pt x="299" y="334"/>
                    <a:pt x="297" y="335"/>
                  </a:cubicBezTo>
                  <a:cubicBezTo>
                    <a:pt x="282" y="341"/>
                    <a:pt x="267" y="348"/>
                    <a:pt x="252" y="356"/>
                  </a:cubicBezTo>
                  <a:cubicBezTo>
                    <a:pt x="251" y="356"/>
                    <a:pt x="251" y="355"/>
                    <a:pt x="250" y="355"/>
                  </a:cubicBezTo>
                  <a:cubicBezTo>
                    <a:pt x="249" y="355"/>
                    <a:pt x="249" y="355"/>
                    <a:pt x="248" y="356"/>
                  </a:cubicBezTo>
                  <a:cubicBezTo>
                    <a:pt x="247" y="355"/>
                    <a:pt x="247" y="355"/>
                    <a:pt x="246" y="355"/>
                  </a:cubicBezTo>
                  <a:cubicBezTo>
                    <a:pt x="244" y="355"/>
                    <a:pt x="243" y="356"/>
                    <a:pt x="241" y="358"/>
                  </a:cubicBezTo>
                  <a:cubicBezTo>
                    <a:pt x="239" y="361"/>
                    <a:pt x="236" y="363"/>
                    <a:pt x="234" y="366"/>
                  </a:cubicBezTo>
                  <a:cubicBezTo>
                    <a:pt x="234" y="366"/>
                    <a:pt x="234" y="366"/>
                    <a:pt x="234" y="366"/>
                  </a:cubicBezTo>
                  <a:cubicBezTo>
                    <a:pt x="207" y="374"/>
                    <a:pt x="185" y="393"/>
                    <a:pt x="158" y="402"/>
                  </a:cubicBezTo>
                  <a:moveTo>
                    <a:pt x="351" y="314"/>
                  </a:moveTo>
                  <a:cubicBezTo>
                    <a:pt x="389" y="297"/>
                    <a:pt x="426" y="280"/>
                    <a:pt x="464" y="264"/>
                  </a:cubicBezTo>
                  <a:cubicBezTo>
                    <a:pt x="496" y="251"/>
                    <a:pt x="528" y="239"/>
                    <a:pt x="559" y="225"/>
                  </a:cubicBezTo>
                  <a:cubicBezTo>
                    <a:pt x="585" y="213"/>
                    <a:pt x="618" y="207"/>
                    <a:pt x="638" y="186"/>
                  </a:cubicBezTo>
                  <a:cubicBezTo>
                    <a:pt x="638" y="193"/>
                    <a:pt x="636" y="200"/>
                    <a:pt x="632" y="206"/>
                  </a:cubicBezTo>
                  <a:cubicBezTo>
                    <a:pt x="599" y="216"/>
                    <a:pt x="568" y="232"/>
                    <a:pt x="535" y="244"/>
                  </a:cubicBezTo>
                  <a:cubicBezTo>
                    <a:pt x="503" y="255"/>
                    <a:pt x="471" y="266"/>
                    <a:pt x="439" y="280"/>
                  </a:cubicBezTo>
                  <a:cubicBezTo>
                    <a:pt x="411" y="292"/>
                    <a:pt x="381" y="303"/>
                    <a:pt x="351" y="314"/>
                  </a:cubicBezTo>
                  <a:moveTo>
                    <a:pt x="170" y="382"/>
                  </a:moveTo>
                  <a:cubicBezTo>
                    <a:pt x="173" y="377"/>
                    <a:pt x="175" y="371"/>
                    <a:pt x="177" y="365"/>
                  </a:cubicBezTo>
                  <a:cubicBezTo>
                    <a:pt x="256" y="325"/>
                    <a:pt x="338" y="289"/>
                    <a:pt x="420" y="255"/>
                  </a:cubicBezTo>
                  <a:cubicBezTo>
                    <a:pt x="460" y="238"/>
                    <a:pt x="501" y="223"/>
                    <a:pt x="541" y="207"/>
                  </a:cubicBezTo>
                  <a:cubicBezTo>
                    <a:pt x="560" y="200"/>
                    <a:pt x="578" y="191"/>
                    <a:pt x="597" y="184"/>
                  </a:cubicBezTo>
                  <a:cubicBezTo>
                    <a:pt x="599" y="183"/>
                    <a:pt x="600" y="182"/>
                    <a:pt x="602" y="182"/>
                  </a:cubicBezTo>
                  <a:cubicBezTo>
                    <a:pt x="531" y="217"/>
                    <a:pt x="454" y="238"/>
                    <a:pt x="382" y="272"/>
                  </a:cubicBezTo>
                  <a:cubicBezTo>
                    <a:pt x="309" y="305"/>
                    <a:pt x="239" y="342"/>
                    <a:pt x="170" y="382"/>
                  </a:cubicBezTo>
                  <a:moveTo>
                    <a:pt x="86" y="258"/>
                  </a:moveTo>
                  <a:cubicBezTo>
                    <a:pt x="111" y="247"/>
                    <a:pt x="135" y="229"/>
                    <a:pt x="159" y="216"/>
                  </a:cubicBezTo>
                  <a:cubicBezTo>
                    <a:pt x="181" y="204"/>
                    <a:pt x="203" y="192"/>
                    <a:pt x="226" y="181"/>
                  </a:cubicBezTo>
                  <a:cubicBezTo>
                    <a:pt x="181" y="206"/>
                    <a:pt x="134" y="231"/>
                    <a:pt x="95" y="264"/>
                  </a:cubicBezTo>
                  <a:cubicBezTo>
                    <a:pt x="95" y="263"/>
                    <a:pt x="95" y="263"/>
                    <a:pt x="95" y="263"/>
                  </a:cubicBezTo>
                  <a:cubicBezTo>
                    <a:pt x="94" y="261"/>
                    <a:pt x="92" y="258"/>
                    <a:pt x="88" y="258"/>
                  </a:cubicBezTo>
                  <a:cubicBezTo>
                    <a:pt x="88" y="258"/>
                    <a:pt x="88" y="258"/>
                    <a:pt x="88" y="258"/>
                  </a:cubicBezTo>
                  <a:cubicBezTo>
                    <a:pt x="87" y="258"/>
                    <a:pt x="87" y="258"/>
                    <a:pt x="86" y="258"/>
                  </a:cubicBezTo>
                  <a:moveTo>
                    <a:pt x="77" y="258"/>
                  </a:moveTo>
                  <a:cubicBezTo>
                    <a:pt x="68" y="257"/>
                    <a:pt x="60" y="256"/>
                    <a:pt x="52" y="253"/>
                  </a:cubicBezTo>
                  <a:cubicBezTo>
                    <a:pt x="105" y="229"/>
                    <a:pt x="158" y="202"/>
                    <a:pt x="209" y="175"/>
                  </a:cubicBezTo>
                  <a:cubicBezTo>
                    <a:pt x="164" y="201"/>
                    <a:pt x="120" y="229"/>
                    <a:pt x="77" y="258"/>
                  </a:cubicBezTo>
                  <a:moveTo>
                    <a:pt x="212" y="362"/>
                  </a:moveTo>
                  <a:cubicBezTo>
                    <a:pt x="273" y="328"/>
                    <a:pt x="336" y="297"/>
                    <a:pt x="401" y="267"/>
                  </a:cubicBezTo>
                  <a:cubicBezTo>
                    <a:pt x="477" y="232"/>
                    <a:pt x="560" y="211"/>
                    <a:pt x="634" y="169"/>
                  </a:cubicBezTo>
                  <a:cubicBezTo>
                    <a:pt x="636" y="173"/>
                    <a:pt x="638" y="177"/>
                    <a:pt x="638" y="181"/>
                  </a:cubicBezTo>
                  <a:cubicBezTo>
                    <a:pt x="558" y="216"/>
                    <a:pt x="474" y="242"/>
                    <a:pt x="394" y="278"/>
                  </a:cubicBezTo>
                  <a:cubicBezTo>
                    <a:pt x="352" y="297"/>
                    <a:pt x="310" y="317"/>
                    <a:pt x="268" y="336"/>
                  </a:cubicBezTo>
                  <a:cubicBezTo>
                    <a:pt x="249" y="345"/>
                    <a:pt x="230" y="353"/>
                    <a:pt x="212" y="362"/>
                  </a:cubicBezTo>
                  <a:moveTo>
                    <a:pt x="15" y="202"/>
                  </a:moveTo>
                  <a:cubicBezTo>
                    <a:pt x="19" y="181"/>
                    <a:pt x="44" y="167"/>
                    <a:pt x="65" y="167"/>
                  </a:cubicBezTo>
                  <a:cubicBezTo>
                    <a:pt x="66" y="167"/>
                    <a:pt x="67" y="167"/>
                    <a:pt x="67" y="167"/>
                  </a:cubicBezTo>
                  <a:cubicBezTo>
                    <a:pt x="50" y="178"/>
                    <a:pt x="32" y="190"/>
                    <a:pt x="15" y="202"/>
                  </a:cubicBezTo>
                  <a:moveTo>
                    <a:pt x="179" y="359"/>
                  </a:moveTo>
                  <a:cubicBezTo>
                    <a:pt x="179" y="357"/>
                    <a:pt x="180" y="355"/>
                    <a:pt x="180" y="353"/>
                  </a:cubicBezTo>
                  <a:cubicBezTo>
                    <a:pt x="180" y="352"/>
                    <a:pt x="180" y="352"/>
                    <a:pt x="180" y="351"/>
                  </a:cubicBezTo>
                  <a:cubicBezTo>
                    <a:pt x="181" y="351"/>
                    <a:pt x="181" y="351"/>
                    <a:pt x="181" y="351"/>
                  </a:cubicBezTo>
                  <a:cubicBezTo>
                    <a:pt x="209" y="339"/>
                    <a:pt x="237" y="323"/>
                    <a:pt x="265" y="309"/>
                  </a:cubicBezTo>
                  <a:cubicBezTo>
                    <a:pt x="285" y="300"/>
                    <a:pt x="305" y="290"/>
                    <a:pt x="325" y="282"/>
                  </a:cubicBezTo>
                  <a:cubicBezTo>
                    <a:pt x="396" y="250"/>
                    <a:pt x="468" y="220"/>
                    <a:pt x="538" y="187"/>
                  </a:cubicBezTo>
                  <a:cubicBezTo>
                    <a:pt x="555" y="179"/>
                    <a:pt x="571" y="171"/>
                    <a:pt x="587" y="162"/>
                  </a:cubicBezTo>
                  <a:cubicBezTo>
                    <a:pt x="588" y="161"/>
                    <a:pt x="588" y="161"/>
                    <a:pt x="589" y="160"/>
                  </a:cubicBezTo>
                  <a:cubicBezTo>
                    <a:pt x="559" y="179"/>
                    <a:pt x="528" y="195"/>
                    <a:pt x="496" y="210"/>
                  </a:cubicBezTo>
                  <a:cubicBezTo>
                    <a:pt x="430" y="241"/>
                    <a:pt x="363" y="268"/>
                    <a:pt x="297" y="300"/>
                  </a:cubicBezTo>
                  <a:cubicBezTo>
                    <a:pt x="259" y="319"/>
                    <a:pt x="220" y="339"/>
                    <a:pt x="182" y="358"/>
                  </a:cubicBezTo>
                  <a:cubicBezTo>
                    <a:pt x="181" y="358"/>
                    <a:pt x="180" y="358"/>
                    <a:pt x="179" y="359"/>
                  </a:cubicBezTo>
                  <a:moveTo>
                    <a:pt x="311" y="298"/>
                  </a:moveTo>
                  <a:cubicBezTo>
                    <a:pt x="341" y="283"/>
                    <a:pt x="372" y="269"/>
                    <a:pt x="404" y="255"/>
                  </a:cubicBezTo>
                  <a:cubicBezTo>
                    <a:pt x="476" y="223"/>
                    <a:pt x="549" y="192"/>
                    <a:pt x="614" y="149"/>
                  </a:cubicBezTo>
                  <a:cubicBezTo>
                    <a:pt x="621" y="152"/>
                    <a:pt x="627" y="158"/>
                    <a:pt x="632" y="166"/>
                  </a:cubicBezTo>
                  <a:cubicBezTo>
                    <a:pt x="554" y="202"/>
                    <a:pt x="472" y="229"/>
                    <a:pt x="393" y="262"/>
                  </a:cubicBezTo>
                  <a:cubicBezTo>
                    <a:pt x="365" y="274"/>
                    <a:pt x="338" y="286"/>
                    <a:pt x="311" y="298"/>
                  </a:cubicBezTo>
                  <a:moveTo>
                    <a:pt x="183" y="346"/>
                  </a:moveTo>
                  <a:cubicBezTo>
                    <a:pt x="183" y="344"/>
                    <a:pt x="182" y="343"/>
                    <a:pt x="181" y="341"/>
                  </a:cubicBezTo>
                  <a:cubicBezTo>
                    <a:pt x="196" y="335"/>
                    <a:pt x="211" y="328"/>
                    <a:pt x="225" y="321"/>
                  </a:cubicBezTo>
                  <a:cubicBezTo>
                    <a:pt x="261" y="304"/>
                    <a:pt x="296" y="286"/>
                    <a:pt x="332" y="270"/>
                  </a:cubicBezTo>
                  <a:cubicBezTo>
                    <a:pt x="402" y="237"/>
                    <a:pt x="472" y="204"/>
                    <a:pt x="540" y="167"/>
                  </a:cubicBezTo>
                  <a:cubicBezTo>
                    <a:pt x="553" y="161"/>
                    <a:pt x="564" y="152"/>
                    <a:pt x="576" y="145"/>
                  </a:cubicBezTo>
                  <a:cubicBezTo>
                    <a:pt x="576" y="145"/>
                    <a:pt x="576" y="145"/>
                    <a:pt x="576" y="145"/>
                  </a:cubicBezTo>
                  <a:cubicBezTo>
                    <a:pt x="563" y="153"/>
                    <a:pt x="551" y="162"/>
                    <a:pt x="538" y="171"/>
                  </a:cubicBezTo>
                  <a:cubicBezTo>
                    <a:pt x="506" y="193"/>
                    <a:pt x="471" y="209"/>
                    <a:pt x="436" y="225"/>
                  </a:cubicBezTo>
                  <a:cubicBezTo>
                    <a:pt x="369" y="255"/>
                    <a:pt x="303" y="288"/>
                    <a:pt x="235" y="319"/>
                  </a:cubicBezTo>
                  <a:cubicBezTo>
                    <a:pt x="227" y="323"/>
                    <a:pt x="219" y="327"/>
                    <a:pt x="211" y="331"/>
                  </a:cubicBezTo>
                  <a:cubicBezTo>
                    <a:pt x="202" y="336"/>
                    <a:pt x="192" y="341"/>
                    <a:pt x="183" y="346"/>
                  </a:cubicBezTo>
                  <a:moveTo>
                    <a:pt x="365" y="261"/>
                  </a:moveTo>
                  <a:cubicBezTo>
                    <a:pt x="371" y="258"/>
                    <a:pt x="376" y="255"/>
                    <a:pt x="381" y="253"/>
                  </a:cubicBezTo>
                  <a:cubicBezTo>
                    <a:pt x="416" y="237"/>
                    <a:pt x="452" y="222"/>
                    <a:pt x="486" y="205"/>
                  </a:cubicBezTo>
                  <a:cubicBezTo>
                    <a:pt x="522" y="188"/>
                    <a:pt x="553" y="165"/>
                    <a:pt x="585" y="143"/>
                  </a:cubicBezTo>
                  <a:cubicBezTo>
                    <a:pt x="587" y="143"/>
                    <a:pt x="589" y="142"/>
                    <a:pt x="591" y="142"/>
                  </a:cubicBezTo>
                  <a:cubicBezTo>
                    <a:pt x="598" y="142"/>
                    <a:pt x="604" y="144"/>
                    <a:pt x="610" y="146"/>
                  </a:cubicBezTo>
                  <a:cubicBezTo>
                    <a:pt x="576" y="161"/>
                    <a:pt x="544" y="180"/>
                    <a:pt x="511" y="196"/>
                  </a:cubicBezTo>
                  <a:cubicBezTo>
                    <a:pt x="471" y="214"/>
                    <a:pt x="432" y="232"/>
                    <a:pt x="392" y="249"/>
                  </a:cubicBezTo>
                  <a:cubicBezTo>
                    <a:pt x="383" y="253"/>
                    <a:pt x="374" y="257"/>
                    <a:pt x="365" y="261"/>
                  </a:cubicBezTo>
                  <a:moveTo>
                    <a:pt x="83" y="157"/>
                  </a:moveTo>
                  <a:cubicBezTo>
                    <a:pt x="82" y="156"/>
                    <a:pt x="82" y="156"/>
                    <a:pt x="82" y="156"/>
                  </a:cubicBezTo>
                  <a:cubicBezTo>
                    <a:pt x="86" y="154"/>
                    <a:pt x="90" y="151"/>
                    <a:pt x="94" y="148"/>
                  </a:cubicBezTo>
                  <a:cubicBezTo>
                    <a:pt x="99" y="145"/>
                    <a:pt x="105" y="141"/>
                    <a:pt x="110" y="138"/>
                  </a:cubicBezTo>
                  <a:cubicBezTo>
                    <a:pt x="113" y="136"/>
                    <a:pt x="115" y="135"/>
                    <a:pt x="115" y="135"/>
                  </a:cubicBezTo>
                  <a:cubicBezTo>
                    <a:pt x="104" y="142"/>
                    <a:pt x="93" y="150"/>
                    <a:pt x="83" y="157"/>
                  </a:cubicBezTo>
                  <a:moveTo>
                    <a:pt x="120" y="352"/>
                  </a:moveTo>
                  <a:cubicBezTo>
                    <a:pt x="111" y="352"/>
                    <a:pt x="103" y="351"/>
                    <a:pt x="95" y="349"/>
                  </a:cubicBezTo>
                  <a:cubicBezTo>
                    <a:pt x="124" y="326"/>
                    <a:pt x="164" y="315"/>
                    <a:pt x="197" y="299"/>
                  </a:cubicBezTo>
                  <a:cubicBezTo>
                    <a:pt x="235" y="279"/>
                    <a:pt x="273" y="259"/>
                    <a:pt x="312" y="239"/>
                  </a:cubicBezTo>
                  <a:cubicBezTo>
                    <a:pt x="352" y="219"/>
                    <a:pt x="393" y="202"/>
                    <a:pt x="434" y="185"/>
                  </a:cubicBezTo>
                  <a:cubicBezTo>
                    <a:pt x="474" y="168"/>
                    <a:pt x="512" y="147"/>
                    <a:pt x="552" y="132"/>
                  </a:cubicBezTo>
                  <a:cubicBezTo>
                    <a:pt x="557" y="130"/>
                    <a:pt x="560" y="128"/>
                    <a:pt x="560" y="128"/>
                  </a:cubicBezTo>
                  <a:cubicBezTo>
                    <a:pt x="560" y="128"/>
                    <a:pt x="558" y="129"/>
                    <a:pt x="554" y="132"/>
                  </a:cubicBezTo>
                  <a:cubicBezTo>
                    <a:pt x="545" y="137"/>
                    <a:pt x="535" y="141"/>
                    <a:pt x="525" y="146"/>
                  </a:cubicBezTo>
                  <a:cubicBezTo>
                    <a:pt x="508" y="156"/>
                    <a:pt x="490" y="167"/>
                    <a:pt x="472" y="175"/>
                  </a:cubicBezTo>
                  <a:cubicBezTo>
                    <a:pt x="435" y="193"/>
                    <a:pt x="397" y="210"/>
                    <a:pt x="361" y="231"/>
                  </a:cubicBezTo>
                  <a:cubicBezTo>
                    <a:pt x="325" y="251"/>
                    <a:pt x="287" y="269"/>
                    <a:pt x="251" y="288"/>
                  </a:cubicBezTo>
                  <a:cubicBezTo>
                    <a:pt x="213" y="309"/>
                    <a:pt x="173" y="325"/>
                    <a:pt x="138" y="350"/>
                  </a:cubicBezTo>
                  <a:cubicBezTo>
                    <a:pt x="132" y="351"/>
                    <a:pt x="126" y="352"/>
                    <a:pt x="120" y="352"/>
                  </a:cubicBezTo>
                  <a:moveTo>
                    <a:pt x="151" y="348"/>
                  </a:moveTo>
                  <a:cubicBezTo>
                    <a:pt x="162" y="342"/>
                    <a:pt x="175" y="331"/>
                    <a:pt x="186" y="325"/>
                  </a:cubicBezTo>
                  <a:cubicBezTo>
                    <a:pt x="206" y="316"/>
                    <a:pt x="225" y="306"/>
                    <a:pt x="244" y="296"/>
                  </a:cubicBezTo>
                  <a:cubicBezTo>
                    <a:pt x="281" y="276"/>
                    <a:pt x="319" y="258"/>
                    <a:pt x="355" y="238"/>
                  </a:cubicBezTo>
                  <a:cubicBezTo>
                    <a:pt x="392" y="218"/>
                    <a:pt x="428" y="200"/>
                    <a:pt x="466" y="182"/>
                  </a:cubicBezTo>
                  <a:cubicBezTo>
                    <a:pt x="499" y="167"/>
                    <a:pt x="538" y="149"/>
                    <a:pt x="568" y="127"/>
                  </a:cubicBezTo>
                  <a:cubicBezTo>
                    <a:pt x="567" y="130"/>
                    <a:pt x="565" y="133"/>
                    <a:pt x="564" y="135"/>
                  </a:cubicBezTo>
                  <a:cubicBezTo>
                    <a:pt x="562" y="138"/>
                    <a:pt x="563" y="141"/>
                    <a:pt x="564" y="143"/>
                  </a:cubicBezTo>
                  <a:cubicBezTo>
                    <a:pt x="565" y="144"/>
                    <a:pt x="566" y="145"/>
                    <a:pt x="568" y="146"/>
                  </a:cubicBezTo>
                  <a:cubicBezTo>
                    <a:pt x="544" y="158"/>
                    <a:pt x="522" y="173"/>
                    <a:pt x="498" y="185"/>
                  </a:cubicBezTo>
                  <a:cubicBezTo>
                    <a:pt x="460" y="206"/>
                    <a:pt x="420" y="224"/>
                    <a:pt x="381" y="243"/>
                  </a:cubicBezTo>
                  <a:cubicBezTo>
                    <a:pt x="342" y="262"/>
                    <a:pt x="302" y="280"/>
                    <a:pt x="263" y="298"/>
                  </a:cubicBezTo>
                  <a:cubicBezTo>
                    <a:pt x="234" y="311"/>
                    <a:pt x="206" y="327"/>
                    <a:pt x="177" y="339"/>
                  </a:cubicBezTo>
                  <a:cubicBezTo>
                    <a:pt x="176" y="339"/>
                    <a:pt x="176" y="339"/>
                    <a:pt x="175" y="339"/>
                  </a:cubicBezTo>
                  <a:cubicBezTo>
                    <a:pt x="174" y="339"/>
                    <a:pt x="173" y="339"/>
                    <a:pt x="172" y="340"/>
                  </a:cubicBezTo>
                  <a:cubicBezTo>
                    <a:pt x="165" y="343"/>
                    <a:pt x="158" y="346"/>
                    <a:pt x="151" y="348"/>
                  </a:cubicBezTo>
                  <a:moveTo>
                    <a:pt x="57" y="323"/>
                  </a:moveTo>
                  <a:cubicBezTo>
                    <a:pt x="55" y="319"/>
                    <a:pt x="55" y="316"/>
                    <a:pt x="55" y="312"/>
                  </a:cubicBezTo>
                  <a:cubicBezTo>
                    <a:pt x="81" y="286"/>
                    <a:pt x="112" y="265"/>
                    <a:pt x="145" y="247"/>
                  </a:cubicBezTo>
                  <a:cubicBezTo>
                    <a:pt x="185" y="225"/>
                    <a:pt x="225" y="203"/>
                    <a:pt x="266" y="183"/>
                  </a:cubicBezTo>
                  <a:cubicBezTo>
                    <a:pt x="303" y="166"/>
                    <a:pt x="340" y="148"/>
                    <a:pt x="377" y="127"/>
                  </a:cubicBezTo>
                  <a:cubicBezTo>
                    <a:pt x="380" y="126"/>
                    <a:pt x="383" y="124"/>
                    <a:pt x="386" y="122"/>
                  </a:cubicBezTo>
                  <a:cubicBezTo>
                    <a:pt x="381" y="125"/>
                    <a:pt x="376" y="128"/>
                    <a:pt x="371" y="131"/>
                  </a:cubicBezTo>
                  <a:cubicBezTo>
                    <a:pt x="332" y="154"/>
                    <a:pt x="291" y="175"/>
                    <a:pt x="250" y="197"/>
                  </a:cubicBezTo>
                  <a:cubicBezTo>
                    <a:pt x="211" y="217"/>
                    <a:pt x="174" y="238"/>
                    <a:pt x="138" y="262"/>
                  </a:cubicBezTo>
                  <a:cubicBezTo>
                    <a:pt x="121" y="273"/>
                    <a:pt x="104" y="285"/>
                    <a:pt x="88" y="298"/>
                  </a:cubicBezTo>
                  <a:cubicBezTo>
                    <a:pt x="81" y="303"/>
                    <a:pt x="74" y="309"/>
                    <a:pt x="67" y="314"/>
                  </a:cubicBezTo>
                  <a:cubicBezTo>
                    <a:pt x="62" y="316"/>
                    <a:pt x="60" y="317"/>
                    <a:pt x="61" y="320"/>
                  </a:cubicBezTo>
                  <a:cubicBezTo>
                    <a:pt x="59" y="321"/>
                    <a:pt x="58" y="322"/>
                    <a:pt x="57" y="323"/>
                  </a:cubicBezTo>
                  <a:moveTo>
                    <a:pt x="31" y="241"/>
                  </a:moveTo>
                  <a:cubicBezTo>
                    <a:pt x="29" y="239"/>
                    <a:pt x="26" y="237"/>
                    <a:pt x="24" y="234"/>
                  </a:cubicBezTo>
                  <a:cubicBezTo>
                    <a:pt x="79" y="200"/>
                    <a:pt x="135" y="169"/>
                    <a:pt x="192" y="138"/>
                  </a:cubicBezTo>
                  <a:cubicBezTo>
                    <a:pt x="203" y="133"/>
                    <a:pt x="213" y="127"/>
                    <a:pt x="224" y="121"/>
                  </a:cubicBezTo>
                  <a:cubicBezTo>
                    <a:pt x="209" y="129"/>
                    <a:pt x="194" y="137"/>
                    <a:pt x="179" y="145"/>
                  </a:cubicBezTo>
                  <a:cubicBezTo>
                    <a:pt x="128" y="173"/>
                    <a:pt x="77" y="204"/>
                    <a:pt x="31" y="241"/>
                  </a:cubicBezTo>
                  <a:moveTo>
                    <a:pt x="98" y="123"/>
                  </a:moveTo>
                  <a:cubicBezTo>
                    <a:pt x="98" y="123"/>
                    <a:pt x="101" y="121"/>
                    <a:pt x="104" y="119"/>
                  </a:cubicBezTo>
                  <a:cubicBezTo>
                    <a:pt x="107" y="117"/>
                    <a:pt x="111" y="115"/>
                    <a:pt x="112" y="115"/>
                  </a:cubicBezTo>
                  <a:cubicBezTo>
                    <a:pt x="113" y="115"/>
                    <a:pt x="113" y="116"/>
                    <a:pt x="112" y="117"/>
                  </a:cubicBezTo>
                  <a:cubicBezTo>
                    <a:pt x="101" y="131"/>
                    <a:pt x="85" y="140"/>
                    <a:pt x="72" y="152"/>
                  </a:cubicBezTo>
                  <a:cubicBezTo>
                    <a:pt x="67" y="151"/>
                    <a:pt x="61" y="149"/>
                    <a:pt x="56" y="145"/>
                  </a:cubicBezTo>
                  <a:cubicBezTo>
                    <a:pt x="66" y="142"/>
                    <a:pt x="75" y="137"/>
                    <a:pt x="84" y="131"/>
                  </a:cubicBezTo>
                  <a:cubicBezTo>
                    <a:pt x="89" y="129"/>
                    <a:pt x="93" y="126"/>
                    <a:pt x="98" y="123"/>
                  </a:cubicBezTo>
                  <a:cubicBezTo>
                    <a:pt x="98" y="123"/>
                    <a:pt x="98" y="123"/>
                    <a:pt x="98" y="123"/>
                  </a:cubicBezTo>
                  <a:moveTo>
                    <a:pt x="78" y="154"/>
                  </a:moveTo>
                  <a:cubicBezTo>
                    <a:pt x="78" y="154"/>
                    <a:pt x="78" y="154"/>
                    <a:pt x="78" y="154"/>
                  </a:cubicBezTo>
                  <a:cubicBezTo>
                    <a:pt x="77" y="154"/>
                    <a:pt x="76" y="153"/>
                    <a:pt x="76" y="153"/>
                  </a:cubicBezTo>
                  <a:cubicBezTo>
                    <a:pt x="76" y="153"/>
                    <a:pt x="77" y="152"/>
                    <a:pt x="77" y="152"/>
                  </a:cubicBezTo>
                  <a:cubicBezTo>
                    <a:pt x="89" y="139"/>
                    <a:pt x="108" y="130"/>
                    <a:pt x="118" y="115"/>
                  </a:cubicBezTo>
                  <a:cubicBezTo>
                    <a:pt x="120" y="119"/>
                    <a:pt x="122" y="123"/>
                    <a:pt x="124" y="127"/>
                  </a:cubicBezTo>
                  <a:cubicBezTo>
                    <a:pt x="116" y="130"/>
                    <a:pt x="109" y="134"/>
                    <a:pt x="102" y="139"/>
                  </a:cubicBezTo>
                  <a:cubicBezTo>
                    <a:pt x="97" y="142"/>
                    <a:pt x="92" y="145"/>
                    <a:pt x="87" y="149"/>
                  </a:cubicBezTo>
                  <a:cubicBezTo>
                    <a:pt x="87" y="149"/>
                    <a:pt x="87" y="149"/>
                    <a:pt x="87" y="149"/>
                  </a:cubicBezTo>
                  <a:cubicBezTo>
                    <a:pt x="87" y="149"/>
                    <a:pt x="82" y="152"/>
                    <a:pt x="78" y="154"/>
                  </a:cubicBezTo>
                  <a:moveTo>
                    <a:pt x="53" y="144"/>
                  </a:moveTo>
                  <a:cubicBezTo>
                    <a:pt x="50" y="141"/>
                    <a:pt x="47" y="139"/>
                    <a:pt x="44" y="136"/>
                  </a:cubicBezTo>
                  <a:cubicBezTo>
                    <a:pt x="60" y="130"/>
                    <a:pt x="73" y="118"/>
                    <a:pt x="87" y="108"/>
                  </a:cubicBezTo>
                  <a:cubicBezTo>
                    <a:pt x="94" y="103"/>
                    <a:pt x="96" y="101"/>
                    <a:pt x="97" y="101"/>
                  </a:cubicBezTo>
                  <a:cubicBezTo>
                    <a:pt x="97" y="101"/>
                    <a:pt x="91" y="107"/>
                    <a:pt x="84" y="113"/>
                  </a:cubicBezTo>
                  <a:cubicBezTo>
                    <a:pt x="74" y="122"/>
                    <a:pt x="64" y="132"/>
                    <a:pt x="54" y="143"/>
                  </a:cubicBezTo>
                  <a:cubicBezTo>
                    <a:pt x="53" y="143"/>
                    <a:pt x="53" y="143"/>
                    <a:pt x="53" y="144"/>
                  </a:cubicBezTo>
                  <a:moveTo>
                    <a:pt x="64" y="138"/>
                  </a:moveTo>
                  <a:cubicBezTo>
                    <a:pt x="61" y="138"/>
                    <a:pt x="78" y="123"/>
                    <a:pt x="81" y="121"/>
                  </a:cubicBezTo>
                  <a:cubicBezTo>
                    <a:pt x="89" y="113"/>
                    <a:pt x="97" y="106"/>
                    <a:pt x="105" y="98"/>
                  </a:cubicBezTo>
                  <a:cubicBezTo>
                    <a:pt x="108" y="101"/>
                    <a:pt x="112" y="105"/>
                    <a:pt x="115" y="110"/>
                  </a:cubicBezTo>
                  <a:cubicBezTo>
                    <a:pt x="99" y="118"/>
                    <a:pt x="84" y="128"/>
                    <a:pt x="68" y="136"/>
                  </a:cubicBezTo>
                  <a:cubicBezTo>
                    <a:pt x="66" y="138"/>
                    <a:pt x="64" y="138"/>
                    <a:pt x="64" y="138"/>
                  </a:cubicBezTo>
                  <a:moveTo>
                    <a:pt x="40" y="131"/>
                  </a:moveTo>
                  <a:cubicBezTo>
                    <a:pt x="38" y="128"/>
                    <a:pt x="37" y="126"/>
                    <a:pt x="36" y="123"/>
                  </a:cubicBezTo>
                  <a:cubicBezTo>
                    <a:pt x="53" y="115"/>
                    <a:pt x="67" y="100"/>
                    <a:pt x="84" y="90"/>
                  </a:cubicBezTo>
                  <a:cubicBezTo>
                    <a:pt x="69" y="99"/>
                    <a:pt x="51" y="116"/>
                    <a:pt x="40" y="131"/>
                  </a:cubicBezTo>
                  <a:moveTo>
                    <a:pt x="84" y="90"/>
                  </a:moveTo>
                  <a:cubicBezTo>
                    <a:pt x="84" y="90"/>
                    <a:pt x="84" y="90"/>
                    <a:pt x="84" y="90"/>
                  </a:cubicBezTo>
                  <a:cubicBezTo>
                    <a:pt x="84" y="90"/>
                    <a:pt x="84" y="90"/>
                    <a:pt x="84" y="90"/>
                  </a:cubicBezTo>
                  <a:moveTo>
                    <a:pt x="79" y="343"/>
                  </a:moveTo>
                  <a:cubicBezTo>
                    <a:pt x="74" y="341"/>
                    <a:pt x="70" y="338"/>
                    <a:pt x="66" y="335"/>
                  </a:cubicBezTo>
                  <a:cubicBezTo>
                    <a:pt x="99" y="309"/>
                    <a:pt x="141" y="292"/>
                    <a:pt x="178" y="274"/>
                  </a:cubicBezTo>
                  <a:cubicBezTo>
                    <a:pt x="223" y="252"/>
                    <a:pt x="267" y="231"/>
                    <a:pt x="312" y="209"/>
                  </a:cubicBezTo>
                  <a:cubicBezTo>
                    <a:pt x="356" y="188"/>
                    <a:pt x="400" y="166"/>
                    <a:pt x="445" y="146"/>
                  </a:cubicBezTo>
                  <a:cubicBezTo>
                    <a:pt x="466" y="137"/>
                    <a:pt x="488" y="128"/>
                    <a:pt x="509" y="118"/>
                  </a:cubicBezTo>
                  <a:cubicBezTo>
                    <a:pt x="526" y="108"/>
                    <a:pt x="546" y="101"/>
                    <a:pt x="561" y="88"/>
                  </a:cubicBezTo>
                  <a:cubicBezTo>
                    <a:pt x="529" y="117"/>
                    <a:pt x="479" y="133"/>
                    <a:pt x="441" y="151"/>
                  </a:cubicBezTo>
                  <a:cubicBezTo>
                    <a:pt x="396" y="172"/>
                    <a:pt x="352" y="194"/>
                    <a:pt x="307" y="216"/>
                  </a:cubicBezTo>
                  <a:cubicBezTo>
                    <a:pt x="229" y="255"/>
                    <a:pt x="150" y="293"/>
                    <a:pt x="79" y="343"/>
                  </a:cubicBezTo>
                  <a:moveTo>
                    <a:pt x="561" y="88"/>
                  </a:moveTo>
                  <a:cubicBezTo>
                    <a:pt x="561" y="88"/>
                    <a:pt x="561" y="88"/>
                    <a:pt x="561" y="88"/>
                  </a:cubicBezTo>
                  <a:cubicBezTo>
                    <a:pt x="561" y="88"/>
                    <a:pt x="561" y="88"/>
                    <a:pt x="561" y="88"/>
                  </a:cubicBezTo>
                  <a:moveTo>
                    <a:pt x="91" y="348"/>
                  </a:moveTo>
                  <a:cubicBezTo>
                    <a:pt x="88" y="347"/>
                    <a:pt x="85" y="346"/>
                    <a:pt x="83" y="345"/>
                  </a:cubicBezTo>
                  <a:cubicBezTo>
                    <a:pt x="156" y="294"/>
                    <a:pt x="237" y="255"/>
                    <a:pt x="318" y="215"/>
                  </a:cubicBezTo>
                  <a:cubicBezTo>
                    <a:pt x="365" y="192"/>
                    <a:pt x="412" y="169"/>
                    <a:pt x="459" y="147"/>
                  </a:cubicBezTo>
                  <a:cubicBezTo>
                    <a:pt x="496" y="130"/>
                    <a:pt x="537" y="114"/>
                    <a:pt x="567" y="87"/>
                  </a:cubicBezTo>
                  <a:cubicBezTo>
                    <a:pt x="571" y="98"/>
                    <a:pt x="572" y="112"/>
                    <a:pt x="569" y="123"/>
                  </a:cubicBezTo>
                  <a:cubicBezTo>
                    <a:pt x="569" y="123"/>
                    <a:pt x="568" y="123"/>
                    <a:pt x="568" y="123"/>
                  </a:cubicBezTo>
                  <a:cubicBezTo>
                    <a:pt x="568" y="123"/>
                    <a:pt x="567" y="123"/>
                    <a:pt x="567" y="123"/>
                  </a:cubicBezTo>
                  <a:cubicBezTo>
                    <a:pt x="526" y="135"/>
                    <a:pt x="489" y="158"/>
                    <a:pt x="449" y="175"/>
                  </a:cubicBezTo>
                  <a:cubicBezTo>
                    <a:pt x="408" y="192"/>
                    <a:pt x="366" y="209"/>
                    <a:pt x="326" y="228"/>
                  </a:cubicBezTo>
                  <a:cubicBezTo>
                    <a:pt x="282" y="250"/>
                    <a:pt x="238" y="273"/>
                    <a:pt x="195" y="296"/>
                  </a:cubicBezTo>
                  <a:cubicBezTo>
                    <a:pt x="161" y="313"/>
                    <a:pt x="120" y="324"/>
                    <a:pt x="91" y="348"/>
                  </a:cubicBezTo>
                  <a:moveTo>
                    <a:pt x="51" y="129"/>
                  </a:moveTo>
                  <a:cubicBezTo>
                    <a:pt x="46" y="127"/>
                    <a:pt x="47" y="125"/>
                    <a:pt x="53" y="123"/>
                  </a:cubicBezTo>
                  <a:cubicBezTo>
                    <a:pt x="56" y="120"/>
                    <a:pt x="60" y="117"/>
                    <a:pt x="62" y="113"/>
                  </a:cubicBezTo>
                  <a:cubicBezTo>
                    <a:pt x="71" y="104"/>
                    <a:pt x="81" y="96"/>
                    <a:pt x="90" y="87"/>
                  </a:cubicBezTo>
                  <a:cubicBezTo>
                    <a:pt x="91" y="87"/>
                    <a:pt x="91" y="87"/>
                    <a:pt x="91" y="87"/>
                  </a:cubicBezTo>
                  <a:cubicBezTo>
                    <a:pt x="95" y="89"/>
                    <a:pt x="99" y="92"/>
                    <a:pt x="102" y="95"/>
                  </a:cubicBezTo>
                  <a:cubicBezTo>
                    <a:pt x="83" y="104"/>
                    <a:pt x="69" y="119"/>
                    <a:pt x="51" y="129"/>
                  </a:cubicBezTo>
                  <a:moveTo>
                    <a:pt x="34" y="116"/>
                  </a:moveTo>
                  <a:cubicBezTo>
                    <a:pt x="34" y="114"/>
                    <a:pt x="33" y="111"/>
                    <a:pt x="34" y="109"/>
                  </a:cubicBezTo>
                  <a:cubicBezTo>
                    <a:pt x="34" y="109"/>
                    <a:pt x="34" y="109"/>
                    <a:pt x="34" y="109"/>
                  </a:cubicBezTo>
                  <a:cubicBezTo>
                    <a:pt x="43" y="101"/>
                    <a:pt x="52" y="95"/>
                    <a:pt x="61" y="89"/>
                  </a:cubicBezTo>
                  <a:cubicBezTo>
                    <a:pt x="64" y="86"/>
                    <a:pt x="70" y="81"/>
                    <a:pt x="70" y="81"/>
                  </a:cubicBezTo>
                  <a:cubicBezTo>
                    <a:pt x="71" y="81"/>
                    <a:pt x="69" y="84"/>
                    <a:pt x="61" y="92"/>
                  </a:cubicBezTo>
                  <a:cubicBezTo>
                    <a:pt x="53" y="101"/>
                    <a:pt x="43" y="107"/>
                    <a:pt x="34" y="116"/>
                  </a:cubicBezTo>
                  <a:moveTo>
                    <a:pt x="35" y="120"/>
                  </a:moveTo>
                  <a:cubicBezTo>
                    <a:pt x="35" y="120"/>
                    <a:pt x="35" y="120"/>
                    <a:pt x="35" y="120"/>
                  </a:cubicBezTo>
                  <a:cubicBezTo>
                    <a:pt x="47" y="105"/>
                    <a:pt x="64" y="97"/>
                    <a:pt x="74" y="81"/>
                  </a:cubicBezTo>
                  <a:cubicBezTo>
                    <a:pt x="79" y="81"/>
                    <a:pt x="83" y="83"/>
                    <a:pt x="87" y="85"/>
                  </a:cubicBezTo>
                  <a:cubicBezTo>
                    <a:pt x="79" y="88"/>
                    <a:pt x="72" y="93"/>
                    <a:pt x="65" y="98"/>
                  </a:cubicBezTo>
                  <a:cubicBezTo>
                    <a:pt x="57" y="105"/>
                    <a:pt x="42" y="112"/>
                    <a:pt x="35" y="120"/>
                  </a:cubicBezTo>
                  <a:moveTo>
                    <a:pt x="35" y="104"/>
                  </a:moveTo>
                  <a:cubicBezTo>
                    <a:pt x="36" y="102"/>
                    <a:pt x="36" y="99"/>
                    <a:pt x="38" y="97"/>
                  </a:cubicBezTo>
                  <a:cubicBezTo>
                    <a:pt x="44" y="87"/>
                    <a:pt x="55" y="81"/>
                    <a:pt x="66" y="81"/>
                  </a:cubicBezTo>
                  <a:cubicBezTo>
                    <a:pt x="56" y="88"/>
                    <a:pt x="45" y="95"/>
                    <a:pt x="35" y="104"/>
                  </a:cubicBezTo>
                  <a:moveTo>
                    <a:pt x="139" y="118"/>
                  </a:moveTo>
                  <a:cubicBezTo>
                    <a:pt x="140" y="115"/>
                    <a:pt x="140" y="112"/>
                    <a:pt x="140" y="109"/>
                  </a:cubicBezTo>
                  <a:cubicBezTo>
                    <a:pt x="158" y="96"/>
                    <a:pt x="178" y="88"/>
                    <a:pt x="199" y="80"/>
                  </a:cubicBezTo>
                  <a:cubicBezTo>
                    <a:pt x="179" y="92"/>
                    <a:pt x="159" y="105"/>
                    <a:pt x="139" y="118"/>
                  </a:cubicBezTo>
                  <a:moveTo>
                    <a:pt x="63" y="332"/>
                  </a:moveTo>
                  <a:cubicBezTo>
                    <a:pt x="61" y="330"/>
                    <a:pt x="60" y="328"/>
                    <a:pt x="59" y="326"/>
                  </a:cubicBezTo>
                  <a:cubicBezTo>
                    <a:pt x="62" y="323"/>
                    <a:pt x="66" y="320"/>
                    <a:pt x="70" y="317"/>
                  </a:cubicBezTo>
                  <a:cubicBezTo>
                    <a:pt x="74" y="314"/>
                    <a:pt x="78" y="311"/>
                    <a:pt x="83" y="308"/>
                  </a:cubicBezTo>
                  <a:cubicBezTo>
                    <a:pt x="118" y="284"/>
                    <a:pt x="159" y="266"/>
                    <a:pt x="196" y="245"/>
                  </a:cubicBezTo>
                  <a:cubicBezTo>
                    <a:pt x="236" y="222"/>
                    <a:pt x="276" y="200"/>
                    <a:pt x="317" y="180"/>
                  </a:cubicBezTo>
                  <a:cubicBezTo>
                    <a:pt x="356" y="161"/>
                    <a:pt x="396" y="143"/>
                    <a:pt x="435" y="124"/>
                  </a:cubicBezTo>
                  <a:cubicBezTo>
                    <a:pt x="464" y="110"/>
                    <a:pt x="491" y="93"/>
                    <a:pt x="519" y="77"/>
                  </a:cubicBezTo>
                  <a:cubicBezTo>
                    <a:pt x="513" y="81"/>
                    <a:pt x="508" y="86"/>
                    <a:pt x="503" y="89"/>
                  </a:cubicBezTo>
                  <a:cubicBezTo>
                    <a:pt x="485" y="102"/>
                    <a:pt x="464" y="112"/>
                    <a:pt x="445" y="123"/>
                  </a:cubicBezTo>
                  <a:cubicBezTo>
                    <a:pt x="399" y="148"/>
                    <a:pt x="351" y="169"/>
                    <a:pt x="304" y="193"/>
                  </a:cubicBezTo>
                  <a:cubicBezTo>
                    <a:pt x="258" y="217"/>
                    <a:pt x="213" y="242"/>
                    <a:pt x="168" y="266"/>
                  </a:cubicBezTo>
                  <a:cubicBezTo>
                    <a:pt x="132" y="285"/>
                    <a:pt x="94" y="306"/>
                    <a:pt x="63" y="332"/>
                  </a:cubicBezTo>
                  <a:moveTo>
                    <a:pt x="76" y="168"/>
                  </a:moveTo>
                  <a:cubicBezTo>
                    <a:pt x="79" y="168"/>
                    <a:pt x="81" y="166"/>
                    <a:pt x="82" y="163"/>
                  </a:cubicBezTo>
                  <a:cubicBezTo>
                    <a:pt x="93" y="157"/>
                    <a:pt x="104" y="151"/>
                    <a:pt x="113" y="144"/>
                  </a:cubicBezTo>
                  <a:cubicBezTo>
                    <a:pt x="120" y="140"/>
                    <a:pt x="126" y="137"/>
                    <a:pt x="133" y="134"/>
                  </a:cubicBezTo>
                  <a:cubicBezTo>
                    <a:pt x="135" y="133"/>
                    <a:pt x="138" y="132"/>
                    <a:pt x="139" y="130"/>
                  </a:cubicBezTo>
                  <a:cubicBezTo>
                    <a:pt x="155" y="122"/>
                    <a:pt x="171" y="114"/>
                    <a:pt x="186" y="104"/>
                  </a:cubicBezTo>
                  <a:cubicBezTo>
                    <a:pt x="204" y="93"/>
                    <a:pt x="224" y="86"/>
                    <a:pt x="242" y="74"/>
                  </a:cubicBezTo>
                  <a:cubicBezTo>
                    <a:pt x="242" y="75"/>
                    <a:pt x="243" y="75"/>
                    <a:pt x="244" y="75"/>
                  </a:cubicBezTo>
                  <a:cubicBezTo>
                    <a:pt x="217" y="92"/>
                    <a:pt x="191" y="109"/>
                    <a:pt x="164" y="126"/>
                  </a:cubicBezTo>
                  <a:cubicBezTo>
                    <a:pt x="115" y="156"/>
                    <a:pt x="59" y="180"/>
                    <a:pt x="16" y="217"/>
                  </a:cubicBezTo>
                  <a:cubicBezTo>
                    <a:pt x="15" y="214"/>
                    <a:pt x="14" y="210"/>
                    <a:pt x="14" y="207"/>
                  </a:cubicBezTo>
                  <a:cubicBezTo>
                    <a:pt x="34" y="194"/>
                    <a:pt x="53" y="181"/>
                    <a:pt x="73" y="168"/>
                  </a:cubicBezTo>
                  <a:cubicBezTo>
                    <a:pt x="74" y="168"/>
                    <a:pt x="74" y="168"/>
                    <a:pt x="74" y="168"/>
                  </a:cubicBezTo>
                  <a:cubicBezTo>
                    <a:pt x="74" y="168"/>
                    <a:pt x="74" y="168"/>
                    <a:pt x="74" y="168"/>
                  </a:cubicBezTo>
                  <a:cubicBezTo>
                    <a:pt x="74" y="168"/>
                    <a:pt x="75" y="168"/>
                    <a:pt x="76" y="168"/>
                  </a:cubicBezTo>
                  <a:moveTo>
                    <a:pt x="139" y="126"/>
                  </a:moveTo>
                  <a:cubicBezTo>
                    <a:pt x="139" y="125"/>
                    <a:pt x="139" y="125"/>
                    <a:pt x="139" y="125"/>
                  </a:cubicBezTo>
                  <a:cubicBezTo>
                    <a:pt x="155" y="115"/>
                    <a:pt x="170" y="104"/>
                    <a:pt x="185" y="94"/>
                  </a:cubicBezTo>
                  <a:cubicBezTo>
                    <a:pt x="196" y="87"/>
                    <a:pt x="206" y="80"/>
                    <a:pt x="216" y="74"/>
                  </a:cubicBezTo>
                  <a:cubicBezTo>
                    <a:pt x="217" y="73"/>
                    <a:pt x="219" y="72"/>
                    <a:pt x="221" y="70"/>
                  </a:cubicBezTo>
                  <a:cubicBezTo>
                    <a:pt x="226" y="68"/>
                    <a:pt x="231" y="66"/>
                    <a:pt x="235" y="63"/>
                  </a:cubicBezTo>
                  <a:cubicBezTo>
                    <a:pt x="237" y="66"/>
                    <a:pt x="238" y="68"/>
                    <a:pt x="240" y="71"/>
                  </a:cubicBezTo>
                  <a:cubicBezTo>
                    <a:pt x="223" y="83"/>
                    <a:pt x="202" y="91"/>
                    <a:pt x="185" y="101"/>
                  </a:cubicBezTo>
                  <a:cubicBezTo>
                    <a:pt x="170" y="110"/>
                    <a:pt x="154" y="118"/>
                    <a:pt x="139" y="126"/>
                  </a:cubicBezTo>
                  <a:moveTo>
                    <a:pt x="108" y="305"/>
                  </a:moveTo>
                  <a:cubicBezTo>
                    <a:pt x="168" y="270"/>
                    <a:pt x="228" y="237"/>
                    <a:pt x="289" y="205"/>
                  </a:cubicBezTo>
                  <a:cubicBezTo>
                    <a:pt x="354" y="171"/>
                    <a:pt x="421" y="139"/>
                    <a:pt x="485" y="104"/>
                  </a:cubicBezTo>
                  <a:cubicBezTo>
                    <a:pt x="496" y="98"/>
                    <a:pt x="508" y="91"/>
                    <a:pt x="518" y="83"/>
                  </a:cubicBezTo>
                  <a:cubicBezTo>
                    <a:pt x="522" y="80"/>
                    <a:pt x="526" y="77"/>
                    <a:pt x="530" y="74"/>
                  </a:cubicBezTo>
                  <a:cubicBezTo>
                    <a:pt x="533" y="72"/>
                    <a:pt x="535" y="70"/>
                    <a:pt x="537" y="68"/>
                  </a:cubicBezTo>
                  <a:cubicBezTo>
                    <a:pt x="541" y="66"/>
                    <a:pt x="545" y="64"/>
                    <a:pt x="549" y="62"/>
                  </a:cubicBezTo>
                  <a:cubicBezTo>
                    <a:pt x="552" y="64"/>
                    <a:pt x="555" y="66"/>
                    <a:pt x="557" y="69"/>
                  </a:cubicBezTo>
                  <a:cubicBezTo>
                    <a:pt x="561" y="73"/>
                    <a:pt x="564" y="78"/>
                    <a:pt x="566" y="83"/>
                  </a:cubicBezTo>
                  <a:cubicBezTo>
                    <a:pt x="555" y="87"/>
                    <a:pt x="547" y="94"/>
                    <a:pt x="537" y="100"/>
                  </a:cubicBezTo>
                  <a:cubicBezTo>
                    <a:pt x="523" y="108"/>
                    <a:pt x="507" y="115"/>
                    <a:pt x="492" y="122"/>
                  </a:cubicBezTo>
                  <a:cubicBezTo>
                    <a:pt x="460" y="138"/>
                    <a:pt x="426" y="151"/>
                    <a:pt x="393" y="166"/>
                  </a:cubicBezTo>
                  <a:cubicBezTo>
                    <a:pt x="326" y="197"/>
                    <a:pt x="260" y="231"/>
                    <a:pt x="193" y="263"/>
                  </a:cubicBezTo>
                  <a:cubicBezTo>
                    <a:pt x="164" y="276"/>
                    <a:pt x="137" y="291"/>
                    <a:pt x="108" y="305"/>
                  </a:cubicBezTo>
                  <a:moveTo>
                    <a:pt x="476" y="78"/>
                  </a:moveTo>
                  <a:cubicBezTo>
                    <a:pt x="477" y="78"/>
                    <a:pt x="479" y="77"/>
                    <a:pt x="480" y="76"/>
                  </a:cubicBezTo>
                  <a:cubicBezTo>
                    <a:pt x="494" y="65"/>
                    <a:pt x="511" y="56"/>
                    <a:pt x="527" y="56"/>
                  </a:cubicBezTo>
                  <a:cubicBezTo>
                    <a:pt x="533" y="56"/>
                    <a:pt x="539" y="57"/>
                    <a:pt x="545" y="60"/>
                  </a:cubicBezTo>
                  <a:cubicBezTo>
                    <a:pt x="543" y="61"/>
                    <a:pt x="542" y="61"/>
                    <a:pt x="540" y="62"/>
                  </a:cubicBezTo>
                  <a:cubicBezTo>
                    <a:pt x="541" y="62"/>
                    <a:pt x="541" y="62"/>
                    <a:pt x="541" y="62"/>
                  </a:cubicBezTo>
                  <a:cubicBezTo>
                    <a:pt x="533" y="65"/>
                    <a:pt x="526" y="70"/>
                    <a:pt x="519" y="75"/>
                  </a:cubicBezTo>
                  <a:cubicBezTo>
                    <a:pt x="489" y="94"/>
                    <a:pt x="457" y="109"/>
                    <a:pt x="426" y="125"/>
                  </a:cubicBezTo>
                  <a:cubicBezTo>
                    <a:pt x="362" y="156"/>
                    <a:pt x="296" y="184"/>
                    <a:pt x="234" y="219"/>
                  </a:cubicBezTo>
                  <a:cubicBezTo>
                    <a:pt x="203" y="237"/>
                    <a:pt x="171" y="255"/>
                    <a:pt x="139" y="272"/>
                  </a:cubicBezTo>
                  <a:cubicBezTo>
                    <a:pt x="128" y="278"/>
                    <a:pt x="116" y="284"/>
                    <a:pt x="105" y="290"/>
                  </a:cubicBezTo>
                  <a:cubicBezTo>
                    <a:pt x="211" y="214"/>
                    <a:pt x="330" y="160"/>
                    <a:pt x="442" y="94"/>
                  </a:cubicBezTo>
                  <a:cubicBezTo>
                    <a:pt x="449" y="90"/>
                    <a:pt x="456" y="85"/>
                    <a:pt x="464" y="80"/>
                  </a:cubicBezTo>
                  <a:cubicBezTo>
                    <a:pt x="467" y="78"/>
                    <a:pt x="469" y="76"/>
                    <a:pt x="470" y="76"/>
                  </a:cubicBezTo>
                  <a:cubicBezTo>
                    <a:pt x="470" y="75"/>
                    <a:pt x="470" y="75"/>
                    <a:pt x="470" y="75"/>
                  </a:cubicBezTo>
                  <a:cubicBezTo>
                    <a:pt x="471" y="77"/>
                    <a:pt x="473" y="78"/>
                    <a:pt x="476" y="78"/>
                  </a:cubicBezTo>
                  <a:moveTo>
                    <a:pt x="67" y="296"/>
                  </a:moveTo>
                  <a:cubicBezTo>
                    <a:pt x="74" y="288"/>
                    <a:pt x="82" y="280"/>
                    <a:pt x="90" y="273"/>
                  </a:cubicBezTo>
                  <a:cubicBezTo>
                    <a:pt x="91" y="272"/>
                    <a:pt x="91" y="272"/>
                    <a:pt x="92" y="272"/>
                  </a:cubicBezTo>
                  <a:cubicBezTo>
                    <a:pt x="93" y="271"/>
                    <a:pt x="94" y="270"/>
                    <a:pt x="95" y="269"/>
                  </a:cubicBezTo>
                  <a:cubicBezTo>
                    <a:pt x="111" y="256"/>
                    <a:pt x="128" y="244"/>
                    <a:pt x="145" y="233"/>
                  </a:cubicBezTo>
                  <a:cubicBezTo>
                    <a:pt x="192" y="204"/>
                    <a:pt x="240" y="177"/>
                    <a:pt x="288" y="150"/>
                  </a:cubicBezTo>
                  <a:cubicBezTo>
                    <a:pt x="348" y="121"/>
                    <a:pt x="410" y="93"/>
                    <a:pt x="465" y="55"/>
                  </a:cubicBezTo>
                  <a:cubicBezTo>
                    <a:pt x="466" y="59"/>
                    <a:pt x="466" y="64"/>
                    <a:pt x="465" y="68"/>
                  </a:cubicBezTo>
                  <a:cubicBezTo>
                    <a:pt x="465" y="70"/>
                    <a:pt x="466" y="72"/>
                    <a:pt x="467" y="73"/>
                  </a:cubicBezTo>
                  <a:cubicBezTo>
                    <a:pt x="464" y="75"/>
                    <a:pt x="461" y="77"/>
                    <a:pt x="458" y="80"/>
                  </a:cubicBezTo>
                  <a:cubicBezTo>
                    <a:pt x="457" y="80"/>
                    <a:pt x="456" y="80"/>
                    <a:pt x="456" y="81"/>
                  </a:cubicBezTo>
                  <a:cubicBezTo>
                    <a:pt x="442" y="89"/>
                    <a:pt x="427" y="95"/>
                    <a:pt x="413" y="102"/>
                  </a:cubicBezTo>
                  <a:cubicBezTo>
                    <a:pt x="379" y="120"/>
                    <a:pt x="347" y="140"/>
                    <a:pt x="313" y="158"/>
                  </a:cubicBezTo>
                  <a:cubicBezTo>
                    <a:pt x="246" y="191"/>
                    <a:pt x="179" y="222"/>
                    <a:pt x="115" y="260"/>
                  </a:cubicBezTo>
                  <a:cubicBezTo>
                    <a:pt x="104" y="267"/>
                    <a:pt x="92" y="275"/>
                    <a:pt x="82" y="283"/>
                  </a:cubicBezTo>
                  <a:cubicBezTo>
                    <a:pt x="77" y="287"/>
                    <a:pt x="71" y="292"/>
                    <a:pt x="67" y="296"/>
                  </a:cubicBezTo>
                  <a:moveTo>
                    <a:pt x="444" y="60"/>
                  </a:moveTo>
                  <a:cubicBezTo>
                    <a:pt x="444" y="60"/>
                    <a:pt x="447" y="59"/>
                    <a:pt x="451" y="57"/>
                  </a:cubicBezTo>
                  <a:cubicBezTo>
                    <a:pt x="454" y="55"/>
                    <a:pt x="458" y="54"/>
                    <a:pt x="459" y="54"/>
                  </a:cubicBezTo>
                  <a:cubicBezTo>
                    <a:pt x="460" y="54"/>
                    <a:pt x="459" y="55"/>
                    <a:pt x="453" y="59"/>
                  </a:cubicBezTo>
                  <a:cubicBezTo>
                    <a:pt x="436" y="70"/>
                    <a:pt x="418" y="80"/>
                    <a:pt x="401" y="90"/>
                  </a:cubicBezTo>
                  <a:cubicBezTo>
                    <a:pt x="379" y="101"/>
                    <a:pt x="358" y="112"/>
                    <a:pt x="336" y="123"/>
                  </a:cubicBezTo>
                  <a:cubicBezTo>
                    <a:pt x="337" y="123"/>
                    <a:pt x="337" y="122"/>
                    <a:pt x="338" y="122"/>
                  </a:cubicBezTo>
                  <a:cubicBezTo>
                    <a:pt x="367" y="105"/>
                    <a:pt x="397" y="90"/>
                    <a:pt x="424" y="72"/>
                  </a:cubicBezTo>
                  <a:cubicBezTo>
                    <a:pt x="431" y="68"/>
                    <a:pt x="437" y="64"/>
                    <a:pt x="444" y="60"/>
                  </a:cubicBezTo>
                  <a:moveTo>
                    <a:pt x="36" y="242"/>
                  </a:moveTo>
                  <a:cubicBezTo>
                    <a:pt x="48" y="238"/>
                    <a:pt x="65" y="222"/>
                    <a:pt x="75" y="214"/>
                  </a:cubicBezTo>
                  <a:cubicBezTo>
                    <a:pt x="104" y="193"/>
                    <a:pt x="133" y="174"/>
                    <a:pt x="165" y="157"/>
                  </a:cubicBezTo>
                  <a:cubicBezTo>
                    <a:pt x="197" y="140"/>
                    <a:pt x="229" y="122"/>
                    <a:pt x="261" y="104"/>
                  </a:cubicBezTo>
                  <a:cubicBezTo>
                    <a:pt x="286" y="89"/>
                    <a:pt x="308" y="72"/>
                    <a:pt x="333" y="57"/>
                  </a:cubicBezTo>
                  <a:cubicBezTo>
                    <a:pt x="336" y="56"/>
                    <a:pt x="338" y="55"/>
                    <a:pt x="338" y="54"/>
                  </a:cubicBezTo>
                  <a:cubicBezTo>
                    <a:pt x="340" y="53"/>
                    <a:pt x="342" y="52"/>
                    <a:pt x="344" y="51"/>
                  </a:cubicBezTo>
                  <a:cubicBezTo>
                    <a:pt x="345" y="53"/>
                    <a:pt x="346" y="55"/>
                    <a:pt x="347" y="57"/>
                  </a:cubicBezTo>
                  <a:cubicBezTo>
                    <a:pt x="348" y="60"/>
                    <a:pt x="350" y="61"/>
                    <a:pt x="352" y="61"/>
                  </a:cubicBezTo>
                  <a:cubicBezTo>
                    <a:pt x="353" y="61"/>
                    <a:pt x="353" y="61"/>
                    <a:pt x="353" y="61"/>
                  </a:cubicBezTo>
                  <a:cubicBezTo>
                    <a:pt x="325" y="80"/>
                    <a:pt x="297" y="99"/>
                    <a:pt x="267" y="116"/>
                  </a:cubicBezTo>
                  <a:cubicBezTo>
                    <a:pt x="205" y="152"/>
                    <a:pt x="140" y="183"/>
                    <a:pt x="77" y="219"/>
                  </a:cubicBezTo>
                  <a:cubicBezTo>
                    <a:pt x="63" y="227"/>
                    <a:pt x="52" y="237"/>
                    <a:pt x="36" y="242"/>
                  </a:cubicBezTo>
                  <a:moveTo>
                    <a:pt x="141" y="97"/>
                  </a:moveTo>
                  <a:cubicBezTo>
                    <a:pt x="141" y="92"/>
                    <a:pt x="142" y="87"/>
                    <a:pt x="143" y="81"/>
                  </a:cubicBezTo>
                  <a:cubicBezTo>
                    <a:pt x="154" y="76"/>
                    <a:pt x="165" y="69"/>
                    <a:pt x="175" y="63"/>
                  </a:cubicBezTo>
                  <a:cubicBezTo>
                    <a:pt x="184" y="57"/>
                    <a:pt x="193" y="53"/>
                    <a:pt x="203" y="50"/>
                  </a:cubicBezTo>
                  <a:cubicBezTo>
                    <a:pt x="198" y="52"/>
                    <a:pt x="186" y="62"/>
                    <a:pt x="180" y="66"/>
                  </a:cubicBezTo>
                  <a:cubicBezTo>
                    <a:pt x="167" y="75"/>
                    <a:pt x="153" y="86"/>
                    <a:pt x="141" y="97"/>
                  </a:cubicBezTo>
                  <a:moveTo>
                    <a:pt x="383" y="76"/>
                  </a:moveTo>
                  <a:cubicBezTo>
                    <a:pt x="402" y="64"/>
                    <a:pt x="420" y="52"/>
                    <a:pt x="439" y="40"/>
                  </a:cubicBezTo>
                  <a:cubicBezTo>
                    <a:pt x="440" y="40"/>
                    <a:pt x="441" y="39"/>
                    <a:pt x="442" y="39"/>
                  </a:cubicBezTo>
                  <a:cubicBezTo>
                    <a:pt x="441" y="40"/>
                    <a:pt x="441" y="40"/>
                    <a:pt x="441" y="40"/>
                  </a:cubicBezTo>
                  <a:cubicBezTo>
                    <a:pt x="433" y="46"/>
                    <a:pt x="425" y="52"/>
                    <a:pt x="416" y="57"/>
                  </a:cubicBezTo>
                  <a:cubicBezTo>
                    <a:pt x="405" y="64"/>
                    <a:pt x="394" y="70"/>
                    <a:pt x="383" y="76"/>
                  </a:cubicBezTo>
                  <a:moveTo>
                    <a:pt x="152" y="60"/>
                  </a:moveTo>
                  <a:cubicBezTo>
                    <a:pt x="156" y="54"/>
                    <a:pt x="162" y="49"/>
                    <a:pt x="169" y="44"/>
                  </a:cubicBezTo>
                  <a:cubicBezTo>
                    <a:pt x="176" y="39"/>
                    <a:pt x="183" y="37"/>
                    <a:pt x="189" y="37"/>
                  </a:cubicBezTo>
                  <a:cubicBezTo>
                    <a:pt x="178" y="44"/>
                    <a:pt x="164" y="51"/>
                    <a:pt x="152" y="60"/>
                  </a:cubicBezTo>
                  <a:moveTo>
                    <a:pt x="145" y="77"/>
                  </a:moveTo>
                  <a:cubicBezTo>
                    <a:pt x="145" y="75"/>
                    <a:pt x="146" y="73"/>
                    <a:pt x="146" y="72"/>
                  </a:cubicBezTo>
                  <a:cubicBezTo>
                    <a:pt x="152" y="67"/>
                    <a:pt x="159" y="62"/>
                    <a:pt x="161" y="60"/>
                  </a:cubicBezTo>
                  <a:cubicBezTo>
                    <a:pt x="173" y="52"/>
                    <a:pt x="184" y="45"/>
                    <a:pt x="196" y="37"/>
                  </a:cubicBezTo>
                  <a:cubicBezTo>
                    <a:pt x="211" y="38"/>
                    <a:pt x="223" y="47"/>
                    <a:pt x="233" y="60"/>
                  </a:cubicBezTo>
                  <a:cubicBezTo>
                    <a:pt x="229" y="62"/>
                    <a:pt x="225" y="65"/>
                    <a:pt x="221" y="67"/>
                  </a:cubicBezTo>
                  <a:cubicBezTo>
                    <a:pt x="194" y="81"/>
                    <a:pt x="165" y="88"/>
                    <a:pt x="140" y="104"/>
                  </a:cubicBezTo>
                  <a:cubicBezTo>
                    <a:pt x="140" y="104"/>
                    <a:pt x="140" y="104"/>
                    <a:pt x="140" y="104"/>
                  </a:cubicBezTo>
                  <a:cubicBezTo>
                    <a:pt x="163" y="86"/>
                    <a:pt x="189" y="67"/>
                    <a:pt x="211" y="48"/>
                  </a:cubicBezTo>
                  <a:cubicBezTo>
                    <a:pt x="212" y="47"/>
                    <a:pt x="211" y="45"/>
                    <a:pt x="210" y="45"/>
                  </a:cubicBezTo>
                  <a:cubicBezTo>
                    <a:pt x="209" y="45"/>
                    <a:pt x="209" y="45"/>
                    <a:pt x="209" y="45"/>
                  </a:cubicBezTo>
                  <a:cubicBezTo>
                    <a:pt x="186" y="50"/>
                    <a:pt x="167" y="64"/>
                    <a:pt x="147" y="76"/>
                  </a:cubicBezTo>
                  <a:cubicBezTo>
                    <a:pt x="146" y="76"/>
                    <a:pt x="145" y="77"/>
                    <a:pt x="145" y="77"/>
                  </a:cubicBezTo>
                  <a:moveTo>
                    <a:pt x="63" y="206"/>
                  </a:moveTo>
                  <a:cubicBezTo>
                    <a:pt x="105" y="179"/>
                    <a:pt x="149" y="155"/>
                    <a:pt x="191" y="130"/>
                  </a:cubicBezTo>
                  <a:cubicBezTo>
                    <a:pt x="239" y="101"/>
                    <a:pt x="294" y="74"/>
                    <a:pt x="336" y="36"/>
                  </a:cubicBezTo>
                  <a:cubicBezTo>
                    <a:pt x="338" y="40"/>
                    <a:pt x="341" y="44"/>
                    <a:pt x="343" y="47"/>
                  </a:cubicBezTo>
                  <a:cubicBezTo>
                    <a:pt x="319" y="59"/>
                    <a:pt x="298" y="74"/>
                    <a:pt x="275" y="88"/>
                  </a:cubicBezTo>
                  <a:cubicBezTo>
                    <a:pt x="247" y="104"/>
                    <a:pt x="219" y="120"/>
                    <a:pt x="190" y="135"/>
                  </a:cubicBezTo>
                  <a:cubicBezTo>
                    <a:pt x="163" y="150"/>
                    <a:pt x="135" y="165"/>
                    <a:pt x="108" y="180"/>
                  </a:cubicBezTo>
                  <a:cubicBezTo>
                    <a:pt x="95" y="187"/>
                    <a:pt x="81" y="195"/>
                    <a:pt x="68" y="203"/>
                  </a:cubicBezTo>
                  <a:cubicBezTo>
                    <a:pt x="66" y="204"/>
                    <a:pt x="65" y="205"/>
                    <a:pt x="63" y="206"/>
                  </a:cubicBezTo>
                  <a:moveTo>
                    <a:pt x="84" y="258"/>
                  </a:moveTo>
                  <a:cubicBezTo>
                    <a:pt x="125" y="230"/>
                    <a:pt x="168" y="203"/>
                    <a:pt x="211" y="178"/>
                  </a:cubicBezTo>
                  <a:cubicBezTo>
                    <a:pt x="256" y="151"/>
                    <a:pt x="302" y="127"/>
                    <a:pt x="347" y="101"/>
                  </a:cubicBezTo>
                  <a:cubicBezTo>
                    <a:pt x="384" y="81"/>
                    <a:pt x="425" y="62"/>
                    <a:pt x="454" y="32"/>
                  </a:cubicBezTo>
                  <a:cubicBezTo>
                    <a:pt x="455" y="32"/>
                    <a:pt x="455" y="32"/>
                    <a:pt x="455" y="32"/>
                  </a:cubicBezTo>
                  <a:cubicBezTo>
                    <a:pt x="459" y="36"/>
                    <a:pt x="462" y="42"/>
                    <a:pt x="464" y="50"/>
                  </a:cubicBezTo>
                  <a:cubicBezTo>
                    <a:pt x="433" y="55"/>
                    <a:pt x="403" y="81"/>
                    <a:pt x="376" y="96"/>
                  </a:cubicBezTo>
                  <a:cubicBezTo>
                    <a:pt x="343" y="115"/>
                    <a:pt x="309" y="134"/>
                    <a:pt x="275" y="153"/>
                  </a:cubicBezTo>
                  <a:cubicBezTo>
                    <a:pt x="249" y="165"/>
                    <a:pt x="223" y="178"/>
                    <a:pt x="198" y="191"/>
                  </a:cubicBezTo>
                  <a:cubicBezTo>
                    <a:pt x="158" y="212"/>
                    <a:pt x="120" y="234"/>
                    <a:pt x="84" y="258"/>
                  </a:cubicBezTo>
                  <a:moveTo>
                    <a:pt x="255" y="68"/>
                  </a:moveTo>
                  <a:cubicBezTo>
                    <a:pt x="255" y="67"/>
                    <a:pt x="256" y="66"/>
                    <a:pt x="256" y="65"/>
                  </a:cubicBezTo>
                  <a:cubicBezTo>
                    <a:pt x="256" y="63"/>
                    <a:pt x="257" y="61"/>
                    <a:pt x="257" y="58"/>
                  </a:cubicBezTo>
                  <a:cubicBezTo>
                    <a:pt x="277" y="51"/>
                    <a:pt x="295" y="40"/>
                    <a:pt x="314" y="30"/>
                  </a:cubicBezTo>
                  <a:cubicBezTo>
                    <a:pt x="295" y="44"/>
                    <a:pt x="274" y="56"/>
                    <a:pt x="255" y="68"/>
                  </a:cubicBezTo>
                  <a:moveTo>
                    <a:pt x="22" y="231"/>
                  </a:moveTo>
                  <a:cubicBezTo>
                    <a:pt x="20" y="228"/>
                    <a:pt x="18" y="224"/>
                    <a:pt x="17" y="221"/>
                  </a:cubicBezTo>
                  <a:cubicBezTo>
                    <a:pt x="17" y="221"/>
                    <a:pt x="17" y="221"/>
                    <a:pt x="17" y="221"/>
                  </a:cubicBezTo>
                  <a:cubicBezTo>
                    <a:pt x="63" y="181"/>
                    <a:pt x="122" y="156"/>
                    <a:pt x="173" y="124"/>
                  </a:cubicBezTo>
                  <a:cubicBezTo>
                    <a:pt x="202" y="107"/>
                    <a:pt x="230" y="88"/>
                    <a:pt x="258" y="70"/>
                  </a:cubicBezTo>
                  <a:cubicBezTo>
                    <a:pt x="281" y="56"/>
                    <a:pt x="306" y="42"/>
                    <a:pt x="327" y="25"/>
                  </a:cubicBezTo>
                  <a:cubicBezTo>
                    <a:pt x="329" y="27"/>
                    <a:pt x="331" y="30"/>
                    <a:pt x="333" y="33"/>
                  </a:cubicBezTo>
                  <a:cubicBezTo>
                    <a:pt x="281" y="63"/>
                    <a:pt x="230" y="96"/>
                    <a:pt x="179" y="126"/>
                  </a:cubicBezTo>
                  <a:cubicBezTo>
                    <a:pt x="127" y="157"/>
                    <a:pt x="70" y="182"/>
                    <a:pt x="21" y="218"/>
                  </a:cubicBezTo>
                  <a:cubicBezTo>
                    <a:pt x="20" y="219"/>
                    <a:pt x="21" y="221"/>
                    <a:pt x="22" y="221"/>
                  </a:cubicBezTo>
                  <a:cubicBezTo>
                    <a:pt x="22" y="221"/>
                    <a:pt x="23" y="221"/>
                    <a:pt x="23" y="221"/>
                  </a:cubicBezTo>
                  <a:cubicBezTo>
                    <a:pt x="72" y="185"/>
                    <a:pt x="128" y="160"/>
                    <a:pt x="181" y="129"/>
                  </a:cubicBezTo>
                  <a:cubicBezTo>
                    <a:pt x="206" y="114"/>
                    <a:pt x="232" y="99"/>
                    <a:pt x="258" y="84"/>
                  </a:cubicBezTo>
                  <a:cubicBezTo>
                    <a:pt x="282" y="70"/>
                    <a:pt x="311" y="54"/>
                    <a:pt x="329" y="37"/>
                  </a:cubicBezTo>
                  <a:cubicBezTo>
                    <a:pt x="308" y="56"/>
                    <a:pt x="282" y="70"/>
                    <a:pt x="257" y="84"/>
                  </a:cubicBezTo>
                  <a:cubicBezTo>
                    <a:pt x="229" y="101"/>
                    <a:pt x="202" y="119"/>
                    <a:pt x="173" y="136"/>
                  </a:cubicBezTo>
                  <a:cubicBezTo>
                    <a:pt x="145" y="153"/>
                    <a:pt x="116" y="169"/>
                    <a:pt x="88" y="187"/>
                  </a:cubicBezTo>
                  <a:cubicBezTo>
                    <a:pt x="66" y="202"/>
                    <a:pt x="42" y="214"/>
                    <a:pt x="22" y="231"/>
                  </a:cubicBezTo>
                  <a:moveTo>
                    <a:pt x="47" y="251"/>
                  </a:moveTo>
                  <a:cubicBezTo>
                    <a:pt x="44" y="249"/>
                    <a:pt x="40" y="247"/>
                    <a:pt x="37" y="245"/>
                  </a:cubicBezTo>
                  <a:cubicBezTo>
                    <a:pt x="63" y="238"/>
                    <a:pt x="88" y="217"/>
                    <a:pt x="110" y="204"/>
                  </a:cubicBezTo>
                  <a:cubicBezTo>
                    <a:pt x="144" y="185"/>
                    <a:pt x="179" y="168"/>
                    <a:pt x="213" y="150"/>
                  </a:cubicBezTo>
                  <a:cubicBezTo>
                    <a:pt x="248" y="131"/>
                    <a:pt x="283" y="112"/>
                    <a:pt x="316" y="91"/>
                  </a:cubicBezTo>
                  <a:cubicBezTo>
                    <a:pt x="346" y="71"/>
                    <a:pt x="374" y="50"/>
                    <a:pt x="405" y="32"/>
                  </a:cubicBezTo>
                  <a:cubicBezTo>
                    <a:pt x="407" y="31"/>
                    <a:pt x="424" y="21"/>
                    <a:pt x="425" y="21"/>
                  </a:cubicBezTo>
                  <a:cubicBezTo>
                    <a:pt x="425" y="21"/>
                    <a:pt x="425" y="21"/>
                    <a:pt x="424" y="22"/>
                  </a:cubicBezTo>
                  <a:cubicBezTo>
                    <a:pt x="416" y="27"/>
                    <a:pt x="408" y="32"/>
                    <a:pt x="401" y="37"/>
                  </a:cubicBezTo>
                  <a:cubicBezTo>
                    <a:pt x="383" y="50"/>
                    <a:pt x="364" y="61"/>
                    <a:pt x="346" y="73"/>
                  </a:cubicBezTo>
                  <a:cubicBezTo>
                    <a:pt x="312" y="95"/>
                    <a:pt x="278" y="115"/>
                    <a:pt x="243" y="134"/>
                  </a:cubicBezTo>
                  <a:cubicBezTo>
                    <a:pt x="208" y="153"/>
                    <a:pt x="173" y="172"/>
                    <a:pt x="140" y="192"/>
                  </a:cubicBezTo>
                  <a:cubicBezTo>
                    <a:pt x="108" y="211"/>
                    <a:pt x="79" y="234"/>
                    <a:pt x="47" y="251"/>
                  </a:cubicBezTo>
                  <a:moveTo>
                    <a:pt x="78" y="237"/>
                  </a:moveTo>
                  <a:cubicBezTo>
                    <a:pt x="79" y="236"/>
                    <a:pt x="81" y="235"/>
                    <a:pt x="82" y="234"/>
                  </a:cubicBezTo>
                  <a:cubicBezTo>
                    <a:pt x="96" y="224"/>
                    <a:pt x="111" y="214"/>
                    <a:pt x="126" y="205"/>
                  </a:cubicBezTo>
                  <a:cubicBezTo>
                    <a:pt x="159" y="184"/>
                    <a:pt x="194" y="165"/>
                    <a:pt x="228" y="146"/>
                  </a:cubicBezTo>
                  <a:cubicBezTo>
                    <a:pt x="299" y="108"/>
                    <a:pt x="366" y="65"/>
                    <a:pt x="432" y="21"/>
                  </a:cubicBezTo>
                  <a:cubicBezTo>
                    <a:pt x="440" y="22"/>
                    <a:pt x="446" y="25"/>
                    <a:pt x="452" y="29"/>
                  </a:cubicBezTo>
                  <a:cubicBezTo>
                    <a:pt x="404" y="55"/>
                    <a:pt x="361" y="88"/>
                    <a:pt x="314" y="115"/>
                  </a:cubicBezTo>
                  <a:cubicBezTo>
                    <a:pt x="305" y="120"/>
                    <a:pt x="296" y="125"/>
                    <a:pt x="287" y="130"/>
                  </a:cubicBezTo>
                  <a:cubicBezTo>
                    <a:pt x="281" y="133"/>
                    <a:pt x="276" y="136"/>
                    <a:pt x="270" y="139"/>
                  </a:cubicBezTo>
                  <a:cubicBezTo>
                    <a:pt x="205" y="170"/>
                    <a:pt x="142" y="205"/>
                    <a:pt x="78" y="237"/>
                  </a:cubicBezTo>
                  <a:moveTo>
                    <a:pt x="364" y="54"/>
                  </a:moveTo>
                  <a:cubicBezTo>
                    <a:pt x="376" y="32"/>
                    <a:pt x="401" y="20"/>
                    <a:pt x="423" y="20"/>
                  </a:cubicBezTo>
                  <a:cubicBezTo>
                    <a:pt x="402" y="28"/>
                    <a:pt x="383" y="41"/>
                    <a:pt x="364" y="54"/>
                  </a:cubicBezTo>
                  <a:moveTo>
                    <a:pt x="259" y="54"/>
                  </a:moveTo>
                  <a:cubicBezTo>
                    <a:pt x="259" y="52"/>
                    <a:pt x="260" y="50"/>
                    <a:pt x="261" y="49"/>
                  </a:cubicBezTo>
                  <a:cubicBezTo>
                    <a:pt x="267" y="44"/>
                    <a:pt x="274" y="39"/>
                    <a:pt x="281" y="35"/>
                  </a:cubicBezTo>
                  <a:cubicBezTo>
                    <a:pt x="291" y="28"/>
                    <a:pt x="301" y="21"/>
                    <a:pt x="312" y="15"/>
                  </a:cubicBezTo>
                  <a:cubicBezTo>
                    <a:pt x="316" y="17"/>
                    <a:pt x="320" y="19"/>
                    <a:pt x="323" y="22"/>
                  </a:cubicBezTo>
                  <a:cubicBezTo>
                    <a:pt x="322" y="22"/>
                    <a:pt x="322" y="22"/>
                    <a:pt x="322" y="22"/>
                  </a:cubicBezTo>
                  <a:cubicBezTo>
                    <a:pt x="301" y="33"/>
                    <a:pt x="281" y="45"/>
                    <a:pt x="259" y="54"/>
                  </a:cubicBezTo>
                  <a:moveTo>
                    <a:pt x="264" y="41"/>
                  </a:moveTo>
                  <a:cubicBezTo>
                    <a:pt x="270" y="32"/>
                    <a:pt x="278" y="24"/>
                    <a:pt x="288" y="18"/>
                  </a:cubicBezTo>
                  <a:cubicBezTo>
                    <a:pt x="294" y="15"/>
                    <a:pt x="299" y="14"/>
                    <a:pt x="303" y="14"/>
                  </a:cubicBezTo>
                  <a:cubicBezTo>
                    <a:pt x="304" y="14"/>
                    <a:pt x="305" y="14"/>
                    <a:pt x="306" y="14"/>
                  </a:cubicBezTo>
                  <a:cubicBezTo>
                    <a:pt x="294" y="21"/>
                    <a:pt x="283" y="29"/>
                    <a:pt x="272" y="36"/>
                  </a:cubicBezTo>
                  <a:cubicBezTo>
                    <a:pt x="269" y="38"/>
                    <a:pt x="267" y="40"/>
                    <a:pt x="264" y="41"/>
                  </a:cubicBezTo>
                  <a:moveTo>
                    <a:pt x="305" y="0"/>
                  </a:moveTo>
                  <a:cubicBezTo>
                    <a:pt x="303" y="0"/>
                    <a:pt x="300" y="0"/>
                    <a:pt x="298" y="0"/>
                  </a:cubicBezTo>
                  <a:cubicBezTo>
                    <a:pt x="272" y="4"/>
                    <a:pt x="252" y="26"/>
                    <a:pt x="244" y="51"/>
                  </a:cubicBezTo>
                  <a:cubicBezTo>
                    <a:pt x="232" y="33"/>
                    <a:pt x="214" y="22"/>
                    <a:pt x="193" y="22"/>
                  </a:cubicBezTo>
                  <a:cubicBezTo>
                    <a:pt x="187" y="22"/>
                    <a:pt x="180" y="24"/>
                    <a:pt x="174" y="26"/>
                  </a:cubicBezTo>
                  <a:cubicBezTo>
                    <a:pt x="137" y="38"/>
                    <a:pt x="129" y="69"/>
                    <a:pt x="126" y="102"/>
                  </a:cubicBezTo>
                  <a:cubicBezTo>
                    <a:pt x="112" y="82"/>
                    <a:pt x="90" y="66"/>
                    <a:pt x="68" y="66"/>
                  </a:cubicBezTo>
                  <a:cubicBezTo>
                    <a:pt x="55" y="66"/>
                    <a:pt x="43" y="71"/>
                    <a:pt x="30" y="83"/>
                  </a:cubicBezTo>
                  <a:cubicBezTo>
                    <a:pt x="6" y="107"/>
                    <a:pt x="22" y="138"/>
                    <a:pt x="45" y="155"/>
                  </a:cubicBezTo>
                  <a:cubicBezTo>
                    <a:pt x="20" y="162"/>
                    <a:pt x="0" y="183"/>
                    <a:pt x="0" y="212"/>
                  </a:cubicBezTo>
                  <a:cubicBezTo>
                    <a:pt x="1" y="246"/>
                    <a:pt x="34" y="266"/>
                    <a:pt x="66" y="271"/>
                  </a:cubicBezTo>
                  <a:cubicBezTo>
                    <a:pt x="42" y="290"/>
                    <a:pt x="27" y="318"/>
                    <a:pt x="54" y="345"/>
                  </a:cubicBezTo>
                  <a:cubicBezTo>
                    <a:pt x="70" y="360"/>
                    <a:pt x="93" y="367"/>
                    <a:pt x="116" y="367"/>
                  </a:cubicBezTo>
                  <a:cubicBezTo>
                    <a:pt x="133" y="367"/>
                    <a:pt x="149" y="364"/>
                    <a:pt x="164" y="359"/>
                  </a:cubicBezTo>
                  <a:cubicBezTo>
                    <a:pt x="151" y="399"/>
                    <a:pt x="116" y="429"/>
                    <a:pt x="85" y="455"/>
                  </a:cubicBezTo>
                  <a:cubicBezTo>
                    <a:pt x="82" y="458"/>
                    <a:pt x="82" y="461"/>
                    <a:pt x="84" y="464"/>
                  </a:cubicBezTo>
                  <a:cubicBezTo>
                    <a:pt x="85" y="466"/>
                    <a:pt x="87" y="468"/>
                    <a:pt x="90" y="468"/>
                  </a:cubicBezTo>
                  <a:cubicBezTo>
                    <a:pt x="91" y="468"/>
                    <a:pt x="92" y="468"/>
                    <a:pt x="92" y="467"/>
                  </a:cubicBezTo>
                  <a:cubicBezTo>
                    <a:pt x="152" y="445"/>
                    <a:pt x="204" y="422"/>
                    <a:pt x="246" y="374"/>
                  </a:cubicBezTo>
                  <a:cubicBezTo>
                    <a:pt x="258" y="395"/>
                    <a:pt x="276" y="404"/>
                    <a:pt x="295" y="404"/>
                  </a:cubicBezTo>
                  <a:cubicBezTo>
                    <a:pt x="317" y="404"/>
                    <a:pt x="340" y="392"/>
                    <a:pt x="354" y="370"/>
                  </a:cubicBezTo>
                  <a:cubicBezTo>
                    <a:pt x="370" y="388"/>
                    <a:pt x="388" y="405"/>
                    <a:pt x="412" y="407"/>
                  </a:cubicBezTo>
                  <a:cubicBezTo>
                    <a:pt x="413" y="407"/>
                    <a:pt x="414" y="407"/>
                    <a:pt x="415" y="407"/>
                  </a:cubicBezTo>
                  <a:cubicBezTo>
                    <a:pt x="435" y="407"/>
                    <a:pt x="457" y="386"/>
                    <a:pt x="468" y="368"/>
                  </a:cubicBezTo>
                  <a:cubicBezTo>
                    <a:pt x="477" y="375"/>
                    <a:pt x="490" y="378"/>
                    <a:pt x="502" y="378"/>
                  </a:cubicBezTo>
                  <a:cubicBezTo>
                    <a:pt x="523" y="378"/>
                    <a:pt x="543" y="369"/>
                    <a:pt x="545" y="351"/>
                  </a:cubicBezTo>
                  <a:cubicBezTo>
                    <a:pt x="553" y="355"/>
                    <a:pt x="560" y="357"/>
                    <a:pt x="568" y="357"/>
                  </a:cubicBezTo>
                  <a:cubicBezTo>
                    <a:pt x="619" y="357"/>
                    <a:pt x="670" y="272"/>
                    <a:pt x="621" y="235"/>
                  </a:cubicBezTo>
                  <a:cubicBezTo>
                    <a:pt x="646" y="221"/>
                    <a:pt x="662" y="193"/>
                    <a:pt x="648" y="164"/>
                  </a:cubicBezTo>
                  <a:cubicBezTo>
                    <a:pt x="637" y="141"/>
                    <a:pt x="615" y="128"/>
                    <a:pt x="591" y="128"/>
                  </a:cubicBezTo>
                  <a:cubicBezTo>
                    <a:pt x="588" y="128"/>
                    <a:pt x="585" y="128"/>
                    <a:pt x="582" y="128"/>
                  </a:cubicBezTo>
                  <a:cubicBezTo>
                    <a:pt x="590" y="104"/>
                    <a:pt x="582" y="74"/>
                    <a:pt x="565" y="56"/>
                  </a:cubicBezTo>
                  <a:cubicBezTo>
                    <a:pt x="555" y="45"/>
                    <a:pt x="542" y="41"/>
                    <a:pt x="530" y="41"/>
                  </a:cubicBezTo>
                  <a:cubicBezTo>
                    <a:pt x="512" y="41"/>
                    <a:pt x="495" y="49"/>
                    <a:pt x="480" y="58"/>
                  </a:cubicBezTo>
                  <a:cubicBezTo>
                    <a:pt x="478" y="22"/>
                    <a:pt x="452" y="6"/>
                    <a:pt x="422" y="6"/>
                  </a:cubicBezTo>
                  <a:cubicBezTo>
                    <a:pt x="398" y="6"/>
                    <a:pt x="371" y="18"/>
                    <a:pt x="355" y="40"/>
                  </a:cubicBezTo>
                  <a:cubicBezTo>
                    <a:pt x="345" y="20"/>
                    <a:pt x="328" y="0"/>
                    <a:pt x="3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1421"/>
            <p:cNvSpPr>
              <a:spLocks noEditPoints="1"/>
            </p:cNvSpPr>
            <p:nvPr/>
          </p:nvSpPr>
          <p:spPr bwMode="auto">
            <a:xfrm>
              <a:off x="4396" y="1712"/>
              <a:ext cx="783" cy="546"/>
            </a:xfrm>
            <a:custGeom>
              <a:avLst/>
              <a:gdLst>
                <a:gd name="T0" fmla="*/ 135 w 585"/>
                <a:gd name="T1" fmla="*/ 355 h 409"/>
                <a:gd name="T2" fmla="*/ 258 w 585"/>
                <a:gd name="T3" fmla="*/ 340 h 409"/>
                <a:gd name="T4" fmla="*/ 461 w 585"/>
                <a:gd name="T5" fmla="*/ 310 h 409"/>
                <a:gd name="T6" fmla="*/ 451 w 585"/>
                <a:gd name="T7" fmla="*/ 295 h 409"/>
                <a:gd name="T8" fmla="*/ 520 w 585"/>
                <a:gd name="T9" fmla="*/ 289 h 409"/>
                <a:gd name="T10" fmla="*/ 342 w 585"/>
                <a:gd name="T11" fmla="*/ 337 h 409"/>
                <a:gd name="T12" fmla="*/ 457 w 585"/>
                <a:gd name="T13" fmla="*/ 291 h 409"/>
                <a:gd name="T14" fmla="*/ 470 w 585"/>
                <a:gd name="T15" fmla="*/ 287 h 409"/>
                <a:gd name="T16" fmla="*/ 368 w 585"/>
                <a:gd name="T17" fmla="*/ 291 h 409"/>
                <a:gd name="T18" fmla="*/ 423 w 585"/>
                <a:gd name="T19" fmla="*/ 287 h 409"/>
                <a:gd name="T20" fmla="*/ 385 w 585"/>
                <a:gd name="T21" fmla="*/ 275 h 409"/>
                <a:gd name="T22" fmla="*/ 256 w 585"/>
                <a:gd name="T23" fmla="*/ 308 h 409"/>
                <a:gd name="T24" fmla="*/ 527 w 585"/>
                <a:gd name="T25" fmla="*/ 192 h 409"/>
                <a:gd name="T26" fmla="*/ 222 w 585"/>
                <a:gd name="T27" fmla="*/ 314 h 409"/>
                <a:gd name="T28" fmla="*/ 493 w 585"/>
                <a:gd name="T29" fmla="*/ 189 h 409"/>
                <a:gd name="T30" fmla="*/ 218 w 585"/>
                <a:gd name="T31" fmla="*/ 310 h 409"/>
                <a:gd name="T32" fmla="*/ 552 w 585"/>
                <a:gd name="T33" fmla="*/ 180 h 409"/>
                <a:gd name="T34" fmla="*/ 148 w 585"/>
                <a:gd name="T35" fmla="*/ 334 h 409"/>
                <a:gd name="T36" fmla="*/ 182 w 585"/>
                <a:gd name="T37" fmla="*/ 153 h 409"/>
                <a:gd name="T38" fmla="*/ 59 w 585"/>
                <a:gd name="T39" fmla="*/ 146 h 409"/>
                <a:gd name="T40" fmla="*/ 433 w 585"/>
                <a:gd name="T41" fmla="*/ 183 h 409"/>
                <a:gd name="T42" fmla="*/ 158 w 585"/>
                <a:gd name="T43" fmla="*/ 298 h 409"/>
                <a:gd name="T44" fmla="*/ 319 w 585"/>
                <a:gd name="T45" fmla="*/ 228 h 409"/>
                <a:gd name="T46" fmla="*/ 82 w 585"/>
                <a:gd name="T47" fmla="*/ 130 h 409"/>
                <a:gd name="T48" fmla="*/ 483 w 585"/>
                <a:gd name="T49" fmla="*/ 115 h 409"/>
                <a:gd name="T50" fmla="*/ 406 w 585"/>
                <a:gd name="T51" fmla="*/ 159 h 409"/>
                <a:gd name="T52" fmla="*/ 132 w 585"/>
                <a:gd name="T53" fmla="*/ 304 h 409"/>
                <a:gd name="T54" fmla="*/ 59 w 585"/>
                <a:gd name="T55" fmla="*/ 274 h 409"/>
                <a:gd name="T56" fmla="*/ 98 w 585"/>
                <a:gd name="T57" fmla="*/ 101 h 409"/>
                <a:gd name="T58" fmla="*/ 103 w 585"/>
                <a:gd name="T59" fmla="*/ 100 h 409"/>
                <a:gd name="T60" fmla="*/ 46 w 585"/>
                <a:gd name="T61" fmla="*/ 126 h 409"/>
                <a:gd name="T62" fmla="*/ 69 w 585"/>
                <a:gd name="T63" fmla="*/ 300 h 409"/>
                <a:gd name="T64" fmla="*/ 490 w 585"/>
                <a:gd name="T65" fmla="*/ 77 h 409"/>
                <a:gd name="T66" fmla="*/ 284 w 585"/>
                <a:gd name="T67" fmla="*/ 199 h 409"/>
                <a:gd name="T68" fmla="*/ 29 w 585"/>
                <a:gd name="T69" fmla="*/ 95 h 409"/>
                <a:gd name="T70" fmla="*/ 30 w 585"/>
                <a:gd name="T71" fmla="*/ 105 h 409"/>
                <a:gd name="T72" fmla="*/ 61 w 585"/>
                <a:gd name="T73" fmla="*/ 277 h 409"/>
                <a:gd name="T74" fmla="*/ 66 w 585"/>
                <a:gd name="T75" fmla="*/ 147 h 409"/>
                <a:gd name="T76" fmla="*/ 63 w 585"/>
                <a:gd name="T77" fmla="*/ 147 h 409"/>
                <a:gd name="T78" fmla="*/ 161 w 585"/>
                <a:gd name="T79" fmla="*/ 88 h 409"/>
                <a:gd name="T80" fmla="*/ 469 w 585"/>
                <a:gd name="T81" fmla="*/ 87 h 409"/>
                <a:gd name="T82" fmla="*/ 453 w 585"/>
                <a:gd name="T83" fmla="*/ 65 h 409"/>
                <a:gd name="T84" fmla="*/ 79 w 585"/>
                <a:gd name="T85" fmla="*/ 238 h 409"/>
                <a:gd name="T86" fmla="*/ 273 w 585"/>
                <a:gd name="T87" fmla="*/ 138 h 409"/>
                <a:gd name="T88" fmla="*/ 370 w 585"/>
                <a:gd name="T89" fmla="*/ 63 h 409"/>
                <a:gd name="T90" fmla="*/ 308 w 585"/>
                <a:gd name="T91" fmla="*/ 54 h 409"/>
                <a:gd name="T92" fmla="*/ 335 w 585"/>
                <a:gd name="T93" fmla="*/ 66 h 409"/>
                <a:gd name="T94" fmla="*/ 128 w 585"/>
                <a:gd name="T95" fmla="*/ 63 h 409"/>
                <a:gd name="T96" fmla="*/ 126 w 585"/>
                <a:gd name="T97" fmla="*/ 67 h 409"/>
                <a:gd name="T98" fmla="*/ 184 w 585"/>
                <a:gd name="T99" fmla="*/ 155 h 409"/>
                <a:gd name="T100" fmla="*/ 224 w 585"/>
                <a:gd name="T101" fmla="*/ 51 h 409"/>
                <a:gd name="T102" fmla="*/ 18 w 585"/>
                <a:gd name="T103" fmla="*/ 190 h 409"/>
                <a:gd name="T104" fmla="*/ 32 w 585"/>
                <a:gd name="T105" fmla="*/ 214 h 409"/>
                <a:gd name="T106" fmla="*/ 41 w 585"/>
                <a:gd name="T107" fmla="*/ 219 h 409"/>
                <a:gd name="T108" fmla="*/ 318 w 585"/>
                <a:gd name="T109" fmla="*/ 47 h 409"/>
                <a:gd name="T110" fmla="*/ 251 w 585"/>
                <a:gd name="T111" fmla="*/ 16 h 409"/>
                <a:gd name="T112" fmla="*/ 59 w 585"/>
                <a:gd name="T113" fmla="*/ 58 h 409"/>
                <a:gd name="T114" fmla="*/ 80 w 585"/>
                <a:gd name="T115" fmla="*/ 408 h 409"/>
                <a:gd name="T116" fmla="*/ 565 w 585"/>
                <a:gd name="T117" fmla="*/ 144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5" h="409">
                  <a:moveTo>
                    <a:pt x="110" y="383"/>
                  </a:moveTo>
                  <a:cubicBezTo>
                    <a:pt x="110" y="382"/>
                    <a:pt x="111" y="382"/>
                    <a:pt x="112" y="381"/>
                  </a:cubicBezTo>
                  <a:cubicBezTo>
                    <a:pt x="113" y="381"/>
                    <a:pt x="114" y="381"/>
                    <a:pt x="116" y="381"/>
                  </a:cubicBezTo>
                  <a:cubicBezTo>
                    <a:pt x="114" y="381"/>
                    <a:pt x="112" y="382"/>
                    <a:pt x="110" y="383"/>
                  </a:cubicBezTo>
                  <a:moveTo>
                    <a:pt x="116" y="377"/>
                  </a:moveTo>
                  <a:cubicBezTo>
                    <a:pt x="119" y="374"/>
                    <a:pt x="123" y="370"/>
                    <a:pt x="126" y="366"/>
                  </a:cubicBezTo>
                  <a:cubicBezTo>
                    <a:pt x="140" y="361"/>
                    <a:pt x="154" y="357"/>
                    <a:pt x="168" y="352"/>
                  </a:cubicBezTo>
                  <a:cubicBezTo>
                    <a:pt x="156" y="360"/>
                    <a:pt x="145" y="367"/>
                    <a:pt x="132" y="373"/>
                  </a:cubicBezTo>
                  <a:cubicBezTo>
                    <a:pt x="127" y="375"/>
                    <a:pt x="121" y="376"/>
                    <a:pt x="116" y="377"/>
                  </a:cubicBezTo>
                  <a:moveTo>
                    <a:pt x="130" y="361"/>
                  </a:moveTo>
                  <a:cubicBezTo>
                    <a:pt x="132" y="359"/>
                    <a:pt x="133" y="357"/>
                    <a:pt x="135" y="355"/>
                  </a:cubicBezTo>
                  <a:cubicBezTo>
                    <a:pt x="145" y="353"/>
                    <a:pt x="154" y="348"/>
                    <a:pt x="163" y="343"/>
                  </a:cubicBezTo>
                  <a:cubicBezTo>
                    <a:pt x="168" y="340"/>
                    <a:pt x="174" y="337"/>
                    <a:pt x="179" y="334"/>
                  </a:cubicBezTo>
                  <a:cubicBezTo>
                    <a:pt x="185" y="330"/>
                    <a:pt x="193" y="328"/>
                    <a:pt x="200" y="325"/>
                  </a:cubicBezTo>
                  <a:cubicBezTo>
                    <a:pt x="192" y="332"/>
                    <a:pt x="185" y="339"/>
                    <a:pt x="177" y="345"/>
                  </a:cubicBezTo>
                  <a:cubicBezTo>
                    <a:pt x="162" y="351"/>
                    <a:pt x="146" y="356"/>
                    <a:pt x="130" y="361"/>
                  </a:cubicBezTo>
                  <a:moveTo>
                    <a:pt x="358" y="343"/>
                  </a:moveTo>
                  <a:cubicBezTo>
                    <a:pt x="354" y="343"/>
                    <a:pt x="350" y="341"/>
                    <a:pt x="346" y="339"/>
                  </a:cubicBezTo>
                  <a:cubicBezTo>
                    <a:pt x="362" y="332"/>
                    <a:pt x="378" y="326"/>
                    <a:pt x="395" y="319"/>
                  </a:cubicBezTo>
                  <a:cubicBezTo>
                    <a:pt x="386" y="331"/>
                    <a:pt x="373" y="341"/>
                    <a:pt x="359" y="342"/>
                  </a:cubicBezTo>
                  <a:cubicBezTo>
                    <a:pt x="359" y="343"/>
                    <a:pt x="358" y="343"/>
                    <a:pt x="358" y="343"/>
                  </a:cubicBezTo>
                  <a:moveTo>
                    <a:pt x="258" y="340"/>
                  </a:moveTo>
                  <a:cubicBezTo>
                    <a:pt x="252" y="340"/>
                    <a:pt x="247" y="339"/>
                    <a:pt x="242" y="337"/>
                  </a:cubicBezTo>
                  <a:cubicBezTo>
                    <a:pt x="260" y="330"/>
                    <a:pt x="278" y="322"/>
                    <a:pt x="296" y="316"/>
                  </a:cubicBezTo>
                  <a:cubicBezTo>
                    <a:pt x="297" y="316"/>
                    <a:pt x="298" y="315"/>
                    <a:pt x="299" y="315"/>
                  </a:cubicBezTo>
                  <a:cubicBezTo>
                    <a:pt x="289" y="331"/>
                    <a:pt x="273" y="340"/>
                    <a:pt x="258" y="340"/>
                  </a:cubicBezTo>
                  <a:moveTo>
                    <a:pt x="239" y="334"/>
                  </a:moveTo>
                  <a:cubicBezTo>
                    <a:pt x="259" y="328"/>
                    <a:pt x="281" y="320"/>
                    <a:pt x="302" y="311"/>
                  </a:cubicBezTo>
                  <a:cubicBezTo>
                    <a:pt x="302" y="311"/>
                    <a:pt x="302" y="312"/>
                    <a:pt x="301" y="312"/>
                  </a:cubicBezTo>
                  <a:cubicBezTo>
                    <a:pt x="281" y="320"/>
                    <a:pt x="260" y="328"/>
                    <a:pt x="239" y="334"/>
                  </a:cubicBezTo>
                  <a:moveTo>
                    <a:pt x="440" y="318"/>
                  </a:moveTo>
                  <a:cubicBezTo>
                    <a:pt x="437" y="318"/>
                    <a:pt x="433" y="317"/>
                    <a:pt x="430" y="317"/>
                  </a:cubicBezTo>
                  <a:cubicBezTo>
                    <a:pt x="441" y="315"/>
                    <a:pt x="451" y="312"/>
                    <a:pt x="461" y="310"/>
                  </a:cubicBezTo>
                  <a:cubicBezTo>
                    <a:pt x="457" y="315"/>
                    <a:pt x="449" y="318"/>
                    <a:pt x="440" y="318"/>
                  </a:cubicBezTo>
                  <a:moveTo>
                    <a:pt x="434" y="313"/>
                  </a:moveTo>
                  <a:cubicBezTo>
                    <a:pt x="433" y="313"/>
                    <a:pt x="434" y="312"/>
                    <a:pt x="440" y="309"/>
                  </a:cubicBezTo>
                  <a:cubicBezTo>
                    <a:pt x="448" y="305"/>
                    <a:pt x="456" y="302"/>
                    <a:pt x="462" y="298"/>
                  </a:cubicBezTo>
                  <a:cubicBezTo>
                    <a:pt x="463" y="301"/>
                    <a:pt x="463" y="303"/>
                    <a:pt x="463" y="306"/>
                  </a:cubicBezTo>
                  <a:cubicBezTo>
                    <a:pt x="457" y="307"/>
                    <a:pt x="451" y="309"/>
                    <a:pt x="446" y="310"/>
                  </a:cubicBezTo>
                  <a:cubicBezTo>
                    <a:pt x="441" y="312"/>
                    <a:pt x="436" y="313"/>
                    <a:pt x="434" y="313"/>
                  </a:cubicBezTo>
                  <a:moveTo>
                    <a:pt x="425" y="315"/>
                  </a:moveTo>
                  <a:cubicBezTo>
                    <a:pt x="421" y="314"/>
                    <a:pt x="418" y="313"/>
                    <a:pt x="415" y="311"/>
                  </a:cubicBezTo>
                  <a:cubicBezTo>
                    <a:pt x="419" y="309"/>
                    <a:pt x="423" y="307"/>
                    <a:pt x="427" y="306"/>
                  </a:cubicBezTo>
                  <a:cubicBezTo>
                    <a:pt x="435" y="302"/>
                    <a:pt x="443" y="298"/>
                    <a:pt x="451" y="295"/>
                  </a:cubicBezTo>
                  <a:cubicBezTo>
                    <a:pt x="453" y="295"/>
                    <a:pt x="455" y="294"/>
                    <a:pt x="456" y="294"/>
                  </a:cubicBezTo>
                  <a:cubicBezTo>
                    <a:pt x="459" y="294"/>
                    <a:pt x="460" y="296"/>
                    <a:pt x="454" y="299"/>
                  </a:cubicBezTo>
                  <a:cubicBezTo>
                    <a:pt x="444" y="305"/>
                    <a:pt x="434" y="307"/>
                    <a:pt x="425" y="315"/>
                  </a:cubicBezTo>
                  <a:cubicBezTo>
                    <a:pt x="425" y="315"/>
                    <a:pt x="425" y="315"/>
                    <a:pt x="425" y="315"/>
                  </a:cubicBezTo>
                  <a:moveTo>
                    <a:pt x="496" y="299"/>
                  </a:moveTo>
                  <a:cubicBezTo>
                    <a:pt x="502" y="297"/>
                    <a:pt x="508" y="295"/>
                    <a:pt x="514" y="294"/>
                  </a:cubicBezTo>
                  <a:cubicBezTo>
                    <a:pt x="508" y="297"/>
                    <a:pt x="502" y="299"/>
                    <a:pt x="496" y="299"/>
                  </a:cubicBezTo>
                  <a:moveTo>
                    <a:pt x="487" y="296"/>
                  </a:moveTo>
                  <a:cubicBezTo>
                    <a:pt x="501" y="285"/>
                    <a:pt x="524" y="286"/>
                    <a:pt x="536" y="273"/>
                  </a:cubicBezTo>
                  <a:cubicBezTo>
                    <a:pt x="532" y="279"/>
                    <a:pt x="527" y="285"/>
                    <a:pt x="521" y="289"/>
                  </a:cubicBezTo>
                  <a:cubicBezTo>
                    <a:pt x="520" y="289"/>
                    <a:pt x="520" y="289"/>
                    <a:pt x="520" y="289"/>
                  </a:cubicBezTo>
                  <a:cubicBezTo>
                    <a:pt x="509" y="291"/>
                    <a:pt x="499" y="296"/>
                    <a:pt x="487" y="296"/>
                  </a:cubicBezTo>
                  <a:moveTo>
                    <a:pt x="478" y="292"/>
                  </a:moveTo>
                  <a:cubicBezTo>
                    <a:pt x="478" y="292"/>
                    <a:pt x="479" y="292"/>
                    <a:pt x="479" y="292"/>
                  </a:cubicBezTo>
                  <a:cubicBezTo>
                    <a:pt x="491" y="287"/>
                    <a:pt x="504" y="282"/>
                    <a:pt x="516" y="277"/>
                  </a:cubicBezTo>
                  <a:cubicBezTo>
                    <a:pt x="521" y="275"/>
                    <a:pt x="525" y="272"/>
                    <a:pt x="530" y="270"/>
                  </a:cubicBezTo>
                  <a:cubicBezTo>
                    <a:pt x="533" y="269"/>
                    <a:pt x="535" y="268"/>
                    <a:pt x="536" y="268"/>
                  </a:cubicBezTo>
                  <a:cubicBezTo>
                    <a:pt x="538" y="268"/>
                    <a:pt x="530" y="275"/>
                    <a:pt x="527" y="276"/>
                  </a:cubicBezTo>
                  <a:cubicBezTo>
                    <a:pt x="514" y="285"/>
                    <a:pt x="495" y="284"/>
                    <a:pt x="484" y="296"/>
                  </a:cubicBezTo>
                  <a:cubicBezTo>
                    <a:pt x="482" y="295"/>
                    <a:pt x="480" y="294"/>
                    <a:pt x="478" y="292"/>
                  </a:cubicBezTo>
                  <a:cubicBezTo>
                    <a:pt x="478" y="292"/>
                    <a:pt x="478" y="292"/>
                    <a:pt x="478" y="292"/>
                  </a:cubicBezTo>
                  <a:moveTo>
                    <a:pt x="342" y="337"/>
                  </a:moveTo>
                  <a:cubicBezTo>
                    <a:pt x="336" y="333"/>
                    <a:pt x="330" y="328"/>
                    <a:pt x="325" y="322"/>
                  </a:cubicBezTo>
                  <a:cubicBezTo>
                    <a:pt x="363" y="310"/>
                    <a:pt x="402" y="298"/>
                    <a:pt x="440" y="285"/>
                  </a:cubicBezTo>
                  <a:cubicBezTo>
                    <a:pt x="458" y="279"/>
                    <a:pt x="476" y="272"/>
                    <a:pt x="494" y="265"/>
                  </a:cubicBezTo>
                  <a:cubicBezTo>
                    <a:pt x="505" y="262"/>
                    <a:pt x="515" y="258"/>
                    <a:pt x="525" y="254"/>
                  </a:cubicBezTo>
                  <a:cubicBezTo>
                    <a:pt x="526" y="254"/>
                    <a:pt x="538" y="249"/>
                    <a:pt x="540" y="249"/>
                  </a:cubicBezTo>
                  <a:cubicBezTo>
                    <a:pt x="540" y="249"/>
                    <a:pt x="539" y="249"/>
                    <a:pt x="535" y="252"/>
                  </a:cubicBezTo>
                  <a:cubicBezTo>
                    <a:pt x="494" y="273"/>
                    <a:pt x="449" y="288"/>
                    <a:pt x="406" y="306"/>
                  </a:cubicBezTo>
                  <a:cubicBezTo>
                    <a:pt x="406" y="306"/>
                    <a:pt x="406" y="306"/>
                    <a:pt x="406" y="306"/>
                  </a:cubicBezTo>
                  <a:cubicBezTo>
                    <a:pt x="404" y="306"/>
                    <a:pt x="403" y="307"/>
                    <a:pt x="402" y="308"/>
                  </a:cubicBezTo>
                  <a:cubicBezTo>
                    <a:pt x="381" y="317"/>
                    <a:pt x="361" y="326"/>
                    <a:pt x="342" y="337"/>
                  </a:cubicBezTo>
                  <a:moveTo>
                    <a:pt x="457" y="291"/>
                  </a:moveTo>
                  <a:cubicBezTo>
                    <a:pt x="464" y="288"/>
                    <a:pt x="470" y="285"/>
                    <a:pt x="477" y="283"/>
                  </a:cubicBezTo>
                  <a:cubicBezTo>
                    <a:pt x="492" y="276"/>
                    <a:pt x="508" y="269"/>
                    <a:pt x="523" y="261"/>
                  </a:cubicBezTo>
                  <a:cubicBezTo>
                    <a:pt x="531" y="257"/>
                    <a:pt x="539" y="254"/>
                    <a:pt x="546" y="249"/>
                  </a:cubicBezTo>
                  <a:cubicBezTo>
                    <a:pt x="545" y="254"/>
                    <a:pt x="543" y="260"/>
                    <a:pt x="541" y="265"/>
                  </a:cubicBezTo>
                  <a:cubicBezTo>
                    <a:pt x="540" y="264"/>
                    <a:pt x="540" y="263"/>
                    <a:pt x="539" y="263"/>
                  </a:cubicBezTo>
                  <a:cubicBezTo>
                    <a:pt x="539" y="263"/>
                    <a:pt x="539" y="263"/>
                    <a:pt x="539" y="263"/>
                  </a:cubicBezTo>
                  <a:cubicBezTo>
                    <a:pt x="529" y="266"/>
                    <a:pt x="521" y="271"/>
                    <a:pt x="512" y="275"/>
                  </a:cubicBezTo>
                  <a:cubicBezTo>
                    <a:pt x="501" y="280"/>
                    <a:pt x="489" y="284"/>
                    <a:pt x="478" y="289"/>
                  </a:cubicBezTo>
                  <a:cubicBezTo>
                    <a:pt x="477" y="289"/>
                    <a:pt x="477" y="291"/>
                    <a:pt x="477" y="291"/>
                  </a:cubicBezTo>
                  <a:cubicBezTo>
                    <a:pt x="476" y="291"/>
                    <a:pt x="475" y="290"/>
                    <a:pt x="474" y="289"/>
                  </a:cubicBezTo>
                  <a:cubicBezTo>
                    <a:pt x="473" y="288"/>
                    <a:pt x="472" y="287"/>
                    <a:pt x="470" y="287"/>
                  </a:cubicBezTo>
                  <a:cubicBezTo>
                    <a:pt x="470" y="287"/>
                    <a:pt x="469" y="287"/>
                    <a:pt x="468" y="288"/>
                  </a:cubicBezTo>
                  <a:cubicBezTo>
                    <a:pt x="468" y="288"/>
                    <a:pt x="468" y="288"/>
                    <a:pt x="468" y="288"/>
                  </a:cubicBezTo>
                  <a:cubicBezTo>
                    <a:pt x="466" y="288"/>
                    <a:pt x="464" y="288"/>
                    <a:pt x="463" y="290"/>
                  </a:cubicBezTo>
                  <a:cubicBezTo>
                    <a:pt x="461" y="290"/>
                    <a:pt x="459" y="290"/>
                    <a:pt x="457" y="291"/>
                  </a:cubicBezTo>
                  <a:moveTo>
                    <a:pt x="49" y="264"/>
                  </a:moveTo>
                  <a:cubicBezTo>
                    <a:pt x="50" y="262"/>
                    <a:pt x="51" y="261"/>
                    <a:pt x="52" y="259"/>
                  </a:cubicBezTo>
                  <a:cubicBezTo>
                    <a:pt x="55" y="253"/>
                    <a:pt x="62" y="248"/>
                    <a:pt x="68" y="244"/>
                  </a:cubicBezTo>
                  <a:cubicBezTo>
                    <a:pt x="62" y="250"/>
                    <a:pt x="55" y="257"/>
                    <a:pt x="49" y="264"/>
                  </a:cubicBezTo>
                  <a:moveTo>
                    <a:pt x="322" y="319"/>
                  </a:moveTo>
                  <a:cubicBezTo>
                    <a:pt x="320" y="316"/>
                    <a:pt x="317" y="313"/>
                    <a:pt x="315" y="310"/>
                  </a:cubicBezTo>
                  <a:cubicBezTo>
                    <a:pt x="333" y="304"/>
                    <a:pt x="350" y="297"/>
                    <a:pt x="368" y="291"/>
                  </a:cubicBezTo>
                  <a:cubicBezTo>
                    <a:pt x="413" y="275"/>
                    <a:pt x="460" y="263"/>
                    <a:pt x="504" y="244"/>
                  </a:cubicBezTo>
                  <a:cubicBezTo>
                    <a:pt x="515" y="239"/>
                    <a:pt x="526" y="232"/>
                    <a:pt x="538" y="228"/>
                  </a:cubicBezTo>
                  <a:cubicBezTo>
                    <a:pt x="528" y="232"/>
                    <a:pt x="519" y="239"/>
                    <a:pt x="508" y="243"/>
                  </a:cubicBezTo>
                  <a:cubicBezTo>
                    <a:pt x="489" y="251"/>
                    <a:pt x="470" y="257"/>
                    <a:pt x="451" y="266"/>
                  </a:cubicBezTo>
                  <a:cubicBezTo>
                    <a:pt x="428" y="276"/>
                    <a:pt x="404" y="285"/>
                    <a:pt x="381" y="296"/>
                  </a:cubicBezTo>
                  <a:cubicBezTo>
                    <a:pt x="362" y="304"/>
                    <a:pt x="342" y="311"/>
                    <a:pt x="322" y="319"/>
                  </a:cubicBezTo>
                  <a:moveTo>
                    <a:pt x="377" y="302"/>
                  </a:moveTo>
                  <a:cubicBezTo>
                    <a:pt x="402" y="292"/>
                    <a:pt x="428" y="280"/>
                    <a:pt x="453" y="268"/>
                  </a:cubicBezTo>
                  <a:cubicBezTo>
                    <a:pt x="481" y="255"/>
                    <a:pt x="519" y="249"/>
                    <a:pt x="543" y="227"/>
                  </a:cubicBezTo>
                  <a:cubicBezTo>
                    <a:pt x="546" y="232"/>
                    <a:pt x="547" y="238"/>
                    <a:pt x="546" y="244"/>
                  </a:cubicBezTo>
                  <a:cubicBezTo>
                    <a:pt x="505" y="257"/>
                    <a:pt x="465" y="274"/>
                    <a:pt x="423" y="287"/>
                  </a:cubicBezTo>
                  <a:cubicBezTo>
                    <a:pt x="408" y="292"/>
                    <a:pt x="392" y="297"/>
                    <a:pt x="377" y="302"/>
                  </a:cubicBezTo>
                  <a:moveTo>
                    <a:pt x="237" y="333"/>
                  </a:moveTo>
                  <a:cubicBezTo>
                    <a:pt x="233" y="330"/>
                    <a:pt x="230" y="327"/>
                    <a:pt x="227" y="322"/>
                  </a:cubicBezTo>
                  <a:cubicBezTo>
                    <a:pt x="243" y="322"/>
                    <a:pt x="257" y="316"/>
                    <a:pt x="271" y="309"/>
                  </a:cubicBezTo>
                  <a:cubicBezTo>
                    <a:pt x="298" y="297"/>
                    <a:pt x="324" y="286"/>
                    <a:pt x="351" y="276"/>
                  </a:cubicBezTo>
                  <a:cubicBezTo>
                    <a:pt x="406" y="254"/>
                    <a:pt x="462" y="235"/>
                    <a:pt x="518" y="215"/>
                  </a:cubicBezTo>
                  <a:cubicBezTo>
                    <a:pt x="472" y="231"/>
                    <a:pt x="428" y="252"/>
                    <a:pt x="384" y="272"/>
                  </a:cubicBezTo>
                  <a:cubicBezTo>
                    <a:pt x="336" y="294"/>
                    <a:pt x="284" y="309"/>
                    <a:pt x="237" y="333"/>
                  </a:cubicBezTo>
                  <a:moveTo>
                    <a:pt x="313" y="308"/>
                  </a:moveTo>
                  <a:cubicBezTo>
                    <a:pt x="312" y="308"/>
                    <a:pt x="312" y="307"/>
                    <a:pt x="311" y="307"/>
                  </a:cubicBezTo>
                  <a:cubicBezTo>
                    <a:pt x="336" y="297"/>
                    <a:pt x="361" y="286"/>
                    <a:pt x="385" y="275"/>
                  </a:cubicBezTo>
                  <a:cubicBezTo>
                    <a:pt x="410" y="264"/>
                    <a:pt x="436" y="254"/>
                    <a:pt x="461" y="243"/>
                  </a:cubicBezTo>
                  <a:cubicBezTo>
                    <a:pt x="482" y="234"/>
                    <a:pt x="509" y="227"/>
                    <a:pt x="526" y="212"/>
                  </a:cubicBezTo>
                  <a:cubicBezTo>
                    <a:pt x="527" y="212"/>
                    <a:pt x="527" y="211"/>
                    <a:pt x="527" y="211"/>
                  </a:cubicBezTo>
                  <a:cubicBezTo>
                    <a:pt x="527" y="211"/>
                    <a:pt x="528" y="212"/>
                    <a:pt x="528" y="212"/>
                  </a:cubicBezTo>
                  <a:cubicBezTo>
                    <a:pt x="534" y="215"/>
                    <a:pt x="538" y="219"/>
                    <a:pt x="541" y="224"/>
                  </a:cubicBezTo>
                  <a:cubicBezTo>
                    <a:pt x="518" y="231"/>
                    <a:pt x="497" y="243"/>
                    <a:pt x="473" y="251"/>
                  </a:cubicBezTo>
                  <a:cubicBezTo>
                    <a:pt x="447" y="259"/>
                    <a:pt x="422" y="270"/>
                    <a:pt x="396" y="278"/>
                  </a:cubicBezTo>
                  <a:cubicBezTo>
                    <a:pt x="368" y="287"/>
                    <a:pt x="340" y="298"/>
                    <a:pt x="313" y="308"/>
                  </a:cubicBezTo>
                  <a:moveTo>
                    <a:pt x="230" y="320"/>
                  </a:moveTo>
                  <a:cubicBezTo>
                    <a:pt x="229" y="320"/>
                    <a:pt x="229" y="319"/>
                    <a:pt x="231" y="319"/>
                  </a:cubicBezTo>
                  <a:cubicBezTo>
                    <a:pt x="239" y="314"/>
                    <a:pt x="248" y="311"/>
                    <a:pt x="256" y="308"/>
                  </a:cubicBezTo>
                  <a:cubicBezTo>
                    <a:pt x="311" y="285"/>
                    <a:pt x="367" y="264"/>
                    <a:pt x="422" y="242"/>
                  </a:cubicBezTo>
                  <a:cubicBezTo>
                    <a:pt x="456" y="228"/>
                    <a:pt x="494" y="219"/>
                    <a:pt x="527" y="202"/>
                  </a:cubicBezTo>
                  <a:cubicBezTo>
                    <a:pt x="527" y="202"/>
                    <a:pt x="527" y="202"/>
                    <a:pt x="527" y="202"/>
                  </a:cubicBezTo>
                  <a:cubicBezTo>
                    <a:pt x="525" y="204"/>
                    <a:pt x="525" y="207"/>
                    <a:pt x="526" y="209"/>
                  </a:cubicBezTo>
                  <a:cubicBezTo>
                    <a:pt x="526" y="209"/>
                    <a:pt x="525" y="209"/>
                    <a:pt x="525" y="209"/>
                  </a:cubicBezTo>
                  <a:cubicBezTo>
                    <a:pt x="525" y="209"/>
                    <a:pt x="525" y="209"/>
                    <a:pt x="525" y="209"/>
                  </a:cubicBezTo>
                  <a:cubicBezTo>
                    <a:pt x="469" y="229"/>
                    <a:pt x="413" y="249"/>
                    <a:pt x="357" y="270"/>
                  </a:cubicBezTo>
                  <a:cubicBezTo>
                    <a:pt x="333" y="279"/>
                    <a:pt x="309" y="288"/>
                    <a:pt x="286" y="299"/>
                  </a:cubicBezTo>
                  <a:cubicBezTo>
                    <a:pt x="273" y="305"/>
                    <a:pt x="260" y="311"/>
                    <a:pt x="247" y="316"/>
                  </a:cubicBezTo>
                  <a:cubicBezTo>
                    <a:pt x="246" y="316"/>
                    <a:pt x="233" y="320"/>
                    <a:pt x="230" y="320"/>
                  </a:cubicBezTo>
                  <a:moveTo>
                    <a:pt x="527" y="192"/>
                  </a:moveTo>
                  <a:cubicBezTo>
                    <a:pt x="527" y="192"/>
                    <a:pt x="532" y="190"/>
                    <a:pt x="536" y="188"/>
                  </a:cubicBezTo>
                  <a:cubicBezTo>
                    <a:pt x="541" y="185"/>
                    <a:pt x="547" y="183"/>
                    <a:pt x="548" y="183"/>
                  </a:cubicBezTo>
                  <a:cubicBezTo>
                    <a:pt x="549" y="183"/>
                    <a:pt x="549" y="183"/>
                    <a:pt x="548" y="184"/>
                  </a:cubicBezTo>
                  <a:cubicBezTo>
                    <a:pt x="548" y="184"/>
                    <a:pt x="548" y="184"/>
                    <a:pt x="548" y="184"/>
                  </a:cubicBezTo>
                  <a:cubicBezTo>
                    <a:pt x="547" y="185"/>
                    <a:pt x="546" y="186"/>
                    <a:pt x="545" y="187"/>
                  </a:cubicBezTo>
                  <a:cubicBezTo>
                    <a:pt x="539" y="191"/>
                    <a:pt x="533" y="194"/>
                    <a:pt x="527" y="197"/>
                  </a:cubicBezTo>
                  <a:cubicBezTo>
                    <a:pt x="513" y="204"/>
                    <a:pt x="499" y="211"/>
                    <a:pt x="484" y="216"/>
                  </a:cubicBezTo>
                  <a:cubicBezTo>
                    <a:pt x="452" y="227"/>
                    <a:pt x="422" y="239"/>
                    <a:pt x="391" y="251"/>
                  </a:cubicBezTo>
                  <a:cubicBezTo>
                    <a:pt x="335" y="273"/>
                    <a:pt x="278" y="292"/>
                    <a:pt x="225" y="318"/>
                  </a:cubicBezTo>
                  <a:cubicBezTo>
                    <a:pt x="224" y="317"/>
                    <a:pt x="223" y="315"/>
                    <a:pt x="223" y="314"/>
                  </a:cubicBezTo>
                  <a:cubicBezTo>
                    <a:pt x="222" y="314"/>
                    <a:pt x="222" y="314"/>
                    <a:pt x="222" y="314"/>
                  </a:cubicBezTo>
                  <a:cubicBezTo>
                    <a:pt x="233" y="309"/>
                    <a:pt x="244" y="303"/>
                    <a:pt x="255" y="298"/>
                  </a:cubicBezTo>
                  <a:cubicBezTo>
                    <a:pt x="257" y="298"/>
                    <a:pt x="258" y="297"/>
                    <a:pt x="260" y="297"/>
                  </a:cubicBezTo>
                  <a:cubicBezTo>
                    <a:pt x="289" y="285"/>
                    <a:pt x="318" y="276"/>
                    <a:pt x="347" y="263"/>
                  </a:cubicBezTo>
                  <a:cubicBezTo>
                    <a:pt x="377" y="251"/>
                    <a:pt x="406" y="237"/>
                    <a:pt x="437" y="226"/>
                  </a:cubicBezTo>
                  <a:cubicBezTo>
                    <a:pt x="468" y="216"/>
                    <a:pt x="498" y="205"/>
                    <a:pt x="527" y="192"/>
                  </a:cubicBezTo>
                  <a:cubicBezTo>
                    <a:pt x="527" y="192"/>
                    <a:pt x="527" y="192"/>
                    <a:pt x="527" y="192"/>
                  </a:cubicBezTo>
                  <a:moveTo>
                    <a:pt x="138" y="351"/>
                  </a:moveTo>
                  <a:cubicBezTo>
                    <a:pt x="140" y="348"/>
                    <a:pt x="142" y="345"/>
                    <a:pt x="144" y="341"/>
                  </a:cubicBezTo>
                  <a:cubicBezTo>
                    <a:pt x="167" y="330"/>
                    <a:pt x="190" y="317"/>
                    <a:pt x="213" y="307"/>
                  </a:cubicBezTo>
                  <a:cubicBezTo>
                    <a:pt x="243" y="293"/>
                    <a:pt x="272" y="279"/>
                    <a:pt x="301" y="266"/>
                  </a:cubicBezTo>
                  <a:cubicBezTo>
                    <a:pt x="364" y="236"/>
                    <a:pt x="428" y="213"/>
                    <a:pt x="493" y="189"/>
                  </a:cubicBezTo>
                  <a:cubicBezTo>
                    <a:pt x="505" y="184"/>
                    <a:pt x="517" y="179"/>
                    <a:pt x="530" y="174"/>
                  </a:cubicBezTo>
                  <a:cubicBezTo>
                    <a:pt x="537" y="171"/>
                    <a:pt x="544" y="167"/>
                    <a:pt x="551" y="164"/>
                  </a:cubicBezTo>
                  <a:cubicBezTo>
                    <a:pt x="553" y="164"/>
                    <a:pt x="554" y="163"/>
                    <a:pt x="554" y="163"/>
                  </a:cubicBezTo>
                  <a:cubicBezTo>
                    <a:pt x="554" y="163"/>
                    <a:pt x="549" y="166"/>
                    <a:pt x="544" y="168"/>
                  </a:cubicBezTo>
                  <a:cubicBezTo>
                    <a:pt x="539" y="171"/>
                    <a:pt x="534" y="174"/>
                    <a:pt x="534" y="174"/>
                  </a:cubicBezTo>
                  <a:cubicBezTo>
                    <a:pt x="534" y="174"/>
                    <a:pt x="534" y="174"/>
                    <a:pt x="534" y="173"/>
                  </a:cubicBezTo>
                  <a:cubicBezTo>
                    <a:pt x="503" y="186"/>
                    <a:pt x="473" y="200"/>
                    <a:pt x="442" y="212"/>
                  </a:cubicBezTo>
                  <a:cubicBezTo>
                    <a:pt x="382" y="237"/>
                    <a:pt x="322" y="262"/>
                    <a:pt x="263" y="291"/>
                  </a:cubicBezTo>
                  <a:cubicBezTo>
                    <a:pt x="262" y="291"/>
                    <a:pt x="261" y="292"/>
                    <a:pt x="259" y="293"/>
                  </a:cubicBezTo>
                  <a:cubicBezTo>
                    <a:pt x="246" y="298"/>
                    <a:pt x="233" y="304"/>
                    <a:pt x="220" y="311"/>
                  </a:cubicBezTo>
                  <a:cubicBezTo>
                    <a:pt x="219" y="311"/>
                    <a:pt x="219" y="310"/>
                    <a:pt x="218" y="310"/>
                  </a:cubicBezTo>
                  <a:cubicBezTo>
                    <a:pt x="217" y="310"/>
                    <a:pt x="217" y="311"/>
                    <a:pt x="216" y="311"/>
                  </a:cubicBezTo>
                  <a:cubicBezTo>
                    <a:pt x="216" y="310"/>
                    <a:pt x="215" y="310"/>
                    <a:pt x="214" y="310"/>
                  </a:cubicBezTo>
                  <a:cubicBezTo>
                    <a:pt x="213" y="310"/>
                    <a:pt x="212" y="311"/>
                    <a:pt x="210" y="312"/>
                  </a:cubicBezTo>
                  <a:cubicBezTo>
                    <a:pt x="208" y="315"/>
                    <a:pt x="206" y="317"/>
                    <a:pt x="204" y="320"/>
                  </a:cubicBezTo>
                  <a:cubicBezTo>
                    <a:pt x="204" y="320"/>
                    <a:pt x="204" y="320"/>
                    <a:pt x="204" y="320"/>
                  </a:cubicBezTo>
                  <a:cubicBezTo>
                    <a:pt x="180" y="327"/>
                    <a:pt x="161" y="343"/>
                    <a:pt x="138" y="351"/>
                  </a:cubicBezTo>
                  <a:moveTo>
                    <a:pt x="306" y="274"/>
                  </a:moveTo>
                  <a:cubicBezTo>
                    <a:pt x="339" y="259"/>
                    <a:pt x="372" y="244"/>
                    <a:pt x="405" y="231"/>
                  </a:cubicBezTo>
                  <a:cubicBezTo>
                    <a:pt x="433" y="219"/>
                    <a:pt x="461" y="209"/>
                    <a:pt x="488" y="196"/>
                  </a:cubicBezTo>
                  <a:cubicBezTo>
                    <a:pt x="510" y="186"/>
                    <a:pt x="540" y="181"/>
                    <a:pt x="557" y="163"/>
                  </a:cubicBezTo>
                  <a:cubicBezTo>
                    <a:pt x="557" y="169"/>
                    <a:pt x="555" y="175"/>
                    <a:pt x="552" y="180"/>
                  </a:cubicBezTo>
                  <a:cubicBezTo>
                    <a:pt x="523" y="188"/>
                    <a:pt x="496" y="203"/>
                    <a:pt x="467" y="213"/>
                  </a:cubicBezTo>
                  <a:cubicBezTo>
                    <a:pt x="439" y="223"/>
                    <a:pt x="411" y="233"/>
                    <a:pt x="383" y="245"/>
                  </a:cubicBezTo>
                  <a:cubicBezTo>
                    <a:pt x="358" y="255"/>
                    <a:pt x="332" y="265"/>
                    <a:pt x="306" y="274"/>
                  </a:cubicBezTo>
                  <a:moveTo>
                    <a:pt x="148" y="334"/>
                  </a:moveTo>
                  <a:cubicBezTo>
                    <a:pt x="151" y="329"/>
                    <a:pt x="153" y="324"/>
                    <a:pt x="154" y="319"/>
                  </a:cubicBezTo>
                  <a:cubicBezTo>
                    <a:pt x="224" y="284"/>
                    <a:pt x="294" y="253"/>
                    <a:pt x="366" y="223"/>
                  </a:cubicBezTo>
                  <a:cubicBezTo>
                    <a:pt x="401" y="208"/>
                    <a:pt x="437" y="195"/>
                    <a:pt x="472" y="181"/>
                  </a:cubicBezTo>
                  <a:cubicBezTo>
                    <a:pt x="488" y="175"/>
                    <a:pt x="504" y="167"/>
                    <a:pt x="521" y="161"/>
                  </a:cubicBezTo>
                  <a:cubicBezTo>
                    <a:pt x="522" y="160"/>
                    <a:pt x="524" y="159"/>
                    <a:pt x="525" y="159"/>
                  </a:cubicBezTo>
                  <a:cubicBezTo>
                    <a:pt x="464" y="190"/>
                    <a:pt x="396" y="208"/>
                    <a:pt x="333" y="238"/>
                  </a:cubicBezTo>
                  <a:cubicBezTo>
                    <a:pt x="270" y="267"/>
                    <a:pt x="208" y="299"/>
                    <a:pt x="148" y="334"/>
                  </a:cubicBezTo>
                  <a:moveTo>
                    <a:pt x="75" y="226"/>
                  </a:moveTo>
                  <a:cubicBezTo>
                    <a:pt x="97" y="215"/>
                    <a:pt x="118" y="200"/>
                    <a:pt x="138" y="189"/>
                  </a:cubicBezTo>
                  <a:cubicBezTo>
                    <a:pt x="157" y="178"/>
                    <a:pt x="177" y="168"/>
                    <a:pt x="197" y="158"/>
                  </a:cubicBezTo>
                  <a:cubicBezTo>
                    <a:pt x="158" y="180"/>
                    <a:pt x="117" y="202"/>
                    <a:pt x="83" y="231"/>
                  </a:cubicBezTo>
                  <a:cubicBezTo>
                    <a:pt x="83" y="230"/>
                    <a:pt x="83" y="230"/>
                    <a:pt x="83" y="230"/>
                  </a:cubicBezTo>
                  <a:cubicBezTo>
                    <a:pt x="82" y="228"/>
                    <a:pt x="80" y="226"/>
                    <a:pt x="77" y="226"/>
                  </a:cubicBezTo>
                  <a:cubicBezTo>
                    <a:pt x="77" y="226"/>
                    <a:pt x="77" y="226"/>
                    <a:pt x="77" y="226"/>
                  </a:cubicBezTo>
                  <a:cubicBezTo>
                    <a:pt x="76" y="226"/>
                    <a:pt x="76" y="226"/>
                    <a:pt x="75" y="226"/>
                  </a:cubicBezTo>
                  <a:moveTo>
                    <a:pt x="67" y="225"/>
                  </a:moveTo>
                  <a:cubicBezTo>
                    <a:pt x="60" y="225"/>
                    <a:pt x="52" y="223"/>
                    <a:pt x="45" y="221"/>
                  </a:cubicBezTo>
                  <a:cubicBezTo>
                    <a:pt x="92" y="200"/>
                    <a:pt x="137" y="177"/>
                    <a:pt x="182" y="153"/>
                  </a:cubicBezTo>
                  <a:cubicBezTo>
                    <a:pt x="143" y="176"/>
                    <a:pt x="105" y="200"/>
                    <a:pt x="67" y="225"/>
                  </a:cubicBezTo>
                  <a:moveTo>
                    <a:pt x="185" y="317"/>
                  </a:moveTo>
                  <a:cubicBezTo>
                    <a:pt x="238" y="287"/>
                    <a:pt x="294" y="259"/>
                    <a:pt x="349" y="233"/>
                  </a:cubicBezTo>
                  <a:cubicBezTo>
                    <a:pt x="417" y="203"/>
                    <a:pt x="489" y="184"/>
                    <a:pt x="553" y="148"/>
                  </a:cubicBezTo>
                  <a:cubicBezTo>
                    <a:pt x="555" y="151"/>
                    <a:pt x="556" y="155"/>
                    <a:pt x="557" y="159"/>
                  </a:cubicBezTo>
                  <a:cubicBezTo>
                    <a:pt x="487" y="189"/>
                    <a:pt x="414" y="211"/>
                    <a:pt x="344" y="243"/>
                  </a:cubicBezTo>
                  <a:cubicBezTo>
                    <a:pt x="307" y="259"/>
                    <a:pt x="270" y="277"/>
                    <a:pt x="234" y="294"/>
                  </a:cubicBezTo>
                  <a:cubicBezTo>
                    <a:pt x="217" y="301"/>
                    <a:pt x="201" y="308"/>
                    <a:pt x="185" y="317"/>
                  </a:cubicBezTo>
                  <a:moveTo>
                    <a:pt x="13" y="176"/>
                  </a:moveTo>
                  <a:cubicBezTo>
                    <a:pt x="17" y="158"/>
                    <a:pt x="38" y="146"/>
                    <a:pt x="57" y="146"/>
                  </a:cubicBezTo>
                  <a:cubicBezTo>
                    <a:pt x="57" y="146"/>
                    <a:pt x="58" y="146"/>
                    <a:pt x="59" y="146"/>
                  </a:cubicBezTo>
                  <a:cubicBezTo>
                    <a:pt x="43" y="156"/>
                    <a:pt x="28" y="166"/>
                    <a:pt x="13" y="176"/>
                  </a:cubicBezTo>
                  <a:moveTo>
                    <a:pt x="156" y="313"/>
                  </a:moveTo>
                  <a:cubicBezTo>
                    <a:pt x="156" y="311"/>
                    <a:pt x="157" y="310"/>
                    <a:pt x="157" y="308"/>
                  </a:cubicBezTo>
                  <a:cubicBezTo>
                    <a:pt x="157" y="307"/>
                    <a:pt x="157" y="307"/>
                    <a:pt x="157" y="307"/>
                  </a:cubicBezTo>
                  <a:cubicBezTo>
                    <a:pt x="157" y="307"/>
                    <a:pt x="157" y="307"/>
                    <a:pt x="157" y="307"/>
                  </a:cubicBezTo>
                  <a:cubicBezTo>
                    <a:pt x="183" y="297"/>
                    <a:pt x="207" y="282"/>
                    <a:pt x="231" y="270"/>
                  </a:cubicBezTo>
                  <a:cubicBezTo>
                    <a:pt x="249" y="262"/>
                    <a:pt x="266" y="254"/>
                    <a:pt x="284" y="246"/>
                  </a:cubicBezTo>
                  <a:cubicBezTo>
                    <a:pt x="346" y="219"/>
                    <a:pt x="408" y="192"/>
                    <a:pt x="470" y="163"/>
                  </a:cubicBezTo>
                  <a:cubicBezTo>
                    <a:pt x="484" y="157"/>
                    <a:pt x="498" y="149"/>
                    <a:pt x="512" y="141"/>
                  </a:cubicBezTo>
                  <a:cubicBezTo>
                    <a:pt x="513" y="141"/>
                    <a:pt x="513" y="141"/>
                    <a:pt x="514" y="140"/>
                  </a:cubicBezTo>
                  <a:cubicBezTo>
                    <a:pt x="488" y="156"/>
                    <a:pt x="461" y="170"/>
                    <a:pt x="433" y="183"/>
                  </a:cubicBezTo>
                  <a:cubicBezTo>
                    <a:pt x="375" y="211"/>
                    <a:pt x="316" y="235"/>
                    <a:pt x="259" y="262"/>
                  </a:cubicBezTo>
                  <a:cubicBezTo>
                    <a:pt x="226" y="279"/>
                    <a:pt x="192" y="296"/>
                    <a:pt x="159" y="313"/>
                  </a:cubicBezTo>
                  <a:cubicBezTo>
                    <a:pt x="158" y="313"/>
                    <a:pt x="157" y="313"/>
                    <a:pt x="156" y="313"/>
                  </a:cubicBezTo>
                  <a:moveTo>
                    <a:pt x="271" y="260"/>
                  </a:moveTo>
                  <a:cubicBezTo>
                    <a:pt x="298" y="247"/>
                    <a:pt x="325" y="235"/>
                    <a:pt x="352" y="223"/>
                  </a:cubicBezTo>
                  <a:cubicBezTo>
                    <a:pt x="415" y="195"/>
                    <a:pt x="479" y="168"/>
                    <a:pt x="536" y="130"/>
                  </a:cubicBezTo>
                  <a:cubicBezTo>
                    <a:pt x="542" y="133"/>
                    <a:pt x="547" y="138"/>
                    <a:pt x="552" y="145"/>
                  </a:cubicBezTo>
                  <a:cubicBezTo>
                    <a:pt x="484" y="176"/>
                    <a:pt x="412" y="200"/>
                    <a:pt x="343" y="229"/>
                  </a:cubicBezTo>
                  <a:cubicBezTo>
                    <a:pt x="319" y="239"/>
                    <a:pt x="295" y="250"/>
                    <a:pt x="271" y="260"/>
                  </a:cubicBezTo>
                  <a:moveTo>
                    <a:pt x="160" y="302"/>
                  </a:moveTo>
                  <a:cubicBezTo>
                    <a:pt x="159" y="300"/>
                    <a:pt x="159" y="299"/>
                    <a:pt x="158" y="298"/>
                  </a:cubicBezTo>
                  <a:cubicBezTo>
                    <a:pt x="171" y="293"/>
                    <a:pt x="184" y="286"/>
                    <a:pt x="197" y="280"/>
                  </a:cubicBezTo>
                  <a:cubicBezTo>
                    <a:pt x="228" y="266"/>
                    <a:pt x="258" y="250"/>
                    <a:pt x="290" y="236"/>
                  </a:cubicBezTo>
                  <a:cubicBezTo>
                    <a:pt x="351" y="207"/>
                    <a:pt x="412" y="178"/>
                    <a:pt x="472" y="146"/>
                  </a:cubicBezTo>
                  <a:cubicBezTo>
                    <a:pt x="482" y="140"/>
                    <a:pt x="492" y="133"/>
                    <a:pt x="503" y="127"/>
                  </a:cubicBezTo>
                  <a:cubicBezTo>
                    <a:pt x="503" y="126"/>
                    <a:pt x="503" y="126"/>
                    <a:pt x="503" y="126"/>
                  </a:cubicBezTo>
                  <a:cubicBezTo>
                    <a:pt x="491" y="134"/>
                    <a:pt x="480" y="142"/>
                    <a:pt x="469" y="150"/>
                  </a:cubicBezTo>
                  <a:cubicBezTo>
                    <a:pt x="442" y="168"/>
                    <a:pt x="411" y="183"/>
                    <a:pt x="381" y="196"/>
                  </a:cubicBezTo>
                  <a:cubicBezTo>
                    <a:pt x="322" y="223"/>
                    <a:pt x="264" y="252"/>
                    <a:pt x="205" y="278"/>
                  </a:cubicBezTo>
                  <a:cubicBezTo>
                    <a:pt x="198" y="282"/>
                    <a:pt x="191" y="286"/>
                    <a:pt x="184" y="289"/>
                  </a:cubicBezTo>
                  <a:cubicBezTo>
                    <a:pt x="176" y="293"/>
                    <a:pt x="168" y="298"/>
                    <a:pt x="160" y="302"/>
                  </a:cubicBezTo>
                  <a:moveTo>
                    <a:pt x="319" y="228"/>
                  </a:moveTo>
                  <a:cubicBezTo>
                    <a:pt x="323" y="225"/>
                    <a:pt x="328" y="223"/>
                    <a:pt x="333" y="221"/>
                  </a:cubicBezTo>
                  <a:cubicBezTo>
                    <a:pt x="363" y="207"/>
                    <a:pt x="394" y="194"/>
                    <a:pt x="424" y="179"/>
                  </a:cubicBezTo>
                  <a:cubicBezTo>
                    <a:pt x="455" y="164"/>
                    <a:pt x="482" y="144"/>
                    <a:pt x="511" y="125"/>
                  </a:cubicBezTo>
                  <a:cubicBezTo>
                    <a:pt x="513" y="125"/>
                    <a:pt x="514" y="125"/>
                    <a:pt x="516" y="125"/>
                  </a:cubicBezTo>
                  <a:cubicBezTo>
                    <a:pt x="522" y="125"/>
                    <a:pt x="527" y="126"/>
                    <a:pt x="532" y="128"/>
                  </a:cubicBezTo>
                  <a:cubicBezTo>
                    <a:pt x="503" y="141"/>
                    <a:pt x="475" y="157"/>
                    <a:pt x="446" y="171"/>
                  </a:cubicBezTo>
                  <a:cubicBezTo>
                    <a:pt x="411" y="187"/>
                    <a:pt x="377" y="203"/>
                    <a:pt x="342" y="218"/>
                  </a:cubicBezTo>
                  <a:cubicBezTo>
                    <a:pt x="334" y="221"/>
                    <a:pt x="326" y="224"/>
                    <a:pt x="319" y="228"/>
                  </a:cubicBezTo>
                  <a:moveTo>
                    <a:pt x="72" y="137"/>
                  </a:moveTo>
                  <a:cubicBezTo>
                    <a:pt x="71" y="137"/>
                    <a:pt x="71" y="137"/>
                    <a:pt x="71" y="137"/>
                  </a:cubicBezTo>
                  <a:cubicBezTo>
                    <a:pt x="75" y="134"/>
                    <a:pt x="78" y="132"/>
                    <a:pt x="82" y="130"/>
                  </a:cubicBezTo>
                  <a:cubicBezTo>
                    <a:pt x="86" y="127"/>
                    <a:pt x="91" y="124"/>
                    <a:pt x="96" y="121"/>
                  </a:cubicBezTo>
                  <a:cubicBezTo>
                    <a:pt x="99" y="119"/>
                    <a:pt x="100" y="118"/>
                    <a:pt x="100" y="118"/>
                  </a:cubicBezTo>
                  <a:cubicBezTo>
                    <a:pt x="91" y="124"/>
                    <a:pt x="81" y="131"/>
                    <a:pt x="72" y="137"/>
                  </a:cubicBezTo>
                  <a:moveTo>
                    <a:pt x="104" y="307"/>
                  </a:moveTo>
                  <a:cubicBezTo>
                    <a:pt x="97" y="307"/>
                    <a:pt x="90" y="307"/>
                    <a:pt x="83" y="305"/>
                  </a:cubicBezTo>
                  <a:cubicBezTo>
                    <a:pt x="108" y="285"/>
                    <a:pt x="143" y="276"/>
                    <a:pt x="171" y="261"/>
                  </a:cubicBezTo>
                  <a:cubicBezTo>
                    <a:pt x="205" y="244"/>
                    <a:pt x="238" y="226"/>
                    <a:pt x="272" y="209"/>
                  </a:cubicBezTo>
                  <a:cubicBezTo>
                    <a:pt x="307" y="192"/>
                    <a:pt x="343" y="176"/>
                    <a:pt x="379" y="162"/>
                  </a:cubicBezTo>
                  <a:cubicBezTo>
                    <a:pt x="413" y="147"/>
                    <a:pt x="447" y="129"/>
                    <a:pt x="481" y="115"/>
                  </a:cubicBezTo>
                  <a:cubicBezTo>
                    <a:pt x="486" y="113"/>
                    <a:pt x="489" y="112"/>
                    <a:pt x="489" y="112"/>
                  </a:cubicBezTo>
                  <a:cubicBezTo>
                    <a:pt x="489" y="112"/>
                    <a:pt x="487" y="113"/>
                    <a:pt x="483" y="115"/>
                  </a:cubicBezTo>
                  <a:cubicBezTo>
                    <a:pt x="475" y="120"/>
                    <a:pt x="466" y="123"/>
                    <a:pt x="458" y="128"/>
                  </a:cubicBezTo>
                  <a:cubicBezTo>
                    <a:pt x="443" y="137"/>
                    <a:pt x="428" y="146"/>
                    <a:pt x="412" y="153"/>
                  </a:cubicBezTo>
                  <a:cubicBezTo>
                    <a:pt x="379" y="169"/>
                    <a:pt x="346" y="183"/>
                    <a:pt x="315" y="201"/>
                  </a:cubicBezTo>
                  <a:cubicBezTo>
                    <a:pt x="283" y="220"/>
                    <a:pt x="250" y="235"/>
                    <a:pt x="219" y="252"/>
                  </a:cubicBezTo>
                  <a:cubicBezTo>
                    <a:pt x="186" y="270"/>
                    <a:pt x="150" y="284"/>
                    <a:pt x="120" y="306"/>
                  </a:cubicBezTo>
                  <a:cubicBezTo>
                    <a:pt x="115" y="307"/>
                    <a:pt x="110" y="307"/>
                    <a:pt x="104" y="307"/>
                  </a:cubicBezTo>
                  <a:moveTo>
                    <a:pt x="132" y="304"/>
                  </a:moveTo>
                  <a:cubicBezTo>
                    <a:pt x="142" y="298"/>
                    <a:pt x="153" y="289"/>
                    <a:pt x="162" y="284"/>
                  </a:cubicBezTo>
                  <a:cubicBezTo>
                    <a:pt x="179" y="276"/>
                    <a:pt x="196" y="267"/>
                    <a:pt x="213" y="259"/>
                  </a:cubicBezTo>
                  <a:cubicBezTo>
                    <a:pt x="245" y="241"/>
                    <a:pt x="278" y="226"/>
                    <a:pt x="310" y="208"/>
                  </a:cubicBezTo>
                  <a:cubicBezTo>
                    <a:pt x="342" y="190"/>
                    <a:pt x="374" y="175"/>
                    <a:pt x="406" y="159"/>
                  </a:cubicBezTo>
                  <a:cubicBezTo>
                    <a:pt x="436" y="146"/>
                    <a:pt x="469" y="130"/>
                    <a:pt x="495" y="111"/>
                  </a:cubicBezTo>
                  <a:cubicBezTo>
                    <a:pt x="495" y="113"/>
                    <a:pt x="493" y="116"/>
                    <a:pt x="492" y="118"/>
                  </a:cubicBezTo>
                  <a:cubicBezTo>
                    <a:pt x="491" y="121"/>
                    <a:pt x="491" y="123"/>
                    <a:pt x="492" y="125"/>
                  </a:cubicBezTo>
                  <a:cubicBezTo>
                    <a:pt x="493" y="126"/>
                    <a:pt x="494" y="127"/>
                    <a:pt x="495" y="128"/>
                  </a:cubicBezTo>
                  <a:cubicBezTo>
                    <a:pt x="475" y="138"/>
                    <a:pt x="455" y="151"/>
                    <a:pt x="435" y="162"/>
                  </a:cubicBezTo>
                  <a:cubicBezTo>
                    <a:pt x="401" y="180"/>
                    <a:pt x="367" y="196"/>
                    <a:pt x="332" y="212"/>
                  </a:cubicBezTo>
                  <a:cubicBezTo>
                    <a:pt x="298" y="228"/>
                    <a:pt x="264" y="245"/>
                    <a:pt x="229" y="261"/>
                  </a:cubicBezTo>
                  <a:cubicBezTo>
                    <a:pt x="204" y="272"/>
                    <a:pt x="180" y="285"/>
                    <a:pt x="154" y="296"/>
                  </a:cubicBezTo>
                  <a:cubicBezTo>
                    <a:pt x="154" y="296"/>
                    <a:pt x="153" y="296"/>
                    <a:pt x="153" y="296"/>
                  </a:cubicBezTo>
                  <a:cubicBezTo>
                    <a:pt x="152" y="296"/>
                    <a:pt x="151" y="296"/>
                    <a:pt x="150" y="297"/>
                  </a:cubicBezTo>
                  <a:cubicBezTo>
                    <a:pt x="144" y="299"/>
                    <a:pt x="138" y="302"/>
                    <a:pt x="132" y="304"/>
                  </a:cubicBezTo>
                  <a:moveTo>
                    <a:pt x="49" y="282"/>
                  </a:moveTo>
                  <a:cubicBezTo>
                    <a:pt x="48" y="279"/>
                    <a:pt x="48" y="276"/>
                    <a:pt x="48" y="273"/>
                  </a:cubicBezTo>
                  <a:cubicBezTo>
                    <a:pt x="71" y="249"/>
                    <a:pt x="98" y="232"/>
                    <a:pt x="127" y="216"/>
                  </a:cubicBezTo>
                  <a:cubicBezTo>
                    <a:pt x="162" y="197"/>
                    <a:pt x="196" y="177"/>
                    <a:pt x="232" y="160"/>
                  </a:cubicBezTo>
                  <a:cubicBezTo>
                    <a:pt x="265" y="145"/>
                    <a:pt x="297" y="129"/>
                    <a:pt x="329" y="111"/>
                  </a:cubicBezTo>
                  <a:cubicBezTo>
                    <a:pt x="331" y="110"/>
                    <a:pt x="334" y="108"/>
                    <a:pt x="337" y="107"/>
                  </a:cubicBezTo>
                  <a:cubicBezTo>
                    <a:pt x="332" y="109"/>
                    <a:pt x="328" y="112"/>
                    <a:pt x="324" y="114"/>
                  </a:cubicBezTo>
                  <a:cubicBezTo>
                    <a:pt x="289" y="135"/>
                    <a:pt x="253" y="153"/>
                    <a:pt x="218" y="172"/>
                  </a:cubicBezTo>
                  <a:cubicBezTo>
                    <a:pt x="184" y="189"/>
                    <a:pt x="151" y="208"/>
                    <a:pt x="120" y="229"/>
                  </a:cubicBezTo>
                  <a:cubicBezTo>
                    <a:pt x="105" y="239"/>
                    <a:pt x="91" y="249"/>
                    <a:pt x="77" y="260"/>
                  </a:cubicBezTo>
                  <a:cubicBezTo>
                    <a:pt x="71" y="265"/>
                    <a:pt x="65" y="270"/>
                    <a:pt x="59" y="274"/>
                  </a:cubicBezTo>
                  <a:cubicBezTo>
                    <a:pt x="54" y="276"/>
                    <a:pt x="52" y="277"/>
                    <a:pt x="53" y="279"/>
                  </a:cubicBezTo>
                  <a:cubicBezTo>
                    <a:pt x="52" y="280"/>
                    <a:pt x="51" y="281"/>
                    <a:pt x="49" y="282"/>
                  </a:cubicBezTo>
                  <a:moveTo>
                    <a:pt x="27" y="211"/>
                  </a:moveTo>
                  <a:cubicBezTo>
                    <a:pt x="25" y="209"/>
                    <a:pt x="23" y="207"/>
                    <a:pt x="21" y="204"/>
                  </a:cubicBezTo>
                  <a:cubicBezTo>
                    <a:pt x="68" y="174"/>
                    <a:pt x="118" y="148"/>
                    <a:pt x="167" y="121"/>
                  </a:cubicBezTo>
                  <a:cubicBezTo>
                    <a:pt x="177" y="116"/>
                    <a:pt x="186" y="111"/>
                    <a:pt x="195" y="106"/>
                  </a:cubicBezTo>
                  <a:cubicBezTo>
                    <a:pt x="182" y="113"/>
                    <a:pt x="169" y="120"/>
                    <a:pt x="156" y="127"/>
                  </a:cubicBezTo>
                  <a:cubicBezTo>
                    <a:pt x="111" y="151"/>
                    <a:pt x="67" y="178"/>
                    <a:pt x="27" y="211"/>
                  </a:cubicBezTo>
                  <a:moveTo>
                    <a:pt x="85" y="107"/>
                  </a:moveTo>
                  <a:cubicBezTo>
                    <a:pt x="85" y="107"/>
                    <a:pt x="88" y="106"/>
                    <a:pt x="91" y="104"/>
                  </a:cubicBezTo>
                  <a:cubicBezTo>
                    <a:pt x="94" y="102"/>
                    <a:pt x="97" y="101"/>
                    <a:pt x="98" y="101"/>
                  </a:cubicBezTo>
                  <a:cubicBezTo>
                    <a:pt x="98" y="101"/>
                    <a:pt x="98" y="101"/>
                    <a:pt x="97" y="102"/>
                  </a:cubicBezTo>
                  <a:cubicBezTo>
                    <a:pt x="88" y="114"/>
                    <a:pt x="74" y="122"/>
                    <a:pt x="63" y="133"/>
                  </a:cubicBezTo>
                  <a:cubicBezTo>
                    <a:pt x="58" y="132"/>
                    <a:pt x="53" y="130"/>
                    <a:pt x="49" y="127"/>
                  </a:cubicBezTo>
                  <a:cubicBezTo>
                    <a:pt x="57" y="124"/>
                    <a:pt x="65" y="120"/>
                    <a:pt x="73" y="115"/>
                  </a:cubicBezTo>
                  <a:cubicBezTo>
                    <a:pt x="77" y="112"/>
                    <a:pt x="81" y="110"/>
                    <a:pt x="85" y="107"/>
                  </a:cubicBezTo>
                  <a:cubicBezTo>
                    <a:pt x="85" y="107"/>
                    <a:pt x="85" y="107"/>
                    <a:pt x="85" y="107"/>
                  </a:cubicBezTo>
                  <a:moveTo>
                    <a:pt x="68" y="134"/>
                  </a:moveTo>
                  <a:cubicBezTo>
                    <a:pt x="68" y="134"/>
                    <a:pt x="68" y="134"/>
                    <a:pt x="68" y="134"/>
                  </a:cubicBezTo>
                  <a:cubicBezTo>
                    <a:pt x="67" y="134"/>
                    <a:pt x="67" y="134"/>
                    <a:pt x="66" y="134"/>
                  </a:cubicBezTo>
                  <a:cubicBezTo>
                    <a:pt x="66" y="134"/>
                    <a:pt x="67" y="133"/>
                    <a:pt x="67" y="132"/>
                  </a:cubicBezTo>
                  <a:cubicBezTo>
                    <a:pt x="77" y="121"/>
                    <a:pt x="94" y="114"/>
                    <a:pt x="103" y="100"/>
                  </a:cubicBezTo>
                  <a:cubicBezTo>
                    <a:pt x="105" y="104"/>
                    <a:pt x="107" y="108"/>
                    <a:pt x="108" y="111"/>
                  </a:cubicBezTo>
                  <a:cubicBezTo>
                    <a:pt x="101" y="114"/>
                    <a:pt x="95" y="117"/>
                    <a:pt x="89" y="121"/>
                  </a:cubicBezTo>
                  <a:cubicBezTo>
                    <a:pt x="85" y="124"/>
                    <a:pt x="80" y="127"/>
                    <a:pt x="76" y="130"/>
                  </a:cubicBezTo>
                  <a:cubicBezTo>
                    <a:pt x="76" y="130"/>
                    <a:pt x="71" y="133"/>
                    <a:pt x="68" y="134"/>
                  </a:cubicBezTo>
                  <a:moveTo>
                    <a:pt x="46" y="126"/>
                  </a:moveTo>
                  <a:cubicBezTo>
                    <a:pt x="43" y="123"/>
                    <a:pt x="41" y="121"/>
                    <a:pt x="38" y="119"/>
                  </a:cubicBezTo>
                  <a:cubicBezTo>
                    <a:pt x="52" y="113"/>
                    <a:pt x="64" y="103"/>
                    <a:pt x="76" y="94"/>
                  </a:cubicBezTo>
                  <a:cubicBezTo>
                    <a:pt x="82" y="90"/>
                    <a:pt x="84" y="89"/>
                    <a:pt x="84" y="89"/>
                  </a:cubicBezTo>
                  <a:cubicBezTo>
                    <a:pt x="84" y="89"/>
                    <a:pt x="79" y="93"/>
                    <a:pt x="73" y="98"/>
                  </a:cubicBezTo>
                  <a:cubicBezTo>
                    <a:pt x="64" y="107"/>
                    <a:pt x="55" y="116"/>
                    <a:pt x="47" y="125"/>
                  </a:cubicBezTo>
                  <a:cubicBezTo>
                    <a:pt x="46" y="126"/>
                    <a:pt x="46" y="126"/>
                    <a:pt x="46" y="126"/>
                  </a:cubicBezTo>
                  <a:moveTo>
                    <a:pt x="55" y="121"/>
                  </a:moveTo>
                  <a:cubicBezTo>
                    <a:pt x="53" y="121"/>
                    <a:pt x="68" y="108"/>
                    <a:pt x="70" y="106"/>
                  </a:cubicBezTo>
                  <a:cubicBezTo>
                    <a:pt x="77" y="99"/>
                    <a:pt x="84" y="92"/>
                    <a:pt x="91" y="86"/>
                  </a:cubicBezTo>
                  <a:cubicBezTo>
                    <a:pt x="94" y="89"/>
                    <a:pt x="97" y="92"/>
                    <a:pt x="100" y="96"/>
                  </a:cubicBezTo>
                  <a:cubicBezTo>
                    <a:pt x="86" y="103"/>
                    <a:pt x="73" y="112"/>
                    <a:pt x="60" y="119"/>
                  </a:cubicBezTo>
                  <a:cubicBezTo>
                    <a:pt x="57" y="120"/>
                    <a:pt x="56" y="121"/>
                    <a:pt x="55" y="121"/>
                  </a:cubicBezTo>
                  <a:moveTo>
                    <a:pt x="35" y="115"/>
                  </a:moveTo>
                  <a:cubicBezTo>
                    <a:pt x="33" y="112"/>
                    <a:pt x="32" y="110"/>
                    <a:pt x="31" y="108"/>
                  </a:cubicBezTo>
                  <a:cubicBezTo>
                    <a:pt x="47" y="100"/>
                    <a:pt x="58" y="87"/>
                    <a:pt x="73" y="78"/>
                  </a:cubicBezTo>
                  <a:cubicBezTo>
                    <a:pt x="60" y="86"/>
                    <a:pt x="45" y="101"/>
                    <a:pt x="35" y="115"/>
                  </a:cubicBezTo>
                  <a:moveTo>
                    <a:pt x="69" y="300"/>
                  </a:moveTo>
                  <a:cubicBezTo>
                    <a:pt x="64" y="298"/>
                    <a:pt x="61" y="295"/>
                    <a:pt x="57" y="292"/>
                  </a:cubicBezTo>
                  <a:cubicBezTo>
                    <a:pt x="86" y="270"/>
                    <a:pt x="123" y="255"/>
                    <a:pt x="156" y="239"/>
                  </a:cubicBezTo>
                  <a:cubicBezTo>
                    <a:pt x="194" y="220"/>
                    <a:pt x="233" y="202"/>
                    <a:pt x="272" y="183"/>
                  </a:cubicBezTo>
                  <a:cubicBezTo>
                    <a:pt x="310" y="164"/>
                    <a:pt x="349" y="145"/>
                    <a:pt x="388" y="128"/>
                  </a:cubicBezTo>
                  <a:cubicBezTo>
                    <a:pt x="407" y="120"/>
                    <a:pt x="426" y="112"/>
                    <a:pt x="444" y="103"/>
                  </a:cubicBezTo>
                  <a:cubicBezTo>
                    <a:pt x="459" y="95"/>
                    <a:pt x="477" y="89"/>
                    <a:pt x="490" y="77"/>
                  </a:cubicBezTo>
                  <a:cubicBezTo>
                    <a:pt x="462" y="102"/>
                    <a:pt x="418" y="117"/>
                    <a:pt x="385" y="132"/>
                  </a:cubicBezTo>
                  <a:cubicBezTo>
                    <a:pt x="345" y="150"/>
                    <a:pt x="307" y="170"/>
                    <a:pt x="268" y="189"/>
                  </a:cubicBezTo>
                  <a:cubicBezTo>
                    <a:pt x="200" y="222"/>
                    <a:pt x="131" y="256"/>
                    <a:pt x="69" y="300"/>
                  </a:cubicBezTo>
                  <a:moveTo>
                    <a:pt x="490" y="77"/>
                  </a:moveTo>
                  <a:cubicBezTo>
                    <a:pt x="490" y="77"/>
                    <a:pt x="490" y="77"/>
                    <a:pt x="490" y="77"/>
                  </a:cubicBezTo>
                  <a:cubicBezTo>
                    <a:pt x="490" y="77"/>
                    <a:pt x="490" y="77"/>
                    <a:pt x="490" y="77"/>
                  </a:cubicBezTo>
                  <a:moveTo>
                    <a:pt x="79" y="304"/>
                  </a:moveTo>
                  <a:cubicBezTo>
                    <a:pt x="77" y="303"/>
                    <a:pt x="74" y="302"/>
                    <a:pt x="72" y="301"/>
                  </a:cubicBezTo>
                  <a:cubicBezTo>
                    <a:pt x="136" y="256"/>
                    <a:pt x="207" y="222"/>
                    <a:pt x="277" y="188"/>
                  </a:cubicBezTo>
                  <a:cubicBezTo>
                    <a:pt x="318" y="168"/>
                    <a:pt x="359" y="148"/>
                    <a:pt x="401" y="128"/>
                  </a:cubicBezTo>
                  <a:cubicBezTo>
                    <a:pt x="432" y="113"/>
                    <a:pt x="469" y="100"/>
                    <a:pt x="495" y="76"/>
                  </a:cubicBezTo>
                  <a:cubicBezTo>
                    <a:pt x="498" y="86"/>
                    <a:pt x="499" y="98"/>
                    <a:pt x="496" y="107"/>
                  </a:cubicBezTo>
                  <a:cubicBezTo>
                    <a:pt x="496" y="107"/>
                    <a:pt x="496" y="107"/>
                    <a:pt x="495" y="107"/>
                  </a:cubicBezTo>
                  <a:cubicBezTo>
                    <a:pt x="495" y="107"/>
                    <a:pt x="495" y="107"/>
                    <a:pt x="495" y="107"/>
                  </a:cubicBezTo>
                  <a:cubicBezTo>
                    <a:pt x="459" y="118"/>
                    <a:pt x="426" y="138"/>
                    <a:pt x="392" y="153"/>
                  </a:cubicBezTo>
                  <a:cubicBezTo>
                    <a:pt x="356" y="168"/>
                    <a:pt x="320" y="182"/>
                    <a:pt x="284" y="199"/>
                  </a:cubicBezTo>
                  <a:cubicBezTo>
                    <a:pt x="246" y="218"/>
                    <a:pt x="208" y="238"/>
                    <a:pt x="170" y="258"/>
                  </a:cubicBezTo>
                  <a:cubicBezTo>
                    <a:pt x="141" y="273"/>
                    <a:pt x="105" y="283"/>
                    <a:pt x="79" y="304"/>
                  </a:cubicBezTo>
                  <a:moveTo>
                    <a:pt x="44" y="113"/>
                  </a:moveTo>
                  <a:cubicBezTo>
                    <a:pt x="40" y="111"/>
                    <a:pt x="41" y="109"/>
                    <a:pt x="46" y="107"/>
                  </a:cubicBezTo>
                  <a:cubicBezTo>
                    <a:pt x="49" y="105"/>
                    <a:pt x="52" y="102"/>
                    <a:pt x="54" y="99"/>
                  </a:cubicBezTo>
                  <a:cubicBezTo>
                    <a:pt x="62" y="91"/>
                    <a:pt x="71" y="84"/>
                    <a:pt x="79" y="76"/>
                  </a:cubicBezTo>
                  <a:cubicBezTo>
                    <a:pt x="79" y="76"/>
                    <a:pt x="79" y="76"/>
                    <a:pt x="79" y="76"/>
                  </a:cubicBezTo>
                  <a:cubicBezTo>
                    <a:pt x="82" y="78"/>
                    <a:pt x="86" y="80"/>
                    <a:pt x="89" y="83"/>
                  </a:cubicBezTo>
                  <a:cubicBezTo>
                    <a:pt x="73" y="91"/>
                    <a:pt x="60" y="104"/>
                    <a:pt x="44" y="113"/>
                  </a:cubicBezTo>
                  <a:moveTo>
                    <a:pt x="29" y="101"/>
                  </a:moveTo>
                  <a:cubicBezTo>
                    <a:pt x="29" y="99"/>
                    <a:pt x="29" y="97"/>
                    <a:pt x="29" y="95"/>
                  </a:cubicBezTo>
                  <a:cubicBezTo>
                    <a:pt x="30" y="95"/>
                    <a:pt x="30" y="95"/>
                    <a:pt x="30" y="95"/>
                  </a:cubicBezTo>
                  <a:cubicBezTo>
                    <a:pt x="37" y="89"/>
                    <a:pt x="45" y="83"/>
                    <a:pt x="53" y="78"/>
                  </a:cubicBezTo>
                  <a:cubicBezTo>
                    <a:pt x="56" y="76"/>
                    <a:pt x="61" y="71"/>
                    <a:pt x="61" y="71"/>
                  </a:cubicBezTo>
                  <a:cubicBezTo>
                    <a:pt x="62" y="71"/>
                    <a:pt x="60" y="73"/>
                    <a:pt x="53" y="80"/>
                  </a:cubicBezTo>
                  <a:cubicBezTo>
                    <a:pt x="46" y="88"/>
                    <a:pt x="37" y="94"/>
                    <a:pt x="29" y="101"/>
                  </a:cubicBezTo>
                  <a:moveTo>
                    <a:pt x="30" y="105"/>
                  </a:moveTo>
                  <a:cubicBezTo>
                    <a:pt x="30" y="105"/>
                    <a:pt x="30" y="105"/>
                    <a:pt x="30" y="105"/>
                  </a:cubicBezTo>
                  <a:cubicBezTo>
                    <a:pt x="41" y="92"/>
                    <a:pt x="55" y="85"/>
                    <a:pt x="64" y="71"/>
                  </a:cubicBezTo>
                  <a:cubicBezTo>
                    <a:pt x="68" y="71"/>
                    <a:pt x="72" y="72"/>
                    <a:pt x="76" y="74"/>
                  </a:cubicBezTo>
                  <a:cubicBezTo>
                    <a:pt x="69" y="77"/>
                    <a:pt x="63" y="81"/>
                    <a:pt x="57" y="86"/>
                  </a:cubicBezTo>
                  <a:cubicBezTo>
                    <a:pt x="49" y="92"/>
                    <a:pt x="36" y="98"/>
                    <a:pt x="30" y="105"/>
                  </a:cubicBezTo>
                  <a:moveTo>
                    <a:pt x="30" y="91"/>
                  </a:moveTo>
                  <a:cubicBezTo>
                    <a:pt x="31" y="89"/>
                    <a:pt x="32" y="87"/>
                    <a:pt x="33" y="85"/>
                  </a:cubicBezTo>
                  <a:cubicBezTo>
                    <a:pt x="38" y="76"/>
                    <a:pt x="47" y="71"/>
                    <a:pt x="58" y="71"/>
                  </a:cubicBezTo>
                  <a:cubicBezTo>
                    <a:pt x="48" y="77"/>
                    <a:pt x="39" y="83"/>
                    <a:pt x="30" y="91"/>
                  </a:cubicBezTo>
                  <a:moveTo>
                    <a:pt x="122" y="103"/>
                  </a:moveTo>
                  <a:cubicBezTo>
                    <a:pt x="122" y="101"/>
                    <a:pt x="122" y="98"/>
                    <a:pt x="122" y="95"/>
                  </a:cubicBezTo>
                  <a:cubicBezTo>
                    <a:pt x="138" y="84"/>
                    <a:pt x="155" y="77"/>
                    <a:pt x="173" y="70"/>
                  </a:cubicBezTo>
                  <a:cubicBezTo>
                    <a:pt x="156" y="81"/>
                    <a:pt x="139" y="92"/>
                    <a:pt x="122" y="103"/>
                  </a:cubicBezTo>
                  <a:moveTo>
                    <a:pt x="55" y="290"/>
                  </a:moveTo>
                  <a:cubicBezTo>
                    <a:pt x="53" y="288"/>
                    <a:pt x="52" y="287"/>
                    <a:pt x="51" y="285"/>
                  </a:cubicBezTo>
                  <a:cubicBezTo>
                    <a:pt x="54" y="282"/>
                    <a:pt x="58" y="279"/>
                    <a:pt x="61" y="277"/>
                  </a:cubicBezTo>
                  <a:cubicBezTo>
                    <a:pt x="64" y="274"/>
                    <a:pt x="68" y="272"/>
                    <a:pt x="72" y="269"/>
                  </a:cubicBezTo>
                  <a:cubicBezTo>
                    <a:pt x="103" y="248"/>
                    <a:pt x="138" y="233"/>
                    <a:pt x="171" y="214"/>
                  </a:cubicBezTo>
                  <a:cubicBezTo>
                    <a:pt x="206" y="194"/>
                    <a:pt x="240" y="175"/>
                    <a:pt x="276" y="157"/>
                  </a:cubicBezTo>
                  <a:cubicBezTo>
                    <a:pt x="311" y="141"/>
                    <a:pt x="346" y="125"/>
                    <a:pt x="380" y="109"/>
                  </a:cubicBezTo>
                  <a:cubicBezTo>
                    <a:pt x="405" y="96"/>
                    <a:pt x="428" y="81"/>
                    <a:pt x="453" y="68"/>
                  </a:cubicBezTo>
                  <a:cubicBezTo>
                    <a:pt x="448" y="71"/>
                    <a:pt x="443" y="75"/>
                    <a:pt x="439" y="78"/>
                  </a:cubicBezTo>
                  <a:cubicBezTo>
                    <a:pt x="423" y="89"/>
                    <a:pt x="405" y="98"/>
                    <a:pt x="388" y="107"/>
                  </a:cubicBezTo>
                  <a:cubicBezTo>
                    <a:pt x="348" y="129"/>
                    <a:pt x="306" y="148"/>
                    <a:pt x="265" y="169"/>
                  </a:cubicBezTo>
                  <a:cubicBezTo>
                    <a:pt x="225" y="189"/>
                    <a:pt x="186" y="211"/>
                    <a:pt x="146" y="232"/>
                  </a:cubicBezTo>
                  <a:cubicBezTo>
                    <a:pt x="115" y="249"/>
                    <a:pt x="82" y="267"/>
                    <a:pt x="55" y="290"/>
                  </a:cubicBezTo>
                  <a:moveTo>
                    <a:pt x="66" y="147"/>
                  </a:moveTo>
                  <a:cubicBezTo>
                    <a:pt x="69" y="147"/>
                    <a:pt x="71" y="145"/>
                    <a:pt x="72" y="143"/>
                  </a:cubicBezTo>
                  <a:cubicBezTo>
                    <a:pt x="81" y="138"/>
                    <a:pt x="91" y="132"/>
                    <a:pt x="99" y="126"/>
                  </a:cubicBezTo>
                  <a:cubicBezTo>
                    <a:pt x="104" y="123"/>
                    <a:pt x="110" y="120"/>
                    <a:pt x="116" y="117"/>
                  </a:cubicBezTo>
                  <a:cubicBezTo>
                    <a:pt x="118" y="117"/>
                    <a:pt x="120" y="116"/>
                    <a:pt x="121" y="114"/>
                  </a:cubicBezTo>
                  <a:cubicBezTo>
                    <a:pt x="135" y="107"/>
                    <a:pt x="149" y="100"/>
                    <a:pt x="162" y="91"/>
                  </a:cubicBezTo>
                  <a:cubicBezTo>
                    <a:pt x="178" y="81"/>
                    <a:pt x="196" y="75"/>
                    <a:pt x="211" y="65"/>
                  </a:cubicBezTo>
                  <a:cubicBezTo>
                    <a:pt x="211" y="65"/>
                    <a:pt x="212" y="66"/>
                    <a:pt x="212" y="66"/>
                  </a:cubicBezTo>
                  <a:cubicBezTo>
                    <a:pt x="189" y="81"/>
                    <a:pt x="166" y="96"/>
                    <a:pt x="143" y="110"/>
                  </a:cubicBezTo>
                  <a:cubicBezTo>
                    <a:pt x="100" y="136"/>
                    <a:pt x="52" y="157"/>
                    <a:pt x="14" y="190"/>
                  </a:cubicBezTo>
                  <a:cubicBezTo>
                    <a:pt x="13" y="187"/>
                    <a:pt x="12" y="184"/>
                    <a:pt x="12" y="181"/>
                  </a:cubicBezTo>
                  <a:cubicBezTo>
                    <a:pt x="29" y="170"/>
                    <a:pt x="46" y="158"/>
                    <a:pt x="63" y="147"/>
                  </a:cubicBezTo>
                  <a:cubicBezTo>
                    <a:pt x="64" y="147"/>
                    <a:pt x="64" y="147"/>
                    <a:pt x="64" y="147"/>
                  </a:cubicBezTo>
                  <a:cubicBezTo>
                    <a:pt x="64" y="147"/>
                    <a:pt x="64" y="147"/>
                    <a:pt x="64" y="147"/>
                  </a:cubicBezTo>
                  <a:cubicBezTo>
                    <a:pt x="65" y="147"/>
                    <a:pt x="65" y="147"/>
                    <a:pt x="66" y="147"/>
                  </a:cubicBezTo>
                  <a:moveTo>
                    <a:pt x="121" y="110"/>
                  </a:moveTo>
                  <a:cubicBezTo>
                    <a:pt x="121" y="109"/>
                    <a:pt x="121" y="109"/>
                    <a:pt x="121" y="109"/>
                  </a:cubicBezTo>
                  <a:cubicBezTo>
                    <a:pt x="135" y="100"/>
                    <a:pt x="148" y="91"/>
                    <a:pt x="162" y="82"/>
                  </a:cubicBezTo>
                  <a:cubicBezTo>
                    <a:pt x="171" y="76"/>
                    <a:pt x="180" y="70"/>
                    <a:pt x="189" y="65"/>
                  </a:cubicBezTo>
                  <a:cubicBezTo>
                    <a:pt x="189" y="64"/>
                    <a:pt x="191" y="63"/>
                    <a:pt x="193" y="61"/>
                  </a:cubicBezTo>
                  <a:cubicBezTo>
                    <a:pt x="197" y="60"/>
                    <a:pt x="201" y="57"/>
                    <a:pt x="205" y="55"/>
                  </a:cubicBezTo>
                  <a:cubicBezTo>
                    <a:pt x="206" y="58"/>
                    <a:pt x="208" y="60"/>
                    <a:pt x="209" y="62"/>
                  </a:cubicBezTo>
                  <a:cubicBezTo>
                    <a:pt x="194" y="73"/>
                    <a:pt x="176" y="79"/>
                    <a:pt x="161" y="88"/>
                  </a:cubicBezTo>
                  <a:cubicBezTo>
                    <a:pt x="148" y="96"/>
                    <a:pt x="135" y="103"/>
                    <a:pt x="121" y="110"/>
                  </a:cubicBezTo>
                  <a:moveTo>
                    <a:pt x="94" y="267"/>
                  </a:moveTo>
                  <a:cubicBezTo>
                    <a:pt x="146" y="236"/>
                    <a:pt x="199" y="207"/>
                    <a:pt x="252" y="179"/>
                  </a:cubicBezTo>
                  <a:cubicBezTo>
                    <a:pt x="309" y="149"/>
                    <a:pt x="367" y="122"/>
                    <a:pt x="423" y="91"/>
                  </a:cubicBezTo>
                  <a:cubicBezTo>
                    <a:pt x="433" y="86"/>
                    <a:pt x="443" y="80"/>
                    <a:pt x="452" y="73"/>
                  </a:cubicBezTo>
                  <a:cubicBezTo>
                    <a:pt x="455" y="70"/>
                    <a:pt x="459" y="67"/>
                    <a:pt x="462" y="64"/>
                  </a:cubicBezTo>
                  <a:cubicBezTo>
                    <a:pt x="465" y="63"/>
                    <a:pt x="467" y="61"/>
                    <a:pt x="469" y="59"/>
                  </a:cubicBezTo>
                  <a:cubicBezTo>
                    <a:pt x="472" y="58"/>
                    <a:pt x="475" y="56"/>
                    <a:pt x="479" y="54"/>
                  </a:cubicBezTo>
                  <a:cubicBezTo>
                    <a:pt x="481" y="56"/>
                    <a:pt x="484" y="58"/>
                    <a:pt x="486" y="61"/>
                  </a:cubicBezTo>
                  <a:cubicBezTo>
                    <a:pt x="490" y="64"/>
                    <a:pt x="492" y="68"/>
                    <a:pt x="494" y="73"/>
                  </a:cubicBezTo>
                  <a:cubicBezTo>
                    <a:pt x="485" y="76"/>
                    <a:pt x="477" y="82"/>
                    <a:pt x="469" y="87"/>
                  </a:cubicBezTo>
                  <a:cubicBezTo>
                    <a:pt x="457" y="94"/>
                    <a:pt x="443" y="100"/>
                    <a:pt x="430" y="107"/>
                  </a:cubicBezTo>
                  <a:cubicBezTo>
                    <a:pt x="401" y="121"/>
                    <a:pt x="371" y="132"/>
                    <a:pt x="343" y="145"/>
                  </a:cubicBezTo>
                  <a:cubicBezTo>
                    <a:pt x="284" y="173"/>
                    <a:pt x="227" y="202"/>
                    <a:pt x="169" y="229"/>
                  </a:cubicBezTo>
                  <a:cubicBezTo>
                    <a:pt x="143" y="241"/>
                    <a:pt x="119" y="254"/>
                    <a:pt x="94" y="267"/>
                  </a:cubicBezTo>
                  <a:moveTo>
                    <a:pt x="415" y="68"/>
                  </a:moveTo>
                  <a:cubicBezTo>
                    <a:pt x="416" y="68"/>
                    <a:pt x="418" y="67"/>
                    <a:pt x="419" y="66"/>
                  </a:cubicBezTo>
                  <a:cubicBezTo>
                    <a:pt x="431" y="57"/>
                    <a:pt x="446" y="49"/>
                    <a:pt x="460" y="49"/>
                  </a:cubicBezTo>
                  <a:cubicBezTo>
                    <a:pt x="465" y="49"/>
                    <a:pt x="470" y="50"/>
                    <a:pt x="475" y="53"/>
                  </a:cubicBezTo>
                  <a:cubicBezTo>
                    <a:pt x="474" y="53"/>
                    <a:pt x="473" y="54"/>
                    <a:pt x="472" y="54"/>
                  </a:cubicBezTo>
                  <a:cubicBezTo>
                    <a:pt x="472" y="54"/>
                    <a:pt x="472" y="54"/>
                    <a:pt x="472" y="54"/>
                  </a:cubicBezTo>
                  <a:cubicBezTo>
                    <a:pt x="465" y="57"/>
                    <a:pt x="459" y="61"/>
                    <a:pt x="453" y="65"/>
                  </a:cubicBezTo>
                  <a:cubicBezTo>
                    <a:pt x="427" y="82"/>
                    <a:pt x="399" y="96"/>
                    <a:pt x="371" y="109"/>
                  </a:cubicBezTo>
                  <a:cubicBezTo>
                    <a:pt x="316" y="136"/>
                    <a:pt x="259" y="161"/>
                    <a:pt x="204" y="191"/>
                  </a:cubicBezTo>
                  <a:cubicBezTo>
                    <a:pt x="177" y="207"/>
                    <a:pt x="149" y="223"/>
                    <a:pt x="121" y="237"/>
                  </a:cubicBezTo>
                  <a:cubicBezTo>
                    <a:pt x="111" y="243"/>
                    <a:pt x="101" y="248"/>
                    <a:pt x="92" y="253"/>
                  </a:cubicBezTo>
                  <a:cubicBezTo>
                    <a:pt x="184" y="187"/>
                    <a:pt x="288" y="140"/>
                    <a:pt x="385" y="82"/>
                  </a:cubicBezTo>
                  <a:cubicBezTo>
                    <a:pt x="392" y="78"/>
                    <a:pt x="398" y="74"/>
                    <a:pt x="404" y="70"/>
                  </a:cubicBezTo>
                  <a:cubicBezTo>
                    <a:pt x="407" y="68"/>
                    <a:pt x="409" y="67"/>
                    <a:pt x="410" y="66"/>
                  </a:cubicBezTo>
                  <a:cubicBezTo>
                    <a:pt x="410" y="66"/>
                    <a:pt x="410" y="66"/>
                    <a:pt x="410" y="66"/>
                  </a:cubicBezTo>
                  <a:cubicBezTo>
                    <a:pt x="411" y="67"/>
                    <a:pt x="413" y="68"/>
                    <a:pt x="415" y="68"/>
                  </a:cubicBezTo>
                  <a:moveTo>
                    <a:pt x="58" y="259"/>
                  </a:moveTo>
                  <a:cubicBezTo>
                    <a:pt x="64" y="251"/>
                    <a:pt x="71" y="244"/>
                    <a:pt x="79" y="238"/>
                  </a:cubicBezTo>
                  <a:cubicBezTo>
                    <a:pt x="79" y="238"/>
                    <a:pt x="80" y="238"/>
                    <a:pt x="80" y="237"/>
                  </a:cubicBezTo>
                  <a:cubicBezTo>
                    <a:pt x="81" y="237"/>
                    <a:pt x="82" y="236"/>
                    <a:pt x="83" y="235"/>
                  </a:cubicBezTo>
                  <a:cubicBezTo>
                    <a:pt x="96" y="223"/>
                    <a:pt x="111" y="213"/>
                    <a:pt x="126" y="204"/>
                  </a:cubicBezTo>
                  <a:cubicBezTo>
                    <a:pt x="167" y="178"/>
                    <a:pt x="209" y="155"/>
                    <a:pt x="251" y="131"/>
                  </a:cubicBezTo>
                  <a:cubicBezTo>
                    <a:pt x="304" y="105"/>
                    <a:pt x="357" y="81"/>
                    <a:pt x="406" y="48"/>
                  </a:cubicBezTo>
                  <a:cubicBezTo>
                    <a:pt x="406" y="52"/>
                    <a:pt x="406" y="56"/>
                    <a:pt x="406" y="60"/>
                  </a:cubicBezTo>
                  <a:cubicBezTo>
                    <a:pt x="406" y="62"/>
                    <a:pt x="407" y="63"/>
                    <a:pt x="407" y="64"/>
                  </a:cubicBezTo>
                  <a:cubicBezTo>
                    <a:pt x="405" y="66"/>
                    <a:pt x="402" y="68"/>
                    <a:pt x="399" y="70"/>
                  </a:cubicBezTo>
                  <a:cubicBezTo>
                    <a:pt x="399" y="70"/>
                    <a:pt x="398" y="70"/>
                    <a:pt x="398" y="70"/>
                  </a:cubicBezTo>
                  <a:cubicBezTo>
                    <a:pt x="386" y="78"/>
                    <a:pt x="373" y="83"/>
                    <a:pt x="361" y="89"/>
                  </a:cubicBezTo>
                  <a:cubicBezTo>
                    <a:pt x="331" y="105"/>
                    <a:pt x="303" y="123"/>
                    <a:pt x="273" y="138"/>
                  </a:cubicBezTo>
                  <a:cubicBezTo>
                    <a:pt x="215" y="167"/>
                    <a:pt x="156" y="194"/>
                    <a:pt x="100" y="227"/>
                  </a:cubicBezTo>
                  <a:cubicBezTo>
                    <a:pt x="90" y="233"/>
                    <a:pt x="80" y="240"/>
                    <a:pt x="71" y="247"/>
                  </a:cubicBezTo>
                  <a:cubicBezTo>
                    <a:pt x="67" y="251"/>
                    <a:pt x="62" y="255"/>
                    <a:pt x="58" y="259"/>
                  </a:cubicBezTo>
                  <a:moveTo>
                    <a:pt x="387" y="53"/>
                  </a:moveTo>
                  <a:cubicBezTo>
                    <a:pt x="387" y="53"/>
                    <a:pt x="390" y="51"/>
                    <a:pt x="393" y="50"/>
                  </a:cubicBezTo>
                  <a:cubicBezTo>
                    <a:pt x="396" y="49"/>
                    <a:pt x="400" y="47"/>
                    <a:pt x="401" y="47"/>
                  </a:cubicBezTo>
                  <a:cubicBezTo>
                    <a:pt x="402" y="47"/>
                    <a:pt x="400" y="48"/>
                    <a:pt x="395" y="52"/>
                  </a:cubicBezTo>
                  <a:cubicBezTo>
                    <a:pt x="380" y="62"/>
                    <a:pt x="365" y="70"/>
                    <a:pt x="349" y="78"/>
                  </a:cubicBezTo>
                  <a:cubicBezTo>
                    <a:pt x="331" y="88"/>
                    <a:pt x="312" y="98"/>
                    <a:pt x="293" y="107"/>
                  </a:cubicBezTo>
                  <a:cubicBezTo>
                    <a:pt x="294" y="107"/>
                    <a:pt x="294" y="107"/>
                    <a:pt x="295" y="106"/>
                  </a:cubicBezTo>
                  <a:cubicBezTo>
                    <a:pt x="320" y="92"/>
                    <a:pt x="346" y="79"/>
                    <a:pt x="370" y="63"/>
                  </a:cubicBezTo>
                  <a:cubicBezTo>
                    <a:pt x="376" y="59"/>
                    <a:pt x="381" y="56"/>
                    <a:pt x="387" y="53"/>
                  </a:cubicBezTo>
                  <a:cubicBezTo>
                    <a:pt x="387" y="53"/>
                    <a:pt x="387" y="53"/>
                    <a:pt x="387" y="53"/>
                  </a:cubicBezTo>
                  <a:moveTo>
                    <a:pt x="31" y="212"/>
                  </a:moveTo>
                  <a:cubicBezTo>
                    <a:pt x="42" y="208"/>
                    <a:pt x="56" y="194"/>
                    <a:pt x="65" y="187"/>
                  </a:cubicBezTo>
                  <a:cubicBezTo>
                    <a:pt x="90" y="169"/>
                    <a:pt x="116" y="152"/>
                    <a:pt x="144" y="138"/>
                  </a:cubicBezTo>
                  <a:cubicBezTo>
                    <a:pt x="172" y="122"/>
                    <a:pt x="200" y="107"/>
                    <a:pt x="228" y="91"/>
                  </a:cubicBezTo>
                  <a:cubicBezTo>
                    <a:pt x="249" y="78"/>
                    <a:pt x="269" y="63"/>
                    <a:pt x="290" y="50"/>
                  </a:cubicBezTo>
                  <a:cubicBezTo>
                    <a:pt x="293" y="49"/>
                    <a:pt x="295" y="48"/>
                    <a:pt x="295" y="47"/>
                  </a:cubicBezTo>
                  <a:cubicBezTo>
                    <a:pt x="297" y="46"/>
                    <a:pt x="298" y="45"/>
                    <a:pt x="300" y="44"/>
                  </a:cubicBezTo>
                  <a:cubicBezTo>
                    <a:pt x="301" y="46"/>
                    <a:pt x="302" y="48"/>
                    <a:pt x="303" y="50"/>
                  </a:cubicBezTo>
                  <a:cubicBezTo>
                    <a:pt x="304" y="53"/>
                    <a:pt x="306" y="54"/>
                    <a:pt x="308" y="54"/>
                  </a:cubicBezTo>
                  <a:cubicBezTo>
                    <a:pt x="308" y="54"/>
                    <a:pt x="308" y="54"/>
                    <a:pt x="308" y="54"/>
                  </a:cubicBezTo>
                  <a:cubicBezTo>
                    <a:pt x="283" y="70"/>
                    <a:pt x="259" y="86"/>
                    <a:pt x="233" y="101"/>
                  </a:cubicBezTo>
                  <a:cubicBezTo>
                    <a:pt x="179" y="133"/>
                    <a:pt x="122" y="160"/>
                    <a:pt x="67" y="191"/>
                  </a:cubicBezTo>
                  <a:cubicBezTo>
                    <a:pt x="55" y="198"/>
                    <a:pt x="45" y="207"/>
                    <a:pt x="31" y="212"/>
                  </a:cubicBezTo>
                  <a:moveTo>
                    <a:pt x="123" y="85"/>
                  </a:moveTo>
                  <a:cubicBezTo>
                    <a:pt x="123" y="80"/>
                    <a:pt x="124" y="76"/>
                    <a:pt x="125" y="71"/>
                  </a:cubicBezTo>
                  <a:cubicBezTo>
                    <a:pt x="134" y="66"/>
                    <a:pt x="144" y="60"/>
                    <a:pt x="153" y="55"/>
                  </a:cubicBezTo>
                  <a:cubicBezTo>
                    <a:pt x="161" y="50"/>
                    <a:pt x="168" y="47"/>
                    <a:pt x="177" y="44"/>
                  </a:cubicBezTo>
                  <a:cubicBezTo>
                    <a:pt x="173" y="45"/>
                    <a:pt x="162" y="55"/>
                    <a:pt x="157" y="58"/>
                  </a:cubicBezTo>
                  <a:cubicBezTo>
                    <a:pt x="146" y="66"/>
                    <a:pt x="133" y="75"/>
                    <a:pt x="123" y="85"/>
                  </a:cubicBezTo>
                  <a:moveTo>
                    <a:pt x="335" y="66"/>
                  </a:moveTo>
                  <a:cubicBezTo>
                    <a:pt x="351" y="56"/>
                    <a:pt x="367" y="45"/>
                    <a:pt x="383" y="35"/>
                  </a:cubicBezTo>
                  <a:cubicBezTo>
                    <a:pt x="384" y="35"/>
                    <a:pt x="385" y="35"/>
                    <a:pt x="385" y="34"/>
                  </a:cubicBezTo>
                  <a:cubicBezTo>
                    <a:pt x="385" y="35"/>
                    <a:pt x="385" y="35"/>
                    <a:pt x="385" y="35"/>
                  </a:cubicBezTo>
                  <a:cubicBezTo>
                    <a:pt x="378" y="41"/>
                    <a:pt x="370" y="45"/>
                    <a:pt x="363" y="50"/>
                  </a:cubicBezTo>
                  <a:cubicBezTo>
                    <a:pt x="354" y="56"/>
                    <a:pt x="344" y="61"/>
                    <a:pt x="335" y="66"/>
                  </a:cubicBezTo>
                  <a:moveTo>
                    <a:pt x="133" y="53"/>
                  </a:moveTo>
                  <a:cubicBezTo>
                    <a:pt x="136" y="48"/>
                    <a:pt x="141" y="43"/>
                    <a:pt x="148" y="38"/>
                  </a:cubicBezTo>
                  <a:cubicBezTo>
                    <a:pt x="154" y="35"/>
                    <a:pt x="159" y="33"/>
                    <a:pt x="165" y="32"/>
                  </a:cubicBezTo>
                  <a:cubicBezTo>
                    <a:pt x="155" y="38"/>
                    <a:pt x="143" y="45"/>
                    <a:pt x="133" y="53"/>
                  </a:cubicBezTo>
                  <a:moveTo>
                    <a:pt x="126" y="67"/>
                  </a:moveTo>
                  <a:cubicBezTo>
                    <a:pt x="126" y="66"/>
                    <a:pt x="127" y="64"/>
                    <a:pt x="128" y="63"/>
                  </a:cubicBezTo>
                  <a:cubicBezTo>
                    <a:pt x="132" y="59"/>
                    <a:pt x="138" y="54"/>
                    <a:pt x="140" y="53"/>
                  </a:cubicBezTo>
                  <a:cubicBezTo>
                    <a:pt x="150" y="46"/>
                    <a:pt x="161" y="39"/>
                    <a:pt x="171" y="32"/>
                  </a:cubicBezTo>
                  <a:cubicBezTo>
                    <a:pt x="184" y="33"/>
                    <a:pt x="195" y="42"/>
                    <a:pt x="203" y="53"/>
                  </a:cubicBezTo>
                  <a:cubicBezTo>
                    <a:pt x="199" y="55"/>
                    <a:pt x="196" y="57"/>
                    <a:pt x="192" y="59"/>
                  </a:cubicBezTo>
                  <a:cubicBezTo>
                    <a:pt x="169" y="71"/>
                    <a:pt x="144" y="77"/>
                    <a:pt x="122" y="91"/>
                  </a:cubicBezTo>
                  <a:cubicBezTo>
                    <a:pt x="122" y="91"/>
                    <a:pt x="122" y="91"/>
                    <a:pt x="122" y="91"/>
                  </a:cubicBezTo>
                  <a:cubicBezTo>
                    <a:pt x="142" y="76"/>
                    <a:pt x="165" y="59"/>
                    <a:pt x="184" y="42"/>
                  </a:cubicBezTo>
                  <a:cubicBezTo>
                    <a:pt x="185" y="41"/>
                    <a:pt x="184" y="39"/>
                    <a:pt x="183" y="39"/>
                  </a:cubicBezTo>
                  <a:cubicBezTo>
                    <a:pt x="183" y="39"/>
                    <a:pt x="183" y="39"/>
                    <a:pt x="182" y="39"/>
                  </a:cubicBezTo>
                  <a:cubicBezTo>
                    <a:pt x="162" y="44"/>
                    <a:pt x="145" y="56"/>
                    <a:pt x="128" y="66"/>
                  </a:cubicBezTo>
                  <a:cubicBezTo>
                    <a:pt x="127" y="67"/>
                    <a:pt x="127" y="67"/>
                    <a:pt x="126" y="67"/>
                  </a:cubicBezTo>
                  <a:moveTo>
                    <a:pt x="55" y="180"/>
                  </a:moveTo>
                  <a:cubicBezTo>
                    <a:pt x="91" y="156"/>
                    <a:pt x="130" y="136"/>
                    <a:pt x="167" y="114"/>
                  </a:cubicBezTo>
                  <a:cubicBezTo>
                    <a:pt x="209" y="88"/>
                    <a:pt x="256" y="65"/>
                    <a:pt x="293" y="32"/>
                  </a:cubicBezTo>
                  <a:cubicBezTo>
                    <a:pt x="295" y="35"/>
                    <a:pt x="297" y="38"/>
                    <a:pt x="299" y="42"/>
                  </a:cubicBezTo>
                  <a:cubicBezTo>
                    <a:pt x="278" y="52"/>
                    <a:pt x="260" y="65"/>
                    <a:pt x="240" y="77"/>
                  </a:cubicBezTo>
                  <a:cubicBezTo>
                    <a:pt x="216" y="91"/>
                    <a:pt x="191" y="105"/>
                    <a:pt x="166" y="118"/>
                  </a:cubicBezTo>
                  <a:cubicBezTo>
                    <a:pt x="142" y="131"/>
                    <a:pt x="118" y="144"/>
                    <a:pt x="94" y="157"/>
                  </a:cubicBezTo>
                  <a:cubicBezTo>
                    <a:pt x="82" y="164"/>
                    <a:pt x="71" y="171"/>
                    <a:pt x="59" y="177"/>
                  </a:cubicBezTo>
                  <a:cubicBezTo>
                    <a:pt x="58" y="178"/>
                    <a:pt x="56" y="179"/>
                    <a:pt x="55" y="180"/>
                  </a:cubicBezTo>
                  <a:moveTo>
                    <a:pt x="74" y="225"/>
                  </a:moveTo>
                  <a:cubicBezTo>
                    <a:pt x="110" y="201"/>
                    <a:pt x="146" y="177"/>
                    <a:pt x="184" y="155"/>
                  </a:cubicBezTo>
                  <a:cubicBezTo>
                    <a:pt x="223" y="132"/>
                    <a:pt x="263" y="111"/>
                    <a:pt x="303" y="89"/>
                  </a:cubicBezTo>
                  <a:cubicBezTo>
                    <a:pt x="335" y="70"/>
                    <a:pt x="370" y="54"/>
                    <a:pt x="397" y="28"/>
                  </a:cubicBezTo>
                  <a:cubicBezTo>
                    <a:pt x="397" y="28"/>
                    <a:pt x="397" y="28"/>
                    <a:pt x="397" y="28"/>
                  </a:cubicBezTo>
                  <a:cubicBezTo>
                    <a:pt x="400" y="32"/>
                    <a:pt x="403" y="37"/>
                    <a:pt x="405" y="44"/>
                  </a:cubicBezTo>
                  <a:cubicBezTo>
                    <a:pt x="377" y="48"/>
                    <a:pt x="352" y="71"/>
                    <a:pt x="328" y="84"/>
                  </a:cubicBezTo>
                  <a:cubicBezTo>
                    <a:pt x="299" y="101"/>
                    <a:pt x="269" y="117"/>
                    <a:pt x="240" y="133"/>
                  </a:cubicBezTo>
                  <a:cubicBezTo>
                    <a:pt x="217" y="145"/>
                    <a:pt x="195" y="156"/>
                    <a:pt x="172" y="167"/>
                  </a:cubicBezTo>
                  <a:cubicBezTo>
                    <a:pt x="138" y="185"/>
                    <a:pt x="105" y="204"/>
                    <a:pt x="74" y="225"/>
                  </a:cubicBezTo>
                  <a:moveTo>
                    <a:pt x="222" y="60"/>
                  </a:moveTo>
                  <a:cubicBezTo>
                    <a:pt x="223" y="59"/>
                    <a:pt x="223" y="58"/>
                    <a:pt x="223" y="57"/>
                  </a:cubicBezTo>
                  <a:cubicBezTo>
                    <a:pt x="223" y="55"/>
                    <a:pt x="224" y="53"/>
                    <a:pt x="224" y="51"/>
                  </a:cubicBezTo>
                  <a:cubicBezTo>
                    <a:pt x="242" y="45"/>
                    <a:pt x="257" y="35"/>
                    <a:pt x="274" y="27"/>
                  </a:cubicBezTo>
                  <a:cubicBezTo>
                    <a:pt x="257" y="39"/>
                    <a:pt x="239" y="49"/>
                    <a:pt x="222" y="60"/>
                  </a:cubicBezTo>
                  <a:moveTo>
                    <a:pt x="19" y="202"/>
                  </a:moveTo>
                  <a:cubicBezTo>
                    <a:pt x="17" y="199"/>
                    <a:pt x="16" y="196"/>
                    <a:pt x="15" y="193"/>
                  </a:cubicBezTo>
                  <a:cubicBezTo>
                    <a:pt x="15" y="193"/>
                    <a:pt x="15" y="193"/>
                    <a:pt x="15" y="193"/>
                  </a:cubicBezTo>
                  <a:cubicBezTo>
                    <a:pt x="55" y="158"/>
                    <a:pt x="106" y="136"/>
                    <a:pt x="151" y="109"/>
                  </a:cubicBezTo>
                  <a:cubicBezTo>
                    <a:pt x="176" y="93"/>
                    <a:pt x="200" y="77"/>
                    <a:pt x="225" y="62"/>
                  </a:cubicBezTo>
                  <a:cubicBezTo>
                    <a:pt x="245" y="49"/>
                    <a:pt x="267" y="37"/>
                    <a:pt x="285" y="22"/>
                  </a:cubicBezTo>
                  <a:cubicBezTo>
                    <a:pt x="287" y="24"/>
                    <a:pt x="289" y="26"/>
                    <a:pt x="291" y="29"/>
                  </a:cubicBezTo>
                  <a:cubicBezTo>
                    <a:pt x="245" y="55"/>
                    <a:pt x="201" y="84"/>
                    <a:pt x="156" y="110"/>
                  </a:cubicBezTo>
                  <a:cubicBezTo>
                    <a:pt x="110" y="137"/>
                    <a:pt x="61" y="159"/>
                    <a:pt x="18" y="190"/>
                  </a:cubicBezTo>
                  <a:cubicBezTo>
                    <a:pt x="17" y="191"/>
                    <a:pt x="18" y="193"/>
                    <a:pt x="19" y="193"/>
                  </a:cubicBezTo>
                  <a:cubicBezTo>
                    <a:pt x="19" y="193"/>
                    <a:pt x="20" y="193"/>
                    <a:pt x="20" y="193"/>
                  </a:cubicBezTo>
                  <a:cubicBezTo>
                    <a:pt x="63" y="162"/>
                    <a:pt x="112" y="140"/>
                    <a:pt x="157" y="113"/>
                  </a:cubicBezTo>
                  <a:cubicBezTo>
                    <a:pt x="180" y="100"/>
                    <a:pt x="203" y="87"/>
                    <a:pt x="225" y="73"/>
                  </a:cubicBezTo>
                  <a:cubicBezTo>
                    <a:pt x="246" y="61"/>
                    <a:pt x="271" y="47"/>
                    <a:pt x="287" y="33"/>
                  </a:cubicBezTo>
                  <a:cubicBezTo>
                    <a:pt x="269" y="49"/>
                    <a:pt x="246" y="61"/>
                    <a:pt x="224" y="74"/>
                  </a:cubicBezTo>
                  <a:cubicBezTo>
                    <a:pt x="200" y="88"/>
                    <a:pt x="176" y="104"/>
                    <a:pt x="151" y="119"/>
                  </a:cubicBezTo>
                  <a:cubicBezTo>
                    <a:pt x="126" y="134"/>
                    <a:pt x="101" y="148"/>
                    <a:pt x="77" y="164"/>
                  </a:cubicBezTo>
                  <a:cubicBezTo>
                    <a:pt x="58" y="176"/>
                    <a:pt x="37" y="187"/>
                    <a:pt x="19" y="202"/>
                  </a:cubicBezTo>
                  <a:moveTo>
                    <a:pt x="41" y="219"/>
                  </a:moveTo>
                  <a:cubicBezTo>
                    <a:pt x="38" y="218"/>
                    <a:pt x="35" y="216"/>
                    <a:pt x="32" y="214"/>
                  </a:cubicBezTo>
                  <a:cubicBezTo>
                    <a:pt x="55" y="208"/>
                    <a:pt x="76" y="190"/>
                    <a:pt x="96" y="179"/>
                  </a:cubicBezTo>
                  <a:cubicBezTo>
                    <a:pt x="126" y="162"/>
                    <a:pt x="156" y="147"/>
                    <a:pt x="186" y="131"/>
                  </a:cubicBezTo>
                  <a:cubicBezTo>
                    <a:pt x="216" y="115"/>
                    <a:pt x="247" y="98"/>
                    <a:pt x="276" y="79"/>
                  </a:cubicBezTo>
                  <a:cubicBezTo>
                    <a:pt x="302" y="63"/>
                    <a:pt x="326" y="43"/>
                    <a:pt x="354" y="28"/>
                  </a:cubicBezTo>
                  <a:cubicBezTo>
                    <a:pt x="355" y="27"/>
                    <a:pt x="370" y="19"/>
                    <a:pt x="371" y="19"/>
                  </a:cubicBezTo>
                  <a:cubicBezTo>
                    <a:pt x="371" y="19"/>
                    <a:pt x="371" y="19"/>
                    <a:pt x="370" y="19"/>
                  </a:cubicBezTo>
                  <a:cubicBezTo>
                    <a:pt x="363" y="24"/>
                    <a:pt x="356" y="28"/>
                    <a:pt x="350" y="33"/>
                  </a:cubicBezTo>
                  <a:cubicBezTo>
                    <a:pt x="334" y="43"/>
                    <a:pt x="318" y="54"/>
                    <a:pt x="302" y="64"/>
                  </a:cubicBezTo>
                  <a:cubicBezTo>
                    <a:pt x="272" y="83"/>
                    <a:pt x="242" y="101"/>
                    <a:pt x="212" y="118"/>
                  </a:cubicBezTo>
                  <a:cubicBezTo>
                    <a:pt x="181" y="134"/>
                    <a:pt x="151" y="151"/>
                    <a:pt x="122" y="168"/>
                  </a:cubicBezTo>
                  <a:cubicBezTo>
                    <a:pt x="94" y="185"/>
                    <a:pt x="69" y="204"/>
                    <a:pt x="41" y="219"/>
                  </a:cubicBezTo>
                  <a:moveTo>
                    <a:pt x="68" y="207"/>
                  </a:moveTo>
                  <a:cubicBezTo>
                    <a:pt x="69" y="206"/>
                    <a:pt x="70" y="205"/>
                    <a:pt x="71" y="204"/>
                  </a:cubicBezTo>
                  <a:cubicBezTo>
                    <a:pt x="84" y="196"/>
                    <a:pt x="97" y="187"/>
                    <a:pt x="110" y="179"/>
                  </a:cubicBezTo>
                  <a:cubicBezTo>
                    <a:pt x="139" y="161"/>
                    <a:pt x="169" y="144"/>
                    <a:pt x="199" y="128"/>
                  </a:cubicBezTo>
                  <a:cubicBezTo>
                    <a:pt x="261" y="94"/>
                    <a:pt x="319" y="57"/>
                    <a:pt x="377" y="18"/>
                  </a:cubicBezTo>
                  <a:cubicBezTo>
                    <a:pt x="384" y="19"/>
                    <a:pt x="390" y="22"/>
                    <a:pt x="394" y="26"/>
                  </a:cubicBezTo>
                  <a:cubicBezTo>
                    <a:pt x="353" y="48"/>
                    <a:pt x="315" y="77"/>
                    <a:pt x="274" y="101"/>
                  </a:cubicBezTo>
                  <a:cubicBezTo>
                    <a:pt x="266" y="105"/>
                    <a:pt x="258" y="110"/>
                    <a:pt x="250" y="114"/>
                  </a:cubicBezTo>
                  <a:cubicBezTo>
                    <a:pt x="245" y="117"/>
                    <a:pt x="240" y="119"/>
                    <a:pt x="235" y="121"/>
                  </a:cubicBezTo>
                  <a:cubicBezTo>
                    <a:pt x="179" y="149"/>
                    <a:pt x="124" y="179"/>
                    <a:pt x="68" y="207"/>
                  </a:cubicBezTo>
                  <a:moveTo>
                    <a:pt x="318" y="47"/>
                  </a:moveTo>
                  <a:cubicBezTo>
                    <a:pt x="328" y="28"/>
                    <a:pt x="350" y="18"/>
                    <a:pt x="369" y="18"/>
                  </a:cubicBezTo>
                  <a:cubicBezTo>
                    <a:pt x="351" y="25"/>
                    <a:pt x="334" y="36"/>
                    <a:pt x="318" y="47"/>
                  </a:cubicBezTo>
                  <a:moveTo>
                    <a:pt x="226" y="47"/>
                  </a:moveTo>
                  <a:cubicBezTo>
                    <a:pt x="226" y="46"/>
                    <a:pt x="227" y="44"/>
                    <a:pt x="227" y="43"/>
                  </a:cubicBezTo>
                  <a:cubicBezTo>
                    <a:pt x="233" y="38"/>
                    <a:pt x="239" y="34"/>
                    <a:pt x="245" y="30"/>
                  </a:cubicBezTo>
                  <a:cubicBezTo>
                    <a:pt x="254" y="24"/>
                    <a:pt x="262" y="19"/>
                    <a:pt x="272" y="13"/>
                  </a:cubicBezTo>
                  <a:cubicBezTo>
                    <a:pt x="275" y="15"/>
                    <a:pt x="279" y="17"/>
                    <a:pt x="282" y="19"/>
                  </a:cubicBezTo>
                  <a:cubicBezTo>
                    <a:pt x="281" y="19"/>
                    <a:pt x="281" y="19"/>
                    <a:pt x="281" y="19"/>
                  </a:cubicBezTo>
                  <a:cubicBezTo>
                    <a:pt x="262" y="29"/>
                    <a:pt x="245" y="40"/>
                    <a:pt x="226" y="47"/>
                  </a:cubicBezTo>
                  <a:moveTo>
                    <a:pt x="230" y="36"/>
                  </a:moveTo>
                  <a:cubicBezTo>
                    <a:pt x="235" y="28"/>
                    <a:pt x="242" y="21"/>
                    <a:pt x="251" y="16"/>
                  </a:cubicBezTo>
                  <a:cubicBezTo>
                    <a:pt x="256" y="13"/>
                    <a:pt x="261" y="12"/>
                    <a:pt x="265" y="12"/>
                  </a:cubicBezTo>
                  <a:cubicBezTo>
                    <a:pt x="266" y="12"/>
                    <a:pt x="266" y="12"/>
                    <a:pt x="267" y="12"/>
                  </a:cubicBezTo>
                  <a:cubicBezTo>
                    <a:pt x="257" y="18"/>
                    <a:pt x="247" y="25"/>
                    <a:pt x="237" y="32"/>
                  </a:cubicBezTo>
                  <a:cubicBezTo>
                    <a:pt x="235" y="33"/>
                    <a:pt x="233" y="35"/>
                    <a:pt x="230" y="36"/>
                  </a:cubicBezTo>
                  <a:moveTo>
                    <a:pt x="266" y="0"/>
                  </a:moveTo>
                  <a:cubicBezTo>
                    <a:pt x="264" y="0"/>
                    <a:pt x="262" y="0"/>
                    <a:pt x="260" y="0"/>
                  </a:cubicBezTo>
                  <a:cubicBezTo>
                    <a:pt x="237" y="4"/>
                    <a:pt x="220" y="23"/>
                    <a:pt x="213" y="44"/>
                  </a:cubicBezTo>
                  <a:cubicBezTo>
                    <a:pt x="202" y="29"/>
                    <a:pt x="187" y="20"/>
                    <a:pt x="169" y="20"/>
                  </a:cubicBezTo>
                  <a:cubicBezTo>
                    <a:pt x="163" y="20"/>
                    <a:pt x="157" y="21"/>
                    <a:pt x="151" y="23"/>
                  </a:cubicBezTo>
                  <a:cubicBezTo>
                    <a:pt x="119" y="33"/>
                    <a:pt x="113" y="61"/>
                    <a:pt x="110" y="89"/>
                  </a:cubicBezTo>
                  <a:cubicBezTo>
                    <a:pt x="97" y="71"/>
                    <a:pt x="79" y="58"/>
                    <a:pt x="59" y="58"/>
                  </a:cubicBezTo>
                  <a:cubicBezTo>
                    <a:pt x="48" y="58"/>
                    <a:pt x="37" y="62"/>
                    <a:pt x="26" y="72"/>
                  </a:cubicBezTo>
                  <a:cubicBezTo>
                    <a:pt x="5" y="93"/>
                    <a:pt x="19" y="120"/>
                    <a:pt x="39" y="136"/>
                  </a:cubicBezTo>
                  <a:cubicBezTo>
                    <a:pt x="17" y="142"/>
                    <a:pt x="0" y="160"/>
                    <a:pt x="0" y="185"/>
                  </a:cubicBezTo>
                  <a:cubicBezTo>
                    <a:pt x="0" y="215"/>
                    <a:pt x="30" y="232"/>
                    <a:pt x="57" y="237"/>
                  </a:cubicBezTo>
                  <a:cubicBezTo>
                    <a:pt x="36" y="253"/>
                    <a:pt x="24" y="278"/>
                    <a:pt x="47" y="301"/>
                  </a:cubicBezTo>
                  <a:cubicBezTo>
                    <a:pt x="61" y="315"/>
                    <a:pt x="81" y="320"/>
                    <a:pt x="101" y="320"/>
                  </a:cubicBezTo>
                  <a:cubicBezTo>
                    <a:pt x="116" y="320"/>
                    <a:pt x="130" y="318"/>
                    <a:pt x="143" y="313"/>
                  </a:cubicBezTo>
                  <a:cubicBezTo>
                    <a:pt x="132" y="348"/>
                    <a:pt x="101" y="374"/>
                    <a:pt x="74" y="398"/>
                  </a:cubicBezTo>
                  <a:cubicBezTo>
                    <a:pt x="72" y="400"/>
                    <a:pt x="72" y="403"/>
                    <a:pt x="73" y="405"/>
                  </a:cubicBezTo>
                  <a:cubicBezTo>
                    <a:pt x="74" y="407"/>
                    <a:pt x="76" y="409"/>
                    <a:pt x="78" y="409"/>
                  </a:cubicBezTo>
                  <a:cubicBezTo>
                    <a:pt x="79" y="409"/>
                    <a:pt x="80" y="408"/>
                    <a:pt x="80" y="408"/>
                  </a:cubicBezTo>
                  <a:cubicBezTo>
                    <a:pt x="132" y="389"/>
                    <a:pt x="178" y="369"/>
                    <a:pt x="215" y="327"/>
                  </a:cubicBezTo>
                  <a:cubicBezTo>
                    <a:pt x="225" y="345"/>
                    <a:pt x="241" y="353"/>
                    <a:pt x="257" y="353"/>
                  </a:cubicBezTo>
                  <a:cubicBezTo>
                    <a:pt x="276" y="353"/>
                    <a:pt x="296" y="342"/>
                    <a:pt x="309" y="323"/>
                  </a:cubicBezTo>
                  <a:cubicBezTo>
                    <a:pt x="323" y="339"/>
                    <a:pt x="339" y="353"/>
                    <a:pt x="359" y="355"/>
                  </a:cubicBezTo>
                  <a:cubicBezTo>
                    <a:pt x="360" y="355"/>
                    <a:pt x="361" y="355"/>
                    <a:pt x="362" y="355"/>
                  </a:cubicBezTo>
                  <a:cubicBezTo>
                    <a:pt x="380" y="355"/>
                    <a:pt x="399" y="337"/>
                    <a:pt x="409" y="322"/>
                  </a:cubicBezTo>
                  <a:cubicBezTo>
                    <a:pt x="416" y="327"/>
                    <a:pt x="427" y="330"/>
                    <a:pt x="438" y="330"/>
                  </a:cubicBezTo>
                  <a:cubicBezTo>
                    <a:pt x="456" y="330"/>
                    <a:pt x="474" y="322"/>
                    <a:pt x="476" y="306"/>
                  </a:cubicBezTo>
                  <a:cubicBezTo>
                    <a:pt x="482" y="310"/>
                    <a:pt x="489" y="312"/>
                    <a:pt x="496" y="312"/>
                  </a:cubicBezTo>
                  <a:cubicBezTo>
                    <a:pt x="540" y="312"/>
                    <a:pt x="585" y="238"/>
                    <a:pt x="542" y="205"/>
                  </a:cubicBezTo>
                  <a:cubicBezTo>
                    <a:pt x="564" y="193"/>
                    <a:pt x="577" y="169"/>
                    <a:pt x="565" y="144"/>
                  </a:cubicBezTo>
                  <a:cubicBezTo>
                    <a:pt x="556" y="123"/>
                    <a:pt x="536" y="112"/>
                    <a:pt x="516" y="112"/>
                  </a:cubicBezTo>
                  <a:cubicBezTo>
                    <a:pt x="513" y="112"/>
                    <a:pt x="511" y="112"/>
                    <a:pt x="508" y="112"/>
                  </a:cubicBezTo>
                  <a:cubicBezTo>
                    <a:pt x="515" y="91"/>
                    <a:pt x="508" y="65"/>
                    <a:pt x="493" y="49"/>
                  </a:cubicBezTo>
                  <a:cubicBezTo>
                    <a:pt x="484" y="40"/>
                    <a:pt x="473" y="36"/>
                    <a:pt x="462" y="36"/>
                  </a:cubicBezTo>
                  <a:cubicBezTo>
                    <a:pt x="447" y="36"/>
                    <a:pt x="432" y="43"/>
                    <a:pt x="419" y="51"/>
                  </a:cubicBezTo>
                  <a:cubicBezTo>
                    <a:pt x="417" y="20"/>
                    <a:pt x="394" y="5"/>
                    <a:pt x="369" y="5"/>
                  </a:cubicBezTo>
                  <a:cubicBezTo>
                    <a:pt x="347" y="5"/>
                    <a:pt x="323" y="16"/>
                    <a:pt x="310" y="35"/>
                  </a:cubicBezTo>
                  <a:cubicBezTo>
                    <a:pt x="301" y="18"/>
                    <a:pt x="286" y="0"/>
                    <a:pt x="2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1422"/>
            <p:cNvSpPr>
              <a:spLocks noEditPoints="1"/>
            </p:cNvSpPr>
            <p:nvPr/>
          </p:nvSpPr>
          <p:spPr bwMode="auto">
            <a:xfrm>
              <a:off x="5562" y="2941"/>
              <a:ext cx="781" cy="660"/>
            </a:xfrm>
            <a:custGeom>
              <a:avLst/>
              <a:gdLst>
                <a:gd name="T0" fmla="*/ 283 w 584"/>
                <a:gd name="T1" fmla="*/ 418 h 494"/>
                <a:gd name="T2" fmla="*/ 270 w 584"/>
                <a:gd name="T3" fmla="*/ 407 h 494"/>
                <a:gd name="T4" fmla="*/ 256 w 584"/>
                <a:gd name="T5" fmla="*/ 412 h 494"/>
                <a:gd name="T6" fmla="*/ 318 w 584"/>
                <a:gd name="T7" fmla="*/ 387 h 494"/>
                <a:gd name="T8" fmla="*/ 205 w 584"/>
                <a:gd name="T9" fmla="*/ 387 h 494"/>
                <a:gd name="T10" fmla="*/ 27 w 584"/>
                <a:gd name="T11" fmla="*/ 360 h 494"/>
                <a:gd name="T12" fmla="*/ 275 w 584"/>
                <a:gd name="T13" fmla="*/ 349 h 494"/>
                <a:gd name="T14" fmla="*/ 206 w 584"/>
                <a:gd name="T15" fmla="*/ 385 h 494"/>
                <a:gd name="T16" fmla="*/ 22 w 584"/>
                <a:gd name="T17" fmla="*/ 348 h 494"/>
                <a:gd name="T18" fmla="*/ 181 w 584"/>
                <a:gd name="T19" fmla="*/ 375 h 494"/>
                <a:gd name="T20" fmla="*/ 147 w 584"/>
                <a:gd name="T21" fmla="*/ 358 h 494"/>
                <a:gd name="T22" fmla="*/ 24 w 584"/>
                <a:gd name="T23" fmla="*/ 319 h 494"/>
                <a:gd name="T24" fmla="*/ 100 w 584"/>
                <a:gd name="T25" fmla="*/ 351 h 494"/>
                <a:gd name="T26" fmla="*/ 374 w 584"/>
                <a:gd name="T27" fmla="*/ 321 h 494"/>
                <a:gd name="T28" fmla="*/ 143 w 584"/>
                <a:gd name="T29" fmla="*/ 356 h 494"/>
                <a:gd name="T30" fmla="*/ 178 w 584"/>
                <a:gd name="T31" fmla="*/ 300 h 494"/>
                <a:gd name="T32" fmla="*/ 354 w 584"/>
                <a:gd name="T33" fmla="*/ 306 h 494"/>
                <a:gd name="T34" fmla="*/ 388 w 584"/>
                <a:gd name="T35" fmla="*/ 270 h 494"/>
                <a:gd name="T36" fmla="*/ 101 w 584"/>
                <a:gd name="T37" fmla="*/ 336 h 494"/>
                <a:gd name="T38" fmla="*/ 48 w 584"/>
                <a:gd name="T39" fmla="*/ 309 h 494"/>
                <a:gd name="T40" fmla="*/ 441 w 584"/>
                <a:gd name="T41" fmla="*/ 253 h 494"/>
                <a:gd name="T42" fmla="*/ 377 w 584"/>
                <a:gd name="T43" fmla="*/ 251 h 494"/>
                <a:gd name="T44" fmla="*/ 450 w 584"/>
                <a:gd name="T45" fmla="*/ 243 h 494"/>
                <a:gd name="T46" fmla="*/ 468 w 584"/>
                <a:gd name="T47" fmla="*/ 223 h 494"/>
                <a:gd name="T48" fmla="*/ 50 w 584"/>
                <a:gd name="T49" fmla="*/ 311 h 494"/>
                <a:gd name="T50" fmla="*/ 275 w 584"/>
                <a:gd name="T51" fmla="*/ 258 h 494"/>
                <a:gd name="T52" fmla="*/ 282 w 584"/>
                <a:gd name="T53" fmla="*/ 260 h 494"/>
                <a:gd name="T54" fmla="*/ 265 w 584"/>
                <a:gd name="T55" fmla="*/ 247 h 494"/>
                <a:gd name="T56" fmla="*/ 165 w 584"/>
                <a:gd name="T57" fmla="*/ 255 h 494"/>
                <a:gd name="T58" fmla="*/ 575 w 584"/>
                <a:gd name="T59" fmla="*/ 170 h 494"/>
                <a:gd name="T60" fmla="*/ 496 w 584"/>
                <a:gd name="T61" fmla="*/ 233 h 494"/>
                <a:gd name="T62" fmla="*/ 410 w 584"/>
                <a:gd name="T63" fmla="*/ 178 h 494"/>
                <a:gd name="T64" fmla="*/ 404 w 584"/>
                <a:gd name="T65" fmla="*/ 188 h 494"/>
                <a:gd name="T66" fmla="*/ 563 w 584"/>
                <a:gd name="T67" fmla="*/ 149 h 494"/>
                <a:gd name="T68" fmla="*/ 533 w 584"/>
                <a:gd name="T69" fmla="*/ 148 h 494"/>
                <a:gd name="T70" fmla="*/ 440 w 584"/>
                <a:gd name="T71" fmla="*/ 263 h 494"/>
                <a:gd name="T72" fmla="*/ 319 w 584"/>
                <a:gd name="T73" fmla="*/ 184 h 494"/>
                <a:gd name="T74" fmla="*/ 87 w 584"/>
                <a:gd name="T75" fmla="*/ 235 h 494"/>
                <a:gd name="T76" fmla="*/ 135 w 584"/>
                <a:gd name="T77" fmla="*/ 214 h 494"/>
                <a:gd name="T78" fmla="*/ 201 w 584"/>
                <a:gd name="T79" fmla="*/ 185 h 494"/>
                <a:gd name="T80" fmla="*/ 118 w 584"/>
                <a:gd name="T81" fmla="*/ 202 h 494"/>
                <a:gd name="T82" fmla="*/ 461 w 584"/>
                <a:gd name="T83" fmla="*/ 94 h 494"/>
                <a:gd name="T84" fmla="*/ 492 w 584"/>
                <a:gd name="T85" fmla="*/ 88 h 494"/>
                <a:gd name="T86" fmla="*/ 289 w 584"/>
                <a:gd name="T87" fmla="*/ 130 h 494"/>
                <a:gd name="T88" fmla="*/ 490 w 584"/>
                <a:gd name="T89" fmla="*/ 86 h 494"/>
                <a:gd name="T90" fmla="*/ 289 w 584"/>
                <a:gd name="T91" fmla="*/ 115 h 494"/>
                <a:gd name="T92" fmla="*/ 453 w 584"/>
                <a:gd name="T93" fmla="*/ 70 h 494"/>
                <a:gd name="T94" fmla="*/ 256 w 584"/>
                <a:gd name="T95" fmla="*/ 84 h 494"/>
                <a:gd name="T96" fmla="*/ 286 w 584"/>
                <a:gd name="T97" fmla="*/ 109 h 494"/>
                <a:gd name="T98" fmla="*/ 305 w 584"/>
                <a:gd name="T99" fmla="*/ 106 h 494"/>
                <a:gd name="T100" fmla="*/ 318 w 584"/>
                <a:gd name="T101" fmla="*/ 91 h 494"/>
                <a:gd name="T102" fmla="*/ 228 w 584"/>
                <a:gd name="T103" fmla="*/ 104 h 494"/>
                <a:gd name="T104" fmla="*/ 307 w 584"/>
                <a:gd name="T105" fmla="*/ 58 h 494"/>
                <a:gd name="T106" fmla="*/ 242 w 584"/>
                <a:gd name="T107" fmla="*/ 68 h 494"/>
                <a:gd name="T108" fmla="*/ 384 w 584"/>
                <a:gd name="T109" fmla="*/ 39 h 494"/>
                <a:gd name="T110" fmla="*/ 294 w 584"/>
                <a:gd name="T111" fmla="*/ 50 h 494"/>
                <a:gd name="T112" fmla="*/ 340 w 584"/>
                <a:gd name="T113" fmla="*/ 23 h 494"/>
                <a:gd name="T114" fmla="*/ 309 w 584"/>
                <a:gd name="T115" fmla="*/ 23 h 494"/>
                <a:gd name="T116" fmla="*/ 288 w 584"/>
                <a:gd name="T117" fmla="*/ 27 h 494"/>
                <a:gd name="T118" fmla="*/ 281 w 584"/>
                <a:gd name="T119" fmla="*/ 28 h 494"/>
                <a:gd name="T120" fmla="*/ 279 w 584"/>
                <a:gd name="T121" fmla="*/ 494 h 494"/>
                <a:gd name="T122" fmla="*/ 572 w 584"/>
                <a:gd name="T123" fmla="*/ 1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 h="494">
                  <a:moveTo>
                    <a:pt x="271" y="421"/>
                  </a:moveTo>
                  <a:cubicBezTo>
                    <a:pt x="271" y="421"/>
                    <a:pt x="272" y="421"/>
                    <a:pt x="273" y="421"/>
                  </a:cubicBezTo>
                  <a:cubicBezTo>
                    <a:pt x="276" y="421"/>
                    <a:pt x="283" y="421"/>
                    <a:pt x="283" y="423"/>
                  </a:cubicBezTo>
                  <a:cubicBezTo>
                    <a:pt x="282" y="424"/>
                    <a:pt x="281" y="425"/>
                    <a:pt x="279" y="426"/>
                  </a:cubicBezTo>
                  <a:cubicBezTo>
                    <a:pt x="277" y="424"/>
                    <a:pt x="274" y="422"/>
                    <a:pt x="271" y="421"/>
                  </a:cubicBezTo>
                  <a:cubicBezTo>
                    <a:pt x="271" y="421"/>
                    <a:pt x="271" y="421"/>
                    <a:pt x="271" y="421"/>
                  </a:cubicBezTo>
                  <a:moveTo>
                    <a:pt x="277" y="418"/>
                  </a:moveTo>
                  <a:cubicBezTo>
                    <a:pt x="270" y="418"/>
                    <a:pt x="283" y="413"/>
                    <a:pt x="286" y="412"/>
                  </a:cubicBezTo>
                  <a:cubicBezTo>
                    <a:pt x="290" y="410"/>
                    <a:pt x="294" y="409"/>
                    <a:pt x="298" y="408"/>
                  </a:cubicBezTo>
                  <a:cubicBezTo>
                    <a:pt x="294" y="411"/>
                    <a:pt x="291" y="415"/>
                    <a:pt x="287" y="419"/>
                  </a:cubicBezTo>
                  <a:cubicBezTo>
                    <a:pt x="287" y="419"/>
                    <a:pt x="287" y="419"/>
                    <a:pt x="287" y="419"/>
                  </a:cubicBezTo>
                  <a:cubicBezTo>
                    <a:pt x="287" y="419"/>
                    <a:pt x="287" y="419"/>
                    <a:pt x="287" y="419"/>
                  </a:cubicBezTo>
                  <a:cubicBezTo>
                    <a:pt x="284" y="418"/>
                    <a:pt x="283" y="418"/>
                    <a:pt x="283" y="418"/>
                  </a:cubicBezTo>
                  <a:cubicBezTo>
                    <a:pt x="282" y="418"/>
                    <a:pt x="281" y="418"/>
                    <a:pt x="279" y="418"/>
                  </a:cubicBezTo>
                  <a:cubicBezTo>
                    <a:pt x="278" y="418"/>
                    <a:pt x="278" y="418"/>
                    <a:pt x="277" y="418"/>
                  </a:cubicBezTo>
                  <a:moveTo>
                    <a:pt x="261" y="414"/>
                  </a:moveTo>
                  <a:cubicBezTo>
                    <a:pt x="266" y="414"/>
                    <a:pt x="270" y="413"/>
                    <a:pt x="275" y="412"/>
                  </a:cubicBezTo>
                  <a:cubicBezTo>
                    <a:pt x="279" y="411"/>
                    <a:pt x="283" y="409"/>
                    <a:pt x="287" y="408"/>
                  </a:cubicBezTo>
                  <a:cubicBezTo>
                    <a:pt x="288" y="408"/>
                    <a:pt x="297" y="406"/>
                    <a:pt x="298" y="406"/>
                  </a:cubicBezTo>
                  <a:cubicBezTo>
                    <a:pt x="298" y="406"/>
                    <a:pt x="298" y="406"/>
                    <a:pt x="297" y="406"/>
                  </a:cubicBezTo>
                  <a:cubicBezTo>
                    <a:pt x="288" y="410"/>
                    <a:pt x="277" y="411"/>
                    <a:pt x="270" y="419"/>
                  </a:cubicBezTo>
                  <a:cubicBezTo>
                    <a:pt x="270" y="420"/>
                    <a:pt x="270" y="420"/>
                    <a:pt x="270" y="420"/>
                  </a:cubicBezTo>
                  <a:cubicBezTo>
                    <a:pt x="267" y="418"/>
                    <a:pt x="263" y="416"/>
                    <a:pt x="259" y="414"/>
                  </a:cubicBezTo>
                  <a:cubicBezTo>
                    <a:pt x="259" y="414"/>
                    <a:pt x="260" y="414"/>
                    <a:pt x="261" y="414"/>
                  </a:cubicBezTo>
                  <a:moveTo>
                    <a:pt x="261" y="413"/>
                  </a:moveTo>
                  <a:cubicBezTo>
                    <a:pt x="257" y="413"/>
                    <a:pt x="267" y="409"/>
                    <a:pt x="270" y="407"/>
                  </a:cubicBezTo>
                  <a:cubicBezTo>
                    <a:pt x="285" y="403"/>
                    <a:pt x="300" y="398"/>
                    <a:pt x="314" y="392"/>
                  </a:cubicBezTo>
                  <a:cubicBezTo>
                    <a:pt x="310" y="396"/>
                    <a:pt x="306" y="400"/>
                    <a:pt x="302" y="404"/>
                  </a:cubicBezTo>
                  <a:cubicBezTo>
                    <a:pt x="294" y="404"/>
                    <a:pt x="286" y="406"/>
                    <a:pt x="279" y="409"/>
                  </a:cubicBezTo>
                  <a:cubicBezTo>
                    <a:pt x="275" y="410"/>
                    <a:pt x="271" y="411"/>
                    <a:pt x="267" y="412"/>
                  </a:cubicBezTo>
                  <a:cubicBezTo>
                    <a:pt x="264" y="412"/>
                    <a:pt x="262" y="413"/>
                    <a:pt x="261" y="413"/>
                  </a:cubicBezTo>
                  <a:moveTo>
                    <a:pt x="256" y="412"/>
                  </a:moveTo>
                  <a:cubicBezTo>
                    <a:pt x="252" y="411"/>
                    <a:pt x="249" y="409"/>
                    <a:pt x="245" y="407"/>
                  </a:cubicBezTo>
                  <a:cubicBezTo>
                    <a:pt x="255" y="406"/>
                    <a:pt x="264" y="403"/>
                    <a:pt x="273" y="400"/>
                  </a:cubicBezTo>
                  <a:cubicBezTo>
                    <a:pt x="285" y="396"/>
                    <a:pt x="298" y="393"/>
                    <a:pt x="311" y="391"/>
                  </a:cubicBezTo>
                  <a:cubicBezTo>
                    <a:pt x="313" y="390"/>
                    <a:pt x="314" y="390"/>
                    <a:pt x="315" y="390"/>
                  </a:cubicBezTo>
                  <a:cubicBezTo>
                    <a:pt x="317" y="390"/>
                    <a:pt x="304" y="394"/>
                    <a:pt x="303" y="394"/>
                  </a:cubicBezTo>
                  <a:cubicBezTo>
                    <a:pt x="297" y="397"/>
                    <a:pt x="290" y="399"/>
                    <a:pt x="283" y="401"/>
                  </a:cubicBezTo>
                  <a:cubicBezTo>
                    <a:pt x="274" y="404"/>
                    <a:pt x="264" y="406"/>
                    <a:pt x="256" y="412"/>
                  </a:cubicBezTo>
                  <a:cubicBezTo>
                    <a:pt x="256" y="412"/>
                    <a:pt x="256" y="412"/>
                    <a:pt x="256" y="412"/>
                  </a:cubicBezTo>
                  <a:moveTo>
                    <a:pt x="242" y="405"/>
                  </a:moveTo>
                  <a:cubicBezTo>
                    <a:pt x="241" y="405"/>
                    <a:pt x="241" y="405"/>
                    <a:pt x="240" y="405"/>
                  </a:cubicBezTo>
                  <a:cubicBezTo>
                    <a:pt x="237" y="403"/>
                    <a:pt x="233" y="401"/>
                    <a:pt x="230" y="399"/>
                  </a:cubicBezTo>
                  <a:cubicBezTo>
                    <a:pt x="242" y="399"/>
                    <a:pt x="255" y="394"/>
                    <a:pt x="267" y="392"/>
                  </a:cubicBezTo>
                  <a:cubicBezTo>
                    <a:pt x="280" y="389"/>
                    <a:pt x="294" y="387"/>
                    <a:pt x="307" y="384"/>
                  </a:cubicBezTo>
                  <a:cubicBezTo>
                    <a:pt x="304" y="385"/>
                    <a:pt x="300" y="386"/>
                    <a:pt x="296" y="387"/>
                  </a:cubicBezTo>
                  <a:cubicBezTo>
                    <a:pt x="277" y="392"/>
                    <a:pt x="260" y="399"/>
                    <a:pt x="242" y="405"/>
                  </a:cubicBezTo>
                  <a:moveTo>
                    <a:pt x="244" y="406"/>
                  </a:moveTo>
                  <a:cubicBezTo>
                    <a:pt x="244" y="406"/>
                    <a:pt x="244" y="406"/>
                    <a:pt x="244" y="406"/>
                  </a:cubicBezTo>
                  <a:cubicBezTo>
                    <a:pt x="244" y="406"/>
                    <a:pt x="247" y="405"/>
                    <a:pt x="249" y="405"/>
                  </a:cubicBezTo>
                  <a:cubicBezTo>
                    <a:pt x="274" y="395"/>
                    <a:pt x="299" y="389"/>
                    <a:pt x="324" y="381"/>
                  </a:cubicBezTo>
                  <a:cubicBezTo>
                    <a:pt x="322" y="383"/>
                    <a:pt x="320" y="385"/>
                    <a:pt x="318" y="387"/>
                  </a:cubicBezTo>
                  <a:cubicBezTo>
                    <a:pt x="305" y="389"/>
                    <a:pt x="293" y="392"/>
                    <a:pt x="280" y="396"/>
                  </a:cubicBezTo>
                  <a:cubicBezTo>
                    <a:pt x="273" y="398"/>
                    <a:pt x="267" y="400"/>
                    <a:pt x="260" y="402"/>
                  </a:cubicBezTo>
                  <a:cubicBezTo>
                    <a:pt x="258" y="403"/>
                    <a:pt x="255" y="404"/>
                    <a:pt x="252" y="404"/>
                  </a:cubicBezTo>
                  <a:cubicBezTo>
                    <a:pt x="246" y="406"/>
                    <a:pt x="244" y="406"/>
                    <a:pt x="244" y="406"/>
                  </a:cubicBezTo>
                  <a:moveTo>
                    <a:pt x="208" y="387"/>
                  </a:moveTo>
                  <a:cubicBezTo>
                    <a:pt x="225" y="387"/>
                    <a:pt x="244" y="381"/>
                    <a:pt x="260" y="378"/>
                  </a:cubicBezTo>
                  <a:cubicBezTo>
                    <a:pt x="285" y="373"/>
                    <a:pt x="310" y="367"/>
                    <a:pt x="334" y="361"/>
                  </a:cubicBezTo>
                  <a:cubicBezTo>
                    <a:pt x="335" y="361"/>
                    <a:pt x="337" y="361"/>
                    <a:pt x="338" y="360"/>
                  </a:cubicBezTo>
                  <a:cubicBezTo>
                    <a:pt x="335" y="361"/>
                    <a:pt x="333" y="362"/>
                    <a:pt x="330" y="363"/>
                  </a:cubicBezTo>
                  <a:cubicBezTo>
                    <a:pt x="318" y="368"/>
                    <a:pt x="306" y="372"/>
                    <a:pt x="294" y="376"/>
                  </a:cubicBezTo>
                  <a:cubicBezTo>
                    <a:pt x="282" y="380"/>
                    <a:pt x="269" y="383"/>
                    <a:pt x="257" y="387"/>
                  </a:cubicBezTo>
                  <a:cubicBezTo>
                    <a:pt x="246" y="390"/>
                    <a:pt x="235" y="392"/>
                    <a:pt x="224" y="397"/>
                  </a:cubicBezTo>
                  <a:cubicBezTo>
                    <a:pt x="218" y="393"/>
                    <a:pt x="211" y="390"/>
                    <a:pt x="205" y="387"/>
                  </a:cubicBezTo>
                  <a:cubicBezTo>
                    <a:pt x="206" y="387"/>
                    <a:pt x="207" y="387"/>
                    <a:pt x="208" y="387"/>
                  </a:cubicBezTo>
                  <a:moveTo>
                    <a:pt x="227" y="398"/>
                  </a:moveTo>
                  <a:cubicBezTo>
                    <a:pt x="226" y="398"/>
                    <a:pt x="227" y="397"/>
                    <a:pt x="231" y="396"/>
                  </a:cubicBezTo>
                  <a:cubicBezTo>
                    <a:pt x="269" y="384"/>
                    <a:pt x="307" y="374"/>
                    <a:pt x="344" y="360"/>
                  </a:cubicBezTo>
                  <a:cubicBezTo>
                    <a:pt x="338" y="366"/>
                    <a:pt x="333" y="372"/>
                    <a:pt x="327" y="378"/>
                  </a:cubicBezTo>
                  <a:cubicBezTo>
                    <a:pt x="312" y="382"/>
                    <a:pt x="296" y="384"/>
                    <a:pt x="280" y="387"/>
                  </a:cubicBezTo>
                  <a:cubicBezTo>
                    <a:pt x="271" y="389"/>
                    <a:pt x="262" y="390"/>
                    <a:pt x="252" y="392"/>
                  </a:cubicBezTo>
                  <a:cubicBezTo>
                    <a:pt x="249" y="393"/>
                    <a:pt x="245" y="394"/>
                    <a:pt x="241" y="395"/>
                  </a:cubicBezTo>
                  <a:cubicBezTo>
                    <a:pt x="239" y="396"/>
                    <a:pt x="229" y="398"/>
                    <a:pt x="227" y="398"/>
                  </a:cubicBezTo>
                  <a:moveTo>
                    <a:pt x="272" y="484"/>
                  </a:moveTo>
                  <a:cubicBezTo>
                    <a:pt x="231" y="468"/>
                    <a:pt x="191" y="446"/>
                    <a:pt x="152" y="426"/>
                  </a:cubicBezTo>
                  <a:cubicBezTo>
                    <a:pt x="124" y="412"/>
                    <a:pt x="97" y="399"/>
                    <a:pt x="70" y="385"/>
                  </a:cubicBezTo>
                  <a:cubicBezTo>
                    <a:pt x="56" y="377"/>
                    <a:pt x="40" y="370"/>
                    <a:pt x="27" y="360"/>
                  </a:cubicBezTo>
                  <a:cubicBezTo>
                    <a:pt x="26" y="360"/>
                    <a:pt x="26" y="360"/>
                    <a:pt x="26" y="360"/>
                  </a:cubicBezTo>
                  <a:cubicBezTo>
                    <a:pt x="26" y="359"/>
                    <a:pt x="26" y="359"/>
                    <a:pt x="26" y="358"/>
                  </a:cubicBezTo>
                  <a:cubicBezTo>
                    <a:pt x="35" y="364"/>
                    <a:pt x="47" y="368"/>
                    <a:pt x="57" y="373"/>
                  </a:cubicBezTo>
                  <a:cubicBezTo>
                    <a:pt x="85" y="386"/>
                    <a:pt x="112" y="400"/>
                    <a:pt x="140" y="413"/>
                  </a:cubicBezTo>
                  <a:cubicBezTo>
                    <a:pt x="168" y="426"/>
                    <a:pt x="196" y="440"/>
                    <a:pt x="224" y="453"/>
                  </a:cubicBezTo>
                  <a:cubicBezTo>
                    <a:pt x="238" y="460"/>
                    <a:pt x="254" y="466"/>
                    <a:pt x="267" y="475"/>
                  </a:cubicBezTo>
                  <a:cubicBezTo>
                    <a:pt x="268" y="475"/>
                    <a:pt x="268" y="476"/>
                    <a:pt x="268" y="476"/>
                  </a:cubicBezTo>
                  <a:cubicBezTo>
                    <a:pt x="269" y="479"/>
                    <a:pt x="270" y="482"/>
                    <a:pt x="272" y="484"/>
                  </a:cubicBezTo>
                  <a:moveTo>
                    <a:pt x="179" y="374"/>
                  </a:moveTo>
                  <a:cubicBezTo>
                    <a:pt x="175" y="372"/>
                    <a:pt x="170" y="370"/>
                    <a:pt x="166" y="367"/>
                  </a:cubicBezTo>
                  <a:cubicBezTo>
                    <a:pt x="202" y="360"/>
                    <a:pt x="238" y="355"/>
                    <a:pt x="274" y="348"/>
                  </a:cubicBezTo>
                  <a:cubicBezTo>
                    <a:pt x="279" y="347"/>
                    <a:pt x="284" y="346"/>
                    <a:pt x="289" y="345"/>
                  </a:cubicBezTo>
                  <a:cubicBezTo>
                    <a:pt x="285" y="346"/>
                    <a:pt x="280" y="347"/>
                    <a:pt x="275" y="349"/>
                  </a:cubicBezTo>
                  <a:cubicBezTo>
                    <a:pt x="256" y="354"/>
                    <a:pt x="237" y="357"/>
                    <a:pt x="218" y="362"/>
                  </a:cubicBezTo>
                  <a:cubicBezTo>
                    <a:pt x="210" y="364"/>
                    <a:pt x="203" y="367"/>
                    <a:pt x="195" y="368"/>
                  </a:cubicBezTo>
                  <a:cubicBezTo>
                    <a:pt x="190" y="370"/>
                    <a:pt x="184" y="371"/>
                    <a:pt x="179" y="374"/>
                  </a:cubicBezTo>
                  <a:moveTo>
                    <a:pt x="200" y="384"/>
                  </a:moveTo>
                  <a:cubicBezTo>
                    <a:pt x="194" y="382"/>
                    <a:pt x="189" y="379"/>
                    <a:pt x="183" y="376"/>
                  </a:cubicBezTo>
                  <a:cubicBezTo>
                    <a:pt x="212" y="374"/>
                    <a:pt x="241" y="367"/>
                    <a:pt x="269" y="361"/>
                  </a:cubicBezTo>
                  <a:cubicBezTo>
                    <a:pt x="298" y="355"/>
                    <a:pt x="327" y="350"/>
                    <a:pt x="356" y="342"/>
                  </a:cubicBezTo>
                  <a:cubicBezTo>
                    <a:pt x="352" y="344"/>
                    <a:pt x="347" y="345"/>
                    <a:pt x="343" y="346"/>
                  </a:cubicBezTo>
                  <a:cubicBezTo>
                    <a:pt x="337" y="348"/>
                    <a:pt x="330" y="350"/>
                    <a:pt x="324" y="351"/>
                  </a:cubicBezTo>
                  <a:cubicBezTo>
                    <a:pt x="310" y="355"/>
                    <a:pt x="296" y="358"/>
                    <a:pt x="282" y="360"/>
                  </a:cubicBezTo>
                  <a:cubicBezTo>
                    <a:pt x="267" y="363"/>
                    <a:pt x="253" y="369"/>
                    <a:pt x="238" y="374"/>
                  </a:cubicBezTo>
                  <a:cubicBezTo>
                    <a:pt x="226" y="378"/>
                    <a:pt x="212" y="379"/>
                    <a:pt x="200" y="384"/>
                  </a:cubicBezTo>
                  <a:moveTo>
                    <a:pt x="206" y="385"/>
                  </a:moveTo>
                  <a:cubicBezTo>
                    <a:pt x="201" y="385"/>
                    <a:pt x="216" y="382"/>
                    <a:pt x="218" y="381"/>
                  </a:cubicBezTo>
                  <a:cubicBezTo>
                    <a:pt x="245" y="376"/>
                    <a:pt x="269" y="365"/>
                    <a:pt x="296" y="360"/>
                  </a:cubicBezTo>
                  <a:cubicBezTo>
                    <a:pt x="318" y="355"/>
                    <a:pt x="341" y="351"/>
                    <a:pt x="361" y="341"/>
                  </a:cubicBezTo>
                  <a:cubicBezTo>
                    <a:pt x="357" y="346"/>
                    <a:pt x="352" y="351"/>
                    <a:pt x="348" y="356"/>
                  </a:cubicBezTo>
                  <a:cubicBezTo>
                    <a:pt x="322" y="363"/>
                    <a:pt x="295" y="368"/>
                    <a:pt x="269" y="374"/>
                  </a:cubicBezTo>
                  <a:cubicBezTo>
                    <a:pt x="256" y="377"/>
                    <a:pt x="243" y="379"/>
                    <a:pt x="230" y="382"/>
                  </a:cubicBezTo>
                  <a:cubicBezTo>
                    <a:pt x="222" y="383"/>
                    <a:pt x="215" y="384"/>
                    <a:pt x="207" y="385"/>
                  </a:cubicBezTo>
                  <a:cubicBezTo>
                    <a:pt x="206" y="385"/>
                    <a:pt x="206" y="385"/>
                    <a:pt x="206" y="385"/>
                  </a:cubicBezTo>
                  <a:moveTo>
                    <a:pt x="267" y="468"/>
                  </a:moveTo>
                  <a:cubicBezTo>
                    <a:pt x="256" y="460"/>
                    <a:pt x="243" y="455"/>
                    <a:pt x="231" y="450"/>
                  </a:cubicBezTo>
                  <a:cubicBezTo>
                    <a:pt x="203" y="436"/>
                    <a:pt x="175" y="423"/>
                    <a:pt x="148" y="410"/>
                  </a:cubicBezTo>
                  <a:cubicBezTo>
                    <a:pt x="120" y="396"/>
                    <a:pt x="92" y="383"/>
                    <a:pt x="64" y="369"/>
                  </a:cubicBezTo>
                  <a:cubicBezTo>
                    <a:pt x="51" y="363"/>
                    <a:pt x="32" y="356"/>
                    <a:pt x="22" y="348"/>
                  </a:cubicBezTo>
                  <a:cubicBezTo>
                    <a:pt x="21" y="347"/>
                    <a:pt x="21" y="347"/>
                    <a:pt x="21" y="347"/>
                  </a:cubicBezTo>
                  <a:cubicBezTo>
                    <a:pt x="20" y="343"/>
                    <a:pt x="20" y="339"/>
                    <a:pt x="21" y="335"/>
                  </a:cubicBezTo>
                  <a:cubicBezTo>
                    <a:pt x="57" y="358"/>
                    <a:pt x="97" y="376"/>
                    <a:pt x="136" y="394"/>
                  </a:cubicBezTo>
                  <a:cubicBezTo>
                    <a:pt x="180" y="415"/>
                    <a:pt x="225" y="435"/>
                    <a:pt x="268" y="457"/>
                  </a:cubicBezTo>
                  <a:cubicBezTo>
                    <a:pt x="268" y="461"/>
                    <a:pt x="267" y="464"/>
                    <a:pt x="267" y="468"/>
                  </a:cubicBezTo>
                  <a:moveTo>
                    <a:pt x="123" y="347"/>
                  </a:moveTo>
                  <a:cubicBezTo>
                    <a:pt x="123" y="347"/>
                    <a:pt x="123" y="347"/>
                    <a:pt x="123" y="347"/>
                  </a:cubicBezTo>
                  <a:cubicBezTo>
                    <a:pt x="128" y="344"/>
                    <a:pt x="133" y="342"/>
                    <a:pt x="138" y="340"/>
                  </a:cubicBezTo>
                  <a:cubicBezTo>
                    <a:pt x="146" y="337"/>
                    <a:pt x="155" y="335"/>
                    <a:pt x="164" y="334"/>
                  </a:cubicBezTo>
                  <a:cubicBezTo>
                    <a:pt x="162" y="334"/>
                    <a:pt x="160" y="335"/>
                    <a:pt x="158" y="335"/>
                  </a:cubicBezTo>
                  <a:cubicBezTo>
                    <a:pt x="149" y="338"/>
                    <a:pt x="141" y="341"/>
                    <a:pt x="132" y="344"/>
                  </a:cubicBezTo>
                  <a:cubicBezTo>
                    <a:pt x="129" y="345"/>
                    <a:pt x="126" y="346"/>
                    <a:pt x="123" y="347"/>
                  </a:cubicBezTo>
                  <a:moveTo>
                    <a:pt x="181" y="375"/>
                  </a:moveTo>
                  <a:cubicBezTo>
                    <a:pt x="181" y="375"/>
                    <a:pt x="182" y="374"/>
                    <a:pt x="186" y="373"/>
                  </a:cubicBezTo>
                  <a:cubicBezTo>
                    <a:pt x="189" y="372"/>
                    <a:pt x="193" y="371"/>
                    <a:pt x="196" y="370"/>
                  </a:cubicBezTo>
                  <a:cubicBezTo>
                    <a:pt x="229" y="363"/>
                    <a:pt x="262" y="354"/>
                    <a:pt x="295" y="345"/>
                  </a:cubicBezTo>
                  <a:cubicBezTo>
                    <a:pt x="323" y="337"/>
                    <a:pt x="353" y="333"/>
                    <a:pt x="380" y="321"/>
                  </a:cubicBezTo>
                  <a:cubicBezTo>
                    <a:pt x="375" y="327"/>
                    <a:pt x="370" y="332"/>
                    <a:pt x="365" y="338"/>
                  </a:cubicBezTo>
                  <a:cubicBezTo>
                    <a:pt x="364" y="338"/>
                    <a:pt x="364" y="338"/>
                    <a:pt x="364" y="338"/>
                  </a:cubicBezTo>
                  <a:cubicBezTo>
                    <a:pt x="332" y="347"/>
                    <a:pt x="301" y="353"/>
                    <a:pt x="269" y="359"/>
                  </a:cubicBezTo>
                  <a:cubicBezTo>
                    <a:pt x="252" y="363"/>
                    <a:pt x="234" y="367"/>
                    <a:pt x="217" y="370"/>
                  </a:cubicBezTo>
                  <a:cubicBezTo>
                    <a:pt x="208" y="372"/>
                    <a:pt x="198" y="373"/>
                    <a:pt x="189" y="374"/>
                  </a:cubicBezTo>
                  <a:cubicBezTo>
                    <a:pt x="187" y="374"/>
                    <a:pt x="183" y="375"/>
                    <a:pt x="181" y="375"/>
                  </a:cubicBezTo>
                  <a:moveTo>
                    <a:pt x="162" y="366"/>
                  </a:moveTo>
                  <a:cubicBezTo>
                    <a:pt x="161" y="365"/>
                    <a:pt x="160" y="364"/>
                    <a:pt x="159" y="364"/>
                  </a:cubicBezTo>
                  <a:cubicBezTo>
                    <a:pt x="155" y="362"/>
                    <a:pt x="151" y="360"/>
                    <a:pt x="147" y="358"/>
                  </a:cubicBezTo>
                  <a:cubicBezTo>
                    <a:pt x="164" y="356"/>
                    <a:pt x="181" y="351"/>
                    <a:pt x="198" y="347"/>
                  </a:cubicBezTo>
                  <a:cubicBezTo>
                    <a:pt x="220" y="341"/>
                    <a:pt x="242" y="336"/>
                    <a:pt x="264" y="331"/>
                  </a:cubicBezTo>
                  <a:cubicBezTo>
                    <a:pt x="278" y="328"/>
                    <a:pt x="293" y="324"/>
                    <a:pt x="308" y="321"/>
                  </a:cubicBezTo>
                  <a:cubicBezTo>
                    <a:pt x="301" y="323"/>
                    <a:pt x="295" y="325"/>
                    <a:pt x="289" y="327"/>
                  </a:cubicBezTo>
                  <a:cubicBezTo>
                    <a:pt x="267" y="333"/>
                    <a:pt x="245" y="339"/>
                    <a:pt x="224" y="346"/>
                  </a:cubicBezTo>
                  <a:cubicBezTo>
                    <a:pt x="205" y="352"/>
                    <a:pt x="186" y="358"/>
                    <a:pt x="167" y="364"/>
                  </a:cubicBezTo>
                  <a:cubicBezTo>
                    <a:pt x="166" y="364"/>
                    <a:pt x="166" y="364"/>
                    <a:pt x="166" y="364"/>
                  </a:cubicBezTo>
                  <a:cubicBezTo>
                    <a:pt x="165" y="364"/>
                    <a:pt x="164" y="365"/>
                    <a:pt x="164" y="365"/>
                  </a:cubicBezTo>
                  <a:cubicBezTo>
                    <a:pt x="163" y="365"/>
                    <a:pt x="163" y="365"/>
                    <a:pt x="162" y="366"/>
                  </a:cubicBezTo>
                  <a:moveTo>
                    <a:pt x="270" y="451"/>
                  </a:moveTo>
                  <a:cubicBezTo>
                    <a:pt x="227" y="429"/>
                    <a:pt x="183" y="409"/>
                    <a:pt x="140" y="389"/>
                  </a:cubicBezTo>
                  <a:cubicBezTo>
                    <a:pt x="100" y="370"/>
                    <a:pt x="59" y="351"/>
                    <a:pt x="22" y="328"/>
                  </a:cubicBezTo>
                  <a:cubicBezTo>
                    <a:pt x="22" y="325"/>
                    <a:pt x="23" y="322"/>
                    <a:pt x="24" y="319"/>
                  </a:cubicBezTo>
                  <a:cubicBezTo>
                    <a:pt x="25" y="319"/>
                    <a:pt x="25" y="319"/>
                    <a:pt x="25" y="319"/>
                  </a:cubicBezTo>
                  <a:cubicBezTo>
                    <a:pt x="51" y="328"/>
                    <a:pt x="75" y="345"/>
                    <a:pt x="99" y="358"/>
                  </a:cubicBezTo>
                  <a:cubicBezTo>
                    <a:pt x="115" y="367"/>
                    <a:pt x="133" y="374"/>
                    <a:pt x="150" y="382"/>
                  </a:cubicBezTo>
                  <a:cubicBezTo>
                    <a:pt x="176" y="395"/>
                    <a:pt x="202" y="408"/>
                    <a:pt x="228" y="421"/>
                  </a:cubicBezTo>
                  <a:cubicBezTo>
                    <a:pt x="242" y="428"/>
                    <a:pt x="257" y="437"/>
                    <a:pt x="272" y="443"/>
                  </a:cubicBezTo>
                  <a:cubicBezTo>
                    <a:pt x="271" y="445"/>
                    <a:pt x="270" y="448"/>
                    <a:pt x="270" y="451"/>
                  </a:cubicBezTo>
                  <a:moveTo>
                    <a:pt x="14" y="342"/>
                  </a:moveTo>
                  <a:cubicBezTo>
                    <a:pt x="12" y="331"/>
                    <a:pt x="15" y="318"/>
                    <a:pt x="20" y="310"/>
                  </a:cubicBezTo>
                  <a:cubicBezTo>
                    <a:pt x="17" y="320"/>
                    <a:pt x="14" y="331"/>
                    <a:pt x="14" y="342"/>
                  </a:cubicBezTo>
                  <a:moveTo>
                    <a:pt x="274" y="437"/>
                  </a:moveTo>
                  <a:cubicBezTo>
                    <a:pt x="258" y="431"/>
                    <a:pt x="244" y="422"/>
                    <a:pt x="229" y="414"/>
                  </a:cubicBezTo>
                  <a:cubicBezTo>
                    <a:pt x="203" y="402"/>
                    <a:pt x="177" y="389"/>
                    <a:pt x="151" y="376"/>
                  </a:cubicBezTo>
                  <a:cubicBezTo>
                    <a:pt x="134" y="367"/>
                    <a:pt x="117" y="360"/>
                    <a:pt x="100" y="351"/>
                  </a:cubicBezTo>
                  <a:cubicBezTo>
                    <a:pt x="76" y="338"/>
                    <a:pt x="52" y="322"/>
                    <a:pt x="26" y="313"/>
                  </a:cubicBezTo>
                  <a:cubicBezTo>
                    <a:pt x="26" y="313"/>
                    <a:pt x="26" y="313"/>
                    <a:pt x="26" y="313"/>
                  </a:cubicBezTo>
                  <a:cubicBezTo>
                    <a:pt x="27" y="311"/>
                    <a:pt x="28" y="309"/>
                    <a:pt x="29" y="306"/>
                  </a:cubicBezTo>
                  <a:cubicBezTo>
                    <a:pt x="69" y="329"/>
                    <a:pt x="112" y="348"/>
                    <a:pt x="153" y="368"/>
                  </a:cubicBezTo>
                  <a:cubicBezTo>
                    <a:pt x="180" y="381"/>
                    <a:pt x="207" y="395"/>
                    <a:pt x="233" y="408"/>
                  </a:cubicBezTo>
                  <a:cubicBezTo>
                    <a:pt x="247" y="415"/>
                    <a:pt x="263" y="422"/>
                    <a:pt x="276" y="431"/>
                  </a:cubicBezTo>
                  <a:cubicBezTo>
                    <a:pt x="275" y="433"/>
                    <a:pt x="274" y="435"/>
                    <a:pt x="274" y="437"/>
                  </a:cubicBezTo>
                  <a:moveTo>
                    <a:pt x="401" y="296"/>
                  </a:moveTo>
                  <a:cubicBezTo>
                    <a:pt x="402" y="296"/>
                    <a:pt x="402" y="296"/>
                    <a:pt x="403" y="295"/>
                  </a:cubicBezTo>
                  <a:cubicBezTo>
                    <a:pt x="396" y="303"/>
                    <a:pt x="390" y="310"/>
                    <a:pt x="383" y="317"/>
                  </a:cubicBezTo>
                  <a:cubicBezTo>
                    <a:pt x="382" y="317"/>
                    <a:pt x="382" y="318"/>
                    <a:pt x="381" y="318"/>
                  </a:cubicBezTo>
                  <a:cubicBezTo>
                    <a:pt x="380" y="318"/>
                    <a:pt x="380" y="318"/>
                    <a:pt x="379" y="318"/>
                  </a:cubicBezTo>
                  <a:cubicBezTo>
                    <a:pt x="378" y="318"/>
                    <a:pt x="376" y="319"/>
                    <a:pt x="374" y="321"/>
                  </a:cubicBezTo>
                  <a:cubicBezTo>
                    <a:pt x="362" y="325"/>
                    <a:pt x="349" y="329"/>
                    <a:pt x="336" y="332"/>
                  </a:cubicBezTo>
                  <a:cubicBezTo>
                    <a:pt x="336" y="332"/>
                    <a:pt x="335" y="332"/>
                    <a:pt x="335" y="333"/>
                  </a:cubicBezTo>
                  <a:cubicBezTo>
                    <a:pt x="333" y="333"/>
                    <a:pt x="331" y="334"/>
                    <a:pt x="328" y="334"/>
                  </a:cubicBezTo>
                  <a:cubicBezTo>
                    <a:pt x="310" y="339"/>
                    <a:pt x="292" y="342"/>
                    <a:pt x="274" y="346"/>
                  </a:cubicBezTo>
                  <a:cubicBezTo>
                    <a:pt x="253" y="350"/>
                    <a:pt x="232" y="354"/>
                    <a:pt x="212" y="357"/>
                  </a:cubicBezTo>
                  <a:cubicBezTo>
                    <a:pt x="202" y="359"/>
                    <a:pt x="192" y="360"/>
                    <a:pt x="183" y="362"/>
                  </a:cubicBezTo>
                  <a:cubicBezTo>
                    <a:pt x="181" y="362"/>
                    <a:pt x="180" y="362"/>
                    <a:pt x="178" y="363"/>
                  </a:cubicBezTo>
                  <a:cubicBezTo>
                    <a:pt x="215" y="351"/>
                    <a:pt x="252" y="340"/>
                    <a:pt x="290" y="328"/>
                  </a:cubicBezTo>
                  <a:cubicBezTo>
                    <a:pt x="306" y="323"/>
                    <a:pt x="322" y="318"/>
                    <a:pt x="339" y="313"/>
                  </a:cubicBezTo>
                  <a:cubicBezTo>
                    <a:pt x="350" y="310"/>
                    <a:pt x="362" y="306"/>
                    <a:pt x="374" y="303"/>
                  </a:cubicBezTo>
                  <a:cubicBezTo>
                    <a:pt x="383" y="301"/>
                    <a:pt x="391" y="298"/>
                    <a:pt x="400" y="296"/>
                  </a:cubicBezTo>
                  <a:cubicBezTo>
                    <a:pt x="401" y="296"/>
                    <a:pt x="401" y="296"/>
                    <a:pt x="401" y="296"/>
                  </a:cubicBezTo>
                  <a:moveTo>
                    <a:pt x="143" y="356"/>
                  </a:moveTo>
                  <a:cubicBezTo>
                    <a:pt x="137" y="353"/>
                    <a:pt x="132" y="351"/>
                    <a:pt x="126" y="348"/>
                  </a:cubicBezTo>
                  <a:cubicBezTo>
                    <a:pt x="141" y="343"/>
                    <a:pt x="157" y="338"/>
                    <a:pt x="172" y="334"/>
                  </a:cubicBezTo>
                  <a:cubicBezTo>
                    <a:pt x="176" y="333"/>
                    <a:pt x="179" y="332"/>
                    <a:pt x="182" y="331"/>
                  </a:cubicBezTo>
                  <a:cubicBezTo>
                    <a:pt x="183" y="331"/>
                    <a:pt x="183" y="331"/>
                    <a:pt x="183" y="331"/>
                  </a:cubicBezTo>
                  <a:cubicBezTo>
                    <a:pt x="202" y="328"/>
                    <a:pt x="222" y="323"/>
                    <a:pt x="242" y="319"/>
                  </a:cubicBezTo>
                  <a:cubicBezTo>
                    <a:pt x="281" y="310"/>
                    <a:pt x="321" y="302"/>
                    <a:pt x="360" y="293"/>
                  </a:cubicBezTo>
                  <a:cubicBezTo>
                    <a:pt x="362" y="293"/>
                    <a:pt x="363" y="292"/>
                    <a:pt x="365" y="292"/>
                  </a:cubicBezTo>
                  <a:cubicBezTo>
                    <a:pt x="293" y="315"/>
                    <a:pt x="218" y="329"/>
                    <a:pt x="147" y="355"/>
                  </a:cubicBezTo>
                  <a:cubicBezTo>
                    <a:pt x="146" y="355"/>
                    <a:pt x="144" y="356"/>
                    <a:pt x="143" y="356"/>
                  </a:cubicBezTo>
                  <a:moveTo>
                    <a:pt x="83" y="327"/>
                  </a:moveTo>
                  <a:cubicBezTo>
                    <a:pt x="78" y="325"/>
                    <a:pt x="73" y="323"/>
                    <a:pt x="69" y="320"/>
                  </a:cubicBezTo>
                  <a:cubicBezTo>
                    <a:pt x="125" y="314"/>
                    <a:pt x="180" y="297"/>
                    <a:pt x="234" y="283"/>
                  </a:cubicBezTo>
                  <a:cubicBezTo>
                    <a:pt x="215" y="289"/>
                    <a:pt x="197" y="295"/>
                    <a:pt x="178" y="300"/>
                  </a:cubicBezTo>
                  <a:cubicBezTo>
                    <a:pt x="148" y="308"/>
                    <a:pt x="119" y="317"/>
                    <a:pt x="90" y="325"/>
                  </a:cubicBezTo>
                  <a:cubicBezTo>
                    <a:pt x="89" y="325"/>
                    <a:pt x="88" y="325"/>
                    <a:pt x="88" y="325"/>
                  </a:cubicBezTo>
                  <a:cubicBezTo>
                    <a:pt x="86" y="325"/>
                    <a:pt x="85" y="326"/>
                    <a:pt x="85" y="327"/>
                  </a:cubicBezTo>
                  <a:cubicBezTo>
                    <a:pt x="84" y="327"/>
                    <a:pt x="84" y="327"/>
                    <a:pt x="83" y="327"/>
                  </a:cubicBezTo>
                  <a:moveTo>
                    <a:pt x="148" y="356"/>
                  </a:moveTo>
                  <a:cubicBezTo>
                    <a:pt x="146" y="356"/>
                    <a:pt x="158" y="353"/>
                    <a:pt x="160" y="353"/>
                  </a:cubicBezTo>
                  <a:cubicBezTo>
                    <a:pt x="205" y="339"/>
                    <a:pt x="252" y="327"/>
                    <a:pt x="297" y="314"/>
                  </a:cubicBezTo>
                  <a:cubicBezTo>
                    <a:pt x="321" y="307"/>
                    <a:pt x="344" y="301"/>
                    <a:pt x="368" y="293"/>
                  </a:cubicBezTo>
                  <a:cubicBezTo>
                    <a:pt x="384" y="288"/>
                    <a:pt x="402" y="283"/>
                    <a:pt x="419" y="276"/>
                  </a:cubicBezTo>
                  <a:cubicBezTo>
                    <a:pt x="419" y="276"/>
                    <a:pt x="420" y="276"/>
                    <a:pt x="420" y="276"/>
                  </a:cubicBezTo>
                  <a:cubicBezTo>
                    <a:pt x="416" y="281"/>
                    <a:pt x="411" y="286"/>
                    <a:pt x="407" y="291"/>
                  </a:cubicBezTo>
                  <a:cubicBezTo>
                    <a:pt x="394" y="295"/>
                    <a:pt x="381" y="299"/>
                    <a:pt x="368" y="303"/>
                  </a:cubicBezTo>
                  <a:cubicBezTo>
                    <a:pt x="363" y="304"/>
                    <a:pt x="359" y="305"/>
                    <a:pt x="354" y="306"/>
                  </a:cubicBezTo>
                  <a:cubicBezTo>
                    <a:pt x="349" y="308"/>
                    <a:pt x="344" y="309"/>
                    <a:pt x="339" y="311"/>
                  </a:cubicBezTo>
                  <a:cubicBezTo>
                    <a:pt x="317" y="316"/>
                    <a:pt x="295" y="322"/>
                    <a:pt x="273" y="327"/>
                  </a:cubicBezTo>
                  <a:cubicBezTo>
                    <a:pt x="249" y="333"/>
                    <a:pt x="226" y="339"/>
                    <a:pt x="202" y="344"/>
                  </a:cubicBezTo>
                  <a:cubicBezTo>
                    <a:pt x="192" y="346"/>
                    <a:pt x="181" y="349"/>
                    <a:pt x="170" y="352"/>
                  </a:cubicBezTo>
                  <a:cubicBezTo>
                    <a:pt x="164" y="353"/>
                    <a:pt x="158" y="354"/>
                    <a:pt x="152" y="355"/>
                  </a:cubicBezTo>
                  <a:cubicBezTo>
                    <a:pt x="150" y="356"/>
                    <a:pt x="148" y="356"/>
                    <a:pt x="148" y="356"/>
                  </a:cubicBezTo>
                  <a:moveTo>
                    <a:pt x="121" y="346"/>
                  </a:moveTo>
                  <a:cubicBezTo>
                    <a:pt x="116" y="343"/>
                    <a:pt x="110" y="340"/>
                    <a:pt x="104" y="338"/>
                  </a:cubicBezTo>
                  <a:cubicBezTo>
                    <a:pt x="114" y="337"/>
                    <a:pt x="122" y="334"/>
                    <a:pt x="132" y="331"/>
                  </a:cubicBezTo>
                  <a:cubicBezTo>
                    <a:pt x="145" y="327"/>
                    <a:pt x="159" y="326"/>
                    <a:pt x="173" y="322"/>
                  </a:cubicBezTo>
                  <a:cubicBezTo>
                    <a:pt x="203" y="315"/>
                    <a:pt x="232" y="305"/>
                    <a:pt x="262" y="296"/>
                  </a:cubicBezTo>
                  <a:cubicBezTo>
                    <a:pt x="309" y="283"/>
                    <a:pt x="359" y="275"/>
                    <a:pt x="407" y="264"/>
                  </a:cubicBezTo>
                  <a:cubicBezTo>
                    <a:pt x="401" y="266"/>
                    <a:pt x="395" y="268"/>
                    <a:pt x="388" y="270"/>
                  </a:cubicBezTo>
                  <a:cubicBezTo>
                    <a:pt x="369" y="276"/>
                    <a:pt x="348" y="280"/>
                    <a:pt x="329" y="286"/>
                  </a:cubicBezTo>
                  <a:cubicBezTo>
                    <a:pt x="290" y="296"/>
                    <a:pt x="251" y="307"/>
                    <a:pt x="214" y="319"/>
                  </a:cubicBezTo>
                  <a:cubicBezTo>
                    <a:pt x="202" y="323"/>
                    <a:pt x="191" y="326"/>
                    <a:pt x="179" y="329"/>
                  </a:cubicBezTo>
                  <a:cubicBezTo>
                    <a:pt x="178" y="330"/>
                    <a:pt x="178" y="330"/>
                    <a:pt x="178" y="330"/>
                  </a:cubicBezTo>
                  <a:cubicBezTo>
                    <a:pt x="159" y="333"/>
                    <a:pt x="138" y="335"/>
                    <a:pt x="121" y="346"/>
                  </a:cubicBezTo>
                  <a:moveTo>
                    <a:pt x="101" y="336"/>
                  </a:moveTo>
                  <a:cubicBezTo>
                    <a:pt x="96" y="334"/>
                    <a:pt x="91" y="331"/>
                    <a:pt x="87" y="329"/>
                  </a:cubicBezTo>
                  <a:cubicBezTo>
                    <a:pt x="113" y="326"/>
                    <a:pt x="138" y="318"/>
                    <a:pt x="164" y="312"/>
                  </a:cubicBezTo>
                  <a:cubicBezTo>
                    <a:pt x="194" y="305"/>
                    <a:pt x="223" y="296"/>
                    <a:pt x="253" y="288"/>
                  </a:cubicBezTo>
                  <a:cubicBezTo>
                    <a:pt x="299" y="275"/>
                    <a:pt x="347" y="267"/>
                    <a:pt x="394" y="258"/>
                  </a:cubicBezTo>
                  <a:cubicBezTo>
                    <a:pt x="387" y="260"/>
                    <a:pt x="381" y="261"/>
                    <a:pt x="375" y="263"/>
                  </a:cubicBezTo>
                  <a:cubicBezTo>
                    <a:pt x="345" y="270"/>
                    <a:pt x="315" y="275"/>
                    <a:pt x="285" y="282"/>
                  </a:cubicBezTo>
                  <a:cubicBezTo>
                    <a:pt x="223" y="297"/>
                    <a:pt x="163" y="320"/>
                    <a:pt x="101" y="336"/>
                  </a:cubicBezTo>
                  <a:moveTo>
                    <a:pt x="434" y="257"/>
                  </a:moveTo>
                  <a:cubicBezTo>
                    <a:pt x="436" y="257"/>
                    <a:pt x="437" y="257"/>
                    <a:pt x="437" y="256"/>
                  </a:cubicBezTo>
                  <a:cubicBezTo>
                    <a:pt x="437" y="256"/>
                    <a:pt x="438" y="256"/>
                    <a:pt x="439" y="256"/>
                  </a:cubicBezTo>
                  <a:cubicBezTo>
                    <a:pt x="434" y="261"/>
                    <a:pt x="429" y="266"/>
                    <a:pt x="424" y="271"/>
                  </a:cubicBezTo>
                  <a:cubicBezTo>
                    <a:pt x="372" y="293"/>
                    <a:pt x="315" y="300"/>
                    <a:pt x="261" y="313"/>
                  </a:cubicBezTo>
                  <a:cubicBezTo>
                    <a:pt x="239" y="318"/>
                    <a:pt x="218" y="323"/>
                    <a:pt x="197" y="327"/>
                  </a:cubicBezTo>
                  <a:cubicBezTo>
                    <a:pt x="209" y="323"/>
                    <a:pt x="220" y="319"/>
                    <a:pt x="232" y="315"/>
                  </a:cubicBezTo>
                  <a:cubicBezTo>
                    <a:pt x="270" y="303"/>
                    <a:pt x="309" y="292"/>
                    <a:pt x="348" y="283"/>
                  </a:cubicBezTo>
                  <a:cubicBezTo>
                    <a:pt x="366" y="278"/>
                    <a:pt x="384" y="274"/>
                    <a:pt x="402" y="268"/>
                  </a:cubicBezTo>
                  <a:cubicBezTo>
                    <a:pt x="411" y="265"/>
                    <a:pt x="419" y="262"/>
                    <a:pt x="427" y="259"/>
                  </a:cubicBezTo>
                  <a:cubicBezTo>
                    <a:pt x="429" y="258"/>
                    <a:pt x="431" y="258"/>
                    <a:pt x="434" y="257"/>
                  </a:cubicBezTo>
                  <a:cubicBezTo>
                    <a:pt x="434" y="257"/>
                    <a:pt x="434" y="257"/>
                    <a:pt x="434" y="257"/>
                  </a:cubicBezTo>
                  <a:moveTo>
                    <a:pt x="48" y="309"/>
                  </a:moveTo>
                  <a:cubicBezTo>
                    <a:pt x="42" y="307"/>
                    <a:pt x="37" y="304"/>
                    <a:pt x="32" y="301"/>
                  </a:cubicBezTo>
                  <a:cubicBezTo>
                    <a:pt x="47" y="300"/>
                    <a:pt x="61" y="295"/>
                    <a:pt x="75" y="290"/>
                  </a:cubicBezTo>
                  <a:cubicBezTo>
                    <a:pt x="94" y="283"/>
                    <a:pt x="114" y="278"/>
                    <a:pt x="134" y="274"/>
                  </a:cubicBezTo>
                  <a:cubicBezTo>
                    <a:pt x="171" y="266"/>
                    <a:pt x="208" y="260"/>
                    <a:pt x="244" y="253"/>
                  </a:cubicBezTo>
                  <a:cubicBezTo>
                    <a:pt x="216" y="261"/>
                    <a:pt x="188" y="270"/>
                    <a:pt x="160" y="278"/>
                  </a:cubicBezTo>
                  <a:cubicBezTo>
                    <a:pt x="141" y="283"/>
                    <a:pt x="123" y="288"/>
                    <a:pt x="105" y="293"/>
                  </a:cubicBezTo>
                  <a:cubicBezTo>
                    <a:pt x="87" y="298"/>
                    <a:pt x="68" y="300"/>
                    <a:pt x="51" y="308"/>
                  </a:cubicBezTo>
                  <a:cubicBezTo>
                    <a:pt x="50" y="308"/>
                    <a:pt x="49" y="309"/>
                    <a:pt x="48" y="309"/>
                  </a:cubicBezTo>
                  <a:moveTo>
                    <a:pt x="443" y="247"/>
                  </a:moveTo>
                  <a:cubicBezTo>
                    <a:pt x="445" y="247"/>
                    <a:pt x="446" y="247"/>
                    <a:pt x="446" y="246"/>
                  </a:cubicBezTo>
                  <a:cubicBezTo>
                    <a:pt x="447" y="246"/>
                    <a:pt x="447" y="246"/>
                    <a:pt x="448" y="245"/>
                  </a:cubicBezTo>
                  <a:cubicBezTo>
                    <a:pt x="446" y="248"/>
                    <a:pt x="443" y="251"/>
                    <a:pt x="441" y="253"/>
                  </a:cubicBezTo>
                  <a:cubicBezTo>
                    <a:pt x="441" y="253"/>
                    <a:pt x="441" y="253"/>
                    <a:pt x="441" y="253"/>
                  </a:cubicBezTo>
                  <a:cubicBezTo>
                    <a:pt x="435" y="254"/>
                    <a:pt x="430" y="256"/>
                    <a:pt x="425" y="257"/>
                  </a:cubicBezTo>
                  <a:cubicBezTo>
                    <a:pt x="422" y="258"/>
                    <a:pt x="420" y="259"/>
                    <a:pt x="417" y="259"/>
                  </a:cubicBezTo>
                  <a:cubicBezTo>
                    <a:pt x="378" y="269"/>
                    <a:pt x="338" y="274"/>
                    <a:pt x="299" y="284"/>
                  </a:cubicBezTo>
                  <a:cubicBezTo>
                    <a:pt x="259" y="294"/>
                    <a:pt x="220" y="307"/>
                    <a:pt x="181" y="318"/>
                  </a:cubicBezTo>
                  <a:cubicBezTo>
                    <a:pt x="169" y="322"/>
                    <a:pt x="156" y="324"/>
                    <a:pt x="143" y="326"/>
                  </a:cubicBezTo>
                  <a:cubicBezTo>
                    <a:pt x="181" y="314"/>
                    <a:pt x="219" y="303"/>
                    <a:pt x="257" y="292"/>
                  </a:cubicBezTo>
                  <a:cubicBezTo>
                    <a:pt x="296" y="280"/>
                    <a:pt x="336" y="274"/>
                    <a:pt x="375" y="265"/>
                  </a:cubicBezTo>
                  <a:cubicBezTo>
                    <a:pt x="397" y="259"/>
                    <a:pt x="420" y="253"/>
                    <a:pt x="442" y="247"/>
                  </a:cubicBezTo>
                  <a:cubicBezTo>
                    <a:pt x="442" y="247"/>
                    <a:pt x="443" y="247"/>
                    <a:pt x="443" y="247"/>
                  </a:cubicBezTo>
                  <a:moveTo>
                    <a:pt x="283" y="271"/>
                  </a:moveTo>
                  <a:cubicBezTo>
                    <a:pt x="311" y="264"/>
                    <a:pt x="339" y="257"/>
                    <a:pt x="367" y="252"/>
                  </a:cubicBezTo>
                  <a:cubicBezTo>
                    <a:pt x="379" y="249"/>
                    <a:pt x="392" y="247"/>
                    <a:pt x="404" y="244"/>
                  </a:cubicBezTo>
                  <a:cubicBezTo>
                    <a:pt x="395" y="247"/>
                    <a:pt x="386" y="249"/>
                    <a:pt x="377" y="251"/>
                  </a:cubicBezTo>
                  <a:cubicBezTo>
                    <a:pt x="346" y="258"/>
                    <a:pt x="315" y="265"/>
                    <a:pt x="283" y="271"/>
                  </a:cubicBezTo>
                  <a:moveTo>
                    <a:pt x="94" y="326"/>
                  </a:moveTo>
                  <a:cubicBezTo>
                    <a:pt x="93" y="326"/>
                    <a:pt x="93" y="326"/>
                    <a:pt x="93" y="326"/>
                  </a:cubicBezTo>
                  <a:cubicBezTo>
                    <a:pt x="95" y="326"/>
                    <a:pt x="97" y="325"/>
                    <a:pt x="98" y="325"/>
                  </a:cubicBezTo>
                  <a:cubicBezTo>
                    <a:pt x="107" y="322"/>
                    <a:pt x="117" y="319"/>
                    <a:pt x="126" y="316"/>
                  </a:cubicBezTo>
                  <a:cubicBezTo>
                    <a:pt x="146" y="309"/>
                    <a:pt x="167" y="305"/>
                    <a:pt x="188" y="299"/>
                  </a:cubicBezTo>
                  <a:cubicBezTo>
                    <a:pt x="227" y="289"/>
                    <a:pt x="265" y="277"/>
                    <a:pt x="305" y="269"/>
                  </a:cubicBezTo>
                  <a:cubicBezTo>
                    <a:pt x="345" y="260"/>
                    <a:pt x="385" y="253"/>
                    <a:pt x="424" y="240"/>
                  </a:cubicBezTo>
                  <a:cubicBezTo>
                    <a:pt x="433" y="237"/>
                    <a:pt x="442" y="234"/>
                    <a:pt x="451" y="230"/>
                  </a:cubicBezTo>
                  <a:cubicBezTo>
                    <a:pt x="452" y="230"/>
                    <a:pt x="452" y="230"/>
                    <a:pt x="453" y="230"/>
                  </a:cubicBezTo>
                  <a:cubicBezTo>
                    <a:pt x="457" y="228"/>
                    <a:pt x="461" y="227"/>
                    <a:pt x="466" y="226"/>
                  </a:cubicBezTo>
                  <a:cubicBezTo>
                    <a:pt x="461" y="232"/>
                    <a:pt x="455" y="237"/>
                    <a:pt x="450" y="243"/>
                  </a:cubicBezTo>
                  <a:cubicBezTo>
                    <a:pt x="450" y="243"/>
                    <a:pt x="450" y="243"/>
                    <a:pt x="450" y="243"/>
                  </a:cubicBezTo>
                  <a:cubicBezTo>
                    <a:pt x="411" y="253"/>
                    <a:pt x="372" y="261"/>
                    <a:pt x="332" y="269"/>
                  </a:cubicBezTo>
                  <a:cubicBezTo>
                    <a:pt x="292" y="276"/>
                    <a:pt x="254" y="286"/>
                    <a:pt x="215" y="297"/>
                  </a:cubicBezTo>
                  <a:cubicBezTo>
                    <a:pt x="177" y="307"/>
                    <a:pt x="138" y="318"/>
                    <a:pt x="98" y="326"/>
                  </a:cubicBezTo>
                  <a:cubicBezTo>
                    <a:pt x="97" y="326"/>
                    <a:pt x="95" y="326"/>
                    <a:pt x="94" y="326"/>
                  </a:cubicBezTo>
                  <a:moveTo>
                    <a:pt x="69" y="319"/>
                  </a:moveTo>
                  <a:cubicBezTo>
                    <a:pt x="68" y="319"/>
                    <a:pt x="69" y="319"/>
                    <a:pt x="73" y="317"/>
                  </a:cubicBezTo>
                  <a:cubicBezTo>
                    <a:pt x="79" y="315"/>
                    <a:pt x="85" y="313"/>
                    <a:pt x="91" y="311"/>
                  </a:cubicBezTo>
                  <a:cubicBezTo>
                    <a:pt x="118" y="303"/>
                    <a:pt x="145" y="296"/>
                    <a:pt x="172" y="289"/>
                  </a:cubicBezTo>
                  <a:cubicBezTo>
                    <a:pt x="224" y="275"/>
                    <a:pt x="278" y="263"/>
                    <a:pt x="331" y="251"/>
                  </a:cubicBezTo>
                  <a:cubicBezTo>
                    <a:pt x="358" y="244"/>
                    <a:pt x="386" y="237"/>
                    <a:pt x="413" y="230"/>
                  </a:cubicBezTo>
                  <a:cubicBezTo>
                    <a:pt x="438" y="223"/>
                    <a:pt x="462" y="213"/>
                    <a:pt x="486" y="204"/>
                  </a:cubicBezTo>
                  <a:cubicBezTo>
                    <a:pt x="480" y="211"/>
                    <a:pt x="474" y="217"/>
                    <a:pt x="468" y="223"/>
                  </a:cubicBezTo>
                  <a:cubicBezTo>
                    <a:pt x="468" y="223"/>
                    <a:pt x="468" y="223"/>
                    <a:pt x="468" y="223"/>
                  </a:cubicBezTo>
                  <a:cubicBezTo>
                    <a:pt x="464" y="224"/>
                    <a:pt x="460" y="225"/>
                    <a:pt x="456" y="227"/>
                  </a:cubicBezTo>
                  <a:cubicBezTo>
                    <a:pt x="455" y="227"/>
                    <a:pt x="455" y="227"/>
                    <a:pt x="454" y="227"/>
                  </a:cubicBezTo>
                  <a:cubicBezTo>
                    <a:pt x="434" y="233"/>
                    <a:pt x="414" y="240"/>
                    <a:pt x="394" y="245"/>
                  </a:cubicBezTo>
                  <a:cubicBezTo>
                    <a:pt x="354" y="253"/>
                    <a:pt x="314" y="262"/>
                    <a:pt x="274" y="271"/>
                  </a:cubicBezTo>
                  <a:cubicBezTo>
                    <a:pt x="249" y="278"/>
                    <a:pt x="224" y="284"/>
                    <a:pt x="199" y="291"/>
                  </a:cubicBezTo>
                  <a:cubicBezTo>
                    <a:pt x="173" y="299"/>
                    <a:pt x="146" y="303"/>
                    <a:pt x="120" y="309"/>
                  </a:cubicBezTo>
                  <a:cubicBezTo>
                    <a:pt x="107" y="311"/>
                    <a:pt x="95" y="314"/>
                    <a:pt x="82" y="316"/>
                  </a:cubicBezTo>
                  <a:cubicBezTo>
                    <a:pt x="80" y="317"/>
                    <a:pt x="71" y="319"/>
                    <a:pt x="69" y="319"/>
                  </a:cubicBezTo>
                  <a:moveTo>
                    <a:pt x="121" y="199"/>
                  </a:moveTo>
                  <a:cubicBezTo>
                    <a:pt x="121" y="199"/>
                    <a:pt x="121" y="199"/>
                    <a:pt x="121" y="199"/>
                  </a:cubicBezTo>
                  <a:cubicBezTo>
                    <a:pt x="121" y="199"/>
                    <a:pt x="121" y="199"/>
                    <a:pt x="121" y="199"/>
                  </a:cubicBezTo>
                  <a:moveTo>
                    <a:pt x="65" y="318"/>
                  </a:moveTo>
                  <a:cubicBezTo>
                    <a:pt x="60" y="316"/>
                    <a:pt x="55" y="313"/>
                    <a:pt x="50" y="311"/>
                  </a:cubicBezTo>
                  <a:cubicBezTo>
                    <a:pt x="67" y="303"/>
                    <a:pt x="86" y="300"/>
                    <a:pt x="105" y="295"/>
                  </a:cubicBezTo>
                  <a:cubicBezTo>
                    <a:pt x="125" y="290"/>
                    <a:pt x="145" y="284"/>
                    <a:pt x="165" y="278"/>
                  </a:cubicBezTo>
                  <a:cubicBezTo>
                    <a:pt x="204" y="268"/>
                    <a:pt x="241" y="255"/>
                    <a:pt x="280" y="247"/>
                  </a:cubicBezTo>
                  <a:cubicBezTo>
                    <a:pt x="289" y="245"/>
                    <a:pt x="297" y="243"/>
                    <a:pt x="305" y="241"/>
                  </a:cubicBezTo>
                  <a:cubicBezTo>
                    <a:pt x="333" y="234"/>
                    <a:pt x="361" y="227"/>
                    <a:pt x="388" y="220"/>
                  </a:cubicBezTo>
                  <a:cubicBezTo>
                    <a:pt x="391" y="219"/>
                    <a:pt x="394" y="218"/>
                    <a:pt x="397" y="218"/>
                  </a:cubicBezTo>
                  <a:cubicBezTo>
                    <a:pt x="416" y="214"/>
                    <a:pt x="435" y="209"/>
                    <a:pt x="454" y="203"/>
                  </a:cubicBezTo>
                  <a:cubicBezTo>
                    <a:pt x="468" y="199"/>
                    <a:pt x="485" y="196"/>
                    <a:pt x="498" y="190"/>
                  </a:cubicBezTo>
                  <a:cubicBezTo>
                    <a:pt x="495" y="194"/>
                    <a:pt x="492" y="197"/>
                    <a:pt x="489" y="201"/>
                  </a:cubicBezTo>
                  <a:cubicBezTo>
                    <a:pt x="472" y="205"/>
                    <a:pt x="456" y="211"/>
                    <a:pt x="440" y="216"/>
                  </a:cubicBezTo>
                  <a:cubicBezTo>
                    <a:pt x="422" y="220"/>
                    <a:pt x="404" y="224"/>
                    <a:pt x="386" y="229"/>
                  </a:cubicBezTo>
                  <a:cubicBezTo>
                    <a:pt x="368" y="233"/>
                    <a:pt x="351" y="240"/>
                    <a:pt x="333" y="244"/>
                  </a:cubicBezTo>
                  <a:cubicBezTo>
                    <a:pt x="314" y="249"/>
                    <a:pt x="295" y="253"/>
                    <a:pt x="275" y="258"/>
                  </a:cubicBezTo>
                  <a:cubicBezTo>
                    <a:pt x="239" y="266"/>
                    <a:pt x="203" y="276"/>
                    <a:pt x="167" y="285"/>
                  </a:cubicBezTo>
                  <a:cubicBezTo>
                    <a:pt x="149" y="290"/>
                    <a:pt x="132" y="296"/>
                    <a:pt x="113" y="299"/>
                  </a:cubicBezTo>
                  <a:cubicBezTo>
                    <a:pt x="95" y="302"/>
                    <a:pt x="76" y="304"/>
                    <a:pt x="58" y="309"/>
                  </a:cubicBezTo>
                  <a:cubicBezTo>
                    <a:pt x="56" y="309"/>
                    <a:pt x="57" y="310"/>
                    <a:pt x="58" y="310"/>
                  </a:cubicBezTo>
                  <a:cubicBezTo>
                    <a:pt x="58" y="310"/>
                    <a:pt x="58" y="310"/>
                    <a:pt x="58" y="310"/>
                  </a:cubicBezTo>
                  <a:cubicBezTo>
                    <a:pt x="92" y="302"/>
                    <a:pt x="125" y="299"/>
                    <a:pt x="159" y="290"/>
                  </a:cubicBezTo>
                  <a:cubicBezTo>
                    <a:pt x="194" y="280"/>
                    <a:pt x="230" y="270"/>
                    <a:pt x="266" y="262"/>
                  </a:cubicBezTo>
                  <a:cubicBezTo>
                    <a:pt x="302" y="253"/>
                    <a:pt x="338" y="245"/>
                    <a:pt x="373" y="234"/>
                  </a:cubicBezTo>
                  <a:cubicBezTo>
                    <a:pt x="389" y="229"/>
                    <a:pt x="406" y="226"/>
                    <a:pt x="422" y="222"/>
                  </a:cubicBezTo>
                  <a:cubicBezTo>
                    <a:pt x="437" y="219"/>
                    <a:pt x="451" y="214"/>
                    <a:pt x="466" y="209"/>
                  </a:cubicBezTo>
                  <a:cubicBezTo>
                    <a:pt x="460" y="211"/>
                    <a:pt x="455" y="213"/>
                    <a:pt x="450" y="215"/>
                  </a:cubicBezTo>
                  <a:cubicBezTo>
                    <a:pt x="431" y="222"/>
                    <a:pt x="413" y="228"/>
                    <a:pt x="393" y="233"/>
                  </a:cubicBezTo>
                  <a:cubicBezTo>
                    <a:pt x="356" y="243"/>
                    <a:pt x="319" y="251"/>
                    <a:pt x="282" y="260"/>
                  </a:cubicBezTo>
                  <a:cubicBezTo>
                    <a:pt x="245" y="269"/>
                    <a:pt x="208" y="277"/>
                    <a:pt x="171" y="287"/>
                  </a:cubicBezTo>
                  <a:cubicBezTo>
                    <a:pt x="136" y="296"/>
                    <a:pt x="99" y="305"/>
                    <a:pt x="65" y="318"/>
                  </a:cubicBezTo>
                  <a:moveTo>
                    <a:pt x="31" y="299"/>
                  </a:moveTo>
                  <a:cubicBezTo>
                    <a:pt x="48" y="292"/>
                    <a:pt x="65" y="284"/>
                    <a:pt x="83" y="279"/>
                  </a:cubicBezTo>
                  <a:cubicBezTo>
                    <a:pt x="104" y="273"/>
                    <a:pt x="125" y="267"/>
                    <a:pt x="146" y="262"/>
                  </a:cubicBezTo>
                  <a:cubicBezTo>
                    <a:pt x="186" y="251"/>
                    <a:pt x="226" y="241"/>
                    <a:pt x="266" y="230"/>
                  </a:cubicBezTo>
                  <a:cubicBezTo>
                    <a:pt x="344" y="211"/>
                    <a:pt x="424" y="197"/>
                    <a:pt x="501" y="174"/>
                  </a:cubicBezTo>
                  <a:cubicBezTo>
                    <a:pt x="507" y="172"/>
                    <a:pt x="513" y="170"/>
                    <a:pt x="519" y="168"/>
                  </a:cubicBezTo>
                  <a:cubicBezTo>
                    <a:pt x="513" y="174"/>
                    <a:pt x="508" y="180"/>
                    <a:pt x="502" y="186"/>
                  </a:cubicBezTo>
                  <a:cubicBezTo>
                    <a:pt x="471" y="196"/>
                    <a:pt x="439" y="205"/>
                    <a:pt x="406" y="214"/>
                  </a:cubicBezTo>
                  <a:cubicBezTo>
                    <a:pt x="401" y="215"/>
                    <a:pt x="397" y="216"/>
                    <a:pt x="392" y="217"/>
                  </a:cubicBezTo>
                  <a:cubicBezTo>
                    <a:pt x="359" y="224"/>
                    <a:pt x="328" y="233"/>
                    <a:pt x="296" y="241"/>
                  </a:cubicBezTo>
                  <a:cubicBezTo>
                    <a:pt x="286" y="243"/>
                    <a:pt x="276" y="245"/>
                    <a:pt x="265" y="247"/>
                  </a:cubicBezTo>
                  <a:cubicBezTo>
                    <a:pt x="225" y="256"/>
                    <a:pt x="184" y="262"/>
                    <a:pt x="143" y="270"/>
                  </a:cubicBezTo>
                  <a:cubicBezTo>
                    <a:pt x="125" y="274"/>
                    <a:pt x="106" y="277"/>
                    <a:pt x="87" y="283"/>
                  </a:cubicBezTo>
                  <a:cubicBezTo>
                    <a:pt x="78" y="286"/>
                    <a:pt x="70" y="290"/>
                    <a:pt x="61" y="293"/>
                  </a:cubicBezTo>
                  <a:cubicBezTo>
                    <a:pt x="57" y="294"/>
                    <a:pt x="52" y="295"/>
                    <a:pt x="48" y="297"/>
                  </a:cubicBezTo>
                  <a:cubicBezTo>
                    <a:pt x="43" y="298"/>
                    <a:pt x="35" y="298"/>
                    <a:pt x="31" y="299"/>
                  </a:cubicBezTo>
                  <a:moveTo>
                    <a:pt x="33" y="296"/>
                  </a:moveTo>
                  <a:cubicBezTo>
                    <a:pt x="38" y="290"/>
                    <a:pt x="43" y="285"/>
                    <a:pt x="48" y="279"/>
                  </a:cubicBezTo>
                  <a:cubicBezTo>
                    <a:pt x="126" y="256"/>
                    <a:pt x="204" y="233"/>
                    <a:pt x="283" y="214"/>
                  </a:cubicBezTo>
                  <a:cubicBezTo>
                    <a:pt x="323" y="205"/>
                    <a:pt x="364" y="197"/>
                    <a:pt x="404" y="189"/>
                  </a:cubicBezTo>
                  <a:cubicBezTo>
                    <a:pt x="424" y="186"/>
                    <a:pt x="443" y="182"/>
                    <a:pt x="463" y="178"/>
                  </a:cubicBezTo>
                  <a:cubicBezTo>
                    <a:pt x="481" y="174"/>
                    <a:pt x="503" y="171"/>
                    <a:pt x="519" y="166"/>
                  </a:cubicBezTo>
                  <a:cubicBezTo>
                    <a:pt x="443" y="192"/>
                    <a:pt x="363" y="204"/>
                    <a:pt x="285" y="224"/>
                  </a:cubicBezTo>
                  <a:cubicBezTo>
                    <a:pt x="245" y="234"/>
                    <a:pt x="205" y="244"/>
                    <a:pt x="165" y="255"/>
                  </a:cubicBezTo>
                  <a:cubicBezTo>
                    <a:pt x="127" y="265"/>
                    <a:pt x="88" y="273"/>
                    <a:pt x="52" y="288"/>
                  </a:cubicBezTo>
                  <a:cubicBezTo>
                    <a:pt x="45" y="291"/>
                    <a:pt x="39" y="294"/>
                    <a:pt x="33" y="296"/>
                  </a:cubicBezTo>
                  <a:moveTo>
                    <a:pt x="519" y="166"/>
                  </a:moveTo>
                  <a:cubicBezTo>
                    <a:pt x="519" y="166"/>
                    <a:pt x="519" y="166"/>
                    <a:pt x="519" y="166"/>
                  </a:cubicBezTo>
                  <a:cubicBezTo>
                    <a:pt x="519" y="166"/>
                    <a:pt x="519" y="166"/>
                    <a:pt x="519" y="166"/>
                  </a:cubicBezTo>
                  <a:moveTo>
                    <a:pt x="280" y="485"/>
                  </a:moveTo>
                  <a:cubicBezTo>
                    <a:pt x="278" y="482"/>
                    <a:pt x="276" y="479"/>
                    <a:pt x="275" y="475"/>
                  </a:cubicBezTo>
                  <a:cubicBezTo>
                    <a:pt x="275" y="475"/>
                    <a:pt x="276" y="475"/>
                    <a:pt x="276" y="475"/>
                  </a:cubicBezTo>
                  <a:cubicBezTo>
                    <a:pt x="295" y="453"/>
                    <a:pt x="316" y="433"/>
                    <a:pt x="336" y="412"/>
                  </a:cubicBezTo>
                  <a:cubicBezTo>
                    <a:pt x="366" y="380"/>
                    <a:pt x="396" y="349"/>
                    <a:pt x="426" y="317"/>
                  </a:cubicBezTo>
                  <a:cubicBezTo>
                    <a:pt x="474" y="268"/>
                    <a:pt x="518" y="214"/>
                    <a:pt x="568" y="165"/>
                  </a:cubicBezTo>
                  <a:cubicBezTo>
                    <a:pt x="568" y="165"/>
                    <a:pt x="569" y="165"/>
                    <a:pt x="569" y="164"/>
                  </a:cubicBezTo>
                  <a:cubicBezTo>
                    <a:pt x="571" y="167"/>
                    <a:pt x="573" y="169"/>
                    <a:pt x="575" y="170"/>
                  </a:cubicBezTo>
                  <a:cubicBezTo>
                    <a:pt x="573" y="173"/>
                    <a:pt x="569" y="177"/>
                    <a:pt x="567" y="180"/>
                  </a:cubicBezTo>
                  <a:cubicBezTo>
                    <a:pt x="558" y="190"/>
                    <a:pt x="550" y="199"/>
                    <a:pt x="541" y="208"/>
                  </a:cubicBezTo>
                  <a:cubicBezTo>
                    <a:pt x="515" y="237"/>
                    <a:pt x="489" y="265"/>
                    <a:pt x="462" y="293"/>
                  </a:cubicBezTo>
                  <a:cubicBezTo>
                    <a:pt x="409" y="350"/>
                    <a:pt x="354" y="406"/>
                    <a:pt x="301" y="463"/>
                  </a:cubicBezTo>
                  <a:cubicBezTo>
                    <a:pt x="294" y="470"/>
                    <a:pt x="287" y="477"/>
                    <a:pt x="280" y="485"/>
                  </a:cubicBezTo>
                  <a:moveTo>
                    <a:pt x="274" y="468"/>
                  </a:moveTo>
                  <a:cubicBezTo>
                    <a:pt x="274" y="466"/>
                    <a:pt x="274" y="465"/>
                    <a:pt x="274" y="463"/>
                  </a:cubicBezTo>
                  <a:cubicBezTo>
                    <a:pt x="274" y="463"/>
                    <a:pt x="275" y="463"/>
                    <a:pt x="275" y="462"/>
                  </a:cubicBezTo>
                  <a:cubicBezTo>
                    <a:pt x="362" y="367"/>
                    <a:pt x="453" y="276"/>
                    <a:pt x="541" y="183"/>
                  </a:cubicBezTo>
                  <a:cubicBezTo>
                    <a:pt x="549" y="174"/>
                    <a:pt x="557" y="165"/>
                    <a:pt x="565" y="157"/>
                  </a:cubicBezTo>
                  <a:cubicBezTo>
                    <a:pt x="566" y="157"/>
                    <a:pt x="566" y="158"/>
                    <a:pt x="566" y="158"/>
                  </a:cubicBezTo>
                  <a:cubicBezTo>
                    <a:pt x="557" y="165"/>
                    <a:pt x="550" y="175"/>
                    <a:pt x="542" y="183"/>
                  </a:cubicBezTo>
                  <a:cubicBezTo>
                    <a:pt x="527" y="200"/>
                    <a:pt x="511" y="216"/>
                    <a:pt x="496" y="233"/>
                  </a:cubicBezTo>
                  <a:cubicBezTo>
                    <a:pt x="474" y="257"/>
                    <a:pt x="453" y="280"/>
                    <a:pt x="431" y="303"/>
                  </a:cubicBezTo>
                  <a:cubicBezTo>
                    <a:pt x="379" y="358"/>
                    <a:pt x="326" y="412"/>
                    <a:pt x="274" y="467"/>
                  </a:cubicBezTo>
                  <a:cubicBezTo>
                    <a:pt x="274" y="468"/>
                    <a:pt x="274" y="468"/>
                    <a:pt x="274" y="468"/>
                  </a:cubicBezTo>
                  <a:moveTo>
                    <a:pt x="51" y="276"/>
                  </a:moveTo>
                  <a:cubicBezTo>
                    <a:pt x="56" y="269"/>
                    <a:pt x="62" y="263"/>
                    <a:pt x="68" y="256"/>
                  </a:cubicBezTo>
                  <a:cubicBezTo>
                    <a:pt x="148" y="235"/>
                    <a:pt x="227" y="211"/>
                    <a:pt x="308" y="194"/>
                  </a:cubicBezTo>
                  <a:cubicBezTo>
                    <a:pt x="349" y="186"/>
                    <a:pt x="391" y="179"/>
                    <a:pt x="432" y="171"/>
                  </a:cubicBezTo>
                  <a:cubicBezTo>
                    <a:pt x="452" y="168"/>
                    <a:pt x="472" y="164"/>
                    <a:pt x="492" y="160"/>
                  </a:cubicBezTo>
                  <a:cubicBezTo>
                    <a:pt x="501" y="158"/>
                    <a:pt x="511" y="156"/>
                    <a:pt x="520" y="154"/>
                  </a:cubicBezTo>
                  <a:cubicBezTo>
                    <a:pt x="523" y="153"/>
                    <a:pt x="525" y="152"/>
                    <a:pt x="527" y="152"/>
                  </a:cubicBezTo>
                  <a:cubicBezTo>
                    <a:pt x="527" y="153"/>
                    <a:pt x="527" y="153"/>
                    <a:pt x="527" y="153"/>
                  </a:cubicBezTo>
                  <a:cubicBezTo>
                    <a:pt x="524" y="154"/>
                    <a:pt x="521" y="155"/>
                    <a:pt x="519" y="155"/>
                  </a:cubicBezTo>
                  <a:cubicBezTo>
                    <a:pt x="484" y="168"/>
                    <a:pt x="446" y="171"/>
                    <a:pt x="410" y="178"/>
                  </a:cubicBezTo>
                  <a:cubicBezTo>
                    <a:pt x="370" y="185"/>
                    <a:pt x="330" y="193"/>
                    <a:pt x="290" y="203"/>
                  </a:cubicBezTo>
                  <a:cubicBezTo>
                    <a:pt x="212" y="224"/>
                    <a:pt x="135" y="245"/>
                    <a:pt x="60" y="273"/>
                  </a:cubicBezTo>
                  <a:cubicBezTo>
                    <a:pt x="57" y="274"/>
                    <a:pt x="54" y="275"/>
                    <a:pt x="51" y="276"/>
                  </a:cubicBezTo>
                  <a:cubicBezTo>
                    <a:pt x="51" y="276"/>
                    <a:pt x="51" y="276"/>
                    <a:pt x="51" y="276"/>
                  </a:cubicBezTo>
                  <a:moveTo>
                    <a:pt x="84" y="267"/>
                  </a:moveTo>
                  <a:cubicBezTo>
                    <a:pt x="109" y="258"/>
                    <a:pt x="134" y="249"/>
                    <a:pt x="160" y="241"/>
                  </a:cubicBezTo>
                  <a:cubicBezTo>
                    <a:pt x="199" y="229"/>
                    <a:pt x="238" y="219"/>
                    <a:pt x="277" y="209"/>
                  </a:cubicBezTo>
                  <a:cubicBezTo>
                    <a:pt x="316" y="198"/>
                    <a:pt x="356" y="190"/>
                    <a:pt x="396" y="182"/>
                  </a:cubicBezTo>
                  <a:cubicBezTo>
                    <a:pt x="433" y="175"/>
                    <a:pt x="471" y="171"/>
                    <a:pt x="507" y="161"/>
                  </a:cubicBezTo>
                  <a:cubicBezTo>
                    <a:pt x="516" y="159"/>
                    <a:pt x="525" y="155"/>
                    <a:pt x="534" y="151"/>
                  </a:cubicBezTo>
                  <a:cubicBezTo>
                    <a:pt x="531" y="155"/>
                    <a:pt x="527" y="159"/>
                    <a:pt x="524" y="163"/>
                  </a:cubicBezTo>
                  <a:cubicBezTo>
                    <a:pt x="523" y="163"/>
                    <a:pt x="523" y="164"/>
                    <a:pt x="522" y="165"/>
                  </a:cubicBezTo>
                  <a:cubicBezTo>
                    <a:pt x="482" y="171"/>
                    <a:pt x="443" y="180"/>
                    <a:pt x="404" y="188"/>
                  </a:cubicBezTo>
                  <a:cubicBezTo>
                    <a:pt x="363" y="195"/>
                    <a:pt x="323" y="203"/>
                    <a:pt x="282" y="212"/>
                  </a:cubicBezTo>
                  <a:cubicBezTo>
                    <a:pt x="242" y="222"/>
                    <a:pt x="202" y="233"/>
                    <a:pt x="162" y="244"/>
                  </a:cubicBezTo>
                  <a:cubicBezTo>
                    <a:pt x="143" y="249"/>
                    <a:pt x="124" y="255"/>
                    <a:pt x="105" y="261"/>
                  </a:cubicBezTo>
                  <a:cubicBezTo>
                    <a:pt x="98" y="263"/>
                    <a:pt x="91" y="265"/>
                    <a:pt x="84" y="267"/>
                  </a:cubicBezTo>
                  <a:moveTo>
                    <a:pt x="276" y="452"/>
                  </a:moveTo>
                  <a:cubicBezTo>
                    <a:pt x="277" y="449"/>
                    <a:pt x="278" y="445"/>
                    <a:pt x="279" y="442"/>
                  </a:cubicBezTo>
                  <a:cubicBezTo>
                    <a:pt x="280" y="441"/>
                    <a:pt x="280" y="441"/>
                    <a:pt x="280" y="441"/>
                  </a:cubicBezTo>
                  <a:cubicBezTo>
                    <a:pt x="293" y="430"/>
                    <a:pt x="305" y="416"/>
                    <a:pt x="317" y="403"/>
                  </a:cubicBezTo>
                  <a:cubicBezTo>
                    <a:pt x="343" y="375"/>
                    <a:pt x="369" y="348"/>
                    <a:pt x="396" y="320"/>
                  </a:cubicBezTo>
                  <a:cubicBezTo>
                    <a:pt x="447" y="266"/>
                    <a:pt x="498" y="211"/>
                    <a:pt x="550" y="157"/>
                  </a:cubicBezTo>
                  <a:cubicBezTo>
                    <a:pt x="554" y="152"/>
                    <a:pt x="558" y="147"/>
                    <a:pt x="563" y="143"/>
                  </a:cubicBezTo>
                  <a:cubicBezTo>
                    <a:pt x="563" y="145"/>
                    <a:pt x="563" y="147"/>
                    <a:pt x="564" y="149"/>
                  </a:cubicBezTo>
                  <a:cubicBezTo>
                    <a:pt x="563" y="149"/>
                    <a:pt x="563" y="149"/>
                    <a:pt x="563" y="149"/>
                  </a:cubicBezTo>
                  <a:cubicBezTo>
                    <a:pt x="541" y="170"/>
                    <a:pt x="521" y="194"/>
                    <a:pt x="500" y="217"/>
                  </a:cubicBezTo>
                  <a:cubicBezTo>
                    <a:pt x="479" y="239"/>
                    <a:pt x="459" y="261"/>
                    <a:pt x="438" y="283"/>
                  </a:cubicBezTo>
                  <a:cubicBezTo>
                    <a:pt x="389" y="331"/>
                    <a:pt x="343" y="382"/>
                    <a:pt x="295" y="432"/>
                  </a:cubicBezTo>
                  <a:cubicBezTo>
                    <a:pt x="289" y="438"/>
                    <a:pt x="282" y="445"/>
                    <a:pt x="276" y="452"/>
                  </a:cubicBezTo>
                  <a:moveTo>
                    <a:pt x="78" y="246"/>
                  </a:moveTo>
                  <a:cubicBezTo>
                    <a:pt x="117" y="234"/>
                    <a:pt x="156" y="226"/>
                    <a:pt x="196" y="216"/>
                  </a:cubicBezTo>
                  <a:cubicBezTo>
                    <a:pt x="236" y="206"/>
                    <a:pt x="275" y="196"/>
                    <a:pt x="314" y="187"/>
                  </a:cubicBezTo>
                  <a:cubicBezTo>
                    <a:pt x="354" y="178"/>
                    <a:pt x="394" y="171"/>
                    <a:pt x="433" y="161"/>
                  </a:cubicBezTo>
                  <a:cubicBezTo>
                    <a:pt x="453" y="155"/>
                    <a:pt x="474" y="150"/>
                    <a:pt x="494" y="146"/>
                  </a:cubicBezTo>
                  <a:cubicBezTo>
                    <a:pt x="513" y="142"/>
                    <a:pt x="531" y="139"/>
                    <a:pt x="549" y="134"/>
                  </a:cubicBezTo>
                  <a:cubicBezTo>
                    <a:pt x="545" y="139"/>
                    <a:pt x="541" y="143"/>
                    <a:pt x="537" y="147"/>
                  </a:cubicBezTo>
                  <a:cubicBezTo>
                    <a:pt x="536" y="148"/>
                    <a:pt x="535" y="148"/>
                    <a:pt x="534" y="148"/>
                  </a:cubicBezTo>
                  <a:cubicBezTo>
                    <a:pt x="534" y="148"/>
                    <a:pt x="533" y="148"/>
                    <a:pt x="533" y="148"/>
                  </a:cubicBezTo>
                  <a:cubicBezTo>
                    <a:pt x="533" y="148"/>
                    <a:pt x="532" y="148"/>
                    <a:pt x="531" y="149"/>
                  </a:cubicBezTo>
                  <a:cubicBezTo>
                    <a:pt x="456" y="166"/>
                    <a:pt x="379" y="178"/>
                    <a:pt x="303" y="194"/>
                  </a:cubicBezTo>
                  <a:cubicBezTo>
                    <a:pt x="225" y="210"/>
                    <a:pt x="148" y="233"/>
                    <a:pt x="70" y="254"/>
                  </a:cubicBezTo>
                  <a:cubicBezTo>
                    <a:pt x="73" y="251"/>
                    <a:pt x="75" y="249"/>
                    <a:pt x="77" y="246"/>
                  </a:cubicBezTo>
                  <a:cubicBezTo>
                    <a:pt x="78" y="246"/>
                    <a:pt x="78" y="246"/>
                    <a:pt x="78" y="246"/>
                  </a:cubicBezTo>
                  <a:moveTo>
                    <a:pt x="440" y="263"/>
                  </a:moveTo>
                  <a:cubicBezTo>
                    <a:pt x="481" y="219"/>
                    <a:pt x="521" y="174"/>
                    <a:pt x="562" y="131"/>
                  </a:cubicBezTo>
                  <a:cubicBezTo>
                    <a:pt x="563" y="131"/>
                    <a:pt x="563" y="130"/>
                    <a:pt x="564" y="130"/>
                  </a:cubicBezTo>
                  <a:cubicBezTo>
                    <a:pt x="563" y="131"/>
                    <a:pt x="563" y="133"/>
                    <a:pt x="563" y="134"/>
                  </a:cubicBezTo>
                  <a:cubicBezTo>
                    <a:pt x="562" y="135"/>
                    <a:pt x="562" y="135"/>
                    <a:pt x="562" y="135"/>
                  </a:cubicBezTo>
                  <a:cubicBezTo>
                    <a:pt x="550" y="146"/>
                    <a:pt x="539" y="159"/>
                    <a:pt x="527" y="171"/>
                  </a:cubicBezTo>
                  <a:cubicBezTo>
                    <a:pt x="501" y="199"/>
                    <a:pt x="476" y="226"/>
                    <a:pt x="450" y="253"/>
                  </a:cubicBezTo>
                  <a:cubicBezTo>
                    <a:pt x="447" y="256"/>
                    <a:pt x="444" y="260"/>
                    <a:pt x="440" y="263"/>
                  </a:cubicBezTo>
                  <a:moveTo>
                    <a:pt x="79" y="244"/>
                  </a:moveTo>
                  <a:cubicBezTo>
                    <a:pt x="81" y="242"/>
                    <a:pt x="83" y="240"/>
                    <a:pt x="84" y="239"/>
                  </a:cubicBezTo>
                  <a:cubicBezTo>
                    <a:pt x="102" y="232"/>
                    <a:pt x="120" y="228"/>
                    <a:pt x="138" y="223"/>
                  </a:cubicBezTo>
                  <a:cubicBezTo>
                    <a:pt x="158" y="219"/>
                    <a:pt x="178" y="213"/>
                    <a:pt x="197" y="207"/>
                  </a:cubicBezTo>
                  <a:cubicBezTo>
                    <a:pt x="238" y="195"/>
                    <a:pt x="279" y="185"/>
                    <a:pt x="320" y="174"/>
                  </a:cubicBezTo>
                  <a:cubicBezTo>
                    <a:pt x="362" y="164"/>
                    <a:pt x="404" y="156"/>
                    <a:pt x="445" y="147"/>
                  </a:cubicBezTo>
                  <a:cubicBezTo>
                    <a:pt x="466" y="143"/>
                    <a:pt x="487" y="139"/>
                    <a:pt x="507" y="135"/>
                  </a:cubicBezTo>
                  <a:cubicBezTo>
                    <a:pt x="526" y="131"/>
                    <a:pt x="544" y="124"/>
                    <a:pt x="563" y="120"/>
                  </a:cubicBezTo>
                  <a:cubicBezTo>
                    <a:pt x="564" y="120"/>
                    <a:pt x="564" y="120"/>
                    <a:pt x="564" y="120"/>
                  </a:cubicBezTo>
                  <a:cubicBezTo>
                    <a:pt x="564" y="120"/>
                    <a:pt x="564" y="120"/>
                    <a:pt x="564" y="120"/>
                  </a:cubicBezTo>
                  <a:cubicBezTo>
                    <a:pt x="560" y="124"/>
                    <a:pt x="556" y="128"/>
                    <a:pt x="552" y="132"/>
                  </a:cubicBezTo>
                  <a:cubicBezTo>
                    <a:pt x="514" y="142"/>
                    <a:pt x="475" y="148"/>
                    <a:pt x="437" y="157"/>
                  </a:cubicBezTo>
                  <a:cubicBezTo>
                    <a:pt x="398" y="168"/>
                    <a:pt x="358" y="175"/>
                    <a:pt x="319" y="184"/>
                  </a:cubicBezTo>
                  <a:cubicBezTo>
                    <a:pt x="279" y="193"/>
                    <a:pt x="240" y="203"/>
                    <a:pt x="200" y="213"/>
                  </a:cubicBezTo>
                  <a:cubicBezTo>
                    <a:pt x="160" y="223"/>
                    <a:pt x="119" y="231"/>
                    <a:pt x="79" y="244"/>
                  </a:cubicBezTo>
                  <a:moveTo>
                    <a:pt x="87" y="235"/>
                  </a:moveTo>
                  <a:cubicBezTo>
                    <a:pt x="89" y="234"/>
                    <a:pt x="90" y="232"/>
                    <a:pt x="92" y="230"/>
                  </a:cubicBezTo>
                  <a:cubicBezTo>
                    <a:pt x="168" y="210"/>
                    <a:pt x="244" y="189"/>
                    <a:pt x="320" y="170"/>
                  </a:cubicBezTo>
                  <a:cubicBezTo>
                    <a:pt x="397" y="152"/>
                    <a:pt x="474" y="128"/>
                    <a:pt x="552" y="114"/>
                  </a:cubicBezTo>
                  <a:cubicBezTo>
                    <a:pt x="555" y="116"/>
                    <a:pt x="558" y="117"/>
                    <a:pt x="562" y="119"/>
                  </a:cubicBezTo>
                  <a:cubicBezTo>
                    <a:pt x="545" y="122"/>
                    <a:pt x="528" y="128"/>
                    <a:pt x="512" y="132"/>
                  </a:cubicBezTo>
                  <a:cubicBezTo>
                    <a:pt x="491" y="137"/>
                    <a:pt x="470" y="140"/>
                    <a:pt x="450" y="144"/>
                  </a:cubicBezTo>
                  <a:cubicBezTo>
                    <a:pt x="408" y="153"/>
                    <a:pt x="366" y="162"/>
                    <a:pt x="325" y="171"/>
                  </a:cubicBezTo>
                  <a:cubicBezTo>
                    <a:pt x="284" y="181"/>
                    <a:pt x="243" y="193"/>
                    <a:pt x="202" y="204"/>
                  </a:cubicBezTo>
                  <a:cubicBezTo>
                    <a:pt x="182" y="209"/>
                    <a:pt x="162" y="216"/>
                    <a:pt x="142" y="220"/>
                  </a:cubicBezTo>
                  <a:cubicBezTo>
                    <a:pt x="123" y="225"/>
                    <a:pt x="105" y="229"/>
                    <a:pt x="87" y="235"/>
                  </a:cubicBezTo>
                  <a:moveTo>
                    <a:pt x="96" y="226"/>
                  </a:moveTo>
                  <a:cubicBezTo>
                    <a:pt x="98" y="224"/>
                    <a:pt x="101" y="221"/>
                    <a:pt x="103" y="218"/>
                  </a:cubicBezTo>
                  <a:cubicBezTo>
                    <a:pt x="176" y="195"/>
                    <a:pt x="250" y="172"/>
                    <a:pt x="324" y="154"/>
                  </a:cubicBezTo>
                  <a:cubicBezTo>
                    <a:pt x="361" y="145"/>
                    <a:pt x="397" y="135"/>
                    <a:pt x="434" y="124"/>
                  </a:cubicBezTo>
                  <a:cubicBezTo>
                    <a:pt x="451" y="120"/>
                    <a:pt x="468" y="115"/>
                    <a:pt x="485" y="113"/>
                  </a:cubicBezTo>
                  <a:cubicBezTo>
                    <a:pt x="494" y="111"/>
                    <a:pt x="503" y="109"/>
                    <a:pt x="512" y="108"/>
                  </a:cubicBezTo>
                  <a:cubicBezTo>
                    <a:pt x="516" y="107"/>
                    <a:pt x="521" y="106"/>
                    <a:pt x="525" y="105"/>
                  </a:cubicBezTo>
                  <a:cubicBezTo>
                    <a:pt x="525" y="105"/>
                    <a:pt x="518" y="107"/>
                    <a:pt x="516" y="107"/>
                  </a:cubicBezTo>
                  <a:cubicBezTo>
                    <a:pt x="500" y="113"/>
                    <a:pt x="483" y="116"/>
                    <a:pt x="467" y="120"/>
                  </a:cubicBezTo>
                  <a:cubicBezTo>
                    <a:pt x="447" y="124"/>
                    <a:pt x="428" y="130"/>
                    <a:pt x="409" y="135"/>
                  </a:cubicBezTo>
                  <a:cubicBezTo>
                    <a:pt x="372" y="145"/>
                    <a:pt x="336" y="155"/>
                    <a:pt x="299" y="166"/>
                  </a:cubicBezTo>
                  <a:cubicBezTo>
                    <a:pt x="262" y="177"/>
                    <a:pt x="225" y="188"/>
                    <a:pt x="188" y="199"/>
                  </a:cubicBezTo>
                  <a:cubicBezTo>
                    <a:pt x="171" y="204"/>
                    <a:pt x="153" y="209"/>
                    <a:pt x="135" y="214"/>
                  </a:cubicBezTo>
                  <a:cubicBezTo>
                    <a:pt x="122" y="218"/>
                    <a:pt x="109" y="221"/>
                    <a:pt x="96" y="226"/>
                  </a:cubicBezTo>
                  <a:moveTo>
                    <a:pt x="119" y="221"/>
                  </a:moveTo>
                  <a:cubicBezTo>
                    <a:pt x="123" y="220"/>
                    <a:pt x="127" y="219"/>
                    <a:pt x="131" y="218"/>
                  </a:cubicBezTo>
                  <a:cubicBezTo>
                    <a:pt x="150" y="212"/>
                    <a:pt x="170" y="206"/>
                    <a:pt x="189" y="201"/>
                  </a:cubicBezTo>
                  <a:cubicBezTo>
                    <a:pt x="227" y="189"/>
                    <a:pt x="266" y="177"/>
                    <a:pt x="305" y="166"/>
                  </a:cubicBezTo>
                  <a:cubicBezTo>
                    <a:pt x="343" y="155"/>
                    <a:pt x="381" y="145"/>
                    <a:pt x="419" y="134"/>
                  </a:cubicBezTo>
                  <a:cubicBezTo>
                    <a:pt x="456" y="124"/>
                    <a:pt x="494" y="118"/>
                    <a:pt x="529" y="104"/>
                  </a:cubicBezTo>
                  <a:cubicBezTo>
                    <a:pt x="536" y="107"/>
                    <a:pt x="543" y="110"/>
                    <a:pt x="549" y="113"/>
                  </a:cubicBezTo>
                  <a:cubicBezTo>
                    <a:pt x="475" y="126"/>
                    <a:pt x="402" y="148"/>
                    <a:pt x="329" y="166"/>
                  </a:cubicBezTo>
                  <a:cubicBezTo>
                    <a:pt x="259" y="184"/>
                    <a:pt x="189" y="203"/>
                    <a:pt x="119" y="221"/>
                  </a:cubicBezTo>
                  <a:moveTo>
                    <a:pt x="106" y="216"/>
                  </a:moveTo>
                  <a:cubicBezTo>
                    <a:pt x="107" y="214"/>
                    <a:pt x="108" y="213"/>
                    <a:pt x="109" y="212"/>
                  </a:cubicBezTo>
                  <a:cubicBezTo>
                    <a:pt x="139" y="201"/>
                    <a:pt x="171" y="195"/>
                    <a:pt x="201" y="185"/>
                  </a:cubicBezTo>
                  <a:cubicBezTo>
                    <a:pt x="237" y="175"/>
                    <a:pt x="272" y="164"/>
                    <a:pt x="308" y="153"/>
                  </a:cubicBezTo>
                  <a:cubicBezTo>
                    <a:pt x="376" y="133"/>
                    <a:pt x="446" y="114"/>
                    <a:pt x="516" y="99"/>
                  </a:cubicBezTo>
                  <a:cubicBezTo>
                    <a:pt x="516" y="99"/>
                    <a:pt x="516" y="98"/>
                    <a:pt x="516" y="98"/>
                  </a:cubicBezTo>
                  <a:cubicBezTo>
                    <a:pt x="520" y="100"/>
                    <a:pt x="523" y="101"/>
                    <a:pt x="526" y="103"/>
                  </a:cubicBezTo>
                  <a:cubicBezTo>
                    <a:pt x="494" y="109"/>
                    <a:pt x="461" y="115"/>
                    <a:pt x="429" y="124"/>
                  </a:cubicBezTo>
                  <a:cubicBezTo>
                    <a:pt x="392" y="134"/>
                    <a:pt x="356" y="144"/>
                    <a:pt x="319" y="153"/>
                  </a:cubicBezTo>
                  <a:cubicBezTo>
                    <a:pt x="247" y="171"/>
                    <a:pt x="176" y="193"/>
                    <a:pt x="106" y="216"/>
                  </a:cubicBezTo>
                  <a:moveTo>
                    <a:pt x="210" y="103"/>
                  </a:moveTo>
                  <a:cubicBezTo>
                    <a:pt x="211" y="102"/>
                    <a:pt x="213" y="100"/>
                    <a:pt x="214" y="98"/>
                  </a:cubicBezTo>
                  <a:cubicBezTo>
                    <a:pt x="220" y="97"/>
                    <a:pt x="226" y="96"/>
                    <a:pt x="232" y="94"/>
                  </a:cubicBezTo>
                  <a:cubicBezTo>
                    <a:pt x="224" y="97"/>
                    <a:pt x="217" y="100"/>
                    <a:pt x="210" y="103"/>
                  </a:cubicBezTo>
                  <a:moveTo>
                    <a:pt x="112" y="209"/>
                  </a:moveTo>
                  <a:cubicBezTo>
                    <a:pt x="114" y="207"/>
                    <a:pt x="116" y="204"/>
                    <a:pt x="118" y="202"/>
                  </a:cubicBezTo>
                  <a:cubicBezTo>
                    <a:pt x="147" y="193"/>
                    <a:pt x="177" y="187"/>
                    <a:pt x="207" y="178"/>
                  </a:cubicBezTo>
                  <a:cubicBezTo>
                    <a:pt x="239" y="167"/>
                    <a:pt x="272" y="156"/>
                    <a:pt x="305" y="147"/>
                  </a:cubicBezTo>
                  <a:cubicBezTo>
                    <a:pt x="370" y="128"/>
                    <a:pt x="435" y="109"/>
                    <a:pt x="501" y="91"/>
                  </a:cubicBezTo>
                  <a:cubicBezTo>
                    <a:pt x="505" y="93"/>
                    <a:pt x="510" y="95"/>
                    <a:pt x="514" y="97"/>
                  </a:cubicBezTo>
                  <a:cubicBezTo>
                    <a:pt x="444" y="112"/>
                    <a:pt x="376" y="131"/>
                    <a:pt x="307" y="151"/>
                  </a:cubicBezTo>
                  <a:cubicBezTo>
                    <a:pt x="273" y="162"/>
                    <a:pt x="239" y="172"/>
                    <a:pt x="205" y="182"/>
                  </a:cubicBezTo>
                  <a:cubicBezTo>
                    <a:pt x="175" y="191"/>
                    <a:pt x="142" y="198"/>
                    <a:pt x="112" y="209"/>
                  </a:cubicBezTo>
                  <a:moveTo>
                    <a:pt x="122" y="198"/>
                  </a:moveTo>
                  <a:cubicBezTo>
                    <a:pt x="127" y="192"/>
                    <a:pt x="133" y="187"/>
                    <a:pt x="138" y="181"/>
                  </a:cubicBezTo>
                  <a:cubicBezTo>
                    <a:pt x="166" y="176"/>
                    <a:pt x="194" y="165"/>
                    <a:pt x="222" y="157"/>
                  </a:cubicBezTo>
                  <a:cubicBezTo>
                    <a:pt x="254" y="148"/>
                    <a:pt x="286" y="140"/>
                    <a:pt x="318" y="130"/>
                  </a:cubicBezTo>
                  <a:cubicBezTo>
                    <a:pt x="350" y="121"/>
                    <a:pt x="382" y="113"/>
                    <a:pt x="414" y="105"/>
                  </a:cubicBezTo>
                  <a:cubicBezTo>
                    <a:pt x="429" y="102"/>
                    <a:pt x="445" y="98"/>
                    <a:pt x="461" y="94"/>
                  </a:cubicBezTo>
                  <a:cubicBezTo>
                    <a:pt x="467" y="93"/>
                    <a:pt x="473" y="92"/>
                    <a:pt x="479" y="91"/>
                  </a:cubicBezTo>
                  <a:cubicBezTo>
                    <a:pt x="476" y="91"/>
                    <a:pt x="474" y="92"/>
                    <a:pt x="471" y="93"/>
                  </a:cubicBezTo>
                  <a:cubicBezTo>
                    <a:pt x="442" y="101"/>
                    <a:pt x="412" y="107"/>
                    <a:pt x="383" y="114"/>
                  </a:cubicBezTo>
                  <a:cubicBezTo>
                    <a:pt x="352" y="123"/>
                    <a:pt x="321" y="132"/>
                    <a:pt x="290" y="141"/>
                  </a:cubicBezTo>
                  <a:cubicBezTo>
                    <a:pt x="259" y="150"/>
                    <a:pt x="227" y="159"/>
                    <a:pt x="197" y="170"/>
                  </a:cubicBezTo>
                  <a:cubicBezTo>
                    <a:pt x="182" y="176"/>
                    <a:pt x="167" y="182"/>
                    <a:pt x="152" y="188"/>
                  </a:cubicBezTo>
                  <a:cubicBezTo>
                    <a:pt x="142" y="192"/>
                    <a:pt x="132" y="195"/>
                    <a:pt x="122" y="198"/>
                  </a:cubicBezTo>
                  <a:moveTo>
                    <a:pt x="136" y="195"/>
                  </a:moveTo>
                  <a:cubicBezTo>
                    <a:pt x="143" y="193"/>
                    <a:pt x="150" y="191"/>
                    <a:pt x="156" y="188"/>
                  </a:cubicBezTo>
                  <a:cubicBezTo>
                    <a:pt x="173" y="182"/>
                    <a:pt x="190" y="175"/>
                    <a:pt x="207" y="169"/>
                  </a:cubicBezTo>
                  <a:cubicBezTo>
                    <a:pt x="239" y="158"/>
                    <a:pt x="272" y="148"/>
                    <a:pt x="304" y="139"/>
                  </a:cubicBezTo>
                  <a:cubicBezTo>
                    <a:pt x="337" y="129"/>
                    <a:pt x="370" y="120"/>
                    <a:pt x="403" y="111"/>
                  </a:cubicBezTo>
                  <a:cubicBezTo>
                    <a:pt x="432" y="104"/>
                    <a:pt x="463" y="99"/>
                    <a:pt x="492" y="88"/>
                  </a:cubicBezTo>
                  <a:cubicBezTo>
                    <a:pt x="492" y="87"/>
                    <a:pt x="492" y="87"/>
                    <a:pt x="492" y="87"/>
                  </a:cubicBezTo>
                  <a:cubicBezTo>
                    <a:pt x="494" y="88"/>
                    <a:pt x="496" y="89"/>
                    <a:pt x="498" y="90"/>
                  </a:cubicBezTo>
                  <a:cubicBezTo>
                    <a:pt x="435" y="107"/>
                    <a:pt x="372" y="124"/>
                    <a:pt x="309" y="143"/>
                  </a:cubicBezTo>
                  <a:cubicBezTo>
                    <a:pt x="276" y="153"/>
                    <a:pt x="243" y="164"/>
                    <a:pt x="211" y="174"/>
                  </a:cubicBezTo>
                  <a:cubicBezTo>
                    <a:pt x="186" y="182"/>
                    <a:pt x="161" y="188"/>
                    <a:pt x="136" y="195"/>
                  </a:cubicBezTo>
                  <a:moveTo>
                    <a:pt x="144" y="174"/>
                  </a:moveTo>
                  <a:cubicBezTo>
                    <a:pt x="147" y="171"/>
                    <a:pt x="151" y="168"/>
                    <a:pt x="154" y="164"/>
                  </a:cubicBezTo>
                  <a:cubicBezTo>
                    <a:pt x="179" y="157"/>
                    <a:pt x="204" y="148"/>
                    <a:pt x="229" y="142"/>
                  </a:cubicBezTo>
                  <a:cubicBezTo>
                    <a:pt x="257" y="135"/>
                    <a:pt x="285" y="127"/>
                    <a:pt x="313" y="120"/>
                  </a:cubicBezTo>
                  <a:cubicBezTo>
                    <a:pt x="342" y="113"/>
                    <a:pt x="371" y="107"/>
                    <a:pt x="399" y="100"/>
                  </a:cubicBezTo>
                  <a:cubicBezTo>
                    <a:pt x="413" y="96"/>
                    <a:pt x="427" y="92"/>
                    <a:pt x="441" y="89"/>
                  </a:cubicBezTo>
                  <a:cubicBezTo>
                    <a:pt x="445" y="89"/>
                    <a:pt x="448" y="88"/>
                    <a:pt x="452" y="87"/>
                  </a:cubicBezTo>
                  <a:cubicBezTo>
                    <a:pt x="398" y="103"/>
                    <a:pt x="343" y="113"/>
                    <a:pt x="289" y="130"/>
                  </a:cubicBezTo>
                  <a:cubicBezTo>
                    <a:pt x="261" y="138"/>
                    <a:pt x="233" y="148"/>
                    <a:pt x="205" y="157"/>
                  </a:cubicBezTo>
                  <a:cubicBezTo>
                    <a:pt x="192" y="161"/>
                    <a:pt x="178" y="166"/>
                    <a:pt x="164" y="169"/>
                  </a:cubicBezTo>
                  <a:cubicBezTo>
                    <a:pt x="157" y="170"/>
                    <a:pt x="151" y="172"/>
                    <a:pt x="144" y="174"/>
                  </a:cubicBezTo>
                  <a:moveTo>
                    <a:pt x="140" y="179"/>
                  </a:moveTo>
                  <a:cubicBezTo>
                    <a:pt x="140" y="178"/>
                    <a:pt x="141" y="178"/>
                    <a:pt x="142" y="177"/>
                  </a:cubicBezTo>
                  <a:cubicBezTo>
                    <a:pt x="144" y="177"/>
                    <a:pt x="145" y="176"/>
                    <a:pt x="146" y="176"/>
                  </a:cubicBezTo>
                  <a:cubicBezTo>
                    <a:pt x="152" y="174"/>
                    <a:pt x="158" y="172"/>
                    <a:pt x="165" y="171"/>
                  </a:cubicBezTo>
                  <a:cubicBezTo>
                    <a:pt x="180" y="167"/>
                    <a:pt x="195" y="162"/>
                    <a:pt x="210" y="157"/>
                  </a:cubicBezTo>
                  <a:cubicBezTo>
                    <a:pt x="240" y="148"/>
                    <a:pt x="269" y="138"/>
                    <a:pt x="299" y="129"/>
                  </a:cubicBezTo>
                  <a:cubicBezTo>
                    <a:pt x="329" y="120"/>
                    <a:pt x="359" y="113"/>
                    <a:pt x="389" y="105"/>
                  </a:cubicBezTo>
                  <a:cubicBezTo>
                    <a:pt x="418" y="98"/>
                    <a:pt x="447" y="92"/>
                    <a:pt x="475" y="82"/>
                  </a:cubicBezTo>
                  <a:cubicBezTo>
                    <a:pt x="476" y="81"/>
                    <a:pt x="476" y="80"/>
                    <a:pt x="476" y="80"/>
                  </a:cubicBezTo>
                  <a:cubicBezTo>
                    <a:pt x="480" y="82"/>
                    <a:pt x="485" y="84"/>
                    <a:pt x="490" y="86"/>
                  </a:cubicBezTo>
                  <a:cubicBezTo>
                    <a:pt x="432" y="99"/>
                    <a:pt x="375" y="112"/>
                    <a:pt x="318" y="128"/>
                  </a:cubicBezTo>
                  <a:cubicBezTo>
                    <a:pt x="287" y="137"/>
                    <a:pt x="257" y="146"/>
                    <a:pt x="226" y="154"/>
                  </a:cubicBezTo>
                  <a:cubicBezTo>
                    <a:pt x="198" y="162"/>
                    <a:pt x="169" y="173"/>
                    <a:pt x="140" y="179"/>
                  </a:cubicBezTo>
                  <a:cubicBezTo>
                    <a:pt x="140" y="179"/>
                    <a:pt x="140" y="179"/>
                    <a:pt x="140" y="179"/>
                  </a:cubicBezTo>
                  <a:moveTo>
                    <a:pt x="175" y="145"/>
                  </a:moveTo>
                  <a:cubicBezTo>
                    <a:pt x="191" y="145"/>
                    <a:pt x="208" y="138"/>
                    <a:pt x="222" y="134"/>
                  </a:cubicBezTo>
                  <a:cubicBezTo>
                    <a:pt x="249" y="127"/>
                    <a:pt x="275" y="117"/>
                    <a:pt x="301" y="110"/>
                  </a:cubicBezTo>
                  <a:cubicBezTo>
                    <a:pt x="326" y="102"/>
                    <a:pt x="352" y="95"/>
                    <a:pt x="377" y="89"/>
                  </a:cubicBezTo>
                  <a:cubicBezTo>
                    <a:pt x="390" y="86"/>
                    <a:pt x="402" y="83"/>
                    <a:pt x="415" y="80"/>
                  </a:cubicBezTo>
                  <a:cubicBezTo>
                    <a:pt x="421" y="78"/>
                    <a:pt x="428" y="76"/>
                    <a:pt x="434" y="75"/>
                  </a:cubicBezTo>
                  <a:cubicBezTo>
                    <a:pt x="435" y="75"/>
                    <a:pt x="436" y="74"/>
                    <a:pt x="436" y="74"/>
                  </a:cubicBezTo>
                  <a:cubicBezTo>
                    <a:pt x="415" y="82"/>
                    <a:pt x="392" y="87"/>
                    <a:pt x="370" y="92"/>
                  </a:cubicBezTo>
                  <a:cubicBezTo>
                    <a:pt x="343" y="98"/>
                    <a:pt x="316" y="107"/>
                    <a:pt x="289" y="115"/>
                  </a:cubicBezTo>
                  <a:cubicBezTo>
                    <a:pt x="264" y="123"/>
                    <a:pt x="238" y="131"/>
                    <a:pt x="213" y="138"/>
                  </a:cubicBezTo>
                  <a:cubicBezTo>
                    <a:pt x="195" y="144"/>
                    <a:pt x="177" y="149"/>
                    <a:pt x="160" y="157"/>
                  </a:cubicBezTo>
                  <a:cubicBezTo>
                    <a:pt x="164" y="153"/>
                    <a:pt x="168" y="149"/>
                    <a:pt x="172" y="145"/>
                  </a:cubicBezTo>
                  <a:cubicBezTo>
                    <a:pt x="173" y="145"/>
                    <a:pt x="174" y="145"/>
                    <a:pt x="175" y="145"/>
                  </a:cubicBezTo>
                  <a:moveTo>
                    <a:pt x="155" y="163"/>
                  </a:moveTo>
                  <a:cubicBezTo>
                    <a:pt x="155" y="163"/>
                    <a:pt x="155" y="163"/>
                    <a:pt x="155" y="163"/>
                  </a:cubicBezTo>
                  <a:cubicBezTo>
                    <a:pt x="156" y="162"/>
                    <a:pt x="156" y="162"/>
                    <a:pt x="156" y="161"/>
                  </a:cubicBezTo>
                  <a:cubicBezTo>
                    <a:pt x="156" y="161"/>
                    <a:pt x="156" y="161"/>
                    <a:pt x="156" y="161"/>
                  </a:cubicBezTo>
                  <a:cubicBezTo>
                    <a:pt x="162" y="158"/>
                    <a:pt x="169" y="155"/>
                    <a:pt x="175" y="153"/>
                  </a:cubicBezTo>
                  <a:cubicBezTo>
                    <a:pt x="187" y="148"/>
                    <a:pt x="200" y="144"/>
                    <a:pt x="213" y="140"/>
                  </a:cubicBezTo>
                  <a:cubicBezTo>
                    <a:pt x="240" y="132"/>
                    <a:pt x="267" y="124"/>
                    <a:pt x="294" y="116"/>
                  </a:cubicBezTo>
                  <a:cubicBezTo>
                    <a:pt x="321" y="108"/>
                    <a:pt x="348" y="99"/>
                    <a:pt x="375" y="93"/>
                  </a:cubicBezTo>
                  <a:cubicBezTo>
                    <a:pt x="402" y="87"/>
                    <a:pt x="428" y="80"/>
                    <a:pt x="453" y="70"/>
                  </a:cubicBezTo>
                  <a:cubicBezTo>
                    <a:pt x="460" y="73"/>
                    <a:pt x="468" y="77"/>
                    <a:pt x="475" y="80"/>
                  </a:cubicBezTo>
                  <a:cubicBezTo>
                    <a:pt x="475" y="80"/>
                    <a:pt x="475" y="80"/>
                    <a:pt x="475" y="80"/>
                  </a:cubicBezTo>
                  <a:cubicBezTo>
                    <a:pt x="450" y="87"/>
                    <a:pt x="424" y="92"/>
                    <a:pt x="398" y="98"/>
                  </a:cubicBezTo>
                  <a:cubicBezTo>
                    <a:pt x="372" y="105"/>
                    <a:pt x="345" y="110"/>
                    <a:pt x="318" y="117"/>
                  </a:cubicBezTo>
                  <a:cubicBezTo>
                    <a:pt x="265" y="129"/>
                    <a:pt x="213" y="144"/>
                    <a:pt x="162" y="160"/>
                  </a:cubicBezTo>
                  <a:cubicBezTo>
                    <a:pt x="161" y="160"/>
                    <a:pt x="157" y="162"/>
                    <a:pt x="155" y="163"/>
                  </a:cubicBezTo>
                  <a:moveTo>
                    <a:pt x="216" y="97"/>
                  </a:moveTo>
                  <a:cubicBezTo>
                    <a:pt x="217" y="96"/>
                    <a:pt x="217" y="95"/>
                    <a:pt x="218" y="94"/>
                  </a:cubicBezTo>
                  <a:cubicBezTo>
                    <a:pt x="230" y="89"/>
                    <a:pt x="243" y="87"/>
                    <a:pt x="255" y="83"/>
                  </a:cubicBezTo>
                  <a:cubicBezTo>
                    <a:pt x="271" y="78"/>
                    <a:pt x="286" y="73"/>
                    <a:pt x="301" y="69"/>
                  </a:cubicBezTo>
                  <a:cubicBezTo>
                    <a:pt x="304" y="68"/>
                    <a:pt x="307" y="67"/>
                    <a:pt x="310" y="66"/>
                  </a:cubicBezTo>
                  <a:cubicBezTo>
                    <a:pt x="307" y="67"/>
                    <a:pt x="305" y="68"/>
                    <a:pt x="302" y="69"/>
                  </a:cubicBezTo>
                  <a:cubicBezTo>
                    <a:pt x="287" y="73"/>
                    <a:pt x="272" y="79"/>
                    <a:pt x="256" y="84"/>
                  </a:cubicBezTo>
                  <a:cubicBezTo>
                    <a:pt x="249" y="86"/>
                    <a:pt x="242" y="89"/>
                    <a:pt x="235" y="91"/>
                  </a:cubicBezTo>
                  <a:cubicBezTo>
                    <a:pt x="230" y="92"/>
                    <a:pt x="226" y="94"/>
                    <a:pt x="222" y="95"/>
                  </a:cubicBezTo>
                  <a:cubicBezTo>
                    <a:pt x="221" y="95"/>
                    <a:pt x="218" y="96"/>
                    <a:pt x="216" y="97"/>
                  </a:cubicBezTo>
                  <a:moveTo>
                    <a:pt x="179" y="137"/>
                  </a:moveTo>
                  <a:cubicBezTo>
                    <a:pt x="182" y="133"/>
                    <a:pt x="186" y="129"/>
                    <a:pt x="190" y="125"/>
                  </a:cubicBezTo>
                  <a:cubicBezTo>
                    <a:pt x="211" y="119"/>
                    <a:pt x="232" y="115"/>
                    <a:pt x="253" y="110"/>
                  </a:cubicBezTo>
                  <a:cubicBezTo>
                    <a:pt x="277" y="105"/>
                    <a:pt x="300" y="98"/>
                    <a:pt x="323" y="92"/>
                  </a:cubicBezTo>
                  <a:cubicBezTo>
                    <a:pt x="345" y="86"/>
                    <a:pt x="367" y="80"/>
                    <a:pt x="389" y="74"/>
                  </a:cubicBezTo>
                  <a:cubicBezTo>
                    <a:pt x="399" y="71"/>
                    <a:pt x="408" y="68"/>
                    <a:pt x="417" y="66"/>
                  </a:cubicBezTo>
                  <a:cubicBezTo>
                    <a:pt x="421" y="65"/>
                    <a:pt x="430" y="65"/>
                    <a:pt x="432" y="64"/>
                  </a:cubicBezTo>
                  <a:cubicBezTo>
                    <a:pt x="426" y="67"/>
                    <a:pt x="420" y="69"/>
                    <a:pt x="414" y="71"/>
                  </a:cubicBezTo>
                  <a:cubicBezTo>
                    <a:pt x="395" y="77"/>
                    <a:pt x="375" y="81"/>
                    <a:pt x="357" y="87"/>
                  </a:cubicBezTo>
                  <a:cubicBezTo>
                    <a:pt x="333" y="94"/>
                    <a:pt x="310" y="102"/>
                    <a:pt x="286" y="109"/>
                  </a:cubicBezTo>
                  <a:cubicBezTo>
                    <a:pt x="263" y="115"/>
                    <a:pt x="240" y="120"/>
                    <a:pt x="217" y="127"/>
                  </a:cubicBezTo>
                  <a:cubicBezTo>
                    <a:pt x="205" y="130"/>
                    <a:pt x="191" y="132"/>
                    <a:pt x="179" y="137"/>
                  </a:cubicBezTo>
                  <a:moveTo>
                    <a:pt x="174" y="143"/>
                  </a:moveTo>
                  <a:cubicBezTo>
                    <a:pt x="174" y="143"/>
                    <a:pt x="173" y="143"/>
                    <a:pt x="173" y="143"/>
                  </a:cubicBezTo>
                  <a:cubicBezTo>
                    <a:pt x="174" y="142"/>
                    <a:pt x="175" y="141"/>
                    <a:pt x="176" y="140"/>
                  </a:cubicBezTo>
                  <a:cubicBezTo>
                    <a:pt x="183" y="136"/>
                    <a:pt x="192" y="136"/>
                    <a:pt x="200" y="134"/>
                  </a:cubicBezTo>
                  <a:cubicBezTo>
                    <a:pt x="212" y="130"/>
                    <a:pt x="224" y="127"/>
                    <a:pt x="236" y="124"/>
                  </a:cubicBezTo>
                  <a:cubicBezTo>
                    <a:pt x="260" y="117"/>
                    <a:pt x="286" y="111"/>
                    <a:pt x="310" y="104"/>
                  </a:cubicBezTo>
                  <a:cubicBezTo>
                    <a:pt x="333" y="97"/>
                    <a:pt x="355" y="88"/>
                    <a:pt x="379" y="82"/>
                  </a:cubicBezTo>
                  <a:cubicBezTo>
                    <a:pt x="398" y="78"/>
                    <a:pt x="418" y="73"/>
                    <a:pt x="436" y="64"/>
                  </a:cubicBezTo>
                  <a:cubicBezTo>
                    <a:pt x="437" y="63"/>
                    <a:pt x="437" y="63"/>
                    <a:pt x="437" y="63"/>
                  </a:cubicBezTo>
                  <a:cubicBezTo>
                    <a:pt x="441" y="65"/>
                    <a:pt x="446" y="67"/>
                    <a:pt x="450" y="69"/>
                  </a:cubicBezTo>
                  <a:cubicBezTo>
                    <a:pt x="402" y="81"/>
                    <a:pt x="353" y="92"/>
                    <a:pt x="305" y="106"/>
                  </a:cubicBezTo>
                  <a:cubicBezTo>
                    <a:pt x="282" y="113"/>
                    <a:pt x="259" y="121"/>
                    <a:pt x="235" y="128"/>
                  </a:cubicBezTo>
                  <a:cubicBezTo>
                    <a:pt x="224" y="132"/>
                    <a:pt x="211" y="135"/>
                    <a:pt x="199" y="138"/>
                  </a:cubicBezTo>
                  <a:cubicBezTo>
                    <a:pt x="193" y="139"/>
                    <a:pt x="187" y="141"/>
                    <a:pt x="181" y="142"/>
                  </a:cubicBezTo>
                  <a:cubicBezTo>
                    <a:pt x="180" y="143"/>
                    <a:pt x="176" y="143"/>
                    <a:pt x="174" y="143"/>
                  </a:cubicBezTo>
                  <a:moveTo>
                    <a:pt x="192" y="122"/>
                  </a:moveTo>
                  <a:cubicBezTo>
                    <a:pt x="196" y="119"/>
                    <a:pt x="199" y="115"/>
                    <a:pt x="202" y="112"/>
                  </a:cubicBezTo>
                  <a:cubicBezTo>
                    <a:pt x="238" y="105"/>
                    <a:pt x="274" y="93"/>
                    <a:pt x="310" y="84"/>
                  </a:cubicBezTo>
                  <a:cubicBezTo>
                    <a:pt x="328" y="79"/>
                    <a:pt x="346" y="74"/>
                    <a:pt x="364" y="69"/>
                  </a:cubicBezTo>
                  <a:cubicBezTo>
                    <a:pt x="383" y="65"/>
                    <a:pt x="401" y="62"/>
                    <a:pt x="419" y="55"/>
                  </a:cubicBezTo>
                  <a:cubicBezTo>
                    <a:pt x="424" y="57"/>
                    <a:pt x="430" y="60"/>
                    <a:pt x="435" y="62"/>
                  </a:cubicBezTo>
                  <a:cubicBezTo>
                    <a:pt x="434" y="62"/>
                    <a:pt x="433" y="62"/>
                    <a:pt x="432" y="62"/>
                  </a:cubicBezTo>
                  <a:cubicBezTo>
                    <a:pt x="416" y="62"/>
                    <a:pt x="399" y="69"/>
                    <a:pt x="384" y="74"/>
                  </a:cubicBezTo>
                  <a:cubicBezTo>
                    <a:pt x="362" y="80"/>
                    <a:pt x="340" y="85"/>
                    <a:pt x="318" y="91"/>
                  </a:cubicBezTo>
                  <a:cubicBezTo>
                    <a:pt x="296" y="97"/>
                    <a:pt x="274" y="103"/>
                    <a:pt x="252" y="109"/>
                  </a:cubicBezTo>
                  <a:cubicBezTo>
                    <a:pt x="232" y="113"/>
                    <a:pt x="212" y="117"/>
                    <a:pt x="192" y="122"/>
                  </a:cubicBezTo>
                  <a:moveTo>
                    <a:pt x="205" y="108"/>
                  </a:moveTo>
                  <a:cubicBezTo>
                    <a:pt x="205" y="108"/>
                    <a:pt x="206" y="107"/>
                    <a:pt x="206" y="107"/>
                  </a:cubicBezTo>
                  <a:cubicBezTo>
                    <a:pt x="219" y="100"/>
                    <a:pt x="234" y="96"/>
                    <a:pt x="248" y="92"/>
                  </a:cubicBezTo>
                  <a:cubicBezTo>
                    <a:pt x="266" y="87"/>
                    <a:pt x="284" y="82"/>
                    <a:pt x="302" y="77"/>
                  </a:cubicBezTo>
                  <a:cubicBezTo>
                    <a:pt x="320" y="71"/>
                    <a:pt x="338" y="67"/>
                    <a:pt x="357" y="62"/>
                  </a:cubicBezTo>
                  <a:cubicBezTo>
                    <a:pt x="372" y="58"/>
                    <a:pt x="388" y="55"/>
                    <a:pt x="402" y="47"/>
                  </a:cubicBezTo>
                  <a:cubicBezTo>
                    <a:pt x="407" y="49"/>
                    <a:pt x="412" y="52"/>
                    <a:pt x="417" y="54"/>
                  </a:cubicBezTo>
                  <a:cubicBezTo>
                    <a:pt x="401" y="60"/>
                    <a:pt x="385" y="63"/>
                    <a:pt x="368" y="67"/>
                  </a:cubicBezTo>
                  <a:cubicBezTo>
                    <a:pt x="349" y="71"/>
                    <a:pt x="329" y="77"/>
                    <a:pt x="310" y="82"/>
                  </a:cubicBezTo>
                  <a:cubicBezTo>
                    <a:pt x="291" y="86"/>
                    <a:pt x="272" y="91"/>
                    <a:pt x="254" y="96"/>
                  </a:cubicBezTo>
                  <a:cubicBezTo>
                    <a:pt x="245" y="99"/>
                    <a:pt x="236" y="101"/>
                    <a:pt x="228" y="104"/>
                  </a:cubicBezTo>
                  <a:cubicBezTo>
                    <a:pt x="222" y="105"/>
                    <a:pt x="212" y="106"/>
                    <a:pt x="205" y="108"/>
                  </a:cubicBezTo>
                  <a:moveTo>
                    <a:pt x="251" y="89"/>
                  </a:moveTo>
                  <a:cubicBezTo>
                    <a:pt x="270" y="82"/>
                    <a:pt x="289" y="75"/>
                    <a:pt x="307" y="69"/>
                  </a:cubicBezTo>
                  <a:cubicBezTo>
                    <a:pt x="324" y="64"/>
                    <a:pt x="342" y="60"/>
                    <a:pt x="360" y="56"/>
                  </a:cubicBezTo>
                  <a:cubicBezTo>
                    <a:pt x="369" y="54"/>
                    <a:pt x="379" y="52"/>
                    <a:pt x="388" y="50"/>
                  </a:cubicBezTo>
                  <a:cubicBezTo>
                    <a:pt x="392" y="49"/>
                    <a:pt x="396" y="49"/>
                    <a:pt x="399" y="47"/>
                  </a:cubicBezTo>
                  <a:cubicBezTo>
                    <a:pt x="394" y="49"/>
                    <a:pt x="389" y="51"/>
                    <a:pt x="384" y="53"/>
                  </a:cubicBezTo>
                  <a:cubicBezTo>
                    <a:pt x="351" y="64"/>
                    <a:pt x="316" y="71"/>
                    <a:pt x="283" y="80"/>
                  </a:cubicBezTo>
                  <a:cubicBezTo>
                    <a:pt x="272" y="83"/>
                    <a:pt x="261" y="86"/>
                    <a:pt x="251" y="89"/>
                  </a:cubicBezTo>
                  <a:moveTo>
                    <a:pt x="221" y="91"/>
                  </a:moveTo>
                  <a:cubicBezTo>
                    <a:pt x="224" y="88"/>
                    <a:pt x="227" y="85"/>
                    <a:pt x="230" y="81"/>
                  </a:cubicBezTo>
                  <a:cubicBezTo>
                    <a:pt x="242" y="80"/>
                    <a:pt x="253" y="75"/>
                    <a:pt x="264" y="71"/>
                  </a:cubicBezTo>
                  <a:cubicBezTo>
                    <a:pt x="278" y="66"/>
                    <a:pt x="292" y="62"/>
                    <a:pt x="307" y="58"/>
                  </a:cubicBezTo>
                  <a:cubicBezTo>
                    <a:pt x="322" y="55"/>
                    <a:pt x="338" y="52"/>
                    <a:pt x="354" y="48"/>
                  </a:cubicBezTo>
                  <a:cubicBezTo>
                    <a:pt x="362" y="46"/>
                    <a:pt x="370" y="44"/>
                    <a:pt x="379" y="42"/>
                  </a:cubicBezTo>
                  <a:cubicBezTo>
                    <a:pt x="379" y="42"/>
                    <a:pt x="379" y="42"/>
                    <a:pt x="379" y="42"/>
                  </a:cubicBezTo>
                  <a:cubicBezTo>
                    <a:pt x="375" y="44"/>
                    <a:pt x="372" y="46"/>
                    <a:pt x="368" y="47"/>
                  </a:cubicBezTo>
                  <a:cubicBezTo>
                    <a:pt x="341" y="58"/>
                    <a:pt x="312" y="63"/>
                    <a:pt x="284" y="72"/>
                  </a:cubicBezTo>
                  <a:cubicBezTo>
                    <a:pt x="270" y="76"/>
                    <a:pt x="256" y="81"/>
                    <a:pt x="242" y="85"/>
                  </a:cubicBezTo>
                  <a:cubicBezTo>
                    <a:pt x="235" y="87"/>
                    <a:pt x="228" y="88"/>
                    <a:pt x="221" y="91"/>
                  </a:cubicBezTo>
                  <a:moveTo>
                    <a:pt x="332" y="60"/>
                  </a:moveTo>
                  <a:cubicBezTo>
                    <a:pt x="351" y="55"/>
                    <a:pt x="369" y="50"/>
                    <a:pt x="387" y="41"/>
                  </a:cubicBezTo>
                  <a:cubicBezTo>
                    <a:pt x="391" y="42"/>
                    <a:pt x="395" y="44"/>
                    <a:pt x="399" y="46"/>
                  </a:cubicBezTo>
                  <a:cubicBezTo>
                    <a:pt x="376" y="51"/>
                    <a:pt x="354" y="55"/>
                    <a:pt x="332" y="60"/>
                  </a:cubicBezTo>
                  <a:moveTo>
                    <a:pt x="235" y="76"/>
                  </a:moveTo>
                  <a:cubicBezTo>
                    <a:pt x="237" y="74"/>
                    <a:pt x="240" y="71"/>
                    <a:pt x="242" y="68"/>
                  </a:cubicBezTo>
                  <a:cubicBezTo>
                    <a:pt x="263" y="64"/>
                    <a:pt x="283" y="57"/>
                    <a:pt x="304" y="50"/>
                  </a:cubicBezTo>
                  <a:cubicBezTo>
                    <a:pt x="315" y="47"/>
                    <a:pt x="327" y="45"/>
                    <a:pt x="338" y="42"/>
                  </a:cubicBezTo>
                  <a:cubicBezTo>
                    <a:pt x="347" y="40"/>
                    <a:pt x="360" y="39"/>
                    <a:pt x="368" y="35"/>
                  </a:cubicBezTo>
                  <a:cubicBezTo>
                    <a:pt x="357" y="41"/>
                    <a:pt x="344" y="43"/>
                    <a:pt x="332" y="46"/>
                  </a:cubicBezTo>
                  <a:cubicBezTo>
                    <a:pt x="319" y="50"/>
                    <a:pt x="306" y="54"/>
                    <a:pt x="293" y="57"/>
                  </a:cubicBezTo>
                  <a:cubicBezTo>
                    <a:pt x="273" y="63"/>
                    <a:pt x="253" y="68"/>
                    <a:pt x="235" y="76"/>
                  </a:cubicBezTo>
                  <a:moveTo>
                    <a:pt x="232" y="79"/>
                  </a:moveTo>
                  <a:cubicBezTo>
                    <a:pt x="236" y="77"/>
                    <a:pt x="240" y="76"/>
                    <a:pt x="245" y="74"/>
                  </a:cubicBezTo>
                  <a:cubicBezTo>
                    <a:pt x="250" y="72"/>
                    <a:pt x="256" y="70"/>
                    <a:pt x="262" y="68"/>
                  </a:cubicBezTo>
                  <a:cubicBezTo>
                    <a:pt x="276" y="63"/>
                    <a:pt x="289" y="60"/>
                    <a:pt x="303" y="56"/>
                  </a:cubicBezTo>
                  <a:cubicBezTo>
                    <a:pt x="326" y="50"/>
                    <a:pt x="351" y="46"/>
                    <a:pt x="372" y="35"/>
                  </a:cubicBezTo>
                  <a:cubicBezTo>
                    <a:pt x="373" y="34"/>
                    <a:pt x="373" y="34"/>
                    <a:pt x="373" y="34"/>
                  </a:cubicBezTo>
                  <a:cubicBezTo>
                    <a:pt x="376" y="36"/>
                    <a:pt x="380" y="38"/>
                    <a:pt x="384" y="39"/>
                  </a:cubicBezTo>
                  <a:cubicBezTo>
                    <a:pt x="359" y="45"/>
                    <a:pt x="335" y="50"/>
                    <a:pt x="311" y="55"/>
                  </a:cubicBezTo>
                  <a:cubicBezTo>
                    <a:pt x="286" y="61"/>
                    <a:pt x="263" y="71"/>
                    <a:pt x="239" y="78"/>
                  </a:cubicBezTo>
                  <a:cubicBezTo>
                    <a:pt x="237" y="78"/>
                    <a:pt x="235" y="79"/>
                    <a:pt x="232" y="79"/>
                  </a:cubicBezTo>
                  <a:moveTo>
                    <a:pt x="246" y="64"/>
                  </a:moveTo>
                  <a:cubicBezTo>
                    <a:pt x="249" y="61"/>
                    <a:pt x="253" y="57"/>
                    <a:pt x="256" y="54"/>
                  </a:cubicBezTo>
                  <a:cubicBezTo>
                    <a:pt x="274" y="50"/>
                    <a:pt x="291" y="44"/>
                    <a:pt x="309" y="40"/>
                  </a:cubicBezTo>
                  <a:cubicBezTo>
                    <a:pt x="319" y="37"/>
                    <a:pt x="328" y="36"/>
                    <a:pt x="338" y="34"/>
                  </a:cubicBezTo>
                  <a:cubicBezTo>
                    <a:pt x="342" y="33"/>
                    <a:pt x="346" y="32"/>
                    <a:pt x="350" y="32"/>
                  </a:cubicBezTo>
                  <a:cubicBezTo>
                    <a:pt x="316" y="44"/>
                    <a:pt x="280" y="52"/>
                    <a:pt x="246" y="64"/>
                  </a:cubicBezTo>
                  <a:moveTo>
                    <a:pt x="244" y="66"/>
                  </a:moveTo>
                  <a:cubicBezTo>
                    <a:pt x="245" y="66"/>
                    <a:pt x="245" y="66"/>
                    <a:pt x="245" y="66"/>
                  </a:cubicBezTo>
                  <a:cubicBezTo>
                    <a:pt x="248" y="65"/>
                    <a:pt x="253" y="64"/>
                    <a:pt x="257" y="62"/>
                  </a:cubicBezTo>
                  <a:cubicBezTo>
                    <a:pt x="269" y="58"/>
                    <a:pt x="282" y="55"/>
                    <a:pt x="294" y="50"/>
                  </a:cubicBezTo>
                  <a:cubicBezTo>
                    <a:pt x="316" y="43"/>
                    <a:pt x="339" y="38"/>
                    <a:pt x="361" y="30"/>
                  </a:cubicBezTo>
                  <a:cubicBezTo>
                    <a:pt x="361" y="30"/>
                    <a:pt x="361" y="30"/>
                    <a:pt x="361" y="30"/>
                  </a:cubicBezTo>
                  <a:cubicBezTo>
                    <a:pt x="364" y="31"/>
                    <a:pt x="367" y="32"/>
                    <a:pt x="369" y="33"/>
                  </a:cubicBezTo>
                  <a:cubicBezTo>
                    <a:pt x="363" y="34"/>
                    <a:pt x="357" y="36"/>
                    <a:pt x="350" y="37"/>
                  </a:cubicBezTo>
                  <a:cubicBezTo>
                    <a:pt x="340" y="39"/>
                    <a:pt x="330" y="42"/>
                    <a:pt x="320" y="44"/>
                  </a:cubicBezTo>
                  <a:cubicBezTo>
                    <a:pt x="298" y="49"/>
                    <a:pt x="277" y="58"/>
                    <a:pt x="255" y="63"/>
                  </a:cubicBezTo>
                  <a:cubicBezTo>
                    <a:pt x="252" y="64"/>
                    <a:pt x="248" y="65"/>
                    <a:pt x="244" y="66"/>
                  </a:cubicBezTo>
                  <a:moveTo>
                    <a:pt x="260" y="50"/>
                  </a:moveTo>
                  <a:cubicBezTo>
                    <a:pt x="263" y="47"/>
                    <a:pt x="265" y="44"/>
                    <a:pt x="268" y="42"/>
                  </a:cubicBezTo>
                  <a:cubicBezTo>
                    <a:pt x="278" y="40"/>
                    <a:pt x="289" y="36"/>
                    <a:pt x="299" y="34"/>
                  </a:cubicBezTo>
                  <a:cubicBezTo>
                    <a:pt x="306" y="33"/>
                    <a:pt x="313" y="31"/>
                    <a:pt x="320" y="29"/>
                  </a:cubicBezTo>
                  <a:cubicBezTo>
                    <a:pt x="324" y="28"/>
                    <a:pt x="328" y="26"/>
                    <a:pt x="332" y="25"/>
                  </a:cubicBezTo>
                  <a:cubicBezTo>
                    <a:pt x="333" y="25"/>
                    <a:pt x="339" y="23"/>
                    <a:pt x="340" y="23"/>
                  </a:cubicBezTo>
                  <a:cubicBezTo>
                    <a:pt x="341" y="23"/>
                    <a:pt x="340" y="23"/>
                    <a:pt x="337" y="25"/>
                  </a:cubicBezTo>
                  <a:cubicBezTo>
                    <a:pt x="325" y="32"/>
                    <a:pt x="308" y="34"/>
                    <a:pt x="294" y="37"/>
                  </a:cubicBezTo>
                  <a:cubicBezTo>
                    <a:pt x="282" y="40"/>
                    <a:pt x="271" y="45"/>
                    <a:pt x="260" y="50"/>
                  </a:cubicBezTo>
                  <a:moveTo>
                    <a:pt x="259" y="52"/>
                  </a:moveTo>
                  <a:cubicBezTo>
                    <a:pt x="274" y="45"/>
                    <a:pt x="289" y="40"/>
                    <a:pt x="306" y="37"/>
                  </a:cubicBezTo>
                  <a:cubicBezTo>
                    <a:pt x="319" y="34"/>
                    <a:pt x="333" y="31"/>
                    <a:pt x="344" y="23"/>
                  </a:cubicBezTo>
                  <a:cubicBezTo>
                    <a:pt x="344" y="23"/>
                    <a:pt x="344" y="23"/>
                    <a:pt x="344" y="23"/>
                  </a:cubicBezTo>
                  <a:cubicBezTo>
                    <a:pt x="349" y="25"/>
                    <a:pt x="353" y="26"/>
                    <a:pt x="358" y="28"/>
                  </a:cubicBezTo>
                  <a:cubicBezTo>
                    <a:pt x="342" y="31"/>
                    <a:pt x="325" y="34"/>
                    <a:pt x="309" y="38"/>
                  </a:cubicBezTo>
                  <a:cubicBezTo>
                    <a:pt x="293" y="41"/>
                    <a:pt x="272" y="46"/>
                    <a:pt x="259" y="52"/>
                  </a:cubicBezTo>
                  <a:moveTo>
                    <a:pt x="275" y="35"/>
                  </a:moveTo>
                  <a:cubicBezTo>
                    <a:pt x="276" y="34"/>
                    <a:pt x="277" y="33"/>
                    <a:pt x="277" y="32"/>
                  </a:cubicBezTo>
                  <a:cubicBezTo>
                    <a:pt x="288" y="29"/>
                    <a:pt x="298" y="26"/>
                    <a:pt x="309" y="23"/>
                  </a:cubicBezTo>
                  <a:cubicBezTo>
                    <a:pt x="314" y="21"/>
                    <a:pt x="320" y="20"/>
                    <a:pt x="326" y="19"/>
                  </a:cubicBezTo>
                  <a:cubicBezTo>
                    <a:pt x="326" y="19"/>
                    <a:pt x="325" y="19"/>
                    <a:pt x="324" y="20"/>
                  </a:cubicBezTo>
                  <a:cubicBezTo>
                    <a:pt x="321" y="22"/>
                    <a:pt x="318" y="23"/>
                    <a:pt x="314" y="24"/>
                  </a:cubicBezTo>
                  <a:cubicBezTo>
                    <a:pt x="301" y="29"/>
                    <a:pt x="288" y="30"/>
                    <a:pt x="275" y="35"/>
                  </a:cubicBezTo>
                  <a:moveTo>
                    <a:pt x="270" y="40"/>
                  </a:moveTo>
                  <a:cubicBezTo>
                    <a:pt x="271" y="39"/>
                    <a:pt x="271" y="38"/>
                    <a:pt x="272" y="37"/>
                  </a:cubicBezTo>
                  <a:cubicBezTo>
                    <a:pt x="275" y="36"/>
                    <a:pt x="279" y="35"/>
                    <a:pt x="282" y="34"/>
                  </a:cubicBezTo>
                  <a:cubicBezTo>
                    <a:pt x="288" y="32"/>
                    <a:pt x="294" y="31"/>
                    <a:pt x="300" y="30"/>
                  </a:cubicBezTo>
                  <a:cubicBezTo>
                    <a:pt x="311" y="27"/>
                    <a:pt x="322" y="24"/>
                    <a:pt x="331" y="18"/>
                  </a:cubicBezTo>
                  <a:cubicBezTo>
                    <a:pt x="335" y="19"/>
                    <a:pt x="338" y="20"/>
                    <a:pt x="341" y="21"/>
                  </a:cubicBezTo>
                  <a:cubicBezTo>
                    <a:pt x="331" y="23"/>
                    <a:pt x="322" y="27"/>
                    <a:pt x="312" y="30"/>
                  </a:cubicBezTo>
                  <a:cubicBezTo>
                    <a:pt x="298" y="33"/>
                    <a:pt x="284" y="36"/>
                    <a:pt x="270" y="40"/>
                  </a:cubicBezTo>
                  <a:moveTo>
                    <a:pt x="288" y="27"/>
                  </a:moveTo>
                  <a:cubicBezTo>
                    <a:pt x="292" y="25"/>
                    <a:pt x="295" y="24"/>
                    <a:pt x="298" y="22"/>
                  </a:cubicBezTo>
                  <a:cubicBezTo>
                    <a:pt x="306" y="19"/>
                    <a:pt x="313" y="17"/>
                    <a:pt x="320" y="13"/>
                  </a:cubicBezTo>
                  <a:cubicBezTo>
                    <a:pt x="323" y="14"/>
                    <a:pt x="325" y="15"/>
                    <a:pt x="328" y="16"/>
                  </a:cubicBezTo>
                  <a:cubicBezTo>
                    <a:pt x="320" y="18"/>
                    <a:pt x="312" y="20"/>
                    <a:pt x="304" y="22"/>
                  </a:cubicBezTo>
                  <a:cubicBezTo>
                    <a:pt x="299" y="24"/>
                    <a:pt x="295" y="25"/>
                    <a:pt x="290" y="26"/>
                  </a:cubicBezTo>
                  <a:cubicBezTo>
                    <a:pt x="290" y="26"/>
                    <a:pt x="289" y="27"/>
                    <a:pt x="288" y="27"/>
                  </a:cubicBezTo>
                  <a:moveTo>
                    <a:pt x="281" y="28"/>
                  </a:moveTo>
                  <a:cubicBezTo>
                    <a:pt x="285" y="25"/>
                    <a:pt x="288" y="22"/>
                    <a:pt x="291" y="19"/>
                  </a:cubicBezTo>
                  <a:cubicBezTo>
                    <a:pt x="295" y="17"/>
                    <a:pt x="299" y="16"/>
                    <a:pt x="303" y="15"/>
                  </a:cubicBezTo>
                  <a:cubicBezTo>
                    <a:pt x="307" y="14"/>
                    <a:pt x="312" y="14"/>
                    <a:pt x="316" y="13"/>
                  </a:cubicBezTo>
                  <a:cubicBezTo>
                    <a:pt x="317" y="13"/>
                    <a:pt x="317" y="13"/>
                    <a:pt x="317" y="13"/>
                  </a:cubicBezTo>
                  <a:cubicBezTo>
                    <a:pt x="319" y="13"/>
                    <a:pt x="306" y="17"/>
                    <a:pt x="306" y="18"/>
                  </a:cubicBezTo>
                  <a:cubicBezTo>
                    <a:pt x="297" y="21"/>
                    <a:pt x="289" y="25"/>
                    <a:pt x="281" y="28"/>
                  </a:cubicBezTo>
                  <a:moveTo>
                    <a:pt x="294" y="16"/>
                  </a:moveTo>
                  <a:cubicBezTo>
                    <a:pt x="297" y="13"/>
                    <a:pt x="300" y="10"/>
                    <a:pt x="303" y="7"/>
                  </a:cubicBezTo>
                  <a:cubicBezTo>
                    <a:pt x="307" y="9"/>
                    <a:pt x="311" y="10"/>
                    <a:pt x="315" y="11"/>
                  </a:cubicBezTo>
                  <a:cubicBezTo>
                    <a:pt x="308" y="12"/>
                    <a:pt x="301" y="14"/>
                    <a:pt x="294" y="16"/>
                  </a:cubicBezTo>
                  <a:moveTo>
                    <a:pt x="302" y="0"/>
                  </a:moveTo>
                  <a:cubicBezTo>
                    <a:pt x="301" y="0"/>
                    <a:pt x="300" y="1"/>
                    <a:pt x="300" y="1"/>
                  </a:cubicBezTo>
                  <a:cubicBezTo>
                    <a:pt x="248" y="50"/>
                    <a:pt x="201" y="104"/>
                    <a:pt x="153" y="156"/>
                  </a:cubicBezTo>
                  <a:cubicBezTo>
                    <a:pt x="109" y="203"/>
                    <a:pt x="63" y="250"/>
                    <a:pt x="22" y="299"/>
                  </a:cubicBezTo>
                  <a:cubicBezTo>
                    <a:pt x="3" y="312"/>
                    <a:pt x="0" y="355"/>
                    <a:pt x="23" y="365"/>
                  </a:cubicBezTo>
                  <a:cubicBezTo>
                    <a:pt x="36" y="375"/>
                    <a:pt x="52" y="382"/>
                    <a:pt x="67" y="390"/>
                  </a:cubicBezTo>
                  <a:cubicBezTo>
                    <a:pt x="94" y="404"/>
                    <a:pt x="121" y="418"/>
                    <a:pt x="148" y="431"/>
                  </a:cubicBezTo>
                  <a:cubicBezTo>
                    <a:pt x="191" y="453"/>
                    <a:pt x="234" y="477"/>
                    <a:pt x="278" y="494"/>
                  </a:cubicBezTo>
                  <a:cubicBezTo>
                    <a:pt x="279" y="494"/>
                    <a:pt x="279" y="494"/>
                    <a:pt x="279" y="494"/>
                  </a:cubicBezTo>
                  <a:cubicBezTo>
                    <a:pt x="281" y="494"/>
                    <a:pt x="281" y="493"/>
                    <a:pt x="282" y="492"/>
                  </a:cubicBezTo>
                  <a:cubicBezTo>
                    <a:pt x="282" y="492"/>
                    <a:pt x="283" y="492"/>
                    <a:pt x="283" y="492"/>
                  </a:cubicBezTo>
                  <a:cubicBezTo>
                    <a:pt x="321" y="447"/>
                    <a:pt x="364" y="405"/>
                    <a:pt x="405" y="363"/>
                  </a:cubicBezTo>
                  <a:cubicBezTo>
                    <a:pt x="458" y="307"/>
                    <a:pt x="512" y="251"/>
                    <a:pt x="564" y="193"/>
                  </a:cubicBezTo>
                  <a:cubicBezTo>
                    <a:pt x="570" y="186"/>
                    <a:pt x="580" y="178"/>
                    <a:pt x="583" y="169"/>
                  </a:cubicBezTo>
                  <a:cubicBezTo>
                    <a:pt x="584" y="167"/>
                    <a:pt x="584" y="166"/>
                    <a:pt x="583" y="166"/>
                  </a:cubicBezTo>
                  <a:cubicBezTo>
                    <a:pt x="582" y="165"/>
                    <a:pt x="581" y="165"/>
                    <a:pt x="580" y="165"/>
                  </a:cubicBezTo>
                  <a:cubicBezTo>
                    <a:pt x="580" y="165"/>
                    <a:pt x="580" y="165"/>
                    <a:pt x="580" y="165"/>
                  </a:cubicBezTo>
                  <a:cubicBezTo>
                    <a:pt x="580" y="165"/>
                    <a:pt x="580" y="165"/>
                    <a:pt x="580" y="165"/>
                  </a:cubicBezTo>
                  <a:cubicBezTo>
                    <a:pt x="575" y="165"/>
                    <a:pt x="572" y="155"/>
                    <a:pt x="570" y="151"/>
                  </a:cubicBezTo>
                  <a:cubicBezTo>
                    <a:pt x="567" y="141"/>
                    <a:pt x="569" y="130"/>
                    <a:pt x="573" y="121"/>
                  </a:cubicBezTo>
                  <a:cubicBezTo>
                    <a:pt x="574" y="120"/>
                    <a:pt x="574" y="119"/>
                    <a:pt x="574" y="118"/>
                  </a:cubicBezTo>
                  <a:cubicBezTo>
                    <a:pt x="574" y="118"/>
                    <a:pt x="573" y="117"/>
                    <a:pt x="572" y="116"/>
                  </a:cubicBezTo>
                  <a:cubicBezTo>
                    <a:pt x="532" y="98"/>
                    <a:pt x="492" y="80"/>
                    <a:pt x="453" y="63"/>
                  </a:cubicBezTo>
                  <a:cubicBezTo>
                    <a:pt x="403" y="41"/>
                    <a:pt x="354" y="18"/>
                    <a:pt x="303" y="0"/>
                  </a:cubicBezTo>
                  <a:cubicBezTo>
                    <a:pt x="302" y="0"/>
                    <a:pt x="302" y="0"/>
                    <a:pt x="30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423"/>
            <p:cNvSpPr/>
            <p:nvPr/>
          </p:nvSpPr>
          <p:spPr bwMode="auto">
            <a:xfrm>
              <a:off x="5344" y="2536"/>
              <a:ext cx="314" cy="516"/>
            </a:xfrm>
            <a:custGeom>
              <a:avLst/>
              <a:gdLst>
                <a:gd name="T0" fmla="*/ 235 w 235"/>
                <a:gd name="T1" fmla="*/ 0 h 387"/>
                <a:gd name="T2" fmla="*/ 210 w 235"/>
                <a:gd name="T3" fmla="*/ 24 h 387"/>
                <a:gd name="T4" fmla="*/ 0 w 235"/>
                <a:gd name="T5" fmla="*/ 374 h 387"/>
                <a:gd name="T6" fmla="*/ 8 w 235"/>
                <a:gd name="T7" fmla="*/ 386 h 387"/>
                <a:gd name="T8" fmla="*/ 9 w 235"/>
                <a:gd name="T9" fmla="*/ 387 h 387"/>
                <a:gd name="T10" fmla="*/ 235 w 235"/>
                <a:gd name="T11" fmla="*/ 0 h 387"/>
              </a:gdLst>
              <a:ahLst/>
              <a:cxnLst>
                <a:cxn ang="0">
                  <a:pos x="T0" y="T1"/>
                </a:cxn>
                <a:cxn ang="0">
                  <a:pos x="T2" y="T3"/>
                </a:cxn>
                <a:cxn ang="0">
                  <a:pos x="T4" y="T5"/>
                </a:cxn>
                <a:cxn ang="0">
                  <a:pos x="T6" y="T7"/>
                </a:cxn>
                <a:cxn ang="0">
                  <a:pos x="T8" y="T9"/>
                </a:cxn>
                <a:cxn ang="0">
                  <a:pos x="T10" y="T11"/>
                </a:cxn>
              </a:cxnLst>
              <a:rect l="0" t="0" r="r" b="b"/>
              <a:pathLst>
                <a:path w="235" h="387">
                  <a:moveTo>
                    <a:pt x="235" y="0"/>
                  </a:moveTo>
                  <a:cubicBezTo>
                    <a:pt x="227" y="8"/>
                    <a:pt x="219" y="16"/>
                    <a:pt x="210" y="24"/>
                  </a:cubicBezTo>
                  <a:cubicBezTo>
                    <a:pt x="152" y="148"/>
                    <a:pt x="52" y="247"/>
                    <a:pt x="0" y="374"/>
                  </a:cubicBezTo>
                  <a:cubicBezTo>
                    <a:pt x="3" y="378"/>
                    <a:pt x="5" y="382"/>
                    <a:pt x="8" y="386"/>
                  </a:cubicBezTo>
                  <a:cubicBezTo>
                    <a:pt x="9" y="386"/>
                    <a:pt x="9" y="387"/>
                    <a:pt x="9" y="387"/>
                  </a:cubicBezTo>
                  <a:cubicBezTo>
                    <a:pt x="63" y="246"/>
                    <a:pt x="177" y="139"/>
                    <a:pt x="2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424"/>
            <p:cNvSpPr/>
            <p:nvPr/>
          </p:nvSpPr>
          <p:spPr bwMode="auto">
            <a:xfrm>
              <a:off x="4947" y="2513"/>
              <a:ext cx="686" cy="202"/>
            </a:xfrm>
            <a:custGeom>
              <a:avLst/>
              <a:gdLst>
                <a:gd name="T0" fmla="*/ 512 w 512"/>
                <a:gd name="T1" fmla="*/ 0 h 151"/>
                <a:gd name="T2" fmla="*/ 8 w 512"/>
                <a:gd name="T3" fmla="*/ 147 h 151"/>
                <a:gd name="T4" fmla="*/ 7 w 512"/>
                <a:gd name="T5" fmla="*/ 151 h 151"/>
                <a:gd name="T6" fmla="*/ 10 w 512"/>
                <a:gd name="T7" fmla="*/ 151 h 151"/>
                <a:gd name="T8" fmla="*/ 21 w 512"/>
                <a:gd name="T9" fmla="*/ 144 h 151"/>
                <a:gd name="T10" fmla="*/ 24 w 512"/>
                <a:gd name="T11" fmla="*/ 145 h 151"/>
                <a:gd name="T12" fmla="*/ 26 w 512"/>
                <a:gd name="T13" fmla="*/ 146 h 151"/>
                <a:gd name="T14" fmla="*/ 487 w 512"/>
                <a:gd name="T15" fmla="*/ 12 h 151"/>
                <a:gd name="T16" fmla="*/ 512 w 512"/>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151">
                  <a:moveTo>
                    <a:pt x="512" y="0"/>
                  </a:moveTo>
                  <a:cubicBezTo>
                    <a:pt x="344" y="52"/>
                    <a:pt x="172" y="86"/>
                    <a:pt x="8" y="147"/>
                  </a:cubicBezTo>
                  <a:cubicBezTo>
                    <a:pt x="0" y="150"/>
                    <a:pt x="3" y="151"/>
                    <a:pt x="7" y="151"/>
                  </a:cubicBezTo>
                  <a:cubicBezTo>
                    <a:pt x="8" y="151"/>
                    <a:pt x="9" y="151"/>
                    <a:pt x="10" y="151"/>
                  </a:cubicBezTo>
                  <a:cubicBezTo>
                    <a:pt x="8" y="148"/>
                    <a:pt x="16" y="144"/>
                    <a:pt x="21" y="144"/>
                  </a:cubicBezTo>
                  <a:cubicBezTo>
                    <a:pt x="22" y="144"/>
                    <a:pt x="23" y="144"/>
                    <a:pt x="24" y="145"/>
                  </a:cubicBezTo>
                  <a:cubicBezTo>
                    <a:pt x="25" y="145"/>
                    <a:pt x="25" y="145"/>
                    <a:pt x="26" y="146"/>
                  </a:cubicBezTo>
                  <a:cubicBezTo>
                    <a:pt x="177" y="92"/>
                    <a:pt x="334" y="58"/>
                    <a:pt x="487" y="12"/>
                  </a:cubicBezTo>
                  <a:cubicBezTo>
                    <a:pt x="495" y="8"/>
                    <a:pt x="503" y="4"/>
                    <a:pt x="5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1425"/>
            <p:cNvSpPr>
              <a:spLocks noEditPoints="1"/>
            </p:cNvSpPr>
            <p:nvPr/>
          </p:nvSpPr>
          <p:spPr bwMode="auto">
            <a:xfrm>
              <a:off x="5071" y="2783"/>
              <a:ext cx="152" cy="305"/>
            </a:xfrm>
            <a:custGeom>
              <a:avLst/>
              <a:gdLst>
                <a:gd name="T0" fmla="*/ 112 w 114"/>
                <a:gd name="T1" fmla="*/ 69 h 229"/>
                <a:gd name="T2" fmla="*/ 114 w 114"/>
                <a:gd name="T3" fmla="*/ 72 h 229"/>
                <a:gd name="T4" fmla="*/ 112 w 114"/>
                <a:gd name="T5" fmla="*/ 69 h 229"/>
                <a:gd name="T6" fmla="*/ 0 w 114"/>
                <a:gd name="T7" fmla="*/ 12 h 229"/>
                <a:gd name="T8" fmla="*/ 29 w 114"/>
                <a:gd name="T9" fmla="*/ 123 h 229"/>
                <a:gd name="T10" fmla="*/ 45 w 114"/>
                <a:gd name="T11" fmla="*/ 189 h 229"/>
                <a:gd name="T12" fmla="*/ 52 w 114"/>
                <a:gd name="T13" fmla="*/ 227 h 229"/>
                <a:gd name="T14" fmla="*/ 56 w 114"/>
                <a:gd name="T15" fmla="*/ 229 h 229"/>
                <a:gd name="T16" fmla="*/ 75 w 114"/>
                <a:gd name="T17" fmla="*/ 211 h 229"/>
                <a:gd name="T18" fmla="*/ 89 w 114"/>
                <a:gd name="T19" fmla="*/ 159 h 229"/>
                <a:gd name="T20" fmla="*/ 109 w 114"/>
                <a:gd name="T21" fmla="*/ 91 h 229"/>
                <a:gd name="T22" fmla="*/ 98 w 114"/>
                <a:gd name="T23" fmla="*/ 76 h 229"/>
                <a:gd name="T24" fmla="*/ 80 w 114"/>
                <a:gd name="T25" fmla="*/ 138 h 229"/>
                <a:gd name="T26" fmla="*/ 62 w 114"/>
                <a:gd name="T27" fmla="*/ 206 h 229"/>
                <a:gd name="T28" fmla="*/ 58 w 114"/>
                <a:gd name="T29" fmla="*/ 172 h 229"/>
                <a:gd name="T30" fmla="*/ 45 w 114"/>
                <a:gd name="T31" fmla="*/ 119 h 229"/>
                <a:gd name="T32" fmla="*/ 20 w 114"/>
                <a:gd name="T33" fmla="*/ 24 h 229"/>
                <a:gd name="T34" fmla="*/ 0 w 114"/>
                <a:gd name="T35" fmla="*/ 12 h 229"/>
                <a:gd name="T36" fmla="*/ 11 w 114"/>
                <a:gd name="T37" fmla="*/ 0 h 229"/>
                <a:gd name="T38" fmla="*/ 14 w 114"/>
                <a:gd name="T39" fmla="*/ 2 h 229"/>
                <a:gd name="T40" fmla="*/ 11 w 114"/>
                <a:gd name="T4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229">
                  <a:moveTo>
                    <a:pt x="112" y="69"/>
                  </a:moveTo>
                  <a:cubicBezTo>
                    <a:pt x="113" y="70"/>
                    <a:pt x="114" y="71"/>
                    <a:pt x="114" y="72"/>
                  </a:cubicBezTo>
                  <a:cubicBezTo>
                    <a:pt x="114" y="71"/>
                    <a:pt x="113" y="70"/>
                    <a:pt x="112" y="69"/>
                  </a:cubicBezTo>
                  <a:moveTo>
                    <a:pt x="0" y="12"/>
                  </a:moveTo>
                  <a:cubicBezTo>
                    <a:pt x="10" y="49"/>
                    <a:pt x="20" y="86"/>
                    <a:pt x="29" y="123"/>
                  </a:cubicBezTo>
                  <a:cubicBezTo>
                    <a:pt x="35" y="145"/>
                    <a:pt x="40" y="167"/>
                    <a:pt x="45" y="189"/>
                  </a:cubicBezTo>
                  <a:cubicBezTo>
                    <a:pt x="46" y="197"/>
                    <a:pt x="47" y="222"/>
                    <a:pt x="52" y="227"/>
                  </a:cubicBezTo>
                  <a:cubicBezTo>
                    <a:pt x="53" y="228"/>
                    <a:pt x="54" y="229"/>
                    <a:pt x="56" y="229"/>
                  </a:cubicBezTo>
                  <a:cubicBezTo>
                    <a:pt x="60" y="223"/>
                    <a:pt x="68" y="217"/>
                    <a:pt x="75" y="211"/>
                  </a:cubicBezTo>
                  <a:cubicBezTo>
                    <a:pt x="82" y="195"/>
                    <a:pt x="85" y="173"/>
                    <a:pt x="89" y="159"/>
                  </a:cubicBezTo>
                  <a:cubicBezTo>
                    <a:pt x="96" y="137"/>
                    <a:pt x="103" y="114"/>
                    <a:pt x="109" y="91"/>
                  </a:cubicBezTo>
                  <a:cubicBezTo>
                    <a:pt x="105" y="86"/>
                    <a:pt x="102" y="81"/>
                    <a:pt x="98" y="76"/>
                  </a:cubicBezTo>
                  <a:cubicBezTo>
                    <a:pt x="92" y="97"/>
                    <a:pt x="86" y="117"/>
                    <a:pt x="80" y="138"/>
                  </a:cubicBezTo>
                  <a:cubicBezTo>
                    <a:pt x="75" y="154"/>
                    <a:pt x="71" y="185"/>
                    <a:pt x="62" y="206"/>
                  </a:cubicBezTo>
                  <a:cubicBezTo>
                    <a:pt x="60" y="194"/>
                    <a:pt x="59" y="178"/>
                    <a:pt x="58" y="172"/>
                  </a:cubicBezTo>
                  <a:cubicBezTo>
                    <a:pt x="54" y="154"/>
                    <a:pt x="50" y="136"/>
                    <a:pt x="45" y="119"/>
                  </a:cubicBezTo>
                  <a:cubicBezTo>
                    <a:pt x="38" y="87"/>
                    <a:pt x="29" y="56"/>
                    <a:pt x="20" y="24"/>
                  </a:cubicBezTo>
                  <a:cubicBezTo>
                    <a:pt x="14" y="21"/>
                    <a:pt x="7" y="17"/>
                    <a:pt x="0" y="12"/>
                  </a:cubicBezTo>
                  <a:moveTo>
                    <a:pt x="11" y="0"/>
                  </a:moveTo>
                  <a:cubicBezTo>
                    <a:pt x="12" y="0"/>
                    <a:pt x="13" y="1"/>
                    <a:pt x="14" y="2"/>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1426"/>
            <p:cNvSpPr/>
            <p:nvPr/>
          </p:nvSpPr>
          <p:spPr bwMode="auto">
            <a:xfrm>
              <a:off x="5141" y="2992"/>
              <a:ext cx="152" cy="108"/>
            </a:xfrm>
            <a:custGeom>
              <a:avLst/>
              <a:gdLst>
                <a:gd name="T0" fmla="*/ 107 w 113"/>
                <a:gd name="T1" fmla="*/ 0 h 81"/>
                <a:gd name="T2" fmla="*/ 42 w 113"/>
                <a:gd name="T3" fmla="*/ 41 h 81"/>
                <a:gd name="T4" fmla="*/ 22 w 113"/>
                <a:gd name="T5" fmla="*/ 54 h 81"/>
                <a:gd name="T6" fmla="*/ 3 w 113"/>
                <a:gd name="T7" fmla="*/ 72 h 81"/>
                <a:gd name="T8" fmla="*/ 1 w 113"/>
                <a:gd name="T9" fmla="*/ 75 h 81"/>
                <a:gd name="T10" fmla="*/ 1 w 113"/>
                <a:gd name="T11" fmla="*/ 79 h 81"/>
                <a:gd name="T12" fmla="*/ 1 w 113"/>
                <a:gd name="T13" fmla="*/ 79 h 81"/>
                <a:gd name="T14" fmla="*/ 6 w 113"/>
                <a:gd name="T15" fmla="*/ 81 h 81"/>
                <a:gd name="T16" fmla="*/ 17 w 113"/>
                <a:gd name="T17" fmla="*/ 76 h 81"/>
                <a:gd name="T18" fmla="*/ 19 w 113"/>
                <a:gd name="T19" fmla="*/ 74 h 81"/>
                <a:gd name="T20" fmla="*/ 25 w 113"/>
                <a:gd name="T21" fmla="*/ 68 h 81"/>
                <a:gd name="T22" fmla="*/ 52 w 113"/>
                <a:gd name="T23" fmla="*/ 47 h 81"/>
                <a:gd name="T24" fmla="*/ 113 w 113"/>
                <a:gd name="T25" fmla="*/ 8 h 81"/>
                <a:gd name="T26" fmla="*/ 107 w 113"/>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81">
                  <a:moveTo>
                    <a:pt x="107" y="0"/>
                  </a:moveTo>
                  <a:cubicBezTo>
                    <a:pt x="84" y="11"/>
                    <a:pt x="63" y="26"/>
                    <a:pt x="42" y="41"/>
                  </a:cubicBezTo>
                  <a:cubicBezTo>
                    <a:pt x="36" y="45"/>
                    <a:pt x="29" y="49"/>
                    <a:pt x="22" y="54"/>
                  </a:cubicBezTo>
                  <a:cubicBezTo>
                    <a:pt x="15" y="60"/>
                    <a:pt x="7" y="66"/>
                    <a:pt x="3" y="72"/>
                  </a:cubicBezTo>
                  <a:cubicBezTo>
                    <a:pt x="2" y="73"/>
                    <a:pt x="1" y="74"/>
                    <a:pt x="1" y="75"/>
                  </a:cubicBezTo>
                  <a:cubicBezTo>
                    <a:pt x="0" y="76"/>
                    <a:pt x="0" y="78"/>
                    <a:pt x="1" y="79"/>
                  </a:cubicBezTo>
                  <a:cubicBezTo>
                    <a:pt x="1" y="79"/>
                    <a:pt x="1" y="79"/>
                    <a:pt x="1" y="79"/>
                  </a:cubicBezTo>
                  <a:cubicBezTo>
                    <a:pt x="2" y="80"/>
                    <a:pt x="4" y="81"/>
                    <a:pt x="6" y="81"/>
                  </a:cubicBezTo>
                  <a:cubicBezTo>
                    <a:pt x="10" y="81"/>
                    <a:pt x="16" y="79"/>
                    <a:pt x="17" y="76"/>
                  </a:cubicBezTo>
                  <a:cubicBezTo>
                    <a:pt x="17" y="75"/>
                    <a:pt x="17" y="75"/>
                    <a:pt x="19" y="74"/>
                  </a:cubicBezTo>
                  <a:cubicBezTo>
                    <a:pt x="21" y="72"/>
                    <a:pt x="23" y="70"/>
                    <a:pt x="25" y="68"/>
                  </a:cubicBezTo>
                  <a:cubicBezTo>
                    <a:pt x="34" y="61"/>
                    <a:pt x="43" y="54"/>
                    <a:pt x="52" y="47"/>
                  </a:cubicBezTo>
                  <a:cubicBezTo>
                    <a:pt x="72" y="33"/>
                    <a:pt x="92" y="19"/>
                    <a:pt x="113" y="8"/>
                  </a:cubicBezTo>
                  <a:cubicBezTo>
                    <a:pt x="111" y="5"/>
                    <a:pt x="109" y="2"/>
                    <a:pt x="10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1427"/>
            <p:cNvSpPr/>
            <p:nvPr/>
          </p:nvSpPr>
          <p:spPr bwMode="auto">
            <a:xfrm>
              <a:off x="5183" y="2851"/>
              <a:ext cx="173" cy="209"/>
            </a:xfrm>
            <a:custGeom>
              <a:avLst/>
              <a:gdLst>
                <a:gd name="T0" fmla="*/ 13 w 129"/>
                <a:gd name="T1" fmla="*/ 0 h 157"/>
                <a:gd name="T2" fmla="*/ 0 w 129"/>
                <a:gd name="T3" fmla="*/ 7 h 157"/>
                <a:gd name="T4" fmla="*/ 0 w 129"/>
                <a:gd name="T5" fmla="*/ 7 h 157"/>
                <a:gd name="T6" fmla="*/ 14 w 129"/>
                <a:gd name="T7" fmla="*/ 25 h 157"/>
                <a:gd name="T8" fmla="*/ 25 w 129"/>
                <a:gd name="T9" fmla="*/ 40 h 157"/>
                <a:gd name="T10" fmla="*/ 76 w 129"/>
                <a:gd name="T11" fmla="*/ 106 h 157"/>
                <a:gd name="T12" fmla="*/ 82 w 129"/>
                <a:gd name="T13" fmla="*/ 114 h 157"/>
                <a:gd name="T14" fmla="*/ 114 w 129"/>
                <a:gd name="T15" fmla="*/ 156 h 157"/>
                <a:gd name="T16" fmla="*/ 118 w 129"/>
                <a:gd name="T17" fmla="*/ 157 h 157"/>
                <a:gd name="T18" fmla="*/ 129 w 129"/>
                <a:gd name="T19" fmla="*/ 151 h 157"/>
                <a:gd name="T20" fmla="*/ 128 w 129"/>
                <a:gd name="T21" fmla="*/ 150 h 157"/>
                <a:gd name="T22" fmla="*/ 120 w 129"/>
                <a:gd name="T23" fmla="*/ 138 h 157"/>
                <a:gd name="T24" fmla="*/ 30 w 129"/>
                <a:gd name="T25" fmla="*/ 21 h 157"/>
                <a:gd name="T26" fmla="*/ 28 w 129"/>
                <a:gd name="T27" fmla="*/ 18 h 157"/>
                <a:gd name="T28" fmla="*/ 15 w 129"/>
                <a:gd name="T29" fmla="*/ 1 h 157"/>
                <a:gd name="T30" fmla="*/ 13 w 129"/>
                <a:gd name="T3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7">
                  <a:moveTo>
                    <a:pt x="13" y="0"/>
                  </a:moveTo>
                  <a:cubicBezTo>
                    <a:pt x="8" y="2"/>
                    <a:pt x="4" y="5"/>
                    <a:pt x="0" y="7"/>
                  </a:cubicBezTo>
                  <a:cubicBezTo>
                    <a:pt x="0" y="7"/>
                    <a:pt x="0" y="7"/>
                    <a:pt x="0" y="7"/>
                  </a:cubicBezTo>
                  <a:cubicBezTo>
                    <a:pt x="5" y="13"/>
                    <a:pt x="9" y="19"/>
                    <a:pt x="14" y="25"/>
                  </a:cubicBezTo>
                  <a:cubicBezTo>
                    <a:pt x="18" y="30"/>
                    <a:pt x="21" y="35"/>
                    <a:pt x="25" y="40"/>
                  </a:cubicBezTo>
                  <a:cubicBezTo>
                    <a:pt x="42" y="62"/>
                    <a:pt x="59" y="84"/>
                    <a:pt x="76" y="106"/>
                  </a:cubicBezTo>
                  <a:cubicBezTo>
                    <a:pt x="78" y="108"/>
                    <a:pt x="80" y="111"/>
                    <a:pt x="82" y="114"/>
                  </a:cubicBezTo>
                  <a:cubicBezTo>
                    <a:pt x="93" y="128"/>
                    <a:pt x="103" y="142"/>
                    <a:pt x="114" y="156"/>
                  </a:cubicBezTo>
                  <a:cubicBezTo>
                    <a:pt x="114" y="157"/>
                    <a:pt x="116" y="157"/>
                    <a:pt x="118" y="157"/>
                  </a:cubicBezTo>
                  <a:cubicBezTo>
                    <a:pt x="122" y="157"/>
                    <a:pt x="129" y="154"/>
                    <a:pt x="129" y="151"/>
                  </a:cubicBezTo>
                  <a:cubicBezTo>
                    <a:pt x="129" y="151"/>
                    <a:pt x="129" y="150"/>
                    <a:pt x="128" y="150"/>
                  </a:cubicBezTo>
                  <a:cubicBezTo>
                    <a:pt x="125" y="146"/>
                    <a:pt x="123" y="142"/>
                    <a:pt x="120" y="138"/>
                  </a:cubicBezTo>
                  <a:cubicBezTo>
                    <a:pt x="90" y="98"/>
                    <a:pt x="61" y="60"/>
                    <a:pt x="30" y="21"/>
                  </a:cubicBezTo>
                  <a:cubicBezTo>
                    <a:pt x="30" y="20"/>
                    <a:pt x="29" y="19"/>
                    <a:pt x="28" y="18"/>
                  </a:cubicBezTo>
                  <a:cubicBezTo>
                    <a:pt x="24" y="13"/>
                    <a:pt x="19" y="7"/>
                    <a:pt x="15" y="1"/>
                  </a:cubicBezTo>
                  <a:cubicBezTo>
                    <a:pt x="14" y="1"/>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1428"/>
            <p:cNvSpPr/>
            <p:nvPr/>
          </p:nvSpPr>
          <p:spPr bwMode="auto">
            <a:xfrm>
              <a:off x="5163" y="2526"/>
              <a:ext cx="500" cy="337"/>
            </a:xfrm>
            <a:custGeom>
              <a:avLst/>
              <a:gdLst>
                <a:gd name="T0" fmla="*/ 365 w 374"/>
                <a:gd name="T1" fmla="*/ 0 h 252"/>
                <a:gd name="T2" fmla="*/ 357 w 374"/>
                <a:gd name="T3" fmla="*/ 3 h 252"/>
                <a:gd name="T4" fmla="*/ 209 w 374"/>
                <a:gd name="T5" fmla="*/ 114 h 252"/>
                <a:gd name="T6" fmla="*/ 7 w 374"/>
                <a:gd name="T7" fmla="*/ 242 h 252"/>
                <a:gd name="T8" fmla="*/ 10 w 374"/>
                <a:gd name="T9" fmla="*/ 252 h 252"/>
                <a:gd name="T10" fmla="*/ 14 w 374"/>
                <a:gd name="T11" fmla="*/ 250 h 252"/>
                <a:gd name="T12" fmla="*/ 15 w 374"/>
                <a:gd name="T13" fmla="*/ 250 h 252"/>
                <a:gd name="T14" fmla="*/ 28 w 374"/>
                <a:gd name="T15" fmla="*/ 243 h 252"/>
                <a:gd name="T16" fmla="*/ 219 w 374"/>
                <a:gd name="T17" fmla="*/ 120 h 252"/>
                <a:gd name="T18" fmla="*/ 345 w 374"/>
                <a:gd name="T19" fmla="*/ 31 h 252"/>
                <a:gd name="T20" fmla="*/ 370 w 374"/>
                <a:gd name="T21" fmla="*/ 7 h 252"/>
                <a:gd name="T22" fmla="*/ 370 w 374"/>
                <a:gd name="T23" fmla="*/ 7 h 252"/>
                <a:gd name="T24" fmla="*/ 365 w 374"/>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4" h="252">
                  <a:moveTo>
                    <a:pt x="365" y="0"/>
                  </a:moveTo>
                  <a:cubicBezTo>
                    <a:pt x="362" y="0"/>
                    <a:pt x="359" y="1"/>
                    <a:pt x="357" y="3"/>
                  </a:cubicBezTo>
                  <a:cubicBezTo>
                    <a:pt x="315" y="46"/>
                    <a:pt x="258" y="80"/>
                    <a:pt x="209" y="114"/>
                  </a:cubicBezTo>
                  <a:cubicBezTo>
                    <a:pt x="144" y="159"/>
                    <a:pt x="78" y="205"/>
                    <a:pt x="7" y="242"/>
                  </a:cubicBezTo>
                  <a:cubicBezTo>
                    <a:pt x="0" y="246"/>
                    <a:pt x="4" y="252"/>
                    <a:pt x="10" y="252"/>
                  </a:cubicBezTo>
                  <a:cubicBezTo>
                    <a:pt x="11" y="252"/>
                    <a:pt x="13" y="251"/>
                    <a:pt x="14" y="250"/>
                  </a:cubicBezTo>
                  <a:cubicBezTo>
                    <a:pt x="14" y="250"/>
                    <a:pt x="14" y="250"/>
                    <a:pt x="15" y="250"/>
                  </a:cubicBezTo>
                  <a:cubicBezTo>
                    <a:pt x="19" y="248"/>
                    <a:pt x="23" y="245"/>
                    <a:pt x="28" y="243"/>
                  </a:cubicBezTo>
                  <a:cubicBezTo>
                    <a:pt x="94" y="207"/>
                    <a:pt x="157" y="163"/>
                    <a:pt x="219" y="120"/>
                  </a:cubicBezTo>
                  <a:cubicBezTo>
                    <a:pt x="260" y="92"/>
                    <a:pt x="306" y="64"/>
                    <a:pt x="345" y="31"/>
                  </a:cubicBezTo>
                  <a:cubicBezTo>
                    <a:pt x="354" y="23"/>
                    <a:pt x="362" y="15"/>
                    <a:pt x="370" y="7"/>
                  </a:cubicBezTo>
                  <a:cubicBezTo>
                    <a:pt x="370" y="7"/>
                    <a:pt x="370" y="7"/>
                    <a:pt x="370" y="7"/>
                  </a:cubicBezTo>
                  <a:cubicBezTo>
                    <a:pt x="374" y="3"/>
                    <a:pt x="370" y="0"/>
                    <a:pt x="3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429"/>
            <p:cNvSpPr/>
            <p:nvPr/>
          </p:nvSpPr>
          <p:spPr bwMode="auto">
            <a:xfrm>
              <a:off x="4958" y="2504"/>
              <a:ext cx="709" cy="325"/>
            </a:xfrm>
            <a:custGeom>
              <a:avLst/>
              <a:gdLst>
                <a:gd name="T0" fmla="*/ 520 w 530"/>
                <a:gd name="T1" fmla="*/ 0 h 244"/>
                <a:gd name="T2" fmla="*/ 516 w 530"/>
                <a:gd name="T3" fmla="*/ 1 h 244"/>
                <a:gd name="T4" fmla="*/ 504 w 530"/>
                <a:gd name="T5" fmla="*/ 7 h 244"/>
                <a:gd name="T6" fmla="*/ 479 w 530"/>
                <a:gd name="T7" fmla="*/ 19 h 244"/>
                <a:gd name="T8" fmla="*/ 270 w 530"/>
                <a:gd name="T9" fmla="*/ 146 h 244"/>
                <a:gd name="T10" fmla="*/ 173 w 530"/>
                <a:gd name="T11" fmla="*/ 216 h 244"/>
                <a:gd name="T12" fmla="*/ 146 w 530"/>
                <a:gd name="T13" fmla="*/ 232 h 244"/>
                <a:gd name="T14" fmla="*/ 130 w 530"/>
                <a:gd name="T15" fmla="*/ 228 h 244"/>
                <a:gd name="T16" fmla="*/ 98 w 530"/>
                <a:gd name="T17" fmla="*/ 211 h 244"/>
                <a:gd name="T18" fmla="*/ 95 w 530"/>
                <a:gd name="T19" fmla="*/ 209 h 244"/>
                <a:gd name="T20" fmla="*/ 89 w 530"/>
                <a:gd name="T21" fmla="*/ 204 h 244"/>
                <a:gd name="T22" fmla="*/ 18 w 530"/>
                <a:gd name="T23" fmla="*/ 153 h 244"/>
                <a:gd name="T24" fmla="*/ 16 w 530"/>
                <a:gd name="T25" fmla="*/ 152 h 244"/>
                <a:gd name="T26" fmla="*/ 13 w 530"/>
                <a:gd name="T27" fmla="*/ 151 h 244"/>
                <a:gd name="T28" fmla="*/ 2 w 530"/>
                <a:gd name="T29" fmla="*/ 158 h 244"/>
                <a:gd name="T30" fmla="*/ 3 w 530"/>
                <a:gd name="T31" fmla="*/ 160 h 244"/>
                <a:gd name="T32" fmla="*/ 84 w 530"/>
                <a:gd name="T33" fmla="*/ 221 h 244"/>
                <a:gd name="T34" fmla="*/ 104 w 530"/>
                <a:gd name="T35" fmla="*/ 233 h 244"/>
                <a:gd name="T36" fmla="*/ 140 w 530"/>
                <a:gd name="T37" fmla="*/ 244 h 244"/>
                <a:gd name="T38" fmla="*/ 143 w 530"/>
                <a:gd name="T39" fmla="*/ 244 h 244"/>
                <a:gd name="T40" fmla="*/ 227 w 530"/>
                <a:gd name="T41" fmla="*/ 188 h 244"/>
                <a:gd name="T42" fmla="*/ 522 w 530"/>
                <a:gd name="T43" fmla="*/ 8 h 244"/>
                <a:gd name="T44" fmla="*/ 520 w 530"/>
                <a:gd name="T45"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0" h="244">
                  <a:moveTo>
                    <a:pt x="520" y="0"/>
                  </a:moveTo>
                  <a:cubicBezTo>
                    <a:pt x="519" y="0"/>
                    <a:pt x="517" y="0"/>
                    <a:pt x="516" y="1"/>
                  </a:cubicBezTo>
                  <a:cubicBezTo>
                    <a:pt x="512" y="3"/>
                    <a:pt x="508" y="5"/>
                    <a:pt x="504" y="7"/>
                  </a:cubicBezTo>
                  <a:cubicBezTo>
                    <a:pt x="495" y="11"/>
                    <a:pt x="487" y="15"/>
                    <a:pt x="479" y="19"/>
                  </a:cubicBezTo>
                  <a:cubicBezTo>
                    <a:pt x="407" y="57"/>
                    <a:pt x="338" y="101"/>
                    <a:pt x="270" y="146"/>
                  </a:cubicBezTo>
                  <a:cubicBezTo>
                    <a:pt x="237" y="168"/>
                    <a:pt x="204" y="191"/>
                    <a:pt x="173" y="216"/>
                  </a:cubicBezTo>
                  <a:cubicBezTo>
                    <a:pt x="162" y="224"/>
                    <a:pt x="157" y="232"/>
                    <a:pt x="146" y="232"/>
                  </a:cubicBezTo>
                  <a:cubicBezTo>
                    <a:pt x="142" y="232"/>
                    <a:pt x="136" y="231"/>
                    <a:pt x="130" y="228"/>
                  </a:cubicBezTo>
                  <a:cubicBezTo>
                    <a:pt x="119" y="224"/>
                    <a:pt x="108" y="218"/>
                    <a:pt x="98" y="211"/>
                  </a:cubicBezTo>
                  <a:cubicBezTo>
                    <a:pt x="97" y="210"/>
                    <a:pt x="96" y="209"/>
                    <a:pt x="95" y="209"/>
                  </a:cubicBezTo>
                  <a:cubicBezTo>
                    <a:pt x="93" y="207"/>
                    <a:pt x="91" y="206"/>
                    <a:pt x="89" y="204"/>
                  </a:cubicBezTo>
                  <a:cubicBezTo>
                    <a:pt x="64" y="188"/>
                    <a:pt x="42" y="169"/>
                    <a:pt x="18" y="153"/>
                  </a:cubicBezTo>
                  <a:cubicBezTo>
                    <a:pt x="17" y="152"/>
                    <a:pt x="17" y="152"/>
                    <a:pt x="16" y="152"/>
                  </a:cubicBezTo>
                  <a:cubicBezTo>
                    <a:pt x="15" y="151"/>
                    <a:pt x="14" y="151"/>
                    <a:pt x="13" y="151"/>
                  </a:cubicBezTo>
                  <a:cubicBezTo>
                    <a:pt x="8" y="151"/>
                    <a:pt x="0" y="155"/>
                    <a:pt x="2" y="158"/>
                  </a:cubicBezTo>
                  <a:cubicBezTo>
                    <a:pt x="2" y="159"/>
                    <a:pt x="3" y="159"/>
                    <a:pt x="3" y="160"/>
                  </a:cubicBezTo>
                  <a:cubicBezTo>
                    <a:pt x="28" y="175"/>
                    <a:pt x="55" y="202"/>
                    <a:pt x="84" y="221"/>
                  </a:cubicBezTo>
                  <a:cubicBezTo>
                    <a:pt x="91" y="226"/>
                    <a:pt x="98" y="230"/>
                    <a:pt x="104" y="233"/>
                  </a:cubicBezTo>
                  <a:cubicBezTo>
                    <a:pt x="116" y="239"/>
                    <a:pt x="128" y="243"/>
                    <a:pt x="140" y="244"/>
                  </a:cubicBezTo>
                  <a:cubicBezTo>
                    <a:pt x="141" y="244"/>
                    <a:pt x="142" y="244"/>
                    <a:pt x="143" y="244"/>
                  </a:cubicBezTo>
                  <a:cubicBezTo>
                    <a:pt x="174" y="244"/>
                    <a:pt x="205" y="204"/>
                    <a:pt x="227" y="188"/>
                  </a:cubicBezTo>
                  <a:cubicBezTo>
                    <a:pt x="320" y="121"/>
                    <a:pt x="419" y="58"/>
                    <a:pt x="522" y="8"/>
                  </a:cubicBezTo>
                  <a:cubicBezTo>
                    <a:pt x="530" y="5"/>
                    <a:pt x="526" y="0"/>
                    <a:pt x="5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430"/>
            <p:cNvSpPr>
              <a:spLocks noEditPoints="1"/>
            </p:cNvSpPr>
            <p:nvPr/>
          </p:nvSpPr>
          <p:spPr bwMode="auto">
            <a:xfrm>
              <a:off x="6905" y="2153"/>
              <a:ext cx="378" cy="548"/>
            </a:xfrm>
            <a:custGeom>
              <a:avLst/>
              <a:gdLst>
                <a:gd name="T0" fmla="*/ 10 w 282"/>
                <a:gd name="T1" fmla="*/ 345 h 411"/>
                <a:gd name="T2" fmla="*/ 19 w 282"/>
                <a:gd name="T3" fmla="*/ 343 h 411"/>
                <a:gd name="T4" fmla="*/ 14 w 282"/>
                <a:gd name="T5" fmla="*/ 327 h 411"/>
                <a:gd name="T6" fmla="*/ 19 w 282"/>
                <a:gd name="T7" fmla="*/ 312 h 411"/>
                <a:gd name="T8" fmla="*/ 127 w 282"/>
                <a:gd name="T9" fmla="*/ 315 h 411"/>
                <a:gd name="T10" fmla="*/ 29 w 282"/>
                <a:gd name="T11" fmla="*/ 310 h 411"/>
                <a:gd name="T12" fmla="*/ 39 w 282"/>
                <a:gd name="T13" fmla="*/ 315 h 411"/>
                <a:gd name="T14" fmla="*/ 116 w 282"/>
                <a:gd name="T15" fmla="*/ 298 h 411"/>
                <a:gd name="T16" fmla="*/ 135 w 282"/>
                <a:gd name="T17" fmla="*/ 294 h 411"/>
                <a:gd name="T18" fmla="*/ 50 w 282"/>
                <a:gd name="T19" fmla="*/ 299 h 411"/>
                <a:gd name="T20" fmla="*/ 50 w 282"/>
                <a:gd name="T21" fmla="*/ 299 h 411"/>
                <a:gd name="T22" fmla="*/ 63 w 282"/>
                <a:gd name="T23" fmla="*/ 269 h 411"/>
                <a:gd name="T24" fmla="*/ 71 w 282"/>
                <a:gd name="T25" fmla="*/ 263 h 411"/>
                <a:gd name="T26" fmla="*/ 50 w 282"/>
                <a:gd name="T27" fmla="*/ 268 h 411"/>
                <a:gd name="T28" fmla="*/ 86 w 282"/>
                <a:gd name="T29" fmla="*/ 257 h 411"/>
                <a:gd name="T30" fmla="*/ 130 w 282"/>
                <a:gd name="T31" fmla="*/ 386 h 411"/>
                <a:gd name="T32" fmla="*/ 121 w 282"/>
                <a:gd name="T33" fmla="*/ 401 h 411"/>
                <a:gd name="T34" fmla="*/ 24 w 282"/>
                <a:gd name="T35" fmla="*/ 345 h 411"/>
                <a:gd name="T36" fmla="*/ 161 w 282"/>
                <a:gd name="T37" fmla="*/ 251 h 411"/>
                <a:gd name="T38" fmla="*/ 59 w 282"/>
                <a:gd name="T39" fmla="*/ 255 h 411"/>
                <a:gd name="T40" fmla="*/ 68 w 282"/>
                <a:gd name="T41" fmla="*/ 249 h 411"/>
                <a:gd name="T42" fmla="*/ 72 w 282"/>
                <a:gd name="T43" fmla="*/ 259 h 411"/>
                <a:gd name="T44" fmla="*/ 168 w 282"/>
                <a:gd name="T45" fmla="*/ 216 h 411"/>
                <a:gd name="T46" fmla="*/ 160 w 282"/>
                <a:gd name="T47" fmla="*/ 208 h 411"/>
                <a:gd name="T48" fmla="*/ 154 w 282"/>
                <a:gd name="T49" fmla="*/ 198 h 411"/>
                <a:gd name="T50" fmla="*/ 165 w 282"/>
                <a:gd name="T51" fmla="*/ 204 h 411"/>
                <a:gd name="T52" fmla="*/ 167 w 282"/>
                <a:gd name="T53" fmla="*/ 194 h 411"/>
                <a:gd name="T54" fmla="*/ 156 w 282"/>
                <a:gd name="T55" fmla="*/ 189 h 411"/>
                <a:gd name="T56" fmla="*/ 150 w 282"/>
                <a:gd name="T57" fmla="*/ 183 h 411"/>
                <a:gd name="T58" fmla="*/ 150 w 282"/>
                <a:gd name="T59" fmla="*/ 170 h 411"/>
                <a:gd name="T60" fmla="*/ 144 w 282"/>
                <a:gd name="T61" fmla="*/ 148 h 411"/>
                <a:gd name="T62" fmla="*/ 114 w 282"/>
                <a:gd name="T63" fmla="*/ 110 h 411"/>
                <a:gd name="T64" fmla="*/ 114 w 282"/>
                <a:gd name="T65" fmla="*/ 110 h 411"/>
                <a:gd name="T66" fmla="*/ 79 w 282"/>
                <a:gd name="T67" fmla="*/ 97 h 411"/>
                <a:gd name="T68" fmla="*/ 100 w 282"/>
                <a:gd name="T69" fmla="*/ 66 h 411"/>
                <a:gd name="T70" fmla="*/ 72 w 282"/>
                <a:gd name="T71" fmla="*/ 91 h 411"/>
                <a:gd name="T72" fmla="*/ 83 w 282"/>
                <a:gd name="T73" fmla="*/ 82 h 411"/>
                <a:gd name="T74" fmla="*/ 88 w 282"/>
                <a:gd name="T75" fmla="*/ 54 h 411"/>
                <a:gd name="T76" fmla="*/ 79 w 282"/>
                <a:gd name="T77" fmla="*/ 54 h 411"/>
                <a:gd name="T78" fmla="*/ 106 w 282"/>
                <a:gd name="T79" fmla="*/ 47 h 411"/>
                <a:gd name="T80" fmla="*/ 84 w 282"/>
                <a:gd name="T81" fmla="*/ 42 h 411"/>
                <a:gd name="T82" fmla="*/ 85 w 282"/>
                <a:gd name="T83" fmla="*/ 38 h 411"/>
                <a:gd name="T84" fmla="*/ 117 w 282"/>
                <a:gd name="T85" fmla="*/ 16 h 411"/>
                <a:gd name="T86" fmla="*/ 100 w 282"/>
                <a:gd name="T87" fmla="*/ 13 h 411"/>
                <a:gd name="T88" fmla="*/ 116 w 282"/>
                <a:gd name="T89" fmla="*/ 8 h 411"/>
                <a:gd name="T90" fmla="*/ 94 w 282"/>
                <a:gd name="T91" fmla="*/ 15 h 411"/>
                <a:gd name="T92" fmla="*/ 65 w 282"/>
                <a:gd name="T93" fmla="*/ 94 h 411"/>
                <a:gd name="T94" fmla="*/ 123 w 282"/>
                <a:gd name="T95" fmla="*/ 141 h 411"/>
                <a:gd name="T96" fmla="*/ 142 w 282"/>
                <a:gd name="T97" fmla="*/ 250 h 411"/>
                <a:gd name="T98" fmla="*/ 102 w 282"/>
                <a:gd name="T99" fmla="*/ 264 h 411"/>
                <a:gd name="T100" fmla="*/ 70 w 282"/>
                <a:gd name="T101" fmla="*/ 240 h 411"/>
                <a:gd name="T102" fmla="*/ 0 w 282"/>
                <a:gd name="T103" fmla="*/ 339 h 411"/>
                <a:gd name="T104" fmla="*/ 97 w 282"/>
                <a:gd name="T105" fmla="*/ 401 h 411"/>
                <a:gd name="T106" fmla="*/ 120 w 282"/>
                <a:gd name="T107" fmla="*/ 410 h 411"/>
                <a:gd name="T108" fmla="*/ 141 w 282"/>
                <a:gd name="T109" fmla="*/ 407 h 411"/>
                <a:gd name="T110" fmla="*/ 155 w 282"/>
                <a:gd name="T111" fmla="*/ 288 h 411"/>
                <a:gd name="T112" fmla="*/ 162 w 282"/>
                <a:gd name="T113" fmla="*/ 19 h 411"/>
                <a:gd name="T114" fmla="*/ 138 w 282"/>
                <a:gd name="T115" fmla="*/ 339 h 411"/>
                <a:gd name="T116" fmla="*/ 246 w 282"/>
                <a:gd name="T117" fmla="*/ 94 h 411"/>
                <a:gd name="T118" fmla="*/ 166 w 282"/>
                <a:gd name="T119" fmla="*/ 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2" h="411">
                  <a:moveTo>
                    <a:pt x="10" y="345"/>
                  </a:moveTo>
                  <a:cubicBezTo>
                    <a:pt x="9" y="344"/>
                    <a:pt x="8" y="343"/>
                    <a:pt x="7" y="342"/>
                  </a:cubicBezTo>
                  <a:cubicBezTo>
                    <a:pt x="4" y="339"/>
                    <a:pt x="5" y="337"/>
                    <a:pt x="6" y="335"/>
                  </a:cubicBezTo>
                  <a:cubicBezTo>
                    <a:pt x="10" y="336"/>
                    <a:pt x="13" y="337"/>
                    <a:pt x="16" y="338"/>
                  </a:cubicBezTo>
                  <a:cubicBezTo>
                    <a:pt x="15" y="339"/>
                    <a:pt x="14" y="340"/>
                    <a:pt x="13" y="341"/>
                  </a:cubicBezTo>
                  <a:cubicBezTo>
                    <a:pt x="12" y="341"/>
                    <a:pt x="11" y="343"/>
                    <a:pt x="10" y="345"/>
                  </a:cubicBezTo>
                  <a:moveTo>
                    <a:pt x="19" y="343"/>
                  </a:moveTo>
                  <a:cubicBezTo>
                    <a:pt x="18" y="342"/>
                    <a:pt x="18" y="342"/>
                    <a:pt x="18" y="342"/>
                  </a:cubicBezTo>
                  <a:cubicBezTo>
                    <a:pt x="21" y="340"/>
                    <a:pt x="24" y="337"/>
                    <a:pt x="28" y="335"/>
                  </a:cubicBezTo>
                  <a:cubicBezTo>
                    <a:pt x="28" y="335"/>
                    <a:pt x="28" y="335"/>
                    <a:pt x="28" y="335"/>
                  </a:cubicBezTo>
                  <a:cubicBezTo>
                    <a:pt x="27" y="336"/>
                    <a:pt x="27" y="336"/>
                    <a:pt x="27" y="336"/>
                  </a:cubicBezTo>
                  <a:cubicBezTo>
                    <a:pt x="25" y="338"/>
                    <a:pt x="22" y="341"/>
                    <a:pt x="19" y="343"/>
                  </a:cubicBezTo>
                  <a:moveTo>
                    <a:pt x="20" y="335"/>
                  </a:moveTo>
                  <a:cubicBezTo>
                    <a:pt x="16" y="333"/>
                    <a:pt x="13" y="332"/>
                    <a:pt x="9" y="331"/>
                  </a:cubicBezTo>
                  <a:cubicBezTo>
                    <a:pt x="10" y="330"/>
                    <a:pt x="11" y="328"/>
                    <a:pt x="12" y="326"/>
                  </a:cubicBezTo>
                  <a:cubicBezTo>
                    <a:pt x="13" y="326"/>
                    <a:pt x="13" y="327"/>
                    <a:pt x="13" y="327"/>
                  </a:cubicBezTo>
                  <a:cubicBezTo>
                    <a:pt x="13" y="327"/>
                    <a:pt x="13" y="327"/>
                    <a:pt x="13" y="327"/>
                  </a:cubicBezTo>
                  <a:cubicBezTo>
                    <a:pt x="14" y="327"/>
                    <a:pt x="14" y="327"/>
                    <a:pt x="14" y="327"/>
                  </a:cubicBezTo>
                  <a:cubicBezTo>
                    <a:pt x="18" y="327"/>
                    <a:pt x="22" y="328"/>
                    <a:pt x="26" y="330"/>
                  </a:cubicBezTo>
                  <a:cubicBezTo>
                    <a:pt x="24" y="331"/>
                    <a:pt x="22" y="333"/>
                    <a:pt x="20" y="335"/>
                  </a:cubicBezTo>
                  <a:moveTo>
                    <a:pt x="30" y="326"/>
                  </a:moveTo>
                  <a:cubicBezTo>
                    <a:pt x="25" y="325"/>
                    <a:pt x="20" y="322"/>
                    <a:pt x="14" y="322"/>
                  </a:cubicBezTo>
                  <a:cubicBezTo>
                    <a:pt x="16" y="319"/>
                    <a:pt x="17" y="316"/>
                    <a:pt x="18" y="313"/>
                  </a:cubicBezTo>
                  <a:cubicBezTo>
                    <a:pt x="19" y="313"/>
                    <a:pt x="19" y="312"/>
                    <a:pt x="19" y="312"/>
                  </a:cubicBezTo>
                  <a:cubicBezTo>
                    <a:pt x="21" y="312"/>
                    <a:pt x="23" y="313"/>
                    <a:pt x="26" y="314"/>
                  </a:cubicBezTo>
                  <a:cubicBezTo>
                    <a:pt x="29" y="315"/>
                    <a:pt x="33" y="317"/>
                    <a:pt x="37" y="318"/>
                  </a:cubicBezTo>
                  <a:cubicBezTo>
                    <a:pt x="37" y="318"/>
                    <a:pt x="37" y="318"/>
                    <a:pt x="37" y="318"/>
                  </a:cubicBezTo>
                  <a:cubicBezTo>
                    <a:pt x="36" y="320"/>
                    <a:pt x="35" y="321"/>
                    <a:pt x="34" y="322"/>
                  </a:cubicBezTo>
                  <a:cubicBezTo>
                    <a:pt x="33" y="324"/>
                    <a:pt x="32" y="325"/>
                    <a:pt x="30" y="326"/>
                  </a:cubicBezTo>
                  <a:moveTo>
                    <a:pt x="127" y="315"/>
                  </a:moveTo>
                  <a:cubicBezTo>
                    <a:pt x="131" y="308"/>
                    <a:pt x="137" y="303"/>
                    <a:pt x="143" y="299"/>
                  </a:cubicBezTo>
                  <a:cubicBezTo>
                    <a:pt x="143" y="299"/>
                    <a:pt x="142" y="300"/>
                    <a:pt x="142" y="300"/>
                  </a:cubicBezTo>
                  <a:cubicBezTo>
                    <a:pt x="138" y="306"/>
                    <a:pt x="133" y="310"/>
                    <a:pt x="127" y="315"/>
                  </a:cubicBezTo>
                  <a:moveTo>
                    <a:pt x="39" y="315"/>
                  </a:moveTo>
                  <a:cubicBezTo>
                    <a:pt x="39" y="315"/>
                    <a:pt x="39" y="314"/>
                    <a:pt x="38" y="314"/>
                  </a:cubicBezTo>
                  <a:cubicBezTo>
                    <a:pt x="35" y="313"/>
                    <a:pt x="32" y="312"/>
                    <a:pt x="29" y="310"/>
                  </a:cubicBezTo>
                  <a:cubicBezTo>
                    <a:pt x="27" y="309"/>
                    <a:pt x="24" y="309"/>
                    <a:pt x="21" y="308"/>
                  </a:cubicBezTo>
                  <a:cubicBezTo>
                    <a:pt x="23" y="304"/>
                    <a:pt x="24" y="301"/>
                    <a:pt x="26" y="298"/>
                  </a:cubicBezTo>
                  <a:cubicBezTo>
                    <a:pt x="27" y="297"/>
                    <a:pt x="27" y="296"/>
                    <a:pt x="28" y="294"/>
                  </a:cubicBezTo>
                  <a:cubicBezTo>
                    <a:pt x="34" y="299"/>
                    <a:pt x="41" y="301"/>
                    <a:pt x="48" y="303"/>
                  </a:cubicBezTo>
                  <a:cubicBezTo>
                    <a:pt x="46" y="306"/>
                    <a:pt x="45" y="308"/>
                    <a:pt x="43" y="310"/>
                  </a:cubicBezTo>
                  <a:cubicBezTo>
                    <a:pt x="42" y="312"/>
                    <a:pt x="41" y="314"/>
                    <a:pt x="39" y="315"/>
                  </a:cubicBezTo>
                  <a:moveTo>
                    <a:pt x="116" y="298"/>
                  </a:moveTo>
                  <a:cubicBezTo>
                    <a:pt x="116" y="298"/>
                    <a:pt x="116" y="298"/>
                    <a:pt x="116" y="297"/>
                  </a:cubicBezTo>
                  <a:cubicBezTo>
                    <a:pt x="117" y="296"/>
                    <a:pt x="118" y="296"/>
                    <a:pt x="119" y="295"/>
                  </a:cubicBezTo>
                  <a:cubicBezTo>
                    <a:pt x="120" y="294"/>
                    <a:pt x="121" y="293"/>
                    <a:pt x="121" y="292"/>
                  </a:cubicBezTo>
                  <a:cubicBezTo>
                    <a:pt x="120" y="294"/>
                    <a:pt x="119" y="296"/>
                    <a:pt x="118" y="298"/>
                  </a:cubicBezTo>
                  <a:cubicBezTo>
                    <a:pt x="117" y="298"/>
                    <a:pt x="117" y="298"/>
                    <a:pt x="116" y="298"/>
                  </a:cubicBezTo>
                  <a:moveTo>
                    <a:pt x="138" y="287"/>
                  </a:moveTo>
                  <a:cubicBezTo>
                    <a:pt x="138" y="287"/>
                    <a:pt x="139" y="287"/>
                    <a:pt x="139" y="286"/>
                  </a:cubicBezTo>
                  <a:cubicBezTo>
                    <a:pt x="140" y="285"/>
                    <a:pt x="141" y="284"/>
                    <a:pt x="143" y="283"/>
                  </a:cubicBezTo>
                  <a:cubicBezTo>
                    <a:pt x="143" y="283"/>
                    <a:pt x="143" y="283"/>
                    <a:pt x="143" y="283"/>
                  </a:cubicBezTo>
                  <a:cubicBezTo>
                    <a:pt x="141" y="285"/>
                    <a:pt x="139" y="288"/>
                    <a:pt x="138" y="290"/>
                  </a:cubicBezTo>
                  <a:cubicBezTo>
                    <a:pt x="137" y="291"/>
                    <a:pt x="136" y="293"/>
                    <a:pt x="135" y="294"/>
                  </a:cubicBezTo>
                  <a:cubicBezTo>
                    <a:pt x="134" y="295"/>
                    <a:pt x="133" y="296"/>
                    <a:pt x="131" y="298"/>
                  </a:cubicBezTo>
                  <a:cubicBezTo>
                    <a:pt x="130" y="299"/>
                    <a:pt x="129" y="300"/>
                    <a:pt x="128" y="301"/>
                  </a:cubicBezTo>
                  <a:cubicBezTo>
                    <a:pt x="130" y="298"/>
                    <a:pt x="131" y="295"/>
                    <a:pt x="133" y="292"/>
                  </a:cubicBezTo>
                  <a:cubicBezTo>
                    <a:pt x="134" y="291"/>
                    <a:pt x="136" y="289"/>
                    <a:pt x="137" y="287"/>
                  </a:cubicBezTo>
                  <a:cubicBezTo>
                    <a:pt x="137" y="287"/>
                    <a:pt x="137" y="287"/>
                    <a:pt x="138" y="287"/>
                  </a:cubicBezTo>
                  <a:moveTo>
                    <a:pt x="50" y="299"/>
                  </a:moveTo>
                  <a:cubicBezTo>
                    <a:pt x="44" y="297"/>
                    <a:pt x="36" y="295"/>
                    <a:pt x="31" y="291"/>
                  </a:cubicBezTo>
                  <a:cubicBezTo>
                    <a:pt x="33" y="287"/>
                    <a:pt x="37" y="284"/>
                    <a:pt x="39" y="281"/>
                  </a:cubicBezTo>
                  <a:cubicBezTo>
                    <a:pt x="44" y="282"/>
                    <a:pt x="48" y="284"/>
                    <a:pt x="51" y="286"/>
                  </a:cubicBezTo>
                  <a:cubicBezTo>
                    <a:pt x="53" y="286"/>
                    <a:pt x="54" y="287"/>
                    <a:pt x="56" y="288"/>
                  </a:cubicBezTo>
                  <a:cubicBezTo>
                    <a:pt x="56" y="288"/>
                    <a:pt x="56" y="288"/>
                    <a:pt x="56" y="288"/>
                  </a:cubicBezTo>
                  <a:cubicBezTo>
                    <a:pt x="54" y="292"/>
                    <a:pt x="52" y="296"/>
                    <a:pt x="50" y="299"/>
                  </a:cubicBezTo>
                  <a:moveTo>
                    <a:pt x="59" y="292"/>
                  </a:moveTo>
                  <a:cubicBezTo>
                    <a:pt x="61" y="287"/>
                    <a:pt x="64" y="282"/>
                    <a:pt x="67" y="278"/>
                  </a:cubicBezTo>
                  <a:cubicBezTo>
                    <a:pt x="66" y="280"/>
                    <a:pt x="64" y="283"/>
                    <a:pt x="63" y="285"/>
                  </a:cubicBezTo>
                  <a:cubicBezTo>
                    <a:pt x="62" y="288"/>
                    <a:pt x="61" y="290"/>
                    <a:pt x="59" y="292"/>
                  </a:cubicBezTo>
                  <a:moveTo>
                    <a:pt x="62" y="273"/>
                  </a:moveTo>
                  <a:cubicBezTo>
                    <a:pt x="65" y="273"/>
                    <a:pt x="66" y="269"/>
                    <a:pt x="63" y="269"/>
                  </a:cubicBezTo>
                  <a:cubicBezTo>
                    <a:pt x="59" y="268"/>
                    <a:pt x="55" y="267"/>
                    <a:pt x="53" y="264"/>
                  </a:cubicBezTo>
                  <a:cubicBezTo>
                    <a:pt x="52" y="264"/>
                    <a:pt x="52" y="264"/>
                    <a:pt x="52" y="264"/>
                  </a:cubicBezTo>
                  <a:cubicBezTo>
                    <a:pt x="54" y="262"/>
                    <a:pt x="56" y="260"/>
                    <a:pt x="57" y="257"/>
                  </a:cubicBezTo>
                  <a:cubicBezTo>
                    <a:pt x="57" y="258"/>
                    <a:pt x="58" y="259"/>
                    <a:pt x="58" y="259"/>
                  </a:cubicBezTo>
                  <a:cubicBezTo>
                    <a:pt x="62" y="261"/>
                    <a:pt x="67" y="262"/>
                    <a:pt x="71" y="263"/>
                  </a:cubicBezTo>
                  <a:cubicBezTo>
                    <a:pt x="71" y="263"/>
                    <a:pt x="71" y="263"/>
                    <a:pt x="71" y="263"/>
                  </a:cubicBezTo>
                  <a:cubicBezTo>
                    <a:pt x="67" y="270"/>
                    <a:pt x="62" y="276"/>
                    <a:pt x="59" y="283"/>
                  </a:cubicBezTo>
                  <a:cubicBezTo>
                    <a:pt x="58" y="283"/>
                    <a:pt x="58" y="283"/>
                    <a:pt x="58" y="283"/>
                  </a:cubicBezTo>
                  <a:cubicBezTo>
                    <a:pt x="58" y="283"/>
                    <a:pt x="58" y="283"/>
                    <a:pt x="57" y="283"/>
                  </a:cubicBezTo>
                  <a:cubicBezTo>
                    <a:pt x="55" y="283"/>
                    <a:pt x="52" y="281"/>
                    <a:pt x="50" y="280"/>
                  </a:cubicBezTo>
                  <a:cubicBezTo>
                    <a:pt x="48" y="279"/>
                    <a:pt x="45" y="278"/>
                    <a:pt x="43" y="277"/>
                  </a:cubicBezTo>
                  <a:cubicBezTo>
                    <a:pt x="45" y="274"/>
                    <a:pt x="47" y="271"/>
                    <a:pt x="50" y="268"/>
                  </a:cubicBezTo>
                  <a:cubicBezTo>
                    <a:pt x="53" y="271"/>
                    <a:pt x="58" y="272"/>
                    <a:pt x="62" y="273"/>
                  </a:cubicBezTo>
                  <a:cubicBezTo>
                    <a:pt x="62" y="273"/>
                    <a:pt x="62" y="273"/>
                    <a:pt x="62" y="273"/>
                  </a:cubicBezTo>
                  <a:moveTo>
                    <a:pt x="32" y="340"/>
                  </a:moveTo>
                  <a:cubicBezTo>
                    <a:pt x="33" y="340"/>
                    <a:pt x="35" y="339"/>
                    <a:pt x="36" y="337"/>
                  </a:cubicBezTo>
                  <a:cubicBezTo>
                    <a:pt x="43" y="320"/>
                    <a:pt x="60" y="309"/>
                    <a:pt x="69" y="292"/>
                  </a:cubicBezTo>
                  <a:cubicBezTo>
                    <a:pt x="75" y="281"/>
                    <a:pt x="78" y="267"/>
                    <a:pt x="86" y="257"/>
                  </a:cubicBezTo>
                  <a:cubicBezTo>
                    <a:pt x="86" y="258"/>
                    <a:pt x="86" y="258"/>
                    <a:pt x="86" y="258"/>
                  </a:cubicBezTo>
                  <a:cubicBezTo>
                    <a:pt x="87" y="269"/>
                    <a:pt x="91" y="279"/>
                    <a:pt x="94" y="289"/>
                  </a:cubicBezTo>
                  <a:cubicBezTo>
                    <a:pt x="96" y="295"/>
                    <a:pt x="98" y="300"/>
                    <a:pt x="100" y="305"/>
                  </a:cubicBezTo>
                  <a:cubicBezTo>
                    <a:pt x="102" y="311"/>
                    <a:pt x="103" y="318"/>
                    <a:pt x="105" y="323"/>
                  </a:cubicBezTo>
                  <a:cubicBezTo>
                    <a:pt x="115" y="343"/>
                    <a:pt x="118" y="365"/>
                    <a:pt x="128" y="385"/>
                  </a:cubicBezTo>
                  <a:cubicBezTo>
                    <a:pt x="128" y="385"/>
                    <a:pt x="129" y="386"/>
                    <a:pt x="130" y="386"/>
                  </a:cubicBezTo>
                  <a:cubicBezTo>
                    <a:pt x="130" y="387"/>
                    <a:pt x="130" y="388"/>
                    <a:pt x="130" y="389"/>
                  </a:cubicBezTo>
                  <a:cubicBezTo>
                    <a:pt x="132" y="395"/>
                    <a:pt x="132" y="401"/>
                    <a:pt x="135" y="405"/>
                  </a:cubicBezTo>
                  <a:cubicBezTo>
                    <a:pt x="135" y="406"/>
                    <a:pt x="135" y="406"/>
                    <a:pt x="135" y="406"/>
                  </a:cubicBezTo>
                  <a:cubicBezTo>
                    <a:pt x="131" y="406"/>
                    <a:pt x="126" y="404"/>
                    <a:pt x="122" y="402"/>
                  </a:cubicBezTo>
                  <a:cubicBezTo>
                    <a:pt x="122" y="402"/>
                    <a:pt x="122" y="402"/>
                    <a:pt x="122" y="402"/>
                  </a:cubicBezTo>
                  <a:cubicBezTo>
                    <a:pt x="121" y="401"/>
                    <a:pt x="121" y="401"/>
                    <a:pt x="121" y="401"/>
                  </a:cubicBezTo>
                  <a:cubicBezTo>
                    <a:pt x="117" y="399"/>
                    <a:pt x="113" y="397"/>
                    <a:pt x="109" y="395"/>
                  </a:cubicBezTo>
                  <a:cubicBezTo>
                    <a:pt x="104" y="391"/>
                    <a:pt x="99" y="389"/>
                    <a:pt x="93" y="386"/>
                  </a:cubicBezTo>
                  <a:cubicBezTo>
                    <a:pt x="91" y="385"/>
                    <a:pt x="89" y="384"/>
                    <a:pt x="87" y="383"/>
                  </a:cubicBezTo>
                  <a:cubicBezTo>
                    <a:pt x="75" y="376"/>
                    <a:pt x="64" y="369"/>
                    <a:pt x="53" y="361"/>
                  </a:cubicBezTo>
                  <a:cubicBezTo>
                    <a:pt x="45" y="354"/>
                    <a:pt x="36" y="348"/>
                    <a:pt x="25" y="345"/>
                  </a:cubicBezTo>
                  <a:cubicBezTo>
                    <a:pt x="25" y="345"/>
                    <a:pt x="25" y="345"/>
                    <a:pt x="24" y="345"/>
                  </a:cubicBezTo>
                  <a:cubicBezTo>
                    <a:pt x="24" y="345"/>
                    <a:pt x="24" y="345"/>
                    <a:pt x="24" y="345"/>
                  </a:cubicBezTo>
                  <a:cubicBezTo>
                    <a:pt x="26" y="343"/>
                    <a:pt x="28" y="341"/>
                    <a:pt x="29" y="339"/>
                  </a:cubicBezTo>
                  <a:cubicBezTo>
                    <a:pt x="30" y="340"/>
                    <a:pt x="31" y="340"/>
                    <a:pt x="32" y="340"/>
                  </a:cubicBezTo>
                  <a:moveTo>
                    <a:pt x="150" y="271"/>
                  </a:moveTo>
                  <a:cubicBezTo>
                    <a:pt x="154" y="263"/>
                    <a:pt x="157" y="255"/>
                    <a:pt x="160" y="246"/>
                  </a:cubicBezTo>
                  <a:cubicBezTo>
                    <a:pt x="160" y="248"/>
                    <a:pt x="160" y="250"/>
                    <a:pt x="161" y="251"/>
                  </a:cubicBezTo>
                  <a:cubicBezTo>
                    <a:pt x="158" y="262"/>
                    <a:pt x="155" y="274"/>
                    <a:pt x="149" y="283"/>
                  </a:cubicBezTo>
                  <a:cubicBezTo>
                    <a:pt x="148" y="282"/>
                    <a:pt x="148" y="282"/>
                    <a:pt x="148" y="282"/>
                  </a:cubicBezTo>
                  <a:cubicBezTo>
                    <a:pt x="150" y="279"/>
                    <a:pt x="151" y="277"/>
                    <a:pt x="153" y="274"/>
                  </a:cubicBezTo>
                  <a:cubicBezTo>
                    <a:pt x="154" y="273"/>
                    <a:pt x="152" y="271"/>
                    <a:pt x="151" y="271"/>
                  </a:cubicBezTo>
                  <a:cubicBezTo>
                    <a:pt x="150" y="271"/>
                    <a:pt x="150" y="271"/>
                    <a:pt x="150" y="271"/>
                  </a:cubicBezTo>
                  <a:moveTo>
                    <a:pt x="59" y="255"/>
                  </a:moveTo>
                  <a:cubicBezTo>
                    <a:pt x="61" y="253"/>
                    <a:pt x="62" y="251"/>
                    <a:pt x="63" y="250"/>
                  </a:cubicBezTo>
                  <a:cubicBezTo>
                    <a:pt x="65" y="247"/>
                    <a:pt x="68" y="246"/>
                    <a:pt x="70" y="246"/>
                  </a:cubicBezTo>
                  <a:cubicBezTo>
                    <a:pt x="74" y="246"/>
                    <a:pt x="77" y="248"/>
                    <a:pt x="81" y="249"/>
                  </a:cubicBezTo>
                  <a:cubicBezTo>
                    <a:pt x="80" y="250"/>
                    <a:pt x="80" y="251"/>
                    <a:pt x="79" y="252"/>
                  </a:cubicBezTo>
                  <a:cubicBezTo>
                    <a:pt x="77" y="252"/>
                    <a:pt x="76" y="251"/>
                    <a:pt x="74" y="251"/>
                  </a:cubicBezTo>
                  <a:cubicBezTo>
                    <a:pt x="72" y="250"/>
                    <a:pt x="70" y="250"/>
                    <a:pt x="68" y="249"/>
                  </a:cubicBezTo>
                  <a:cubicBezTo>
                    <a:pt x="68" y="248"/>
                    <a:pt x="67" y="248"/>
                    <a:pt x="67" y="248"/>
                  </a:cubicBezTo>
                  <a:cubicBezTo>
                    <a:pt x="65" y="248"/>
                    <a:pt x="64" y="250"/>
                    <a:pt x="65" y="252"/>
                  </a:cubicBezTo>
                  <a:cubicBezTo>
                    <a:pt x="68" y="255"/>
                    <a:pt x="73" y="254"/>
                    <a:pt x="76" y="256"/>
                  </a:cubicBezTo>
                  <a:cubicBezTo>
                    <a:pt x="76" y="257"/>
                    <a:pt x="75" y="259"/>
                    <a:pt x="74" y="260"/>
                  </a:cubicBezTo>
                  <a:cubicBezTo>
                    <a:pt x="74" y="260"/>
                    <a:pt x="74" y="260"/>
                    <a:pt x="74" y="260"/>
                  </a:cubicBezTo>
                  <a:cubicBezTo>
                    <a:pt x="74" y="259"/>
                    <a:pt x="73" y="259"/>
                    <a:pt x="72" y="259"/>
                  </a:cubicBezTo>
                  <a:cubicBezTo>
                    <a:pt x="68" y="258"/>
                    <a:pt x="64" y="257"/>
                    <a:pt x="61" y="255"/>
                  </a:cubicBezTo>
                  <a:cubicBezTo>
                    <a:pt x="60" y="255"/>
                    <a:pt x="60" y="255"/>
                    <a:pt x="60" y="255"/>
                  </a:cubicBezTo>
                  <a:cubicBezTo>
                    <a:pt x="60" y="255"/>
                    <a:pt x="59" y="255"/>
                    <a:pt x="59" y="255"/>
                  </a:cubicBezTo>
                  <a:moveTo>
                    <a:pt x="167" y="240"/>
                  </a:moveTo>
                  <a:cubicBezTo>
                    <a:pt x="167" y="240"/>
                    <a:pt x="167" y="240"/>
                    <a:pt x="167" y="240"/>
                  </a:cubicBezTo>
                  <a:cubicBezTo>
                    <a:pt x="167" y="232"/>
                    <a:pt x="167" y="224"/>
                    <a:pt x="168" y="216"/>
                  </a:cubicBezTo>
                  <a:cubicBezTo>
                    <a:pt x="169" y="224"/>
                    <a:pt x="168" y="232"/>
                    <a:pt x="167" y="240"/>
                  </a:cubicBezTo>
                  <a:moveTo>
                    <a:pt x="160" y="208"/>
                  </a:moveTo>
                  <a:cubicBezTo>
                    <a:pt x="160" y="207"/>
                    <a:pt x="159" y="207"/>
                    <a:pt x="159" y="207"/>
                  </a:cubicBezTo>
                  <a:cubicBezTo>
                    <a:pt x="159" y="204"/>
                    <a:pt x="159" y="202"/>
                    <a:pt x="159" y="200"/>
                  </a:cubicBezTo>
                  <a:cubicBezTo>
                    <a:pt x="159" y="202"/>
                    <a:pt x="160" y="204"/>
                    <a:pt x="160" y="206"/>
                  </a:cubicBezTo>
                  <a:cubicBezTo>
                    <a:pt x="160" y="207"/>
                    <a:pt x="160" y="207"/>
                    <a:pt x="160" y="208"/>
                  </a:cubicBezTo>
                  <a:moveTo>
                    <a:pt x="154" y="200"/>
                  </a:moveTo>
                  <a:cubicBezTo>
                    <a:pt x="154" y="199"/>
                    <a:pt x="154" y="198"/>
                    <a:pt x="154" y="197"/>
                  </a:cubicBezTo>
                  <a:cubicBezTo>
                    <a:pt x="154" y="196"/>
                    <a:pt x="154" y="194"/>
                    <a:pt x="154" y="193"/>
                  </a:cubicBezTo>
                  <a:cubicBezTo>
                    <a:pt x="155" y="194"/>
                    <a:pt x="156" y="195"/>
                    <a:pt x="156" y="196"/>
                  </a:cubicBezTo>
                  <a:cubicBezTo>
                    <a:pt x="156" y="196"/>
                    <a:pt x="156" y="196"/>
                    <a:pt x="156" y="196"/>
                  </a:cubicBezTo>
                  <a:cubicBezTo>
                    <a:pt x="155" y="196"/>
                    <a:pt x="154" y="197"/>
                    <a:pt x="154" y="198"/>
                  </a:cubicBezTo>
                  <a:cubicBezTo>
                    <a:pt x="154" y="199"/>
                    <a:pt x="154" y="200"/>
                    <a:pt x="154" y="200"/>
                  </a:cubicBezTo>
                  <a:moveTo>
                    <a:pt x="168" y="214"/>
                  </a:moveTo>
                  <a:cubicBezTo>
                    <a:pt x="168" y="213"/>
                    <a:pt x="167" y="213"/>
                    <a:pt x="166" y="213"/>
                  </a:cubicBezTo>
                  <a:cubicBezTo>
                    <a:pt x="166" y="212"/>
                    <a:pt x="166" y="212"/>
                    <a:pt x="166" y="212"/>
                  </a:cubicBezTo>
                  <a:cubicBezTo>
                    <a:pt x="166" y="211"/>
                    <a:pt x="166" y="210"/>
                    <a:pt x="165" y="210"/>
                  </a:cubicBezTo>
                  <a:cubicBezTo>
                    <a:pt x="165" y="208"/>
                    <a:pt x="165" y="206"/>
                    <a:pt x="165" y="204"/>
                  </a:cubicBezTo>
                  <a:cubicBezTo>
                    <a:pt x="165" y="203"/>
                    <a:pt x="165" y="203"/>
                    <a:pt x="165" y="202"/>
                  </a:cubicBezTo>
                  <a:cubicBezTo>
                    <a:pt x="165" y="202"/>
                    <a:pt x="166" y="201"/>
                    <a:pt x="166" y="200"/>
                  </a:cubicBezTo>
                  <a:cubicBezTo>
                    <a:pt x="166" y="193"/>
                    <a:pt x="166" y="193"/>
                    <a:pt x="166" y="193"/>
                  </a:cubicBezTo>
                  <a:cubicBezTo>
                    <a:pt x="166" y="192"/>
                    <a:pt x="166" y="191"/>
                    <a:pt x="165" y="191"/>
                  </a:cubicBezTo>
                  <a:cubicBezTo>
                    <a:pt x="165" y="189"/>
                    <a:pt x="165" y="188"/>
                    <a:pt x="165" y="186"/>
                  </a:cubicBezTo>
                  <a:cubicBezTo>
                    <a:pt x="166" y="189"/>
                    <a:pt x="166" y="191"/>
                    <a:pt x="167" y="194"/>
                  </a:cubicBezTo>
                  <a:cubicBezTo>
                    <a:pt x="168" y="200"/>
                    <a:pt x="168" y="207"/>
                    <a:pt x="168" y="214"/>
                  </a:cubicBezTo>
                  <a:moveTo>
                    <a:pt x="156" y="189"/>
                  </a:moveTo>
                  <a:cubicBezTo>
                    <a:pt x="155" y="188"/>
                    <a:pt x="155" y="188"/>
                    <a:pt x="154" y="187"/>
                  </a:cubicBezTo>
                  <a:cubicBezTo>
                    <a:pt x="153" y="187"/>
                    <a:pt x="153" y="187"/>
                    <a:pt x="153" y="187"/>
                  </a:cubicBezTo>
                  <a:cubicBezTo>
                    <a:pt x="154" y="184"/>
                    <a:pt x="154" y="182"/>
                    <a:pt x="154" y="179"/>
                  </a:cubicBezTo>
                  <a:cubicBezTo>
                    <a:pt x="155" y="182"/>
                    <a:pt x="155" y="186"/>
                    <a:pt x="156" y="189"/>
                  </a:cubicBezTo>
                  <a:moveTo>
                    <a:pt x="157" y="176"/>
                  </a:moveTo>
                  <a:cubicBezTo>
                    <a:pt x="156" y="173"/>
                    <a:pt x="156" y="170"/>
                    <a:pt x="155" y="166"/>
                  </a:cubicBezTo>
                  <a:cubicBezTo>
                    <a:pt x="155" y="166"/>
                    <a:pt x="154" y="165"/>
                    <a:pt x="154" y="164"/>
                  </a:cubicBezTo>
                  <a:cubicBezTo>
                    <a:pt x="155" y="165"/>
                    <a:pt x="155" y="166"/>
                    <a:pt x="156" y="167"/>
                  </a:cubicBezTo>
                  <a:cubicBezTo>
                    <a:pt x="157" y="170"/>
                    <a:pt x="157" y="173"/>
                    <a:pt x="157" y="176"/>
                  </a:cubicBezTo>
                  <a:moveTo>
                    <a:pt x="150" y="183"/>
                  </a:moveTo>
                  <a:cubicBezTo>
                    <a:pt x="150" y="182"/>
                    <a:pt x="150" y="182"/>
                    <a:pt x="150" y="182"/>
                  </a:cubicBezTo>
                  <a:cubicBezTo>
                    <a:pt x="149" y="178"/>
                    <a:pt x="149" y="175"/>
                    <a:pt x="148" y="172"/>
                  </a:cubicBezTo>
                  <a:cubicBezTo>
                    <a:pt x="148" y="172"/>
                    <a:pt x="148" y="172"/>
                    <a:pt x="148" y="172"/>
                  </a:cubicBezTo>
                  <a:cubicBezTo>
                    <a:pt x="148" y="172"/>
                    <a:pt x="149" y="171"/>
                    <a:pt x="149" y="170"/>
                  </a:cubicBezTo>
                  <a:cubicBezTo>
                    <a:pt x="148" y="166"/>
                    <a:pt x="148" y="163"/>
                    <a:pt x="147" y="159"/>
                  </a:cubicBezTo>
                  <a:cubicBezTo>
                    <a:pt x="149" y="162"/>
                    <a:pt x="150" y="166"/>
                    <a:pt x="150" y="170"/>
                  </a:cubicBezTo>
                  <a:cubicBezTo>
                    <a:pt x="150" y="173"/>
                    <a:pt x="151" y="178"/>
                    <a:pt x="150" y="183"/>
                  </a:cubicBezTo>
                  <a:moveTo>
                    <a:pt x="143" y="148"/>
                  </a:moveTo>
                  <a:cubicBezTo>
                    <a:pt x="142" y="146"/>
                    <a:pt x="141" y="144"/>
                    <a:pt x="140" y="143"/>
                  </a:cubicBezTo>
                  <a:cubicBezTo>
                    <a:pt x="141" y="142"/>
                    <a:pt x="142" y="141"/>
                    <a:pt x="141" y="140"/>
                  </a:cubicBezTo>
                  <a:cubicBezTo>
                    <a:pt x="142" y="142"/>
                    <a:pt x="144" y="145"/>
                    <a:pt x="145" y="148"/>
                  </a:cubicBezTo>
                  <a:cubicBezTo>
                    <a:pt x="145" y="148"/>
                    <a:pt x="144" y="148"/>
                    <a:pt x="144" y="148"/>
                  </a:cubicBezTo>
                  <a:cubicBezTo>
                    <a:pt x="144" y="148"/>
                    <a:pt x="144" y="148"/>
                    <a:pt x="143" y="148"/>
                  </a:cubicBezTo>
                  <a:moveTo>
                    <a:pt x="127" y="117"/>
                  </a:moveTo>
                  <a:cubicBezTo>
                    <a:pt x="125" y="116"/>
                    <a:pt x="123" y="115"/>
                    <a:pt x="121" y="114"/>
                  </a:cubicBezTo>
                  <a:cubicBezTo>
                    <a:pt x="121" y="113"/>
                    <a:pt x="121" y="113"/>
                    <a:pt x="121" y="112"/>
                  </a:cubicBezTo>
                  <a:cubicBezTo>
                    <a:pt x="123" y="114"/>
                    <a:pt x="125" y="115"/>
                    <a:pt x="127" y="117"/>
                  </a:cubicBezTo>
                  <a:moveTo>
                    <a:pt x="114" y="110"/>
                  </a:moveTo>
                  <a:cubicBezTo>
                    <a:pt x="113" y="110"/>
                    <a:pt x="113" y="110"/>
                    <a:pt x="112" y="110"/>
                  </a:cubicBezTo>
                  <a:cubicBezTo>
                    <a:pt x="111" y="109"/>
                    <a:pt x="110" y="109"/>
                    <a:pt x="110" y="108"/>
                  </a:cubicBezTo>
                  <a:cubicBezTo>
                    <a:pt x="109" y="108"/>
                    <a:pt x="108" y="108"/>
                    <a:pt x="108" y="107"/>
                  </a:cubicBezTo>
                  <a:cubicBezTo>
                    <a:pt x="108" y="107"/>
                    <a:pt x="108" y="107"/>
                    <a:pt x="108" y="107"/>
                  </a:cubicBezTo>
                  <a:cubicBezTo>
                    <a:pt x="110" y="107"/>
                    <a:pt x="112" y="108"/>
                    <a:pt x="113" y="108"/>
                  </a:cubicBezTo>
                  <a:cubicBezTo>
                    <a:pt x="113" y="109"/>
                    <a:pt x="114" y="109"/>
                    <a:pt x="114" y="110"/>
                  </a:cubicBezTo>
                  <a:moveTo>
                    <a:pt x="93" y="108"/>
                  </a:moveTo>
                  <a:cubicBezTo>
                    <a:pt x="90" y="108"/>
                    <a:pt x="88" y="107"/>
                    <a:pt x="86" y="106"/>
                  </a:cubicBezTo>
                  <a:cubicBezTo>
                    <a:pt x="87" y="106"/>
                    <a:pt x="89" y="106"/>
                    <a:pt x="91" y="105"/>
                  </a:cubicBezTo>
                  <a:cubicBezTo>
                    <a:pt x="92" y="106"/>
                    <a:pt x="93" y="107"/>
                    <a:pt x="95" y="108"/>
                  </a:cubicBezTo>
                  <a:cubicBezTo>
                    <a:pt x="94" y="108"/>
                    <a:pt x="94" y="108"/>
                    <a:pt x="93" y="108"/>
                  </a:cubicBezTo>
                  <a:moveTo>
                    <a:pt x="79" y="97"/>
                  </a:moveTo>
                  <a:cubicBezTo>
                    <a:pt x="78" y="97"/>
                    <a:pt x="77" y="96"/>
                    <a:pt x="76" y="96"/>
                  </a:cubicBezTo>
                  <a:cubicBezTo>
                    <a:pt x="84" y="96"/>
                    <a:pt x="84" y="96"/>
                    <a:pt x="84" y="96"/>
                  </a:cubicBezTo>
                  <a:cubicBezTo>
                    <a:pt x="82" y="96"/>
                    <a:pt x="81" y="97"/>
                    <a:pt x="79" y="97"/>
                  </a:cubicBezTo>
                  <a:moveTo>
                    <a:pt x="69" y="79"/>
                  </a:moveTo>
                  <a:cubicBezTo>
                    <a:pt x="70" y="76"/>
                    <a:pt x="71" y="73"/>
                    <a:pt x="72" y="71"/>
                  </a:cubicBezTo>
                  <a:cubicBezTo>
                    <a:pt x="81" y="70"/>
                    <a:pt x="91" y="68"/>
                    <a:pt x="100" y="66"/>
                  </a:cubicBezTo>
                  <a:cubicBezTo>
                    <a:pt x="97" y="74"/>
                    <a:pt x="93" y="81"/>
                    <a:pt x="88" y="88"/>
                  </a:cubicBezTo>
                  <a:cubicBezTo>
                    <a:pt x="87" y="89"/>
                    <a:pt x="87" y="90"/>
                    <a:pt x="88" y="91"/>
                  </a:cubicBezTo>
                  <a:cubicBezTo>
                    <a:pt x="75" y="91"/>
                    <a:pt x="75" y="91"/>
                    <a:pt x="75" y="91"/>
                  </a:cubicBezTo>
                  <a:cubicBezTo>
                    <a:pt x="75" y="91"/>
                    <a:pt x="74" y="91"/>
                    <a:pt x="74" y="91"/>
                  </a:cubicBezTo>
                  <a:cubicBezTo>
                    <a:pt x="74" y="91"/>
                    <a:pt x="74" y="91"/>
                    <a:pt x="74" y="91"/>
                  </a:cubicBezTo>
                  <a:cubicBezTo>
                    <a:pt x="73" y="91"/>
                    <a:pt x="72" y="91"/>
                    <a:pt x="72" y="91"/>
                  </a:cubicBezTo>
                  <a:cubicBezTo>
                    <a:pt x="71" y="91"/>
                    <a:pt x="71" y="91"/>
                    <a:pt x="70" y="91"/>
                  </a:cubicBezTo>
                  <a:cubicBezTo>
                    <a:pt x="70" y="90"/>
                    <a:pt x="69" y="90"/>
                    <a:pt x="68" y="90"/>
                  </a:cubicBezTo>
                  <a:cubicBezTo>
                    <a:pt x="68" y="90"/>
                    <a:pt x="68" y="90"/>
                    <a:pt x="68" y="90"/>
                  </a:cubicBezTo>
                  <a:cubicBezTo>
                    <a:pt x="67" y="89"/>
                    <a:pt x="66" y="88"/>
                    <a:pt x="67" y="86"/>
                  </a:cubicBezTo>
                  <a:cubicBezTo>
                    <a:pt x="67" y="85"/>
                    <a:pt x="67" y="85"/>
                    <a:pt x="68" y="84"/>
                  </a:cubicBezTo>
                  <a:cubicBezTo>
                    <a:pt x="73" y="83"/>
                    <a:pt x="78" y="83"/>
                    <a:pt x="83" y="82"/>
                  </a:cubicBezTo>
                  <a:cubicBezTo>
                    <a:pt x="87" y="81"/>
                    <a:pt x="92" y="80"/>
                    <a:pt x="94" y="77"/>
                  </a:cubicBezTo>
                  <a:cubicBezTo>
                    <a:pt x="95" y="75"/>
                    <a:pt x="94" y="74"/>
                    <a:pt x="92" y="74"/>
                  </a:cubicBezTo>
                  <a:cubicBezTo>
                    <a:pt x="91" y="74"/>
                    <a:pt x="91" y="74"/>
                    <a:pt x="90" y="75"/>
                  </a:cubicBezTo>
                  <a:cubicBezTo>
                    <a:pt x="88" y="77"/>
                    <a:pt x="82" y="78"/>
                    <a:pt x="79" y="78"/>
                  </a:cubicBezTo>
                  <a:cubicBezTo>
                    <a:pt x="76" y="79"/>
                    <a:pt x="72" y="79"/>
                    <a:pt x="69" y="79"/>
                  </a:cubicBezTo>
                  <a:moveTo>
                    <a:pt x="88" y="54"/>
                  </a:moveTo>
                  <a:cubicBezTo>
                    <a:pt x="91" y="54"/>
                    <a:pt x="94" y="54"/>
                    <a:pt x="97" y="54"/>
                  </a:cubicBezTo>
                  <a:cubicBezTo>
                    <a:pt x="99" y="54"/>
                    <a:pt x="102" y="53"/>
                    <a:pt x="105" y="52"/>
                  </a:cubicBezTo>
                  <a:cubicBezTo>
                    <a:pt x="104" y="55"/>
                    <a:pt x="103" y="58"/>
                    <a:pt x="102" y="61"/>
                  </a:cubicBezTo>
                  <a:cubicBezTo>
                    <a:pt x="93" y="63"/>
                    <a:pt x="83" y="65"/>
                    <a:pt x="74" y="66"/>
                  </a:cubicBezTo>
                  <a:cubicBezTo>
                    <a:pt x="76" y="62"/>
                    <a:pt x="77" y="58"/>
                    <a:pt x="79" y="54"/>
                  </a:cubicBezTo>
                  <a:cubicBezTo>
                    <a:pt x="79" y="54"/>
                    <a:pt x="79" y="54"/>
                    <a:pt x="79" y="54"/>
                  </a:cubicBezTo>
                  <a:cubicBezTo>
                    <a:pt x="82" y="54"/>
                    <a:pt x="85" y="54"/>
                    <a:pt x="88" y="54"/>
                  </a:cubicBezTo>
                  <a:moveTo>
                    <a:pt x="84" y="42"/>
                  </a:moveTo>
                  <a:cubicBezTo>
                    <a:pt x="84" y="42"/>
                    <a:pt x="84" y="42"/>
                    <a:pt x="85" y="42"/>
                  </a:cubicBezTo>
                  <a:cubicBezTo>
                    <a:pt x="91" y="41"/>
                    <a:pt x="97" y="40"/>
                    <a:pt x="104" y="39"/>
                  </a:cubicBezTo>
                  <a:cubicBezTo>
                    <a:pt x="106" y="39"/>
                    <a:pt x="108" y="39"/>
                    <a:pt x="109" y="39"/>
                  </a:cubicBezTo>
                  <a:cubicBezTo>
                    <a:pt x="108" y="42"/>
                    <a:pt x="107" y="44"/>
                    <a:pt x="106" y="47"/>
                  </a:cubicBezTo>
                  <a:cubicBezTo>
                    <a:pt x="102" y="48"/>
                    <a:pt x="99" y="49"/>
                    <a:pt x="94" y="50"/>
                  </a:cubicBezTo>
                  <a:cubicBezTo>
                    <a:pt x="93" y="50"/>
                    <a:pt x="91" y="50"/>
                    <a:pt x="89" y="50"/>
                  </a:cubicBezTo>
                  <a:cubicBezTo>
                    <a:pt x="86" y="50"/>
                    <a:pt x="83" y="50"/>
                    <a:pt x="81" y="50"/>
                  </a:cubicBezTo>
                  <a:cubicBezTo>
                    <a:pt x="81" y="47"/>
                    <a:pt x="82" y="45"/>
                    <a:pt x="83" y="42"/>
                  </a:cubicBezTo>
                  <a:cubicBezTo>
                    <a:pt x="83" y="42"/>
                    <a:pt x="83" y="42"/>
                    <a:pt x="83" y="42"/>
                  </a:cubicBezTo>
                  <a:cubicBezTo>
                    <a:pt x="84" y="42"/>
                    <a:pt x="84" y="42"/>
                    <a:pt x="84" y="42"/>
                  </a:cubicBezTo>
                  <a:moveTo>
                    <a:pt x="89" y="28"/>
                  </a:moveTo>
                  <a:cubicBezTo>
                    <a:pt x="96" y="28"/>
                    <a:pt x="103" y="27"/>
                    <a:pt x="110" y="26"/>
                  </a:cubicBezTo>
                  <a:cubicBezTo>
                    <a:pt x="112" y="26"/>
                    <a:pt x="114" y="26"/>
                    <a:pt x="116" y="26"/>
                  </a:cubicBezTo>
                  <a:cubicBezTo>
                    <a:pt x="114" y="28"/>
                    <a:pt x="113" y="31"/>
                    <a:pt x="112" y="34"/>
                  </a:cubicBezTo>
                  <a:cubicBezTo>
                    <a:pt x="107" y="35"/>
                    <a:pt x="102" y="35"/>
                    <a:pt x="97" y="36"/>
                  </a:cubicBezTo>
                  <a:cubicBezTo>
                    <a:pt x="93" y="36"/>
                    <a:pt x="89" y="37"/>
                    <a:pt x="85" y="38"/>
                  </a:cubicBezTo>
                  <a:cubicBezTo>
                    <a:pt x="86" y="34"/>
                    <a:pt x="87" y="31"/>
                    <a:pt x="89" y="28"/>
                  </a:cubicBezTo>
                  <a:cubicBezTo>
                    <a:pt x="89" y="28"/>
                    <a:pt x="89" y="28"/>
                    <a:pt x="89" y="28"/>
                  </a:cubicBezTo>
                  <a:moveTo>
                    <a:pt x="92" y="23"/>
                  </a:moveTo>
                  <a:cubicBezTo>
                    <a:pt x="94" y="20"/>
                    <a:pt x="97" y="18"/>
                    <a:pt x="101" y="17"/>
                  </a:cubicBezTo>
                  <a:cubicBezTo>
                    <a:pt x="105" y="16"/>
                    <a:pt x="110" y="16"/>
                    <a:pt x="115" y="16"/>
                  </a:cubicBezTo>
                  <a:cubicBezTo>
                    <a:pt x="116" y="16"/>
                    <a:pt x="117" y="16"/>
                    <a:pt x="117" y="16"/>
                  </a:cubicBezTo>
                  <a:cubicBezTo>
                    <a:pt x="117" y="16"/>
                    <a:pt x="118" y="16"/>
                    <a:pt x="118" y="16"/>
                  </a:cubicBezTo>
                  <a:cubicBezTo>
                    <a:pt x="120" y="16"/>
                    <a:pt x="122" y="16"/>
                    <a:pt x="124" y="16"/>
                  </a:cubicBezTo>
                  <a:cubicBezTo>
                    <a:pt x="122" y="17"/>
                    <a:pt x="121" y="19"/>
                    <a:pt x="120" y="20"/>
                  </a:cubicBezTo>
                  <a:cubicBezTo>
                    <a:pt x="116" y="22"/>
                    <a:pt x="111" y="22"/>
                    <a:pt x="107" y="22"/>
                  </a:cubicBezTo>
                  <a:cubicBezTo>
                    <a:pt x="102" y="23"/>
                    <a:pt x="97" y="23"/>
                    <a:pt x="92" y="23"/>
                  </a:cubicBezTo>
                  <a:moveTo>
                    <a:pt x="100" y="13"/>
                  </a:moveTo>
                  <a:cubicBezTo>
                    <a:pt x="103" y="7"/>
                    <a:pt x="108" y="5"/>
                    <a:pt x="116" y="5"/>
                  </a:cubicBezTo>
                  <a:cubicBezTo>
                    <a:pt x="117" y="5"/>
                    <a:pt x="118" y="4"/>
                    <a:pt x="119" y="4"/>
                  </a:cubicBezTo>
                  <a:cubicBezTo>
                    <a:pt x="122" y="4"/>
                    <a:pt x="125" y="5"/>
                    <a:pt x="128" y="5"/>
                  </a:cubicBezTo>
                  <a:cubicBezTo>
                    <a:pt x="128" y="6"/>
                    <a:pt x="128" y="7"/>
                    <a:pt x="129" y="8"/>
                  </a:cubicBezTo>
                  <a:cubicBezTo>
                    <a:pt x="128" y="8"/>
                    <a:pt x="127" y="8"/>
                    <a:pt x="126" y="8"/>
                  </a:cubicBezTo>
                  <a:cubicBezTo>
                    <a:pt x="123" y="8"/>
                    <a:pt x="119" y="8"/>
                    <a:pt x="116" y="8"/>
                  </a:cubicBezTo>
                  <a:cubicBezTo>
                    <a:pt x="114" y="9"/>
                    <a:pt x="113" y="10"/>
                    <a:pt x="113" y="11"/>
                  </a:cubicBezTo>
                  <a:cubicBezTo>
                    <a:pt x="108" y="12"/>
                    <a:pt x="104" y="12"/>
                    <a:pt x="100" y="13"/>
                  </a:cubicBezTo>
                  <a:moveTo>
                    <a:pt x="119" y="0"/>
                  </a:moveTo>
                  <a:cubicBezTo>
                    <a:pt x="117" y="0"/>
                    <a:pt x="115" y="0"/>
                    <a:pt x="113" y="0"/>
                  </a:cubicBezTo>
                  <a:cubicBezTo>
                    <a:pt x="102" y="1"/>
                    <a:pt x="99" y="4"/>
                    <a:pt x="94" y="14"/>
                  </a:cubicBezTo>
                  <a:cubicBezTo>
                    <a:pt x="94" y="14"/>
                    <a:pt x="94" y="15"/>
                    <a:pt x="94" y="15"/>
                  </a:cubicBezTo>
                  <a:cubicBezTo>
                    <a:pt x="93" y="15"/>
                    <a:pt x="93" y="15"/>
                    <a:pt x="92" y="16"/>
                  </a:cubicBezTo>
                  <a:cubicBezTo>
                    <a:pt x="84" y="21"/>
                    <a:pt x="81" y="37"/>
                    <a:pt x="78" y="45"/>
                  </a:cubicBezTo>
                  <a:cubicBezTo>
                    <a:pt x="75" y="53"/>
                    <a:pt x="72" y="60"/>
                    <a:pt x="69" y="67"/>
                  </a:cubicBezTo>
                  <a:cubicBezTo>
                    <a:pt x="69" y="68"/>
                    <a:pt x="69" y="68"/>
                    <a:pt x="69" y="68"/>
                  </a:cubicBezTo>
                  <a:cubicBezTo>
                    <a:pt x="66" y="74"/>
                    <a:pt x="64" y="81"/>
                    <a:pt x="62" y="87"/>
                  </a:cubicBezTo>
                  <a:cubicBezTo>
                    <a:pt x="61" y="91"/>
                    <a:pt x="63" y="93"/>
                    <a:pt x="65" y="94"/>
                  </a:cubicBezTo>
                  <a:cubicBezTo>
                    <a:pt x="65" y="95"/>
                    <a:pt x="66" y="96"/>
                    <a:pt x="67" y="96"/>
                  </a:cubicBezTo>
                  <a:cubicBezTo>
                    <a:pt x="69" y="104"/>
                    <a:pt x="76" y="109"/>
                    <a:pt x="84" y="113"/>
                  </a:cubicBezTo>
                  <a:cubicBezTo>
                    <a:pt x="84" y="115"/>
                    <a:pt x="85" y="116"/>
                    <a:pt x="86" y="116"/>
                  </a:cubicBezTo>
                  <a:cubicBezTo>
                    <a:pt x="88" y="116"/>
                    <a:pt x="89" y="116"/>
                    <a:pt x="90" y="116"/>
                  </a:cubicBezTo>
                  <a:cubicBezTo>
                    <a:pt x="92" y="117"/>
                    <a:pt x="94" y="118"/>
                    <a:pt x="96" y="119"/>
                  </a:cubicBezTo>
                  <a:cubicBezTo>
                    <a:pt x="106" y="125"/>
                    <a:pt x="115" y="133"/>
                    <a:pt x="123" y="141"/>
                  </a:cubicBezTo>
                  <a:cubicBezTo>
                    <a:pt x="131" y="149"/>
                    <a:pt x="135" y="162"/>
                    <a:pt x="140" y="172"/>
                  </a:cubicBezTo>
                  <a:cubicBezTo>
                    <a:pt x="141" y="174"/>
                    <a:pt x="142" y="177"/>
                    <a:pt x="143" y="179"/>
                  </a:cubicBezTo>
                  <a:cubicBezTo>
                    <a:pt x="144" y="183"/>
                    <a:pt x="145" y="186"/>
                    <a:pt x="146" y="190"/>
                  </a:cubicBezTo>
                  <a:cubicBezTo>
                    <a:pt x="147" y="197"/>
                    <a:pt x="147" y="204"/>
                    <a:pt x="147" y="210"/>
                  </a:cubicBezTo>
                  <a:cubicBezTo>
                    <a:pt x="148" y="218"/>
                    <a:pt x="148" y="228"/>
                    <a:pt x="147" y="237"/>
                  </a:cubicBezTo>
                  <a:cubicBezTo>
                    <a:pt x="145" y="241"/>
                    <a:pt x="143" y="245"/>
                    <a:pt x="142" y="250"/>
                  </a:cubicBezTo>
                  <a:cubicBezTo>
                    <a:pt x="141" y="250"/>
                    <a:pt x="141" y="250"/>
                    <a:pt x="141" y="251"/>
                  </a:cubicBezTo>
                  <a:cubicBezTo>
                    <a:pt x="138" y="264"/>
                    <a:pt x="128" y="278"/>
                    <a:pt x="119" y="288"/>
                  </a:cubicBezTo>
                  <a:cubicBezTo>
                    <a:pt x="118" y="290"/>
                    <a:pt x="116" y="291"/>
                    <a:pt x="114" y="293"/>
                  </a:cubicBezTo>
                  <a:cubicBezTo>
                    <a:pt x="111" y="287"/>
                    <a:pt x="108" y="281"/>
                    <a:pt x="106" y="276"/>
                  </a:cubicBezTo>
                  <a:cubicBezTo>
                    <a:pt x="106" y="275"/>
                    <a:pt x="105" y="275"/>
                    <a:pt x="105" y="274"/>
                  </a:cubicBezTo>
                  <a:cubicBezTo>
                    <a:pt x="104" y="271"/>
                    <a:pt x="103" y="267"/>
                    <a:pt x="102" y="264"/>
                  </a:cubicBezTo>
                  <a:cubicBezTo>
                    <a:pt x="102" y="257"/>
                    <a:pt x="100" y="251"/>
                    <a:pt x="95" y="246"/>
                  </a:cubicBezTo>
                  <a:cubicBezTo>
                    <a:pt x="95" y="245"/>
                    <a:pt x="93" y="243"/>
                    <a:pt x="91" y="243"/>
                  </a:cubicBezTo>
                  <a:cubicBezTo>
                    <a:pt x="90" y="243"/>
                    <a:pt x="89" y="243"/>
                    <a:pt x="88" y="244"/>
                  </a:cubicBezTo>
                  <a:cubicBezTo>
                    <a:pt x="88" y="244"/>
                    <a:pt x="87" y="244"/>
                    <a:pt x="87" y="245"/>
                  </a:cubicBezTo>
                  <a:cubicBezTo>
                    <a:pt x="86" y="245"/>
                    <a:pt x="85" y="245"/>
                    <a:pt x="84" y="245"/>
                  </a:cubicBezTo>
                  <a:cubicBezTo>
                    <a:pt x="79" y="245"/>
                    <a:pt x="75" y="241"/>
                    <a:pt x="70" y="240"/>
                  </a:cubicBezTo>
                  <a:cubicBezTo>
                    <a:pt x="70" y="240"/>
                    <a:pt x="69" y="240"/>
                    <a:pt x="69" y="240"/>
                  </a:cubicBezTo>
                  <a:cubicBezTo>
                    <a:pt x="64" y="240"/>
                    <a:pt x="62" y="243"/>
                    <a:pt x="59" y="247"/>
                  </a:cubicBezTo>
                  <a:cubicBezTo>
                    <a:pt x="54" y="255"/>
                    <a:pt x="47" y="263"/>
                    <a:pt x="41" y="271"/>
                  </a:cubicBezTo>
                  <a:cubicBezTo>
                    <a:pt x="35" y="280"/>
                    <a:pt x="27" y="287"/>
                    <a:pt x="22" y="296"/>
                  </a:cubicBezTo>
                  <a:cubicBezTo>
                    <a:pt x="17" y="304"/>
                    <a:pt x="14" y="313"/>
                    <a:pt x="10" y="322"/>
                  </a:cubicBezTo>
                  <a:cubicBezTo>
                    <a:pt x="7" y="327"/>
                    <a:pt x="0" y="333"/>
                    <a:pt x="0" y="339"/>
                  </a:cubicBezTo>
                  <a:cubicBezTo>
                    <a:pt x="0" y="343"/>
                    <a:pt x="7" y="350"/>
                    <a:pt x="13" y="350"/>
                  </a:cubicBezTo>
                  <a:cubicBezTo>
                    <a:pt x="13" y="350"/>
                    <a:pt x="14" y="350"/>
                    <a:pt x="14" y="350"/>
                  </a:cubicBezTo>
                  <a:cubicBezTo>
                    <a:pt x="30" y="361"/>
                    <a:pt x="46" y="372"/>
                    <a:pt x="63" y="381"/>
                  </a:cubicBezTo>
                  <a:cubicBezTo>
                    <a:pt x="64" y="382"/>
                    <a:pt x="66" y="384"/>
                    <a:pt x="68" y="385"/>
                  </a:cubicBezTo>
                  <a:cubicBezTo>
                    <a:pt x="77" y="390"/>
                    <a:pt x="86" y="395"/>
                    <a:pt x="95" y="400"/>
                  </a:cubicBezTo>
                  <a:cubicBezTo>
                    <a:pt x="96" y="401"/>
                    <a:pt x="96" y="401"/>
                    <a:pt x="97" y="401"/>
                  </a:cubicBezTo>
                  <a:cubicBezTo>
                    <a:pt x="98" y="401"/>
                    <a:pt x="99" y="401"/>
                    <a:pt x="99" y="400"/>
                  </a:cubicBezTo>
                  <a:cubicBezTo>
                    <a:pt x="103" y="402"/>
                    <a:pt x="106" y="404"/>
                    <a:pt x="109" y="405"/>
                  </a:cubicBezTo>
                  <a:cubicBezTo>
                    <a:pt x="110" y="405"/>
                    <a:pt x="110" y="406"/>
                    <a:pt x="111" y="406"/>
                  </a:cubicBezTo>
                  <a:cubicBezTo>
                    <a:pt x="111" y="406"/>
                    <a:pt x="111" y="406"/>
                    <a:pt x="111" y="406"/>
                  </a:cubicBezTo>
                  <a:cubicBezTo>
                    <a:pt x="113" y="407"/>
                    <a:pt x="116" y="408"/>
                    <a:pt x="119" y="409"/>
                  </a:cubicBezTo>
                  <a:cubicBezTo>
                    <a:pt x="119" y="409"/>
                    <a:pt x="120" y="410"/>
                    <a:pt x="120" y="410"/>
                  </a:cubicBezTo>
                  <a:cubicBezTo>
                    <a:pt x="122" y="410"/>
                    <a:pt x="123" y="409"/>
                    <a:pt x="123" y="408"/>
                  </a:cubicBezTo>
                  <a:cubicBezTo>
                    <a:pt x="127" y="410"/>
                    <a:pt x="132" y="410"/>
                    <a:pt x="136" y="411"/>
                  </a:cubicBezTo>
                  <a:cubicBezTo>
                    <a:pt x="136" y="411"/>
                    <a:pt x="136" y="411"/>
                    <a:pt x="136" y="411"/>
                  </a:cubicBezTo>
                  <a:cubicBezTo>
                    <a:pt x="137" y="411"/>
                    <a:pt x="138" y="410"/>
                    <a:pt x="138" y="410"/>
                  </a:cubicBezTo>
                  <a:cubicBezTo>
                    <a:pt x="138" y="409"/>
                    <a:pt x="139" y="409"/>
                    <a:pt x="139" y="408"/>
                  </a:cubicBezTo>
                  <a:cubicBezTo>
                    <a:pt x="139" y="408"/>
                    <a:pt x="140" y="408"/>
                    <a:pt x="141" y="407"/>
                  </a:cubicBezTo>
                  <a:cubicBezTo>
                    <a:pt x="144" y="403"/>
                    <a:pt x="142" y="397"/>
                    <a:pt x="140" y="391"/>
                  </a:cubicBezTo>
                  <a:cubicBezTo>
                    <a:pt x="140" y="390"/>
                    <a:pt x="140" y="389"/>
                    <a:pt x="140" y="388"/>
                  </a:cubicBezTo>
                  <a:cubicBezTo>
                    <a:pt x="140" y="382"/>
                    <a:pt x="139" y="375"/>
                    <a:pt x="134" y="370"/>
                  </a:cubicBezTo>
                  <a:cubicBezTo>
                    <a:pt x="134" y="369"/>
                    <a:pt x="134" y="369"/>
                    <a:pt x="134" y="369"/>
                  </a:cubicBezTo>
                  <a:cubicBezTo>
                    <a:pt x="131" y="355"/>
                    <a:pt x="124" y="341"/>
                    <a:pt x="118" y="328"/>
                  </a:cubicBezTo>
                  <a:cubicBezTo>
                    <a:pt x="135" y="324"/>
                    <a:pt x="147" y="305"/>
                    <a:pt x="155" y="288"/>
                  </a:cubicBezTo>
                  <a:cubicBezTo>
                    <a:pt x="160" y="283"/>
                    <a:pt x="164" y="277"/>
                    <a:pt x="168" y="269"/>
                  </a:cubicBezTo>
                  <a:cubicBezTo>
                    <a:pt x="178" y="244"/>
                    <a:pt x="179" y="214"/>
                    <a:pt x="174" y="188"/>
                  </a:cubicBezTo>
                  <a:cubicBezTo>
                    <a:pt x="166" y="143"/>
                    <a:pt x="140" y="106"/>
                    <a:pt x="98" y="89"/>
                  </a:cubicBezTo>
                  <a:cubicBezTo>
                    <a:pt x="113" y="65"/>
                    <a:pt x="112" y="33"/>
                    <a:pt x="136" y="17"/>
                  </a:cubicBezTo>
                  <a:cubicBezTo>
                    <a:pt x="137" y="16"/>
                    <a:pt x="137" y="16"/>
                    <a:pt x="137" y="16"/>
                  </a:cubicBezTo>
                  <a:cubicBezTo>
                    <a:pt x="145" y="17"/>
                    <a:pt x="154" y="18"/>
                    <a:pt x="162" y="19"/>
                  </a:cubicBezTo>
                  <a:cubicBezTo>
                    <a:pt x="188" y="30"/>
                    <a:pt x="210" y="56"/>
                    <a:pt x="225" y="77"/>
                  </a:cubicBezTo>
                  <a:cubicBezTo>
                    <a:pt x="238" y="94"/>
                    <a:pt x="247" y="115"/>
                    <a:pt x="255" y="135"/>
                  </a:cubicBezTo>
                  <a:cubicBezTo>
                    <a:pt x="263" y="158"/>
                    <a:pt x="268" y="182"/>
                    <a:pt x="270" y="206"/>
                  </a:cubicBezTo>
                  <a:cubicBezTo>
                    <a:pt x="274" y="244"/>
                    <a:pt x="264" y="281"/>
                    <a:pt x="235" y="307"/>
                  </a:cubicBezTo>
                  <a:cubicBezTo>
                    <a:pt x="210" y="330"/>
                    <a:pt x="175" y="339"/>
                    <a:pt x="141" y="339"/>
                  </a:cubicBezTo>
                  <a:cubicBezTo>
                    <a:pt x="140" y="339"/>
                    <a:pt x="139" y="339"/>
                    <a:pt x="138" y="339"/>
                  </a:cubicBezTo>
                  <a:cubicBezTo>
                    <a:pt x="138" y="339"/>
                    <a:pt x="138" y="339"/>
                    <a:pt x="138" y="339"/>
                  </a:cubicBezTo>
                  <a:cubicBezTo>
                    <a:pt x="133" y="339"/>
                    <a:pt x="132" y="347"/>
                    <a:pt x="137" y="347"/>
                  </a:cubicBezTo>
                  <a:cubicBezTo>
                    <a:pt x="138" y="347"/>
                    <a:pt x="139" y="347"/>
                    <a:pt x="141" y="347"/>
                  </a:cubicBezTo>
                  <a:cubicBezTo>
                    <a:pt x="174" y="347"/>
                    <a:pt x="207" y="339"/>
                    <a:pt x="234" y="318"/>
                  </a:cubicBezTo>
                  <a:cubicBezTo>
                    <a:pt x="262" y="297"/>
                    <a:pt x="277" y="265"/>
                    <a:pt x="279" y="231"/>
                  </a:cubicBezTo>
                  <a:cubicBezTo>
                    <a:pt x="282" y="185"/>
                    <a:pt x="267" y="135"/>
                    <a:pt x="246" y="94"/>
                  </a:cubicBezTo>
                  <a:cubicBezTo>
                    <a:pt x="233" y="69"/>
                    <a:pt x="212" y="43"/>
                    <a:pt x="188" y="25"/>
                  </a:cubicBezTo>
                  <a:cubicBezTo>
                    <a:pt x="188" y="25"/>
                    <a:pt x="188" y="24"/>
                    <a:pt x="188" y="24"/>
                  </a:cubicBezTo>
                  <a:cubicBezTo>
                    <a:pt x="186" y="21"/>
                    <a:pt x="183" y="18"/>
                    <a:pt x="179" y="16"/>
                  </a:cubicBezTo>
                  <a:cubicBezTo>
                    <a:pt x="179" y="14"/>
                    <a:pt x="178" y="12"/>
                    <a:pt x="175" y="12"/>
                  </a:cubicBezTo>
                  <a:cubicBezTo>
                    <a:pt x="173" y="12"/>
                    <a:pt x="171" y="12"/>
                    <a:pt x="169" y="12"/>
                  </a:cubicBezTo>
                  <a:cubicBezTo>
                    <a:pt x="168" y="11"/>
                    <a:pt x="167" y="10"/>
                    <a:pt x="166" y="10"/>
                  </a:cubicBezTo>
                  <a:cubicBezTo>
                    <a:pt x="157" y="6"/>
                    <a:pt x="147" y="3"/>
                    <a:pt x="137" y="2"/>
                  </a:cubicBezTo>
                  <a:cubicBezTo>
                    <a:pt x="137" y="2"/>
                    <a:pt x="137" y="2"/>
                    <a:pt x="137" y="2"/>
                  </a:cubicBezTo>
                  <a:cubicBezTo>
                    <a:pt x="136" y="2"/>
                    <a:pt x="136" y="2"/>
                    <a:pt x="136" y="3"/>
                  </a:cubicBezTo>
                  <a:cubicBezTo>
                    <a:pt x="130" y="1"/>
                    <a:pt x="125" y="0"/>
                    <a:pt x="1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431"/>
            <p:cNvSpPr>
              <a:spLocks noEditPoints="1"/>
            </p:cNvSpPr>
            <p:nvPr/>
          </p:nvSpPr>
          <p:spPr bwMode="auto">
            <a:xfrm>
              <a:off x="1731" y="3082"/>
              <a:ext cx="959" cy="651"/>
            </a:xfrm>
            <a:custGeom>
              <a:avLst/>
              <a:gdLst>
                <a:gd name="T0" fmla="*/ 353 w 716"/>
                <a:gd name="T1" fmla="*/ 287 h 488"/>
                <a:gd name="T2" fmla="*/ 388 w 716"/>
                <a:gd name="T3" fmla="*/ 288 h 488"/>
                <a:gd name="T4" fmla="*/ 349 w 716"/>
                <a:gd name="T5" fmla="*/ 287 h 488"/>
                <a:gd name="T6" fmla="*/ 356 w 716"/>
                <a:gd name="T7" fmla="*/ 279 h 488"/>
                <a:gd name="T8" fmla="*/ 366 w 716"/>
                <a:gd name="T9" fmla="*/ 269 h 488"/>
                <a:gd name="T10" fmla="*/ 366 w 716"/>
                <a:gd name="T11" fmla="*/ 269 h 488"/>
                <a:gd name="T12" fmla="*/ 278 w 716"/>
                <a:gd name="T13" fmla="*/ 280 h 488"/>
                <a:gd name="T14" fmla="*/ 286 w 716"/>
                <a:gd name="T15" fmla="*/ 279 h 488"/>
                <a:gd name="T16" fmla="*/ 419 w 716"/>
                <a:gd name="T17" fmla="*/ 262 h 488"/>
                <a:gd name="T18" fmla="*/ 419 w 716"/>
                <a:gd name="T19" fmla="*/ 259 h 488"/>
                <a:gd name="T20" fmla="*/ 458 w 716"/>
                <a:gd name="T21" fmla="*/ 252 h 488"/>
                <a:gd name="T22" fmla="*/ 206 w 716"/>
                <a:gd name="T23" fmla="*/ 232 h 488"/>
                <a:gd name="T24" fmla="*/ 192 w 716"/>
                <a:gd name="T25" fmla="*/ 247 h 488"/>
                <a:gd name="T26" fmla="*/ 511 w 716"/>
                <a:gd name="T27" fmla="*/ 222 h 488"/>
                <a:gd name="T28" fmla="*/ 206 w 716"/>
                <a:gd name="T29" fmla="*/ 212 h 488"/>
                <a:gd name="T30" fmla="*/ 524 w 716"/>
                <a:gd name="T31" fmla="*/ 199 h 488"/>
                <a:gd name="T32" fmla="*/ 706 w 716"/>
                <a:gd name="T33" fmla="*/ 223 h 488"/>
                <a:gd name="T34" fmla="*/ 675 w 716"/>
                <a:gd name="T35" fmla="*/ 161 h 488"/>
                <a:gd name="T36" fmla="*/ 531 w 716"/>
                <a:gd name="T37" fmla="*/ 149 h 488"/>
                <a:gd name="T38" fmla="*/ 650 w 716"/>
                <a:gd name="T39" fmla="*/ 148 h 488"/>
                <a:gd name="T40" fmla="*/ 629 w 716"/>
                <a:gd name="T41" fmla="*/ 165 h 488"/>
                <a:gd name="T42" fmla="*/ 647 w 716"/>
                <a:gd name="T43" fmla="*/ 191 h 488"/>
                <a:gd name="T44" fmla="*/ 609 w 716"/>
                <a:gd name="T45" fmla="*/ 177 h 488"/>
                <a:gd name="T46" fmla="*/ 556 w 716"/>
                <a:gd name="T47" fmla="*/ 153 h 488"/>
                <a:gd name="T48" fmla="*/ 565 w 716"/>
                <a:gd name="T49" fmla="*/ 117 h 488"/>
                <a:gd name="T50" fmla="*/ 579 w 716"/>
                <a:gd name="T51" fmla="*/ 138 h 488"/>
                <a:gd name="T52" fmla="*/ 556 w 716"/>
                <a:gd name="T53" fmla="*/ 153 h 488"/>
                <a:gd name="T54" fmla="*/ 262 w 716"/>
                <a:gd name="T55" fmla="*/ 129 h 488"/>
                <a:gd name="T56" fmla="*/ 281 w 716"/>
                <a:gd name="T57" fmla="*/ 142 h 488"/>
                <a:gd name="T58" fmla="*/ 269 w 716"/>
                <a:gd name="T59" fmla="*/ 133 h 488"/>
                <a:gd name="T60" fmla="*/ 249 w 716"/>
                <a:gd name="T61" fmla="*/ 87 h 488"/>
                <a:gd name="T62" fmla="*/ 267 w 716"/>
                <a:gd name="T63" fmla="*/ 100 h 488"/>
                <a:gd name="T64" fmla="*/ 194 w 716"/>
                <a:gd name="T65" fmla="*/ 88 h 488"/>
                <a:gd name="T66" fmla="*/ 7 w 716"/>
                <a:gd name="T67" fmla="*/ 235 h 488"/>
                <a:gd name="T68" fmla="*/ 47 w 716"/>
                <a:gd name="T69" fmla="*/ 152 h 488"/>
                <a:gd name="T70" fmla="*/ 206 w 716"/>
                <a:gd name="T71" fmla="*/ 120 h 488"/>
                <a:gd name="T72" fmla="*/ 45 w 716"/>
                <a:gd name="T73" fmla="*/ 223 h 488"/>
                <a:gd name="T74" fmla="*/ 166 w 716"/>
                <a:gd name="T75" fmla="*/ 68 h 488"/>
                <a:gd name="T76" fmla="*/ 187 w 716"/>
                <a:gd name="T77" fmla="*/ 84 h 488"/>
                <a:gd name="T78" fmla="*/ 132 w 716"/>
                <a:gd name="T79" fmla="*/ 48 h 488"/>
                <a:gd name="T80" fmla="*/ 172 w 716"/>
                <a:gd name="T81" fmla="*/ 34 h 488"/>
                <a:gd name="T82" fmla="*/ 138 w 716"/>
                <a:gd name="T83" fmla="*/ 16 h 488"/>
                <a:gd name="T84" fmla="*/ 115 w 716"/>
                <a:gd name="T85" fmla="*/ 18 h 488"/>
                <a:gd name="T86" fmla="*/ 106 w 716"/>
                <a:gd name="T87" fmla="*/ 25 h 488"/>
                <a:gd name="T88" fmla="*/ 8 w 716"/>
                <a:gd name="T89" fmla="*/ 193 h 488"/>
                <a:gd name="T90" fmla="*/ 5 w 716"/>
                <a:gd name="T91" fmla="*/ 245 h 488"/>
                <a:gd name="T92" fmla="*/ 144 w 716"/>
                <a:gd name="T93" fmla="*/ 206 h 488"/>
                <a:gd name="T94" fmla="*/ 686 w 716"/>
                <a:gd name="T95" fmla="*/ 237 h 488"/>
                <a:gd name="T96" fmla="*/ 331 w 716"/>
                <a:gd name="T97" fmla="*/ 472 h 488"/>
                <a:gd name="T98" fmla="*/ 312 w 716"/>
                <a:gd name="T99" fmla="*/ 487 h 488"/>
                <a:gd name="T100" fmla="*/ 687 w 716"/>
                <a:gd name="T101" fmla="*/ 312 h 488"/>
                <a:gd name="T102" fmla="*/ 711 w 716"/>
                <a:gd name="T103" fmla="*/ 236 h 488"/>
                <a:gd name="T104" fmla="*/ 637 w 716"/>
                <a:gd name="T105" fmla="*/ 135 h 488"/>
                <a:gd name="T106" fmla="*/ 548 w 716"/>
                <a:gd name="T107" fmla="*/ 116 h 488"/>
                <a:gd name="T108" fmla="*/ 470 w 716"/>
                <a:gd name="T109" fmla="*/ 214 h 488"/>
                <a:gd name="T110" fmla="*/ 303 w 716"/>
                <a:gd name="T111" fmla="*/ 256 h 488"/>
                <a:gd name="T112" fmla="*/ 237 w 716"/>
                <a:gd name="T113" fmla="*/ 183 h 488"/>
                <a:gd name="T114" fmla="*/ 284 w 716"/>
                <a:gd name="T115" fmla="*/ 103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6" h="488">
                  <a:moveTo>
                    <a:pt x="335" y="294"/>
                  </a:moveTo>
                  <a:cubicBezTo>
                    <a:pt x="322" y="294"/>
                    <a:pt x="309" y="293"/>
                    <a:pt x="297" y="291"/>
                  </a:cubicBezTo>
                  <a:cubicBezTo>
                    <a:pt x="298" y="290"/>
                    <a:pt x="298" y="290"/>
                    <a:pt x="298" y="290"/>
                  </a:cubicBezTo>
                  <a:cubicBezTo>
                    <a:pt x="311" y="291"/>
                    <a:pt x="325" y="291"/>
                    <a:pt x="339" y="294"/>
                  </a:cubicBezTo>
                  <a:cubicBezTo>
                    <a:pt x="337" y="294"/>
                    <a:pt x="336" y="294"/>
                    <a:pt x="335" y="294"/>
                  </a:cubicBezTo>
                  <a:moveTo>
                    <a:pt x="353" y="287"/>
                  </a:moveTo>
                  <a:cubicBezTo>
                    <a:pt x="356" y="287"/>
                    <a:pt x="358" y="287"/>
                    <a:pt x="360" y="287"/>
                  </a:cubicBezTo>
                  <a:cubicBezTo>
                    <a:pt x="361" y="287"/>
                    <a:pt x="362" y="287"/>
                    <a:pt x="363" y="287"/>
                  </a:cubicBezTo>
                  <a:cubicBezTo>
                    <a:pt x="363" y="288"/>
                    <a:pt x="365" y="289"/>
                    <a:pt x="366" y="289"/>
                  </a:cubicBezTo>
                  <a:cubicBezTo>
                    <a:pt x="380" y="289"/>
                    <a:pt x="380" y="289"/>
                    <a:pt x="380" y="289"/>
                  </a:cubicBezTo>
                  <a:cubicBezTo>
                    <a:pt x="381" y="289"/>
                    <a:pt x="382" y="288"/>
                    <a:pt x="383" y="288"/>
                  </a:cubicBezTo>
                  <a:cubicBezTo>
                    <a:pt x="384" y="288"/>
                    <a:pt x="386" y="288"/>
                    <a:pt x="388" y="288"/>
                  </a:cubicBezTo>
                  <a:cubicBezTo>
                    <a:pt x="389" y="288"/>
                    <a:pt x="390" y="288"/>
                    <a:pt x="391" y="288"/>
                  </a:cubicBezTo>
                  <a:cubicBezTo>
                    <a:pt x="386" y="289"/>
                    <a:pt x="382" y="289"/>
                    <a:pt x="377" y="290"/>
                  </a:cubicBezTo>
                  <a:cubicBezTo>
                    <a:pt x="366" y="292"/>
                    <a:pt x="354" y="293"/>
                    <a:pt x="342" y="294"/>
                  </a:cubicBezTo>
                  <a:cubicBezTo>
                    <a:pt x="344" y="293"/>
                    <a:pt x="345" y="292"/>
                    <a:pt x="345" y="290"/>
                  </a:cubicBezTo>
                  <a:cubicBezTo>
                    <a:pt x="345" y="290"/>
                    <a:pt x="346" y="290"/>
                    <a:pt x="346" y="290"/>
                  </a:cubicBezTo>
                  <a:cubicBezTo>
                    <a:pt x="348" y="290"/>
                    <a:pt x="349" y="289"/>
                    <a:pt x="349" y="287"/>
                  </a:cubicBezTo>
                  <a:cubicBezTo>
                    <a:pt x="351" y="287"/>
                    <a:pt x="352" y="287"/>
                    <a:pt x="353" y="287"/>
                  </a:cubicBezTo>
                  <a:moveTo>
                    <a:pt x="356" y="279"/>
                  </a:moveTo>
                  <a:cubicBezTo>
                    <a:pt x="355" y="279"/>
                    <a:pt x="354" y="279"/>
                    <a:pt x="354" y="279"/>
                  </a:cubicBezTo>
                  <a:cubicBezTo>
                    <a:pt x="355" y="278"/>
                    <a:pt x="355" y="277"/>
                    <a:pt x="355" y="276"/>
                  </a:cubicBezTo>
                  <a:cubicBezTo>
                    <a:pt x="359" y="276"/>
                    <a:pt x="363" y="276"/>
                    <a:pt x="367" y="276"/>
                  </a:cubicBezTo>
                  <a:cubicBezTo>
                    <a:pt x="364" y="278"/>
                    <a:pt x="360" y="279"/>
                    <a:pt x="356" y="279"/>
                  </a:cubicBezTo>
                  <a:moveTo>
                    <a:pt x="409" y="274"/>
                  </a:moveTo>
                  <a:cubicBezTo>
                    <a:pt x="414" y="273"/>
                    <a:pt x="420" y="271"/>
                    <a:pt x="425" y="270"/>
                  </a:cubicBezTo>
                  <a:cubicBezTo>
                    <a:pt x="427" y="270"/>
                    <a:pt x="428" y="269"/>
                    <a:pt x="429" y="269"/>
                  </a:cubicBezTo>
                  <a:cubicBezTo>
                    <a:pt x="427" y="270"/>
                    <a:pt x="426" y="271"/>
                    <a:pt x="424" y="272"/>
                  </a:cubicBezTo>
                  <a:cubicBezTo>
                    <a:pt x="419" y="273"/>
                    <a:pt x="414" y="274"/>
                    <a:pt x="409" y="274"/>
                  </a:cubicBezTo>
                  <a:moveTo>
                    <a:pt x="366" y="269"/>
                  </a:moveTo>
                  <a:cubicBezTo>
                    <a:pt x="368" y="269"/>
                    <a:pt x="370" y="268"/>
                    <a:pt x="372" y="268"/>
                  </a:cubicBezTo>
                  <a:cubicBezTo>
                    <a:pt x="374" y="268"/>
                    <a:pt x="377" y="268"/>
                    <a:pt x="379" y="268"/>
                  </a:cubicBezTo>
                  <a:cubicBezTo>
                    <a:pt x="377" y="270"/>
                    <a:pt x="376" y="271"/>
                    <a:pt x="374" y="273"/>
                  </a:cubicBezTo>
                  <a:cubicBezTo>
                    <a:pt x="374" y="271"/>
                    <a:pt x="373" y="269"/>
                    <a:pt x="370" y="269"/>
                  </a:cubicBezTo>
                  <a:cubicBezTo>
                    <a:pt x="370" y="269"/>
                    <a:pt x="370" y="269"/>
                    <a:pt x="370" y="269"/>
                  </a:cubicBezTo>
                  <a:cubicBezTo>
                    <a:pt x="369" y="269"/>
                    <a:pt x="368" y="269"/>
                    <a:pt x="366" y="269"/>
                  </a:cubicBezTo>
                  <a:moveTo>
                    <a:pt x="387" y="272"/>
                  </a:moveTo>
                  <a:cubicBezTo>
                    <a:pt x="388" y="271"/>
                    <a:pt x="389" y="270"/>
                    <a:pt x="389" y="268"/>
                  </a:cubicBezTo>
                  <a:cubicBezTo>
                    <a:pt x="390" y="268"/>
                    <a:pt x="390" y="268"/>
                    <a:pt x="390" y="267"/>
                  </a:cubicBezTo>
                  <a:cubicBezTo>
                    <a:pt x="394" y="268"/>
                    <a:pt x="399" y="269"/>
                    <a:pt x="403" y="269"/>
                  </a:cubicBezTo>
                  <a:cubicBezTo>
                    <a:pt x="397" y="270"/>
                    <a:pt x="392" y="271"/>
                    <a:pt x="387" y="272"/>
                  </a:cubicBezTo>
                  <a:moveTo>
                    <a:pt x="278" y="280"/>
                  </a:moveTo>
                  <a:cubicBezTo>
                    <a:pt x="259" y="275"/>
                    <a:pt x="238" y="270"/>
                    <a:pt x="223" y="259"/>
                  </a:cubicBezTo>
                  <a:cubicBezTo>
                    <a:pt x="223" y="259"/>
                    <a:pt x="224" y="259"/>
                    <a:pt x="224" y="259"/>
                  </a:cubicBezTo>
                  <a:cubicBezTo>
                    <a:pt x="228" y="261"/>
                    <a:pt x="233" y="264"/>
                    <a:pt x="237" y="266"/>
                  </a:cubicBezTo>
                  <a:cubicBezTo>
                    <a:pt x="238" y="266"/>
                    <a:pt x="238" y="267"/>
                    <a:pt x="239" y="267"/>
                  </a:cubicBezTo>
                  <a:cubicBezTo>
                    <a:pt x="242" y="267"/>
                    <a:pt x="244" y="263"/>
                    <a:pt x="243" y="261"/>
                  </a:cubicBezTo>
                  <a:cubicBezTo>
                    <a:pt x="257" y="268"/>
                    <a:pt x="271" y="274"/>
                    <a:pt x="286" y="279"/>
                  </a:cubicBezTo>
                  <a:cubicBezTo>
                    <a:pt x="285" y="279"/>
                    <a:pt x="284" y="279"/>
                    <a:pt x="283" y="279"/>
                  </a:cubicBezTo>
                  <a:cubicBezTo>
                    <a:pt x="281" y="279"/>
                    <a:pt x="280" y="279"/>
                    <a:pt x="278" y="280"/>
                  </a:cubicBezTo>
                  <a:moveTo>
                    <a:pt x="419" y="259"/>
                  </a:moveTo>
                  <a:cubicBezTo>
                    <a:pt x="419" y="259"/>
                    <a:pt x="419" y="259"/>
                    <a:pt x="419" y="259"/>
                  </a:cubicBezTo>
                  <a:cubicBezTo>
                    <a:pt x="426" y="259"/>
                    <a:pt x="432" y="258"/>
                    <a:pt x="438" y="256"/>
                  </a:cubicBezTo>
                  <a:cubicBezTo>
                    <a:pt x="432" y="259"/>
                    <a:pt x="427" y="262"/>
                    <a:pt x="419" y="262"/>
                  </a:cubicBezTo>
                  <a:cubicBezTo>
                    <a:pt x="417" y="262"/>
                    <a:pt x="415" y="262"/>
                    <a:pt x="413" y="262"/>
                  </a:cubicBezTo>
                  <a:cubicBezTo>
                    <a:pt x="408" y="262"/>
                    <a:pt x="402" y="262"/>
                    <a:pt x="397" y="261"/>
                  </a:cubicBezTo>
                  <a:cubicBezTo>
                    <a:pt x="398" y="261"/>
                    <a:pt x="398" y="261"/>
                    <a:pt x="399" y="261"/>
                  </a:cubicBezTo>
                  <a:cubicBezTo>
                    <a:pt x="404" y="260"/>
                    <a:pt x="410" y="259"/>
                    <a:pt x="415" y="258"/>
                  </a:cubicBezTo>
                  <a:cubicBezTo>
                    <a:pt x="416" y="257"/>
                    <a:pt x="416" y="257"/>
                    <a:pt x="416" y="257"/>
                  </a:cubicBezTo>
                  <a:cubicBezTo>
                    <a:pt x="416" y="258"/>
                    <a:pt x="417" y="259"/>
                    <a:pt x="419" y="259"/>
                  </a:cubicBezTo>
                  <a:moveTo>
                    <a:pt x="458" y="252"/>
                  </a:moveTo>
                  <a:cubicBezTo>
                    <a:pt x="458" y="251"/>
                    <a:pt x="458" y="250"/>
                    <a:pt x="458" y="250"/>
                  </a:cubicBezTo>
                  <a:cubicBezTo>
                    <a:pt x="461" y="248"/>
                    <a:pt x="464" y="246"/>
                    <a:pt x="467" y="244"/>
                  </a:cubicBezTo>
                  <a:cubicBezTo>
                    <a:pt x="467" y="245"/>
                    <a:pt x="469" y="246"/>
                    <a:pt x="470" y="246"/>
                  </a:cubicBezTo>
                  <a:cubicBezTo>
                    <a:pt x="471" y="246"/>
                    <a:pt x="471" y="246"/>
                    <a:pt x="471" y="246"/>
                  </a:cubicBezTo>
                  <a:cubicBezTo>
                    <a:pt x="467" y="248"/>
                    <a:pt x="463" y="250"/>
                    <a:pt x="458" y="252"/>
                  </a:cubicBezTo>
                  <a:moveTo>
                    <a:pt x="223" y="249"/>
                  </a:moveTo>
                  <a:cubicBezTo>
                    <a:pt x="218" y="246"/>
                    <a:pt x="214" y="243"/>
                    <a:pt x="210" y="240"/>
                  </a:cubicBezTo>
                  <a:cubicBezTo>
                    <a:pt x="207" y="238"/>
                    <a:pt x="205" y="237"/>
                    <a:pt x="203" y="235"/>
                  </a:cubicBezTo>
                  <a:cubicBezTo>
                    <a:pt x="201" y="233"/>
                    <a:pt x="199" y="231"/>
                    <a:pt x="197" y="229"/>
                  </a:cubicBezTo>
                  <a:cubicBezTo>
                    <a:pt x="195" y="227"/>
                    <a:pt x="193" y="225"/>
                    <a:pt x="191" y="222"/>
                  </a:cubicBezTo>
                  <a:cubicBezTo>
                    <a:pt x="196" y="226"/>
                    <a:pt x="201" y="229"/>
                    <a:pt x="206" y="232"/>
                  </a:cubicBezTo>
                  <a:cubicBezTo>
                    <a:pt x="209" y="234"/>
                    <a:pt x="212" y="236"/>
                    <a:pt x="215" y="238"/>
                  </a:cubicBezTo>
                  <a:cubicBezTo>
                    <a:pt x="215" y="240"/>
                    <a:pt x="215" y="241"/>
                    <a:pt x="216" y="242"/>
                  </a:cubicBezTo>
                  <a:cubicBezTo>
                    <a:pt x="218" y="244"/>
                    <a:pt x="220" y="246"/>
                    <a:pt x="223" y="248"/>
                  </a:cubicBezTo>
                  <a:cubicBezTo>
                    <a:pt x="223" y="249"/>
                    <a:pt x="223" y="249"/>
                    <a:pt x="223" y="249"/>
                  </a:cubicBezTo>
                  <a:moveTo>
                    <a:pt x="195" y="249"/>
                  </a:moveTo>
                  <a:cubicBezTo>
                    <a:pt x="194" y="249"/>
                    <a:pt x="193" y="248"/>
                    <a:pt x="192" y="247"/>
                  </a:cubicBezTo>
                  <a:cubicBezTo>
                    <a:pt x="182" y="241"/>
                    <a:pt x="174" y="231"/>
                    <a:pt x="167" y="221"/>
                  </a:cubicBezTo>
                  <a:cubicBezTo>
                    <a:pt x="178" y="229"/>
                    <a:pt x="187" y="239"/>
                    <a:pt x="195" y="249"/>
                  </a:cubicBezTo>
                  <a:moveTo>
                    <a:pt x="511" y="222"/>
                  </a:moveTo>
                  <a:cubicBezTo>
                    <a:pt x="513" y="218"/>
                    <a:pt x="515" y="214"/>
                    <a:pt x="517" y="211"/>
                  </a:cubicBezTo>
                  <a:cubicBezTo>
                    <a:pt x="518" y="211"/>
                    <a:pt x="519" y="211"/>
                    <a:pt x="520" y="212"/>
                  </a:cubicBezTo>
                  <a:cubicBezTo>
                    <a:pt x="517" y="215"/>
                    <a:pt x="514" y="219"/>
                    <a:pt x="511" y="222"/>
                  </a:cubicBezTo>
                  <a:moveTo>
                    <a:pt x="206" y="212"/>
                  </a:moveTo>
                  <a:cubicBezTo>
                    <a:pt x="203" y="210"/>
                    <a:pt x="200" y="208"/>
                    <a:pt x="197" y="206"/>
                  </a:cubicBezTo>
                  <a:cubicBezTo>
                    <a:pt x="196" y="205"/>
                    <a:pt x="196" y="203"/>
                    <a:pt x="195" y="202"/>
                  </a:cubicBezTo>
                  <a:cubicBezTo>
                    <a:pt x="196" y="202"/>
                    <a:pt x="197" y="202"/>
                    <a:pt x="197" y="201"/>
                  </a:cubicBezTo>
                  <a:cubicBezTo>
                    <a:pt x="199" y="204"/>
                    <a:pt x="200" y="206"/>
                    <a:pt x="201" y="207"/>
                  </a:cubicBezTo>
                  <a:cubicBezTo>
                    <a:pt x="203" y="209"/>
                    <a:pt x="204" y="210"/>
                    <a:pt x="206" y="212"/>
                  </a:cubicBezTo>
                  <a:moveTo>
                    <a:pt x="524" y="199"/>
                  </a:moveTo>
                  <a:cubicBezTo>
                    <a:pt x="524" y="198"/>
                    <a:pt x="524" y="197"/>
                    <a:pt x="524" y="195"/>
                  </a:cubicBezTo>
                  <a:cubicBezTo>
                    <a:pt x="525" y="194"/>
                    <a:pt x="526" y="192"/>
                    <a:pt x="527" y="191"/>
                  </a:cubicBezTo>
                  <a:cubicBezTo>
                    <a:pt x="527" y="190"/>
                    <a:pt x="528" y="189"/>
                    <a:pt x="528" y="187"/>
                  </a:cubicBezTo>
                  <a:cubicBezTo>
                    <a:pt x="528" y="191"/>
                    <a:pt x="527" y="196"/>
                    <a:pt x="527" y="197"/>
                  </a:cubicBezTo>
                  <a:cubicBezTo>
                    <a:pt x="526" y="198"/>
                    <a:pt x="525" y="198"/>
                    <a:pt x="524" y="199"/>
                  </a:cubicBezTo>
                  <a:moveTo>
                    <a:pt x="702" y="225"/>
                  </a:moveTo>
                  <a:cubicBezTo>
                    <a:pt x="702" y="217"/>
                    <a:pt x="702" y="210"/>
                    <a:pt x="701" y="202"/>
                  </a:cubicBezTo>
                  <a:cubicBezTo>
                    <a:pt x="701" y="199"/>
                    <a:pt x="698" y="197"/>
                    <a:pt x="695" y="197"/>
                  </a:cubicBezTo>
                  <a:cubicBezTo>
                    <a:pt x="695" y="189"/>
                    <a:pt x="695" y="181"/>
                    <a:pt x="693" y="174"/>
                  </a:cubicBezTo>
                  <a:cubicBezTo>
                    <a:pt x="703" y="180"/>
                    <a:pt x="706" y="187"/>
                    <a:pt x="707" y="201"/>
                  </a:cubicBezTo>
                  <a:cubicBezTo>
                    <a:pt x="708" y="209"/>
                    <a:pt x="708" y="216"/>
                    <a:pt x="706" y="223"/>
                  </a:cubicBezTo>
                  <a:cubicBezTo>
                    <a:pt x="706" y="223"/>
                    <a:pt x="705" y="223"/>
                    <a:pt x="705" y="223"/>
                  </a:cubicBezTo>
                  <a:cubicBezTo>
                    <a:pt x="704" y="223"/>
                    <a:pt x="703" y="224"/>
                    <a:pt x="702" y="225"/>
                  </a:cubicBezTo>
                  <a:moveTo>
                    <a:pt x="688" y="216"/>
                  </a:moveTo>
                  <a:cubicBezTo>
                    <a:pt x="685" y="213"/>
                    <a:pt x="683" y="211"/>
                    <a:pt x="680" y="209"/>
                  </a:cubicBezTo>
                  <a:cubicBezTo>
                    <a:pt x="677" y="202"/>
                    <a:pt x="678" y="193"/>
                    <a:pt x="677" y="186"/>
                  </a:cubicBezTo>
                  <a:cubicBezTo>
                    <a:pt x="676" y="177"/>
                    <a:pt x="675" y="169"/>
                    <a:pt x="675" y="161"/>
                  </a:cubicBezTo>
                  <a:cubicBezTo>
                    <a:pt x="680" y="164"/>
                    <a:pt x="684" y="169"/>
                    <a:pt x="685" y="175"/>
                  </a:cubicBezTo>
                  <a:cubicBezTo>
                    <a:pt x="687" y="184"/>
                    <a:pt x="687" y="192"/>
                    <a:pt x="688" y="201"/>
                  </a:cubicBezTo>
                  <a:cubicBezTo>
                    <a:pt x="687" y="202"/>
                    <a:pt x="687" y="203"/>
                    <a:pt x="687" y="205"/>
                  </a:cubicBezTo>
                  <a:cubicBezTo>
                    <a:pt x="687" y="209"/>
                    <a:pt x="687" y="212"/>
                    <a:pt x="688" y="216"/>
                  </a:cubicBezTo>
                  <a:moveTo>
                    <a:pt x="528" y="165"/>
                  </a:moveTo>
                  <a:cubicBezTo>
                    <a:pt x="527" y="159"/>
                    <a:pt x="529" y="154"/>
                    <a:pt x="531" y="149"/>
                  </a:cubicBezTo>
                  <a:cubicBezTo>
                    <a:pt x="531" y="152"/>
                    <a:pt x="531" y="155"/>
                    <a:pt x="532" y="158"/>
                  </a:cubicBezTo>
                  <a:cubicBezTo>
                    <a:pt x="530" y="160"/>
                    <a:pt x="529" y="163"/>
                    <a:pt x="528" y="165"/>
                  </a:cubicBezTo>
                  <a:moveTo>
                    <a:pt x="671" y="202"/>
                  </a:moveTo>
                  <a:cubicBezTo>
                    <a:pt x="666" y="199"/>
                    <a:pt x="661" y="197"/>
                    <a:pt x="656" y="194"/>
                  </a:cubicBezTo>
                  <a:cubicBezTo>
                    <a:pt x="654" y="187"/>
                    <a:pt x="654" y="178"/>
                    <a:pt x="653" y="170"/>
                  </a:cubicBezTo>
                  <a:cubicBezTo>
                    <a:pt x="652" y="162"/>
                    <a:pt x="651" y="155"/>
                    <a:pt x="650" y="148"/>
                  </a:cubicBezTo>
                  <a:cubicBezTo>
                    <a:pt x="655" y="150"/>
                    <a:pt x="662" y="152"/>
                    <a:pt x="667" y="155"/>
                  </a:cubicBezTo>
                  <a:cubicBezTo>
                    <a:pt x="667" y="168"/>
                    <a:pt x="668" y="179"/>
                    <a:pt x="669" y="191"/>
                  </a:cubicBezTo>
                  <a:cubicBezTo>
                    <a:pt x="670" y="195"/>
                    <a:pt x="670" y="198"/>
                    <a:pt x="671" y="202"/>
                  </a:cubicBezTo>
                  <a:moveTo>
                    <a:pt x="647" y="191"/>
                  </a:moveTo>
                  <a:cubicBezTo>
                    <a:pt x="643" y="189"/>
                    <a:pt x="638" y="187"/>
                    <a:pt x="633" y="185"/>
                  </a:cubicBezTo>
                  <a:cubicBezTo>
                    <a:pt x="632" y="178"/>
                    <a:pt x="629" y="172"/>
                    <a:pt x="629" y="165"/>
                  </a:cubicBezTo>
                  <a:cubicBezTo>
                    <a:pt x="628" y="157"/>
                    <a:pt x="628" y="148"/>
                    <a:pt x="628" y="140"/>
                  </a:cubicBezTo>
                  <a:cubicBezTo>
                    <a:pt x="633" y="142"/>
                    <a:pt x="637" y="144"/>
                    <a:pt x="641" y="145"/>
                  </a:cubicBezTo>
                  <a:cubicBezTo>
                    <a:pt x="642" y="145"/>
                    <a:pt x="642" y="145"/>
                    <a:pt x="642" y="145"/>
                  </a:cubicBezTo>
                  <a:cubicBezTo>
                    <a:pt x="641" y="146"/>
                    <a:pt x="641" y="147"/>
                    <a:pt x="642" y="147"/>
                  </a:cubicBezTo>
                  <a:cubicBezTo>
                    <a:pt x="644" y="158"/>
                    <a:pt x="647" y="170"/>
                    <a:pt x="647" y="181"/>
                  </a:cubicBezTo>
                  <a:cubicBezTo>
                    <a:pt x="647" y="184"/>
                    <a:pt x="647" y="187"/>
                    <a:pt x="647" y="191"/>
                  </a:cubicBezTo>
                  <a:moveTo>
                    <a:pt x="548" y="146"/>
                  </a:moveTo>
                  <a:cubicBezTo>
                    <a:pt x="548" y="143"/>
                    <a:pt x="547" y="141"/>
                    <a:pt x="546" y="138"/>
                  </a:cubicBezTo>
                  <a:cubicBezTo>
                    <a:pt x="547" y="136"/>
                    <a:pt x="548" y="134"/>
                    <a:pt x="548" y="132"/>
                  </a:cubicBezTo>
                  <a:cubicBezTo>
                    <a:pt x="548" y="146"/>
                    <a:pt x="548" y="146"/>
                    <a:pt x="548" y="146"/>
                  </a:cubicBezTo>
                  <a:moveTo>
                    <a:pt x="624" y="182"/>
                  </a:moveTo>
                  <a:cubicBezTo>
                    <a:pt x="619" y="181"/>
                    <a:pt x="614" y="179"/>
                    <a:pt x="609" y="177"/>
                  </a:cubicBezTo>
                  <a:cubicBezTo>
                    <a:pt x="605" y="161"/>
                    <a:pt x="601" y="145"/>
                    <a:pt x="600" y="129"/>
                  </a:cubicBezTo>
                  <a:cubicBezTo>
                    <a:pt x="607" y="132"/>
                    <a:pt x="614" y="135"/>
                    <a:pt x="621" y="137"/>
                  </a:cubicBezTo>
                  <a:cubicBezTo>
                    <a:pt x="621" y="137"/>
                    <a:pt x="621" y="137"/>
                    <a:pt x="621" y="137"/>
                  </a:cubicBezTo>
                  <a:cubicBezTo>
                    <a:pt x="621" y="148"/>
                    <a:pt x="620" y="158"/>
                    <a:pt x="621" y="168"/>
                  </a:cubicBezTo>
                  <a:cubicBezTo>
                    <a:pt x="622" y="173"/>
                    <a:pt x="623" y="178"/>
                    <a:pt x="624" y="182"/>
                  </a:cubicBezTo>
                  <a:moveTo>
                    <a:pt x="556" y="153"/>
                  </a:moveTo>
                  <a:cubicBezTo>
                    <a:pt x="556" y="131"/>
                    <a:pt x="556" y="131"/>
                    <a:pt x="556" y="131"/>
                  </a:cubicBezTo>
                  <a:cubicBezTo>
                    <a:pt x="557" y="131"/>
                    <a:pt x="557" y="130"/>
                    <a:pt x="557" y="128"/>
                  </a:cubicBezTo>
                  <a:cubicBezTo>
                    <a:pt x="557" y="126"/>
                    <a:pt x="557" y="124"/>
                    <a:pt x="557" y="122"/>
                  </a:cubicBezTo>
                  <a:cubicBezTo>
                    <a:pt x="558" y="121"/>
                    <a:pt x="559" y="120"/>
                    <a:pt x="558" y="119"/>
                  </a:cubicBezTo>
                  <a:cubicBezTo>
                    <a:pt x="559" y="117"/>
                    <a:pt x="560" y="116"/>
                    <a:pt x="563" y="116"/>
                  </a:cubicBezTo>
                  <a:cubicBezTo>
                    <a:pt x="563" y="116"/>
                    <a:pt x="564" y="116"/>
                    <a:pt x="565" y="117"/>
                  </a:cubicBezTo>
                  <a:cubicBezTo>
                    <a:pt x="566" y="117"/>
                    <a:pt x="568" y="117"/>
                    <a:pt x="569" y="118"/>
                  </a:cubicBezTo>
                  <a:cubicBezTo>
                    <a:pt x="570" y="126"/>
                    <a:pt x="571" y="135"/>
                    <a:pt x="573" y="144"/>
                  </a:cubicBezTo>
                  <a:cubicBezTo>
                    <a:pt x="574" y="151"/>
                    <a:pt x="575" y="160"/>
                    <a:pt x="581" y="164"/>
                  </a:cubicBezTo>
                  <a:cubicBezTo>
                    <a:pt x="582" y="165"/>
                    <a:pt x="583" y="165"/>
                    <a:pt x="583" y="165"/>
                  </a:cubicBezTo>
                  <a:cubicBezTo>
                    <a:pt x="586" y="165"/>
                    <a:pt x="588" y="160"/>
                    <a:pt x="585" y="157"/>
                  </a:cubicBezTo>
                  <a:cubicBezTo>
                    <a:pt x="581" y="154"/>
                    <a:pt x="580" y="143"/>
                    <a:pt x="579" y="138"/>
                  </a:cubicBezTo>
                  <a:cubicBezTo>
                    <a:pt x="579" y="132"/>
                    <a:pt x="578" y="126"/>
                    <a:pt x="577" y="120"/>
                  </a:cubicBezTo>
                  <a:cubicBezTo>
                    <a:pt x="582" y="121"/>
                    <a:pt x="587" y="123"/>
                    <a:pt x="592" y="125"/>
                  </a:cubicBezTo>
                  <a:cubicBezTo>
                    <a:pt x="593" y="142"/>
                    <a:pt x="596" y="158"/>
                    <a:pt x="601" y="174"/>
                  </a:cubicBezTo>
                  <a:cubicBezTo>
                    <a:pt x="587" y="169"/>
                    <a:pt x="574" y="163"/>
                    <a:pt x="562" y="154"/>
                  </a:cubicBezTo>
                  <a:cubicBezTo>
                    <a:pt x="561" y="153"/>
                    <a:pt x="559" y="152"/>
                    <a:pt x="558" y="152"/>
                  </a:cubicBezTo>
                  <a:cubicBezTo>
                    <a:pt x="557" y="152"/>
                    <a:pt x="557" y="152"/>
                    <a:pt x="556" y="153"/>
                  </a:cubicBezTo>
                  <a:moveTo>
                    <a:pt x="232" y="116"/>
                  </a:moveTo>
                  <a:cubicBezTo>
                    <a:pt x="227" y="114"/>
                    <a:pt x="222" y="112"/>
                    <a:pt x="218" y="110"/>
                  </a:cubicBezTo>
                  <a:cubicBezTo>
                    <a:pt x="214" y="108"/>
                    <a:pt x="210" y="106"/>
                    <a:pt x="206" y="103"/>
                  </a:cubicBezTo>
                  <a:cubicBezTo>
                    <a:pt x="215" y="107"/>
                    <a:pt x="223" y="111"/>
                    <a:pt x="232" y="116"/>
                  </a:cubicBezTo>
                  <a:moveTo>
                    <a:pt x="269" y="133"/>
                  </a:moveTo>
                  <a:cubicBezTo>
                    <a:pt x="267" y="132"/>
                    <a:pt x="265" y="130"/>
                    <a:pt x="262" y="129"/>
                  </a:cubicBezTo>
                  <a:cubicBezTo>
                    <a:pt x="262" y="129"/>
                    <a:pt x="262" y="129"/>
                    <a:pt x="262" y="129"/>
                  </a:cubicBezTo>
                  <a:cubicBezTo>
                    <a:pt x="263" y="128"/>
                    <a:pt x="264" y="127"/>
                    <a:pt x="264" y="126"/>
                  </a:cubicBezTo>
                  <a:cubicBezTo>
                    <a:pt x="266" y="119"/>
                    <a:pt x="267" y="112"/>
                    <a:pt x="271" y="106"/>
                  </a:cubicBezTo>
                  <a:cubicBezTo>
                    <a:pt x="271" y="105"/>
                    <a:pt x="271" y="104"/>
                    <a:pt x="271" y="103"/>
                  </a:cubicBezTo>
                  <a:cubicBezTo>
                    <a:pt x="274" y="105"/>
                    <a:pt x="277" y="108"/>
                    <a:pt x="280" y="110"/>
                  </a:cubicBezTo>
                  <a:cubicBezTo>
                    <a:pt x="294" y="120"/>
                    <a:pt x="284" y="131"/>
                    <a:pt x="281" y="142"/>
                  </a:cubicBezTo>
                  <a:cubicBezTo>
                    <a:pt x="279" y="140"/>
                    <a:pt x="277" y="139"/>
                    <a:pt x="275" y="137"/>
                  </a:cubicBezTo>
                  <a:cubicBezTo>
                    <a:pt x="277" y="135"/>
                    <a:pt x="278" y="132"/>
                    <a:pt x="278" y="129"/>
                  </a:cubicBezTo>
                  <a:cubicBezTo>
                    <a:pt x="279" y="125"/>
                    <a:pt x="279" y="122"/>
                    <a:pt x="282" y="119"/>
                  </a:cubicBezTo>
                  <a:cubicBezTo>
                    <a:pt x="285" y="116"/>
                    <a:pt x="282" y="113"/>
                    <a:pt x="279" y="113"/>
                  </a:cubicBezTo>
                  <a:cubicBezTo>
                    <a:pt x="278" y="113"/>
                    <a:pt x="277" y="113"/>
                    <a:pt x="276" y="114"/>
                  </a:cubicBezTo>
                  <a:cubicBezTo>
                    <a:pt x="271" y="119"/>
                    <a:pt x="272" y="127"/>
                    <a:pt x="269" y="133"/>
                  </a:cubicBezTo>
                  <a:moveTo>
                    <a:pt x="257" y="124"/>
                  </a:moveTo>
                  <a:cubicBezTo>
                    <a:pt x="246" y="116"/>
                    <a:pt x="234" y="108"/>
                    <a:pt x="222" y="102"/>
                  </a:cubicBezTo>
                  <a:cubicBezTo>
                    <a:pt x="222" y="102"/>
                    <a:pt x="222" y="102"/>
                    <a:pt x="222" y="102"/>
                  </a:cubicBezTo>
                  <a:cubicBezTo>
                    <a:pt x="220" y="99"/>
                    <a:pt x="225" y="91"/>
                    <a:pt x="227" y="88"/>
                  </a:cubicBezTo>
                  <a:cubicBezTo>
                    <a:pt x="229" y="83"/>
                    <a:pt x="231" y="79"/>
                    <a:pt x="233" y="74"/>
                  </a:cubicBezTo>
                  <a:cubicBezTo>
                    <a:pt x="238" y="78"/>
                    <a:pt x="243" y="82"/>
                    <a:pt x="249" y="87"/>
                  </a:cubicBezTo>
                  <a:cubicBezTo>
                    <a:pt x="244" y="92"/>
                    <a:pt x="241" y="100"/>
                    <a:pt x="239" y="108"/>
                  </a:cubicBezTo>
                  <a:cubicBezTo>
                    <a:pt x="239" y="111"/>
                    <a:pt x="241" y="112"/>
                    <a:pt x="244" y="112"/>
                  </a:cubicBezTo>
                  <a:cubicBezTo>
                    <a:pt x="245" y="112"/>
                    <a:pt x="246" y="112"/>
                    <a:pt x="247" y="110"/>
                  </a:cubicBezTo>
                  <a:cubicBezTo>
                    <a:pt x="248" y="104"/>
                    <a:pt x="250" y="97"/>
                    <a:pt x="255" y="92"/>
                  </a:cubicBezTo>
                  <a:cubicBezTo>
                    <a:pt x="255" y="91"/>
                    <a:pt x="255" y="91"/>
                    <a:pt x="255" y="91"/>
                  </a:cubicBezTo>
                  <a:cubicBezTo>
                    <a:pt x="259" y="94"/>
                    <a:pt x="263" y="97"/>
                    <a:pt x="267" y="100"/>
                  </a:cubicBezTo>
                  <a:cubicBezTo>
                    <a:pt x="266" y="100"/>
                    <a:pt x="265" y="101"/>
                    <a:pt x="264" y="102"/>
                  </a:cubicBezTo>
                  <a:cubicBezTo>
                    <a:pt x="260" y="109"/>
                    <a:pt x="259" y="116"/>
                    <a:pt x="257" y="124"/>
                  </a:cubicBezTo>
                  <a:cubicBezTo>
                    <a:pt x="257" y="124"/>
                    <a:pt x="257" y="124"/>
                    <a:pt x="257" y="124"/>
                  </a:cubicBezTo>
                  <a:moveTo>
                    <a:pt x="214" y="98"/>
                  </a:moveTo>
                  <a:cubicBezTo>
                    <a:pt x="214" y="98"/>
                    <a:pt x="214" y="97"/>
                    <a:pt x="213" y="97"/>
                  </a:cubicBezTo>
                  <a:cubicBezTo>
                    <a:pt x="206" y="94"/>
                    <a:pt x="200" y="91"/>
                    <a:pt x="194" y="88"/>
                  </a:cubicBezTo>
                  <a:cubicBezTo>
                    <a:pt x="198" y="76"/>
                    <a:pt x="201" y="63"/>
                    <a:pt x="208" y="53"/>
                  </a:cubicBezTo>
                  <a:cubicBezTo>
                    <a:pt x="214" y="58"/>
                    <a:pt x="220" y="64"/>
                    <a:pt x="226" y="69"/>
                  </a:cubicBezTo>
                  <a:cubicBezTo>
                    <a:pt x="224" y="76"/>
                    <a:pt x="221" y="83"/>
                    <a:pt x="217" y="90"/>
                  </a:cubicBezTo>
                  <a:cubicBezTo>
                    <a:pt x="216" y="92"/>
                    <a:pt x="215" y="95"/>
                    <a:pt x="214" y="98"/>
                  </a:cubicBezTo>
                  <a:moveTo>
                    <a:pt x="9" y="236"/>
                  </a:moveTo>
                  <a:cubicBezTo>
                    <a:pt x="8" y="236"/>
                    <a:pt x="7" y="235"/>
                    <a:pt x="7" y="235"/>
                  </a:cubicBezTo>
                  <a:cubicBezTo>
                    <a:pt x="8" y="228"/>
                    <a:pt x="10" y="219"/>
                    <a:pt x="15" y="213"/>
                  </a:cubicBezTo>
                  <a:cubicBezTo>
                    <a:pt x="15" y="213"/>
                    <a:pt x="15" y="213"/>
                    <a:pt x="15" y="213"/>
                  </a:cubicBezTo>
                  <a:cubicBezTo>
                    <a:pt x="15" y="213"/>
                    <a:pt x="16" y="212"/>
                    <a:pt x="16" y="212"/>
                  </a:cubicBezTo>
                  <a:cubicBezTo>
                    <a:pt x="19" y="204"/>
                    <a:pt x="23" y="197"/>
                    <a:pt x="27" y="190"/>
                  </a:cubicBezTo>
                  <a:cubicBezTo>
                    <a:pt x="33" y="181"/>
                    <a:pt x="38" y="172"/>
                    <a:pt x="43" y="162"/>
                  </a:cubicBezTo>
                  <a:cubicBezTo>
                    <a:pt x="44" y="159"/>
                    <a:pt x="46" y="155"/>
                    <a:pt x="47" y="152"/>
                  </a:cubicBezTo>
                  <a:cubicBezTo>
                    <a:pt x="60" y="132"/>
                    <a:pt x="73" y="112"/>
                    <a:pt x="85" y="92"/>
                  </a:cubicBezTo>
                  <a:cubicBezTo>
                    <a:pt x="98" y="78"/>
                    <a:pt x="109" y="63"/>
                    <a:pt x="114" y="44"/>
                  </a:cubicBezTo>
                  <a:cubicBezTo>
                    <a:pt x="115" y="43"/>
                    <a:pt x="115" y="43"/>
                    <a:pt x="115" y="42"/>
                  </a:cubicBezTo>
                  <a:cubicBezTo>
                    <a:pt x="117" y="45"/>
                    <a:pt x="120" y="48"/>
                    <a:pt x="124" y="51"/>
                  </a:cubicBezTo>
                  <a:cubicBezTo>
                    <a:pt x="122" y="55"/>
                    <a:pt x="123" y="60"/>
                    <a:pt x="127" y="62"/>
                  </a:cubicBezTo>
                  <a:cubicBezTo>
                    <a:pt x="158" y="75"/>
                    <a:pt x="177" y="104"/>
                    <a:pt x="206" y="120"/>
                  </a:cubicBezTo>
                  <a:cubicBezTo>
                    <a:pt x="225" y="131"/>
                    <a:pt x="249" y="136"/>
                    <a:pt x="267" y="150"/>
                  </a:cubicBezTo>
                  <a:cubicBezTo>
                    <a:pt x="266" y="150"/>
                    <a:pt x="266" y="150"/>
                    <a:pt x="266" y="150"/>
                  </a:cubicBezTo>
                  <a:cubicBezTo>
                    <a:pt x="247" y="152"/>
                    <a:pt x="229" y="158"/>
                    <a:pt x="211" y="164"/>
                  </a:cubicBezTo>
                  <a:cubicBezTo>
                    <a:pt x="202" y="167"/>
                    <a:pt x="192" y="171"/>
                    <a:pt x="183" y="174"/>
                  </a:cubicBezTo>
                  <a:cubicBezTo>
                    <a:pt x="173" y="177"/>
                    <a:pt x="161" y="179"/>
                    <a:pt x="152" y="184"/>
                  </a:cubicBezTo>
                  <a:cubicBezTo>
                    <a:pt x="118" y="201"/>
                    <a:pt x="79" y="206"/>
                    <a:pt x="45" y="223"/>
                  </a:cubicBezTo>
                  <a:cubicBezTo>
                    <a:pt x="44" y="223"/>
                    <a:pt x="43" y="225"/>
                    <a:pt x="42" y="226"/>
                  </a:cubicBezTo>
                  <a:cubicBezTo>
                    <a:pt x="40" y="226"/>
                    <a:pt x="39" y="227"/>
                    <a:pt x="37" y="227"/>
                  </a:cubicBezTo>
                  <a:cubicBezTo>
                    <a:pt x="27" y="229"/>
                    <a:pt x="17" y="230"/>
                    <a:pt x="9" y="236"/>
                  </a:cubicBezTo>
                  <a:moveTo>
                    <a:pt x="187" y="84"/>
                  </a:moveTo>
                  <a:cubicBezTo>
                    <a:pt x="183" y="81"/>
                    <a:pt x="179" y="78"/>
                    <a:pt x="174" y="75"/>
                  </a:cubicBezTo>
                  <a:cubicBezTo>
                    <a:pt x="171" y="73"/>
                    <a:pt x="169" y="71"/>
                    <a:pt x="166" y="68"/>
                  </a:cubicBezTo>
                  <a:cubicBezTo>
                    <a:pt x="167" y="68"/>
                    <a:pt x="168" y="67"/>
                    <a:pt x="168" y="66"/>
                  </a:cubicBezTo>
                  <a:cubicBezTo>
                    <a:pt x="170" y="61"/>
                    <a:pt x="172" y="56"/>
                    <a:pt x="174" y="51"/>
                  </a:cubicBezTo>
                  <a:cubicBezTo>
                    <a:pt x="176" y="46"/>
                    <a:pt x="177" y="41"/>
                    <a:pt x="179" y="37"/>
                  </a:cubicBezTo>
                  <a:cubicBezTo>
                    <a:pt x="185" y="40"/>
                    <a:pt x="191" y="42"/>
                    <a:pt x="196" y="45"/>
                  </a:cubicBezTo>
                  <a:cubicBezTo>
                    <a:pt x="198" y="46"/>
                    <a:pt x="200" y="48"/>
                    <a:pt x="202" y="49"/>
                  </a:cubicBezTo>
                  <a:cubicBezTo>
                    <a:pt x="195" y="59"/>
                    <a:pt x="191" y="71"/>
                    <a:pt x="187" y="84"/>
                  </a:cubicBezTo>
                  <a:moveTo>
                    <a:pt x="132" y="48"/>
                  </a:moveTo>
                  <a:cubicBezTo>
                    <a:pt x="131" y="48"/>
                    <a:pt x="131" y="48"/>
                    <a:pt x="131" y="48"/>
                  </a:cubicBezTo>
                  <a:cubicBezTo>
                    <a:pt x="131" y="48"/>
                    <a:pt x="131" y="47"/>
                    <a:pt x="130" y="47"/>
                  </a:cubicBezTo>
                  <a:cubicBezTo>
                    <a:pt x="126" y="43"/>
                    <a:pt x="121" y="39"/>
                    <a:pt x="118" y="33"/>
                  </a:cubicBezTo>
                  <a:cubicBezTo>
                    <a:pt x="119" y="33"/>
                    <a:pt x="119" y="32"/>
                    <a:pt x="119" y="32"/>
                  </a:cubicBezTo>
                  <a:cubicBezTo>
                    <a:pt x="123" y="37"/>
                    <a:pt x="128" y="43"/>
                    <a:pt x="132" y="48"/>
                  </a:cubicBezTo>
                  <a:moveTo>
                    <a:pt x="161" y="65"/>
                  </a:moveTo>
                  <a:cubicBezTo>
                    <a:pt x="158" y="63"/>
                    <a:pt x="156" y="61"/>
                    <a:pt x="154" y="60"/>
                  </a:cubicBezTo>
                  <a:cubicBezTo>
                    <a:pt x="151" y="58"/>
                    <a:pt x="149" y="55"/>
                    <a:pt x="147" y="53"/>
                  </a:cubicBezTo>
                  <a:cubicBezTo>
                    <a:pt x="149" y="43"/>
                    <a:pt x="153" y="35"/>
                    <a:pt x="154" y="25"/>
                  </a:cubicBezTo>
                  <a:cubicBezTo>
                    <a:pt x="159" y="27"/>
                    <a:pt x="164" y="30"/>
                    <a:pt x="169" y="32"/>
                  </a:cubicBezTo>
                  <a:cubicBezTo>
                    <a:pt x="170" y="33"/>
                    <a:pt x="171" y="33"/>
                    <a:pt x="172" y="34"/>
                  </a:cubicBezTo>
                  <a:cubicBezTo>
                    <a:pt x="171" y="37"/>
                    <a:pt x="169" y="41"/>
                    <a:pt x="168" y="45"/>
                  </a:cubicBezTo>
                  <a:cubicBezTo>
                    <a:pt x="166" y="51"/>
                    <a:pt x="163" y="57"/>
                    <a:pt x="161" y="64"/>
                  </a:cubicBezTo>
                  <a:cubicBezTo>
                    <a:pt x="161" y="65"/>
                    <a:pt x="161" y="65"/>
                    <a:pt x="161" y="65"/>
                  </a:cubicBezTo>
                  <a:moveTo>
                    <a:pt x="141" y="46"/>
                  </a:moveTo>
                  <a:cubicBezTo>
                    <a:pt x="138" y="42"/>
                    <a:pt x="135" y="38"/>
                    <a:pt x="131" y="34"/>
                  </a:cubicBezTo>
                  <a:cubicBezTo>
                    <a:pt x="135" y="29"/>
                    <a:pt x="136" y="22"/>
                    <a:pt x="138" y="16"/>
                  </a:cubicBezTo>
                  <a:cubicBezTo>
                    <a:pt x="141" y="18"/>
                    <a:pt x="144" y="20"/>
                    <a:pt x="147" y="21"/>
                  </a:cubicBezTo>
                  <a:cubicBezTo>
                    <a:pt x="146" y="22"/>
                    <a:pt x="146" y="22"/>
                    <a:pt x="146" y="23"/>
                  </a:cubicBezTo>
                  <a:cubicBezTo>
                    <a:pt x="146" y="31"/>
                    <a:pt x="143" y="38"/>
                    <a:pt x="141" y="46"/>
                  </a:cubicBezTo>
                  <a:moveTo>
                    <a:pt x="126" y="28"/>
                  </a:moveTo>
                  <a:cubicBezTo>
                    <a:pt x="124" y="26"/>
                    <a:pt x="123" y="25"/>
                    <a:pt x="122" y="23"/>
                  </a:cubicBezTo>
                  <a:cubicBezTo>
                    <a:pt x="121" y="20"/>
                    <a:pt x="118" y="18"/>
                    <a:pt x="115" y="18"/>
                  </a:cubicBezTo>
                  <a:cubicBezTo>
                    <a:pt x="116" y="16"/>
                    <a:pt x="117" y="14"/>
                    <a:pt x="120" y="12"/>
                  </a:cubicBezTo>
                  <a:cubicBezTo>
                    <a:pt x="122" y="10"/>
                    <a:pt x="124" y="9"/>
                    <a:pt x="126" y="9"/>
                  </a:cubicBezTo>
                  <a:cubicBezTo>
                    <a:pt x="128" y="9"/>
                    <a:pt x="130" y="10"/>
                    <a:pt x="132" y="11"/>
                  </a:cubicBezTo>
                  <a:cubicBezTo>
                    <a:pt x="130" y="17"/>
                    <a:pt x="129" y="23"/>
                    <a:pt x="126" y="28"/>
                  </a:cubicBezTo>
                  <a:moveTo>
                    <a:pt x="125" y="0"/>
                  </a:moveTo>
                  <a:cubicBezTo>
                    <a:pt x="116" y="0"/>
                    <a:pt x="103" y="15"/>
                    <a:pt x="106" y="25"/>
                  </a:cubicBezTo>
                  <a:cubicBezTo>
                    <a:pt x="86" y="51"/>
                    <a:pt x="68" y="80"/>
                    <a:pt x="51" y="109"/>
                  </a:cubicBezTo>
                  <a:cubicBezTo>
                    <a:pt x="49" y="112"/>
                    <a:pt x="47" y="115"/>
                    <a:pt x="45" y="119"/>
                  </a:cubicBezTo>
                  <a:cubicBezTo>
                    <a:pt x="36" y="134"/>
                    <a:pt x="26" y="150"/>
                    <a:pt x="17" y="166"/>
                  </a:cubicBezTo>
                  <a:cubicBezTo>
                    <a:pt x="16" y="168"/>
                    <a:pt x="16" y="171"/>
                    <a:pt x="17" y="173"/>
                  </a:cubicBezTo>
                  <a:cubicBezTo>
                    <a:pt x="15" y="179"/>
                    <a:pt x="12" y="184"/>
                    <a:pt x="9" y="190"/>
                  </a:cubicBezTo>
                  <a:cubicBezTo>
                    <a:pt x="9" y="191"/>
                    <a:pt x="8" y="192"/>
                    <a:pt x="8" y="193"/>
                  </a:cubicBezTo>
                  <a:cubicBezTo>
                    <a:pt x="6" y="198"/>
                    <a:pt x="4" y="202"/>
                    <a:pt x="2" y="207"/>
                  </a:cubicBezTo>
                  <a:cubicBezTo>
                    <a:pt x="1" y="211"/>
                    <a:pt x="2" y="213"/>
                    <a:pt x="5" y="215"/>
                  </a:cubicBezTo>
                  <a:cubicBezTo>
                    <a:pt x="1" y="222"/>
                    <a:pt x="0" y="230"/>
                    <a:pt x="0" y="238"/>
                  </a:cubicBezTo>
                  <a:cubicBezTo>
                    <a:pt x="0" y="239"/>
                    <a:pt x="0" y="240"/>
                    <a:pt x="2" y="241"/>
                  </a:cubicBezTo>
                  <a:cubicBezTo>
                    <a:pt x="2" y="241"/>
                    <a:pt x="3" y="241"/>
                    <a:pt x="4" y="242"/>
                  </a:cubicBezTo>
                  <a:cubicBezTo>
                    <a:pt x="4" y="243"/>
                    <a:pt x="4" y="244"/>
                    <a:pt x="5" y="245"/>
                  </a:cubicBezTo>
                  <a:cubicBezTo>
                    <a:pt x="9" y="247"/>
                    <a:pt x="12" y="248"/>
                    <a:pt x="16" y="248"/>
                  </a:cubicBezTo>
                  <a:cubicBezTo>
                    <a:pt x="22" y="248"/>
                    <a:pt x="28" y="246"/>
                    <a:pt x="33" y="244"/>
                  </a:cubicBezTo>
                  <a:cubicBezTo>
                    <a:pt x="35" y="244"/>
                    <a:pt x="37" y="243"/>
                    <a:pt x="38" y="243"/>
                  </a:cubicBezTo>
                  <a:cubicBezTo>
                    <a:pt x="50" y="243"/>
                    <a:pt x="62" y="242"/>
                    <a:pt x="71" y="234"/>
                  </a:cubicBezTo>
                  <a:cubicBezTo>
                    <a:pt x="71" y="233"/>
                    <a:pt x="71" y="233"/>
                    <a:pt x="71" y="233"/>
                  </a:cubicBezTo>
                  <a:cubicBezTo>
                    <a:pt x="96" y="228"/>
                    <a:pt x="120" y="217"/>
                    <a:pt x="144" y="206"/>
                  </a:cubicBezTo>
                  <a:cubicBezTo>
                    <a:pt x="151" y="235"/>
                    <a:pt x="184" y="256"/>
                    <a:pt x="213" y="270"/>
                  </a:cubicBezTo>
                  <a:cubicBezTo>
                    <a:pt x="223" y="279"/>
                    <a:pt x="233" y="287"/>
                    <a:pt x="246" y="292"/>
                  </a:cubicBezTo>
                  <a:cubicBezTo>
                    <a:pt x="273" y="303"/>
                    <a:pt x="303" y="308"/>
                    <a:pt x="333" y="308"/>
                  </a:cubicBezTo>
                  <a:cubicBezTo>
                    <a:pt x="351" y="308"/>
                    <a:pt x="370" y="306"/>
                    <a:pt x="388" y="303"/>
                  </a:cubicBezTo>
                  <a:cubicBezTo>
                    <a:pt x="466" y="289"/>
                    <a:pt x="530" y="243"/>
                    <a:pt x="561" y="171"/>
                  </a:cubicBezTo>
                  <a:cubicBezTo>
                    <a:pt x="601" y="197"/>
                    <a:pt x="657" y="194"/>
                    <a:pt x="686" y="237"/>
                  </a:cubicBezTo>
                  <a:cubicBezTo>
                    <a:pt x="687" y="238"/>
                    <a:pt x="687" y="238"/>
                    <a:pt x="687" y="238"/>
                  </a:cubicBezTo>
                  <a:cubicBezTo>
                    <a:pt x="686" y="253"/>
                    <a:pt x="684" y="268"/>
                    <a:pt x="682" y="283"/>
                  </a:cubicBezTo>
                  <a:cubicBezTo>
                    <a:pt x="664" y="328"/>
                    <a:pt x="618" y="366"/>
                    <a:pt x="581" y="393"/>
                  </a:cubicBezTo>
                  <a:cubicBezTo>
                    <a:pt x="551" y="415"/>
                    <a:pt x="515" y="431"/>
                    <a:pt x="480" y="444"/>
                  </a:cubicBezTo>
                  <a:cubicBezTo>
                    <a:pt x="440" y="458"/>
                    <a:pt x="398" y="467"/>
                    <a:pt x="356" y="471"/>
                  </a:cubicBezTo>
                  <a:cubicBezTo>
                    <a:pt x="347" y="472"/>
                    <a:pt x="339" y="472"/>
                    <a:pt x="331" y="472"/>
                  </a:cubicBezTo>
                  <a:cubicBezTo>
                    <a:pt x="274" y="472"/>
                    <a:pt x="220" y="454"/>
                    <a:pt x="180" y="410"/>
                  </a:cubicBezTo>
                  <a:cubicBezTo>
                    <a:pt x="139" y="364"/>
                    <a:pt x="123" y="300"/>
                    <a:pt x="124" y="240"/>
                  </a:cubicBezTo>
                  <a:cubicBezTo>
                    <a:pt x="124" y="235"/>
                    <a:pt x="120" y="233"/>
                    <a:pt x="117" y="233"/>
                  </a:cubicBezTo>
                  <a:cubicBezTo>
                    <a:pt x="113" y="233"/>
                    <a:pt x="110" y="235"/>
                    <a:pt x="110" y="239"/>
                  </a:cubicBezTo>
                  <a:cubicBezTo>
                    <a:pt x="109" y="300"/>
                    <a:pt x="124" y="360"/>
                    <a:pt x="161" y="408"/>
                  </a:cubicBezTo>
                  <a:cubicBezTo>
                    <a:pt x="197" y="457"/>
                    <a:pt x="253" y="483"/>
                    <a:pt x="312" y="487"/>
                  </a:cubicBezTo>
                  <a:cubicBezTo>
                    <a:pt x="319" y="487"/>
                    <a:pt x="326" y="488"/>
                    <a:pt x="333" y="488"/>
                  </a:cubicBezTo>
                  <a:cubicBezTo>
                    <a:pt x="408" y="488"/>
                    <a:pt x="486" y="461"/>
                    <a:pt x="551" y="428"/>
                  </a:cubicBezTo>
                  <a:cubicBezTo>
                    <a:pt x="595" y="406"/>
                    <a:pt x="641" y="370"/>
                    <a:pt x="672" y="328"/>
                  </a:cubicBezTo>
                  <a:cubicBezTo>
                    <a:pt x="672" y="328"/>
                    <a:pt x="672" y="328"/>
                    <a:pt x="672" y="328"/>
                  </a:cubicBezTo>
                  <a:cubicBezTo>
                    <a:pt x="673" y="328"/>
                    <a:pt x="673" y="328"/>
                    <a:pt x="674" y="327"/>
                  </a:cubicBezTo>
                  <a:cubicBezTo>
                    <a:pt x="679" y="324"/>
                    <a:pt x="683" y="318"/>
                    <a:pt x="687" y="312"/>
                  </a:cubicBezTo>
                  <a:cubicBezTo>
                    <a:pt x="687" y="312"/>
                    <a:pt x="687" y="312"/>
                    <a:pt x="687" y="312"/>
                  </a:cubicBezTo>
                  <a:cubicBezTo>
                    <a:pt x="691" y="312"/>
                    <a:pt x="694" y="310"/>
                    <a:pt x="694" y="305"/>
                  </a:cubicBezTo>
                  <a:cubicBezTo>
                    <a:pt x="694" y="302"/>
                    <a:pt x="695" y="298"/>
                    <a:pt x="695" y="294"/>
                  </a:cubicBezTo>
                  <a:cubicBezTo>
                    <a:pt x="696" y="292"/>
                    <a:pt x="697" y="290"/>
                    <a:pt x="698" y="289"/>
                  </a:cubicBezTo>
                  <a:cubicBezTo>
                    <a:pt x="706" y="273"/>
                    <a:pt x="711" y="256"/>
                    <a:pt x="712" y="239"/>
                  </a:cubicBezTo>
                  <a:cubicBezTo>
                    <a:pt x="712" y="238"/>
                    <a:pt x="711" y="237"/>
                    <a:pt x="711" y="236"/>
                  </a:cubicBezTo>
                  <a:cubicBezTo>
                    <a:pt x="715" y="224"/>
                    <a:pt x="716" y="211"/>
                    <a:pt x="715" y="197"/>
                  </a:cubicBezTo>
                  <a:cubicBezTo>
                    <a:pt x="713" y="177"/>
                    <a:pt x="708" y="172"/>
                    <a:pt x="691" y="163"/>
                  </a:cubicBezTo>
                  <a:cubicBezTo>
                    <a:pt x="691" y="163"/>
                    <a:pt x="690" y="163"/>
                    <a:pt x="690" y="163"/>
                  </a:cubicBezTo>
                  <a:cubicBezTo>
                    <a:pt x="689" y="163"/>
                    <a:pt x="689" y="163"/>
                    <a:pt x="689" y="163"/>
                  </a:cubicBezTo>
                  <a:cubicBezTo>
                    <a:pt x="689" y="162"/>
                    <a:pt x="689" y="162"/>
                    <a:pt x="688" y="161"/>
                  </a:cubicBezTo>
                  <a:cubicBezTo>
                    <a:pt x="680" y="147"/>
                    <a:pt x="651" y="140"/>
                    <a:pt x="637" y="135"/>
                  </a:cubicBezTo>
                  <a:cubicBezTo>
                    <a:pt x="623" y="131"/>
                    <a:pt x="611" y="125"/>
                    <a:pt x="598" y="120"/>
                  </a:cubicBezTo>
                  <a:cubicBezTo>
                    <a:pt x="597" y="120"/>
                    <a:pt x="597" y="120"/>
                    <a:pt x="597" y="120"/>
                  </a:cubicBezTo>
                  <a:cubicBezTo>
                    <a:pt x="586" y="115"/>
                    <a:pt x="575" y="111"/>
                    <a:pt x="563" y="108"/>
                  </a:cubicBezTo>
                  <a:cubicBezTo>
                    <a:pt x="561" y="108"/>
                    <a:pt x="560" y="108"/>
                    <a:pt x="559" y="108"/>
                  </a:cubicBezTo>
                  <a:cubicBezTo>
                    <a:pt x="555" y="108"/>
                    <a:pt x="552" y="110"/>
                    <a:pt x="551" y="113"/>
                  </a:cubicBezTo>
                  <a:cubicBezTo>
                    <a:pt x="550" y="114"/>
                    <a:pt x="548" y="115"/>
                    <a:pt x="548" y="116"/>
                  </a:cubicBezTo>
                  <a:cubicBezTo>
                    <a:pt x="534" y="120"/>
                    <a:pt x="525" y="133"/>
                    <a:pt x="518" y="147"/>
                  </a:cubicBezTo>
                  <a:cubicBezTo>
                    <a:pt x="518" y="147"/>
                    <a:pt x="517" y="147"/>
                    <a:pt x="517" y="147"/>
                  </a:cubicBezTo>
                  <a:cubicBezTo>
                    <a:pt x="515" y="147"/>
                    <a:pt x="513" y="148"/>
                    <a:pt x="513" y="150"/>
                  </a:cubicBezTo>
                  <a:cubicBezTo>
                    <a:pt x="513" y="152"/>
                    <a:pt x="513" y="155"/>
                    <a:pt x="513" y="157"/>
                  </a:cubicBezTo>
                  <a:cubicBezTo>
                    <a:pt x="511" y="161"/>
                    <a:pt x="509" y="164"/>
                    <a:pt x="508" y="168"/>
                  </a:cubicBezTo>
                  <a:cubicBezTo>
                    <a:pt x="498" y="185"/>
                    <a:pt x="484" y="201"/>
                    <a:pt x="470" y="214"/>
                  </a:cubicBezTo>
                  <a:cubicBezTo>
                    <a:pt x="455" y="228"/>
                    <a:pt x="434" y="235"/>
                    <a:pt x="416" y="244"/>
                  </a:cubicBezTo>
                  <a:cubicBezTo>
                    <a:pt x="412" y="246"/>
                    <a:pt x="408" y="248"/>
                    <a:pt x="403" y="250"/>
                  </a:cubicBezTo>
                  <a:cubicBezTo>
                    <a:pt x="397" y="251"/>
                    <a:pt x="391" y="253"/>
                    <a:pt x="385" y="255"/>
                  </a:cubicBezTo>
                  <a:cubicBezTo>
                    <a:pt x="373" y="256"/>
                    <a:pt x="360" y="256"/>
                    <a:pt x="349" y="257"/>
                  </a:cubicBezTo>
                  <a:cubicBezTo>
                    <a:pt x="343" y="257"/>
                    <a:pt x="336" y="258"/>
                    <a:pt x="330" y="258"/>
                  </a:cubicBezTo>
                  <a:cubicBezTo>
                    <a:pt x="321" y="258"/>
                    <a:pt x="311" y="257"/>
                    <a:pt x="303" y="256"/>
                  </a:cubicBezTo>
                  <a:cubicBezTo>
                    <a:pt x="295" y="253"/>
                    <a:pt x="288" y="249"/>
                    <a:pt x="280" y="247"/>
                  </a:cubicBezTo>
                  <a:cubicBezTo>
                    <a:pt x="280" y="246"/>
                    <a:pt x="279" y="246"/>
                    <a:pt x="278" y="246"/>
                  </a:cubicBezTo>
                  <a:cubicBezTo>
                    <a:pt x="256" y="241"/>
                    <a:pt x="230" y="223"/>
                    <a:pt x="214" y="208"/>
                  </a:cubicBezTo>
                  <a:cubicBezTo>
                    <a:pt x="211" y="205"/>
                    <a:pt x="208" y="202"/>
                    <a:pt x="205" y="198"/>
                  </a:cubicBezTo>
                  <a:cubicBezTo>
                    <a:pt x="215" y="194"/>
                    <a:pt x="225" y="189"/>
                    <a:pt x="235" y="184"/>
                  </a:cubicBezTo>
                  <a:cubicBezTo>
                    <a:pt x="236" y="184"/>
                    <a:pt x="237" y="183"/>
                    <a:pt x="237" y="183"/>
                  </a:cubicBezTo>
                  <a:cubicBezTo>
                    <a:pt x="243" y="181"/>
                    <a:pt x="250" y="179"/>
                    <a:pt x="256" y="178"/>
                  </a:cubicBezTo>
                  <a:cubicBezTo>
                    <a:pt x="267" y="177"/>
                    <a:pt x="278" y="174"/>
                    <a:pt x="286" y="166"/>
                  </a:cubicBezTo>
                  <a:cubicBezTo>
                    <a:pt x="290" y="165"/>
                    <a:pt x="294" y="159"/>
                    <a:pt x="291" y="154"/>
                  </a:cubicBezTo>
                  <a:cubicBezTo>
                    <a:pt x="290" y="153"/>
                    <a:pt x="289" y="152"/>
                    <a:pt x="289" y="151"/>
                  </a:cubicBezTo>
                  <a:cubicBezTo>
                    <a:pt x="285" y="141"/>
                    <a:pt x="296" y="132"/>
                    <a:pt x="296" y="122"/>
                  </a:cubicBezTo>
                  <a:cubicBezTo>
                    <a:pt x="297" y="113"/>
                    <a:pt x="292" y="109"/>
                    <a:pt x="284" y="103"/>
                  </a:cubicBezTo>
                  <a:cubicBezTo>
                    <a:pt x="270" y="93"/>
                    <a:pt x="257" y="82"/>
                    <a:pt x="243" y="72"/>
                  </a:cubicBezTo>
                  <a:cubicBezTo>
                    <a:pt x="228" y="61"/>
                    <a:pt x="216" y="48"/>
                    <a:pt x="200" y="38"/>
                  </a:cubicBezTo>
                  <a:cubicBezTo>
                    <a:pt x="186" y="30"/>
                    <a:pt x="170" y="24"/>
                    <a:pt x="155" y="17"/>
                  </a:cubicBezTo>
                  <a:cubicBezTo>
                    <a:pt x="146" y="13"/>
                    <a:pt x="135" y="0"/>
                    <a:pt x="1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1479112" y="3972395"/>
            <a:ext cx="3901988" cy="1148692"/>
            <a:chOff x="1128058" y="4044079"/>
            <a:chExt cx="4577356" cy="1347511"/>
          </a:xfrm>
        </p:grpSpPr>
        <p:sp>
          <p:nvSpPr>
            <p:cNvPr id="1440"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2" name="组合 11"/>
            <p:cNvGrpSpPr/>
            <p:nvPr/>
          </p:nvGrpSpPr>
          <p:grpSpPr>
            <a:xfrm>
              <a:off x="1274552" y="4044079"/>
              <a:ext cx="2163693" cy="1102193"/>
              <a:chOff x="1480233" y="3674519"/>
              <a:chExt cx="2163693" cy="1102193"/>
            </a:xfrm>
          </p:grpSpPr>
          <p:sp>
            <p:nvSpPr>
              <p:cNvPr id="144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3406853" y="4044079"/>
              <a:ext cx="2163694" cy="1102193"/>
              <a:chOff x="3612534" y="3674519"/>
              <a:chExt cx="2163694" cy="1102193"/>
            </a:xfrm>
          </p:grpSpPr>
          <p:sp>
            <p:nvSpPr>
              <p:cNvPr id="1446"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7"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8"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9"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0"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1"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2"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2524127" y="3251907"/>
            <a:ext cx="1792912" cy="943533"/>
            <a:chOff x="2516155" y="2608368"/>
            <a:chExt cx="2103235" cy="1106843"/>
          </a:xfrm>
        </p:grpSpPr>
        <p:sp>
          <p:nvSpPr>
            <p:cNvPr id="1478"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9"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0"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1"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98" name="组合 1597"/>
          <p:cNvGrpSpPr/>
          <p:nvPr/>
        </p:nvGrpSpPr>
        <p:grpSpPr>
          <a:xfrm>
            <a:off x="2960891" y="1071867"/>
            <a:ext cx="1052555" cy="1049582"/>
            <a:chOff x="2997492" y="791145"/>
            <a:chExt cx="1234735" cy="1231247"/>
          </a:xfrm>
        </p:grpSpPr>
        <p:sp>
          <p:nvSpPr>
            <p:cNvPr id="1482"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3"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4"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5"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6"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7"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8"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00" name="组合 1599"/>
          <p:cNvGrpSpPr/>
          <p:nvPr/>
        </p:nvGrpSpPr>
        <p:grpSpPr>
          <a:xfrm>
            <a:off x="4582549" y="1932016"/>
            <a:ext cx="1052555" cy="1049582"/>
            <a:chOff x="4707751" y="1336428"/>
            <a:chExt cx="1234735" cy="1231247"/>
          </a:xfrm>
        </p:grpSpPr>
        <p:sp>
          <p:nvSpPr>
            <p:cNvPr id="1491"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2"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3"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94"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5"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6"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97"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8"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9"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0"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1"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2"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3"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4"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5"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06"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7"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8"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9"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0"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5376602" y="3484821"/>
            <a:ext cx="1019849" cy="1018858"/>
            <a:chOff x="5600667" y="3123422"/>
            <a:chExt cx="1196368" cy="1195205"/>
          </a:xfrm>
        </p:grpSpPr>
        <p:sp>
          <p:nvSpPr>
            <p:cNvPr id="1513"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4"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5"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6"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7"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8"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19"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0"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2340003" y="1156807"/>
            <a:ext cx="483660" cy="482669"/>
            <a:chOff x="2226655" y="767892"/>
            <a:chExt cx="567374" cy="566211"/>
          </a:xfrm>
        </p:grpSpPr>
        <p:sp>
          <p:nvSpPr>
            <p:cNvPr id="1521" name="Freeform 1516"/>
            <p:cNvSpPr>
              <a:spLocks noEditPoints="1"/>
            </p:cNvSpPr>
            <p:nvPr/>
          </p:nvSpPr>
          <p:spPr bwMode="auto">
            <a:xfrm>
              <a:off x="2226655" y="767892"/>
              <a:ext cx="567374" cy="566211"/>
            </a:xfrm>
            <a:custGeom>
              <a:avLst/>
              <a:gdLst>
                <a:gd name="T0" fmla="*/ 214 w 428"/>
                <a:gd name="T1" fmla="*/ 0 h 428"/>
                <a:gd name="T2" fmla="*/ 0 w 428"/>
                <a:gd name="T3" fmla="*/ 214 h 428"/>
                <a:gd name="T4" fmla="*/ 214 w 428"/>
                <a:gd name="T5" fmla="*/ 428 h 428"/>
                <a:gd name="T6" fmla="*/ 428 w 428"/>
                <a:gd name="T7" fmla="*/ 214 h 428"/>
                <a:gd name="T8" fmla="*/ 214 w 428"/>
                <a:gd name="T9" fmla="*/ 0 h 428"/>
                <a:gd name="T10" fmla="*/ 214 w 428"/>
                <a:gd name="T11" fmla="*/ 390 h 428"/>
                <a:gd name="T12" fmla="*/ 38 w 428"/>
                <a:gd name="T13" fmla="*/ 214 h 428"/>
                <a:gd name="T14" fmla="*/ 214 w 428"/>
                <a:gd name="T15" fmla="*/ 38 h 428"/>
                <a:gd name="T16" fmla="*/ 390 w 428"/>
                <a:gd name="T17" fmla="*/ 214 h 428"/>
                <a:gd name="T18" fmla="*/ 214 w 428"/>
                <a:gd name="T19" fmla="*/ 39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8" h="428">
                  <a:moveTo>
                    <a:pt x="214" y="0"/>
                  </a:moveTo>
                  <a:cubicBezTo>
                    <a:pt x="96" y="0"/>
                    <a:pt x="0" y="96"/>
                    <a:pt x="0" y="214"/>
                  </a:cubicBezTo>
                  <a:cubicBezTo>
                    <a:pt x="0" y="332"/>
                    <a:pt x="96" y="428"/>
                    <a:pt x="214" y="428"/>
                  </a:cubicBezTo>
                  <a:cubicBezTo>
                    <a:pt x="332" y="428"/>
                    <a:pt x="428" y="332"/>
                    <a:pt x="428" y="214"/>
                  </a:cubicBezTo>
                  <a:cubicBezTo>
                    <a:pt x="428" y="96"/>
                    <a:pt x="332" y="0"/>
                    <a:pt x="214" y="0"/>
                  </a:cubicBezTo>
                  <a:close/>
                  <a:moveTo>
                    <a:pt x="214" y="390"/>
                  </a:moveTo>
                  <a:cubicBezTo>
                    <a:pt x="117" y="390"/>
                    <a:pt x="38" y="311"/>
                    <a:pt x="38" y="214"/>
                  </a:cubicBezTo>
                  <a:cubicBezTo>
                    <a:pt x="38" y="117"/>
                    <a:pt x="117" y="38"/>
                    <a:pt x="214" y="38"/>
                  </a:cubicBezTo>
                  <a:cubicBezTo>
                    <a:pt x="311" y="38"/>
                    <a:pt x="390" y="117"/>
                    <a:pt x="390" y="214"/>
                  </a:cubicBezTo>
                  <a:cubicBezTo>
                    <a:pt x="390" y="311"/>
                    <a:pt x="311" y="390"/>
                    <a:pt x="214" y="39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2" name="Freeform 1517"/>
            <p:cNvSpPr/>
            <p:nvPr/>
          </p:nvSpPr>
          <p:spPr bwMode="auto">
            <a:xfrm>
              <a:off x="2502203" y="838813"/>
              <a:ext cx="16277" cy="70922"/>
            </a:xfrm>
            <a:custGeom>
              <a:avLst/>
              <a:gdLst>
                <a:gd name="T0" fmla="*/ 6 w 12"/>
                <a:gd name="T1" fmla="*/ 54 h 54"/>
                <a:gd name="T2" fmla="*/ 6 w 12"/>
                <a:gd name="T3" fmla="*/ 54 h 54"/>
                <a:gd name="T4" fmla="*/ 0 w 12"/>
                <a:gd name="T5" fmla="*/ 48 h 54"/>
                <a:gd name="T6" fmla="*/ 0 w 12"/>
                <a:gd name="T7" fmla="*/ 6 h 54"/>
                <a:gd name="T8" fmla="*/ 6 w 12"/>
                <a:gd name="T9" fmla="*/ 0 h 54"/>
                <a:gd name="T10" fmla="*/ 12 w 12"/>
                <a:gd name="T11" fmla="*/ 6 h 54"/>
                <a:gd name="T12" fmla="*/ 12 w 12"/>
                <a:gd name="T13" fmla="*/ 48 h 54"/>
                <a:gd name="T14" fmla="*/ 6 w 1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4">
                  <a:moveTo>
                    <a:pt x="6" y="54"/>
                  </a:moveTo>
                  <a:cubicBezTo>
                    <a:pt x="6" y="54"/>
                    <a:pt x="6" y="54"/>
                    <a:pt x="6" y="54"/>
                  </a:cubicBezTo>
                  <a:cubicBezTo>
                    <a:pt x="3" y="54"/>
                    <a:pt x="0" y="51"/>
                    <a:pt x="0" y="48"/>
                  </a:cubicBezTo>
                  <a:cubicBezTo>
                    <a:pt x="0" y="6"/>
                    <a:pt x="0" y="6"/>
                    <a:pt x="0" y="6"/>
                  </a:cubicBezTo>
                  <a:cubicBezTo>
                    <a:pt x="0" y="3"/>
                    <a:pt x="3" y="0"/>
                    <a:pt x="6" y="0"/>
                  </a:cubicBezTo>
                  <a:cubicBezTo>
                    <a:pt x="10" y="0"/>
                    <a:pt x="12" y="3"/>
                    <a:pt x="12" y="6"/>
                  </a:cubicBezTo>
                  <a:cubicBezTo>
                    <a:pt x="12" y="48"/>
                    <a:pt x="12" y="48"/>
                    <a:pt x="12" y="48"/>
                  </a:cubicBezTo>
                  <a:cubicBezTo>
                    <a:pt x="12" y="51"/>
                    <a:pt x="10" y="54"/>
                    <a:pt x="6" y="54"/>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3" name="Freeform 1518"/>
            <p:cNvSpPr/>
            <p:nvPr/>
          </p:nvSpPr>
          <p:spPr bwMode="auto">
            <a:xfrm>
              <a:off x="2358035" y="898109"/>
              <a:ext cx="55807" cy="56970"/>
            </a:xfrm>
            <a:custGeom>
              <a:avLst/>
              <a:gdLst>
                <a:gd name="T0" fmla="*/ 40 w 42"/>
                <a:gd name="T1" fmla="*/ 40 h 43"/>
                <a:gd name="T2" fmla="*/ 40 w 42"/>
                <a:gd name="T3" fmla="*/ 40 h 43"/>
                <a:gd name="T4" fmla="*/ 31 w 42"/>
                <a:gd name="T5" fmla="*/ 40 h 43"/>
                <a:gd name="T6" fmla="*/ 2 w 42"/>
                <a:gd name="T7" fmla="*/ 11 h 43"/>
                <a:gd name="T8" fmla="*/ 2 w 42"/>
                <a:gd name="T9" fmla="*/ 2 h 43"/>
                <a:gd name="T10" fmla="*/ 10 w 42"/>
                <a:gd name="T11" fmla="*/ 2 h 43"/>
                <a:gd name="T12" fmla="*/ 40 w 42"/>
                <a:gd name="T13" fmla="*/ 32 h 43"/>
                <a:gd name="T14" fmla="*/ 40 w 42"/>
                <a:gd name="T15" fmla="*/ 4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40" y="40"/>
                  </a:moveTo>
                  <a:cubicBezTo>
                    <a:pt x="40" y="40"/>
                    <a:pt x="40" y="40"/>
                    <a:pt x="40" y="40"/>
                  </a:cubicBezTo>
                  <a:cubicBezTo>
                    <a:pt x="37" y="43"/>
                    <a:pt x="34" y="43"/>
                    <a:pt x="31" y="40"/>
                  </a:cubicBezTo>
                  <a:cubicBezTo>
                    <a:pt x="2" y="11"/>
                    <a:pt x="2" y="11"/>
                    <a:pt x="2" y="11"/>
                  </a:cubicBezTo>
                  <a:cubicBezTo>
                    <a:pt x="0" y="9"/>
                    <a:pt x="0" y="5"/>
                    <a:pt x="2" y="2"/>
                  </a:cubicBezTo>
                  <a:cubicBezTo>
                    <a:pt x="4" y="0"/>
                    <a:pt x="8" y="0"/>
                    <a:pt x="10" y="2"/>
                  </a:cubicBezTo>
                  <a:cubicBezTo>
                    <a:pt x="40" y="32"/>
                    <a:pt x="40" y="32"/>
                    <a:pt x="40" y="32"/>
                  </a:cubicBezTo>
                  <a:cubicBezTo>
                    <a:pt x="42" y="34"/>
                    <a:pt x="42" y="38"/>
                    <a:pt x="40" y="4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4" name="Freeform 1519"/>
            <p:cNvSpPr/>
            <p:nvPr/>
          </p:nvSpPr>
          <p:spPr bwMode="auto">
            <a:xfrm>
              <a:off x="2297577" y="1043440"/>
              <a:ext cx="70922" cy="16277"/>
            </a:xfrm>
            <a:custGeom>
              <a:avLst/>
              <a:gdLst>
                <a:gd name="T0" fmla="*/ 53 w 53"/>
                <a:gd name="T1" fmla="*/ 6 h 12"/>
                <a:gd name="T2" fmla="*/ 53 w 53"/>
                <a:gd name="T3" fmla="*/ 6 h 12"/>
                <a:gd name="T4" fmla="*/ 47 w 53"/>
                <a:gd name="T5" fmla="*/ 12 h 12"/>
                <a:gd name="T6" fmla="*/ 6 w 53"/>
                <a:gd name="T7" fmla="*/ 12 h 12"/>
                <a:gd name="T8" fmla="*/ 0 w 53"/>
                <a:gd name="T9" fmla="*/ 6 h 12"/>
                <a:gd name="T10" fmla="*/ 6 w 53"/>
                <a:gd name="T11" fmla="*/ 0 h 12"/>
                <a:gd name="T12" fmla="*/ 47 w 53"/>
                <a:gd name="T13" fmla="*/ 0 h 12"/>
                <a:gd name="T14" fmla="*/ 53 w 5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
                  <a:moveTo>
                    <a:pt x="53" y="6"/>
                  </a:moveTo>
                  <a:cubicBezTo>
                    <a:pt x="53" y="6"/>
                    <a:pt x="53" y="6"/>
                    <a:pt x="53" y="6"/>
                  </a:cubicBezTo>
                  <a:cubicBezTo>
                    <a:pt x="53" y="9"/>
                    <a:pt x="51" y="12"/>
                    <a:pt x="47" y="12"/>
                  </a:cubicBezTo>
                  <a:cubicBezTo>
                    <a:pt x="6" y="12"/>
                    <a:pt x="6" y="12"/>
                    <a:pt x="6" y="12"/>
                  </a:cubicBezTo>
                  <a:cubicBezTo>
                    <a:pt x="3" y="12"/>
                    <a:pt x="0" y="9"/>
                    <a:pt x="0" y="6"/>
                  </a:cubicBezTo>
                  <a:cubicBezTo>
                    <a:pt x="0" y="3"/>
                    <a:pt x="3" y="0"/>
                    <a:pt x="6" y="0"/>
                  </a:cubicBezTo>
                  <a:cubicBezTo>
                    <a:pt x="47" y="0"/>
                    <a:pt x="47" y="0"/>
                    <a:pt x="47" y="0"/>
                  </a:cubicBezTo>
                  <a:cubicBezTo>
                    <a:pt x="51" y="0"/>
                    <a:pt x="53" y="3"/>
                    <a:pt x="53" y="6"/>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5" name="Freeform 1520"/>
            <p:cNvSpPr/>
            <p:nvPr/>
          </p:nvSpPr>
          <p:spPr bwMode="auto">
            <a:xfrm>
              <a:off x="2358035" y="1148078"/>
              <a:ext cx="55807" cy="56970"/>
            </a:xfrm>
            <a:custGeom>
              <a:avLst/>
              <a:gdLst>
                <a:gd name="T0" fmla="*/ 40 w 42"/>
                <a:gd name="T1" fmla="*/ 2 h 43"/>
                <a:gd name="T2" fmla="*/ 40 w 42"/>
                <a:gd name="T3" fmla="*/ 2 h 43"/>
                <a:gd name="T4" fmla="*/ 40 w 42"/>
                <a:gd name="T5" fmla="*/ 11 h 43"/>
                <a:gd name="T6" fmla="*/ 10 w 42"/>
                <a:gd name="T7" fmla="*/ 40 h 43"/>
                <a:gd name="T8" fmla="*/ 2 w 42"/>
                <a:gd name="T9" fmla="*/ 40 h 43"/>
                <a:gd name="T10" fmla="*/ 2 w 42"/>
                <a:gd name="T11" fmla="*/ 32 h 43"/>
                <a:gd name="T12" fmla="*/ 31 w 42"/>
                <a:gd name="T13" fmla="*/ 2 h 43"/>
                <a:gd name="T14" fmla="*/ 40 w 42"/>
                <a:gd name="T15" fmla="*/ 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40" y="2"/>
                  </a:moveTo>
                  <a:cubicBezTo>
                    <a:pt x="40" y="2"/>
                    <a:pt x="40" y="2"/>
                    <a:pt x="40" y="2"/>
                  </a:cubicBezTo>
                  <a:cubicBezTo>
                    <a:pt x="42" y="5"/>
                    <a:pt x="42" y="9"/>
                    <a:pt x="40" y="11"/>
                  </a:cubicBezTo>
                  <a:cubicBezTo>
                    <a:pt x="10" y="40"/>
                    <a:pt x="10" y="40"/>
                    <a:pt x="10" y="40"/>
                  </a:cubicBezTo>
                  <a:cubicBezTo>
                    <a:pt x="8" y="43"/>
                    <a:pt x="4" y="43"/>
                    <a:pt x="2" y="40"/>
                  </a:cubicBezTo>
                  <a:cubicBezTo>
                    <a:pt x="0" y="38"/>
                    <a:pt x="0" y="34"/>
                    <a:pt x="2" y="32"/>
                  </a:cubicBezTo>
                  <a:cubicBezTo>
                    <a:pt x="31" y="2"/>
                    <a:pt x="31" y="2"/>
                    <a:pt x="31" y="2"/>
                  </a:cubicBezTo>
                  <a:cubicBezTo>
                    <a:pt x="34" y="0"/>
                    <a:pt x="37" y="0"/>
                    <a:pt x="40" y="2"/>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6" name="Freeform 1521"/>
            <p:cNvSpPr/>
            <p:nvPr/>
          </p:nvSpPr>
          <p:spPr bwMode="auto">
            <a:xfrm>
              <a:off x="2609167" y="1148078"/>
              <a:ext cx="55807" cy="56970"/>
            </a:xfrm>
            <a:custGeom>
              <a:avLst/>
              <a:gdLst>
                <a:gd name="T0" fmla="*/ 2 w 42"/>
                <a:gd name="T1" fmla="*/ 2 h 43"/>
                <a:gd name="T2" fmla="*/ 2 w 42"/>
                <a:gd name="T3" fmla="*/ 2 h 43"/>
                <a:gd name="T4" fmla="*/ 10 w 42"/>
                <a:gd name="T5" fmla="*/ 2 h 43"/>
                <a:gd name="T6" fmla="*/ 40 w 42"/>
                <a:gd name="T7" fmla="*/ 32 h 43"/>
                <a:gd name="T8" fmla="*/ 40 w 42"/>
                <a:gd name="T9" fmla="*/ 40 h 43"/>
                <a:gd name="T10" fmla="*/ 31 w 42"/>
                <a:gd name="T11" fmla="*/ 40 h 43"/>
                <a:gd name="T12" fmla="*/ 2 w 42"/>
                <a:gd name="T13" fmla="*/ 11 h 43"/>
                <a:gd name="T14" fmla="*/ 2 w 42"/>
                <a:gd name="T15" fmla="*/ 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 y="2"/>
                  </a:moveTo>
                  <a:cubicBezTo>
                    <a:pt x="2" y="2"/>
                    <a:pt x="2" y="2"/>
                    <a:pt x="2" y="2"/>
                  </a:cubicBezTo>
                  <a:cubicBezTo>
                    <a:pt x="4" y="0"/>
                    <a:pt x="8" y="0"/>
                    <a:pt x="10" y="2"/>
                  </a:cubicBezTo>
                  <a:cubicBezTo>
                    <a:pt x="40" y="32"/>
                    <a:pt x="40" y="32"/>
                    <a:pt x="40" y="32"/>
                  </a:cubicBezTo>
                  <a:cubicBezTo>
                    <a:pt x="42" y="34"/>
                    <a:pt x="42" y="38"/>
                    <a:pt x="40" y="40"/>
                  </a:cubicBezTo>
                  <a:cubicBezTo>
                    <a:pt x="37" y="43"/>
                    <a:pt x="34" y="43"/>
                    <a:pt x="31" y="40"/>
                  </a:cubicBezTo>
                  <a:cubicBezTo>
                    <a:pt x="2" y="11"/>
                    <a:pt x="2" y="11"/>
                    <a:pt x="2" y="11"/>
                  </a:cubicBezTo>
                  <a:cubicBezTo>
                    <a:pt x="0" y="9"/>
                    <a:pt x="0" y="5"/>
                    <a:pt x="2" y="2"/>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7" name="Freeform 1522"/>
            <p:cNvSpPr/>
            <p:nvPr/>
          </p:nvSpPr>
          <p:spPr bwMode="auto">
            <a:xfrm>
              <a:off x="2652185" y="1043440"/>
              <a:ext cx="72084" cy="16277"/>
            </a:xfrm>
            <a:custGeom>
              <a:avLst/>
              <a:gdLst>
                <a:gd name="T0" fmla="*/ 0 w 54"/>
                <a:gd name="T1" fmla="*/ 6 h 12"/>
                <a:gd name="T2" fmla="*/ 0 w 54"/>
                <a:gd name="T3" fmla="*/ 6 h 12"/>
                <a:gd name="T4" fmla="*/ 6 w 54"/>
                <a:gd name="T5" fmla="*/ 0 h 12"/>
                <a:gd name="T6" fmla="*/ 48 w 54"/>
                <a:gd name="T7" fmla="*/ 0 h 12"/>
                <a:gd name="T8" fmla="*/ 54 w 54"/>
                <a:gd name="T9" fmla="*/ 6 h 12"/>
                <a:gd name="T10" fmla="*/ 48 w 54"/>
                <a:gd name="T11" fmla="*/ 12 h 12"/>
                <a:gd name="T12" fmla="*/ 6 w 54"/>
                <a:gd name="T13" fmla="*/ 12 h 12"/>
                <a:gd name="T14" fmla="*/ 0 w 5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
                  <a:moveTo>
                    <a:pt x="0" y="6"/>
                  </a:moveTo>
                  <a:cubicBezTo>
                    <a:pt x="0" y="6"/>
                    <a:pt x="0" y="6"/>
                    <a:pt x="0" y="6"/>
                  </a:cubicBezTo>
                  <a:cubicBezTo>
                    <a:pt x="0" y="3"/>
                    <a:pt x="3" y="0"/>
                    <a:pt x="6" y="0"/>
                  </a:cubicBezTo>
                  <a:cubicBezTo>
                    <a:pt x="48" y="0"/>
                    <a:pt x="48" y="0"/>
                    <a:pt x="48" y="0"/>
                  </a:cubicBezTo>
                  <a:cubicBezTo>
                    <a:pt x="51" y="0"/>
                    <a:pt x="54" y="3"/>
                    <a:pt x="54" y="6"/>
                  </a:cubicBezTo>
                  <a:cubicBezTo>
                    <a:pt x="54" y="9"/>
                    <a:pt x="51" y="12"/>
                    <a:pt x="48" y="12"/>
                  </a:cubicBezTo>
                  <a:cubicBezTo>
                    <a:pt x="6" y="12"/>
                    <a:pt x="6" y="12"/>
                    <a:pt x="6" y="12"/>
                  </a:cubicBezTo>
                  <a:cubicBezTo>
                    <a:pt x="3" y="12"/>
                    <a:pt x="0" y="9"/>
                    <a:pt x="0" y="6"/>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8" name="Freeform 1523"/>
            <p:cNvSpPr/>
            <p:nvPr/>
          </p:nvSpPr>
          <p:spPr bwMode="auto">
            <a:xfrm>
              <a:off x="2609167" y="898109"/>
              <a:ext cx="55807" cy="56970"/>
            </a:xfrm>
            <a:custGeom>
              <a:avLst/>
              <a:gdLst>
                <a:gd name="T0" fmla="*/ 2 w 42"/>
                <a:gd name="T1" fmla="*/ 40 h 43"/>
                <a:gd name="T2" fmla="*/ 2 w 42"/>
                <a:gd name="T3" fmla="*/ 40 h 43"/>
                <a:gd name="T4" fmla="*/ 2 w 42"/>
                <a:gd name="T5" fmla="*/ 32 h 43"/>
                <a:gd name="T6" fmla="*/ 31 w 42"/>
                <a:gd name="T7" fmla="*/ 2 h 43"/>
                <a:gd name="T8" fmla="*/ 40 w 42"/>
                <a:gd name="T9" fmla="*/ 2 h 43"/>
                <a:gd name="T10" fmla="*/ 40 w 42"/>
                <a:gd name="T11" fmla="*/ 11 h 43"/>
                <a:gd name="T12" fmla="*/ 10 w 42"/>
                <a:gd name="T13" fmla="*/ 40 h 43"/>
                <a:gd name="T14" fmla="*/ 2 w 42"/>
                <a:gd name="T15" fmla="*/ 4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 y="40"/>
                  </a:moveTo>
                  <a:cubicBezTo>
                    <a:pt x="2" y="40"/>
                    <a:pt x="2" y="40"/>
                    <a:pt x="2" y="40"/>
                  </a:cubicBezTo>
                  <a:cubicBezTo>
                    <a:pt x="0" y="38"/>
                    <a:pt x="0" y="34"/>
                    <a:pt x="2" y="32"/>
                  </a:cubicBezTo>
                  <a:cubicBezTo>
                    <a:pt x="31" y="2"/>
                    <a:pt x="31" y="2"/>
                    <a:pt x="31" y="2"/>
                  </a:cubicBezTo>
                  <a:cubicBezTo>
                    <a:pt x="34" y="0"/>
                    <a:pt x="37" y="0"/>
                    <a:pt x="40" y="2"/>
                  </a:cubicBezTo>
                  <a:cubicBezTo>
                    <a:pt x="42" y="5"/>
                    <a:pt x="42" y="9"/>
                    <a:pt x="40" y="11"/>
                  </a:cubicBezTo>
                  <a:cubicBezTo>
                    <a:pt x="10" y="40"/>
                    <a:pt x="10" y="40"/>
                    <a:pt x="10" y="40"/>
                  </a:cubicBezTo>
                  <a:cubicBezTo>
                    <a:pt x="8" y="43"/>
                    <a:pt x="4" y="43"/>
                    <a:pt x="2" y="4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9" name="Freeform 1524"/>
            <p:cNvSpPr/>
            <p:nvPr/>
          </p:nvSpPr>
          <p:spPr bwMode="auto">
            <a:xfrm>
              <a:off x="2499878" y="930663"/>
              <a:ext cx="140681" cy="132542"/>
            </a:xfrm>
            <a:custGeom>
              <a:avLst/>
              <a:gdLst>
                <a:gd name="T0" fmla="*/ 100 w 106"/>
                <a:gd name="T1" fmla="*/ 88 h 100"/>
                <a:gd name="T2" fmla="*/ 23 w 106"/>
                <a:gd name="T3" fmla="*/ 88 h 100"/>
                <a:gd name="T4" fmla="*/ 23 w 106"/>
                <a:gd name="T5" fmla="*/ 11 h 100"/>
                <a:gd name="T6" fmla="*/ 11 w 106"/>
                <a:gd name="T7" fmla="*/ 0 h 100"/>
                <a:gd name="T8" fmla="*/ 0 w 106"/>
                <a:gd name="T9" fmla="*/ 11 h 100"/>
                <a:gd name="T10" fmla="*/ 0 w 106"/>
                <a:gd name="T11" fmla="*/ 89 h 100"/>
                <a:gd name="T12" fmla="*/ 0 w 106"/>
                <a:gd name="T13" fmla="*/ 92 h 100"/>
                <a:gd name="T14" fmla="*/ 0 w 106"/>
                <a:gd name="T15" fmla="*/ 94 h 100"/>
                <a:gd name="T16" fmla="*/ 6 w 106"/>
                <a:gd name="T17" fmla="*/ 100 h 100"/>
                <a:gd name="T18" fmla="*/ 100 w 106"/>
                <a:gd name="T19" fmla="*/ 100 h 100"/>
                <a:gd name="T20" fmla="*/ 106 w 106"/>
                <a:gd name="T21" fmla="*/ 94 h 100"/>
                <a:gd name="T22" fmla="*/ 100 w 106"/>
                <a:gd name="T23"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100">
                  <a:moveTo>
                    <a:pt x="100" y="88"/>
                  </a:moveTo>
                  <a:cubicBezTo>
                    <a:pt x="23" y="88"/>
                    <a:pt x="23" y="88"/>
                    <a:pt x="23" y="88"/>
                  </a:cubicBezTo>
                  <a:cubicBezTo>
                    <a:pt x="23" y="11"/>
                    <a:pt x="23" y="11"/>
                    <a:pt x="23" y="11"/>
                  </a:cubicBezTo>
                  <a:cubicBezTo>
                    <a:pt x="23" y="5"/>
                    <a:pt x="18" y="0"/>
                    <a:pt x="11" y="0"/>
                  </a:cubicBezTo>
                  <a:cubicBezTo>
                    <a:pt x="5" y="0"/>
                    <a:pt x="0" y="5"/>
                    <a:pt x="0" y="11"/>
                  </a:cubicBezTo>
                  <a:cubicBezTo>
                    <a:pt x="0" y="89"/>
                    <a:pt x="0" y="89"/>
                    <a:pt x="0" y="89"/>
                  </a:cubicBezTo>
                  <a:cubicBezTo>
                    <a:pt x="0" y="90"/>
                    <a:pt x="0" y="91"/>
                    <a:pt x="0" y="92"/>
                  </a:cubicBezTo>
                  <a:cubicBezTo>
                    <a:pt x="0" y="92"/>
                    <a:pt x="0" y="93"/>
                    <a:pt x="0" y="94"/>
                  </a:cubicBezTo>
                  <a:cubicBezTo>
                    <a:pt x="0" y="97"/>
                    <a:pt x="2" y="100"/>
                    <a:pt x="6" y="100"/>
                  </a:cubicBezTo>
                  <a:cubicBezTo>
                    <a:pt x="100" y="100"/>
                    <a:pt x="100" y="100"/>
                    <a:pt x="100" y="100"/>
                  </a:cubicBezTo>
                  <a:cubicBezTo>
                    <a:pt x="103" y="100"/>
                    <a:pt x="106" y="97"/>
                    <a:pt x="106" y="94"/>
                  </a:cubicBezTo>
                  <a:cubicBezTo>
                    <a:pt x="106" y="91"/>
                    <a:pt x="103" y="88"/>
                    <a:pt x="100" y="88"/>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30" name="Freeform 1525"/>
          <p:cNvSpPr/>
          <p:nvPr/>
        </p:nvSpPr>
        <p:spPr bwMode="auto">
          <a:xfrm>
            <a:off x="5567982" y="3032042"/>
            <a:ext cx="489607" cy="499518"/>
          </a:xfrm>
          <a:custGeom>
            <a:avLst/>
            <a:gdLst>
              <a:gd name="T0" fmla="*/ 432 w 432"/>
              <a:gd name="T1" fmla="*/ 242 h 443"/>
              <a:gd name="T2" fmla="*/ 432 w 432"/>
              <a:gd name="T3" fmla="*/ 57 h 443"/>
              <a:gd name="T4" fmla="*/ 374 w 432"/>
              <a:gd name="T5" fmla="*/ 0 h 443"/>
              <a:gd name="T6" fmla="*/ 58 w 432"/>
              <a:gd name="T7" fmla="*/ 0 h 443"/>
              <a:gd name="T8" fmla="*/ 0 w 432"/>
              <a:gd name="T9" fmla="*/ 57 h 443"/>
              <a:gd name="T10" fmla="*/ 0 w 432"/>
              <a:gd name="T11" fmla="*/ 242 h 443"/>
              <a:gd name="T12" fmla="*/ 58 w 432"/>
              <a:gd name="T13" fmla="*/ 300 h 443"/>
              <a:gd name="T14" fmla="*/ 304 w 432"/>
              <a:gd name="T15" fmla="*/ 300 h 443"/>
              <a:gd name="T16" fmla="*/ 432 w 432"/>
              <a:gd name="T17" fmla="*/ 443 h 443"/>
              <a:gd name="T18" fmla="*/ 390 w 432"/>
              <a:gd name="T19" fmla="*/ 297 h 443"/>
              <a:gd name="T20" fmla="*/ 432 w 432"/>
              <a:gd name="T21" fmla="*/ 24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2" h="443">
                <a:moveTo>
                  <a:pt x="432" y="242"/>
                </a:moveTo>
                <a:cubicBezTo>
                  <a:pt x="432" y="57"/>
                  <a:pt x="432" y="57"/>
                  <a:pt x="432" y="57"/>
                </a:cubicBezTo>
                <a:cubicBezTo>
                  <a:pt x="432" y="26"/>
                  <a:pt x="406" y="0"/>
                  <a:pt x="374" y="0"/>
                </a:cubicBezTo>
                <a:cubicBezTo>
                  <a:pt x="58" y="0"/>
                  <a:pt x="58" y="0"/>
                  <a:pt x="58" y="0"/>
                </a:cubicBezTo>
                <a:cubicBezTo>
                  <a:pt x="26" y="0"/>
                  <a:pt x="0" y="26"/>
                  <a:pt x="0" y="57"/>
                </a:cubicBezTo>
                <a:cubicBezTo>
                  <a:pt x="0" y="242"/>
                  <a:pt x="0" y="242"/>
                  <a:pt x="0" y="242"/>
                </a:cubicBezTo>
                <a:cubicBezTo>
                  <a:pt x="0" y="274"/>
                  <a:pt x="26" y="300"/>
                  <a:pt x="58" y="300"/>
                </a:cubicBezTo>
                <a:cubicBezTo>
                  <a:pt x="304" y="300"/>
                  <a:pt x="304" y="300"/>
                  <a:pt x="304" y="300"/>
                </a:cubicBezTo>
                <a:cubicBezTo>
                  <a:pt x="432" y="443"/>
                  <a:pt x="432" y="443"/>
                  <a:pt x="432" y="443"/>
                </a:cubicBezTo>
                <a:cubicBezTo>
                  <a:pt x="390" y="297"/>
                  <a:pt x="390" y="297"/>
                  <a:pt x="390" y="297"/>
                </a:cubicBezTo>
                <a:cubicBezTo>
                  <a:pt x="414" y="291"/>
                  <a:pt x="432" y="268"/>
                  <a:pt x="432" y="242"/>
                </a:cubicBezTo>
                <a:close/>
              </a:path>
            </a:pathLst>
          </a:custGeom>
          <a:solidFill>
            <a:srgbClr val="C399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1" name="Freeform 1526"/>
          <p:cNvSpPr>
            <a:spLocks noEditPoints="1"/>
          </p:cNvSpPr>
          <p:nvPr/>
        </p:nvSpPr>
        <p:spPr bwMode="auto">
          <a:xfrm>
            <a:off x="4243372" y="1360649"/>
            <a:ext cx="503483" cy="697739"/>
          </a:xfrm>
          <a:custGeom>
            <a:avLst/>
            <a:gdLst>
              <a:gd name="T0" fmla="*/ 365 w 445"/>
              <a:gd name="T1" fmla="*/ 594 h 619"/>
              <a:gd name="T2" fmla="*/ 372 w 445"/>
              <a:gd name="T3" fmla="*/ 594 h 619"/>
              <a:gd name="T4" fmla="*/ 378 w 445"/>
              <a:gd name="T5" fmla="*/ 588 h 619"/>
              <a:gd name="T6" fmla="*/ 382 w 445"/>
              <a:gd name="T7" fmla="*/ 222 h 619"/>
              <a:gd name="T8" fmla="*/ 428 w 445"/>
              <a:gd name="T9" fmla="*/ 183 h 619"/>
              <a:gd name="T10" fmla="*/ 413 w 445"/>
              <a:gd name="T11" fmla="*/ 100 h 619"/>
              <a:gd name="T12" fmla="*/ 442 w 445"/>
              <a:gd name="T13" fmla="*/ 39 h 619"/>
              <a:gd name="T14" fmla="*/ 437 w 445"/>
              <a:gd name="T15" fmla="*/ 26 h 619"/>
              <a:gd name="T16" fmla="*/ 433 w 445"/>
              <a:gd name="T17" fmla="*/ 24 h 619"/>
              <a:gd name="T18" fmla="*/ 438 w 445"/>
              <a:gd name="T19" fmla="*/ 13 h 619"/>
              <a:gd name="T20" fmla="*/ 434 w 445"/>
              <a:gd name="T21" fmla="*/ 2 h 619"/>
              <a:gd name="T22" fmla="*/ 423 w 445"/>
              <a:gd name="T23" fmla="*/ 6 h 619"/>
              <a:gd name="T24" fmla="*/ 418 w 445"/>
              <a:gd name="T25" fmla="*/ 17 h 619"/>
              <a:gd name="T26" fmla="*/ 413 w 445"/>
              <a:gd name="T27" fmla="*/ 15 h 619"/>
              <a:gd name="T28" fmla="*/ 400 w 445"/>
              <a:gd name="T29" fmla="*/ 19 h 619"/>
              <a:gd name="T30" fmla="*/ 371 w 445"/>
              <a:gd name="T31" fmla="*/ 80 h 619"/>
              <a:gd name="T32" fmla="*/ 297 w 445"/>
              <a:gd name="T33" fmla="*/ 121 h 619"/>
              <a:gd name="T34" fmla="*/ 296 w 445"/>
              <a:gd name="T35" fmla="*/ 181 h 619"/>
              <a:gd name="T36" fmla="*/ 15 w 445"/>
              <a:gd name="T37" fmla="*/ 416 h 619"/>
              <a:gd name="T38" fmla="*/ 14 w 445"/>
              <a:gd name="T39" fmla="*/ 424 h 619"/>
              <a:gd name="T40" fmla="*/ 18 w 445"/>
              <a:gd name="T41" fmla="*/ 429 h 619"/>
              <a:gd name="T42" fmla="*/ 0 w 445"/>
              <a:gd name="T43" fmla="*/ 446 h 619"/>
              <a:gd name="T44" fmla="*/ 21 w 445"/>
              <a:gd name="T45" fmla="*/ 432 h 619"/>
              <a:gd name="T46" fmla="*/ 25 w 445"/>
              <a:gd name="T47" fmla="*/ 438 h 619"/>
              <a:gd name="T48" fmla="*/ 34 w 445"/>
              <a:gd name="T49" fmla="*/ 438 h 619"/>
              <a:gd name="T50" fmla="*/ 210 w 445"/>
              <a:gd name="T51" fmla="*/ 291 h 619"/>
              <a:gd name="T52" fmla="*/ 271 w 445"/>
              <a:gd name="T53" fmla="*/ 345 h 619"/>
              <a:gd name="T54" fmla="*/ 351 w 445"/>
              <a:gd name="T55" fmla="*/ 358 h 619"/>
              <a:gd name="T56" fmla="*/ 348 w 445"/>
              <a:gd name="T57" fmla="*/ 588 h 619"/>
              <a:gd name="T58" fmla="*/ 354 w 445"/>
              <a:gd name="T59" fmla="*/ 594 h 619"/>
              <a:gd name="T60" fmla="*/ 361 w 445"/>
              <a:gd name="T61" fmla="*/ 594 h 619"/>
              <a:gd name="T62" fmla="*/ 363 w 445"/>
              <a:gd name="T63" fmla="*/ 619 h 619"/>
              <a:gd name="T64" fmla="*/ 365 w 445"/>
              <a:gd name="T65" fmla="*/ 594 h 619"/>
              <a:gd name="T66" fmla="*/ 382 w 445"/>
              <a:gd name="T67" fmla="*/ 113 h 619"/>
              <a:gd name="T68" fmla="*/ 402 w 445"/>
              <a:gd name="T69" fmla="*/ 171 h 619"/>
              <a:gd name="T70" fmla="*/ 344 w 445"/>
              <a:gd name="T71" fmla="*/ 192 h 619"/>
              <a:gd name="T72" fmla="*/ 323 w 445"/>
              <a:gd name="T73" fmla="*/ 133 h 619"/>
              <a:gd name="T74" fmla="*/ 382 w 445"/>
              <a:gd name="T75" fmla="*/ 113 h 619"/>
              <a:gd name="T76" fmla="*/ 279 w 445"/>
              <a:gd name="T77" fmla="*/ 328 h 619"/>
              <a:gd name="T78" fmla="*/ 226 w 445"/>
              <a:gd name="T79" fmla="*/ 279 h 619"/>
              <a:gd name="T80" fmla="*/ 314 w 445"/>
              <a:gd name="T81" fmla="*/ 206 h 619"/>
              <a:gd name="T82" fmla="*/ 332 w 445"/>
              <a:gd name="T83" fmla="*/ 218 h 619"/>
              <a:gd name="T84" fmla="*/ 352 w 445"/>
              <a:gd name="T85" fmla="*/ 224 h 619"/>
              <a:gd name="T86" fmla="*/ 351 w 445"/>
              <a:gd name="T87" fmla="*/ 338 h 619"/>
              <a:gd name="T88" fmla="*/ 279 w 445"/>
              <a:gd name="T89" fmla="*/ 32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5" h="619">
                <a:moveTo>
                  <a:pt x="365" y="594"/>
                </a:moveTo>
                <a:cubicBezTo>
                  <a:pt x="372" y="594"/>
                  <a:pt x="372" y="594"/>
                  <a:pt x="372" y="594"/>
                </a:cubicBezTo>
                <a:cubicBezTo>
                  <a:pt x="375" y="594"/>
                  <a:pt x="378" y="592"/>
                  <a:pt x="378" y="588"/>
                </a:cubicBezTo>
                <a:cubicBezTo>
                  <a:pt x="382" y="222"/>
                  <a:pt x="382" y="222"/>
                  <a:pt x="382" y="222"/>
                </a:cubicBezTo>
                <a:cubicBezTo>
                  <a:pt x="401" y="217"/>
                  <a:pt x="419" y="203"/>
                  <a:pt x="428" y="183"/>
                </a:cubicBezTo>
                <a:cubicBezTo>
                  <a:pt x="442" y="155"/>
                  <a:pt x="435" y="121"/>
                  <a:pt x="413" y="100"/>
                </a:cubicBezTo>
                <a:cubicBezTo>
                  <a:pt x="442" y="39"/>
                  <a:pt x="442" y="39"/>
                  <a:pt x="442" y="39"/>
                </a:cubicBezTo>
                <a:cubicBezTo>
                  <a:pt x="445" y="34"/>
                  <a:pt x="442" y="28"/>
                  <a:pt x="437" y="26"/>
                </a:cubicBezTo>
                <a:cubicBezTo>
                  <a:pt x="433" y="24"/>
                  <a:pt x="433" y="24"/>
                  <a:pt x="433" y="24"/>
                </a:cubicBezTo>
                <a:cubicBezTo>
                  <a:pt x="438" y="13"/>
                  <a:pt x="438" y="13"/>
                  <a:pt x="438" y="13"/>
                </a:cubicBezTo>
                <a:cubicBezTo>
                  <a:pt x="440" y="9"/>
                  <a:pt x="438" y="4"/>
                  <a:pt x="434" y="2"/>
                </a:cubicBezTo>
                <a:cubicBezTo>
                  <a:pt x="430" y="0"/>
                  <a:pt x="425" y="2"/>
                  <a:pt x="423" y="6"/>
                </a:cubicBezTo>
                <a:cubicBezTo>
                  <a:pt x="418" y="17"/>
                  <a:pt x="418" y="17"/>
                  <a:pt x="418" y="17"/>
                </a:cubicBezTo>
                <a:cubicBezTo>
                  <a:pt x="413" y="15"/>
                  <a:pt x="413" y="15"/>
                  <a:pt x="413" y="15"/>
                </a:cubicBezTo>
                <a:cubicBezTo>
                  <a:pt x="408" y="12"/>
                  <a:pt x="402" y="14"/>
                  <a:pt x="400" y="19"/>
                </a:cubicBezTo>
                <a:cubicBezTo>
                  <a:pt x="371" y="80"/>
                  <a:pt x="371" y="80"/>
                  <a:pt x="371" y="80"/>
                </a:cubicBezTo>
                <a:cubicBezTo>
                  <a:pt x="341" y="77"/>
                  <a:pt x="311" y="92"/>
                  <a:pt x="297" y="121"/>
                </a:cubicBezTo>
                <a:cubicBezTo>
                  <a:pt x="288" y="141"/>
                  <a:pt x="288" y="163"/>
                  <a:pt x="296" y="181"/>
                </a:cubicBezTo>
                <a:cubicBezTo>
                  <a:pt x="15" y="416"/>
                  <a:pt x="15" y="416"/>
                  <a:pt x="15" y="416"/>
                </a:cubicBezTo>
                <a:cubicBezTo>
                  <a:pt x="12" y="418"/>
                  <a:pt x="12" y="421"/>
                  <a:pt x="14" y="424"/>
                </a:cubicBezTo>
                <a:cubicBezTo>
                  <a:pt x="18" y="429"/>
                  <a:pt x="18" y="429"/>
                  <a:pt x="18" y="429"/>
                </a:cubicBezTo>
                <a:cubicBezTo>
                  <a:pt x="0" y="446"/>
                  <a:pt x="0" y="446"/>
                  <a:pt x="0" y="446"/>
                </a:cubicBezTo>
                <a:cubicBezTo>
                  <a:pt x="21" y="432"/>
                  <a:pt x="21" y="432"/>
                  <a:pt x="21" y="432"/>
                </a:cubicBezTo>
                <a:cubicBezTo>
                  <a:pt x="25" y="438"/>
                  <a:pt x="25" y="438"/>
                  <a:pt x="25" y="438"/>
                </a:cubicBezTo>
                <a:cubicBezTo>
                  <a:pt x="28" y="440"/>
                  <a:pt x="31" y="441"/>
                  <a:pt x="34" y="438"/>
                </a:cubicBezTo>
                <a:cubicBezTo>
                  <a:pt x="210" y="291"/>
                  <a:pt x="210" y="291"/>
                  <a:pt x="210" y="291"/>
                </a:cubicBezTo>
                <a:cubicBezTo>
                  <a:pt x="224" y="314"/>
                  <a:pt x="245" y="333"/>
                  <a:pt x="271" y="345"/>
                </a:cubicBezTo>
                <a:cubicBezTo>
                  <a:pt x="297" y="358"/>
                  <a:pt x="324" y="361"/>
                  <a:pt x="351" y="358"/>
                </a:cubicBezTo>
                <a:cubicBezTo>
                  <a:pt x="348" y="588"/>
                  <a:pt x="348" y="588"/>
                  <a:pt x="348" y="588"/>
                </a:cubicBezTo>
                <a:cubicBezTo>
                  <a:pt x="348" y="591"/>
                  <a:pt x="351" y="594"/>
                  <a:pt x="354" y="594"/>
                </a:cubicBezTo>
                <a:cubicBezTo>
                  <a:pt x="361" y="594"/>
                  <a:pt x="361" y="594"/>
                  <a:pt x="361" y="594"/>
                </a:cubicBezTo>
                <a:cubicBezTo>
                  <a:pt x="363" y="619"/>
                  <a:pt x="363" y="619"/>
                  <a:pt x="363" y="619"/>
                </a:cubicBezTo>
                <a:lnTo>
                  <a:pt x="365" y="594"/>
                </a:lnTo>
                <a:close/>
                <a:moveTo>
                  <a:pt x="382" y="113"/>
                </a:moveTo>
                <a:cubicBezTo>
                  <a:pt x="403" y="123"/>
                  <a:pt x="413" y="149"/>
                  <a:pt x="402" y="171"/>
                </a:cubicBezTo>
                <a:cubicBezTo>
                  <a:pt x="392" y="193"/>
                  <a:pt x="366" y="203"/>
                  <a:pt x="344" y="192"/>
                </a:cubicBezTo>
                <a:cubicBezTo>
                  <a:pt x="322" y="182"/>
                  <a:pt x="312" y="155"/>
                  <a:pt x="323" y="133"/>
                </a:cubicBezTo>
                <a:cubicBezTo>
                  <a:pt x="333" y="111"/>
                  <a:pt x="360" y="102"/>
                  <a:pt x="382" y="113"/>
                </a:cubicBezTo>
                <a:close/>
                <a:moveTo>
                  <a:pt x="279" y="328"/>
                </a:moveTo>
                <a:cubicBezTo>
                  <a:pt x="256" y="317"/>
                  <a:pt x="238" y="299"/>
                  <a:pt x="226" y="279"/>
                </a:cubicBezTo>
                <a:cubicBezTo>
                  <a:pt x="314" y="206"/>
                  <a:pt x="314" y="206"/>
                  <a:pt x="314" y="206"/>
                </a:cubicBezTo>
                <a:cubicBezTo>
                  <a:pt x="319" y="210"/>
                  <a:pt x="325" y="214"/>
                  <a:pt x="332" y="218"/>
                </a:cubicBezTo>
                <a:cubicBezTo>
                  <a:pt x="338" y="221"/>
                  <a:pt x="345" y="223"/>
                  <a:pt x="352" y="224"/>
                </a:cubicBezTo>
                <a:cubicBezTo>
                  <a:pt x="351" y="338"/>
                  <a:pt x="351" y="338"/>
                  <a:pt x="351" y="338"/>
                </a:cubicBezTo>
                <a:cubicBezTo>
                  <a:pt x="327" y="342"/>
                  <a:pt x="302" y="339"/>
                  <a:pt x="279" y="328"/>
                </a:cubicBezTo>
                <a:close/>
              </a:path>
            </a:pathLst>
          </a:custGeom>
          <a:solidFill>
            <a:srgbClr val="EE40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636343" y="2799288"/>
            <a:ext cx="705667" cy="437077"/>
            <a:chOff x="579179" y="2463037"/>
            <a:chExt cx="827807" cy="512728"/>
          </a:xfrm>
        </p:grpSpPr>
        <p:sp>
          <p:nvSpPr>
            <p:cNvPr id="1532" name="Freeform 1527"/>
            <p:cNvSpPr>
              <a:spLocks noEditPoints="1"/>
            </p:cNvSpPr>
            <p:nvPr/>
          </p:nvSpPr>
          <p:spPr bwMode="auto">
            <a:xfrm>
              <a:off x="658239" y="2463037"/>
              <a:ext cx="669687" cy="465060"/>
            </a:xfrm>
            <a:custGeom>
              <a:avLst/>
              <a:gdLst>
                <a:gd name="T0" fmla="*/ 471 w 504"/>
                <a:gd name="T1" fmla="*/ 351 h 351"/>
                <a:gd name="T2" fmla="*/ 32 w 504"/>
                <a:gd name="T3" fmla="*/ 351 h 351"/>
                <a:gd name="T4" fmla="*/ 0 w 504"/>
                <a:gd name="T5" fmla="*/ 318 h 351"/>
                <a:gd name="T6" fmla="*/ 0 w 504"/>
                <a:gd name="T7" fmla="*/ 33 h 351"/>
                <a:gd name="T8" fmla="*/ 32 w 504"/>
                <a:gd name="T9" fmla="*/ 0 h 351"/>
                <a:gd name="T10" fmla="*/ 471 w 504"/>
                <a:gd name="T11" fmla="*/ 0 h 351"/>
                <a:gd name="T12" fmla="*/ 504 w 504"/>
                <a:gd name="T13" fmla="*/ 33 h 351"/>
                <a:gd name="T14" fmla="*/ 504 w 504"/>
                <a:gd name="T15" fmla="*/ 318 h 351"/>
                <a:gd name="T16" fmla="*/ 471 w 504"/>
                <a:gd name="T17" fmla="*/ 351 h 351"/>
                <a:gd name="T18" fmla="*/ 32 w 504"/>
                <a:gd name="T19" fmla="*/ 31 h 351"/>
                <a:gd name="T20" fmla="*/ 31 w 504"/>
                <a:gd name="T21" fmla="*/ 33 h 351"/>
                <a:gd name="T22" fmla="*/ 31 w 504"/>
                <a:gd name="T23" fmla="*/ 318 h 351"/>
                <a:gd name="T24" fmla="*/ 32 w 504"/>
                <a:gd name="T25" fmla="*/ 320 h 351"/>
                <a:gd name="T26" fmla="*/ 471 w 504"/>
                <a:gd name="T27" fmla="*/ 320 h 351"/>
                <a:gd name="T28" fmla="*/ 473 w 504"/>
                <a:gd name="T29" fmla="*/ 318 h 351"/>
                <a:gd name="T30" fmla="*/ 473 w 504"/>
                <a:gd name="T31" fmla="*/ 33 h 351"/>
                <a:gd name="T32" fmla="*/ 471 w 504"/>
                <a:gd name="T33" fmla="*/ 31 h 351"/>
                <a:gd name="T34" fmla="*/ 32 w 504"/>
                <a:gd name="T35" fmla="*/ 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4" h="351">
                  <a:moveTo>
                    <a:pt x="471" y="351"/>
                  </a:moveTo>
                  <a:cubicBezTo>
                    <a:pt x="32" y="351"/>
                    <a:pt x="32" y="351"/>
                    <a:pt x="32" y="351"/>
                  </a:cubicBezTo>
                  <a:cubicBezTo>
                    <a:pt x="14" y="351"/>
                    <a:pt x="0" y="336"/>
                    <a:pt x="0" y="318"/>
                  </a:cubicBezTo>
                  <a:cubicBezTo>
                    <a:pt x="0" y="33"/>
                    <a:pt x="0" y="33"/>
                    <a:pt x="0" y="33"/>
                  </a:cubicBezTo>
                  <a:cubicBezTo>
                    <a:pt x="0" y="15"/>
                    <a:pt x="14" y="0"/>
                    <a:pt x="32" y="0"/>
                  </a:cubicBezTo>
                  <a:cubicBezTo>
                    <a:pt x="471" y="0"/>
                    <a:pt x="471" y="0"/>
                    <a:pt x="471" y="0"/>
                  </a:cubicBezTo>
                  <a:cubicBezTo>
                    <a:pt x="489" y="0"/>
                    <a:pt x="504" y="15"/>
                    <a:pt x="504" y="33"/>
                  </a:cubicBezTo>
                  <a:cubicBezTo>
                    <a:pt x="504" y="318"/>
                    <a:pt x="504" y="318"/>
                    <a:pt x="504" y="318"/>
                  </a:cubicBezTo>
                  <a:cubicBezTo>
                    <a:pt x="504" y="336"/>
                    <a:pt x="489" y="351"/>
                    <a:pt x="471" y="351"/>
                  </a:cubicBezTo>
                  <a:close/>
                  <a:moveTo>
                    <a:pt x="32" y="31"/>
                  </a:moveTo>
                  <a:cubicBezTo>
                    <a:pt x="32" y="31"/>
                    <a:pt x="31" y="32"/>
                    <a:pt x="31" y="33"/>
                  </a:cubicBezTo>
                  <a:cubicBezTo>
                    <a:pt x="31" y="318"/>
                    <a:pt x="31" y="318"/>
                    <a:pt x="31" y="318"/>
                  </a:cubicBezTo>
                  <a:cubicBezTo>
                    <a:pt x="31" y="319"/>
                    <a:pt x="32" y="320"/>
                    <a:pt x="32" y="320"/>
                  </a:cubicBezTo>
                  <a:cubicBezTo>
                    <a:pt x="471" y="320"/>
                    <a:pt x="471" y="320"/>
                    <a:pt x="471" y="320"/>
                  </a:cubicBezTo>
                  <a:cubicBezTo>
                    <a:pt x="472" y="320"/>
                    <a:pt x="473" y="319"/>
                    <a:pt x="473" y="318"/>
                  </a:cubicBezTo>
                  <a:cubicBezTo>
                    <a:pt x="473" y="33"/>
                    <a:pt x="473" y="33"/>
                    <a:pt x="473" y="33"/>
                  </a:cubicBezTo>
                  <a:cubicBezTo>
                    <a:pt x="473" y="32"/>
                    <a:pt x="472" y="31"/>
                    <a:pt x="471" y="31"/>
                  </a:cubicBezTo>
                  <a:lnTo>
                    <a:pt x="32" y="31"/>
                  </a:ln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3" name="Freeform 1528"/>
            <p:cNvSpPr/>
            <p:nvPr/>
          </p:nvSpPr>
          <p:spPr bwMode="auto">
            <a:xfrm>
              <a:off x="579179" y="2936235"/>
              <a:ext cx="827807" cy="39530"/>
            </a:xfrm>
            <a:custGeom>
              <a:avLst/>
              <a:gdLst>
                <a:gd name="T0" fmla="*/ 609 w 624"/>
                <a:gd name="T1" fmla="*/ 30 h 30"/>
                <a:gd name="T2" fmla="*/ 15 w 624"/>
                <a:gd name="T3" fmla="*/ 30 h 30"/>
                <a:gd name="T4" fmla="*/ 0 w 624"/>
                <a:gd name="T5" fmla="*/ 15 h 30"/>
                <a:gd name="T6" fmla="*/ 15 w 624"/>
                <a:gd name="T7" fmla="*/ 0 h 30"/>
                <a:gd name="T8" fmla="*/ 609 w 624"/>
                <a:gd name="T9" fmla="*/ 0 h 30"/>
                <a:gd name="T10" fmla="*/ 624 w 624"/>
                <a:gd name="T11" fmla="*/ 15 h 30"/>
                <a:gd name="T12" fmla="*/ 609 w 6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624" h="30">
                  <a:moveTo>
                    <a:pt x="609" y="30"/>
                  </a:moveTo>
                  <a:cubicBezTo>
                    <a:pt x="15" y="30"/>
                    <a:pt x="15" y="30"/>
                    <a:pt x="15" y="30"/>
                  </a:cubicBezTo>
                  <a:cubicBezTo>
                    <a:pt x="6" y="30"/>
                    <a:pt x="0" y="23"/>
                    <a:pt x="0" y="15"/>
                  </a:cubicBezTo>
                  <a:cubicBezTo>
                    <a:pt x="0" y="7"/>
                    <a:pt x="6" y="0"/>
                    <a:pt x="15" y="0"/>
                  </a:cubicBezTo>
                  <a:cubicBezTo>
                    <a:pt x="609" y="0"/>
                    <a:pt x="609" y="0"/>
                    <a:pt x="609" y="0"/>
                  </a:cubicBezTo>
                  <a:cubicBezTo>
                    <a:pt x="617" y="0"/>
                    <a:pt x="624" y="7"/>
                    <a:pt x="624" y="15"/>
                  </a:cubicBezTo>
                  <a:cubicBezTo>
                    <a:pt x="624" y="23"/>
                    <a:pt x="617" y="30"/>
                    <a:pt x="609" y="30"/>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34" name="Freeform 1529"/>
          <p:cNvSpPr>
            <a:spLocks noEditPoints="1"/>
          </p:cNvSpPr>
          <p:nvPr/>
        </p:nvSpPr>
        <p:spPr bwMode="auto">
          <a:xfrm>
            <a:off x="1094275" y="2209334"/>
            <a:ext cx="186328" cy="185337"/>
          </a:xfrm>
          <a:custGeom>
            <a:avLst/>
            <a:gdLst>
              <a:gd name="T0" fmla="*/ 164 w 164"/>
              <a:gd name="T1" fmla="*/ 73 h 164"/>
              <a:gd name="T2" fmla="*/ 154 w 164"/>
              <a:gd name="T3" fmla="*/ 69 h 164"/>
              <a:gd name="T4" fmla="*/ 143 w 164"/>
              <a:gd name="T5" fmla="*/ 41 h 164"/>
              <a:gd name="T6" fmla="*/ 147 w 164"/>
              <a:gd name="T7" fmla="*/ 32 h 164"/>
              <a:gd name="T8" fmla="*/ 147 w 164"/>
              <a:gd name="T9" fmla="*/ 31 h 164"/>
              <a:gd name="T10" fmla="*/ 140 w 164"/>
              <a:gd name="T11" fmla="*/ 24 h 164"/>
              <a:gd name="T12" fmla="*/ 134 w 164"/>
              <a:gd name="T13" fmla="*/ 18 h 164"/>
              <a:gd name="T14" fmla="*/ 133 w 164"/>
              <a:gd name="T15" fmla="*/ 18 h 164"/>
              <a:gd name="T16" fmla="*/ 124 w 164"/>
              <a:gd name="T17" fmla="*/ 22 h 164"/>
              <a:gd name="T18" fmla="*/ 96 w 164"/>
              <a:gd name="T19" fmla="*/ 10 h 164"/>
              <a:gd name="T20" fmla="*/ 92 w 164"/>
              <a:gd name="T21" fmla="*/ 1 h 164"/>
              <a:gd name="T22" fmla="*/ 91 w 164"/>
              <a:gd name="T23" fmla="*/ 0 h 164"/>
              <a:gd name="T24" fmla="*/ 83 w 164"/>
              <a:gd name="T25" fmla="*/ 0 h 164"/>
              <a:gd name="T26" fmla="*/ 74 w 164"/>
              <a:gd name="T27" fmla="*/ 0 h 164"/>
              <a:gd name="T28" fmla="*/ 73 w 164"/>
              <a:gd name="T29" fmla="*/ 1 h 164"/>
              <a:gd name="T30" fmla="*/ 69 w 164"/>
              <a:gd name="T31" fmla="*/ 10 h 164"/>
              <a:gd name="T32" fmla="*/ 41 w 164"/>
              <a:gd name="T33" fmla="*/ 22 h 164"/>
              <a:gd name="T34" fmla="*/ 32 w 164"/>
              <a:gd name="T35" fmla="*/ 18 h 164"/>
              <a:gd name="T36" fmla="*/ 31 w 164"/>
              <a:gd name="T37" fmla="*/ 18 h 164"/>
              <a:gd name="T38" fmla="*/ 24 w 164"/>
              <a:gd name="T39" fmla="*/ 24 h 164"/>
              <a:gd name="T40" fmla="*/ 18 w 164"/>
              <a:gd name="T41" fmla="*/ 30 h 164"/>
              <a:gd name="T42" fmla="*/ 18 w 164"/>
              <a:gd name="T43" fmla="*/ 31 h 164"/>
              <a:gd name="T44" fmla="*/ 22 w 164"/>
              <a:gd name="T45" fmla="*/ 41 h 164"/>
              <a:gd name="T46" fmla="*/ 10 w 164"/>
              <a:gd name="T47" fmla="*/ 68 h 164"/>
              <a:gd name="T48" fmla="*/ 1 w 164"/>
              <a:gd name="T49" fmla="*/ 72 h 164"/>
              <a:gd name="T50" fmla="*/ 0 w 164"/>
              <a:gd name="T51" fmla="*/ 73 h 164"/>
              <a:gd name="T52" fmla="*/ 0 w 164"/>
              <a:gd name="T53" fmla="*/ 82 h 164"/>
              <a:gd name="T54" fmla="*/ 0 w 164"/>
              <a:gd name="T55" fmla="*/ 91 h 164"/>
              <a:gd name="T56" fmla="*/ 1 w 164"/>
              <a:gd name="T57" fmla="*/ 91 h 164"/>
              <a:gd name="T58" fmla="*/ 10 w 164"/>
              <a:gd name="T59" fmla="*/ 95 h 164"/>
              <a:gd name="T60" fmla="*/ 22 w 164"/>
              <a:gd name="T61" fmla="*/ 123 h 164"/>
              <a:gd name="T62" fmla="*/ 18 w 164"/>
              <a:gd name="T63" fmla="*/ 133 h 164"/>
              <a:gd name="T64" fmla="*/ 18 w 164"/>
              <a:gd name="T65" fmla="*/ 134 h 164"/>
              <a:gd name="T66" fmla="*/ 24 w 164"/>
              <a:gd name="T67" fmla="*/ 140 h 164"/>
              <a:gd name="T68" fmla="*/ 30 w 164"/>
              <a:gd name="T69" fmla="*/ 146 h 164"/>
              <a:gd name="T70" fmla="*/ 31 w 164"/>
              <a:gd name="T71" fmla="*/ 146 h 164"/>
              <a:gd name="T72" fmla="*/ 41 w 164"/>
              <a:gd name="T73" fmla="*/ 142 h 164"/>
              <a:gd name="T74" fmla="*/ 68 w 164"/>
              <a:gd name="T75" fmla="*/ 154 h 164"/>
              <a:gd name="T76" fmla="*/ 72 w 164"/>
              <a:gd name="T77" fmla="*/ 164 h 164"/>
              <a:gd name="T78" fmla="*/ 73 w 164"/>
              <a:gd name="T79" fmla="*/ 164 h 164"/>
              <a:gd name="T80" fmla="*/ 82 w 164"/>
              <a:gd name="T81" fmla="*/ 164 h 164"/>
              <a:gd name="T82" fmla="*/ 91 w 164"/>
              <a:gd name="T83" fmla="*/ 164 h 164"/>
              <a:gd name="T84" fmla="*/ 91 w 164"/>
              <a:gd name="T85" fmla="*/ 164 h 164"/>
              <a:gd name="T86" fmla="*/ 95 w 164"/>
              <a:gd name="T87" fmla="*/ 154 h 164"/>
              <a:gd name="T88" fmla="*/ 123 w 164"/>
              <a:gd name="T89" fmla="*/ 143 h 164"/>
              <a:gd name="T90" fmla="*/ 133 w 164"/>
              <a:gd name="T91" fmla="*/ 147 h 164"/>
              <a:gd name="T92" fmla="*/ 134 w 164"/>
              <a:gd name="T93" fmla="*/ 147 h 164"/>
              <a:gd name="T94" fmla="*/ 140 w 164"/>
              <a:gd name="T95" fmla="*/ 140 h 164"/>
              <a:gd name="T96" fmla="*/ 146 w 164"/>
              <a:gd name="T97" fmla="*/ 134 h 164"/>
              <a:gd name="T98" fmla="*/ 146 w 164"/>
              <a:gd name="T99" fmla="*/ 133 h 164"/>
              <a:gd name="T100" fmla="*/ 142 w 164"/>
              <a:gd name="T101" fmla="*/ 124 h 164"/>
              <a:gd name="T102" fmla="*/ 154 w 164"/>
              <a:gd name="T103" fmla="*/ 96 h 164"/>
              <a:gd name="T104" fmla="*/ 164 w 164"/>
              <a:gd name="T105" fmla="*/ 92 h 164"/>
              <a:gd name="T106" fmla="*/ 164 w 164"/>
              <a:gd name="T107" fmla="*/ 91 h 164"/>
              <a:gd name="T108" fmla="*/ 164 w 164"/>
              <a:gd name="T109" fmla="*/ 82 h 164"/>
              <a:gd name="T110" fmla="*/ 164 w 164"/>
              <a:gd name="T111" fmla="*/ 74 h 164"/>
              <a:gd name="T112" fmla="*/ 164 w 164"/>
              <a:gd name="T113" fmla="*/ 73 h 164"/>
              <a:gd name="T114" fmla="*/ 82 w 164"/>
              <a:gd name="T115" fmla="*/ 127 h 164"/>
              <a:gd name="T116" fmla="*/ 38 w 164"/>
              <a:gd name="T117" fmla="*/ 82 h 164"/>
              <a:gd name="T118" fmla="*/ 82 w 164"/>
              <a:gd name="T119" fmla="*/ 38 h 164"/>
              <a:gd name="T120" fmla="*/ 127 w 164"/>
              <a:gd name="T121" fmla="*/ 82 h 164"/>
              <a:gd name="T122" fmla="*/ 82 w 164"/>
              <a:gd name="T123" fmla="*/ 1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 h="164">
                <a:moveTo>
                  <a:pt x="164" y="73"/>
                </a:moveTo>
                <a:cubicBezTo>
                  <a:pt x="154" y="69"/>
                  <a:pt x="154" y="69"/>
                  <a:pt x="154" y="69"/>
                </a:cubicBezTo>
                <a:cubicBezTo>
                  <a:pt x="152" y="59"/>
                  <a:pt x="148" y="49"/>
                  <a:pt x="143" y="41"/>
                </a:cubicBezTo>
                <a:cubicBezTo>
                  <a:pt x="147" y="32"/>
                  <a:pt x="147" y="32"/>
                  <a:pt x="147" y="32"/>
                </a:cubicBezTo>
                <a:cubicBezTo>
                  <a:pt x="147" y="31"/>
                  <a:pt x="147" y="31"/>
                  <a:pt x="147" y="31"/>
                </a:cubicBezTo>
                <a:cubicBezTo>
                  <a:pt x="140" y="24"/>
                  <a:pt x="140" y="24"/>
                  <a:pt x="140" y="24"/>
                </a:cubicBezTo>
                <a:cubicBezTo>
                  <a:pt x="134" y="18"/>
                  <a:pt x="134" y="18"/>
                  <a:pt x="134" y="18"/>
                </a:cubicBezTo>
                <a:cubicBezTo>
                  <a:pt x="134" y="18"/>
                  <a:pt x="134" y="18"/>
                  <a:pt x="133" y="18"/>
                </a:cubicBezTo>
                <a:cubicBezTo>
                  <a:pt x="124" y="22"/>
                  <a:pt x="124" y="22"/>
                  <a:pt x="124" y="22"/>
                </a:cubicBezTo>
                <a:cubicBezTo>
                  <a:pt x="116" y="16"/>
                  <a:pt x="106" y="12"/>
                  <a:pt x="96" y="10"/>
                </a:cubicBezTo>
                <a:cubicBezTo>
                  <a:pt x="92" y="1"/>
                  <a:pt x="92" y="1"/>
                  <a:pt x="92" y="1"/>
                </a:cubicBezTo>
                <a:cubicBezTo>
                  <a:pt x="92" y="0"/>
                  <a:pt x="92" y="0"/>
                  <a:pt x="91" y="0"/>
                </a:cubicBezTo>
                <a:cubicBezTo>
                  <a:pt x="83" y="0"/>
                  <a:pt x="83" y="0"/>
                  <a:pt x="83" y="0"/>
                </a:cubicBezTo>
                <a:cubicBezTo>
                  <a:pt x="74" y="0"/>
                  <a:pt x="74" y="0"/>
                  <a:pt x="74" y="0"/>
                </a:cubicBezTo>
                <a:cubicBezTo>
                  <a:pt x="73" y="0"/>
                  <a:pt x="73" y="0"/>
                  <a:pt x="73" y="1"/>
                </a:cubicBezTo>
                <a:cubicBezTo>
                  <a:pt x="69" y="10"/>
                  <a:pt x="69" y="10"/>
                  <a:pt x="69" y="10"/>
                </a:cubicBezTo>
                <a:cubicBezTo>
                  <a:pt x="59" y="12"/>
                  <a:pt x="49" y="16"/>
                  <a:pt x="41" y="22"/>
                </a:cubicBezTo>
                <a:cubicBezTo>
                  <a:pt x="32" y="18"/>
                  <a:pt x="32" y="18"/>
                  <a:pt x="32" y="18"/>
                </a:cubicBezTo>
                <a:cubicBezTo>
                  <a:pt x="31" y="17"/>
                  <a:pt x="31" y="17"/>
                  <a:pt x="31" y="18"/>
                </a:cubicBezTo>
                <a:cubicBezTo>
                  <a:pt x="24" y="24"/>
                  <a:pt x="24" y="24"/>
                  <a:pt x="24" y="24"/>
                </a:cubicBezTo>
                <a:cubicBezTo>
                  <a:pt x="18" y="30"/>
                  <a:pt x="18" y="30"/>
                  <a:pt x="18" y="30"/>
                </a:cubicBezTo>
                <a:cubicBezTo>
                  <a:pt x="18" y="30"/>
                  <a:pt x="18" y="31"/>
                  <a:pt x="18" y="31"/>
                </a:cubicBezTo>
                <a:cubicBezTo>
                  <a:pt x="22" y="41"/>
                  <a:pt x="22" y="41"/>
                  <a:pt x="22" y="41"/>
                </a:cubicBezTo>
                <a:cubicBezTo>
                  <a:pt x="16" y="49"/>
                  <a:pt x="12" y="58"/>
                  <a:pt x="10" y="68"/>
                </a:cubicBezTo>
                <a:cubicBezTo>
                  <a:pt x="1" y="72"/>
                  <a:pt x="1" y="72"/>
                  <a:pt x="1" y="72"/>
                </a:cubicBezTo>
                <a:cubicBezTo>
                  <a:pt x="0" y="72"/>
                  <a:pt x="0" y="73"/>
                  <a:pt x="0" y="73"/>
                </a:cubicBezTo>
                <a:cubicBezTo>
                  <a:pt x="0" y="82"/>
                  <a:pt x="0" y="82"/>
                  <a:pt x="0" y="82"/>
                </a:cubicBezTo>
                <a:cubicBezTo>
                  <a:pt x="0" y="91"/>
                  <a:pt x="0" y="91"/>
                  <a:pt x="0" y="91"/>
                </a:cubicBezTo>
                <a:cubicBezTo>
                  <a:pt x="0" y="91"/>
                  <a:pt x="0" y="91"/>
                  <a:pt x="1" y="91"/>
                </a:cubicBezTo>
                <a:cubicBezTo>
                  <a:pt x="10" y="95"/>
                  <a:pt x="10" y="95"/>
                  <a:pt x="10" y="95"/>
                </a:cubicBezTo>
                <a:cubicBezTo>
                  <a:pt x="12" y="105"/>
                  <a:pt x="16" y="115"/>
                  <a:pt x="22" y="123"/>
                </a:cubicBezTo>
                <a:cubicBezTo>
                  <a:pt x="18" y="133"/>
                  <a:pt x="18" y="133"/>
                  <a:pt x="18" y="133"/>
                </a:cubicBezTo>
                <a:cubicBezTo>
                  <a:pt x="17" y="133"/>
                  <a:pt x="17" y="134"/>
                  <a:pt x="18" y="134"/>
                </a:cubicBezTo>
                <a:cubicBezTo>
                  <a:pt x="24" y="140"/>
                  <a:pt x="24" y="140"/>
                  <a:pt x="24" y="140"/>
                </a:cubicBezTo>
                <a:cubicBezTo>
                  <a:pt x="30" y="146"/>
                  <a:pt x="30" y="146"/>
                  <a:pt x="30" y="146"/>
                </a:cubicBezTo>
                <a:cubicBezTo>
                  <a:pt x="30" y="146"/>
                  <a:pt x="31" y="146"/>
                  <a:pt x="31" y="146"/>
                </a:cubicBezTo>
                <a:cubicBezTo>
                  <a:pt x="41" y="142"/>
                  <a:pt x="41" y="142"/>
                  <a:pt x="41" y="142"/>
                </a:cubicBezTo>
                <a:cubicBezTo>
                  <a:pt x="49" y="148"/>
                  <a:pt x="58" y="152"/>
                  <a:pt x="68" y="154"/>
                </a:cubicBezTo>
                <a:cubicBezTo>
                  <a:pt x="72" y="164"/>
                  <a:pt x="72" y="164"/>
                  <a:pt x="72" y="164"/>
                </a:cubicBezTo>
                <a:cubicBezTo>
                  <a:pt x="72" y="164"/>
                  <a:pt x="73" y="164"/>
                  <a:pt x="73" y="164"/>
                </a:cubicBezTo>
                <a:cubicBezTo>
                  <a:pt x="82" y="164"/>
                  <a:pt x="82" y="164"/>
                  <a:pt x="82" y="164"/>
                </a:cubicBezTo>
                <a:cubicBezTo>
                  <a:pt x="91" y="164"/>
                  <a:pt x="91" y="164"/>
                  <a:pt x="91" y="164"/>
                </a:cubicBezTo>
                <a:cubicBezTo>
                  <a:pt x="91" y="164"/>
                  <a:pt x="91" y="164"/>
                  <a:pt x="91" y="164"/>
                </a:cubicBezTo>
                <a:cubicBezTo>
                  <a:pt x="95" y="154"/>
                  <a:pt x="95" y="154"/>
                  <a:pt x="95" y="154"/>
                </a:cubicBezTo>
                <a:cubicBezTo>
                  <a:pt x="105" y="152"/>
                  <a:pt x="115" y="148"/>
                  <a:pt x="123" y="143"/>
                </a:cubicBezTo>
                <a:cubicBezTo>
                  <a:pt x="133" y="147"/>
                  <a:pt x="133" y="147"/>
                  <a:pt x="133" y="147"/>
                </a:cubicBezTo>
                <a:cubicBezTo>
                  <a:pt x="133" y="147"/>
                  <a:pt x="134" y="147"/>
                  <a:pt x="134" y="147"/>
                </a:cubicBezTo>
                <a:cubicBezTo>
                  <a:pt x="140" y="140"/>
                  <a:pt x="140" y="140"/>
                  <a:pt x="140" y="140"/>
                </a:cubicBezTo>
                <a:cubicBezTo>
                  <a:pt x="146" y="134"/>
                  <a:pt x="146" y="134"/>
                  <a:pt x="146" y="134"/>
                </a:cubicBezTo>
                <a:cubicBezTo>
                  <a:pt x="146" y="134"/>
                  <a:pt x="146" y="134"/>
                  <a:pt x="146" y="133"/>
                </a:cubicBezTo>
                <a:cubicBezTo>
                  <a:pt x="142" y="124"/>
                  <a:pt x="142" y="124"/>
                  <a:pt x="142" y="124"/>
                </a:cubicBezTo>
                <a:cubicBezTo>
                  <a:pt x="148" y="116"/>
                  <a:pt x="152" y="106"/>
                  <a:pt x="154" y="96"/>
                </a:cubicBezTo>
                <a:cubicBezTo>
                  <a:pt x="164" y="92"/>
                  <a:pt x="164" y="92"/>
                  <a:pt x="164" y="92"/>
                </a:cubicBezTo>
                <a:cubicBezTo>
                  <a:pt x="164" y="92"/>
                  <a:pt x="164" y="92"/>
                  <a:pt x="164" y="91"/>
                </a:cubicBezTo>
                <a:cubicBezTo>
                  <a:pt x="164" y="82"/>
                  <a:pt x="164" y="82"/>
                  <a:pt x="164" y="82"/>
                </a:cubicBezTo>
                <a:cubicBezTo>
                  <a:pt x="164" y="74"/>
                  <a:pt x="164" y="74"/>
                  <a:pt x="164" y="74"/>
                </a:cubicBezTo>
                <a:cubicBezTo>
                  <a:pt x="164" y="73"/>
                  <a:pt x="164" y="73"/>
                  <a:pt x="164" y="73"/>
                </a:cubicBezTo>
                <a:close/>
                <a:moveTo>
                  <a:pt x="82" y="127"/>
                </a:moveTo>
                <a:cubicBezTo>
                  <a:pt x="58" y="127"/>
                  <a:pt x="38" y="107"/>
                  <a:pt x="38" y="82"/>
                </a:cubicBezTo>
                <a:cubicBezTo>
                  <a:pt x="38" y="58"/>
                  <a:pt x="58" y="38"/>
                  <a:pt x="82" y="38"/>
                </a:cubicBezTo>
                <a:cubicBezTo>
                  <a:pt x="107" y="38"/>
                  <a:pt x="127" y="58"/>
                  <a:pt x="127" y="82"/>
                </a:cubicBezTo>
                <a:cubicBezTo>
                  <a:pt x="127" y="107"/>
                  <a:pt x="107" y="127"/>
                  <a:pt x="82" y="127"/>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0" name="组合 9"/>
          <p:cNvGrpSpPr/>
          <p:nvPr/>
        </p:nvGrpSpPr>
        <p:grpSpPr>
          <a:xfrm>
            <a:off x="2427995" y="1802724"/>
            <a:ext cx="260661" cy="261652"/>
            <a:chOff x="2609167" y="1385259"/>
            <a:chExt cx="305777" cy="306940"/>
          </a:xfrm>
        </p:grpSpPr>
        <p:sp>
          <p:nvSpPr>
            <p:cNvPr id="1535" name="Freeform 1530"/>
            <p:cNvSpPr/>
            <p:nvPr/>
          </p:nvSpPr>
          <p:spPr bwMode="auto">
            <a:xfrm>
              <a:off x="2624281" y="1402699"/>
              <a:ext cx="290663" cy="289500"/>
            </a:xfrm>
            <a:custGeom>
              <a:avLst/>
              <a:gdLst>
                <a:gd name="T0" fmla="*/ 109 w 219"/>
                <a:gd name="T1" fmla="*/ 0 h 219"/>
                <a:gd name="T2" fmla="*/ 109 w 219"/>
                <a:gd name="T3" fmla="*/ 109 h 219"/>
                <a:gd name="T4" fmla="*/ 0 w 219"/>
                <a:gd name="T5" fmla="*/ 109 h 219"/>
                <a:gd name="T6" fmla="*/ 109 w 219"/>
                <a:gd name="T7" fmla="*/ 219 h 219"/>
                <a:gd name="T8" fmla="*/ 219 w 219"/>
                <a:gd name="T9" fmla="*/ 109 h 219"/>
                <a:gd name="T10" fmla="*/ 109 w 219"/>
                <a:gd name="T11" fmla="*/ 0 h 219"/>
              </a:gdLst>
              <a:ahLst/>
              <a:cxnLst>
                <a:cxn ang="0">
                  <a:pos x="T0" y="T1"/>
                </a:cxn>
                <a:cxn ang="0">
                  <a:pos x="T2" y="T3"/>
                </a:cxn>
                <a:cxn ang="0">
                  <a:pos x="T4" y="T5"/>
                </a:cxn>
                <a:cxn ang="0">
                  <a:pos x="T6" y="T7"/>
                </a:cxn>
                <a:cxn ang="0">
                  <a:pos x="T8" y="T9"/>
                </a:cxn>
                <a:cxn ang="0">
                  <a:pos x="T10" y="T11"/>
                </a:cxn>
              </a:cxnLst>
              <a:rect l="0" t="0" r="r" b="b"/>
              <a:pathLst>
                <a:path w="219" h="219">
                  <a:moveTo>
                    <a:pt x="109" y="0"/>
                  </a:moveTo>
                  <a:cubicBezTo>
                    <a:pt x="109" y="109"/>
                    <a:pt x="109" y="109"/>
                    <a:pt x="109" y="109"/>
                  </a:cubicBezTo>
                  <a:cubicBezTo>
                    <a:pt x="0" y="109"/>
                    <a:pt x="0" y="109"/>
                    <a:pt x="0" y="109"/>
                  </a:cubicBezTo>
                  <a:cubicBezTo>
                    <a:pt x="0" y="170"/>
                    <a:pt x="49" y="219"/>
                    <a:pt x="109" y="219"/>
                  </a:cubicBezTo>
                  <a:cubicBezTo>
                    <a:pt x="170" y="219"/>
                    <a:pt x="219" y="170"/>
                    <a:pt x="219" y="109"/>
                  </a:cubicBezTo>
                  <a:cubicBezTo>
                    <a:pt x="219" y="49"/>
                    <a:pt x="170" y="0"/>
                    <a:pt x="109" y="0"/>
                  </a:cubicBezTo>
                  <a:close/>
                </a:path>
              </a:pathLst>
            </a:custGeom>
            <a:solidFill>
              <a:srgbClr val="754C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6" name="Freeform 1531"/>
            <p:cNvSpPr/>
            <p:nvPr/>
          </p:nvSpPr>
          <p:spPr bwMode="auto">
            <a:xfrm>
              <a:off x="2609167" y="1385259"/>
              <a:ext cx="140681" cy="136030"/>
            </a:xfrm>
            <a:custGeom>
              <a:avLst/>
              <a:gdLst>
                <a:gd name="T0" fmla="*/ 106 w 106"/>
                <a:gd name="T1" fmla="*/ 0 h 103"/>
                <a:gd name="T2" fmla="*/ 103 w 106"/>
                <a:gd name="T3" fmla="*/ 0 h 103"/>
                <a:gd name="T4" fmla="*/ 0 w 106"/>
                <a:gd name="T5" fmla="*/ 103 h 103"/>
                <a:gd name="T6" fmla="*/ 106 w 106"/>
                <a:gd name="T7" fmla="*/ 103 h 103"/>
                <a:gd name="T8" fmla="*/ 106 w 106"/>
                <a:gd name="T9" fmla="*/ 0 h 103"/>
              </a:gdLst>
              <a:ahLst/>
              <a:cxnLst>
                <a:cxn ang="0">
                  <a:pos x="T0" y="T1"/>
                </a:cxn>
                <a:cxn ang="0">
                  <a:pos x="T2" y="T3"/>
                </a:cxn>
                <a:cxn ang="0">
                  <a:pos x="T4" y="T5"/>
                </a:cxn>
                <a:cxn ang="0">
                  <a:pos x="T6" y="T7"/>
                </a:cxn>
                <a:cxn ang="0">
                  <a:pos x="T8" y="T9"/>
                </a:cxn>
              </a:cxnLst>
              <a:rect l="0" t="0" r="r" b="b"/>
              <a:pathLst>
                <a:path w="106" h="103">
                  <a:moveTo>
                    <a:pt x="106" y="0"/>
                  </a:moveTo>
                  <a:cubicBezTo>
                    <a:pt x="105" y="0"/>
                    <a:pt x="104" y="0"/>
                    <a:pt x="103" y="0"/>
                  </a:cubicBezTo>
                  <a:cubicBezTo>
                    <a:pt x="46" y="0"/>
                    <a:pt x="0" y="46"/>
                    <a:pt x="0" y="103"/>
                  </a:cubicBezTo>
                  <a:cubicBezTo>
                    <a:pt x="106" y="103"/>
                    <a:pt x="106" y="103"/>
                    <a:pt x="106" y="103"/>
                  </a:cubicBezTo>
                  <a:lnTo>
                    <a:pt x="106" y="0"/>
                  </a:lnTo>
                  <a:close/>
                </a:path>
              </a:pathLst>
            </a:custGeom>
            <a:solidFill>
              <a:srgbClr val="754C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99" name="组合 1598"/>
          <p:cNvGrpSpPr/>
          <p:nvPr/>
        </p:nvGrpSpPr>
        <p:grpSpPr>
          <a:xfrm>
            <a:off x="4125441" y="1246250"/>
            <a:ext cx="293368" cy="291385"/>
            <a:chOff x="4131077" y="705109"/>
            <a:chExt cx="344145" cy="341819"/>
          </a:xfrm>
        </p:grpSpPr>
        <p:sp>
          <p:nvSpPr>
            <p:cNvPr id="1537" name="Freeform 1532"/>
            <p:cNvSpPr/>
            <p:nvPr/>
          </p:nvSpPr>
          <p:spPr bwMode="auto">
            <a:xfrm>
              <a:off x="4300824" y="860904"/>
              <a:ext cx="174398" cy="186024"/>
            </a:xfrm>
            <a:custGeom>
              <a:avLst/>
              <a:gdLst>
                <a:gd name="T0" fmla="*/ 115 w 131"/>
                <a:gd name="T1" fmla="*/ 59 h 141"/>
                <a:gd name="T2" fmla="*/ 73 w 131"/>
                <a:gd name="T3" fmla="*/ 16 h 141"/>
                <a:gd name="T4" fmla="*/ 13 w 131"/>
                <a:gd name="T5" fmla="*/ 16 h 141"/>
                <a:gd name="T6" fmla="*/ 1 w 131"/>
                <a:gd name="T7" fmla="*/ 29 h 141"/>
                <a:gd name="T8" fmla="*/ 0 w 131"/>
                <a:gd name="T9" fmla="*/ 29 h 141"/>
                <a:gd name="T10" fmla="*/ 19 w 131"/>
                <a:gd name="T11" fmla="*/ 48 h 141"/>
                <a:gd name="T12" fmla="*/ 19 w 131"/>
                <a:gd name="T13" fmla="*/ 47 h 141"/>
                <a:gd name="T14" fmla="*/ 31 w 131"/>
                <a:gd name="T15" fmla="*/ 35 h 141"/>
                <a:gd name="T16" fmla="*/ 54 w 131"/>
                <a:gd name="T17" fmla="*/ 35 h 141"/>
                <a:gd name="T18" fmla="*/ 96 w 131"/>
                <a:gd name="T19" fmla="*/ 77 h 141"/>
                <a:gd name="T20" fmla="*/ 96 w 131"/>
                <a:gd name="T21" fmla="*/ 100 h 141"/>
                <a:gd name="T22" fmla="*/ 90 w 131"/>
                <a:gd name="T23" fmla="*/ 107 h 141"/>
                <a:gd name="T24" fmla="*/ 67 w 131"/>
                <a:gd name="T25" fmla="*/ 107 h 141"/>
                <a:gd name="T26" fmla="*/ 48 w 131"/>
                <a:gd name="T27" fmla="*/ 88 h 141"/>
                <a:gd name="T28" fmla="*/ 19 w 131"/>
                <a:gd name="T29" fmla="*/ 96 h 141"/>
                <a:gd name="T30" fmla="*/ 49 w 131"/>
                <a:gd name="T31" fmla="*/ 125 h 141"/>
                <a:gd name="T32" fmla="*/ 108 w 131"/>
                <a:gd name="T33" fmla="*/ 125 h 141"/>
                <a:gd name="T34" fmla="*/ 115 w 131"/>
                <a:gd name="T35" fmla="*/ 118 h 141"/>
                <a:gd name="T36" fmla="*/ 115 w 131"/>
                <a:gd name="T37" fmla="*/ 5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 h="141">
                  <a:moveTo>
                    <a:pt x="115" y="59"/>
                  </a:moveTo>
                  <a:cubicBezTo>
                    <a:pt x="73" y="16"/>
                    <a:pt x="73" y="16"/>
                    <a:pt x="73" y="16"/>
                  </a:cubicBezTo>
                  <a:cubicBezTo>
                    <a:pt x="56" y="0"/>
                    <a:pt x="29" y="0"/>
                    <a:pt x="13" y="16"/>
                  </a:cubicBezTo>
                  <a:cubicBezTo>
                    <a:pt x="1" y="29"/>
                    <a:pt x="1" y="29"/>
                    <a:pt x="1" y="29"/>
                  </a:cubicBezTo>
                  <a:cubicBezTo>
                    <a:pt x="0" y="29"/>
                    <a:pt x="0" y="29"/>
                    <a:pt x="0" y="29"/>
                  </a:cubicBezTo>
                  <a:cubicBezTo>
                    <a:pt x="19" y="48"/>
                    <a:pt x="19" y="48"/>
                    <a:pt x="19" y="48"/>
                  </a:cubicBezTo>
                  <a:cubicBezTo>
                    <a:pt x="19" y="47"/>
                    <a:pt x="19" y="47"/>
                    <a:pt x="19" y="47"/>
                  </a:cubicBezTo>
                  <a:cubicBezTo>
                    <a:pt x="31" y="35"/>
                    <a:pt x="31" y="35"/>
                    <a:pt x="31" y="35"/>
                  </a:cubicBezTo>
                  <a:cubicBezTo>
                    <a:pt x="38" y="29"/>
                    <a:pt x="48" y="29"/>
                    <a:pt x="54" y="35"/>
                  </a:cubicBezTo>
                  <a:cubicBezTo>
                    <a:pt x="96" y="77"/>
                    <a:pt x="96" y="77"/>
                    <a:pt x="96" y="77"/>
                  </a:cubicBezTo>
                  <a:cubicBezTo>
                    <a:pt x="103" y="83"/>
                    <a:pt x="103" y="93"/>
                    <a:pt x="96" y="100"/>
                  </a:cubicBezTo>
                  <a:cubicBezTo>
                    <a:pt x="90" y="107"/>
                    <a:pt x="90" y="107"/>
                    <a:pt x="90" y="107"/>
                  </a:cubicBezTo>
                  <a:cubicBezTo>
                    <a:pt x="83" y="113"/>
                    <a:pt x="73" y="113"/>
                    <a:pt x="67" y="107"/>
                  </a:cubicBezTo>
                  <a:cubicBezTo>
                    <a:pt x="48" y="88"/>
                    <a:pt x="48" y="88"/>
                    <a:pt x="48" y="88"/>
                  </a:cubicBezTo>
                  <a:cubicBezTo>
                    <a:pt x="39" y="93"/>
                    <a:pt x="29" y="96"/>
                    <a:pt x="19" y="96"/>
                  </a:cubicBezTo>
                  <a:cubicBezTo>
                    <a:pt x="49" y="125"/>
                    <a:pt x="49" y="125"/>
                    <a:pt x="49" y="125"/>
                  </a:cubicBezTo>
                  <a:cubicBezTo>
                    <a:pt x="65" y="141"/>
                    <a:pt x="92" y="141"/>
                    <a:pt x="108" y="125"/>
                  </a:cubicBezTo>
                  <a:cubicBezTo>
                    <a:pt x="115" y="118"/>
                    <a:pt x="115" y="118"/>
                    <a:pt x="115" y="118"/>
                  </a:cubicBezTo>
                  <a:cubicBezTo>
                    <a:pt x="131" y="102"/>
                    <a:pt x="131" y="75"/>
                    <a:pt x="115" y="59"/>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8" name="Freeform 1533"/>
            <p:cNvSpPr/>
            <p:nvPr/>
          </p:nvSpPr>
          <p:spPr bwMode="auto">
            <a:xfrm>
              <a:off x="4131077" y="705109"/>
              <a:ext cx="187187" cy="173235"/>
            </a:xfrm>
            <a:custGeom>
              <a:avLst/>
              <a:gdLst>
                <a:gd name="T0" fmla="*/ 35 w 141"/>
                <a:gd name="T1" fmla="*/ 42 h 131"/>
                <a:gd name="T2" fmla="*/ 42 w 141"/>
                <a:gd name="T3" fmla="*/ 35 h 131"/>
                <a:gd name="T4" fmla="*/ 64 w 141"/>
                <a:gd name="T5" fmla="*/ 35 h 131"/>
                <a:gd name="T6" fmla="*/ 107 w 141"/>
                <a:gd name="T7" fmla="*/ 77 h 131"/>
                <a:gd name="T8" fmla="*/ 107 w 141"/>
                <a:gd name="T9" fmla="*/ 100 h 131"/>
                <a:gd name="T10" fmla="*/ 94 w 141"/>
                <a:gd name="T11" fmla="*/ 112 h 131"/>
                <a:gd name="T12" fmla="*/ 94 w 141"/>
                <a:gd name="T13" fmla="*/ 113 h 131"/>
                <a:gd name="T14" fmla="*/ 112 w 141"/>
                <a:gd name="T15" fmla="*/ 131 h 131"/>
                <a:gd name="T16" fmla="*/ 113 w 141"/>
                <a:gd name="T17" fmla="*/ 131 h 131"/>
                <a:gd name="T18" fmla="*/ 125 w 141"/>
                <a:gd name="T19" fmla="*/ 118 h 131"/>
                <a:gd name="T20" fmla="*/ 125 w 141"/>
                <a:gd name="T21" fmla="*/ 59 h 131"/>
                <a:gd name="T22" fmla="*/ 83 w 141"/>
                <a:gd name="T23" fmla="*/ 16 h 131"/>
                <a:gd name="T24" fmla="*/ 23 w 141"/>
                <a:gd name="T25" fmla="*/ 16 h 131"/>
                <a:gd name="T26" fmla="*/ 16 w 141"/>
                <a:gd name="T27" fmla="*/ 23 h 131"/>
                <a:gd name="T28" fmla="*/ 16 w 141"/>
                <a:gd name="T29" fmla="*/ 83 h 131"/>
                <a:gd name="T30" fmla="*/ 46 w 141"/>
                <a:gd name="T31" fmla="*/ 112 h 131"/>
                <a:gd name="T32" fmla="*/ 54 w 141"/>
                <a:gd name="T33" fmla="*/ 83 h 131"/>
                <a:gd name="T34" fmla="*/ 35 w 141"/>
                <a:gd name="T35" fmla="*/ 64 h 131"/>
                <a:gd name="T36" fmla="*/ 35 w 141"/>
                <a:gd name="T37" fmla="*/ 4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31">
                  <a:moveTo>
                    <a:pt x="35" y="42"/>
                  </a:moveTo>
                  <a:cubicBezTo>
                    <a:pt x="42" y="35"/>
                    <a:pt x="42" y="35"/>
                    <a:pt x="42" y="35"/>
                  </a:cubicBezTo>
                  <a:cubicBezTo>
                    <a:pt x="48" y="29"/>
                    <a:pt x="58" y="29"/>
                    <a:pt x="64" y="35"/>
                  </a:cubicBezTo>
                  <a:cubicBezTo>
                    <a:pt x="107" y="77"/>
                    <a:pt x="107" y="77"/>
                    <a:pt x="107" y="77"/>
                  </a:cubicBezTo>
                  <a:cubicBezTo>
                    <a:pt x="113" y="84"/>
                    <a:pt x="113" y="94"/>
                    <a:pt x="107" y="100"/>
                  </a:cubicBezTo>
                  <a:cubicBezTo>
                    <a:pt x="94" y="112"/>
                    <a:pt x="94" y="112"/>
                    <a:pt x="94" y="112"/>
                  </a:cubicBezTo>
                  <a:cubicBezTo>
                    <a:pt x="94" y="113"/>
                    <a:pt x="94" y="113"/>
                    <a:pt x="94" y="113"/>
                  </a:cubicBezTo>
                  <a:cubicBezTo>
                    <a:pt x="112" y="131"/>
                    <a:pt x="112" y="131"/>
                    <a:pt x="112" y="131"/>
                  </a:cubicBezTo>
                  <a:cubicBezTo>
                    <a:pt x="113" y="131"/>
                    <a:pt x="113" y="131"/>
                    <a:pt x="113" y="131"/>
                  </a:cubicBezTo>
                  <a:cubicBezTo>
                    <a:pt x="125" y="118"/>
                    <a:pt x="125" y="118"/>
                    <a:pt x="125" y="118"/>
                  </a:cubicBezTo>
                  <a:cubicBezTo>
                    <a:pt x="141" y="102"/>
                    <a:pt x="141" y="75"/>
                    <a:pt x="125" y="59"/>
                  </a:cubicBezTo>
                  <a:cubicBezTo>
                    <a:pt x="83" y="16"/>
                    <a:pt x="83" y="16"/>
                    <a:pt x="83" y="16"/>
                  </a:cubicBezTo>
                  <a:cubicBezTo>
                    <a:pt x="66" y="0"/>
                    <a:pt x="40" y="0"/>
                    <a:pt x="23" y="16"/>
                  </a:cubicBezTo>
                  <a:cubicBezTo>
                    <a:pt x="16" y="23"/>
                    <a:pt x="16" y="23"/>
                    <a:pt x="16" y="23"/>
                  </a:cubicBezTo>
                  <a:cubicBezTo>
                    <a:pt x="0" y="40"/>
                    <a:pt x="0" y="66"/>
                    <a:pt x="16" y="83"/>
                  </a:cubicBezTo>
                  <a:cubicBezTo>
                    <a:pt x="46" y="112"/>
                    <a:pt x="46" y="112"/>
                    <a:pt x="46" y="112"/>
                  </a:cubicBezTo>
                  <a:cubicBezTo>
                    <a:pt x="46" y="102"/>
                    <a:pt x="48" y="92"/>
                    <a:pt x="54" y="83"/>
                  </a:cubicBezTo>
                  <a:cubicBezTo>
                    <a:pt x="35" y="64"/>
                    <a:pt x="35" y="64"/>
                    <a:pt x="35" y="64"/>
                  </a:cubicBezTo>
                  <a:cubicBezTo>
                    <a:pt x="29" y="58"/>
                    <a:pt x="29" y="48"/>
                    <a:pt x="35" y="42"/>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9" name="Freeform 1534"/>
            <p:cNvSpPr/>
            <p:nvPr/>
          </p:nvSpPr>
          <p:spPr bwMode="auto">
            <a:xfrm>
              <a:off x="4204324" y="798121"/>
              <a:ext cx="174398" cy="176723"/>
            </a:xfrm>
            <a:custGeom>
              <a:avLst/>
              <a:gdLst>
                <a:gd name="T0" fmla="*/ 131 w 131"/>
                <a:gd name="T1" fmla="*/ 104 h 133"/>
                <a:gd name="T2" fmla="*/ 112 w 131"/>
                <a:gd name="T3" fmla="*/ 85 h 133"/>
                <a:gd name="T4" fmla="*/ 99 w 131"/>
                <a:gd name="T5" fmla="*/ 98 h 133"/>
                <a:gd name="T6" fmla="*/ 77 w 131"/>
                <a:gd name="T7" fmla="*/ 98 h 133"/>
                <a:gd name="T8" fmla="*/ 34 w 131"/>
                <a:gd name="T9" fmla="*/ 56 h 133"/>
                <a:gd name="T10" fmla="*/ 34 w 131"/>
                <a:gd name="T11" fmla="*/ 34 h 133"/>
                <a:gd name="T12" fmla="*/ 49 w 131"/>
                <a:gd name="T13" fmla="*/ 19 h 133"/>
                <a:gd name="T14" fmla="*/ 31 w 131"/>
                <a:gd name="T15" fmla="*/ 0 h 133"/>
                <a:gd name="T16" fmla="*/ 16 w 131"/>
                <a:gd name="T17" fmla="*/ 15 h 133"/>
                <a:gd name="T18" fmla="*/ 16 w 131"/>
                <a:gd name="T19" fmla="*/ 75 h 133"/>
                <a:gd name="T20" fmla="*/ 58 w 131"/>
                <a:gd name="T21" fmla="*/ 117 h 133"/>
                <a:gd name="T22" fmla="*/ 118 w 131"/>
                <a:gd name="T23" fmla="*/ 117 h 133"/>
                <a:gd name="T24" fmla="*/ 131 w 131"/>
                <a:gd name="T25"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3">
                  <a:moveTo>
                    <a:pt x="131" y="104"/>
                  </a:moveTo>
                  <a:cubicBezTo>
                    <a:pt x="112" y="85"/>
                    <a:pt x="112" y="85"/>
                    <a:pt x="112" y="85"/>
                  </a:cubicBezTo>
                  <a:cubicBezTo>
                    <a:pt x="99" y="98"/>
                    <a:pt x="99" y="98"/>
                    <a:pt x="99" y="98"/>
                  </a:cubicBezTo>
                  <a:cubicBezTo>
                    <a:pt x="93" y="105"/>
                    <a:pt x="83" y="105"/>
                    <a:pt x="77" y="98"/>
                  </a:cubicBezTo>
                  <a:cubicBezTo>
                    <a:pt x="34" y="56"/>
                    <a:pt x="34" y="56"/>
                    <a:pt x="34" y="56"/>
                  </a:cubicBezTo>
                  <a:cubicBezTo>
                    <a:pt x="28" y="50"/>
                    <a:pt x="28" y="40"/>
                    <a:pt x="34" y="34"/>
                  </a:cubicBezTo>
                  <a:cubicBezTo>
                    <a:pt x="49" y="19"/>
                    <a:pt x="49" y="19"/>
                    <a:pt x="49" y="19"/>
                  </a:cubicBezTo>
                  <a:cubicBezTo>
                    <a:pt x="31" y="0"/>
                    <a:pt x="31" y="0"/>
                    <a:pt x="31" y="0"/>
                  </a:cubicBezTo>
                  <a:cubicBezTo>
                    <a:pt x="16" y="15"/>
                    <a:pt x="16" y="15"/>
                    <a:pt x="16" y="15"/>
                  </a:cubicBezTo>
                  <a:cubicBezTo>
                    <a:pt x="0" y="31"/>
                    <a:pt x="0" y="58"/>
                    <a:pt x="16" y="75"/>
                  </a:cubicBezTo>
                  <a:cubicBezTo>
                    <a:pt x="58" y="117"/>
                    <a:pt x="58" y="117"/>
                    <a:pt x="58" y="117"/>
                  </a:cubicBezTo>
                  <a:cubicBezTo>
                    <a:pt x="75" y="133"/>
                    <a:pt x="101" y="133"/>
                    <a:pt x="118" y="117"/>
                  </a:cubicBezTo>
                  <a:lnTo>
                    <a:pt x="131" y="104"/>
                  </a:ln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943877" y="3386918"/>
            <a:ext cx="376621" cy="186328"/>
            <a:chOff x="5492541" y="2831597"/>
            <a:chExt cx="441807" cy="218578"/>
          </a:xfrm>
        </p:grpSpPr>
        <p:sp>
          <p:nvSpPr>
            <p:cNvPr id="1540" name="Freeform 1535"/>
            <p:cNvSpPr/>
            <p:nvPr/>
          </p:nvSpPr>
          <p:spPr bwMode="auto">
            <a:xfrm>
              <a:off x="5492541" y="2831597"/>
              <a:ext cx="441807" cy="218578"/>
            </a:xfrm>
            <a:custGeom>
              <a:avLst/>
              <a:gdLst>
                <a:gd name="T0" fmla="*/ 0 w 380"/>
                <a:gd name="T1" fmla="*/ 0 h 188"/>
                <a:gd name="T2" fmla="*/ 380 w 380"/>
                <a:gd name="T3" fmla="*/ 85 h 188"/>
                <a:gd name="T4" fmla="*/ 67 w 380"/>
                <a:gd name="T5" fmla="*/ 188 h 188"/>
                <a:gd name="T6" fmla="*/ 88 w 380"/>
                <a:gd name="T7" fmla="*/ 85 h 188"/>
                <a:gd name="T8" fmla="*/ 350 w 380"/>
                <a:gd name="T9" fmla="*/ 85 h 188"/>
                <a:gd name="T10" fmla="*/ 85 w 380"/>
                <a:gd name="T11" fmla="*/ 73 h 188"/>
                <a:gd name="T12" fmla="*/ 0 w 380"/>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380" h="188">
                  <a:moveTo>
                    <a:pt x="0" y="0"/>
                  </a:moveTo>
                  <a:lnTo>
                    <a:pt x="380" y="85"/>
                  </a:lnTo>
                  <a:lnTo>
                    <a:pt x="67" y="188"/>
                  </a:lnTo>
                  <a:lnTo>
                    <a:pt x="88" y="85"/>
                  </a:lnTo>
                  <a:lnTo>
                    <a:pt x="350" y="85"/>
                  </a:lnTo>
                  <a:lnTo>
                    <a:pt x="85" y="73"/>
                  </a:lnTo>
                  <a:lnTo>
                    <a:pt x="0" y="0"/>
                  </a:lnTo>
                  <a:close/>
                </a:path>
              </a:pathLst>
            </a:custGeom>
            <a:solidFill>
              <a:srgbClr val="37B3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1" name="Freeform 1536"/>
            <p:cNvSpPr/>
            <p:nvPr/>
          </p:nvSpPr>
          <p:spPr bwMode="auto">
            <a:xfrm>
              <a:off x="5521607" y="2931585"/>
              <a:ext cx="61621" cy="102313"/>
            </a:xfrm>
            <a:custGeom>
              <a:avLst/>
              <a:gdLst>
                <a:gd name="T0" fmla="*/ 37 w 47"/>
                <a:gd name="T1" fmla="*/ 0 h 77"/>
                <a:gd name="T2" fmla="*/ 3 w 47"/>
                <a:gd name="T3" fmla="*/ 73 h 77"/>
                <a:gd name="T4" fmla="*/ 40 w 47"/>
                <a:gd name="T5" fmla="*/ 46 h 77"/>
                <a:gd name="T6" fmla="*/ 47 w 47"/>
                <a:gd name="T7" fmla="*/ 5 h 77"/>
                <a:gd name="T8" fmla="*/ 37 w 47"/>
                <a:gd name="T9" fmla="*/ 0 h 77"/>
              </a:gdLst>
              <a:ahLst/>
              <a:cxnLst>
                <a:cxn ang="0">
                  <a:pos x="T0" y="T1"/>
                </a:cxn>
                <a:cxn ang="0">
                  <a:pos x="T2" y="T3"/>
                </a:cxn>
                <a:cxn ang="0">
                  <a:pos x="T4" y="T5"/>
                </a:cxn>
                <a:cxn ang="0">
                  <a:pos x="T6" y="T7"/>
                </a:cxn>
                <a:cxn ang="0">
                  <a:pos x="T8" y="T9"/>
                </a:cxn>
              </a:cxnLst>
              <a:rect l="0" t="0" r="r" b="b"/>
              <a:pathLst>
                <a:path w="47" h="77">
                  <a:moveTo>
                    <a:pt x="37" y="0"/>
                  </a:moveTo>
                  <a:cubicBezTo>
                    <a:pt x="37" y="0"/>
                    <a:pt x="0" y="77"/>
                    <a:pt x="3" y="73"/>
                  </a:cubicBezTo>
                  <a:cubicBezTo>
                    <a:pt x="7" y="69"/>
                    <a:pt x="40" y="46"/>
                    <a:pt x="40" y="46"/>
                  </a:cubicBezTo>
                  <a:cubicBezTo>
                    <a:pt x="47" y="5"/>
                    <a:pt x="47" y="5"/>
                    <a:pt x="47" y="5"/>
                  </a:cubicBezTo>
                  <a:lnTo>
                    <a:pt x="37" y="0"/>
                  </a:lnTo>
                  <a:close/>
                </a:path>
              </a:pathLst>
            </a:custGeom>
            <a:solidFill>
              <a:srgbClr val="37B3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5187817" y="2986268"/>
            <a:ext cx="305261" cy="304270"/>
            <a:chOff x="5587878" y="2450247"/>
            <a:chExt cx="358096" cy="356934"/>
          </a:xfrm>
        </p:grpSpPr>
        <p:sp>
          <p:nvSpPr>
            <p:cNvPr id="1542"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3"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1263506" y="1954748"/>
            <a:ext cx="1052555" cy="1049582"/>
            <a:chOff x="1287233" y="1336428"/>
            <a:chExt cx="1234735" cy="1231247"/>
          </a:xfrm>
        </p:grpSpPr>
        <p:sp>
          <p:nvSpPr>
            <p:cNvPr id="1489"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0"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4"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5"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6"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7"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8"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9"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0"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1"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52"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3"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4"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5"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6"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576895" y="3398826"/>
            <a:ext cx="1020840" cy="1018858"/>
            <a:chOff x="431522" y="3123422"/>
            <a:chExt cx="1197530" cy="1195205"/>
          </a:xfrm>
        </p:grpSpPr>
        <p:sp>
          <p:nvSpPr>
            <p:cNvPr id="151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7"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8"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9"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0"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1"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2"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3"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4"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5"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6"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7"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8"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9"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0"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1"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2"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3"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4"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5"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6"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7"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8"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9"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0"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1"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2"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3"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4"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5"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6"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7"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8"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9"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0"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1"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2"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3"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4"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5"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1965100" y="5343199"/>
            <a:ext cx="3111087" cy="478971"/>
            <a:chOff x="1794473" y="5455123"/>
            <a:chExt cx="3649561" cy="561872"/>
          </a:xfrm>
        </p:grpSpPr>
        <p:grpSp>
          <p:nvGrpSpPr>
            <p:cNvPr id="5" name="组合 4"/>
            <p:cNvGrpSpPr/>
            <p:nvPr/>
          </p:nvGrpSpPr>
          <p:grpSpPr>
            <a:xfrm>
              <a:off x="1794473" y="5464736"/>
              <a:ext cx="3649561" cy="552259"/>
              <a:chOff x="1819727" y="5170850"/>
              <a:chExt cx="3649561" cy="552259"/>
            </a:xfrm>
          </p:grpSpPr>
          <p:sp>
            <p:nvSpPr>
              <p:cNvPr id="145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14" name="文本框 13"/>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
        <p:nvSpPr>
          <p:cNvPr id="16" name="文本框 15"/>
          <p:cNvSpPr txBox="1"/>
          <p:nvPr/>
        </p:nvSpPr>
        <p:spPr>
          <a:xfrm>
            <a:off x="6884054" y="2430061"/>
            <a:ext cx="4063933" cy="1200329"/>
          </a:xfrm>
          <a:prstGeom prst="rect">
            <a:avLst/>
          </a:prstGeom>
          <a:noFill/>
        </p:spPr>
        <p:txBody>
          <a:bodyPr wrap="none" rtlCol="0">
            <a:spAutoFit/>
          </a:bodyPr>
          <a:lstStyle/>
          <a:p>
            <a:r>
              <a:rPr lang="zh-CN" altLang="en-US" sz="7200" dirty="0">
                <a:latin typeface="造字工房坚黑（非商用）常规体" pitchFamily="2" charset="-122"/>
                <a:ea typeface="造字工房坚黑（非商用）常规体" pitchFamily="2" charset="-122"/>
              </a:rPr>
              <a:t>学无止境</a:t>
            </a:r>
            <a:endParaRPr lang="zh-CN" altLang="en-US" sz="7200" dirty="0">
              <a:latin typeface="造字工房坚黑（非商用）常规体" pitchFamily="2" charset="-122"/>
              <a:ea typeface="造字工房坚黑（非商用）常规体" pitchFamily="2" charset="-122"/>
            </a:endParaRPr>
          </a:p>
        </p:txBody>
      </p:sp>
      <p:sp>
        <p:nvSpPr>
          <p:cNvPr id="295" name="文本框 294"/>
          <p:cNvSpPr txBox="1"/>
          <p:nvPr/>
        </p:nvSpPr>
        <p:spPr>
          <a:xfrm>
            <a:off x="6910450" y="3785120"/>
            <a:ext cx="4134465" cy="523220"/>
          </a:xfrm>
          <a:prstGeom prst="rect">
            <a:avLst/>
          </a:prstGeom>
          <a:noFill/>
        </p:spPr>
        <p:txBody>
          <a:bodyPr wrap="none" rtlCol="0">
            <a:spAutoFit/>
          </a:bodyPr>
          <a:lstStyle/>
          <a:p>
            <a:r>
              <a:rPr lang="zh-CN" altLang="en-US" sz="2800" dirty="0">
                <a:latin typeface="冬青黑体简体中文 W3" panose="020B0300000000000000" pitchFamily="34" charset="-122"/>
                <a:ea typeface="冬青黑体简体中文 W3" panose="020B0300000000000000" pitchFamily="34" charset="-122"/>
              </a:rPr>
              <a:t>请插入您的相关文本内容</a:t>
            </a:r>
            <a:endParaRPr lang="zh-CN" altLang="en-US" sz="2800" dirty="0">
              <a:latin typeface="冬青黑体简体中文 W3" panose="020B0300000000000000" pitchFamily="34" charset="-122"/>
              <a:ea typeface="冬青黑体简体中文 W3" panose="020B0300000000000000" pitchFamily="34" charset="-122"/>
            </a:endParaRPr>
          </a:p>
        </p:txBody>
      </p:sp>
      <p:pic>
        <p:nvPicPr>
          <p:cNvPr id="18" name="Joy Gruttmann-Schnappi">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337212" y="-716898"/>
            <a:ext cx="609600" cy="60960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42"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1000"/>
                                        <p:tgtEl>
                                          <p:spTgt spid="15"/>
                                        </p:tgtEl>
                                      </p:cBhvr>
                                    </p:animEffect>
                                    <p:anim calcmode="lin" valueType="num">
                                      <p:cBhvr>
                                        <p:cTn id="10" dur="1000" fill="hold"/>
                                        <p:tgtEl>
                                          <p:spTgt spid="15"/>
                                        </p:tgtEl>
                                        <p:attrNameLst>
                                          <p:attrName>ppt_x</p:attrName>
                                        </p:attrNameLst>
                                      </p:cBhvr>
                                      <p:tavLst>
                                        <p:tav tm="0">
                                          <p:val>
                                            <p:strVal val="#ppt_x"/>
                                          </p:val>
                                        </p:tav>
                                        <p:tav tm="100000">
                                          <p:val>
                                            <p:strVal val="#ppt_x"/>
                                          </p:val>
                                        </p:tav>
                                      </p:tavLst>
                                    </p:anim>
                                    <p:anim calcmode="lin" valueType="num">
                                      <p:cBhvr>
                                        <p:cTn id="11" dur="1000" fill="hold"/>
                                        <p:tgtEl>
                                          <p:spTgt spid="15"/>
                                        </p:tgtEl>
                                        <p:attrNameLst>
                                          <p:attrName>ppt_y</p:attrName>
                                        </p:attrNameLst>
                                      </p:cBhvr>
                                      <p:tavLst>
                                        <p:tav tm="0">
                                          <p:val>
                                            <p:strVal val="#ppt_y+.1"/>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598"/>
                                        </p:tgtEl>
                                        <p:attrNameLst>
                                          <p:attrName>style.visibility</p:attrName>
                                        </p:attrNameLst>
                                      </p:cBhvr>
                                      <p:to>
                                        <p:strVal val="visible"/>
                                      </p:to>
                                    </p:set>
                                    <p:animEffect transition="in" filter="fade">
                                      <p:cBhvr>
                                        <p:cTn id="14" dur="500"/>
                                        <p:tgtEl>
                                          <p:spTgt spid="1598"/>
                                        </p:tgtEl>
                                      </p:cBhvr>
                                    </p:animEffect>
                                  </p:childTnLst>
                                </p:cTn>
                              </p:par>
                              <p:par>
                                <p:cTn id="15" presetID="10" presetClass="entr" presetSubtype="0" fill="hold"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31"/>
                                        </p:tgtEl>
                                        <p:attrNameLst>
                                          <p:attrName>style.visibility</p:attrName>
                                        </p:attrNameLst>
                                      </p:cBhvr>
                                      <p:to>
                                        <p:strVal val="visible"/>
                                      </p:to>
                                    </p:set>
                                    <p:animEffect transition="in" filter="fade">
                                      <p:cBhvr>
                                        <p:cTn id="20" dur="500"/>
                                        <p:tgtEl>
                                          <p:spTgt spid="1531"/>
                                        </p:tgtEl>
                                      </p:cBhvr>
                                    </p:animEffect>
                                  </p:childTnLst>
                                </p:cTn>
                              </p:par>
                              <p:par>
                                <p:cTn id="21" presetID="10" presetClass="entr" presetSubtype="0" fill="hold" nodeType="withEffect">
                                  <p:stCondLst>
                                    <p:cond delay="75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1000"/>
                                  </p:stCondLst>
                                  <p:childTnLst>
                                    <p:set>
                                      <p:cBhvr>
                                        <p:cTn id="25" dur="1" fill="hold">
                                          <p:stCondLst>
                                            <p:cond delay="0"/>
                                          </p:stCondLst>
                                        </p:cTn>
                                        <p:tgtEl>
                                          <p:spTgt spid="1600"/>
                                        </p:tgtEl>
                                        <p:attrNameLst>
                                          <p:attrName>style.visibility</p:attrName>
                                        </p:attrNameLst>
                                      </p:cBhvr>
                                      <p:to>
                                        <p:strVal val="visible"/>
                                      </p:to>
                                    </p:set>
                                    <p:animEffect transition="in" filter="fade">
                                      <p:cBhvr>
                                        <p:cTn id="26" dur="500"/>
                                        <p:tgtEl>
                                          <p:spTgt spid="1600"/>
                                        </p:tgtEl>
                                      </p:cBhvr>
                                    </p:animEffect>
                                  </p:childTnLst>
                                </p:cTn>
                              </p:par>
                              <p:par>
                                <p:cTn id="27" presetID="10" presetClass="entr" presetSubtype="0" fill="hold" nodeType="withEffect">
                                  <p:stCondLst>
                                    <p:cond delay="125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1530"/>
                                        </p:tgtEl>
                                        <p:attrNameLst>
                                          <p:attrName>style.visibility</p:attrName>
                                        </p:attrNameLst>
                                      </p:cBhvr>
                                      <p:to>
                                        <p:strVal val="visible"/>
                                      </p:to>
                                    </p:set>
                                    <p:animEffect transition="in" filter="fade">
                                      <p:cBhvr>
                                        <p:cTn id="32" dur="500"/>
                                        <p:tgtEl>
                                          <p:spTgt spid="1530"/>
                                        </p:tgtEl>
                                      </p:cBhvr>
                                    </p:animEffect>
                                  </p:childTnLst>
                                </p:cTn>
                              </p:par>
                              <p:par>
                                <p:cTn id="33" presetID="10" presetClass="entr" presetSubtype="0" fill="hold" nodeType="withEffect">
                                  <p:stCondLst>
                                    <p:cond delay="175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nodeType="withEffect">
                                  <p:stCondLst>
                                    <p:cond delay="200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nodeType="withEffect">
                                  <p:stCondLst>
                                    <p:cond delay="225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nodeType="withEffect">
                                  <p:stCondLst>
                                    <p:cond delay="250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2750"/>
                                  </p:stCondLst>
                                  <p:childTnLst>
                                    <p:set>
                                      <p:cBhvr>
                                        <p:cTn id="46" dur="1" fill="hold">
                                          <p:stCondLst>
                                            <p:cond delay="0"/>
                                          </p:stCondLst>
                                        </p:cTn>
                                        <p:tgtEl>
                                          <p:spTgt spid="1534"/>
                                        </p:tgtEl>
                                        <p:attrNameLst>
                                          <p:attrName>style.visibility</p:attrName>
                                        </p:attrNameLst>
                                      </p:cBhvr>
                                      <p:to>
                                        <p:strVal val="visible"/>
                                      </p:to>
                                    </p:set>
                                    <p:animEffect transition="in" filter="fade">
                                      <p:cBhvr>
                                        <p:cTn id="47" dur="500"/>
                                        <p:tgtEl>
                                          <p:spTgt spid="1534"/>
                                        </p:tgtEl>
                                      </p:cBhvr>
                                    </p:animEffect>
                                  </p:childTnLst>
                                </p:cTn>
                              </p:par>
                              <p:par>
                                <p:cTn id="48" presetID="10" presetClass="entr" presetSubtype="0" fill="hold" nodeType="withEffect">
                                  <p:stCondLst>
                                    <p:cond delay="300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par>
                                <p:cTn id="51" presetID="10" presetClass="entr" presetSubtype="0" fill="hold" nodeType="withEffect">
                                  <p:stCondLst>
                                    <p:cond delay="325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4" fill="hold" display="0">
                  <p:stCondLst>
                    <p:cond delay="indefinite"/>
                  </p:stCondLst>
                  <p:endCondLst>
                    <p:cond evt="onStopAudio" delay="0">
                      <p:tgtEl>
                        <p:sldTgt/>
                      </p:tgtEl>
                    </p:cond>
                  </p:endCondLst>
                </p:cTn>
                <p:tgtEl>
                  <p:spTgt spid="18"/>
                </p:tgtEl>
              </p:cMediaNode>
            </p:audio>
          </p:childTnLst>
        </p:cTn>
      </p:par>
    </p:tnLst>
    <p:bldLst>
      <p:bldP spid="1530" grpId="0" animBg="1"/>
      <p:bldP spid="1531" grpId="0" animBg="1"/>
      <p:bldP spid="153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410353" y="1212370"/>
            <a:ext cx="2473726" cy="1301816"/>
            <a:chOff x="2516155" y="2608368"/>
            <a:chExt cx="2103235" cy="1106843"/>
          </a:xfrm>
        </p:grpSpPr>
        <p:sp>
          <p:nvSpPr>
            <p:cNvPr id="74"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752364" y="3975718"/>
            <a:ext cx="3901988" cy="1148692"/>
            <a:chOff x="1128058" y="4044079"/>
            <a:chExt cx="4577356" cy="1347511"/>
          </a:xfrm>
        </p:grpSpPr>
        <p:sp>
          <p:nvSpPr>
            <p:cNvPr id="79"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0" name="组合 79"/>
            <p:cNvGrpSpPr/>
            <p:nvPr/>
          </p:nvGrpSpPr>
          <p:grpSpPr>
            <a:xfrm>
              <a:off x="1274552" y="4044079"/>
              <a:ext cx="2163693" cy="1102193"/>
              <a:chOff x="1480233" y="3674519"/>
              <a:chExt cx="2163693" cy="1102193"/>
            </a:xfrm>
          </p:grpSpPr>
          <p:sp>
            <p:nvSpPr>
              <p:cNvPr id="9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3" name="组合 82"/>
            <p:cNvGrpSpPr/>
            <p:nvPr/>
          </p:nvGrpSpPr>
          <p:grpSpPr>
            <a:xfrm>
              <a:off x="3406853" y="4044079"/>
              <a:ext cx="2163694" cy="1102193"/>
              <a:chOff x="3612534" y="3674519"/>
              <a:chExt cx="2163694" cy="1102193"/>
            </a:xfrm>
          </p:grpSpPr>
          <p:sp>
            <p:nvSpPr>
              <p:cNvPr id="88"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572471" y="2496723"/>
            <a:ext cx="2311608" cy="1107996"/>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zh-CN" altLang="en-US" sz="6600" dirty="0"/>
              <a:t>目录</a:t>
            </a:r>
            <a:endParaRPr lang="zh-CN" altLang="en-US" sz="6600" dirty="0"/>
          </a:p>
        </p:txBody>
      </p:sp>
      <p:sp>
        <p:nvSpPr>
          <p:cNvPr id="95" name="文本框 94"/>
          <p:cNvSpPr txBox="1"/>
          <p:nvPr/>
        </p:nvSpPr>
        <p:spPr>
          <a:xfrm>
            <a:off x="1575801" y="3575408"/>
            <a:ext cx="2311608" cy="584775"/>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en-US" altLang="zh-CN" sz="3200" dirty="0">
                <a:latin typeface="+mn-lt"/>
                <a:ea typeface="Adobe Gothic Std B" panose="020B0800000000000000" pitchFamily="34" charset="-128"/>
              </a:rPr>
              <a:t>CONTENT</a:t>
            </a:r>
            <a:endParaRPr lang="zh-CN" altLang="en-US" sz="3200" dirty="0">
              <a:latin typeface="+mn-lt"/>
            </a:endParaRPr>
          </a:p>
        </p:txBody>
      </p:sp>
      <p:grpSp>
        <p:nvGrpSpPr>
          <p:cNvPr id="96" name="组合 95"/>
          <p:cNvGrpSpPr/>
          <p:nvPr/>
        </p:nvGrpSpPr>
        <p:grpSpPr>
          <a:xfrm>
            <a:off x="6311182" y="5118129"/>
            <a:ext cx="675872" cy="673963"/>
            <a:chOff x="2997492" y="791145"/>
            <a:chExt cx="1234735" cy="1231247"/>
          </a:xfrm>
        </p:grpSpPr>
        <p:sp>
          <p:nvSpPr>
            <p:cNvPr id="97"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7314412" y="3148741"/>
            <a:ext cx="675872" cy="673963"/>
            <a:chOff x="4707751" y="1336428"/>
            <a:chExt cx="1234735" cy="1231247"/>
          </a:xfrm>
        </p:grpSpPr>
        <p:sp>
          <p:nvSpPr>
            <p:cNvPr id="105"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5" name="组合 124"/>
          <p:cNvGrpSpPr/>
          <p:nvPr/>
        </p:nvGrpSpPr>
        <p:grpSpPr>
          <a:xfrm>
            <a:off x="6998420" y="4263701"/>
            <a:ext cx="654871" cy="654235"/>
            <a:chOff x="5600667" y="3123422"/>
            <a:chExt cx="1196368" cy="1195205"/>
          </a:xfrm>
        </p:grpSpPr>
        <p:sp>
          <p:nvSpPr>
            <p:cNvPr id="126"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2"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6976764" y="2045517"/>
            <a:ext cx="675872" cy="673963"/>
            <a:chOff x="1287233" y="1336428"/>
            <a:chExt cx="1234735" cy="1231247"/>
          </a:xfrm>
        </p:grpSpPr>
        <p:sp>
          <p:nvSpPr>
            <p:cNvPr id="135"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5"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6239483" y="1178947"/>
            <a:ext cx="655507" cy="654234"/>
            <a:chOff x="431522" y="3123422"/>
            <a:chExt cx="1197530" cy="1195205"/>
          </a:xfrm>
        </p:grpSpPr>
        <p:sp>
          <p:nvSpPr>
            <p:cNvPr id="15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9"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文本框 191"/>
          <p:cNvSpPr txBox="1"/>
          <p:nvPr/>
        </p:nvSpPr>
        <p:spPr>
          <a:xfrm>
            <a:off x="7180583" y="1212370"/>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01 </a:t>
            </a:r>
            <a:r>
              <a:rPr lang="zh-CN" altLang="en-US" sz="2800" dirty="0">
                <a:latin typeface="冬青黑体简体中文 W3" panose="020B0300000000000000" pitchFamily="34" charset="-122"/>
                <a:ea typeface="冬青黑体简体中文 W3" panose="020B0300000000000000" pitchFamily="34" charset="-122"/>
              </a:rPr>
              <a:t>上次课程回顾</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3" name="文本框 192"/>
          <p:cNvSpPr txBox="1"/>
          <p:nvPr/>
        </p:nvSpPr>
        <p:spPr>
          <a:xfrm>
            <a:off x="7959954" y="2230151"/>
            <a:ext cx="2212465"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02 </a:t>
            </a:r>
            <a:r>
              <a:rPr lang="zh-CN" altLang="en-US" sz="2800" dirty="0">
                <a:latin typeface="冬青黑体简体中文 W3" panose="020B0300000000000000" pitchFamily="34" charset="-122"/>
                <a:ea typeface="冬青黑体简体中文 W3" panose="020B0300000000000000" pitchFamily="34" charset="-122"/>
              </a:rPr>
              <a:t>课程概述</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4" name="文本框 193"/>
          <p:cNvSpPr txBox="1"/>
          <p:nvPr/>
        </p:nvSpPr>
        <p:spPr>
          <a:xfrm>
            <a:off x="8152203" y="3247932"/>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03 </a:t>
            </a:r>
            <a:r>
              <a:rPr lang="zh-CN" altLang="en-US" sz="2800" dirty="0">
                <a:latin typeface="冬青黑体简体中文 W3" panose="020B0300000000000000" pitchFamily="34" charset="-122"/>
                <a:ea typeface="冬青黑体简体中文 W3" panose="020B0300000000000000" pitchFamily="34" charset="-122"/>
              </a:rPr>
              <a:t>课程具体内容</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5" name="文本框 194"/>
          <p:cNvSpPr txBox="1"/>
          <p:nvPr/>
        </p:nvSpPr>
        <p:spPr>
          <a:xfrm>
            <a:off x="7958351" y="4265713"/>
            <a:ext cx="221406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04 </a:t>
            </a:r>
            <a:r>
              <a:rPr lang="zh-CN" altLang="en-US" sz="2800" dirty="0">
                <a:latin typeface="冬青黑体简体中文 W3" panose="020B0300000000000000" pitchFamily="34" charset="-122"/>
                <a:ea typeface="冬青黑体简体中文 W3" panose="020B0300000000000000" pitchFamily="34" charset="-122"/>
              </a:rPr>
              <a:t>课程总结</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6" name="文本框 195"/>
          <p:cNvSpPr txBox="1"/>
          <p:nvPr/>
        </p:nvSpPr>
        <p:spPr>
          <a:xfrm>
            <a:off x="7180583" y="5283493"/>
            <a:ext cx="257153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05 </a:t>
            </a:r>
            <a:r>
              <a:rPr lang="zh-CN" altLang="en-US" sz="2800" dirty="0">
                <a:latin typeface="冬青黑体简体中文 W3" panose="020B0300000000000000" pitchFamily="34" charset="-122"/>
                <a:ea typeface="冬青黑体简体中文 W3" panose="020B0300000000000000" pitchFamily="34" charset="-122"/>
              </a:rPr>
              <a:t>提问与作业</a:t>
            </a:r>
            <a:endParaRPr lang="zh-CN" altLang="en-US" sz="2800" dirty="0">
              <a:latin typeface="冬青黑体简体中文 W3" panose="020B0300000000000000" pitchFamily="34" charset="-122"/>
              <a:ea typeface="冬青黑体简体中文 W3" panose="020B0300000000000000" pitchFamily="34" charset="-122"/>
            </a:endParaRPr>
          </a:p>
        </p:txBody>
      </p:sp>
      <p:grpSp>
        <p:nvGrpSpPr>
          <p:cNvPr id="197" name="组合 196"/>
          <p:cNvGrpSpPr/>
          <p:nvPr/>
        </p:nvGrpSpPr>
        <p:grpSpPr>
          <a:xfrm>
            <a:off x="5428407" y="1252381"/>
            <a:ext cx="537111" cy="535367"/>
            <a:chOff x="5587878" y="2450247"/>
            <a:chExt cx="358096" cy="356934"/>
          </a:xfrm>
        </p:grpSpPr>
        <p:sp>
          <p:nvSpPr>
            <p:cNvPr id="198"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1187461" y="5282851"/>
            <a:ext cx="3111087" cy="478971"/>
            <a:chOff x="1794473" y="5455123"/>
            <a:chExt cx="3649561" cy="561872"/>
          </a:xfrm>
        </p:grpSpPr>
        <p:grpSp>
          <p:nvGrpSpPr>
            <p:cNvPr id="201" name="组合 200"/>
            <p:cNvGrpSpPr/>
            <p:nvPr/>
          </p:nvGrpSpPr>
          <p:grpSpPr>
            <a:xfrm>
              <a:off x="1794473" y="5464736"/>
              <a:ext cx="3649561" cy="552259"/>
              <a:chOff x="1819727" y="5170850"/>
              <a:chExt cx="3649561" cy="552259"/>
            </a:xfrm>
          </p:grpSpPr>
          <p:sp>
            <p:nvSpPr>
              <p:cNvPr id="20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202" name="文本框 201"/>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500"/>
                                        <p:tgtEl>
                                          <p:spTgt spid="73"/>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94"/>
                                        </p:tgtEl>
                                        <p:attrNameLst>
                                          <p:attrName>style.visibility</p:attrName>
                                        </p:attrNameLst>
                                      </p:cBhvr>
                                      <p:to>
                                        <p:strVal val="visible"/>
                                      </p:to>
                                    </p:set>
                                    <p:animEffect transition="in" filter="fade">
                                      <p:cBhvr>
                                        <p:cTn id="14" dur="500"/>
                                        <p:tgtEl>
                                          <p:spTgt spid="94"/>
                                        </p:tgtEl>
                                      </p:cBhvr>
                                    </p:animEffect>
                                    <p:anim calcmode="lin" valueType="num">
                                      <p:cBhvr>
                                        <p:cTn id="15" dur="500" fill="hold"/>
                                        <p:tgtEl>
                                          <p:spTgt spid="94"/>
                                        </p:tgtEl>
                                        <p:attrNameLst>
                                          <p:attrName>ppt_x</p:attrName>
                                        </p:attrNameLst>
                                      </p:cBhvr>
                                      <p:tavLst>
                                        <p:tav tm="0">
                                          <p:val>
                                            <p:strVal val="#ppt_x"/>
                                          </p:val>
                                        </p:tav>
                                        <p:tav tm="100000">
                                          <p:val>
                                            <p:strVal val="#ppt_x"/>
                                          </p:val>
                                        </p:tav>
                                      </p:tavLst>
                                    </p:anim>
                                    <p:anim calcmode="lin" valueType="num">
                                      <p:cBhvr>
                                        <p:cTn id="16" dur="500" fill="hold"/>
                                        <p:tgtEl>
                                          <p:spTgt spid="9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95"/>
                                        </p:tgtEl>
                                        <p:attrNameLst>
                                          <p:attrName>style.visibility</p:attrName>
                                        </p:attrNameLst>
                                      </p:cBhvr>
                                      <p:to>
                                        <p:strVal val="visible"/>
                                      </p:to>
                                    </p:set>
                                    <p:animEffect transition="in" filter="fade">
                                      <p:cBhvr>
                                        <p:cTn id="19" dur="500"/>
                                        <p:tgtEl>
                                          <p:spTgt spid="95"/>
                                        </p:tgtEl>
                                      </p:cBhvr>
                                    </p:animEffect>
                                    <p:anim calcmode="lin" valueType="num">
                                      <p:cBhvr>
                                        <p:cTn id="20" dur="500" fill="hold"/>
                                        <p:tgtEl>
                                          <p:spTgt spid="95"/>
                                        </p:tgtEl>
                                        <p:attrNameLst>
                                          <p:attrName>ppt_x</p:attrName>
                                        </p:attrNameLst>
                                      </p:cBhvr>
                                      <p:tavLst>
                                        <p:tav tm="0">
                                          <p:val>
                                            <p:strVal val="#ppt_x"/>
                                          </p:val>
                                        </p:tav>
                                        <p:tav tm="100000">
                                          <p:val>
                                            <p:strVal val="#ppt_x"/>
                                          </p:val>
                                        </p:tav>
                                      </p:tavLst>
                                    </p:anim>
                                    <p:anim calcmode="lin" valueType="num">
                                      <p:cBhvr>
                                        <p:cTn id="21" dur="5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50"/>
                                        </p:tgtEl>
                                        <p:attrNameLst>
                                          <p:attrName>style.visibility</p:attrName>
                                        </p:attrNameLst>
                                      </p:cBhvr>
                                      <p:to>
                                        <p:strVal val="visible"/>
                                      </p:to>
                                    </p:set>
                                    <p:anim calcmode="lin" valueType="num">
                                      <p:cBhvr>
                                        <p:cTn id="26" dur="500" fill="hold"/>
                                        <p:tgtEl>
                                          <p:spTgt spid="150"/>
                                        </p:tgtEl>
                                        <p:attrNameLst>
                                          <p:attrName>ppt_w</p:attrName>
                                        </p:attrNameLst>
                                      </p:cBhvr>
                                      <p:tavLst>
                                        <p:tav tm="0">
                                          <p:val>
                                            <p:fltVal val="0"/>
                                          </p:val>
                                        </p:tav>
                                        <p:tav tm="100000">
                                          <p:val>
                                            <p:strVal val="#ppt_w"/>
                                          </p:val>
                                        </p:tav>
                                      </p:tavLst>
                                    </p:anim>
                                    <p:anim calcmode="lin" valueType="num">
                                      <p:cBhvr>
                                        <p:cTn id="27" dur="500" fill="hold"/>
                                        <p:tgtEl>
                                          <p:spTgt spid="150"/>
                                        </p:tgtEl>
                                        <p:attrNameLst>
                                          <p:attrName>ppt_h</p:attrName>
                                        </p:attrNameLst>
                                      </p:cBhvr>
                                      <p:tavLst>
                                        <p:tav tm="0">
                                          <p:val>
                                            <p:fltVal val="0"/>
                                          </p:val>
                                        </p:tav>
                                        <p:tav tm="100000">
                                          <p:val>
                                            <p:strVal val="#ppt_h"/>
                                          </p:val>
                                        </p:tav>
                                      </p:tavLst>
                                    </p:anim>
                                    <p:animEffect transition="in" filter="fade">
                                      <p:cBhvr>
                                        <p:cTn id="28" dur="500"/>
                                        <p:tgtEl>
                                          <p:spTgt spid="150"/>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92"/>
                                        </p:tgtEl>
                                        <p:attrNameLst>
                                          <p:attrName>style.visibility</p:attrName>
                                        </p:attrNameLst>
                                      </p:cBhvr>
                                      <p:to>
                                        <p:strVal val="visible"/>
                                      </p:to>
                                    </p:set>
                                    <p:animEffect transition="in" filter="wipe(left)">
                                      <p:cBhvr>
                                        <p:cTn id="32" dur="500"/>
                                        <p:tgtEl>
                                          <p:spTgt spid="19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93"/>
                                        </p:tgtEl>
                                        <p:attrNameLst>
                                          <p:attrName>style.visibility</p:attrName>
                                        </p:attrNameLst>
                                      </p:cBhvr>
                                      <p:to>
                                        <p:strVal val="visible"/>
                                      </p:to>
                                    </p:set>
                                    <p:animEffect transition="in" filter="wipe(left)">
                                      <p:cBhvr>
                                        <p:cTn id="43" dur="500"/>
                                        <p:tgtEl>
                                          <p:spTgt spid="193"/>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4"/>
                                        </p:tgtEl>
                                        <p:attrNameLst>
                                          <p:attrName>style.visibility</p:attrName>
                                        </p:attrNameLst>
                                      </p:cBhvr>
                                      <p:to>
                                        <p:strVal val="visible"/>
                                      </p:to>
                                    </p:set>
                                    <p:anim calcmode="lin" valueType="num">
                                      <p:cBhvr>
                                        <p:cTn id="48" dur="500" fill="hold"/>
                                        <p:tgtEl>
                                          <p:spTgt spid="104"/>
                                        </p:tgtEl>
                                        <p:attrNameLst>
                                          <p:attrName>ppt_w</p:attrName>
                                        </p:attrNameLst>
                                      </p:cBhvr>
                                      <p:tavLst>
                                        <p:tav tm="0">
                                          <p:val>
                                            <p:fltVal val="0"/>
                                          </p:val>
                                        </p:tav>
                                        <p:tav tm="100000">
                                          <p:val>
                                            <p:strVal val="#ppt_w"/>
                                          </p:val>
                                        </p:tav>
                                      </p:tavLst>
                                    </p:anim>
                                    <p:anim calcmode="lin" valueType="num">
                                      <p:cBhvr>
                                        <p:cTn id="49" dur="500" fill="hold"/>
                                        <p:tgtEl>
                                          <p:spTgt spid="104"/>
                                        </p:tgtEl>
                                        <p:attrNameLst>
                                          <p:attrName>ppt_h</p:attrName>
                                        </p:attrNameLst>
                                      </p:cBhvr>
                                      <p:tavLst>
                                        <p:tav tm="0">
                                          <p:val>
                                            <p:fltVal val="0"/>
                                          </p:val>
                                        </p:tav>
                                        <p:tav tm="100000">
                                          <p:val>
                                            <p:strVal val="#ppt_h"/>
                                          </p:val>
                                        </p:tav>
                                      </p:tavLst>
                                    </p:anim>
                                    <p:animEffect transition="in" filter="fade">
                                      <p:cBhvr>
                                        <p:cTn id="50" dur="500"/>
                                        <p:tgtEl>
                                          <p:spTgt spid="104"/>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94"/>
                                        </p:tgtEl>
                                        <p:attrNameLst>
                                          <p:attrName>style.visibility</p:attrName>
                                        </p:attrNameLst>
                                      </p:cBhvr>
                                      <p:to>
                                        <p:strVal val="visible"/>
                                      </p:to>
                                    </p:set>
                                    <p:animEffect transition="in" filter="wipe(left)">
                                      <p:cBhvr>
                                        <p:cTn id="54" dur="500"/>
                                        <p:tgtEl>
                                          <p:spTgt spid="194"/>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125"/>
                                        </p:tgtEl>
                                        <p:attrNameLst>
                                          <p:attrName>style.visibility</p:attrName>
                                        </p:attrNameLst>
                                      </p:cBhvr>
                                      <p:to>
                                        <p:strVal val="visible"/>
                                      </p:to>
                                    </p:set>
                                    <p:anim calcmode="lin" valueType="num">
                                      <p:cBhvr>
                                        <p:cTn id="59" dur="500" fill="hold"/>
                                        <p:tgtEl>
                                          <p:spTgt spid="125"/>
                                        </p:tgtEl>
                                        <p:attrNameLst>
                                          <p:attrName>ppt_w</p:attrName>
                                        </p:attrNameLst>
                                      </p:cBhvr>
                                      <p:tavLst>
                                        <p:tav tm="0">
                                          <p:val>
                                            <p:fltVal val="0"/>
                                          </p:val>
                                        </p:tav>
                                        <p:tav tm="100000">
                                          <p:val>
                                            <p:strVal val="#ppt_w"/>
                                          </p:val>
                                        </p:tav>
                                      </p:tavLst>
                                    </p:anim>
                                    <p:anim calcmode="lin" valueType="num">
                                      <p:cBhvr>
                                        <p:cTn id="60" dur="500" fill="hold"/>
                                        <p:tgtEl>
                                          <p:spTgt spid="125"/>
                                        </p:tgtEl>
                                        <p:attrNameLst>
                                          <p:attrName>ppt_h</p:attrName>
                                        </p:attrNameLst>
                                      </p:cBhvr>
                                      <p:tavLst>
                                        <p:tav tm="0">
                                          <p:val>
                                            <p:fltVal val="0"/>
                                          </p:val>
                                        </p:tav>
                                        <p:tav tm="100000">
                                          <p:val>
                                            <p:strVal val="#ppt_h"/>
                                          </p:val>
                                        </p:tav>
                                      </p:tavLst>
                                    </p:anim>
                                    <p:animEffect transition="in" filter="fade">
                                      <p:cBhvr>
                                        <p:cTn id="61" dur="500"/>
                                        <p:tgtEl>
                                          <p:spTgt spid="125"/>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95"/>
                                        </p:tgtEl>
                                        <p:attrNameLst>
                                          <p:attrName>style.visibility</p:attrName>
                                        </p:attrNameLst>
                                      </p:cBhvr>
                                      <p:to>
                                        <p:strVal val="visible"/>
                                      </p:to>
                                    </p:set>
                                    <p:animEffect transition="in" filter="wipe(left)">
                                      <p:cBhvr>
                                        <p:cTn id="65" dur="500"/>
                                        <p:tgtEl>
                                          <p:spTgt spid="195"/>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96"/>
                                        </p:tgtEl>
                                        <p:attrNameLst>
                                          <p:attrName>style.visibility</p:attrName>
                                        </p:attrNameLst>
                                      </p:cBhvr>
                                      <p:to>
                                        <p:strVal val="visible"/>
                                      </p:to>
                                    </p:set>
                                    <p:anim calcmode="lin" valueType="num">
                                      <p:cBhvr>
                                        <p:cTn id="70" dur="500" fill="hold"/>
                                        <p:tgtEl>
                                          <p:spTgt spid="96"/>
                                        </p:tgtEl>
                                        <p:attrNameLst>
                                          <p:attrName>ppt_w</p:attrName>
                                        </p:attrNameLst>
                                      </p:cBhvr>
                                      <p:tavLst>
                                        <p:tav tm="0">
                                          <p:val>
                                            <p:fltVal val="0"/>
                                          </p:val>
                                        </p:tav>
                                        <p:tav tm="100000">
                                          <p:val>
                                            <p:strVal val="#ppt_w"/>
                                          </p:val>
                                        </p:tav>
                                      </p:tavLst>
                                    </p:anim>
                                    <p:anim calcmode="lin" valueType="num">
                                      <p:cBhvr>
                                        <p:cTn id="71" dur="500" fill="hold"/>
                                        <p:tgtEl>
                                          <p:spTgt spid="96"/>
                                        </p:tgtEl>
                                        <p:attrNameLst>
                                          <p:attrName>ppt_h</p:attrName>
                                        </p:attrNameLst>
                                      </p:cBhvr>
                                      <p:tavLst>
                                        <p:tav tm="0">
                                          <p:val>
                                            <p:fltVal val="0"/>
                                          </p:val>
                                        </p:tav>
                                        <p:tav tm="100000">
                                          <p:val>
                                            <p:strVal val="#ppt_h"/>
                                          </p:val>
                                        </p:tav>
                                      </p:tavLst>
                                    </p:anim>
                                    <p:animEffect transition="in" filter="fade">
                                      <p:cBhvr>
                                        <p:cTn id="72" dur="500"/>
                                        <p:tgtEl>
                                          <p:spTgt spid="96"/>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196"/>
                                        </p:tgtEl>
                                        <p:attrNameLst>
                                          <p:attrName>style.visibility</p:attrName>
                                        </p:attrNameLst>
                                      </p:cBhvr>
                                      <p:to>
                                        <p:strVal val="visible"/>
                                      </p:to>
                                    </p:set>
                                    <p:animEffect transition="in" filter="wipe(left)">
                                      <p:cBhvr>
                                        <p:cTn id="76" dur="500"/>
                                        <p:tgtEl>
                                          <p:spTgt spid="196"/>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97"/>
                                        </p:tgtEl>
                                        <p:attrNameLst>
                                          <p:attrName>style.visibility</p:attrName>
                                        </p:attrNameLst>
                                      </p:cBhvr>
                                      <p:to>
                                        <p:strVal val="visible"/>
                                      </p:to>
                                    </p:set>
                                    <p:anim calcmode="lin" valueType="num">
                                      <p:cBhvr>
                                        <p:cTn id="81" dur="500" fill="hold"/>
                                        <p:tgtEl>
                                          <p:spTgt spid="197"/>
                                        </p:tgtEl>
                                        <p:attrNameLst>
                                          <p:attrName>ppt_w</p:attrName>
                                        </p:attrNameLst>
                                      </p:cBhvr>
                                      <p:tavLst>
                                        <p:tav tm="0">
                                          <p:val>
                                            <p:fltVal val="0"/>
                                          </p:val>
                                        </p:tav>
                                        <p:tav tm="100000">
                                          <p:val>
                                            <p:strVal val="#ppt_w"/>
                                          </p:val>
                                        </p:tav>
                                      </p:tavLst>
                                    </p:anim>
                                    <p:anim calcmode="lin" valueType="num">
                                      <p:cBhvr>
                                        <p:cTn id="82" dur="500" fill="hold"/>
                                        <p:tgtEl>
                                          <p:spTgt spid="197"/>
                                        </p:tgtEl>
                                        <p:attrNameLst>
                                          <p:attrName>ppt_h</p:attrName>
                                        </p:attrNameLst>
                                      </p:cBhvr>
                                      <p:tavLst>
                                        <p:tav tm="0">
                                          <p:val>
                                            <p:fltVal val="0"/>
                                          </p:val>
                                        </p:tav>
                                        <p:tav tm="100000">
                                          <p:val>
                                            <p:strVal val="#ppt_h"/>
                                          </p:val>
                                        </p:tav>
                                      </p:tavLst>
                                    </p:anim>
                                    <p:animEffect transition="in" filter="fade">
                                      <p:cBhvr>
                                        <p:cTn id="83" dur="500"/>
                                        <p:tgtEl>
                                          <p:spTgt spid="197"/>
                                        </p:tgtEl>
                                      </p:cBhvr>
                                    </p:animEffect>
                                  </p:childTnLst>
                                </p:cTn>
                              </p:par>
                              <p:par>
                                <p:cTn id="84" presetID="9" presetClass="emph" presetSubtype="0" nodeType="withEffect">
                                  <p:stCondLst>
                                    <p:cond delay="0"/>
                                  </p:stCondLst>
                                  <p:childTnLst>
                                    <p:set>
                                      <p:cBhvr>
                                        <p:cTn id="85" dur="indefinite"/>
                                        <p:tgtEl>
                                          <p:spTgt spid="134"/>
                                        </p:tgtEl>
                                        <p:attrNameLst>
                                          <p:attrName>style.opacity</p:attrName>
                                        </p:attrNameLst>
                                      </p:cBhvr>
                                      <p:to>
                                        <p:strVal val="0.25"/>
                                      </p:to>
                                    </p:set>
                                    <p:animEffect filter="image" prLst="opacity: 0.25">
                                      <p:cBhvr rctx="IE">
                                        <p:cTn id="86" dur="indefinite"/>
                                        <p:tgtEl>
                                          <p:spTgt spid="134"/>
                                        </p:tgtEl>
                                      </p:cBhvr>
                                    </p:animEffect>
                                  </p:childTnLst>
                                </p:cTn>
                              </p:par>
                              <p:par>
                                <p:cTn id="87" presetID="9" presetClass="emph" presetSubtype="0" grpId="1" nodeType="withEffect">
                                  <p:stCondLst>
                                    <p:cond delay="0"/>
                                  </p:stCondLst>
                                  <p:childTnLst>
                                    <p:set>
                                      <p:cBhvr>
                                        <p:cTn id="88" dur="indefinite"/>
                                        <p:tgtEl>
                                          <p:spTgt spid="193"/>
                                        </p:tgtEl>
                                        <p:attrNameLst>
                                          <p:attrName>style.opacity</p:attrName>
                                        </p:attrNameLst>
                                      </p:cBhvr>
                                      <p:to>
                                        <p:strVal val="0.25"/>
                                      </p:to>
                                    </p:set>
                                    <p:animEffect filter="image" prLst="opacity: 0.25">
                                      <p:cBhvr rctx="IE">
                                        <p:cTn id="89" dur="indefinite"/>
                                        <p:tgtEl>
                                          <p:spTgt spid="193"/>
                                        </p:tgtEl>
                                      </p:cBhvr>
                                    </p:animEffect>
                                  </p:childTnLst>
                                </p:cTn>
                              </p:par>
                              <p:par>
                                <p:cTn id="90" presetID="9" presetClass="emph" presetSubtype="0" nodeType="withEffect">
                                  <p:stCondLst>
                                    <p:cond delay="0"/>
                                  </p:stCondLst>
                                  <p:childTnLst>
                                    <p:set>
                                      <p:cBhvr>
                                        <p:cTn id="91" dur="indefinite"/>
                                        <p:tgtEl>
                                          <p:spTgt spid="104"/>
                                        </p:tgtEl>
                                        <p:attrNameLst>
                                          <p:attrName>style.opacity</p:attrName>
                                        </p:attrNameLst>
                                      </p:cBhvr>
                                      <p:to>
                                        <p:strVal val="0.25"/>
                                      </p:to>
                                    </p:set>
                                    <p:animEffect filter="image" prLst="opacity: 0.25">
                                      <p:cBhvr rctx="IE">
                                        <p:cTn id="92" dur="indefinite"/>
                                        <p:tgtEl>
                                          <p:spTgt spid="104"/>
                                        </p:tgtEl>
                                      </p:cBhvr>
                                    </p:animEffect>
                                  </p:childTnLst>
                                </p:cTn>
                              </p:par>
                              <p:par>
                                <p:cTn id="93" presetID="9" presetClass="emph" presetSubtype="0" grpId="1" nodeType="withEffect">
                                  <p:stCondLst>
                                    <p:cond delay="0"/>
                                  </p:stCondLst>
                                  <p:childTnLst>
                                    <p:set>
                                      <p:cBhvr>
                                        <p:cTn id="94" dur="indefinite"/>
                                        <p:tgtEl>
                                          <p:spTgt spid="194"/>
                                        </p:tgtEl>
                                        <p:attrNameLst>
                                          <p:attrName>style.opacity</p:attrName>
                                        </p:attrNameLst>
                                      </p:cBhvr>
                                      <p:to>
                                        <p:strVal val="0.25"/>
                                      </p:to>
                                    </p:set>
                                    <p:animEffect filter="image" prLst="opacity: 0.25">
                                      <p:cBhvr rctx="IE">
                                        <p:cTn id="95" dur="indefinite"/>
                                        <p:tgtEl>
                                          <p:spTgt spid="194"/>
                                        </p:tgtEl>
                                      </p:cBhvr>
                                    </p:animEffect>
                                  </p:childTnLst>
                                </p:cTn>
                              </p:par>
                              <p:par>
                                <p:cTn id="96" presetID="9" presetClass="emph" presetSubtype="0" nodeType="withEffect">
                                  <p:stCondLst>
                                    <p:cond delay="0"/>
                                  </p:stCondLst>
                                  <p:childTnLst>
                                    <p:set>
                                      <p:cBhvr>
                                        <p:cTn id="97" dur="indefinite"/>
                                        <p:tgtEl>
                                          <p:spTgt spid="125"/>
                                        </p:tgtEl>
                                        <p:attrNameLst>
                                          <p:attrName>style.opacity</p:attrName>
                                        </p:attrNameLst>
                                      </p:cBhvr>
                                      <p:to>
                                        <p:strVal val="0.25"/>
                                      </p:to>
                                    </p:set>
                                    <p:animEffect filter="image" prLst="opacity: 0.25">
                                      <p:cBhvr rctx="IE">
                                        <p:cTn id="98" dur="indefinite"/>
                                        <p:tgtEl>
                                          <p:spTgt spid="125"/>
                                        </p:tgtEl>
                                      </p:cBhvr>
                                    </p:animEffect>
                                  </p:childTnLst>
                                </p:cTn>
                              </p:par>
                              <p:par>
                                <p:cTn id="99" presetID="9" presetClass="emph" presetSubtype="0" grpId="1" nodeType="withEffect">
                                  <p:stCondLst>
                                    <p:cond delay="0"/>
                                  </p:stCondLst>
                                  <p:childTnLst>
                                    <p:set>
                                      <p:cBhvr>
                                        <p:cTn id="100" dur="indefinite"/>
                                        <p:tgtEl>
                                          <p:spTgt spid="195"/>
                                        </p:tgtEl>
                                        <p:attrNameLst>
                                          <p:attrName>style.opacity</p:attrName>
                                        </p:attrNameLst>
                                      </p:cBhvr>
                                      <p:to>
                                        <p:strVal val="0.25"/>
                                      </p:to>
                                    </p:set>
                                    <p:animEffect filter="image" prLst="opacity: 0.25">
                                      <p:cBhvr rctx="IE">
                                        <p:cTn id="101" dur="indefinite"/>
                                        <p:tgtEl>
                                          <p:spTgt spid="195"/>
                                        </p:tgtEl>
                                      </p:cBhvr>
                                    </p:animEffect>
                                  </p:childTnLst>
                                </p:cTn>
                              </p:par>
                              <p:par>
                                <p:cTn id="102" presetID="9" presetClass="emph" presetSubtype="0" nodeType="withEffect">
                                  <p:stCondLst>
                                    <p:cond delay="0"/>
                                  </p:stCondLst>
                                  <p:childTnLst>
                                    <p:set>
                                      <p:cBhvr>
                                        <p:cTn id="103" dur="indefinite"/>
                                        <p:tgtEl>
                                          <p:spTgt spid="96"/>
                                        </p:tgtEl>
                                        <p:attrNameLst>
                                          <p:attrName>style.opacity</p:attrName>
                                        </p:attrNameLst>
                                      </p:cBhvr>
                                      <p:to>
                                        <p:strVal val="0.25"/>
                                      </p:to>
                                    </p:set>
                                    <p:animEffect filter="image" prLst="opacity: 0.25">
                                      <p:cBhvr rctx="IE">
                                        <p:cTn id="104" dur="indefinite"/>
                                        <p:tgtEl>
                                          <p:spTgt spid="96"/>
                                        </p:tgtEl>
                                      </p:cBhvr>
                                    </p:animEffect>
                                  </p:childTnLst>
                                </p:cTn>
                              </p:par>
                              <p:par>
                                <p:cTn id="105" presetID="9" presetClass="emph" presetSubtype="0" grpId="1" nodeType="withEffect">
                                  <p:stCondLst>
                                    <p:cond delay="0"/>
                                  </p:stCondLst>
                                  <p:childTnLst>
                                    <p:set>
                                      <p:cBhvr>
                                        <p:cTn id="106" dur="indefinite"/>
                                        <p:tgtEl>
                                          <p:spTgt spid="196"/>
                                        </p:tgtEl>
                                        <p:attrNameLst>
                                          <p:attrName>style.opacity</p:attrName>
                                        </p:attrNameLst>
                                      </p:cBhvr>
                                      <p:to>
                                        <p:strVal val="0.25"/>
                                      </p:to>
                                    </p:set>
                                    <p:animEffect filter="image" prLst="opacity: 0.25">
                                      <p:cBhvr rctx="IE">
                                        <p:cTn id="107" dur="indefinite"/>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192" grpId="0"/>
      <p:bldP spid="193" grpId="0"/>
      <p:bldP spid="193" grpId="1"/>
      <p:bldP spid="194" grpId="0"/>
      <p:bldP spid="194" grpId="1"/>
      <p:bldP spid="195" grpId="0"/>
      <p:bldP spid="195" grpId="1"/>
      <p:bldP spid="196" grpId="0"/>
      <p:bldP spid="19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45"/>
          <p:cNvSpPr/>
          <p:nvPr/>
        </p:nvSpPr>
        <p:spPr>
          <a:xfrm>
            <a:off x="7174497" y="1342989"/>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0">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33"/>
          <p:cNvSpPr/>
          <p:nvPr/>
        </p:nvSpPr>
        <p:spPr>
          <a:xfrm>
            <a:off x="537198" y="1342989"/>
            <a:ext cx="2144681" cy="2244027"/>
          </a:xfrm>
          <a:prstGeom prst="rect">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latin typeface="Arial" panose="020B0604020202020204" pitchFamily="34" charset="0"/>
                <a:ea typeface="微软雅黑" panose="020B0503020204020204" pitchFamily="34" charset="-122"/>
                <a:sym typeface="Arial" panose="020B0604020202020204" pitchFamily="34" charset="0"/>
              </a:rPr>
              <a:t>标题</a:t>
            </a:r>
            <a:endParaRPr lang="en-US" altLang="zh-CN" sz="4400" dirty="0">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4400" dirty="0">
                <a:latin typeface="Arial" panose="020B0604020202020204" pitchFamily="34" charset="0"/>
                <a:ea typeface="微软雅黑" panose="020B0503020204020204" pitchFamily="34" charset="-122"/>
                <a:sym typeface="Arial" panose="020B0604020202020204" pitchFamily="34" charset="0"/>
              </a:rPr>
              <a:t>内容</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35"/>
          <p:cNvSpPr/>
          <p:nvPr/>
        </p:nvSpPr>
        <p:spPr>
          <a:xfrm>
            <a:off x="4962066" y="1342989"/>
            <a:ext cx="2144681" cy="2244027"/>
          </a:xfrm>
          <a:prstGeom prst="rect">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600">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41"/>
          <p:cNvSpPr/>
          <p:nvPr/>
        </p:nvSpPr>
        <p:spPr>
          <a:xfrm>
            <a:off x="537200" y="3649503"/>
            <a:ext cx="4357113" cy="2244027"/>
          </a:xfrm>
          <a:prstGeom prst="rect">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43"/>
          <p:cNvSpPr/>
          <p:nvPr/>
        </p:nvSpPr>
        <p:spPr>
          <a:xfrm>
            <a:off x="4962066" y="3649502"/>
            <a:ext cx="2144681" cy="2244027"/>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Rectangle 47"/>
          <p:cNvSpPr/>
          <p:nvPr/>
        </p:nvSpPr>
        <p:spPr>
          <a:xfrm>
            <a:off x="9386931" y="3649502"/>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latin typeface="Arial" panose="020B0604020202020204" pitchFamily="34" charset="0"/>
                <a:ea typeface="微软雅黑" panose="020B0503020204020204" pitchFamily="34" charset="-122"/>
                <a:sym typeface="Arial" panose="020B0604020202020204" pitchFamily="34" charset="0"/>
              </a:rPr>
              <a:t>标题</a:t>
            </a:r>
            <a:endParaRPr lang="en-US" altLang="zh-CN" sz="4400" dirty="0">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4400" dirty="0">
                <a:latin typeface="Arial" panose="020B0604020202020204" pitchFamily="34" charset="0"/>
                <a:ea typeface="微软雅黑" panose="020B0503020204020204" pitchFamily="34" charset="-122"/>
                <a:sym typeface="Arial" panose="020B0604020202020204" pitchFamily="34" charset="0"/>
              </a:rPr>
              <a:t>内容</a:t>
            </a:r>
            <a:endParaRPr lang="id-ID" altLang="zh-CN"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50"/>
          <p:cNvSpPr txBox="1"/>
          <p:nvPr/>
        </p:nvSpPr>
        <p:spPr>
          <a:xfrm>
            <a:off x="4962063" y="1699688"/>
            <a:ext cx="2144681" cy="369332"/>
          </a:xfrm>
          <a:prstGeom prst="rect">
            <a:avLst/>
          </a:prstGeom>
          <a:noFill/>
        </p:spPr>
        <p:txBody>
          <a:bodyPr wrap="square" lIns="0" tIns="0" rIns="0" bIns="0" rtlCol="0" anchor="ctr">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AU"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 Placeholder 32"/>
          <p:cNvSpPr txBox="1"/>
          <p:nvPr/>
        </p:nvSpPr>
        <p:spPr>
          <a:xfrm>
            <a:off x="5091731" y="2241971"/>
            <a:ext cx="1935514" cy="11079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 Placeholder 32"/>
          <p:cNvSpPr txBox="1"/>
          <p:nvPr/>
        </p:nvSpPr>
        <p:spPr>
          <a:xfrm>
            <a:off x="889375" y="4032851"/>
            <a:ext cx="3610184" cy="147732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Text Placeholder 32"/>
          <p:cNvSpPr txBox="1"/>
          <p:nvPr/>
        </p:nvSpPr>
        <p:spPr>
          <a:xfrm>
            <a:off x="7388433" y="1996598"/>
            <a:ext cx="1697976" cy="3323987"/>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descr="图片包含 人员, 男孩, 孩子, 年轻&#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24075" r="13150"/>
          <a:stretch>
            <a:fillRect/>
          </a:stretch>
        </p:blipFill>
        <p:spPr>
          <a:xfrm>
            <a:off x="2782063" y="1342989"/>
            <a:ext cx="2115168" cy="2232596"/>
          </a:xfrm>
          <a:prstGeom prst="rect">
            <a:avLst/>
          </a:prstGeom>
        </p:spPr>
      </p:pic>
      <p:pic>
        <p:nvPicPr>
          <p:cNvPr id="5" name="图片 4" descr="图片包含 人员, 就坐, 孩子, 室内&#10;&#10;已生成高可信度的说明"/>
          <p:cNvPicPr>
            <a:picLocks noChangeAspect="1"/>
          </p:cNvPicPr>
          <p:nvPr/>
        </p:nvPicPr>
        <p:blipFill rotWithShape="1">
          <a:blip r:embed="rId3">
            <a:extLst>
              <a:ext uri="{28A0092B-C50C-407E-A947-70E740481C1C}">
                <a14:useLocalDpi xmlns:a14="http://schemas.microsoft.com/office/drawing/2010/main" val="0"/>
              </a:ext>
            </a:extLst>
          </a:blip>
          <a:srcRect l="11308" b="23648"/>
          <a:stretch>
            <a:fillRect/>
          </a:stretch>
        </p:blipFill>
        <p:spPr>
          <a:xfrm>
            <a:off x="9386928" y="1342990"/>
            <a:ext cx="2144684" cy="223259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7" grpId="0" animBg="1"/>
      <p:bldP spid="79" grpId="0" animBg="1"/>
      <p:bldP spid="80" grpId="0" animBg="1"/>
      <p:bldP spid="8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p:nvPr/>
        </p:nvGrpSpPr>
        <p:grpSpPr>
          <a:xfrm>
            <a:off x="4819372" y="5477228"/>
            <a:ext cx="2600887" cy="2600887"/>
            <a:chOff x="3614476" y="3221164"/>
            <a:chExt cx="1950772" cy="1950772"/>
          </a:xfrm>
        </p:grpSpPr>
        <p:sp>
          <p:nvSpPr>
            <p:cNvPr id="49" name="Chord 48"/>
            <p:cNvSpPr/>
            <p:nvPr/>
          </p:nvSpPr>
          <p:spPr>
            <a:xfrm rot="6300000">
              <a:off x="3614476" y="3221164"/>
              <a:ext cx="1950772" cy="1950772"/>
            </a:xfrm>
            <a:prstGeom prst="chord">
              <a:avLst>
                <a:gd name="adj1" fmla="val 4234771"/>
                <a:gd name="adj2" fmla="val 15531980"/>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53"/>
            <p:cNvSpPr>
              <a:spLocks noEditPoints="1"/>
            </p:cNvSpPr>
            <p:nvPr/>
          </p:nvSpPr>
          <p:spPr bwMode="auto">
            <a:xfrm>
              <a:off x="4312763" y="3528584"/>
              <a:ext cx="554198" cy="561860"/>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Arc 43"/>
          <p:cNvSpPr/>
          <p:nvPr/>
        </p:nvSpPr>
        <p:spPr>
          <a:xfrm>
            <a:off x="3765680" y="4484213"/>
            <a:ext cx="4660644" cy="4660644"/>
          </a:xfrm>
          <a:prstGeom prst="arc">
            <a:avLst>
              <a:gd name="adj1" fmla="val 10769273"/>
              <a:gd name="adj2" fmla="val 0"/>
            </a:avLst>
          </a:prstGeom>
          <a:ln w="57150" cap="rnd">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3613288" y="6635525"/>
            <a:ext cx="304783" cy="304783"/>
          </a:xfrm>
          <a:prstGeom prst="ellipse">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8273932" y="6635525"/>
            <a:ext cx="304783" cy="304783"/>
          </a:xfrm>
          <a:prstGeom prst="ellipse">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5944862" y="4330747"/>
            <a:ext cx="304783" cy="304783"/>
          </a:xfrm>
          <a:prstGeom prst="ellipse">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7607218" y="5031887"/>
            <a:ext cx="304783" cy="304783"/>
          </a:xfrm>
          <a:prstGeom prst="ellipse">
            <a:avLst/>
          </a:prstGeom>
          <a:solidFill>
            <a:srgbClr val="F69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4285816" y="5031887"/>
            <a:ext cx="304783" cy="304783"/>
          </a:xfrm>
          <a:prstGeom prst="ellipse">
            <a:avLst/>
          </a:prstGeom>
          <a:solidFill>
            <a:srgbClr val="F692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ardrop 12"/>
          <p:cNvSpPr/>
          <p:nvPr/>
        </p:nvSpPr>
        <p:spPr>
          <a:xfrm rot="5400000">
            <a:off x="2527495" y="5549733"/>
            <a:ext cx="1085791" cy="1085791"/>
          </a:xfrm>
          <a:prstGeom prst="teardrop">
            <a:avLst/>
          </a:prstGeom>
          <a:solidFill>
            <a:srgbClr val="39A3C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ardrop 13"/>
          <p:cNvSpPr/>
          <p:nvPr/>
        </p:nvSpPr>
        <p:spPr>
          <a:xfrm rot="5400000">
            <a:off x="3181509" y="3949766"/>
            <a:ext cx="1085791" cy="1085791"/>
          </a:xfrm>
          <a:prstGeom prst="teardrop">
            <a:avLst/>
          </a:prstGeom>
          <a:solidFill>
            <a:srgbClr val="FFC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ardrop 14"/>
          <p:cNvSpPr/>
          <p:nvPr/>
        </p:nvSpPr>
        <p:spPr>
          <a:xfrm rot="16200000" flipH="1">
            <a:off x="7946924" y="3949767"/>
            <a:ext cx="1085791" cy="1085791"/>
          </a:xfrm>
          <a:prstGeom prst="teardrop">
            <a:avLst/>
          </a:prstGeom>
          <a:solidFill>
            <a:srgbClr val="F6921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ardrop 15"/>
          <p:cNvSpPr/>
          <p:nvPr/>
        </p:nvSpPr>
        <p:spPr>
          <a:xfrm rot="16200000" flipH="1">
            <a:off x="8667608" y="5549733"/>
            <a:ext cx="1085791" cy="1085791"/>
          </a:xfrm>
          <a:prstGeom prst="teardrop">
            <a:avLst/>
          </a:prstGeom>
          <a:solidFill>
            <a:srgbClr val="39A3C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ardrop 16"/>
          <p:cNvSpPr/>
          <p:nvPr/>
        </p:nvSpPr>
        <p:spPr>
          <a:xfrm rot="13500000" flipH="1">
            <a:off x="5554357" y="2956583"/>
            <a:ext cx="1085791" cy="1085791"/>
          </a:xfrm>
          <a:prstGeom prst="teardrop">
            <a:avLst/>
          </a:prstGeom>
          <a:solidFill>
            <a:srgbClr val="00A69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27"/>
          <p:cNvSpPr/>
          <p:nvPr/>
        </p:nvSpPr>
        <p:spPr bwMode="auto">
          <a:xfrm>
            <a:off x="5872600" y="3302698"/>
            <a:ext cx="449307" cy="495073"/>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37"/>
          <p:cNvSpPr>
            <a:spLocks noEditPoints="1"/>
          </p:cNvSpPr>
          <p:nvPr/>
        </p:nvSpPr>
        <p:spPr bwMode="auto">
          <a:xfrm>
            <a:off x="8994617" y="5980788"/>
            <a:ext cx="395978" cy="405480"/>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45"/>
          <p:cNvSpPr/>
          <p:nvPr/>
        </p:nvSpPr>
        <p:spPr bwMode="auto">
          <a:xfrm>
            <a:off x="3506312" y="4304177"/>
            <a:ext cx="437157" cy="376970"/>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46"/>
          <p:cNvSpPr>
            <a:spLocks noEditPoints="1"/>
          </p:cNvSpPr>
          <p:nvPr/>
        </p:nvSpPr>
        <p:spPr bwMode="auto">
          <a:xfrm>
            <a:off x="2866927" y="5944356"/>
            <a:ext cx="437157" cy="478341"/>
          </a:xfrm>
          <a:custGeom>
            <a:avLst/>
            <a:gdLst/>
            <a:ahLst/>
            <a:cxnLst>
              <a:cxn ang="0">
                <a:pos x="49" y="42"/>
              </a:cxn>
              <a:cxn ang="0">
                <a:pos x="33" y="58"/>
              </a:cxn>
              <a:cxn ang="0">
                <a:pos x="33" y="46"/>
              </a:cxn>
              <a:cxn ang="0">
                <a:pos x="31" y="45"/>
              </a:cxn>
              <a:cxn ang="0">
                <a:pos x="31" y="58"/>
              </a:cxn>
              <a:cxn ang="0">
                <a:pos x="14" y="42"/>
              </a:cxn>
              <a:cxn ang="0">
                <a:pos x="1" y="33"/>
              </a:cxn>
              <a:cxn ang="0">
                <a:pos x="3" y="31"/>
              </a:cxn>
              <a:cxn ang="0">
                <a:pos x="4" y="31"/>
              </a:cxn>
              <a:cxn ang="0">
                <a:pos x="4" y="7"/>
              </a:cxn>
              <a:cxn ang="0">
                <a:pos x="9" y="0"/>
              </a:cxn>
              <a:cxn ang="0">
                <a:pos x="54" y="0"/>
              </a:cxn>
              <a:cxn ang="0">
                <a:pos x="60" y="7"/>
              </a:cxn>
              <a:cxn ang="0">
                <a:pos x="60" y="31"/>
              </a:cxn>
              <a:cxn ang="0">
                <a:pos x="61" y="31"/>
              </a:cxn>
              <a:cxn ang="0">
                <a:pos x="63" y="33"/>
              </a:cxn>
              <a:cxn ang="0">
                <a:pos x="49" y="42"/>
              </a:cxn>
              <a:cxn ang="0">
                <a:pos x="57" y="9"/>
              </a:cxn>
              <a:cxn ang="0">
                <a:pos x="52" y="4"/>
              </a:cxn>
              <a:cxn ang="0">
                <a:pos x="12" y="4"/>
              </a:cxn>
              <a:cxn ang="0">
                <a:pos x="7" y="9"/>
              </a:cxn>
              <a:cxn ang="0">
                <a:pos x="7" y="33"/>
              </a:cxn>
              <a:cxn ang="0">
                <a:pos x="27" y="37"/>
              </a:cxn>
              <a:cxn ang="0">
                <a:pos x="30" y="38"/>
              </a:cxn>
              <a:cxn ang="0">
                <a:pos x="30" y="38"/>
              </a:cxn>
              <a:cxn ang="0">
                <a:pos x="33" y="40"/>
              </a:cxn>
              <a:cxn ang="0">
                <a:pos x="37" y="37"/>
              </a:cxn>
              <a:cxn ang="0">
                <a:pos x="57" y="33"/>
              </a:cxn>
              <a:cxn ang="0">
                <a:pos x="57" y="9"/>
              </a:cxn>
              <a:cxn ang="0">
                <a:pos x="23" y="34"/>
              </a:cxn>
              <a:cxn ang="0">
                <a:pos x="16" y="27"/>
              </a:cxn>
              <a:cxn ang="0">
                <a:pos x="23" y="20"/>
              </a:cxn>
              <a:cxn ang="0">
                <a:pos x="31" y="27"/>
              </a:cxn>
              <a:cxn ang="0">
                <a:pos x="23" y="34"/>
              </a:cxn>
              <a:cxn ang="0">
                <a:pos x="41" y="34"/>
              </a:cxn>
              <a:cxn ang="0">
                <a:pos x="33" y="27"/>
              </a:cxn>
              <a:cxn ang="0">
                <a:pos x="41" y="20"/>
              </a:cxn>
              <a:cxn ang="0">
                <a:pos x="49" y="27"/>
              </a:cxn>
              <a:cxn ang="0">
                <a:pos x="41" y="34"/>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75"/>
          <p:cNvSpPr>
            <a:spLocks noEditPoints="1"/>
          </p:cNvSpPr>
          <p:nvPr/>
        </p:nvSpPr>
        <p:spPr bwMode="auto">
          <a:xfrm>
            <a:off x="8299331" y="4293090"/>
            <a:ext cx="395978" cy="399145"/>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3"/>
          <p:cNvSpPr txBox="1"/>
          <p:nvPr/>
        </p:nvSpPr>
        <p:spPr>
          <a:xfrm>
            <a:off x="475298" y="4860647"/>
            <a:ext cx="2522449" cy="886397"/>
          </a:xfrm>
          <a:prstGeom prst="rect">
            <a:avLst/>
          </a:prstGeom>
          <a:noFill/>
        </p:spPr>
        <p:txBody>
          <a:bodyPr wrap="square" lIns="0" tIns="0" rIns="0" bIns="0" rtlCol="0">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4"/>
          <p:cNvSpPr txBox="1"/>
          <p:nvPr/>
        </p:nvSpPr>
        <p:spPr>
          <a:xfrm>
            <a:off x="452924" y="4304226"/>
            <a:ext cx="1795364" cy="307777"/>
          </a:xfrm>
          <a:prstGeom prst="rect">
            <a:avLst/>
          </a:prstGeom>
          <a:noFill/>
        </p:spPr>
        <p:txBody>
          <a:bodyPr wrap="none" lIns="0" tIns="0" rIns="0" bIns="0" rtlCol="0">
            <a:spAutoFit/>
          </a:bodyPr>
          <a:lstStyle/>
          <a:p>
            <a:pPr algn="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043198" y="3132035"/>
            <a:ext cx="2708589" cy="886397"/>
          </a:xfrm>
          <a:prstGeom prst="rect">
            <a:avLst/>
          </a:prstGeom>
          <a:noFill/>
        </p:spPr>
        <p:txBody>
          <a:bodyPr wrap="square" lIns="0" tIns="0" rIns="0" bIns="0" rtlCol="0">
            <a:spAutoFit/>
          </a:bodyPr>
          <a:lstStyle/>
          <a:p>
            <a:pPr algn="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750563" y="2633135"/>
            <a:ext cx="1795364" cy="307777"/>
          </a:xfrm>
          <a:prstGeom prst="rect">
            <a:avLst/>
          </a:prstGeom>
          <a:noFill/>
        </p:spPr>
        <p:txBody>
          <a:bodyPr wrap="none" lIns="0" tIns="0" rIns="0" bIns="0" rtlCol="0">
            <a:spAutoFit/>
          </a:bodyPr>
          <a:lstStyle/>
          <a:p>
            <a:pPr algn="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23"/>
          <p:cNvSpPr txBox="1"/>
          <p:nvPr/>
        </p:nvSpPr>
        <p:spPr>
          <a:xfrm>
            <a:off x="4590599" y="2010335"/>
            <a:ext cx="2822238" cy="886397"/>
          </a:xfrm>
          <a:prstGeom prst="rect">
            <a:avLst/>
          </a:prstGeom>
          <a:noFill/>
        </p:spPr>
        <p:txBody>
          <a:bodyPr wrap="square" lIns="0" tIns="0" rIns="0" bIns="0" rtlCol="0">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4"/>
          <p:cNvSpPr txBox="1"/>
          <p:nvPr/>
        </p:nvSpPr>
        <p:spPr>
          <a:xfrm>
            <a:off x="5077828" y="1571723"/>
            <a:ext cx="1795364" cy="307777"/>
          </a:xfrm>
          <a:prstGeom prst="rect">
            <a:avLst/>
          </a:prstGeom>
          <a:noFill/>
        </p:spPr>
        <p:txBody>
          <a:bodyPr wrap="none" lIns="0" tIns="0" rIns="0" bIns="0" rtlCol="0">
            <a:spAutoFit/>
          </a:bodyPr>
          <a:lstStyle/>
          <a:p>
            <a:pPr algn="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23"/>
          <p:cNvSpPr txBox="1"/>
          <p:nvPr/>
        </p:nvSpPr>
        <p:spPr>
          <a:xfrm>
            <a:off x="8299331" y="3071747"/>
            <a:ext cx="2814465" cy="886397"/>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24"/>
          <p:cNvSpPr txBox="1"/>
          <p:nvPr/>
        </p:nvSpPr>
        <p:spPr>
          <a:xfrm>
            <a:off x="8606468" y="2633135"/>
            <a:ext cx="1795363" cy="307777"/>
          </a:xfrm>
          <a:prstGeom prst="rect">
            <a:avLst/>
          </a:prstGeom>
          <a:noFill/>
        </p:spPr>
        <p:txBody>
          <a:bodyPr wrap="none" lIns="0" tIns="0" rIns="0" bIns="0" rtlCol="0">
            <a:spAutoFit/>
          </a:bodyPr>
          <a:lstStyle/>
          <a:p>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23"/>
          <p:cNvSpPr txBox="1"/>
          <p:nvPr/>
        </p:nvSpPr>
        <p:spPr>
          <a:xfrm>
            <a:off x="9133211" y="4739650"/>
            <a:ext cx="2415551" cy="886397"/>
          </a:xfrm>
          <a:prstGeom prst="rect">
            <a:avLst/>
          </a:prstGeom>
          <a:noFill/>
        </p:spPr>
        <p:txBody>
          <a:bodyPr wrap="square" lIns="0" tIns="0" rIns="0" bIns="0" rtlCol="0">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24"/>
          <p:cNvSpPr txBox="1"/>
          <p:nvPr/>
        </p:nvSpPr>
        <p:spPr>
          <a:xfrm>
            <a:off x="9753399" y="4304177"/>
            <a:ext cx="1795363" cy="307777"/>
          </a:xfrm>
          <a:prstGeom prst="rect">
            <a:avLst/>
          </a:prstGeom>
          <a:noFill/>
        </p:spPr>
        <p:txBody>
          <a:bodyPr wrap="none" lIns="0" tIns="0" rIns="0" bIns="0" rtlCol="0">
            <a:spAutoFit/>
          </a:bodyPr>
          <a:lstStyle/>
          <a:p>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p:tgtEl>
                                          <p:spTgt spid="30"/>
                                        </p:tgtEl>
                                        <p:attrNameLst>
                                          <p:attrName>ppt_y</p:attrName>
                                        </p:attrNameLst>
                                      </p:cBhvr>
                                      <p:tavLst>
                                        <p:tav tm="0">
                                          <p:val>
                                            <p:strVal val="#ppt_y+#ppt_h*1.125000"/>
                                          </p:val>
                                        </p:tav>
                                        <p:tav tm="100000">
                                          <p:val>
                                            <p:strVal val="#ppt_y"/>
                                          </p:val>
                                        </p:tav>
                                      </p:tavLst>
                                    </p:anim>
                                    <p:animEffect transition="in" filter="wipe(up)">
                                      <p:cBhvr>
                                        <p:cTn id="43" dur="500"/>
                                        <p:tgtEl>
                                          <p:spTgt spid="30"/>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ppt_y</p:attrName>
                                        </p:attrNameLst>
                                      </p:cBhvr>
                                      <p:tavLst>
                                        <p:tav tm="0">
                                          <p:val>
                                            <p:strVal val="#ppt_y-#ppt_h*1.125000"/>
                                          </p:val>
                                        </p:tav>
                                        <p:tav tm="100000">
                                          <p:val>
                                            <p:strVal val="#ppt_y"/>
                                          </p:val>
                                        </p:tav>
                                      </p:tavLst>
                                    </p:anim>
                                    <p:animEffect transition="in" filter="wipe(down)">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par>
                          <p:cTn id="59" fill="hold">
                            <p:stCondLst>
                              <p:cond delay="3500"/>
                            </p:stCondLst>
                            <p:childTnLst>
                              <p:par>
                                <p:cTn id="60" presetID="12" presetClass="entr" presetSubtype="4"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p:tgtEl>
                                          <p:spTgt spid="32"/>
                                        </p:tgtEl>
                                        <p:attrNameLst>
                                          <p:attrName>ppt_y</p:attrName>
                                        </p:attrNameLst>
                                      </p:cBhvr>
                                      <p:tavLst>
                                        <p:tav tm="0">
                                          <p:val>
                                            <p:strVal val="#ppt_y+#ppt_h*1.125000"/>
                                          </p:val>
                                        </p:tav>
                                        <p:tav tm="100000">
                                          <p:val>
                                            <p:strVal val="#ppt_y"/>
                                          </p:val>
                                        </p:tav>
                                      </p:tavLst>
                                    </p:anim>
                                    <p:animEffect transition="in" filter="wipe(up)">
                                      <p:cBhvr>
                                        <p:cTn id="63" dur="500"/>
                                        <p:tgtEl>
                                          <p:spTgt spid="32"/>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down)">
                                      <p:cBhvr>
                                        <p:cTn id="67" dur="500"/>
                                        <p:tgtEl>
                                          <p:spTgt spid="33"/>
                                        </p:tgtEl>
                                      </p:cBhvr>
                                    </p:animEffect>
                                  </p:childTnLst>
                                </p:cTn>
                              </p:par>
                            </p:childTnLst>
                          </p:cTn>
                        </p:par>
                        <p:par>
                          <p:cTn id="68" fill="hold">
                            <p:stCondLst>
                              <p:cond delay="4000"/>
                            </p:stCondLst>
                            <p:childTnLst>
                              <p:par>
                                <p:cTn id="69" presetID="53" presetClass="entr" presetSubtype="16"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fltVal val="0"/>
                                          </p:val>
                                        </p:tav>
                                        <p:tav tm="100000">
                                          <p:val>
                                            <p:strVal val="#ppt_h"/>
                                          </p:val>
                                        </p:tav>
                                      </p:tavLst>
                                    </p:anim>
                                    <p:animEffect transition="in" filter="fade">
                                      <p:cBhvr>
                                        <p:cTn id="73" dur="500"/>
                                        <p:tgtEl>
                                          <p:spTgt spid="10"/>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450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ppt_w</p:attrName>
                                        </p:attrNameLst>
                                      </p:cBhvr>
                                      <p:tavLst>
                                        <p:tav tm="0">
                                          <p:val>
                                            <p:fltVal val="0"/>
                                          </p:val>
                                        </p:tav>
                                        <p:tav tm="100000">
                                          <p:val>
                                            <p:strVal val="#ppt_w"/>
                                          </p:val>
                                        </p:tav>
                                      </p:tavLst>
                                    </p:anim>
                                    <p:anim calcmode="lin" valueType="num">
                                      <p:cBhvr>
                                        <p:cTn id="83" dur="500" fill="hold"/>
                                        <p:tgtEl>
                                          <p:spTgt spid="24"/>
                                        </p:tgtEl>
                                        <p:attrNameLst>
                                          <p:attrName>ppt_h</p:attrName>
                                        </p:attrNameLst>
                                      </p:cBhvr>
                                      <p:tavLst>
                                        <p:tav tm="0">
                                          <p:val>
                                            <p:fltVal val="0"/>
                                          </p:val>
                                        </p:tav>
                                        <p:tav tm="100000">
                                          <p:val>
                                            <p:strVal val="#ppt_h"/>
                                          </p:val>
                                        </p:tav>
                                      </p:tavLst>
                                    </p:anim>
                                    <p:animEffect transition="in" filter="fade">
                                      <p:cBhvr>
                                        <p:cTn id="84" dur="500"/>
                                        <p:tgtEl>
                                          <p:spTgt spid="24"/>
                                        </p:tgtEl>
                                      </p:cBhvr>
                                    </p:animEffect>
                                  </p:childTnLst>
                                </p:cTn>
                              </p:par>
                            </p:childTnLst>
                          </p:cTn>
                        </p:par>
                        <p:par>
                          <p:cTn id="85" fill="hold">
                            <p:stCondLst>
                              <p:cond delay="5000"/>
                            </p:stCondLst>
                            <p:childTnLst>
                              <p:par>
                                <p:cTn id="86" presetID="12" presetClass="entr" presetSubtype="4"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additive="base">
                                        <p:cTn id="88" dur="500"/>
                                        <p:tgtEl>
                                          <p:spTgt spid="34"/>
                                        </p:tgtEl>
                                        <p:attrNameLst>
                                          <p:attrName>ppt_y</p:attrName>
                                        </p:attrNameLst>
                                      </p:cBhvr>
                                      <p:tavLst>
                                        <p:tav tm="0">
                                          <p:val>
                                            <p:strVal val="#ppt_y+#ppt_h*1.125000"/>
                                          </p:val>
                                        </p:tav>
                                        <p:tav tm="100000">
                                          <p:val>
                                            <p:strVal val="#ppt_y"/>
                                          </p:val>
                                        </p:tav>
                                      </p:tavLst>
                                    </p:anim>
                                    <p:animEffect transition="in" filter="wipe(up)">
                                      <p:cBhvr>
                                        <p:cTn id="89" dur="500"/>
                                        <p:tgtEl>
                                          <p:spTgt spid="34"/>
                                        </p:tgtEl>
                                      </p:cBhvr>
                                    </p:animEffect>
                                  </p:childTnLst>
                                </p:cTn>
                              </p:par>
                              <p:par>
                                <p:cTn id="90" presetID="12" presetClass="entr" presetSubtype="1"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 calcmode="lin" valueType="num">
                                      <p:cBhvr additive="base">
                                        <p:cTn id="92" dur="500"/>
                                        <p:tgtEl>
                                          <p:spTgt spid="35"/>
                                        </p:tgtEl>
                                        <p:attrNameLst>
                                          <p:attrName>ppt_y</p:attrName>
                                        </p:attrNameLst>
                                      </p:cBhvr>
                                      <p:tavLst>
                                        <p:tav tm="0">
                                          <p:val>
                                            <p:strVal val="#ppt_y-#ppt_h*1.125000"/>
                                          </p:val>
                                        </p:tav>
                                        <p:tav tm="100000">
                                          <p:val>
                                            <p:strVal val="#ppt_y"/>
                                          </p:val>
                                        </p:tav>
                                      </p:tavLst>
                                    </p:anim>
                                    <p:animEffect transition="in" filter="wipe(down)">
                                      <p:cBhvr>
                                        <p:cTn id="93" dur="500"/>
                                        <p:tgtEl>
                                          <p:spTgt spid="35"/>
                                        </p:tgtEl>
                                      </p:cBhvr>
                                    </p:animEffect>
                                  </p:childTnLst>
                                </p:cTn>
                              </p:par>
                            </p:childTnLst>
                          </p:cTn>
                        </p:par>
                        <p:par>
                          <p:cTn id="94" fill="hold">
                            <p:stCondLst>
                              <p:cond delay="5500"/>
                            </p:stCondLst>
                            <p:childTnLst>
                              <p:par>
                                <p:cTn id="95" presetID="53" presetClass="entr" presetSubtype="16" fill="hold" grpId="0" nodeType="after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p:cTn id="97" dur="500" fill="hold"/>
                                        <p:tgtEl>
                                          <p:spTgt spid="11"/>
                                        </p:tgtEl>
                                        <p:attrNameLst>
                                          <p:attrName>ppt_w</p:attrName>
                                        </p:attrNameLst>
                                      </p:cBhvr>
                                      <p:tavLst>
                                        <p:tav tm="0">
                                          <p:val>
                                            <p:fltVal val="0"/>
                                          </p:val>
                                        </p:tav>
                                        <p:tav tm="100000">
                                          <p:val>
                                            <p:strVal val="#ppt_w"/>
                                          </p:val>
                                        </p:tav>
                                      </p:tavLst>
                                    </p:anim>
                                    <p:anim calcmode="lin" valueType="num">
                                      <p:cBhvr>
                                        <p:cTn id="98" dur="500" fill="hold"/>
                                        <p:tgtEl>
                                          <p:spTgt spid="11"/>
                                        </p:tgtEl>
                                        <p:attrNameLst>
                                          <p:attrName>ppt_h</p:attrName>
                                        </p:attrNameLst>
                                      </p:cBhvr>
                                      <p:tavLst>
                                        <p:tav tm="0">
                                          <p:val>
                                            <p:fltVal val="0"/>
                                          </p:val>
                                        </p:tav>
                                        <p:tav tm="100000">
                                          <p:val>
                                            <p:strVal val="#ppt_h"/>
                                          </p:val>
                                        </p:tav>
                                      </p:tavLst>
                                    </p:anim>
                                    <p:animEffect transition="in" filter="fade">
                                      <p:cBhvr>
                                        <p:cTn id="99" dur="500"/>
                                        <p:tgtEl>
                                          <p:spTgt spid="1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5"/>
                                        </p:tgtEl>
                                        <p:attrNameLst>
                                          <p:attrName>style.visibility</p:attrName>
                                        </p:attrNameLst>
                                      </p:cBhvr>
                                      <p:to>
                                        <p:strVal val="visible"/>
                                      </p:to>
                                    </p:set>
                                    <p:anim calcmode="lin" valueType="num">
                                      <p:cBhvr>
                                        <p:cTn id="102" dur="500" fill="hold"/>
                                        <p:tgtEl>
                                          <p:spTgt spid="15"/>
                                        </p:tgtEl>
                                        <p:attrNameLst>
                                          <p:attrName>ppt_w</p:attrName>
                                        </p:attrNameLst>
                                      </p:cBhvr>
                                      <p:tavLst>
                                        <p:tav tm="0">
                                          <p:val>
                                            <p:fltVal val="0"/>
                                          </p:val>
                                        </p:tav>
                                        <p:tav tm="100000">
                                          <p:val>
                                            <p:strVal val="#ppt_w"/>
                                          </p:val>
                                        </p:tav>
                                      </p:tavLst>
                                    </p:anim>
                                    <p:anim calcmode="lin" valueType="num">
                                      <p:cBhvr>
                                        <p:cTn id="103" dur="500" fill="hold"/>
                                        <p:tgtEl>
                                          <p:spTgt spid="15"/>
                                        </p:tgtEl>
                                        <p:attrNameLst>
                                          <p:attrName>ppt_h</p:attrName>
                                        </p:attrNameLst>
                                      </p:cBhvr>
                                      <p:tavLst>
                                        <p:tav tm="0">
                                          <p:val>
                                            <p:fltVal val="0"/>
                                          </p:val>
                                        </p:tav>
                                        <p:tav tm="100000">
                                          <p:val>
                                            <p:strVal val="#ppt_h"/>
                                          </p:val>
                                        </p:tav>
                                      </p:tavLst>
                                    </p:anim>
                                    <p:animEffect transition="in" filter="fade">
                                      <p:cBhvr>
                                        <p:cTn id="104" dur="500"/>
                                        <p:tgtEl>
                                          <p:spTgt spid="15"/>
                                        </p:tgtEl>
                                      </p:cBhvr>
                                    </p:animEffect>
                                  </p:childTnLst>
                                </p:cTn>
                              </p:par>
                            </p:childTnLst>
                          </p:cTn>
                        </p:par>
                        <p:par>
                          <p:cTn id="105" fill="hold">
                            <p:stCondLst>
                              <p:cond delay="6000"/>
                            </p:stCondLst>
                            <p:childTnLst>
                              <p:par>
                                <p:cTn id="106" presetID="53" presetClass="entr" presetSubtype="16"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ppt_w</p:attrName>
                                        </p:attrNameLst>
                                      </p:cBhvr>
                                      <p:tavLst>
                                        <p:tav tm="0">
                                          <p:val>
                                            <p:fltVal val="0"/>
                                          </p:val>
                                        </p:tav>
                                        <p:tav tm="100000">
                                          <p:val>
                                            <p:strVal val="#ppt_w"/>
                                          </p:val>
                                        </p:tav>
                                      </p:tavLst>
                                    </p:anim>
                                    <p:anim calcmode="lin" valueType="num">
                                      <p:cBhvr>
                                        <p:cTn id="109" dur="500" fill="hold"/>
                                        <p:tgtEl>
                                          <p:spTgt spid="28"/>
                                        </p:tgtEl>
                                        <p:attrNameLst>
                                          <p:attrName>ppt_h</p:attrName>
                                        </p:attrNameLst>
                                      </p:cBhvr>
                                      <p:tavLst>
                                        <p:tav tm="0">
                                          <p:val>
                                            <p:fltVal val="0"/>
                                          </p:val>
                                        </p:tav>
                                        <p:tav tm="100000">
                                          <p:val>
                                            <p:strVal val="#ppt_h"/>
                                          </p:val>
                                        </p:tav>
                                      </p:tavLst>
                                    </p:anim>
                                    <p:animEffect transition="in" filter="fade">
                                      <p:cBhvr>
                                        <p:cTn id="110" dur="500"/>
                                        <p:tgtEl>
                                          <p:spTgt spid="28"/>
                                        </p:tgtEl>
                                      </p:cBhvr>
                                    </p:animEffect>
                                  </p:childTnLst>
                                </p:cTn>
                              </p:par>
                            </p:childTnLst>
                          </p:cTn>
                        </p:par>
                        <p:par>
                          <p:cTn id="111" fill="hold">
                            <p:stCondLst>
                              <p:cond delay="6500"/>
                            </p:stCondLst>
                            <p:childTnLst>
                              <p:par>
                                <p:cTn id="112" presetID="12" presetClass="entr" presetSubtype="4" fill="hold" grpId="0" nodeType="after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additive="base">
                                        <p:cTn id="114" dur="500"/>
                                        <p:tgtEl>
                                          <p:spTgt spid="36"/>
                                        </p:tgtEl>
                                        <p:attrNameLst>
                                          <p:attrName>ppt_y</p:attrName>
                                        </p:attrNameLst>
                                      </p:cBhvr>
                                      <p:tavLst>
                                        <p:tav tm="0">
                                          <p:val>
                                            <p:strVal val="#ppt_y+#ppt_h*1.125000"/>
                                          </p:val>
                                        </p:tav>
                                        <p:tav tm="100000">
                                          <p:val>
                                            <p:strVal val="#ppt_y"/>
                                          </p:val>
                                        </p:tav>
                                      </p:tavLst>
                                    </p:anim>
                                    <p:animEffect transition="in" filter="wipe(up)">
                                      <p:cBhvr>
                                        <p:cTn id="115" dur="500"/>
                                        <p:tgtEl>
                                          <p:spTgt spid="36"/>
                                        </p:tgtEl>
                                      </p:cBhvr>
                                    </p:animEffect>
                                  </p:childTnLst>
                                </p:cTn>
                              </p:par>
                              <p:par>
                                <p:cTn id="116" presetID="12" presetClass="entr" presetSubtype="1"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additive="base">
                                        <p:cTn id="118" dur="500"/>
                                        <p:tgtEl>
                                          <p:spTgt spid="37"/>
                                        </p:tgtEl>
                                        <p:attrNameLst>
                                          <p:attrName>ppt_y</p:attrName>
                                        </p:attrNameLst>
                                      </p:cBhvr>
                                      <p:tavLst>
                                        <p:tav tm="0">
                                          <p:val>
                                            <p:strVal val="#ppt_y-#ppt_h*1.125000"/>
                                          </p:val>
                                        </p:tav>
                                        <p:tav tm="100000">
                                          <p:val>
                                            <p:strVal val="#ppt_y"/>
                                          </p:val>
                                        </p:tav>
                                      </p:tavLst>
                                    </p:anim>
                                    <p:animEffect transition="in" filter="wipe(down)">
                                      <p:cBhvr>
                                        <p:cTn id="119" dur="500"/>
                                        <p:tgtEl>
                                          <p:spTgt spid="37"/>
                                        </p:tgtEl>
                                      </p:cBhvr>
                                    </p:animEffect>
                                  </p:childTnLst>
                                </p:cTn>
                              </p:par>
                            </p:childTnLst>
                          </p:cTn>
                        </p:par>
                        <p:par>
                          <p:cTn id="120" fill="hold">
                            <p:stCondLst>
                              <p:cond delay="7000"/>
                            </p:stCondLst>
                            <p:childTnLst>
                              <p:par>
                                <p:cTn id="121" presetID="53" presetClass="entr" presetSubtype="16" fill="hold" grpId="0" nodeType="afterEffect">
                                  <p:stCondLst>
                                    <p:cond delay="0"/>
                                  </p:stCondLst>
                                  <p:childTnLst>
                                    <p:set>
                                      <p:cBhvr>
                                        <p:cTn id="122" dur="1" fill="hold">
                                          <p:stCondLst>
                                            <p:cond delay="0"/>
                                          </p:stCondLst>
                                        </p:cTn>
                                        <p:tgtEl>
                                          <p:spTgt spid="9"/>
                                        </p:tgtEl>
                                        <p:attrNameLst>
                                          <p:attrName>style.visibility</p:attrName>
                                        </p:attrNameLst>
                                      </p:cBhvr>
                                      <p:to>
                                        <p:strVal val="visible"/>
                                      </p:to>
                                    </p:set>
                                    <p:anim calcmode="lin" valueType="num">
                                      <p:cBhvr>
                                        <p:cTn id="123" dur="500" fill="hold"/>
                                        <p:tgtEl>
                                          <p:spTgt spid="9"/>
                                        </p:tgtEl>
                                        <p:attrNameLst>
                                          <p:attrName>ppt_w</p:attrName>
                                        </p:attrNameLst>
                                      </p:cBhvr>
                                      <p:tavLst>
                                        <p:tav tm="0">
                                          <p:val>
                                            <p:fltVal val="0"/>
                                          </p:val>
                                        </p:tav>
                                        <p:tav tm="100000">
                                          <p:val>
                                            <p:strVal val="#ppt_w"/>
                                          </p:val>
                                        </p:tav>
                                      </p:tavLst>
                                    </p:anim>
                                    <p:anim calcmode="lin" valueType="num">
                                      <p:cBhvr>
                                        <p:cTn id="124" dur="500" fill="hold"/>
                                        <p:tgtEl>
                                          <p:spTgt spid="9"/>
                                        </p:tgtEl>
                                        <p:attrNameLst>
                                          <p:attrName>ppt_h</p:attrName>
                                        </p:attrNameLst>
                                      </p:cBhvr>
                                      <p:tavLst>
                                        <p:tav tm="0">
                                          <p:val>
                                            <p:fltVal val="0"/>
                                          </p:val>
                                        </p:tav>
                                        <p:tav tm="100000">
                                          <p:val>
                                            <p:strVal val="#ppt_h"/>
                                          </p:val>
                                        </p:tav>
                                      </p:tavLst>
                                    </p:anim>
                                    <p:animEffect transition="in" filter="fade">
                                      <p:cBhvr>
                                        <p:cTn id="125" dur="500"/>
                                        <p:tgtEl>
                                          <p:spTgt spid="9"/>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16"/>
                                        </p:tgtEl>
                                        <p:attrNameLst>
                                          <p:attrName>style.visibility</p:attrName>
                                        </p:attrNameLst>
                                      </p:cBhvr>
                                      <p:to>
                                        <p:strVal val="visible"/>
                                      </p:to>
                                    </p:set>
                                    <p:anim calcmode="lin" valueType="num">
                                      <p:cBhvr>
                                        <p:cTn id="128" dur="500" fill="hold"/>
                                        <p:tgtEl>
                                          <p:spTgt spid="16"/>
                                        </p:tgtEl>
                                        <p:attrNameLst>
                                          <p:attrName>ppt_w</p:attrName>
                                        </p:attrNameLst>
                                      </p:cBhvr>
                                      <p:tavLst>
                                        <p:tav tm="0">
                                          <p:val>
                                            <p:fltVal val="0"/>
                                          </p:val>
                                        </p:tav>
                                        <p:tav tm="100000">
                                          <p:val>
                                            <p:strVal val="#ppt_w"/>
                                          </p:val>
                                        </p:tav>
                                      </p:tavLst>
                                    </p:anim>
                                    <p:anim calcmode="lin" valueType="num">
                                      <p:cBhvr>
                                        <p:cTn id="129" dur="500" fill="hold"/>
                                        <p:tgtEl>
                                          <p:spTgt spid="16"/>
                                        </p:tgtEl>
                                        <p:attrNameLst>
                                          <p:attrName>ppt_h</p:attrName>
                                        </p:attrNameLst>
                                      </p:cBhvr>
                                      <p:tavLst>
                                        <p:tav tm="0">
                                          <p:val>
                                            <p:fltVal val="0"/>
                                          </p:val>
                                        </p:tav>
                                        <p:tav tm="100000">
                                          <p:val>
                                            <p:strVal val="#ppt_h"/>
                                          </p:val>
                                        </p:tav>
                                      </p:tavLst>
                                    </p:anim>
                                    <p:animEffect transition="in" filter="fade">
                                      <p:cBhvr>
                                        <p:cTn id="130" dur="500"/>
                                        <p:tgtEl>
                                          <p:spTgt spid="16"/>
                                        </p:tgtEl>
                                      </p:cBhvr>
                                    </p:animEffect>
                                  </p:childTnLst>
                                </p:cTn>
                              </p:par>
                            </p:childTnLst>
                          </p:cTn>
                        </p:par>
                        <p:par>
                          <p:cTn id="131" fill="hold">
                            <p:stCondLst>
                              <p:cond delay="7500"/>
                            </p:stCondLst>
                            <p:childTnLst>
                              <p:par>
                                <p:cTn id="132" presetID="53" presetClass="entr" presetSubtype="16" fill="hold" grpId="0" nodeType="afterEffect">
                                  <p:stCondLst>
                                    <p:cond delay="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500" fill="hold"/>
                                        <p:tgtEl>
                                          <p:spTgt spid="25"/>
                                        </p:tgtEl>
                                        <p:attrNameLst>
                                          <p:attrName>ppt_w</p:attrName>
                                        </p:attrNameLst>
                                      </p:cBhvr>
                                      <p:tavLst>
                                        <p:tav tm="0">
                                          <p:val>
                                            <p:fltVal val="0"/>
                                          </p:val>
                                        </p:tav>
                                        <p:tav tm="100000">
                                          <p:val>
                                            <p:strVal val="#ppt_w"/>
                                          </p:val>
                                        </p:tav>
                                      </p:tavLst>
                                    </p:anim>
                                    <p:anim calcmode="lin" valueType="num">
                                      <p:cBhvr>
                                        <p:cTn id="135" dur="500" fill="hold"/>
                                        <p:tgtEl>
                                          <p:spTgt spid="25"/>
                                        </p:tgtEl>
                                        <p:attrNameLst>
                                          <p:attrName>ppt_h</p:attrName>
                                        </p:attrNameLst>
                                      </p:cBhvr>
                                      <p:tavLst>
                                        <p:tav tm="0">
                                          <p:val>
                                            <p:fltVal val="0"/>
                                          </p:val>
                                        </p:tav>
                                        <p:tav tm="100000">
                                          <p:val>
                                            <p:strVal val="#ppt_h"/>
                                          </p:val>
                                        </p:tav>
                                      </p:tavLst>
                                    </p:anim>
                                    <p:animEffect transition="in" filter="fade">
                                      <p:cBhvr>
                                        <p:cTn id="136" dur="500"/>
                                        <p:tgtEl>
                                          <p:spTgt spid="25"/>
                                        </p:tgtEl>
                                      </p:cBhvr>
                                    </p:animEffect>
                                  </p:childTnLst>
                                </p:cTn>
                              </p:par>
                            </p:childTnLst>
                          </p:cTn>
                        </p:par>
                        <p:par>
                          <p:cTn id="137" fill="hold">
                            <p:stCondLst>
                              <p:cond delay="8000"/>
                            </p:stCondLst>
                            <p:childTnLst>
                              <p:par>
                                <p:cTn id="138" presetID="12" presetClass="entr" presetSubtype="4" fill="hold" grpId="0" nodeType="afterEffect">
                                  <p:stCondLst>
                                    <p:cond delay="0"/>
                                  </p:stCondLst>
                                  <p:childTnLst>
                                    <p:set>
                                      <p:cBhvr>
                                        <p:cTn id="139" dur="1" fill="hold">
                                          <p:stCondLst>
                                            <p:cond delay="0"/>
                                          </p:stCondLst>
                                        </p:cTn>
                                        <p:tgtEl>
                                          <p:spTgt spid="38"/>
                                        </p:tgtEl>
                                        <p:attrNameLst>
                                          <p:attrName>style.visibility</p:attrName>
                                        </p:attrNameLst>
                                      </p:cBhvr>
                                      <p:to>
                                        <p:strVal val="visible"/>
                                      </p:to>
                                    </p:set>
                                    <p:anim calcmode="lin" valueType="num">
                                      <p:cBhvr additive="base">
                                        <p:cTn id="140" dur="500"/>
                                        <p:tgtEl>
                                          <p:spTgt spid="38"/>
                                        </p:tgtEl>
                                        <p:attrNameLst>
                                          <p:attrName>ppt_y</p:attrName>
                                        </p:attrNameLst>
                                      </p:cBhvr>
                                      <p:tavLst>
                                        <p:tav tm="0">
                                          <p:val>
                                            <p:strVal val="#ppt_y+#ppt_h*1.125000"/>
                                          </p:val>
                                        </p:tav>
                                        <p:tav tm="100000">
                                          <p:val>
                                            <p:strVal val="#ppt_y"/>
                                          </p:val>
                                        </p:tav>
                                      </p:tavLst>
                                    </p:anim>
                                    <p:animEffect transition="in" filter="wipe(up)">
                                      <p:cBhvr>
                                        <p:cTn id="141" dur="500"/>
                                        <p:tgtEl>
                                          <p:spTgt spid="38"/>
                                        </p:tgtEl>
                                      </p:cBhvr>
                                    </p:animEffect>
                                  </p:childTnLst>
                                </p:cTn>
                              </p:par>
                              <p:par>
                                <p:cTn id="142" presetID="12" presetClass="entr" presetSubtype="1" fill="hold" grpId="0" nodeType="withEffect">
                                  <p:stCondLst>
                                    <p:cond delay="0"/>
                                  </p:stCondLst>
                                  <p:childTnLst>
                                    <p:set>
                                      <p:cBhvr>
                                        <p:cTn id="143" dur="1" fill="hold">
                                          <p:stCondLst>
                                            <p:cond delay="0"/>
                                          </p:stCondLst>
                                        </p:cTn>
                                        <p:tgtEl>
                                          <p:spTgt spid="39"/>
                                        </p:tgtEl>
                                        <p:attrNameLst>
                                          <p:attrName>style.visibility</p:attrName>
                                        </p:attrNameLst>
                                      </p:cBhvr>
                                      <p:to>
                                        <p:strVal val="visible"/>
                                      </p:to>
                                    </p:set>
                                    <p:anim calcmode="lin" valueType="num">
                                      <p:cBhvr additive="base">
                                        <p:cTn id="144" dur="500"/>
                                        <p:tgtEl>
                                          <p:spTgt spid="39"/>
                                        </p:tgtEl>
                                        <p:attrNameLst>
                                          <p:attrName>ppt_y</p:attrName>
                                        </p:attrNameLst>
                                      </p:cBhvr>
                                      <p:tavLst>
                                        <p:tav tm="0">
                                          <p:val>
                                            <p:strVal val="#ppt_y-#ppt_h*1.125000"/>
                                          </p:val>
                                        </p:tav>
                                        <p:tav tm="100000">
                                          <p:val>
                                            <p:strVal val="#ppt_y"/>
                                          </p:val>
                                        </p:tav>
                                      </p:tavLst>
                                    </p:anim>
                                    <p:animEffect transition="in" filter="wipe(down)">
                                      <p:cBhvr>
                                        <p:cTn id="14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animBg="1"/>
      <p:bldP spid="25" grpId="0" animBg="1"/>
      <p:bldP spid="26" grpId="0" animBg="1"/>
      <p:bldP spid="27" grpId="0" animBg="1"/>
      <p:bldP spid="28" grpId="0" animBg="1"/>
      <p:bldP spid="30" grpId="0"/>
      <p:bldP spid="31" grpId="0"/>
      <p:bldP spid="32" grpId="0"/>
      <p:bldP spid="33" grpId="0"/>
      <p:bldP spid="34" grpId="0"/>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2464991" y="2050491"/>
            <a:ext cx="1410246" cy="1249379"/>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5167"/>
          <p:cNvSpPr/>
          <p:nvPr/>
        </p:nvSpPr>
        <p:spPr>
          <a:xfrm>
            <a:off x="2037315" y="2791203"/>
            <a:ext cx="2270916" cy="1300673"/>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75000"/>
            </a:schemeClr>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5168"/>
          <p:cNvSpPr/>
          <p:nvPr/>
        </p:nvSpPr>
        <p:spPr>
          <a:xfrm>
            <a:off x="1609644" y="3594358"/>
            <a:ext cx="3131586" cy="130066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rgbClr val="2F86A1"/>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5169"/>
          <p:cNvSpPr/>
          <p:nvPr/>
        </p:nvSpPr>
        <p:spPr>
          <a:xfrm>
            <a:off x="1172023" y="4397516"/>
            <a:ext cx="3992247" cy="130066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rgbClr val="C00000"/>
          </a:solidFill>
          <a:ln w="12700" cap="flat">
            <a:noFill/>
            <a:miter lim="400000"/>
          </a:ln>
          <a:effectLst/>
        </p:spPr>
        <p:txBody>
          <a:bodyPr wrap="square" lIns="44112" tIns="44112" rIns="44112" bIns="44112"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37"/>
          <p:cNvGrpSpPr/>
          <p:nvPr/>
        </p:nvGrpSpPr>
        <p:grpSpPr>
          <a:xfrm>
            <a:off x="2892665" y="1704373"/>
            <a:ext cx="993241" cy="851512"/>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lnSpc>
                  <a:spcPct val="120000"/>
                </a:lnSpc>
                <a:defRPr>
                  <a:solidFill>
                    <a:srgbClr val="4C4C4C"/>
                  </a:solidFill>
                </a:defRPr>
              </a:pP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5176"/>
            <p:cNvSpPr/>
            <p:nvPr/>
          </p:nvSpPr>
          <p:spPr>
            <a:xfrm>
              <a:off x="2329102" y="1491630"/>
              <a:ext cx="84251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36"/>
          <p:cNvGrpSpPr/>
          <p:nvPr/>
        </p:nvGrpSpPr>
        <p:grpSpPr>
          <a:xfrm>
            <a:off x="2464991" y="2791205"/>
            <a:ext cx="1840580" cy="500639"/>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FFC000"/>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5177"/>
            <p:cNvSpPr/>
            <p:nvPr/>
          </p:nvSpPr>
          <p:spPr>
            <a:xfrm>
              <a:off x="2191740" y="2087244"/>
              <a:ext cx="1099552"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组合 35"/>
          <p:cNvGrpSpPr/>
          <p:nvPr/>
        </p:nvGrpSpPr>
        <p:grpSpPr>
          <a:xfrm>
            <a:off x="2037318" y="3594358"/>
            <a:ext cx="2701249" cy="500640"/>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39A3C3"/>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5178"/>
            <p:cNvSpPr/>
            <p:nvPr/>
          </p:nvSpPr>
          <p:spPr>
            <a:xfrm>
              <a:off x="1815028" y="2780945"/>
              <a:ext cx="1849246"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8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组合 34"/>
          <p:cNvGrpSpPr/>
          <p:nvPr/>
        </p:nvGrpSpPr>
        <p:grpSpPr>
          <a:xfrm>
            <a:off x="1609642" y="4397512"/>
            <a:ext cx="3561910" cy="500634"/>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EC1C24"/>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5179"/>
            <p:cNvSpPr/>
            <p:nvPr/>
          </p:nvSpPr>
          <p:spPr>
            <a:xfrm>
              <a:off x="1422332" y="3474643"/>
              <a:ext cx="2634639"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8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1172024" y="5189516"/>
            <a:ext cx="4422582" cy="500634"/>
            <a:chOff x="827585" y="4118665"/>
            <a:chExt cx="3819870" cy="432407"/>
          </a:xfrm>
          <a:solidFill>
            <a:schemeClr val="accent5"/>
          </a:solidFill>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2B388F"/>
            </a:solidFill>
            <a:ln w="12700" cap="flat">
              <a:noFill/>
              <a:miter lim="400000"/>
            </a:ln>
            <a:effectLst/>
          </p:spPr>
          <p:txBody>
            <a:bodyPr wrap="square" lIns="44112" tIns="44112" rIns="44112" bIns="44112" numCol="1" anchor="ctr">
              <a:noAutofit/>
            </a:bodyPr>
            <a:lstStyle/>
            <a:p>
              <a:pPr lvl="0" algn="ctr">
                <a:lnSpc>
                  <a:spcPct val="120000"/>
                </a:lnSpc>
                <a:defRPr>
                  <a:solidFill>
                    <a:srgbClr val="4C4C4C"/>
                  </a:solidFill>
                </a:defRPr>
              </a:pP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5180"/>
            <p:cNvSpPr/>
            <p:nvPr/>
          </p:nvSpPr>
          <p:spPr>
            <a:xfrm>
              <a:off x="1072475" y="4158709"/>
              <a:ext cx="333435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8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Round Same Side Corner Rectangle 67"/>
          <p:cNvSpPr/>
          <p:nvPr/>
        </p:nvSpPr>
        <p:spPr>
          <a:xfrm rot="10800000" flipH="1">
            <a:off x="6108382" y="1719930"/>
            <a:ext cx="57776" cy="595153"/>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 Same Side Corner Rectangle 68"/>
          <p:cNvSpPr/>
          <p:nvPr/>
        </p:nvSpPr>
        <p:spPr>
          <a:xfrm rot="10800000" flipH="1">
            <a:off x="6106484" y="2624495"/>
            <a:ext cx="57776" cy="595153"/>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69"/>
          <p:cNvSpPr/>
          <p:nvPr/>
        </p:nvSpPr>
        <p:spPr>
          <a:xfrm rot="10800000" flipH="1">
            <a:off x="6108382" y="3446674"/>
            <a:ext cx="57776" cy="595153"/>
          </a:xfrm>
          <a:prstGeom prst="round2SameRect">
            <a:avLst>
              <a:gd name="adj1" fmla="val 50000"/>
              <a:gd name="adj2" fmla="val 50000"/>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6267343" y="1705284"/>
            <a:ext cx="5412227" cy="661503"/>
            <a:chOff x="5228512" y="1109269"/>
            <a:chExt cx="2871880" cy="270276"/>
          </a:xfrm>
        </p:grpSpPr>
        <p:sp>
          <p:nvSpPr>
            <p:cNvPr id="21" name="TextBox 20"/>
            <p:cNvSpPr txBox="1"/>
            <p:nvPr/>
          </p:nvSpPr>
          <p:spPr>
            <a:xfrm>
              <a:off x="5228512" y="1258824"/>
              <a:ext cx="2871880" cy="120721"/>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71"/>
            <p:cNvSpPr/>
            <p:nvPr/>
          </p:nvSpPr>
          <p:spPr>
            <a:xfrm>
              <a:off x="5228513" y="1109269"/>
              <a:ext cx="952670" cy="137907"/>
            </a:xfrm>
            <a:prstGeom prst="rect">
              <a:avLst/>
            </a:prstGeom>
          </p:spPr>
          <p:txBody>
            <a:bodyPr wrap="none" lIns="0" tIns="0" rIns="0" bIns="0">
              <a:spAutoFit/>
            </a:bodyPr>
            <a:lstStyle/>
            <a:p>
              <a:pPr>
                <a:lnSpc>
                  <a:spcPct val="120000"/>
                </a:lnSpc>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6267343" y="2546430"/>
            <a:ext cx="4362643" cy="650690"/>
            <a:chOff x="5228512" y="1869180"/>
            <a:chExt cx="2871880" cy="329820"/>
          </a:xfrm>
        </p:grpSpPr>
        <p:sp>
          <p:nvSpPr>
            <p:cNvPr id="23" name="TextBox 22"/>
            <p:cNvSpPr txBox="1"/>
            <p:nvPr/>
          </p:nvSpPr>
          <p:spPr>
            <a:xfrm>
              <a:off x="5228512" y="2063015"/>
              <a:ext cx="2871880" cy="135985"/>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73"/>
            <p:cNvSpPr/>
            <p:nvPr/>
          </p:nvSpPr>
          <p:spPr>
            <a:xfrm>
              <a:off x="5228513" y="1869180"/>
              <a:ext cx="945495" cy="149765"/>
            </a:xfrm>
            <a:prstGeom prst="rect">
              <a:avLst/>
            </a:prstGeom>
          </p:spPr>
          <p:txBody>
            <a:bodyPr wrap="none" lIns="0" tIns="0" rIns="0" bIns="0">
              <a:spAutoFit/>
            </a:bodyPr>
            <a:lstStyle/>
            <a:p>
              <a:pPr>
                <a:lnSpc>
                  <a:spcPct val="120000"/>
                </a:lnSpc>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a:off x="6267343" y="3376763"/>
            <a:ext cx="4362643" cy="677876"/>
            <a:chOff x="5228512" y="2629091"/>
            <a:chExt cx="2871880" cy="343600"/>
          </a:xfrm>
        </p:grpSpPr>
        <p:sp>
          <p:nvSpPr>
            <p:cNvPr id="25" name="TextBox 24"/>
            <p:cNvSpPr txBox="1"/>
            <p:nvPr/>
          </p:nvSpPr>
          <p:spPr>
            <a:xfrm>
              <a:off x="5228512" y="2822926"/>
              <a:ext cx="2871880" cy="149765"/>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75"/>
            <p:cNvSpPr/>
            <p:nvPr/>
          </p:nvSpPr>
          <p:spPr>
            <a:xfrm>
              <a:off x="5228513" y="2629091"/>
              <a:ext cx="945495" cy="149765"/>
            </a:xfrm>
            <a:prstGeom prst="rect">
              <a:avLst/>
            </a:prstGeom>
          </p:spPr>
          <p:txBody>
            <a:bodyPr wrap="none" lIns="0" tIns="0" rIns="0" bIns="0">
              <a:spAutoFit/>
            </a:bodyPr>
            <a:lstStyle/>
            <a:p>
              <a:pPr>
                <a:lnSpc>
                  <a:spcPct val="120000"/>
                </a:lnSpc>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ound Same Side Corner Rectangle 76"/>
          <p:cNvSpPr/>
          <p:nvPr/>
        </p:nvSpPr>
        <p:spPr>
          <a:xfrm rot="10800000" flipH="1">
            <a:off x="6106484" y="4280844"/>
            <a:ext cx="57776" cy="595153"/>
          </a:xfrm>
          <a:prstGeom prst="round2SameRect">
            <a:avLst>
              <a:gd name="adj1" fmla="val 50000"/>
              <a:gd name="adj2" fmla="val 50000"/>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ound Same Side Corner Rectangle 77"/>
          <p:cNvSpPr/>
          <p:nvPr/>
        </p:nvSpPr>
        <p:spPr>
          <a:xfrm rot="10800000" flipH="1">
            <a:off x="6108382" y="5103023"/>
            <a:ext cx="57776" cy="595153"/>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5265" tIns="47632" rIns="95265" bIns="47632" rtlCol="0" anchor="ctr"/>
          <a:lstStyle/>
          <a:p>
            <a:pPr algn="ctr">
              <a:lnSpc>
                <a:spcPct val="120000"/>
              </a:lnSpc>
            </a:pPr>
            <a:endParaRPr lang="bg-BG" sz="151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组合 41"/>
          <p:cNvGrpSpPr/>
          <p:nvPr/>
        </p:nvGrpSpPr>
        <p:grpSpPr>
          <a:xfrm>
            <a:off x="6267343" y="4234282"/>
            <a:ext cx="4362643" cy="677876"/>
            <a:chOff x="5228512" y="3299800"/>
            <a:chExt cx="2871880" cy="343600"/>
          </a:xfrm>
        </p:grpSpPr>
        <p:sp>
          <p:nvSpPr>
            <p:cNvPr id="29" name="TextBox 28"/>
            <p:cNvSpPr txBox="1"/>
            <p:nvPr/>
          </p:nvSpPr>
          <p:spPr>
            <a:xfrm>
              <a:off x="5228512" y="3493635"/>
              <a:ext cx="2871880" cy="149765"/>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79"/>
            <p:cNvSpPr/>
            <p:nvPr/>
          </p:nvSpPr>
          <p:spPr>
            <a:xfrm>
              <a:off x="5228513" y="3299800"/>
              <a:ext cx="945495" cy="149765"/>
            </a:xfrm>
            <a:prstGeom prst="rect">
              <a:avLst/>
            </a:prstGeom>
          </p:spPr>
          <p:txBody>
            <a:bodyPr wrap="none" lIns="0" tIns="0" rIns="0" bIns="0">
              <a:spAutoFit/>
            </a:bodyPr>
            <a:lstStyle/>
            <a:p>
              <a:pPr>
                <a:lnSpc>
                  <a:spcPct val="120000"/>
                </a:lnSpc>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组合 42"/>
          <p:cNvGrpSpPr/>
          <p:nvPr/>
        </p:nvGrpSpPr>
        <p:grpSpPr>
          <a:xfrm>
            <a:off x="6267343" y="5091801"/>
            <a:ext cx="4362644" cy="946156"/>
            <a:chOff x="5228512" y="4059711"/>
            <a:chExt cx="2871880" cy="479585"/>
          </a:xfrm>
        </p:grpSpPr>
        <p:sp>
          <p:nvSpPr>
            <p:cNvPr id="31" name="TextBox 30"/>
            <p:cNvSpPr txBox="1"/>
            <p:nvPr/>
          </p:nvSpPr>
          <p:spPr>
            <a:xfrm>
              <a:off x="5228512" y="4253547"/>
              <a:ext cx="2871880" cy="285749"/>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81"/>
            <p:cNvSpPr/>
            <p:nvPr/>
          </p:nvSpPr>
          <p:spPr>
            <a:xfrm>
              <a:off x="5228513" y="4059711"/>
              <a:ext cx="945494" cy="149765"/>
            </a:xfrm>
            <a:prstGeom prst="rect">
              <a:avLst/>
            </a:prstGeom>
          </p:spPr>
          <p:txBody>
            <a:bodyPr wrap="none" lIns="0" tIns="0" rIns="0" bIns="0">
              <a:spAutoFit/>
            </a:bodyPr>
            <a:lstStyle/>
            <a:p>
              <a:pPr>
                <a:lnSpc>
                  <a:spcPct val="120000"/>
                </a:lnSpc>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left)">
                                      <p:cBhvr>
                                        <p:cTn id="71" dur="500"/>
                                        <p:tgtEl>
                                          <p:spTgt spid="42"/>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p:nvPr/>
        </p:nvSpPr>
        <p:spPr bwMode="auto">
          <a:xfrm>
            <a:off x="1888243" y="1706536"/>
            <a:ext cx="1596264" cy="2843966"/>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rgbClr val="00A69C"/>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lstStyle/>
          <a:p>
            <a:pPr algn="ctr">
              <a:lnSpc>
                <a:spcPct val="120000"/>
              </a:lnSpc>
            </a:pPr>
            <a:endParaRPr lang="zh-CN" altLang="en-US" sz="1705"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4316520" y="1645576"/>
            <a:ext cx="1596263" cy="2843966"/>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lstStyle/>
          <a:p>
            <a:pPr algn="ctr">
              <a:lnSpc>
                <a:spcPct val="120000"/>
              </a:lnSpc>
            </a:pPr>
            <a:endParaRPr lang="zh-CN" altLang="en-US" sz="1705"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p:nvPr/>
        </p:nvSpPr>
        <p:spPr bwMode="auto">
          <a:xfrm>
            <a:off x="9107193" y="1645576"/>
            <a:ext cx="1372785" cy="2843966"/>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rgbClr val="EC1C24"/>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lstStyle/>
          <a:p>
            <a:pPr algn="ctr">
              <a:lnSpc>
                <a:spcPct val="120000"/>
              </a:lnSpc>
            </a:pPr>
            <a:endParaRPr lang="zh-CN" altLang="en-US" sz="1705"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6799549" y="1645576"/>
            <a:ext cx="1598036" cy="2843966"/>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rgbClr val="39A3C3"/>
          </a:solidFill>
          <a:ln w="25400" cap="flat" cmpd="sng" algn="ctr">
            <a:noFill/>
            <a:prstDash val="solid"/>
          </a:ln>
          <a:effectLst/>
        </p:spPr>
        <p:txBody>
          <a:bodyPr rot="0" spcFirstLastPara="0" vertOverflow="overflow" horzOverflow="overflow" vert="horz" wrap="square" lIns="79386" tIns="39692" rIns="79386" bIns="39692" numCol="1" spcCol="0" rtlCol="0" fromWordArt="0" anchor="ctr" anchorCtr="0" forceAA="0" compatLnSpc="1">
            <a:noAutofit/>
          </a:bodyPr>
          <a:lstStyle/>
          <a:p>
            <a:pPr algn="ctr">
              <a:lnSpc>
                <a:spcPct val="120000"/>
              </a:lnSpc>
            </a:pPr>
            <a:endParaRPr lang="zh-CN" altLang="en-US" sz="1705"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p:cNvGrpSpPr/>
          <p:nvPr/>
        </p:nvGrpSpPr>
        <p:grpSpPr>
          <a:xfrm>
            <a:off x="9107193" y="1834889"/>
            <a:ext cx="539249" cy="1604839"/>
            <a:chOff x="9286715" y="1680422"/>
            <a:chExt cx="654939" cy="1949140"/>
          </a:xfrm>
          <a:solidFill>
            <a:schemeClr val="accent4"/>
          </a:solidFill>
        </p:grpSpPr>
        <p:sp>
          <p:nvSpPr>
            <p:cNvPr id="171" name="Freeform 137"/>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solidFill>
                <a:srgbClr val="EC1C24"/>
              </a:solidFill>
              <a:ln w="0">
                <a:noFill/>
                <a:prstDash val="solid"/>
                <a:round/>
              </a:ln>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1888245" y="1895849"/>
            <a:ext cx="542118" cy="1604839"/>
            <a:chOff x="2267202" y="1680422"/>
            <a:chExt cx="658423" cy="1949140"/>
          </a:xfrm>
          <a:solidFill>
            <a:schemeClr val="accent1"/>
          </a:solidFill>
        </p:grpSpPr>
        <p:sp>
          <p:nvSpPr>
            <p:cNvPr id="180" name="Freeform 37"/>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solidFill>
                <a:srgbClr val="00A69C"/>
              </a:solid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组合 6"/>
          <p:cNvGrpSpPr/>
          <p:nvPr/>
        </p:nvGrpSpPr>
        <p:grpSpPr>
          <a:xfrm>
            <a:off x="4316522" y="1834889"/>
            <a:ext cx="540683" cy="1604839"/>
            <a:chOff x="4585650" y="1680422"/>
            <a:chExt cx="656681" cy="1949140"/>
          </a:xfrm>
          <a:solidFill>
            <a:schemeClr val="accent2"/>
          </a:solidFill>
        </p:grpSpPr>
        <p:sp>
          <p:nvSpPr>
            <p:cNvPr id="189" name="Freeform 72"/>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7" name="组合 206"/>
          <p:cNvGrpSpPr/>
          <p:nvPr/>
        </p:nvGrpSpPr>
        <p:grpSpPr>
          <a:xfrm>
            <a:off x="9598882" y="3834126"/>
            <a:ext cx="424515" cy="499092"/>
            <a:chOff x="8418513" y="4619626"/>
            <a:chExt cx="469900" cy="552450"/>
          </a:xfrm>
          <a:solidFill>
            <a:schemeClr val="bg1"/>
          </a:solid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组合 208"/>
          <p:cNvGrpSpPr/>
          <p:nvPr/>
        </p:nvGrpSpPr>
        <p:grpSpPr>
          <a:xfrm>
            <a:off x="2355142" y="3834134"/>
            <a:ext cx="408740" cy="540683"/>
            <a:chOff x="3883026" y="4608513"/>
            <a:chExt cx="452438" cy="598488"/>
          </a:xfrm>
          <a:solidFill>
            <a:schemeClr val="bg1"/>
          </a:solid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组合 209"/>
          <p:cNvGrpSpPr/>
          <p:nvPr/>
        </p:nvGrpSpPr>
        <p:grpSpPr>
          <a:xfrm>
            <a:off x="4830740" y="3935952"/>
            <a:ext cx="437423" cy="329859"/>
            <a:chOff x="5394326" y="4732338"/>
            <a:chExt cx="484188" cy="365125"/>
          </a:xfrm>
          <a:solidFill>
            <a:schemeClr val="bg1"/>
          </a:solidFill>
        </p:grpSpPr>
        <p:sp>
          <p:nvSpPr>
            <p:cNvPr id="190" name="Freeform 143"/>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组合 207"/>
          <p:cNvGrpSpPr/>
          <p:nvPr/>
        </p:nvGrpSpPr>
        <p:grpSpPr>
          <a:xfrm>
            <a:off x="7217760" y="3887190"/>
            <a:ext cx="500527" cy="443160"/>
            <a:chOff x="6907213" y="4678363"/>
            <a:chExt cx="554038" cy="490538"/>
          </a:xfrm>
          <a:solidFill>
            <a:schemeClr val="bg1"/>
          </a:solid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6799550" y="1834889"/>
            <a:ext cx="542118" cy="1604839"/>
            <a:chOff x="6966525" y="1680422"/>
            <a:chExt cx="658423" cy="1949140"/>
          </a:xfrm>
          <a:solidFill>
            <a:schemeClr val="accent3"/>
          </a:solidFill>
        </p:grpSpPr>
        <p:sp>
          <p:nvSpPr>
            <p:cNvPr id="200" name="Freeform 107"/>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ln>
            <a:effectLst>
              <a:outerShdw blurRad="254000" dist="38100" algn="l" rotWithShape="0">
                <a:prstClr val="black">
                  <a:alpha val="40000"/>
                </a:prstClr>
              </a:outerShdw>
            </a:effectLst>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solidFill>
                <a:srgbClr val="39A3C3"/>
              </a:solid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ln>
            </p:spPr>
            <p:txBody>
              <a:bodyPr vert="horz" wrap="square" lIns="75288" tIns="37643" rIns="75288" bIns="37643" numCol="1" anchor="t" anchorCtr="0" compatLnSpc="1"/>
              <a:lstStyle/>
              <a:p>
                <a:pPr>
                  <a:lnSpc>
                    <a:spcPct val="120000"/>
                  </a:lnSpc>
                </a:pPr>
                <a:endParaRPr lang="zh-CN" altLang="en-US" sz="1515">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112520" y="5233947"/>
            <a:ext cx="2499107" cy="683264"/>
          </a:xfrm>
          <a:prstGeom prst="rect">
            <a:avLst/>
          </a:prstGeom>
          <a:noFill/>
        </p:spPr>
        <p:txBody>
          <a:bodyPr wrap="square"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525037" y="4680228"/>
            <a:ext cx="1980029" cy="461665"/>
          </a:xfrm>
          <a:prstGeom prst="rect">
            <a:avLst/>
          </a:prstGeom>
          <a:noFill/>
        </p:spPr>
        <p:txBody>
          <a:bodyPr wrap="none" rtlCol="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3739710" y="5233947"/>
            <a:ext cx="2533321" cy="683264"/>
          </a:xfrm>
          <a:prstGeom prst="rect">
            <a:avLst/>
          </a:prstGeom>
          <a:noFill/>
        </p:spPr>
        <p:txBody>
          <a:bodyPr wrap="square" rtlCol="0">
            <a:spAutoFit/>
          </a:bodyPr>
          <a:lstStyle>
            <a:defPPr>
              <a:defRPr lang="zh-CN"/>
            </a:defPPr>
            <a:lvl1pPr>
              <a:lnSpc>
                <a:spcPct val="120000"/>
              </a:lnSpc>
              <a:defRPr sz="1600">
                <a:solidFill>
                  <a:schemeClr val="tx1">
                    <a:lumMod val="95000"/>
                    <a:lumOff val="5000"/>
                  </a:schemeClr>
                </a:solidFill>
                <a:latin typeface="Arial" panose="020B0604020202020204" pitchFamily="34" charset="0"/>
                <a:ea typeface="微软雅黑" panose="020B0503020204020204" pitchFamily="34" charset="-122"/>
                <a:cs typeface="+mn-ea"/>
              </a:defRPr>
            </a:lvl1pPr>
          </a:lstStyle>
          <a:p>
            <a:r>
              <a:rPr lang="en-US" altLang="zh-CN" dirty="0">
                <a:sym typeface="Arial" panose="020B0604020202020204" pitchFamily="34" charset="0"/>
              </a:rPr>
              <a:t>Please replace text, click add relevant headline</a:t>
            </a:r>
            <a:endParaRPr lang="en-GB" altLang="zh-CN" dirty="0">
              <a:sym typeface="Arial" panose="020B0604020202020204" pitchFamily="34" charset="0"/>
            </a:endParaRPr>
          </a:p>
        </p:txBody>
      </p:sp>
      <p:sp>
        <p:nvSpPr>
          <p:cNvPr id="50" name="TextBox 24"/>
          <p:cNvSpPr txBox="1"/>
          <p:nvPr/>
        </p:nvSpPr>
        <p:spPr>
          <a:xfrm>
            <a:off x="4061283" y="4680228"/>
            <a:ext cx="1980029" cy="461665"/>
          </a:xfrm>
          <a:prstGeom prst="rect">
            <a:avLst/>
          </a:prstGeom>
          <a:noFill/>
        </p:spPr>
        <p:txBody>
          <a:bodyPr wrap="none" rtlCol="0">
            <a:spAutoFit/>
          </a:bodyPr>
          <a:lstStyle/>
          <a:p>
            <a:pPr>
              <a:lnSpc>
                <a:spcPct val="120000"/>
              </a:lnSpc>
            </a:pPr>
            <a:r>
              <a:rPr lang="zh-CN" altLang="en-US" sz="200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6597529" y="5233947"/>
            <a:ext cx="2024828" cy="683264"/>
          </a:xfrm>
          <a:prstGeom prst="rect">
            <a:avLst/>
          </a:prstGeom>
          <a:noFill/>
        </p:spPr>
        <p:txBody>
          <a:bodyPr wrap="square" rtlCol="0">
            <a:spAutoFit/>
          </a:bodyPr>
          <a:lstStyle>
            <a:defPPr>
              <a:defRPr lang="zh-CN"/>
            </a:defPPr>
            <a:lvl1pPr>
              <a:lnSpc>
                <a:spcPct val="120000"/>
              </a:lnSpc>
              <a:defRPr sz="1600">
                <a:solidFill>
                  <a:schemeClr val="tx1">
                    <a:lumMod val="95000"/>
                    <a:lumOff val="5000"/>
                  </a:schemeClr>
                </a:solidFill>
                <a:latin typeface="Arial" panose="020B0604020202020204" pitchFamily="34" charset="0"/>
                <a:ea typeface="微软雅黑" panose="020B0503020204020204" pitchFamily="34" charset="-122"/>
                <a:cs typeface="+mn-ea"/>
              </a:defRPr>
            </a:lvl1pPr>
          </a:lstStyle>
          <a:p>
            <a:r>
              <a:rPr lang="en-US" altLang="zh-CN" dirty="0">
                <a:sym typeface="Arial" panose="020B0604020202020204" pitchFamily="34" charset="0"/>
              </a:rPr>
              <a:t>Please replace text, click add relevant</a:t>
            </a:r>
            <a:endParaRPr lang="en-GB" altLang="zh-CN" dirty="0">
              <a:sym typeface="Arial" panose="020B0604020202020204" pitchFamily="34" charset="0"/>
            </a:endParaRPr>
          </a:p>
        </p:txBody>
      </p:sp>
      <p:sp>
        <p:nvSpPr>
          <p:cNvPr id="52" name="TextBox 24"/>
          <p:cNvSpPr txBox="1"/>
          <p:nvPr/>
        </p:nvSpPr>
        <p:spPr>
          <a:xfrm>
            <a:off x="6597529" y="4680228"/>
            <a:ext cx="1980029" cy="461665"/>
          </a:xfrm>
          <a:prstGeom prst="rect">
            <a:avLst/>
          </a:prstGeom>
          <a:noFill/>
        </p:spPr>
        <p:txBody>
          <a:bodyPr wrap="none" rtlCol="0">
            <a:spAutoFit/>
          </a:bodyPr>
          <a:lstStyle/>
          <a:p>
            <a:pPr>
              <a:lnSpc>
                <a:spcPct val="120000"/>
              </a:lnSpc>
            </a:pPr>
            <a:r>
              <a:rPr lang="zh-CN" altLang="en-US" sz="200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9010983" y="5233947"/>
            <a:ext cx="2024828" cy="683264"/>
          </a:xfrm>
          <a:prstGeom prst="rect">
            <a:avLst/>
          </a:prstGeom>
          <a:noFill/>
        </p:spPr>
        <p:txBody>
          <a:bodyPr wrap="square" rtlCol="0">
            <a:spAutoFit/>
          </a:bodyPr>
          <a:lstStyle>
            <a:defPPr>
              <a:defRPr lang="zh-CN"/>
            </a:defPPr>
            <a:lvl1pPr>
              <a:lnSpc>
                <a:spcPct val="120000"/>
              </a:lnSpc>
              <a:defRPr sz="1600">
                <a:solidFill>
                  <a:schemeClr val="tx1">
                    <a:lumMod val="95000"/>
                    <a:lumOff val="5000"/>
                  </a:schemeClr>
                </a:solidFill>
                <a:latin typeface="Arial" panose="020B0604020202020204" pitchFamily="34" charset="0"/>
                <a:ea typeface="微软雅黑" panose="020B0503020204020204" pitchFamily="34" charset="-122"/>
                <a:cs typeface="+mn-ea"/>
              </a:defRPr>
            </a:lvl1pPr>
          </a:lstStyle>
          <a:p>
            <a:r>
              <a:rPr lang="en-US" altLang="zh-CN" dirty="0">
                <a:sym typeface="Arial" panose="020B0604020202020204" pitchFamily="34" charset="0"/>
              </a:rPr>
              <a:t>Please replace text, click add relevant</a:t>
            </a:r>
            <a:endParaRPr lang="en-GB" altLang="zh-CN" dirty="0">
              <a:sym typeface="Arial" panose="020B0604020202020204" pitchFamily="34" charset="0"/>
            </a:endParaRPr>
          </a:p>
        </p:txBody>
      </p:sp>
      <p:sp>
        <p:nvSpPr>
          <p:cNvPr id="54" name="TextBox 24"/>
          <p:cNvSpPr txBox="1"/>
          <p:nvPr/>
        </p:nvSpPr>
        <p:spPr>
          <a:xfrm>
            <a:off x="9133776" y="4680228"/>
            <a:ext cx="1980029" cy="461665"/>
          </a:xfrm>
          <a:prstGeom prst="rect">
            <a:avLst/>
          </a:prstGeom>
          <a:noFill/>
        </p:spPr>
        <p:txBody>
          <a:bodyPr wrap="none" rtlCol="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12" presetClass="entr" presetSubtype="4"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p:tgtEl>
                                          <p:spTgt spid="47"/>
                                        </p:tgtEl>
                                        <p:attrNameLst>
                                          <p:attrName>ppt_y</p:attrName>
                                        </p:attrNameLst>
                                      </p:cBhvr>
                                      <p:tavLst>
                                        <p:tav tm="0">
                                          <p:val>
                                            <p:strVal val="#ppt_y+#ppt_h*1.125000"/>
                                          </p:val>
                                        </p:tav>
                                        <p:tav tm="100000">
                                          <p:val>
                                            <p:strVal val="#ppt_y"/>
                                          </p:val>
                                        </p:tav>
                                      </p:tavLst>
                                    </p:anim>
                                    <p:animEffect transition="in" filter="wipe(up)">
                                      <p:cBhvr>
                                        <p:cTn id="38" dur="500"/>
                                        <p:tgtEl>
                                          <p:spTgt spid="47"/>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p:tgtEl>
                                          <p:spTgt spid="48"/>
                                        </p:tgtEl>
                                        <p:attrNameLst>
                                          <p:attrName>ppt_y</p:attrName>
                                        </p:attrNameLst>
                                      </p:cBhvr>
                                      <p:tavLst>
                                        <p:tav tm="0">
                                          <p:val>
                                            <p:strVal val="#ppt_y-#ppt_h*1.125000"/>
                                          </p:val>
                                        </p:tav>
                                        <p:tav tm="100000">
                                          <p:val>
                                            <p:strVal val="#ppt_y"/>
                                          </p:val>
                                        </p:tav>
                                      </p:tavLst>
                                    </p:anim>
                                    <p:animEffect transition="in" filter="wipe(down)">
                                      <p:cBhvr>
                                        <p:cTn id="42" dur="500"/>
                                        <p:tgtEl>
                                          <p:spTgt spid="48"/>
                                        </p:tgtEl>
                                      </p:cBhvr>
                                    </p:animEffect>
                                  </p:childTnLst>
                                </p:cTn>
                              </p:par>
                            </p:childTnLst>
                          </p:cTn>
                        </p:par>
                        <p:par>
                          <p:cTn id="43" fill="hold">
                            <p:stCondLst>
                              <p:cond delay="1500"/>
                            </p:stCondLst>
                            <p:childTnLst>
                              <p:par>
                                <p:cTn id="44" presetID="12" presetClass="entr" presetSubtype="4"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p:tgtEl>
                                          <p:spTgt spid="49"/>
                                        </p:tgtEl>
                                        <p:attrNameLst>
                                          <p:attrName>ppt_y</p:attrName>
                                        </p:attrNameLst>
                                      </p:cBhvr>
                                      <p:tavLst>
                                        <p:tav tm="0">
                                          <p:val>
                                            <p:strVal val="#ppt_y+#ppt_h*1.125000"/>
                                          </p:val>
                                        </p:tav>
                                        <p:tav tm="100000">
                                          <p:val>
                                            <p:strVal val="#ppt_y"/>
                                          </p:val>
                                        </p:tav>
                                      </p:tavLst>
                                    </p:anim>
                                    <p:animEffect transition="in" filter="wipe(up)">
                                      <p:cBhvr>
                                        <p:cTn id="47" dur="500"/>
                                        <p:tgtEl>
                                          <p:spTgt spid="49"/>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p:tgtEl>
                                          <p:spTgt spid="50"/>
                                        </p:tgtEl>
                                        <p:attrNameLst>
                                          <p:attrName>ppt_y</p:attrName>
                                        </p:attrNameLst>
                                      </p:cBhvr>
                                      <p:tavLst>
                                        <p:tav tm="0">
                                          <p:val>
                                            <p:strVal val="#ppt_y-#ppt_h*1.125000"/>
                                          </p:val>
                                        </p:tav>
                                        <p:tav tm="100000">
                                          <p:val>
                                            <p:strVal val="#ppt_y"/>
                                          </p:val>
                                        </p:tav>
                                      </p:tavLst>
                                    </p:anim>
                                    <p:animEffect transition="in" filter="wipe(down)">
                                      <p:cBhvr>
                                        <p:cTn id="51" dur="500"/>
                                        <p:tgtEl>
                                          <p:spTgt spid="50"/>
                                        </p:tgtEl>
                                      </p:cBhvr>
                                    </p:animEffect>
                                  </p:childTnLst>
                                </p:cTn>
                              </p:par>
                            </p:childTnLst>
                          </p:cTn>
                        </p:par>
                        <p:par>
                          <p:cTn id="52" fill="hold">
                            <p:stCondLst>
                              <p:cond delay="2000"/>
                            </p:stCondLst>
                            <p:childTnLst>
                              <p:par>
                                <p:cTn id="53" presetID="12" presetClass="entr" presetSubtype="4"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p:tgtEl>
                                          <p:spTgt spid="51"/>
                                        </p:tgtEl>
                                        <p:attrNameLst>
                                          <p:attrName>ppt_y</p:attrName>
                                        </p:attrNameLst>
                                      </p:cBhvr>
                                      <p:tavLst>
                                        <p:tav tm="0">
                                          <p:val>
                                            <p:strVal val="#ppt_y+#ppt_h*1.125000"/>
                                          </p:val>
                                        </p:tav>
                                        <p:tav tm="100000">
                                          <p:val>
                                            <p:strVal val="#ppt_y"/>
                                          </p:val>
                                        </p:tav>
                                      </p:tavLst>
                                    </p:anim>
                                    <p:animEffect transition="in" filter="wipe(up)">
                                      <p:cBhvr>
                                        <p:cTn id="56" dur="500"/>
                                        <p:tgtEl>
                                          <p:spTgt spid="51"/>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p:tgtEl>
                                          <p:spTgt spid="52"/>
                                        </p:tgtEl>
                                        <p:attrNameLst>
                                          <p:attrName>ppt_y</p:attrName>
                                        </p:attrNameLst>
                                      </p:cBhvr>
                                      <p:tavLst>
                                        <p:tav tm="0">
                                          <p:val>
                                            <p:strVal val="#ppt_y-#ppt_h*1.125000"/>
                                          </p:val>
                                        </p:tav>
                                        <p:tav tm="100000">
                                          <p:val>
                                            <p:strVal val="#ppt_y"/>
                                          </p:val>
                                        </p:tav>
                                      </p:tavLst>
                                    </p:anim>
                                    <p:animEffect transition="in" filter="wipe(down)">
                                      <p:cBhvr>
                                        <p:cTn id="60" dur="500"/>
                                        <p:tgtEl>
                                          <p:spTgt spid="52"/>
                                        </p:tgtEl>
                                      </p:cBhvr>
                                    </p:animEffect>
                                  </p:childTnLst>
                                </p:cTn>
                              </p:par>
                            </p:childTnLst>
                          </p:cTn>
                        </p:par>
                        <p:par>
                          <p:cTn id="61" fill="hold">
                            <p:stCondLst>
                              <p:cond delay="2500"/>
                            </p:stCondLst>
                            <p:childTnLst>
                              <p:par>
                                <p:cTn id="62" presetID="12" presetClass="entr" presetSubtype="4"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p:tgtEl>
                                          <p:spTgt spid="53"/>
                                        </p:tgtEl>
                                        <p:attrNameLst>
                                          <p:attrName>ppt_y</p:attrName>
                                        </p:attrNameLst>
                                      </p:cBhvr>
                                      <p:tavLst>
                                        <p:tav tm="0">
                                          <p:val>
                                            <p:strVal val="#ppt_y+#ppt_h*1.125000"/>
                                          </p:val>
                                        </p:tav>
                                        <p:tav tm="100000">
                                          <p:val>
                                            <p:strVal val="#ppt_y"/>
                                          </p:val>
                                        </p:tav>
                                      </p:tavLst>
                                    </p:anim>
                                    <p:animEffect transition="in" filter="wipe(up)">
                                      <p:cBhvr>
                                        <p:cTn id="65" dur="500"/>
                                        <p:tgtEl>
                                          <p:spTgt spid="53"/>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p:tgtEl>
                                          <p:spTgt spid="54"/>
                                        </p:tgtEl>
                                        <p:attrNameLst>
                                          <p:attrName>ppt_y</p:attrName>
                                        </p:attrNameLst>
                                      </p:cBhvr>
                                      <p:tavLst>
                                        <p:tav tm="0">
                                          <p:val>
                                            <p:strVal val="#ppt_y-#ppt_h*1.125000"/>
                                          </p:val>
                                        </p:tav>
                                        <p:tav tm="100000">
                                          <p:val>
                                            <p:strVal val="#ppt_y"/>
                                          </p:val>
                                        </p:tav>
                                      </p:tavLst>
                                    </p:anim>
                                    <p:animEffect transition="in" filter="wipe(down)">
                                      <p:cBhvr>
                                        <p:cTn id="6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353422" y="2166577"/>
            <a:ext cx="2716854" cy="137365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53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8859920" y="2166577"/>
            <a:ext cx="2716854" cy="137365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53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00173" y="3602524"/>
            <a:ext cx="2716854" cy="137365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53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106670" y="3602524"/>
            <a:ext cx="2716854" cy="137365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53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731056" y="4111963"/>
            <a:ext cx="2418549" cy="738664"/>
          </a:xfrm>
          <a:prstGeom prst="rect">
            <a:avLst/>
          </a:prstGeom>
          <a:noFill/>
        </p:spPr>
        <p:txBody>
          <a:bodyPr wrap="square" lIns="0" tIns="0" rIns="0" bIns="0" rtlCol="0">
            <a:spAutoFit/>
          </a:bodyPr>
          <a:lstStyle/>
          <a:p>
            <a:pPr algn="just">
              <a:lnSpc>
                <a:spcPct val="15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6"/>
          <p:cNvSpPr txBox="1"/>
          <p:nvPr/>
        </p:nvSpPr>
        <p:spPr>
          <a:xfrm>
            <a:off x="731056" y="3768799"/>
            <a:ext cx="2287618"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3544339" y="2758403"/>
            <a:ext cx="2418549" cy="738664"/>
          </a:xfrm>
          <a:prstGeom prst="rect">
            <a:avLst/>
          </a:prstGeom>
          <a:noFill/>
        </p:spPr>
        <p:txBody>
          <a:bodyPr wrap="square" lIns="0" tIns="0" rIns="0" bIns="0" rtlCol="0">
            <a:spAutoFit/>
          </a:bodyPr>
          <a:lstStyle/>
          <a:p>
            <a:pPr algn="just">
              <a:lnSpc>
                <a:spcPct val="15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3544339" y="2388698"/>
            <a:ext cx="2287618"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6295695" y="4138504"/>
            <a:ext cx="2418549" cy="738664"/>
          </a:xfrm>
          <a:prstGeom prst="rect">
            <a:avLst/>
          </a:prstGeom>
          <a:noFill/>
        </p:spPr>
        <p:txBody>
          <a:bodyPr wrap="square" lIns="0" tIns="0" rIns="0" bIns="0" rtlCol="0">
            <a:spAutoFit/>
          </a:bodyPr>
          <a:lstStyle/>
          <a:p>
            <a:pPr algn="just">
              <a:lnSpc>
                <a:spcPct val="15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6"/>
          <p:cNvSpPr txBox="1"/>
          <p:nvPr/>
        </p:nvSpPr>
        <p:spPr>
          <a:xfrm>
            <a:off x="6295695" y="3768799"/>
            <a:ext cx="2287618"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p:nvPr/>
        </p:nvSpPr>
        <p:spPr>
          <a:xfrm>
            <a:off x="9038204" y="2696475"/>
            <a:ext cx="2418549" cy="738664"/>
          </a:xfrm>
          <a:prstGeom prst="rect">
            <a:avLst/>
          </a:prstGeom>
          <a:noFill/>
        </p:spPr>
        <p:txBody>
          <a:bodyPr wrap="square" lIns="0" tIns="0" rIns="0" bIns="0" rtlCol="0">
            <a:spAutoFit/>
          </a:bodyPr>
          <a:lstStyle/>
          <a:p>
            <a:pPr algn="just">
              <a:lnSpc>
                <a:spcPct val="15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6"/>
          <p:cNvSpPr txBox="1"/>
          <p:nvPr/>
        </p:nvSpPr>
        <p:spPr>
          <a:xfrm>
            <a:off x="9038204" y="2388698"/>
            <a:ext cx="2287618"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283"/>
          <a:stretch>
            <a:fillRect/>
          </a:stretch>
        </p:blipFill>
        <p:spPr>
          <a:xfrm>
            <a:off x="600173" y="2166577"/>
            <a:ext cx="2716853" cy="1373656"/>
          </a:xfrm>
          <a:prstGeom prst="rect">
            <a:avLst/>
          </a:prstGeom>
        </p:spPr>
      </p:pic>
      <p:pic>
        <p:nvPicPr>
          <p:cNvPr id="22" name="图片 21"/>
          <p:cNvPicPr>
            <a:picLocks noChangeAspect="1"/>
          </p:cNvPicPr>
          <p:nvPr/>
        </p:nvPicPr>
        <p:blipFill rotWithShape="1">
          <a:blip r:embed="rId1">
            <a:extLst>
              <a:ext uri="{28A0092B-C50C-407E-A947-70E740481C1C}">
                <a14:useLocalDpi xmlns:a14="http://schemas.microsoft.com/office/drawing/2010/main" val="0"/>
              </a:ext>
            </a:extLst>
          </a:blip>
          <a:srcRect t="6283"/>
          <a:stretch>
            <a:fillRect/>
          </a:stretch>
        </p:blipFill>
        <p:spPr>
          <a:xfrm>
            <a:off x="8859921" y="3606773"/>
            <a:ext cx="2716853" cy="1373656"/>
          </a:xfrm>
          <a:prstGeom prst="rect">
            <a:avLst/>
          </a:prstGeom>
        </p:spPr>
      </p:pic>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t="6283"/>
          <a:stretch>
            <a:fillRect/>
          </a:stretch>
        </p:blipFill>
        <p:spPr>
          <a:xfrm>
            <a:off x="3317026" y="3602524"/>
            <a:ext cx="2716853" cy="1373656"/>
          </a:xfrm>
          <a:prstGeom prst="rect">
            <a:avLst/>
          </a:prstGeom>
        </p:spPr>
      </p:pic>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t="6283"/>
          <a:stretch>
            <a:fillRect/>
          </a:stretch>
        </p:blipFill>
        <p:spPr>
          <a:xfrm>
            <a:off x="6037801" y="2166577"/>
            <a:ext cx="2716853" cy="137365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46"/>
                                        </p:tgtEl>
                                        <p:attrNameLst>
                                          <p:attrName>style.visibility</p:attrName>
                                        </p:attrNameLst>
                                      </p:cBhvr>
                                      <p:to>
                                        <p:strVal val="visible"/>
                                      </p:to>
                                    </p:set>
                                    <p:anim calcmode="lin" valueType="num">
                                      <p:cBhvr>
                                        <p:cTn id="47" dur="250" fill="hold"/>
                                        <p:tgtEl>
                                          <p:spTgt spid="46"/>
                                        </p:tgtEl>
                                        <p:attrNameLst>
                                          <p:attrName>ppt_x</p:attrName>
                                        </p:attrNameLst>
                                      </p:cBhvr>
                                      <p:tavLst>
                                        <p:tav tm="0">
                                          <p:val>
                                            <p:strVal val="#ppt_x"/>
                                          </p:val>
                                        </p:tav>
                                        <p:tav tm="100000">
                                          <p:val>
                                            <p:strVal val="#ppt_x"/>
                                          </p:val>
                                        </p:tav>
                                      </p:tavLst>
                                    </p:anim>
                                    <p:anim calcmode="lin" valueType="num">
                                      <p:cBhvr>
                                        <p:cTn id="48" dur="250" fill="hold"/>
                                        <p:tgtEl>
                                          <p:spTgt spid="46"/>
                                        </p:tgtEl>
                                        <p:attrNameLst>
                                          <p:attrName>ppt_y</p:attrName>
                                        </p:attrNameLst>
                                      </p:cBhvr>
                                      <p:tavLst>
                                        <p:tav tm="0">
                                          <p:val>
                                            <p:strVal val="#ppt_y-#ppt_h/2"/>
                                          </p:val>
                                        </p:tav>
                                        <p:tav tm="100000">
                                          <p:val>
                                            <p:strVal val="#ppt_y"/>
                                          </p:val>
                                        </p:tav>
                                      </p:tavLst>
                                    </p:anim>
                                    <p:anim calcmode="lin" valueType="num">
                                      <p:cBhvr>
                                        <p:cTn id="49" dur="250" fill="hold"/>
                                        <p:tgtEl>
                                          <p:spTgt spid="46"/>
                                        </p:tgtEl>
                                        <p:attrNameLst>
                                          <p:attrName>ppt_w</p:attrName>
                                        </p:attrNameLst>
                                      </p:cBhvr>
                                      <p:tavLst>
                                        <p:tav tm="0">
                                          <p:val>
                                            <p:strVal val="#ppt_w"/>
                                          </p:val>
                                        </p:tav>
                                        <p:tav tm="100000">
                                          <p:val>
                                            <p:strVal val="#ppt_w"/>
                                          </p:val>
                                        </p:tav>
                                      </p:tavLst>
                                    </p:anim>
                                    <p:anim calcmode="lin" valueType="num">
                                      <p:cBhvr>
                                        <p:cTn id="50" dur="250" fill="hold"/>
                                        <p:tgtEl>
                                          <p:spTgt spid="46"/>
                                        </p:tgtEl>
                                        <p:attrNameLst>
                                          <p:attrName>ppt_h</p:attrName>
                                        </p:attrNameLst>
                                      </p:cBhvr>
                                      <p:tavLst>
                                        <p:tav tm="0">
                                          <p:val>
                                            <p:fltVal val="0"/>
                                          </p:val>
                                        </p:tav>
                                        <p:tav tm="100000">
                                          <p:val>
                                            <p:strVal val="#ppt_h"/>
                                          </p:val>
                                        </p:tav>
                                      </p:tavLst>
                                    </p:anim>
                                  </p:childTnLst>
                                </p:cTn>
                              </p:par>
                              <p:par>
                                <p:cTn id="51" presetID="22" presetClass="entr" presetSubtype="8"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505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17"/>
                                        </p:tgtEl>
                                        <p:attrNameLst>
                                          <p:attrName>style.visibility</p:attrName>
                                        </p:attrNameLst>
                                      </p:cBhvr>
                                      <p:to>
                                        <p:strVal val="visible"/>
                                      </p:to>
                                    </p:set>
                                    <p:anim calcmode="lin" valueType="num">
                                      <p:cBhvr>
                                        <p:cTn id="57" dur="250" fill="hold"/>
                                        <p:tgtEl>
                                          <p:spTgt spid="17"/>
                                        </p:tgtEl>
                                        <p:attrNameLst>
                                          <p:attrName>ppt_x</p:attrName>
                                        </p:attrNameLst>
                                      </p:cBhvr>
                                      <p:tavLst>
                                        <p:tav tm="0">
                                          <p:val>
                                            <p:strVal val="#ppt_x"/>
                                          </p:val>
                                        </p:tav>
                                        <p:tav tm="100000">
                                          <p:val>
                                            <p:strVal val="#ppt_x"/>
                                          </p:val>
                                        </p:tav>
                                      </p:tavLst>
                                    </p:anim>
                                    <p:anim calcmode="lin" valueType="num">
                                      <p:cBhvr>
                                        <p:cTn id="58" dur="250" fill="hold"/>
                                        <p:tgtEl>
                                          <p:spTgt spid="17"/>
                                        </p:tgtEl>
                                        <p:attrNameLst>
                                          <p:attrName>ppt_y</p:attrName>
                                        </p:attrNameLst>
                                      </p:cBhvr>
                                      <p:tavLst>
                                        <p:tav tm="0">
                                          <p:val>
                                            <p:strVal val="#ppt_y-#ppt_h/2"/>
                                          </p:val>
                                        </p:tav>
                                        <p:tav tm="100000">
                                          <p:val>
                                            <p:strVal val="#ppt_y"/>
                                          </p:val>
                                        </p:tav>
                                      </p:tavLst>
                                    </p:anim>
                                    <p:anim calcmode="lin" valueType="num">
                                      <p:cBhvr>
                                        <p:cTn id="59" dur="250" fill="hold"/>
                                        <p:tgtEl>
                                          <p:spTgt spid="17"/>
                                        </p:tgtEl>
                                        <p:attrNameLst>
                                          <p:attrName>ppt_w</p:attrName>
                                        </p:attrNameLst>
                                      </p:cBhvr>
                                      <p:tavLst>
                                        <p:tav tm="0">
                                          <p:val>
                                            <p:strVal val="#ppt_w"/>
                                          </p:val>
                                        </p:tav>
                                        <p:tav tm="100000">
                                          <p:val>
                                            <p:strVal val="#ppt_w"/>
                                          </p:val>
                                        </p:tav>
                                      </p:tavLst>
                                    </p:anim>
                                    <p:anim calcmode="lin" valueType="num">
                                      <p:cBhvr>
                                        <p:cTn id="60" dur="250" fill="hold"/>
                                        <p:tgtEl>
                                          <p:spTgt spid="17"/>
                                        </p:tgtEl>
                                        <p:attrNameLst>
                                          <p:attrName>ppt_h</p:attrName>
                                        </p:attrNameLst>
                                      </p:cBhvr>
                                      <p:tavLst>
                                        <p:tav tm="0">
                                          <p:val>
                                            <p:fltVal val="0"/>
                                          </p:val>
                                        </p:tav>
                                        <p:tav tm="100000">
                                          <p:val>
                                            <p:strVal val="#ppt_h"/>
                                          </p:val>
                                        </p:tav>
                                      </p:tavLst>
                                    </p:anim>
                                  </p:childTnLst>
                                </p:cTn>
                              </p:par>
                              <p:par>
                                <p:cTn id="61" presetID="22" presetClass="entr" presetSubtype="8"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par>
                          <p:cTn id="64" fill="hold">
                            <p:stCondLst>
                              <p:cond delay="6099"/>
                            </p:stCondLst>
                            <p:childTnLst>
                              <p:par>
                                <p:cTn id="65" presetID="17" presetClass="entr" presetSubtype="1" fill="hold" grpId="0" nodeType="afterEffect">
                                  <p:stCondLst>
                                    <p:cond delay="0"/>
                                  </p:stCondLst>
                                  <p:iterate type="lt">
                                    <p:tmPct val="40000"/>
                                  </p:iterate>
                                  <p:childTnLst>
                                    <p:set>
                                      <p:cBhvr>
                                        <p:cTn id="66" dur="1" fill="hold">
                                          <p:stCondLst>
                                            <p:cond delay="0"/>
                                          </p:stCondLst>
                                        </p:cTn>
                                        <p:tgtEl>
                                          <p:spTgt spid="19"/>
                                        </p:tgtEl>
                                        <p:attrNameLst>
                                          <p:attrName>style.visibility</p:attrName>
                                        </p:attrNameLst>
                                      </p:cBhvr>
                                      <p:to>
                                        <p:strVal val="visible"/>
                                      </p:to>
                                    </p:set>
                                    <p:anim calcmode="lin" valueType="num">
                                      <p:cBhvr>
                                        <p:cTn id="67" dur="250" fill="hold"/>
                                        <p:tgtEl>
                                          <p:spTgt spid="19"/>
                                        </p:tgtEl>
                                        <p:attrNameLst>
                                          <p:attrName>ppt_x</p:attrName>
                                        </p:attrNameLst>
                                      </p:cBhvr>
                                      <p:tavLst>
                                        <p:tav tm="0">
                                          <p:val>
                                            <p:strVal val="#ppt_x"/>
                                          </p:val>
                                        </p:tav>
                                        <p:tav tm="100000">
                                          <p:val>
                                            <p:strVal val="#ppt_x"/>
                                          </p:val>
                                        </p:tav>
                                      </p:tavLst>
                                    </p:anim>
                                    <p:anim calcmode="lin" valueType="num">
                                      <p:cBhvr>
                                        <p:cTn id="68" dur="250" fill="hold"/>
                                        <p:tgtEl>
                                          <p:spTgt spid="19"/>
                                        </p:tgtEl>
                                        <p:attrNameLst>
                                          <p:attrName>ppt_y</p:attrName>
                                        </p:attrNameLst>
                                      </p:cBhvr>
                                      <p:tavLst>
                                        <p:tav tm="0">
                                          <p:val>
                                            <p:strVal val="#ppt_y-#ppt_h/2"/>
                                          </p:val>
                                        </p:tav>
                                        <p:tav tm="100000">
                                          <p:val>
                                            <p:strVal val="#ppt_y"/>
                                          </p:val>
                                        </p:tav>
                                      </p:tavLst>
                                    </p:anim>
                                    <p:anim calcmode="lin" valueType="num">
                                      <p:cBhvr>
                                        <p:cTn id="69" dur="250" fill="hold"/>
                                        <p:tgtEl>
                                          <p:spTgt spid="19"/>
                                        </p:tgtEl>
                                        <p:attrNameLst>
                                          <p:attrName>ppt_w</p:attrName>
                                        </p:attrNameLst>
                                      </p:cBhvr>
                                      <p:tavLst>
                                        <p:tav tm="0">
                                          <p:val>
                                            <p:strVal val="#ppt_w"/>
                                          </p:val>
                                        </p:tav>
                                        <p:tav tm="100000">
                                          <p:val>
                                            <p:strVal val="#ppt_w"/>
                                          </p:val>
                                        </p:tav>
                                      </p:tavLst>
                                    </p:anim>
                                    <p:anim calcmode="lin" valueType="num">
                                      <p:cBhvr>
                                        <p:cTn id="70" dur="250" fill="hold"/>
                                        <p:tgtEl>
                                          <p:spTgt spid="19"/>
                                        </p:tgtEl>
                                        <p:attrNameLst>
                                          <p:attrName>ppt_h</p:attrName>
                                        </p:attrNameLst>
                                      </p:cBhvr>
                                      <p:tavLst>
                                        <p:tav tm="0">
                                          <p:val>
                                            <p:fltVal val="0"/>
                                          </p:val>
                                        </p:tav>
                                        <p:tav tm="100000">
                                          <p:val>
                                            <p:strVal val="#ppt_h"/>
                                          </p:val>
                                        </p:tav>
                                      </p:tavLst>
                                    </p:anim>
                                  </p:childTnLst>
                                </p:cTn>
                              </p:par>
                              <p:par>
                                <p:cTn id="71" presetID="22" presetClass="entr" presetSubtype="8"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childTnLst>
                          </p:cTn>
                        </p:par>
                        <p:par>
                          <p:cTn id="74" fill="hold">
                            <p:stCondLst>
                              <p:cond delay="7149"/>
                            </p:stCondLst>
                            <p:childTnLst>
                              <p:par>
                                <p:cTn id="75" presetID="17" presetClass="entr" presetSubtype="1" fill="hold" grpId="0" nodeType="afterEffect">
                                  <p:stCondLst>
                                    <p:cond delay="0"/>
                                  </p:stCondLst>
                                  <p:iterate type="lt">
                                    <p:tmPct val="40000"/>
                                  </p:iterate>
                                  <p:childTnLst>
                                    <p:set>
                                      <p:cBhvr>
                                        <p:cTn id="76" dur="1" fill="hold">
                                          <p:stCondLst>
                                            <p:cond delay="0"/>
                                          </p:stCondLst>
                                        </p:cTn>
                                        <p:tgtEl>
                                          <p:spTgt spid="21"/>
                                        </p:tgtEl>
                                        <p:attrNameLst>
                                          <p:attrName>style.visibility</p:attrName>
                                        </p:attrNameLst>
                                      </p:cBhvr>
                                      <p:to>
                                        <p:strVal val="visible"/>
                                      </p:to>
                                    </p:set>
                                    <p:anim calcmode="lin" valueType="num">
                                      <p:cBhvr>
                                        <p:cTn id="77" dur="250" fill="hold"/>
                                        <p:tgtEl>
                                          <p:spTgt spid="21"/>
                                        </p:tgtEl>
                                        <p:attrNameLst>
                                          <p:attrName>ppt_x</p:attrName>
                                        </p:attrNameLst>
                                      </p:cBhvr>
                                      <p:tavLst>
                                        <p:tav tm="0">
                                          <p:val>
                                            <p:strVal val="#ppt_x"/>
                                          </p:val>
                                        </p:tav>
                                        <p:tav tm="100000">
                                          <p:val>
                                            <p:strVal val="#ppt_x"/>
                                          </p:val>
                                        </p:tav>
                                      </p:tavLst>
                                    </p:anim>
                                    <p:anim calcmode="lin" valueType="num">
                                      <p:cBhvr>
                                        <p:cTn id="78" dur="250" fill="hold"/>
                                        <p:tgtEl>
                                          <p:spTgt spid="21"/>
                                        </p:tgtEl>
                                        <p:attrNameLst>
                                          <p:attrName>ppt_y</p:attrName>
                                        </p:attrNameLst>
                                      </p:cBhvr>
                                      <p:tavLst>
                                        <p:tav tm="0">
                                          <p:val>
                                            <p:strVal val="#ppt_y-#ppt_h/2"/>
                                          </p:val>
                                        </p:tav>
                                        <p:tav tm="100000">
                                          <p:val>
                                            <p:strVal val="#ppt_y"/>
                                          </p:val>
                                        </p:tav>
                                      </p:tavLst>
                                    </p:anim>
                                    <p:anim calcmode="lin" valueType="num">
                                      <p:cBhvr>
                                        <p:cTn id="79" dur="250" fill="hold"/>
                                        <p:tgtEl>
                                          <p:spTgt spid="21"/>
                                        </p:tgtEl>
                                        <p:attrNameLst>
                                          <p:attrName>ppt_w</p:attrName>
                                        </p:attrNameLst>
                                      </p:cBhvr>
                                      <p:tavLst>
                                        <p:tav tm="0">
                                          <p:val>
                                            <p:strVal val="#ppt_w"/>
                                          </p:val>
                                        </p:tav>
                                        <p:tav tm="100000">
                                          <p:val>
                                            <p:strVal val="#ppt_w"/>
                                          </p:val>
                                        </p:tav>
                                      </p:tavLst>
                                    </p:anim>
                                    <p:anim calcmode="lin" valueType="num">
                                      <p:cBhvr>
                                        <p:cTn id="80" dur="250" fill="hold"/>
                                        <p:tgtEl>
                                          <p:spTgt spid="21"/>
                                        </p:tgtEl>
                                        <p:attrNameLst>
                                          <p:attrName>ppt_h</p:attrName>
                                        </p:attrNameLst>
                                      </p:cBhvr>
                                      <p:tavLst>
                                        <p:tav tm="0">
                                          <p:val>
                                            <p:fltVal val="0"/>
                                          </p:val>
                                        </p:tav>
                                        <p:tav tm="100000">
                                          <p:val>
                                            <p:strVal val="#ppt_h"/>
                                          </p:val>
                                        </p:tav>
                                      </p:tavLst>
                                    </p:anim>
                                  </p:childTnLst>
                                </p:cTn>
                              </p:par>
                              <p:par>
                                <p:cTn id="81" presetID="22" presetClass="entr" presetSubtype="8"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0" grpId="0" animBg="1"/>
      <p:bldP spid="41" grpId="0" animBg="1"/>
      <p:bldP spid="43" grpId="0" animBg="1"/>
      <p:bldP spid="45" grpId="0"/>
      <p:bldP spid="46" grpId="0"/>
      <p:bldP spid="16" grpId="0"/>
      <p:bldP spid="17"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410353" y="1212370"/>
            <a:ext cx="2473726" cy="1301816"/>
            <a:chOff x="2516155" y="2608368"/>
            <a:chExt cx="2103235" cy="1106843"/>
          </a:xfrm>
        </p:grpSpPr>
        <p:sp>
          <p:nvSpPr>
            <p:cNvPr id="74"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752364" y="3975718"/>
            <a:ext cx="3901988" cy="1148692"/>
            <a:chOff x="1128058" y="4044079"/>
            <a:chExt cx="4577356" cy="1347511"/>
          </a:xfrm>
        </p:grpSpPr>
        <p:sp>
          <p:nvSpPr>
            <p:cNvPr id="79"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0" name="组合 79"/>
            <p:cNvGrpSpPr/>
            <p:nvPr/>
          </p:nvGrpSpPr>
          <p:grpSpPr>
            <a:xfrm>
              <a:off x="1274552" y="4044079"/>
              <a:ext cx="2163693" cy="1102193"/>
              <a:chOff x="1480233" y="3674519"/>
              <a:chExt cx="2163693" cy="1102193"/>
            </a:xfrm>
          </p:grpSpPr>
          <p:sp>
            <p:nvSpPr>
              <p:cNvPr id="9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3" name="组合 82"/>
            <p:cNvGrpSpPr/>
            <p:nvPr/>
          </p:nvGrpSpPr>
          <p:grpSpPr>
            <a:xfrm>
              <a:off x="3406853" y="4044079"/>
              <a:ext cx="2163694" cy="1102193"/>
              <a:chOff x="3612534" y="3674519"/>
              <a:chExt cx="2163694" cy="1102193"/>
            </a:xfrm>
          </p:grpSpPr>
          <p:sp>
            <p:nvSpPr>
              <p:cNvPr id="88"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572471" y="2496723"/>
            <a:ext cx="2311608" cy="1107996"/>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zh-CN" altLang="en-US" sz="6600" dirty="0"/>
              <a:t>目录</a:t>
            </a:r>
            <a:endParaRPr lang="zh-CN" altLang="en-US" sz="6600" dirty="0"/>
          </a:p>
        </p:txBody>
      </p:sp>
      <p:sp>
        <p:nvSpPr>
          <p:cNvPr id="95" name="文本框 94"/>
          <p:cNvSpPr txBox="1"/>
          <p:nvPr/>
        </p:nvSpPr>
        <p:spPr>
          <a:xfrm>
            <a:off x="1575801" y="3575408"/>
            <a:ext cx="2311608" cy="584775"/>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en-US" altLang="zh-CN" sz="3200" dirty="0">
                <a:latin typeface="+mn-lt"/>
                <a:ea typeface="Adobe Gothic Std B" panose="020B0800000000000000" pitchFamily="34" charset="-128"/>
              </a:rPr>
              <a:t>CONTENT</a:t>
            </a:r>
            <a:endParaRPr lang="zh-CN" altLang="en-US" sz="3200" dirty="0">
              <a:latin typeface="+mn-lt"/>
            </a:endParaRPr>
          </a:p>
        </p:txBody>
      </p:sp>
      <p:grpSp>
        <p:nvGrpSpPr>
          <p:cNvPr id="96" name="组合 95"/>
          <p:cNvGrpSpPr/>
          <p:nvPr/>
        </p:nvGrpSpPr>
        <p:grpSpPr>
          <a:xfrm>
            <a:off x="6311182" y="5118129"/>
            <a:ext cx="675872" cy="673963"/>
            <a:chOff x="2997492" y="791145"/>
            <a:chExt cx="1234735" cy="1231247"/>
          </a:xfrm>
        </p:grpSpPr>
        <p:sp>
          <p:nvSpPr>
            <p:cNvPr id="97"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7314412" y="3148741"/>
            <a:ext cx="675872" cy="673963"/>
            <a:chOff x="4707751" y="1336428"/>
            <a:chExt cx="1234735" cy="1231247"/>
          </a:xfrm>
        </p:grpSpPr>
        <p:sp>
          <p:nvSpPr>
            <p:cNvPr id="105"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5" name="组合 124"/>
          <p:cNvGrpSpPr/>
          <p:nvPr/>
        </p:nvGrpSpPr>
        <p:grpSpPr>
          <a:xfrm>
            <a:off x="6998420" y="4263701"/>
            <a:ext cx="654871" cy="654235"/>
            <a:chOff x="5600667" y="3123422"/>
            <a:chExt cx="1196368" cy="1195205"/>
          </a:xfrm>
        </p:grpSpPr>
        <p:sp>
          <p:nvSpPr>
            <p:cNvPr id="126"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2"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6976764" y="2045517"/>
            <a:ext cx="675872" cy="673963"/>
            <a:chOff x="1287233" y="1336428"/>
            <a:chExt cx="1234735" cy="1231247"/>
          </a:xfrm>
        </p:grpSpPr>
        <p:sp>
          <p:nvSpPr>
            <p:cNvPr id="135"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5"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6239483" y="1178947"/>
            <a:ext cx="655507" cy="654234"/>
            <a:chOff x="431522" y="3123422"/>
            <a:chExt cx="1197530" cy="1195205"/>
          </a:xfrm>
        </p:grpSpPr>
        <p:sp>
          <p:nvSpPr>
            <p:cNvPr id="15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9"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文本框 191"/>
          <p:cNvSpPr txBox="1"/>
          <p:nvPr/>
        </p:nvSpPr>
        <p:spPr>
          <a:xfrm>
            <a:off x="7180583" y="1212370"/>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01 </a:t>
            </a:r>
            <a:r>
              <a:rPr lang="zh-CN" altLang="en-US" sz="2800" dirty="0">
                <a:latin typeface="冬青黑体简体中文 W3" panose="020B0300000000000000" pitchFamily="34" charset="-122"/>
                <a:ea typeface="冬青黑体简体中文 W3" panose="020B0300000000000000" pitchFamily="34" charset="-122"/>
              </a:rPr>
              <a:t>上次课程回顾</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3" name="文本框 192"/>
          <p:cNvSpPr txBox="1"/>
          <p:nvPr/>
        </p:nvSpPr>
        <p:spPr>
          <a:xfrm>
            <a:off x="7959954" y="2230151"/>
            <a:ext cx="2212465"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02 </a:t>
            </a:r>
            <a:r>
              <a:rPr lang="zh-CN" altLang="en-US" sz="2800" dirty="0">
                <a:latin typeface="冬青黑体简体中文 W3" panose="020B0300000000000000" pitchFamily="34" charset="-122"/>
                <a:ea typeface="冬青黑体简体中文 W3" panose="020B0300000000000000" pitchFamily="34" charset="-122"/>
              </a:rPr>
              <a:t>课程概述</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4" name="文本框 193"/>
          <p:cNvSpPr txBox="1"/>
          <p:nvPr/>
        </p:nvSpPr>
        <p:spPr>
          <a:xfrm>
            <a:off x="8152203" y="3247932"/>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03 </a:t>
            </a:r>
            <a:r>
              <a:rPr lang="zh-CN" altLang="en-US" sz="2800" dirty="0">
                <a:latin typeface="冬青黑体简体中文 W3" panose="020B0300000000000000" pitchFamily="34" charset="-122"/>
                <a:ea typeface="冬青黑体简体中文 W3" panose="020B0300000000000000" pitchFamily="34" charset="-122"/>
              </a:rPr>
              <a:t>课程具体内容</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5" name="文本框 194"/>
          <p:cNvSpPr txBox="1"/>
          <p:nvPr/>
        </p:nvSpPr>
        <p:spPr>
          <a:xfrm>
            <a:off x="7958351" y="4265713"/>
            <a:ext cx="221406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04 </a:t>
            </a:r>
            <a:r>
              <a:rPr lang="zh-CN" altLang="en-US" sz="2800" dirty="0">
                <a:latin typeface="冬青黑体简体中文 W3" panose="020B0300000000000000" pitchFamily="34" charset="-122"/>
                <a:ea typeface="冬青黑体简体中文 W3" panose="020B0300000000000000" pitchFamily="34" charset="-122"/>
              </a:rPr>
              <a:t>课程总结</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6" name="文本框 195"/>
          <p:cNvSpPr txBox="1"/>
          <p:nvPr/>
        </p:nvSpPr>
        <p:spPr>
          <a:xfrm>
            <a:off x="7180583" y="5283493"/>
            <a:ext cx="257153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05 </a:t>
            </a:r>
            <a:r>
              <a:rPr lang="zh-CN" altLang="en-US" sz="2800" dirty="0">
                <a:latin typeface="冬青黑体简体中文 W3" panose="020B0300000000000000" pitchFamily="34" charset="-122"/>
                <a:ea typeface="冬青黑体简体中文 W3" panose="020B0300000000000000" pitchFamily="34" charset="-122"/>
              </a:rPr>
              <a:t>提问与作业</a:t>
            </a:r>
            <a:endParaRPr lang="zh-CN" altLang="en-US" sz="2800" dirty="0">
              <a:latin typeface="冬青黑体简体中文 W3" panose="020B0300000000000000" pitchFamily="34" charset="-122"/>
              <a:ea typeface="冬青黑体简体中文 W3" panose="020B0300000000000000" pitchFamily="34" charset="-122"/>
            </a:endParaRPr>
          </a:p>
        </p:txBody>
      </p:sp>
      <p:grpSp>
        <p:nvGrpSpPr>
          <p:cNvPr id="197" name="组合 196"/>
          <p:cNvGrpSpPr/>
          <p:nvPr/>
        </p:nvGrpSpPr>
        <p:grpSpPr>
          <a:xfrm>
            <a:off x="5901570" y="2181320"/>
            <a:ext cx="537111" cy="535367"/>
            <a:chOff x="5587878" y="2450247"/>
            <a:chExt cx="358096" cy="356934"/>
          </a:xfrm>
        </p:grpSpPr>
        <p:sp>
          <p:nvSpPr>
            <p:cNvPr id="198"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1187461" y="5282851"/>
            <a:ext cx="3111087" cy="478971"/>
            <a:chOff x="1794473" y="5455123"/>
            <a:chExt cx="3649561" cy="561872"/>
          </a:xfrm>
        </p:grpSpPr>
        <p:grpSp>
          <p:nvGrpSpPr>
            <p:cNvPr id="201" name="组合 200"/>
            <p:cNvGrpSpPr/>
            <p:nvPr/>
          </p:nvGrpSpPr>
          <p:grpSpPr>
            <a:xfrm>
              <a:off x="1794473" y="5464736"/>
              <a:ext cx="3649561" cy="552259"/>
              <a:chOff x="1819727" y="5170850"/>
              <a:chExt cx="3649561" cy="552259"/>
            </a:xfrm>
          </p:grpSpPr>
          <p:sp>
            <p:nvSpPr>
              <p:cNvPr id="20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202" name="文本框 201"/>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p:cTn id="7" dur="500" fill="hold"/>
                                        <p:tgtEl>
                                          <p:spTgt spid="197"/>
                                        </p:tgtEl>
                                        <p:attrNameLst>
                                          <p:attrName>ppt_w</p:attrName>
                                        </p:attrNameLst>
                                      </p:cBhvr>
                                      <p:tavLst>
                                        <p:tav tm="0">
                                          <p:val>
                                            <p:fltVal val="0"/>
                                          </p:val>
                                        </p:tav>
                                        <p:tav tm="100000">
                                          <p:val>
                                            <p:strVal val="#ppt_w"/>
                                          </p:val>
                                        </p:tav>
                                      </p:tavLst>
                                    </p:anim>
                                    <p:anim calcmode="lin" valueType="num">
                                      <p:cBhvr>
                                        <p:cTn id="8" dur="500" fill="hold"/>
                                        <p:tgtEl>
                                          <p:spTgt spid="197"/>
                                        </p:tgtEl>
                                        <p:attrNameLst>
                                          <p:attrName>ppt_h</p:attrName>
                                        </p:attrNameLst>
                                      </p:cBhvr>
                                      <p:tavLst>
                                        <p:tav tm="0">
                                          <p:val>
                                            <p:fltVal val="0"/>
                                          </p:val>
                                        </p:tav>
                                        <p:tav tm="100000">
                                          <p:val>
                                            <p:strVal val="#ppt_h"/>
                                          </p:val>
                                        </p:tav>
                                      </p:tavLst>
                                    </p:anim>
                                    <p:animEffect transition="in" filter="fade">
                                      <p:cBhvr>
                                        <p:cTn id="9" dur="500"/>
                                        <p:tgtEl>
                                          <p:spTgt spid="197"/>
                                        </p:tgtEl>
                                      </p:cBhvr>
                                    </p:animEffect>
                                  </p:childTnLst>
                                </p:cTn>
                              </p:par>
                              <p:par>
                                <p:cTn id="10" presetID="9" presetClass="emph" presetSubtype="0" nodeType="withEffect">
                                  <p:stCondLst>
                                    <p:cond delay="0"/>
                                  </p:stCondLst>
                                  <p:childTnLst>
                                    <p:set>
                                      <p:cBhvr>
                                        <p:cTn id="11" dur="indefinite"/>
                                        <p:tgtEl>
                                          <p:spTgt spid="104"/>
                                        </p:tgtEl>
                                        <p:attrNameLst>
                                          <p:attrName>style.opacity</p:attrName>
                                        </p:attrNameLst>
                                      </p:cBhvr>
                                      <p:to>
                                        <p:strVal val="0.25"/>
                                      </p:to>
                                    </p:set>
                                    <p:animEffect filter="image" prLst="opacity: 0.25">
                                      <p:cBhvr rctx="IE">
                                        <p:cTn id="12" dur="indefinite"/>
                                        <p:tgtEl>
                                          <p:spTgt spid="104"/>
                                        </p:tgtEl>
                                      </p:cBhvr>
                                    </p:animEffect>
                                  </p:childTnLst>
                                </p:cTn>
                              </p:par>
                              <p:par>
                                <p:cTn id="13" presetID="9" presetClass="emph" presetSubtype="0" grpId="1" nodeType="withEffect">
                                  <p:stCondLst>
                                    <p:cond delay="0"/>
                                  </p:stCondLst>
                                  <p:childTnLst>
                                    <p:set>
                                      <p:cBhvr>
                                        <p:cTn id="14" dur="indefinite"/>
                                        <p:tgtEl>
                                          <p:spTgt spid="194"/>
                                        </p:tgtEl>
                                        <p:attrNameLst>
                                          <p:attrName>style.opacity</p:attrName>
                                        </p:attrNameLst>
                                      </p:cBhvr>
                                      <p:to>
                                        <p:strVal val="0.25"/>
                                      </p:to>
                                    </p:set>
                                    <p:animEffect filter="image" prLst="opacity: 0.25">
                                      <p:cBhvr rctx="IE">
                                        <p:cTn id="15" dur="indefinite"/>
                                        <p:tgtEl>
                                          <p:spTgt spid="194"/>
                                        </p:tgtEl>
                                      </p:cBhvr>
                                    </p:animEffect>
                                  </p:childTnLst>
                                </p:cTn>
                              </p:par>
                              <p:par>
                                <p:cTn id="16" presetID="9" presetClass="emph" presetSubtype="0" nodeType="withEffect">
                                  <p:stCondLst>
                                    <p:cond delay="0"/>
                                  </p:stCondLst>
                                  <p:childTnLst>
                                    <p:set>
                                      <p:cBhvr>
                                        <p:cTn id="17" dur="indefinite"/>
                                        <p:tgtEl>
                                          <p:spTgt spid="125"/>
                                        </p:tgtEl>
                                        <p:attrNameLst>
                                          <p:attrName>style.opacity</p:attrName>
                                        </p:attrNameLst>
                                      </p:cBhvr>
                                      <p:to>
                                        <p:strVal val="0.25"/>
                                      </p:to>
                                    </p:set>
                                    <p:animEffect filter="image" prLst="opacity: 0.25">
                                      <p:cBhvr rctx="IE">
                                        <p:cTn id="18" dur="indefinite"/>
                                        <p:tgtEl>
                                          <p:spTgt spid="125"/>
                                        </p:tgtEl>
                                      </p:cBhvr>
                                    </p:animEffect>
                                  </p:childTnLst>
                                </p:cTn>
                              </p:par>
                              <p:par>
                                <p:cTn id="19" presetID="9" presetClass="emph" presetSubtype="0" grpId="1" nodeType="withEffect">
                                  <p:stCondLst>
                                    <p:cond delay="0"/>
                                  </p:stCondLst>
                                  <p:childTnLst>
                                    <p:set>
                                      <p:cBhvr>
                                        <p:cTn id="20" dur="indefinite"/>
                                        <p:tgtEl>
                                          <p:spTgt spid="195"/>
                                        </p:tgtEl>
                                        <p:attrNameLst>
                                          <p:attrName>style.opacity</p:attrName>
                                        </p:attrNameLst>
                                      </p:cBhvr>
                                      <p:to>
                                        <p:strVal val="0.25"/>
                                      </p:to>
                                    </p:set>
                                    <p:animEffect filter="image" prLst="opacity: 0.25">
                                      <p:cBhvr rctx="IE">
                                        <p:cTn id="21" dur="indefinite"/>
                                        <p:tgtEl>
                                          <p:spTgt spid="195"/>
                                        </p:tgtEl>
                                      </p:cBhvr>
                                    </p:animEffect>
                                  </p:childTnLst>
                                </p:cTn>
                              </p:par>
                              <p:par>
                                <p:cTn id="22" presetID="9" presetClass="emph" presetSubtype="0" nodeType="withEffect">
                                  <p:stCondLst>
                                    <p:cond delay="0"/>
                                  </p:stCondLst>
                                  <p:childTnLst>
                                    <p:set>
                                      <p:cBhvr>
                                        <p:cTn id="23" dur="indefinite"/>
                                        <p:tgtEl>
                                          <p:spTgt spid="96"/>
                                        </p:tgtEl>
                                        <p:attrNameLst>
                                          <p:attrName>style.opacity</p:attrName>
                                        </p:attrNameLst>
                                      </p:cBhvr>
                                      <p:to>
                                        <p:strVal val="0.25"/>
                                      </p:to>
                                    </p:set>
                                    <p:animEffect filter="image" prLst="opacity: 0.25">
                                      <p:cBhvr rctx="IE">
                                        <p:cTn id="24" dur="indefinite"/>
                                        <p:tgtEl>
                                          <p:spTgt spid="96"/>
                                        </p:tgtEl>
                                      </p:cBhvr>
                                    </p:animEffect>
                                  </p:childTnLst>
                                </p:cTn>
                              </p:par>
                              <p:par>
                                <p:cTn id="25" presetID="9" presetClass="emph" presetSubtype="0" grpId="1" nodeType="withEffect">
                                  <p:stCondLst>
                                    <p:cond delay="0"/>
                                  </p:stCondLst>
                                  <p:childTnLst>
                                    <p:set>
                                      <p:cBhvr>
                                        <p:cTn id="26" dur="indefinite"/>
                                        <p:tgtEl>
                                          <p:spTgt spid="196"/>
                                        </p:tgtEl>
                                        <p:attrNameLst>
                                          <p:attrName>style.opacity</p:attrName>
                                        </p:attrNameLst>
                                      </p:cBhvr>
                                      <p:to>
                                        <p:strVal val="0.25"/>
                                      </p:to>
                                    </p:set>
                                    <p:animEffect filter="image" prLst="opacity: 0.25">
                                      <p:cBhvr rctx="IE">
                                        <p:cTn id="27" dur="indefinite"/>
                                        <p:tgtEl>
                                          <p:spTgt spid="196"/>
                                        </p:tgtEl>
                                      </p:cBhvr>
                                    </p:animEffect>
                                  </p:childTnLst>
                                </p:cTn>
                              </p:par>
                              <p:par>
                                <p:cTn id="28" presetID="9" presetClass="emph" presetSubtype="0" nodeType="withEffect">
                                  <p:stCondLst>
                                    <p:cond delay="0"/>
                                  </p:stCondLst>
                                  <p:childTnLst>
                                    <p:set>
                                      <p:cBhvr>
                                        <p:cTn id="29" dur="indefinite"/>
                                        <p:tgtEl>
                                          <p:spTgt spid="150"/>
                                        </p:tgtEl>
                                        <p:attrNameLst>
                                          <p:attrName>style.opacity</p:attrName>
                                        </p:attrNameLst>
                                      </p:cBhvr>
                                      <p:to>
                                        <p:strVal val="0.5"/>
                                      </p:to>
                                    </p:set>
                                    <p:animEffect filter="image" prLst="opacity: 0.5">
                                      <p:cBhvr rctx="IE">
                                        <p:cTn id="30" dur="indefinite"/>
                                        <p:tgtEl>
                                          <p:spTgt spid="150"/>
                                        </p:tgtEl>
                                      </p:cBhvr>
                                    </p:animEffect>
                                  </p:childTnLst>
                                </p:cTn>
                              </p:par>
                              <p:par>
                                <p:cTn id="31" presetID="9" presetClass="emph" presetSubtype="0" grpId="0" nodeType="withEffect">
                                  <p:stCondLst>
                                    <p:cond delay="0"/>
                                  </p:stCondLst>
                                  <p:childTnLst>
                                    <p:set>
                                      <p:cBhvr>
                                        <p:cTn id="32" dur="indefinite"/>
                                        <p:tgtEl>
                                          <p:spTgt spid="192"/>
                                        </p:tgtEl>
                                        <p:attrNameLst>
                                          <p:attrName>style.opacity</p:attrName>
                                        </p:attrNameLst>
                                      </p:cBhvr>
                                      <p:to>
                                        <p:strVal val="0.5"/>
                                      </p:to>
                                    </p:set>
                                    <p:animEffect filter="image" prLst="opacity: 0.5">
                                      <p:cBhvr rctx="IE">
                                        <p:cTn id="33" dur="indefinite"/>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p:bldP spid="194" grpId="1"/>
      <p:bldP spid="195" grpId="1"/>
      <p:bldP spid="19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823527" y="2799661"/>
            <a:ext cx="2409561" cy="2411147"/>
          </a:xfrm>
          <a:prstGeom prst="ellipse">
            <a:avLst/>
          </a:prstGeom>
          <a:noFill/>
          <a:ln w="6350">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90160" tIns="46985" rIns="90160" bIns="46985"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325">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671173" y="3545703"/>
            <a:ext cx="1033351" cy="1031762"/>
          </a:xfrm>
          <a:prstGeom prst="ellipse">
            <a:avLst/>
          </a:prstGeom>
          <a:solidFill>
            <a:schemeClr val="accent2"/>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501299" y="3724278"/>
            <a:ext cx="674613" cy="674614"/>
          </a:xfrm>
          <a:prstGeom prst="ellipse">
            <a:avLst/>
          </a:prstGeom>
          <a:solidFill>
            <a:srgbClr val="39A3C3"/>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691795" y="2463148"/>
            <a:ext cx="673026" cy="674613"/>
          </a:xfrm>
          <a:prstGeom prst="ellipse">
            <a:avLst/>
          </a:prstGeom>
          <a:solidFill>
            <a:srgbClr val="00A69C"/>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587029" y="4769531"/>
            <a:ext cx="674613" cy="674614"/>
          </a:xfrm>
          <a:prstGeom prst="ellipse">
            <a:avLst/>
          </a:prstGeom>
          <a:solidFill>
            <a:srgbClr val="00A69C"/>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6852160" y="2799661"/>
            <a:ext cx="2411148" cy="2411147"/>
          </a:xfrm>
          <a:prstGeom prst="ellipse">
            <a:avLst/>
          </a:prstGeom>
          <a:noFill/>
          <a:ln w="6350">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90160" tIns="46985" rIns="90160" bIns="46985"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325">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382310" y="3545703"/>
            <a:ext cx="1031762" cy="1031762"/>
          </a:xfrm>
          <a:prstGeom prst="ellipse">
            <a:avLst/>
          </a:prstGeom>
          <a:solidFill>
            <a:srgbClr val="EC1C24"/>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8910921" y="3724278"/>
            <a:ext cx="673026" cy="674614"/>
          </a:xfrm>
          <a:prstGeom prst="ellipse">
            <a:avLst/>
          </a:prstGeom>
          <a:solidFill>
            <a:srgbClr val="39A3C3"/>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7720427" y="2463148"/>
            <a:ext cx="674613" cy="674613"/>
          </a:xfrm>
          <a:prstGeom prst="ellipse">
            <a:avLst/>
          </a:prstGeom>
          <a:solidFill>
            <a:srgbClr val="00A69C"/>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7825191" y="4769531"/>
            <a:ext cx="673026" cy="674614"/>
          </a:xfrm>
          <a:prstGeom prst="ellipse">
            <a:avLst/>
          </a:prstGeom>
          <a:solidFill>
            <a:srgbClr val="00A69C"/>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600" b="1" dirty="0">
                <a:solidFill>
                  <a:srgbClr val="FFFFFF"/>
                </a:solidFill>
                <a:ea typeface="微软雅黑" panose="020B0503020204020204" pitchFamily="34" charset="-122"/>
                <a:cs typeface="+mn-ea"/>
                <a:sym typeface="Arial" panose="020B0604020202020204" pitchFamily="34" charset="0"/>
              </a:rPr>
              <a:t>文字内容</a:t>
            </a:r>
            <a:endParaRPr lang="zh-CN" altLang="en-US" sz="1600" b="1"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p:nvPr/>
        </p:nvSpPr>
        <p:spPr bwMode="auto">
          <a:xfrm rot="-2644669">
            <a:off x="4942607" y="3159982"/>
            <a:ext cx="2217493" cy="2217495"/>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p:nvPr/>
        </p:nvSpPr>
        <p:spPr bwMode="auto">
          <a:xfrm rot="-2644669" flipH="1" flipV="1">
            <a:off x="4926735" y="2744103"/>
            <a:ext cx="2219081" cy="2217495"/>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464608" y="5467770"/>
            <a:ext cx="2237789" cy="590931"/>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464608" y="5079081"/>
            <a:ext cx="1795363" cy="337528"/>
          </a:xfrm>
          <a:prstGeom prst="rect">
            <a:avLst/>
          </a:prstGeom>
          <a:noFill/>
        </p:spPr>
        <p:txBody>
          <a:bodyPr wrap="none" lIns="0" tIns="0" rIns="0" bIns="0" rtlCol="0">
            <a:spAutoFit/>
          </a:bodyPr>
          <a:lstStyle/>
          <a:p>
            <a:pPr>
              <a:lnSpc>
                <a:spcPct val="120000"/>
              </a:lnSpc>
            </a:pPr>
            <a:r>
              <a:rPr lang="zh-CN" altLang="en-US" sz="200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8592889" y="5467770"/>
            <a:ext cx="1922712" cy="886397"/>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8592888" y="5079081"/>
            <a:ext cx="1795363" cy="337528"/>
          </a:xfrm>
          <a:prstGeom prst="rect">
            <a:avLst/>
          </a:prstGeom>
          <a:noFill/>
        </p:spPr>
        <p:txBody>
          <a:bodyPr wrap="none" lIns="0" tIns="0" rIns="0" bIns="0" rtlCol="0">
            <a:spAutoFit/>
          </a:bodyPr>
          <a:lstStyle/>
          <a:p>
            <a:pPr>
              <a:lnSpc>
                <a:spcPct val="120000"/>
              </a:lnSpc>
            </a:pPr>
            <a:r>
              <a:rPr lang="zh-CN" altLang="en-US" sz="200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423441" y="2041297"/>
            <a:ext cx="2237789" cy="590931"/>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423441" y="1652606"/>
            <a:ext cx="1795363" cy="337528"/>
          </a:xfrm>
          <a:prstGeom prst="rect">
            <a:avLst/>
          </a:prstGeom>
          <a:noFill/>
        </p:spPr>
        <p:txBody>
          <a:bodyPr wrap="none" lIns="0" tIns="0" rIns="0" bIns="0" rtlCol="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3"/>
          <p:cNvSpPr txBox="1"/>
          <p:nvPr/>
        </p:nvSpPr>
        <p:spPr>
          <a:xfrm>
            <a:off x="5551721" y="2041297"/>
            <a:ext cx="2237789" cy="590931"/>
          </a:xfrm>
          <a:prstGeom prst="rect">
            <a:avLst/>
          </a:prstGeom>
          <a:noFill/>
        </p:spPr>
        <p:txBody>
          <a:bodyPr wrap="square" lIns="0" tIns="0" rIns="0" bIns="0" rtlCol="0">
            <a:spAutoFit/>
          </a:bodyPr>
          <a:lstStyle/>
          <a:p>
            <a:pPr>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551721" y="1652606"/>
            <a:ext cx="1795363" cy="337528"/>
          </a:xfrm>
          <a:prstGeom prst="rect">
            <a:avLst/>
          </a:prstGeom>
          <a:noFill/>
        </p:spPr>
        <p:txBody>
          <a:bodyPr wrap="none" lIns="0" tIns="0" rIns="0" bIns="0" rtlCol="0">
            <a:spAutoFit/>
          </a:bodyPr>
          <a:lstStyle/>
          <a:p>
            <a:pPr>
              <a:lnSpc>
                <a:spcPct val="120000"/>
              </a:lnSpc>
            </a:pPr>
            <a:r>
              <a:rPr lang="zh-CN" altLang="en-US" sz="200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136B7D2-B98C-44FD-8D04-7EC62A564975}" type="slidenum">
              <a:rPr lang="en-US" smtClean="0"/>
            </a:fld>
            <a:endParaRPr lang="en-US" dirty="0"/>
          </a:p>
        </p:txBody>
      </p:sp>
      <p:grpSp>
        <p:nvGrpSpPr>
          <p:cNvPr id="58" name="Group 57"/>
          <p:cNvGrpSpPr/>
          <p:nvPr/>
        </p:nvGrpSpPr>
        <p:grpSpPr>
          <a:xfrm>
            <a:off x="2887581" y="3584921"/>
            <a:ext cx="882119" cy="2532407"/>
            <a:chOff x="2190581" y="2398929"/>
            <a:chExt cx="661589" cy="1899305"/>
          </a:xfrm>
          <a:solidFill>
            <a:srgbClr val="39A3C3"/>
          </a:solidFill>
        </p:grpSpPr>
        <p:sp>
          <p:nvSpPr>
            <p:cNvPr id="4101" name="Freeform 5"/>
            <p:cNvSpPr>
              <a:spLocks noEditPoints="1"/>
            </p:cNvSpPr>
            <p:nvPr/>
          </p:nvSpPr>
          <p:spPr bwMode="auto">
            <a:xfrm>
              <a:off x="2190581"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grpFill/>
            <a:ln w="9525">
              <a:noFill/>
              <a:round/>
            </a:ln>
          </p:spPr>
          <p:txBody>
            <a:bodyPr vert="horz" wrap="square" lIns="121920" tIns="60960" rIns="121920" bIns="60960" numCol="1" anchor="t" anchorCtr="0" compatLnSpc="1"/>
            <a:lstStyle/>
            <a:p>
              <a:endParaRPr lang="en-US" sz="2400"/>
            </a:p>
          </p:txBody>
        </p:sp>
        <p:sp>
          <p:nvSpPr>
            <p:cNvPr id="4102" name="Freeform 6"/>
            <p:cNvSpPr>
              <a:spLocks noEditPoints="1"/>
            </p:cNvSpPr>
            <p:nvPr/>
          </p:nvSpPr>
          <p:spPr bwMode="auto">
            <a:xfrm>
              <a:off x="2401287" y="3333110"/>
              <a:ext cx="240176" cy="825144"/>
            </a:xfrm>
            <a:custGeom>
              <a:avLst/>
              <a:gdLst/>
              <a:ahLst/>
              <a:cxnLst>
                <a:cxn ang="0">
                  <a:pos x="0" y="268"/>
                </a:cxn>
                <a:cxn ang="0">
                  <a:pos x="44" y="301"/>
                </a:cxn>
                <a:cxn ang="0">
                  <a:pos x="88" y="268"/>
                </a:cxn>
                <a:cxn ang="0">
                  <a:pos x="88" y="0"/>
                </a:cxn>
                <a:cxn ang="0">
                  <a:pos x="0" y="0"/>
                </a:cxn>
                <a:cxn ang="0">
                  <a:pos x="0" y="268"/>
                </a:cxn>
                <a:cxn ang="0">
                  <a:pos x="0" y="268"/>
                </a:cxn>
                <a:cxn ang="0">
                  <a:pos x="0" y="268"/>
                </a:cxn>
              </a:cxnLst>
              <a:rect l="0" t="0" r="r" b="b"/>
              <a:pathLst>
                <a:path w="88" h="301">
                  <a:moveTo>
                    <a:pt x="0" y="268"/>
                  </a:moveTo>
                  <a:cubicBezTo>
                    <a:pt x="0" y="268"/>
                    <a:pt x="2" y="301"/>
                    <a:pt x="44" y="301"/>
                  </a:cubicBezTo>
                  <a:cubicBezTo>
                    <a:pt x="83" y="301"/>
                    <a:pt x="88" y="268"/>
                    <a:pt x="88" y="268"/>
                  </a:cubicBezTo>
                  <a:cubicBezTo>
                    <a:pt x="88" y="0"/>
                    <a:pt x="88" y="0"/>
                    <a:pt x="88" y="0"/>
                  </a:cubicBezTo>
                  <a:cubicBezTo>
                    <a:pt x="0" y="0"/>
                    <a:pt x="0" y="0"/>
                    <a:pt x="0" y="0"/>
                  </a:cubicBezTo>
                  <a:lnTo>
                    <a:pt x="0" y="268"/>
                  </a:lnTo>
                  <a:close/>
                  <a:moveTo>
                    <a:pt x="0" y="268"/>
                  </a:moveTo>
                  <a:cubicBezTo>
                    <a:pt x="0" y="268"/>
                    <a:pt x="0" y="268"/>
                    <a:pt x="0" y="268"/>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59" name="Group 58"/>
          <p:cNvGrpSpPr/>
          <p:nvPr/>
        </p:nvGrpSpPr>
        <p:grpSpPr>
          <a:xfrm>
            <a:off x="3886371" y="3584921"/>
            <a:ext cx="876224" cy="2532407"/>
            <a:chOff x="2945527" y="2398929"/>
            <a:chExt cx="657168" cy="1899305"/>
          </a:xfrm>
          <a:solidFill>
            <a:srgbClr val="EC1C24"/>
          </a:solidFill>
        </p:grpSpPr>
        <p:sp>
          <p:nvSpPr>
            <p:cNvPr id="4103" name="Freeform 7"/>
            <p:cNvSpPr>
              <a:spLocks noEditPoints="1"/>
            </p:cNvSpPr>
            <p:nvPr/>
          </p:nvSpPr>
          <p:spPr bwMode="auto">
            <a:xfrm>
              <a:off x="2945527" y="2398929"/>
              <a:ext cx="657168"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grpFill/>
            <a:ln w="9525">
              <a:noFill/>
              <a:round/>
            </a:ln>
          </p:spPr>
          <p:txBody>
            <a:bodyPr vert="horz" wrap="square" lIns="121920" tIns="60960" rIns="121920" bIns="60960" numCol="1" anchor="t" anchorCtr="0" compatLnSpc="1"/>
            <a:lstStyle/>
            <a:p>
              <a:endParaRPr lang="en-US" sz="2400"/>
            </a:p>
          </p:txBody>
        </p:sp>
        <p:sp>
          <p:nvSpPr>
            <p:cNvPr id="4104" name="Freeform 8"/>
            <p:cNvSpPr>
              <a:spLocks noEditPoints="1"/>
            </p:cNvSpPr>
            <p:nvPr/>
          </p:nvSpPr>
          <p:spPr bwMode="auto">
            <a:xfrm>
              <a:off x="3156233" y="2603741"/>
              <a:ext cx="235755" cy="1554513"/>
            </a:xfrm>
            <a:custGeom>
              <a:avLst/>
              <a:gdLst/>
              <a:ahLst/>
              <a:cxnLst>
                <a:cxn ang="0">
                  <a:pos x="0" y="534"/>
                </a:cxn>
                <a:cxn ang="0">
                  <a:pos x="43" y="567"/>
                </a:cxn>
                <a:cxn ang="0">
                  <a:pos x="86" y="534"/>
                </a:cxn>
                <a:cxn ang="0">
                  <a:pos x="86" y="0"/>
                </a:cxn>
                <a:cxn ang="0">
                  <a:pos x="0" y="0"/>
                </a:cxn>
                <a:cxn ang="0">
                  <a:pos x="0" y="534"/>
                </a:cxn>
                <a:cxn ang="0">
                  <a:pos x="0" y="534"/>
                </a:cxn>
                <a:cxn ang="0">
                  <a:pos x="0" y="534"/>
                </a:cxn>
              </a:cxnLst>
              <a:rect l="0" t="0" r="r" b="b"/>
              <a:pathLst>
                <a:path w="86" h="567">
                  <a:moveTo>
                    <a:pt x="0" y="534"/>
                  </a:moveTo>
                  <a:cubicBezTo>
                    <a:pt x="0" y="534"/>
                    <a:pt x="2" y="567"/>
                    <a:pt x="43" y="567"/>
                  </a:cubicBezTo>
                  <a:cubicBezTo>
                    <a:pt x="82" y="567"/>
                    <a:pt x="86" y="534"/>
                    <a:pt x="86" y="534"/>
                  </a:cubicBezTo>
                  <a:cubicBezTo>
                    <a:pt x="86" y="0"/>
                    <a:pt x="86" y="0"/>
                    <a:pt x="86" y="0"/>
                  </a:cubicBezTo>
                  <a:cubicBezTo>
                    <a:pt x="0" y="0"/>
                    <a:pt x="0" y="0"/>
                    <a:pt x="0" y="0"/>
                  </a:cubicBezTo>
                  <a:lnTo>
                    <a:pt x="0" y="534"/>
                  </a:lnTo>
                  <a:close/>
                  <a:moveTo>
                    <a:pt x="0" y="534"/>
                  </a:moveTo>
                  <a:cubicBezTo>
                    <a:pt x="0" y="534"/>
                    <a:pt x="0" y="534"/>
                    <a:pt x="0" y="534"/>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60" name="Group 59"/>
          <p:cNvGrpSpPr/>
          <p:nvPr/>
        </p:nvGrpSpPr>
        <p:grpSpPr>
          <a:xfrm>
            <a:off x="4879269" y="3584921"/>
            <a:ext cx="874260" cy="2532407"/>
            <a:chOff x="3649177" y="2398929"/>
            <a:chExt cx="655695" cy="1899305"/>
          </a:xfrm>
          <a:solidFill>
            <a:srgbClr val="2B388F"/>
          </a:solidFill>
        </p:grpSpPr>
        <p:sp>
          <p:nvSpPr>
            <p:cNvPr id="4105" name="Freeform 9"/>
            <p:cNvSpPr>
              <a:spLocks noEditPoints="1"/>
            </p:cNvSpPr>
            <p:nvPr/>
          </p:nvSpPr>
          <p:spPr bwMode="auto">
            <a:xfrm>
              <a:off x="3649177" y="2398929"/>
              <a:ext cx="655695" cy="1899305"/>
            </a:xfrm>
            <a:custGeom>
              <a:avLst/>
              <a:gdLst/>
              <a:ahLst/>
              <a:cxnLst>
                <a:cxn ang="0">
                  <a:pos x="206" y="0"/>
                </a:cxn>
                <a:cxn ang="0">
                  <a:pos x="34" y="0"/>
                </a:cxn>
                <a:cxn ang="0">
                  <a:pos x="0" y="34"/>
                </a:cxn>
                <a:cxn ang="0">
                  <a:pos x="0" y="71"/>
                </a:cxn>
                <a:cxn ang="0">
                  <a:pos x="24" y="104"/>
                </a:cxn>
                <a:cxn ang="0">
                  <a:pos x="24" y="618"/>
                </a:cxn>
                <a:cxn ang="0">
                  <a:pos x="24" y="620"/>
                </a:cxn>
                <a:cxn ang="0">
                  <a:pos x="120" y="693"/>
                </a:cxn>
                <a:cxn ang="0">
                  <a:pos x="215" y="623"/>
                </a:cxn>
                <a:cxn ang="0">
                  <a:pos x="216" y="618"/>
                </a:cxn>
                <a:cxn ang="0">
                  <a:pos x="216" y="104"/>
                </a:cxn>
                <a:cxn ang="0">
                  <a:pos x="240" y="71"/>
                </a:cxn>
                <a:cxn ang="0">
                  <a:pos x="240" y="34"/>
                </a:cxn>
                <a:cxn ang="0">
                  <a:pos x="206" y="0"/>
                </a:cxn>
                <a:cxn ang="0">
                  <a:pos x="206" y="59"/>
                </a:cxn>
                <a:cxn ang="0">
                  <a:pos x="194" y="70"/>
                </a:cxn>
                <a:cxn ang="0">
                  <a:pos x="194" y="70"/>
                </a:cxn>
                <a:cxn ang="0">
                  <a:pos x="182" y="82"/>
                </a:cxn>
                <a:cxn ang="0">
                  <a:pos x="182" y="618"/>
                </a:cxn>
                <a:cxn ang="0">
                  <a:pos x="120" y="659"/>
                </a:cxn>
                <a:cxn ang="0">
                  <a:pos x="58" y="618"/>
                </a:cxn>
                <a:cxn ang="0">
                  <a:pos x="58" y="82"/>
                </a:cxn>
                <a:cxn ang="0">
                  <a:pos x="46" y="70"/>
                </a:cxn>
                <a:cxn ang="0">
                  <a:pos x="46" y="70"/>
                </a:cxn>
                <a:cxn ang="0">
                  <a:pos x="34" y="59"/>
                </a:cxn>
                <a:cxn ang="0">
                  <a:pos x="34" y="46"/>
                </a:cxn>
                <a:cxn ang="0">
                  <a:pos x="46" y="34"/>
                </a:cxn>
                <a:cxn ang="0">
                  <a:pos x="194" y="34"/>
                </a:cxn>
                <a:cxn ang="0">
                  <a:pos x="206" y="46"/>
                </a:cxn>
                <a:cxn ang="0">
                  <a:pos x="206" y="59"/>
                </a:cxn>
                <a:cxn ang="0">
                  <a:pos x="206" y="59"/>
                </a:cxn>
                <a:cxn ang="0">
                  <a:pos x="206" y="59"/>
                </a:cxn>
              </a:cxnLst>
              <a:rect l="0" t="0" r="r" b="b"/>
              <a:pathLst>
                <a:path w="240" h="693">
                  <a:moveTo>
                    <a:pt x="206"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0" y="693"/>
                  </a:cubicBezTo>
                  <a:cubicBezTo>
                    <a:pt x="187" y="693"/>
                    <a:pt x="212" y="647"/>
                    <a:pt x="215" y="623"/>
                  </a:cubicBezTo>
                  <a:cubicBezTo>
                    <a:pt x="216" y="622"/>
                    <a:pt x="216" y="620"/>
                    <a:pt x="216" y="618"/>
                  </a:cubicBezTo>
                  <a:cubicBezTo>
                    <a:pt x="216" y="104"/>
                    <a:pt x="216" y="104"/>
                    <a:pt x="216" y="104"/>
                  </a:cubicBezTo>
                  <a:cubicBezTo>
                    <a:pt x="230" y="100"/>
                    <a:pt x="240" y="86"/>
                    <a:pt x="240" y="71"/>
                  </a:cubicBezTo>
                  <a:cubicBezTo>
                    <a:pt x="240" y="34"/>
                    <a:pt x="240" y="34"/>
                    <a:pt x="240" y="34"/>
                  </a:cubicBezTo>
                  <a:cubicBezTo>
                    <a:pt x="240" y="15"/>
                    <a:pt x="225" y="0"/>
                    <a:pt x="206" y="0"/>
                  </a:cubicBezTo>
                  <a:close/>
                  <a:moveTo>
                    <a:pt x="206" y="59"/>
                  </a:moveTo>
                  <a:cubicBezTo>
                    <a:pt x="206" y="65"/>
                    <a:pt x="201" y="70"/>
                    <a:pt x="194" y="70"/>
                  </a:cubicBezTo>
                  <a:cubicBezTo>
                    <a:pt x="194" y="70"/>
                    <a:pt x="194" y="70"/>
                    <a:pt x="194" y="70"/>
                  </a:cubicBezTo>
                  <a:cubicBezTo>
                    <a:pt x="187" y="70"/>
                    <a:pt x="182" y="76"/>
                    <a:pt x="182" y="82"/>
                  </a:cubicBezTo>
                  <a:cubicBezTo>
                    <a:pt x="182" y="618"/>
                    <a:pt x="182" y="618"/>
                    <a:pt x="182" y="618"/>
                  </a:cubicBezTo>
                  <a:cubicBezTo>
                    <a:pt x="182" y="618"/>
                    <a:pt x="176" y="659"/>
                    <a:pt x="120" y="659"/>
                  </a:cubicBezTo>
                  <a:cubicBezTo>
                    <a:pt x="61" y="659"/>
                    <a:pt x="58" y="618"/>
                    <a:pt x="58" y="618"/>
                  </a:cubicBezTo>
                  <a:cubicBezTo>
                    <a:pt x="58" y="82"/>
                    <a:pt x="58" y="82"/>
                    <a:pt x="58" y="82"/>
                  </a:cubicBezTo>
                  <a:cubicBezTo>
                    <a:pt x="58" y="76"/>
                    <a:pt x="53" y="70"/>
                    <a:pt x="46" y="70"/>
                  </a:cubicBezTo>
                  <a:cubicBezTo>
                    <a:pt x="46" y="70"/>
                    <a:pt x="46" y="70"/>
                    <a:pt x="46" y="70"/>
                  </a:cubicBezTo>
                  <a:cubicBezTo>
                    <a:pt x="39" y="70"/>
                    <a:pt x="34" y="65"/>
                    <a:pt x="34" y="59"/>
                  </a:cubicBezTo>
                  <a:cubicBezTo>
                    <a:pt x="34" y="46"/>
                    <a:pt x="34" y="46"/>
                    <a:pt x="34" y="46"/>
                  </a:cubicBezTo>
                  <a:cubicBezTo>
                    <a:pt x="34" y="39"/>
                    <a:pt x="39" y="34"/>
                    <a:pt x="46" y="34"/>
                  </a:cubicBezTo>
                  <a:cubicBezTo>
                    <a:pt x="194" y="34"/>
                    <a:pt x="194" y="34"/>
                    <a:pt x="194" y="34"/>
                  </a:cubicBezTo>
                  <a:cubicBezTo>
                    <a:pt x="201" y="34"/>
                    <a:pt x="206" y="39"/>
                    <a:pt x="206" y="46"/>
                  </a:cubicBezTo>
                  <a:lnTo>
                    <a:pt x="206" y="59"/>
                  </a:lnTo>
                  <a:close/>
                  <a:moveTo>
                    <a:pt x="206" y="59"/>
                  </a:moveTo>
                  <a:cubicBezTo>
                    <a:pt x="206" y="59"/>
                    <a:pt x="206" y="59"/>
                    <a:pt x="206" y="59"/>
                  </a:cubicBezTo>
                </a:path>
              </a:pathLst>
            </a:custGeom>
            <a:grpFill/>
            <a:ln w="9525">
              <a:noFill/>
              <a:round/>
            </a:ln>
          </p:spPr>
          <p:txBody>
            <a:bodyPr vert="horz" wrap="square" lIns="121920" tIns="60960" rIns="121920" bIns="60960" numCol="1" anchor="t" anchorCtr="0" compatLnSpc="1"/>
            <a:lstStyle/>
            <a:p>
              <a:endParaRPr lang="en-US" sz="2400"/>
            </a:p>
          </p:txBody>
        </p:sp>
        <p:sp>
          <p:nvSpPr>
            <p:cNvPr id="4106" name="Freeform 10"/>
            <p:cNvSpPr>
              <a:spLocks noEditPoints="1"/>
            </p:cNvSpPr>
            <p:nvPr/>
          </p:nvSpPr>
          <p:spPr bwMode="auto">
            <a:xfrm>
              <a:off x="3859884" y="2932326"/>
              <a:ext cx="234282" cy="1225929"/>
            </a:xfrm>
            <a:custGeom>
              <a:avLst/>
              <a:gdLst/>
              <a:ahLst/>
              <a:cxnLst>
                <a:cxn ang="0">
                  <a:pos x="0" y="414"/>
                </a:cxn>
                <a:cxn ang="0">
                  <a:pos x="43" y="447"/>
                </a:cxn>
                <a:cxn ang="0">
                  <a:pos x="86" y="414"/>
                </a:cxn>
                <a:cxn ang="0">
                  <a:pos x="86" y="0"/>
                </a:cxn>
                <a:cxn ang="0">
                  <a:pos x="0" y="0"/>
                </a:cxn>
                <a:cxn ang="0">
                  <a:pos x="0" y="414"/>
                </a:cxn>
                <a:cxn ang="0">
                  <a:pos x="0" y="414"/>
                </a:cxn>
                <a:cxn ang="0">
                  <a:pos x="0" y="414"/>
                </a:cxn>
              </a:cxnLst>
              <a:rect l="0" t="0" r="r" b="b"/>
              <a:pathLst>
                <a:path w="86" h="447">
                  <a:moveTo>
                    <a:pt x="0" y="414"/>
                  </a:moveTo>
                  <a:cubicBezTo>
                    <a:pt x="0" y="414"/>
                    <a:pt x="2" y="447"/>
                    <a:pt x="43" y="447"/>
                  </a:cubicBezTo>
                  <a:cubicBezTo>
                    <a:pt x="82" y="447"/>
                    <a:pt x="86" y="414"/>
                    <a:pt x="86" y="414"/>
                  </a:cubicBezTo>
                  <a:cubicBezTo>
                    <a:pt x="86" y="0"/>
                    <a:pt x="86" y="0"/>
                    <a:pt x="86" y="0"/>
                  </a:cubicBezTo>
                  <a:cubicBezTo>
                    <a:pt x="0" y="0"/>
                    <a:pt x="0" y="0"/>
                    <a:pt x="0" y="0"/>
                  </a:cubicBezTo>
                  <a:lnTo>
                    <a:pt x="0" y="414"/>
                  </a:lnTo>
                  <a:close/>
                  <a:moveTo>
                    <a:pt x="0" y="414"/>
                  </a:moveTo>
                  <a:cubicBezTo>
                    <a:pt x="0" y="414"/>
                    <a:pt x="0" y="414"/>
                    <a:pt x="0" y="414"/>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57" name="Group 56"/>
          <p:cNvGrpSpPr/>
          <p:nvPr/>
        </p:nvGrpSpPr>
        <p:grpSpPr>
          <a:xfrm>
            <a:off x="1888790" y="3584921"/>
            <a:ext cx="882119" cy="2532407"/>
            <a:chOff x="1417536" y="2398929"/>
            <a:chExt cx="661589" cy="1899305"/>
          </a:xfrm>
        </p:grpSpPr>
        <p:sp>
          <p:nvSpPr>
            <p:cNvPr id="4107" name="Freeform 11"/>
            <p:cNvSpPr>
              <a:spLocks noEditPoints="1"/>
            </p:cNvSpPr>
            <p:nvPr/>
          </p:nvSpPr>
          <p:spPr bwMode="auto">
            <a:xfrm>
              <a:off x="1417536"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2"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2"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solidFill>
              <a:schemeClr val="accent2"/>
            </a:solidFill>
            <a:ln w="9525">
              <a:noFill/>
              <a:round/>
            </a:ln>
          </p:spPr>
          <p:txBody>
            <a:bodyPr vert="horz" wrap="square" lIns="121920" tIns="60960" rIns="121920" bIns="60960" numCol="1" anchor="t" anchorCtr="0" compatLnSpc="1"/>
            <a:lstStyle/>
            <a:p>
              <a:endParaRPr lang="en-US" sz="2400"/>
            </a:p>
          </p:txBody>
        </p:sp>
        <p:sp>
          <p:nvSpPr>
            <p:cNvPr id="4108" name="Freeform 12"/>
            <p:cNvSpPr>
              <a:spLocks noEditPoints="1"/>
            </p:cNvSpPr>
            <p:nvPr/>
          </p:nvSpPr>
          <p:spPr bwMode="auto">
            <a:xfrm>
              <a:off x="1628243" y="3113562"/>
              <a:ext cx="240176" cy="1044691"/>
            </a:xfrm>
            <a:custGeom>
              <a:avLst/>
              <a:gdLst/>
              <a:ahLst/>
              <a:cxnLst>
                <a:cxn ang="0">
                  <a:pos x="0" y="348"/>
                </a:cxn>
                <a:cxn ang="0">
                  <a:pos x="44" y="381"/>
                </a:cxn>
                <a:cxn ang="0">
                  <a:pos x="88" y="348"/>
                </a:cxn>
                <a:cxn ang="0">
                  <a:pos x="88" y="0"/>
                </a:cxn>
                <a:cxn ang="0">
                  <a:pos x="0" y="0"/>
                </a:cxn>
                <a:cxn ang="0">
                  <a:pos x="0" y="348"/>
                </a:cxn>
                <a:cxn ang="0">
                  <a:pos x="0" y="348"/>
                </a:cxn>
                <a:cxn ang="0">
                  <a:pos x="0" y="348"/>
                </a:cxn>
              </a:cxnLst>
              <a:rect l="0" t="0" r="r" b="b"/>
              <a:pathLst>
                <a:path w="88" h="381">
                  <a:moveTo>
                    <a:pt x="0" y="348"/>
                  </a:moveTo>
                  <a:cubicBezTo>
                    <a:pt x="0" y="348"/>
                    <a:pt x="2" y="381"/>
                    <a:pt x="44" y="381"/>
                  </a:cubicBezTo>
                  <a:cubicBezTo>
                    <a:pt x="83" y="381"/>
                    <a:pt x="88" y="348"/>
                    <a:pt x="88" y="348"/>
                  </a:cubicBezTo>
                  <a:cubicBezTo>
                    <a:pt x="88" y="0"/>
                    <a:pt x="88" y="0"/>
                    <a:pt x="88" y="0"/>
                  </a:cubicBezTo>
                  <a:cubicBezTo>
                    <a:pt x="0" y="0"/>
                    <a:pt x="0" y="0"/>
                    <a:pt x="0" y="0"/>
                  </a:cubicBezTo>
                  <a:lnTo>
                    <a:pt x="0" y="348"/>
                  </a:lnTo>
                  <a:close/>
                  <a:moveTo>
                    <a:pt x="0" y="348"/>
                  </a:moveTo>
                  <a:cubicBezTo>
                    <a:pt x="0" y="348"/>
                    <a:pt x="0" y="348"/>
                    <a:pt x="0" y="348"/>
                  </a:cubicBezTo>
                </a:path>
              </a:pathLst>
            </a:custGeom>
            <a:solidFill>
              <a:schemeClr val="accent2"/>
            </a:solidFill>
            <a:ln w="9525">
              <a:noFill/>
              <a:round/>
            </a:ln>
          </p:spPr>
          <p:txBody>
            <a:bodyPr vert="horz" wrap="square" lIns="121920" tIns="60960" rIns="121920" bIns="60960" numCol="1" anchor="t" anchorCtr="0" compatLnSpc="1"/>
            <a:lstStyle/>
            <a:p>
              <a:endParaRPr lang="en-US" sz="2400"/>
            </a:p>
          </p:txBody>
        </p:sp>
      </p:grpSp>
      <p:grpSp>
        <p:nvGrpSpPr>
          <p:cNvPr id="56" name="Group 55"/>
          <p:cNvGrpSpPr/>
          <p:nvPr/>
        </p:nvGrpSpPr>
        <p:grpSpPr>
          <a:xfrm>
            <a:off x="889999" y="3584921"/>
            <a:ext cx="882119" cy="2532407"/>
            <a:chOff x="657225" y="2398929"/>
            <a:chExt cx="661589" cy="1899305"/>
          </a:xfrm>
          <a:solidFill>
            <a:srgbClr val="00A69C"/>
          </a:solidFill>
        </p:grpSpPr>
        <p:sp>
          <p:nvSpPr>
            <p:cNvPr id="4109" name="Freeform 13"/>
            <p:cNvSpPr>
              <a:spLocks noEditPoints="1"/>
            </p:cNvSpPr>
            <p:nvPr/>
          </p:nvSpPr>
          <p:spPr bwMode="auto">
            <a:xfrm>
              <a:off x="657225" y="2398929"/>
              <a:ext cx="661589" cy="1899305"/>
            </a:xfrm>
            <a:custGeom>
              <a:avLst/>
              <a:gdLst/>
              <a:ahLst/>
              <a:cxnLst>
                <a:cxn ang="0">
                  <a:pos x="208" y="0"/>
                </a:cxn>
                <a:cxn ang="0">
                  <a:pos x="34" y="0"/>
                </a:cxn>
                <a:cxn ang="0">
                  <a:pos x="0" y="34"/>
                </a:cxn>
                <a:cxn ang="0">
                  <a:pos x="0" y="71"/>
                </a:cxn>
                <a:cxn ang="0">
                  <a:pos x="24" y="104"/>
                </a:cxn>
                <a:cxn ang="0">
                  <a:pos x="24" y="618"/>
                </a:cxn>
                <a:cxn ang="0">
                  <a:pos x="24" y="620"/>
                </a:cxn>
                <a:cxn ang="0">
                  <a:pos x="121" y="693"/>
                </a:cxn>
                <a:cxn ang="0">
                  <a:pos x="217" y="623"/>
                </a:cxn>
                <a:cxn ang="0">
                  <a:pos x="218" y="618"/>
                </a:cxn>
                <a:cxn ang="0">
                  <a:pos x="218" y="104"/>
                </a:cxn>
                <a:cxn ang="0">
                  <a:pos x="242" y="71"/>
                </a:cxn>
                <a:cxn ang="0">
                  <a:pos x="242" y="34"/>
                </a:cxn>
                <a:cxn ang="0">
                  <a:pos x="208" y="0"/>
                </a:cxn>
                <a:cxn ang="0">
                  <a:pos x="208" y="59"/>
                </a:cxn>
                <a:cxn ang="0">
                  <a:pos x="196" y="70"/>
                </a:cxn>
                <a:cxn ang="0">
                  <a:pos x="195" y="70"/>
                </a:cxn>
                <a:cxn ang="0">
                  <a:pos x="184" y="82"/>
                </a:cxn>
                <a:cxn ang="0">
                  <a:pos x="184" y="618"/>
                </a:cxn>
                <a:cxn ang="0">
                  <a:pos x="121" y="659"/>
                </a:cxn>
                <a:cxn ang="0">
                  <a:pos x="59" y="618"/>
                </a:cxn>
                <a:cxn ang="0">
                  <a:pos x="59" y="82"/>
                </a:cxn>
                <a:cxn ang="0">
                  <a:pos x="47" y="70"/>
                </a:cxn>
                <a:cxn ang="0">
                  <a:pos x="46" y="70"/>
                </a:cxn>
                <a:cxn ang="0">
                  <a:pos x="35" y="59"/>
                </a:cxn>
                <a:cxn ang="0">
                  <a:pos x="35" y="46"/>
                </a:cxn>
                <a:cxn ang="0">
                  <a:pos x="46" y="34"/>
                </a:cxn>
                <a:cxn ang="0">
                  <a:pos x="196" y="34"/>
                </a:cxn>
                <a:cxn ang="0">
                  <a:pos x="208" y="46"/>
                </a:cxn>
                <a:cxn ang="0">
                  <a:pos x="208" y="59"/>
                </a:cxn>
                <a:cxn ang="0">
                  <a:pos x="208" y="59"/>
                </a:cxn>
                <a:cxn ang="0">
                  <a:pos x="208" y="59"/>
                </a:cxn>
              </a:cxnLst>
              <a:rect l="0" t="0" r="r" b="b"/>
              <a:pathLst>
                <a:path w="242" h="693">
                  <a:moveTo>
                    <a:pt x="208" y="0"/>
                  </a:moveTo>
                  <a:cubicBezTo>
                    <a:pt x="34" y="0"/>
                    <a:pt x="34" y="0"/>
                    <a:pt x="34" y="0"/>
                  </a:cubicBezTo>
                  <a:cubicBezTo>
                    <a:pt x="15" y="0"/>
                    <a:pt x="0" y="15"/>
                    <a:pt x="0" y="34"/>
                  </a:cubicBezTo>
                  <a:cubicBezTo>
                    <a:pt x="0" y="71"/>
                    <a:pt x="0" y="71"/>
                    <a:pt x="0" y="71"/>
                  </a:cubicBezTo>
                  <a:cubicBezTo>
                    <a:pt x="0" y="86"/>
                    <a:pt x="10" y="100"/>
                    <a:pt x="24" y="104"/>
                  </a:cubicBezTo>
                  <a:cubicBezTo>
                    <a:pt x="24" y="618"/>
                    <a:pt x="24" y="618"/>
                    <a:pt x="24" y="618"/>
                  </a:cubicBezTo>
                  <a:cubicBezTo>
                    <a:pt x="24" y="619"/>
                    <a:pt x="24" y="619"/>
                    <a:pt x="24" y="620"/>
                  </a:cubicBezTo>
                  <a:cubicBezTo>
                    <a:pt x="26" y="645"/>
                    <a:pt x="48" y="693"/>
                    <a:pt x="121" y="693"/>
                  </a:cubicBezTo>
                  <a:cubicBezTo>
                    <a:pt x="188" y="693"/>
                    <a:pt x="213" y="647"/>
                    <a:pt x="217" y="623"/>
                  </a:cubicBezTo>
                  <a:cubicBezTo>
                    <a:pt x="217" y="622"/>
                    <a:pt x="218" y="620"/>
                    <a:pt x="218" y="618"/>
                  </a:cubicBezTo>
                  <a:cubicBezTo>
                    <a:pt x="218" y="104"/>
                    <a:pt x="218" y="104"/>
                    <a:pt x="218" y="104"/>
                  </a:cubicBezTo>
                  <a:cubicBezTo>
                    <a:pt x="231" y="100"/>
                    <a:pt x="242" y="86"/>
                    <a:pt x="242" y="71"/>
                  </a:cubicBezTo>
                  <a:cubicBezTo>
                    <a:pt x="242" y="34"/>
                    <a:pt x="242" y="34"/>
                    <a:pt x="242" y="34"/>
                  </a:cubicBezTo>
                  <a:cubicBezTo>
                    <a:pt x="242" y="15"/>
                    <a:pt x="227" y="0"/>
                    <a:pt x="208" y="0"/>
                  </a:cubicBezTo>
                  <a:close/>
                  <a:moveTo>
                    <a:pt x="208" y="59"/>
                  </a:moveTo>
                  <a:cubicBezTo>
                    <a:pt x="208" y="65"/>
                    <a:pt x="202" y="70"/>
                    <a:pt x="196" y="70"/>
                  </a:cubicBezTo>
                  <a:cubicBezTo>
                    <a:pt x="195" y="70"/>
                    <a:pt x="195" y="70"/>
                    <a:pt x="195" y="70"/>
                  </a:cubicBezTo>
                  <a:cubicBezTo>
                    <a:pt x="189" y="70"/>
                    <a:pt x="184" y="76"/>
                    <a:pt x="184" y="82"/>
                  </a:cubicBezTo>
                  <a:cubicBezTo>
                    <a:pt x="184" y="618"/>
                    <a:pt x="184" y="618"/>
                    <a:pt x="184" y="618"/>
                  </a:cubicBezTo>
                  <a:cubicBezTo>
                    <a:pt x="184" y="618"/>
                    <a:pt x="177" y="659"/>
                    <a:pt x="121" y="659"/>
                  </a:cubicBezTo>
                  <a:cubicBezTo>
                    <a:pt x="61" y="659"/>
                    <a:pt x="59" y="618"/>
                    <a:pt x="59" y="618"/>
                  </a:cubicBezTo>
                  <a:cubicBezTo>
                    <a:pt x="59" y="82"/>
                    <a:pt x="59" y="82"/>
                    <a:pt x="59" y="82"/>
                  </a:cubicBezTo>
                  <a:cubicBezTo>
                    <a:pt x="59" y="76"/>
                    <a:pt x="53" y="70"/>
                    <a:pt x="47" y="70"/>
                  </a:cubicBezTo>
                  <a:cubicBezTo>
                    <a:pt x="46" y="70"/>
                    <a:pt x="46" y="70"/>
                    <a:pt x="46" y="70"/>
                  </a:cubicBezTo>
                  <a:cubicBezTo>
                    <a:pt x="40" y="70"/>
                    <a:pt x="35" y="65"/>
                    <a:pt x="35" y="59"/>
                  </a:cubicBezTo>
                  <a:cubicBezTo>
                    <a:pt x="35" y="46"/>
                    <a:pt x="35" y="46"/>
                    <a:pt x="35" y="46"/>
                  </a:cubicBezTo>
                  <a:cubicBezTo>
                    <a:pt x="35" y="39"/>
                    <a:pt x="40" y="34"/>
                    <a:pt x="46" y="34"/>
                  </a:cubicBezTo>
                  <a:cubicBezTo>
                    <a:pt x="196" y="34"/>
                    <a:pt x="196" y="34"/>
                    <a:pt x="196" y="34"/>
                  </a:cubicBezTo>
                  <a:cubicBezTo>
                    <a:pt x="202" y="34"/>
                    <a:pt x="208" y="39"/>
                    <a:pt x="208" y="46"/>
                  </a:cubicBezTo>
                  <a:lnTo>
                    <a:pt x="208" y="59"/>
                  </a:lnTo>
                  <a:close/>
                  <a:moveTo>
                    <a:pt x="208" y="59"/>
                  </a:moveTo>
                  <a:cubicBezTo>
                    <a:pt x="208" y="59"/>
                    <a:pt x="208" y="59"/>
                    <a:pt x="208" y="59"/>
                  </a:cubicBezTo>
                </a:path>
              </a:pathLst>
            </a:custGeom>
            <a:grpFill/>
            <a:ln w="9525">
              <a:noFill/>
              <a:round/>
            </a:ln>
          </p:spPr>
          <p:txBody>
            <a:bodyPr vert="horz" wrap="square" lIns="121920" tIns="60960" rIns="121920" bIns="60960" numCol="1" anchor="t" anchorCtr="0" compatLnSpc="1"/>
            <a:lstStyle/>
            <a:p>
              <a:endParaRPr lang="en-US" sz="2400"/>
            </a:p>
          </p:txBody>
        </p:sp>
        <p:sp>
          <p:nvSpPr>
            <p:cNvPr id="4110" name="Freeform 14"/>
            <p:cNvSpPr>
              <a:spLocks noEditPoints="1"/>
            </p:cNvSpPr>
            <p:nvPr/>
          </p:nvSpPr>
          <p:spPr bwMode="auto">
            <a:xfrm>
              <a:off x="867932" y="3772205"/>
              <a:ext cx="237229" cy="386050"/>
            </a:xfrm>
            <a:custGeom>
              <a:avLst/>
              <a:gdLst/>
              <a:ahLst/>
              <a:cxnLst>
                <a:cxn ang="0">
                  <a:pos x="0" y="108"/>
                </a:cxn>
                <a:cxn ang="0">
                  <a:pos x="44" y="141"/>
                </a:cxn>
                <a:cxn ang="0">
                  <a:pos x="87" y="108"/>
                </a:cxn>
                <a:cxn ang="0">
                  <a:pos x="87" y="0"/>
                </a:cxn>
                <a:cxn ang="0">
                  <a:pos x="0" y="0"/>
                </a:cxn>
                <a:cxn ang="0">
                  <a:pos x="0" y="108"/>
                </a:cxn>
                <a:cxn ang="0">
                  <a:pos x="0" y="108"/>
                </a:cxn>
                <a:cxn ang="0">
                  <a:pos x="0" y="108"/>
                </a:cxn>
              </a:cxnLst>
              <a:rect l="0" t="0" r="r" b="b"/>
              <a:pathLst>
                <a:path w="87" h="141">
                  <a:moveTo>
                    <a:pt x="0" y="108"/>
                  </a:moveTo>
                  <a:cubicBezTo>
                    <a:pt x="0" y="108"/>
                    <a:pt x="2" y="141"/>
                    <a:pt x="44" y="141"/>
                  </a:cubicBezTo>
                  <a:cubicBezTo>
                    <a:pt x="83" y="141"/>
                    <a:pt x="87" y="108"/>
                    <a:pt x="87" y="108"/>
                  </a:cubicBezTo>
                  <a:cubicBezTo>
                    <a:pt x="87" y="0"/>
                    <a:pt x="87" y="0"/>
                    <a:pt x="87" y="0"/>
                  </a:cubicBezTo>
                  <a:cubicBezTo>
                    <a:pt x="0" y="0"/>
                    <a:pt x="0" y="0"/>
                    <a:pt x="0" y="0"/>
                  </a:cubicBezTo>
                  <a:lnTo>
                    <a:pt x="0" y="108"/>
                  </a:lnTo>
                  <a:close/>
                  <a:moveTo>
                    <a:pt x="0" y="108"/>
                  </a:moveTo>
                  <a:cubicBezTo>
                    <a:pt x="0" y="108"/>
                    <a:pt x="0" y="108"/>
                    <a:pt x="0" y="108"/>
                  </a:cubicBezTo>
                </a:path>
              </a:pathLst>
            </a:custGeom>
            <a:grpFill/>
            <a:ln w="9525">
              <a:noFill/>
              <a:round/>
            </a:ln>
          </p:spPr>
          <p:txBody>
            <a:bodyPr vert="horz" wrap="square" lIns="121920" tIns="60960" rIns="121920" bIns="60960" numCol="1" anchor="t" anchorCtr="0" compatLnSpc="1"/>
            <a:lstStyle/>
            <a:p>
              <a:endParaRPr lang="en-US" sz="2400"/>
            </a:p>
          </p:txBody>
        </p:sp>
      </p:grpSp>
      <p:sp>
        <p:nvSpPr>
          <p:cNvPr id="22" name="TextBox 21"/>
          <p:cNvSpPr txBox="1"/>
          <p:nvPr/>
        </p:nvSpPr>
        <p:spPr>
          <a:xfrm>
            <a:off x="6196518" y="1981512"/>
            <a:ext cx="5122517" cy="1477328"/>
          </a:xfrm>
          <a:prstGeom prst="rect">
            <a:avLst/>
          </a:prstGeom>
          <a:noFill/>
        </p:spPr>
        <p:txBody>
          <a:bodyPr wrap="square" lIns="0" tIns="0" rIns="0" bIns="0" rtlCol="0" anchor="t">
            <a:spAutoFit/>
          </a:bodyPr>
          <a:lstStyle/>
          <a:p>
            <a:pPr algn="just"/>
            <a:r>
              <a:rPr lang="zh-CN" altLang="en-US" sz="1600" dirty="0">
                <a:solidFill>
                  <a:schemeClr val="tx1">
                    <a:lumMod val="95000"/>
                    <a:lumOff val="5000"/>
                  </a:schemeClr>
                </a:solidFill>
              </a:rPr>
              <a:t>点击请插入您的文本内容点击请插入您的文本内容点击请插入您的文本内容点击请插入您的文本内容点击请插入您的文本内容点击请插入您的文本内容 </a:t>
            </a:r>
            <a:endParaRPr lang="en-US" altLang="zh-CN" sz="1600" dirty="0">
              <a:solidFill>
                <a:schemeClr val="tx1">
                  <a:lumMod val="95000"/>
                  <a:lumOff val="5000"/>
                </a:schemeClr>
              </a:solidFill>
            </a:endParaRPr>
          </a:p>
          <a:p>
            <a:pPr algn="just"/>
            <a:r>
              <a:rPr lang="zh-CN" altLang="en-US" sz="1600" dirty="0">
                <a:solidFill>
                  <a:schemeClr val="tx1">
                    <a:lumMod val="95000"/>
                    <a:lumOff val="5000"/>
                  </a:schemeClr>
                </a:solidFill>
              </a:rPr>
              <a:t> 点击请插入您的文本内容点击请插入您的文本内容 </a:t>
            </a:r>
            <a:endParaRPr lang="en-US" altLang="zh-CN" sz="1600" dirty="0">
              <a:solidFill>
                <a:schemeClr val="tx1">
                  <a:lumMod val="95000"/>
                  <a:lumOff val="5000"/>
                </a:schemeClr>
              </a:solidFill>
            </a:endParaRPr>
          </a:p>
          <a:p>
            <a:pPr algn="just"/>
            <a:r>
              <a:rPr lang="zh-CN" altLang="en-US" sz="1600" dirty="0">
                <a:solidFill>
                  <a:schemeClr val="tx1">
                    <a:lumMod val="95000"/>
                    <a:lumOff val="5000"/>
                  </a:schemeClr>
                </a:solidFill>
              </a:rPr>
              <a:t> </a:t>
            </a:r>
            <a:endParaRPr lang="en-US" altLang="zh-CN" sz="1600" dirty="0">
              <a:solidFill>
                <a:schemeClr val="tx1">
                  <a:lumMod val="95000"/>
                  <a:lumOff val="5000"/>
                </a:schemeClr>
              </a:solidFill>
            </a:endParaRPr>
          </a:p>
          <a:p>
            <a:pPr algn="just"/>
            <a:endParaRPr lang="en-US" altLang="zh-CN" sz="1600" dirty="0">
              <a:solidFill>
                <a:schemeClr val="tx1">
                  <a:lumMod val="95000"/>
                  <a:lumOff val="5000"/>
                </a:schemeClr>
              </a:solidFill>
            </a:endParaRPr>
          </a:p>
        </p:txBody>
      </p:sp>
      <p:sp>
        <p:nvSpPr>
          <p:cNvPr id="23" name="Rectangle 22"/>
          <p:cNvSpPr/>
          <p:nvPr/>
        </p:nvSpPr>
        <p:spPr>
          <a:xfrm>
            <a:off x="6196517" y="1455671"/>
            <a:ext cx="1025922" cy="307777"/>
          </a:xfrm>
          <a:prstGeom prst="rect">
            <a:avLst/>
          </a:prstGeom>
        </p:spPr>
        <p:txBody>
          <a:bodyPr wrap="none" lIns="0" tIns="0" rIns="0" bIns="0" anchor="ctr">
            <a:spAutoFit/>
          </a:bodyPr>
          <a:lstStyle/>
          <a:p>
            <a:r>
              <a:rPr lang="zh-CN" altLang="en-US" sz="2000" b="1" dirty="0">
                <a:solidFill>
                  <a:schemeClr val="tx1">
                    <a:lumMod val="95000"/>
                    <a:lumOff val="5000"/>
                  </a:schemeClr>
                </a:solidFill>
              </a:rPr>
              <a:t>标题内容</a:t>
            </a:r>
            <a:endParaRPr lang="en-US" sz="2000" b="1" dirty="0">
              <a:solidFill>
                <a:schemeClr val="tx1">
                  <a:lumMod val="95000"/>
                  <a:lumOff val="5000"/>
                </a:schemeClr>
              </a:solidFill>
            </a:endParaRPr>
          </a:p>
        </p:txBody>
      </p:sp>
      <p:grpSp>
        <p:nvGrpSpPr>
          <p:cNvPr id="25" name="Group 50"/>
          <p:cNvGrpSpPr/>
          <p:nvPr/>
        </p:nvGrpSpPr>
        <p:grpSpPr>
          <a:xfrm>
            <a:off x="6196517" y="3551052"/>
            <a:ext cx="5122515" cy="462602"/>
            <a:chOff x="3386384" y="2778608"/>
            <a:chExt cx="2459319" cy="286207"/>
          </a:xfrm>
        </p:grpSpPr>
        <p:sp>
          <p:nvSpPr>
            <p:cNvPr id="26" name="Rectangle 25"/>
            <p:cNvSpPr/>
            <p:nvPr/>
          </p:nvSpPr>
          <p:spPr>
            <a:xfrm>
              <a:off x="3386384" y="2778608"/>
              <a:ext cx="616451" cy="152334"/>
            </a:xfrm>
            <a:prstGeom prst="rect">
              <a:avLst/>
            </a:prstGeom>
          </p:spPr>
          <p:txBody>
            <a:bodyPr wrap="none" lIns="0" tIns="0" rIns="0" bIns="0" anchor="ctr">
              <a:spAutoFit/>
            </a:bodyPr>
            <a:lstStyle/>
            <a:p>
              <a:r>
                <a:rPr lang="en-US" sz="1600" b="1" dirty="0">
                  <a:solidFill>
                    <a:schemeClr val="tx1">
                      <a:lumMod val="95000"/>
                      <a:lumOff val="5000"/>
                    </a:schemeClr>
                  </a:solidFill>
                </a:rPr>
                <a:t>Keyword here</a:t>
              </a:r>
              <a:endParaRPr lang="en-US" sz="1600" b="1" dirty="0">
                <a:solidFill>
                  <a:schemeClr val="tx1">
                    <a:lumMod val="95000"/>
                    <a:lumOff val="5000"/>
                  </a:schemeClr>
                </a:solidFill>
              </a:endParaRPr>
            </a:p>
          </p:txBody>
        </p:sp>
        <p:grpSp>
          <p:nvGrpSpPr>
            <p:cNvPr id="27" name="Group 104"/>
            <p:cNvGrpSpPr/>
            <p:nvPr/>
          </p:nvGrpSpPr>
          <p:grpSpPr>
            <a:xfrm flipV="1">
              <a:off x="3386386" y="2946958"/>
              <a:ext cx="2459317" cy="115214"/>
              <a:chOff x="5286904" y="1650039"/>
              <a:chExt cx="3087157" cy="230428"/>
            </a:xfrm>
          </p:grpSpPr>
          <p:sp>
            <p:nvSpPr>
              <p:cNvPr id="29" name="Rounded Rectangle 28"/>
              <p:cNvSpPr/>
              <p:nvPr/>
            </p:nvSpPr>
            <p:spPr>
              <a:xfrm rot="10800000">
                <a:off x="5286904" y="1650039"/>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3200" dirty="0">
                  <a:solidFill>
                    <a:schemeClr val="tx1">
                      <a:lumMod val="95000"/>
                      <a:lumOff val="5000"/>
                    </a:schemeClr>
                  </a:solidFill>
                  <a:latin typeface="FontAwesome" pitchFamily="2" charset="0"/>
                </a:endParaRPr>
              </a:p>
            </p:txBody>
          </p:sp>
          <p:sp>
            <p:nvSpPr>
              <p:cNvPr id="30" name="Rounded Rectangle 29"/>
              <p:cNvSpPr/>
              <p:nvPr/>
            </p:nvSpPr>
            <p:spPr>
              <a:xfrm>
                <a:off x="5286911" y="1650039"/>
                <a:ext cx="2351823"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2000" dirty="0">
                  <a:solidFill>
                    <a:schemeClr val="tx1">
                      <a:lumMod val="95000"/>
                      <a:lumOff val="5000"/>
                    </a:schemeClr>
                  </a:solidFill>
                </a:endParaRPr>
              </a:p>
            </p:txBody>
          </p:sp>
        </p:grpSp>
        <p:sp>
          <p:nvSpPr>
            <p:cNvPr id="28" name="Rectangle 27"/>
            <p:cNvSpPr/>
            <p:nvPr/>
          </p:nvSpPr>
          <p:spPr>
            <a:xfrm>
              <a:off x="5555163" y="2912481"/>
              <a:ext cx="158539" cy="152334"/>
            </a:xfrm>
            <a:prstGeom prst="rect">
              <a:avLst/>
            </a:prstGeom>
          </p:spPr>
          <p:txBody>
            <a:bodyPr wrap="none" lIns="0" tIns="0" rIns="0" bIns="0" anchor="ctr">
              <a:spAutoFit/>
            </a:bodyPr>
            <a:lstStyle/>
            <a:p>
              <a:pPr algn="r"/>
              <a:r>
                <a:rPr lang="en-US" sz="1600" b="1" dirty="0">
                  <a:solidFill>
                    <a:schemeClr val="tx1">
                      <a:lumMod val="95000"/>
                      <a:lumOff val="5000"/>
                    </a:schemeClr>
                  </a:solidFill>
                </a:rPr>
                <a:t>80%</a:t>
              </a:r>
              <a:endParaRPr lang="en-US" sz="1600" b="1" dirty="0">
                <a:solidFill>
                  <a:schemeClr val="tx1">
                    <a:lumMod val="95000"/>
                    <a:lumOff val="5000"/>
                  </a:schemeClr>
                </a:solidFill>
              </a:endParaRPr>
            </a:p>
          </p:txBody>
        </p:sp>
      </p:grpSp>
      <p:grpSp>
        <p:nvGrpSpPr>
          <p:cNvPr id="31" name="Group 56"/>
          <p:cNvGrpSpPr/>
          <p:nvPr/>
        </p:nvGrpSpPr>
        <p:grpSpPr>
          <a:xfrm>
            <a:off x="6196519" y="4053931"/>
            <a:ext cx="5246023" cy="514542"/>
            <a:chOff x="3386384" y="3135832"/>
            <a:chExt cx="2518615" cy="318342"/>
          </a:xfrm>
        </p:grpSpPr>
        <p:sp>
          <p:nvSpPr>
            <p:cNvPr id="32" name="Rectangle 31"/>
            <p:cNvSpPr/>
            <p:nvPr/>
          </p:nvSpPr>
          <p:spPr>
            <a:xfrm>
              <a:off x="3386384" y="3135832"/>
              <a:ext cx="616451" cy="152334"/>
            </a:xfrm>
            <a:prstGeom prst="rect">
              <a:avLst/>
            </a:prstGeom>
          </p:spPr>
          <p:txBody>
            <a:bodyPr wrap="none" lIns="0" tIns="0" rIns="0" bIns="0" anchor="ctr">
              <a:spAutoFit/>
            </a:bodyPr>
            <a:lstStyle/>
            <a:p>
              <a:r>
                <a:rPr lang="en-US" sz="1600" b="1" dirty="0">
                  <a:solidFill>
                    <a:schemeClr val="tx1">
                      <a:lumMod val="95000"/>
                      <a:lumOff val="5000"/>
                    </a:schemeClr>
                  </a:solidFill>
                </a:rPr>
                <a:t>Keyword here</a:t>
              </a:r>
              <a:endParaRPr lang="en-US" sz="1600" b="1" dirty="0">
                <a:solidFill>
                  <a:schemeClr val="tx1">
                    <a:lumMod val="95000"/>
                    <a:lumOff val="5000"/>
                  </a:schemeClr>
                </a:solidFill>
              </a:endParaRPr>
            </a:p>
          </p:txBody>
        </p:sp>
        <p:grpSp>
          <p:nvGrpSpPr>
            <p:cNvPr id="33" name="Group 103"/>
            <p:cNvGrpSpPr/>
            <p:nvPr/>
          </p:nvGrpSpPr>
          <p:grpSpPr>
            <a:xfrm flipV="1">
              <a:off x="3386384" y="3314521"/>
              <a:ext cx="2459320" cy="115214"/>
              <a:chOff x="5286904" y="2122785"/>
              <a:chExt cx="3087157" cy="230429"/>
            </a:xfrm>
          </p:grpSpPr>
          <p:sp>
            <p:nvSpPr>
              <p:cNvPr id="35" name="Rounded Rectangle 34"/>
              <p:cNvSpPr/>
              <p:nvPr/>
            </p:nvSpPr>
            <p:spPr>
              <a:xfrm rot="10800000">
                <a:off x="5286904" y="2122786"/>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3200" dirty="0">
                  <a:solidFill>
                    <a:schemeClr val="tx1">
                      <a:lumMod val="95000"/>
                      <a:lumOff val="5000"/>
                    </a:schemeClr>
                  </a:solidFill>
                  <a:latin typeface="FontAwesome" pitchFamily="2" charset="0"/>
                </a:endParaRPr>
              </a:p>
            </p:txBody>
          </p:sp>
          <p:sp>
            <p:nvSpPr>
              <p:cNvPr id="36" name="Rounded Rectangle 35"/>
              <p:cNvSpPr/>
              <p:nvPr/>
            </p:nvSpPr>
            <p:spPr>
              <a:xfrm>
                <a:off x="5286911" y="2122785"/>
                <a:ext cx="2821942" cy="2304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2000" dirty="0">
                  <a:solidFill>
                    <a:schemeClr val="tx1">
                      <a:lumMod val="95000"/>
                      <a:lumOff val="5000"/>
                    </a:schemeClr>
                  </a:solidFill>
                </a:endParaRPr>
              </a:p>
            </p:txBody>
          </p:sp>
        </p:grpSp>
        <p:sp>
          <p:nvSpPr>
            <p:cNvPr id="34" name="Rectangle 33"/>
            <p:cNvSpPr/>
            <p:nvPr/>
          </p:nvSpPr>
          <p:spPr>
            <a:xfrm>
              <a:off x="5746460" y="3301840"/>
              <a:ext cx="158539" cy="152334"/>
            </a:xfrm>
            <a:prstGeom prst="rect">
              <a:avLst/>
            </a:prstGeom>
          </p:spPr>
          <p:txBody>
            <a:bodyPr wrap="none" lIns="0" tIns="0" rIns="0" bIns="0" anchor="ctr">
              <a:spAutoFit/>
            </a:bodyPr>
            <a:lstStyle/>
            <a:p>
              <a:pPr algn="r"/>
              <a:r>
                <a:rPr lang="en-US" sz="1600" b="1" dirty="0">
                  <a:solidFill>
                    <a:schemeClr val="tx1">
                      <a:lumMod val="95000"/>
                      <a:lumOff val="5000"/>
                    </a:schemeClr>
                  </a:solidFill>
                </a:rPr>
                <a:t>90%</a:t>
              </a:r>
              <a:endParaRPr lang="en-US" sz="1600" b="1" dirty="0">
                <a:solidFill>
                  <a:schemeClr val="tx1">
                    <a:lumMod val="95000"/>
                    <a:lumOff val="5000"/>
                  </a:schemeClr>
                </a:solidFill>
              </a:endParaRPr>
            </a:p>
          </p:txBody>
        </p:sp>
      </p:grpSp>
      <p:grpSp>
        <p:nvGrpSpPr>
          <p:cNvPr id="37" name="Group 64"/>
          <p:cNvGrpSpPr/>
          <p:nvPr/>
        </p:nvGrpSpPr>
        <p:grpSpPr>
          <a:xfrm>
            <a:off x="6196518" y="4573514"/>
            <a:ext cx="5122517" cy="467902"/>
            <a:chOff x="3386384" y="3493052"/>
            <a:chExt cx="2459320" cy="289486"/>
          </a:xfrm>
        </p:grpSpPr>
        <p:sp>
          <p:nvSpPr>
            <p:cNvPr id="38" name="Rectangle 37"/>
            <p:cNvSpPr/>
            <p:nvPr/>
          </p:nvSpPr>
          <p:spPr>
            <a:xfrm>
              <a:off x="3386384" y="3493052"/>
              <a:ext cx="616451" cy="152334"/>
            </a:xfrm>
            <a:prstGeom prst="rect">
              <a:avLst/>
            </a:prstGeom>
          </p:spPr>
          <p:txBody>
            <a:bodyPr wrap="none" lIns="0" tIns="0" rIns="0" bIns="0" anchor="ctr">
              <a:spAutoFit/>
            </a:bodyPr>
            <a:lstStyle/>
            <a:p>
              <a:r>
                <a:rPr lang="en-US" sz="1600" b="1" dirty="0">
                  <a:solidFill>
                    <a:schemeClr val="tx1">
                      <a:lumMod val="95000"/>
                      <a:lumOff val="5000"/>
                    </a:schemeClr>
                  </a:solidFill>
                </a:rPr>
                <a:t>Keyword here</a:t>
              </a:r>
              <a:endParaRPr lang="en-US" sz="1600" b="1" dirty="0">
                <a:solidFill>
                  <a:schemeClr val="tx1">
                    <a:lumMod val="95000"/>
                    <a:lumOff val="5000"/>
                  </a:schemeClr>
                </a:solidFill>
              </a:endParaRPr>
            </a:p>
          </p:txBody>
        </p:sp>
        <p:grpSp>
          <p:nvGrpSpPr>
            <p:cNvPr id="39" name="Group 102"/>
            <p:cNvGrpSpPr/>
            <p:nvPr/>
          </p:nvGrpSpPr>
          <p:grpSpPr>
            <a:xfrm flipV="1">
              <a:off x="3386384" y="3660163"/>
              <a:ext cx="2459320" cy="115214"/>
              <a:chOff x="5286904" y="2613366"/>
              <a:chExt cx="3087157" cy="230429"/>
            </a:xfrm>
          </p:grpSpPr>
          <p:sp>
            <p:nvSpPr>
              <p:cNvPr id="41" name="Rounded Rectangle 40"/>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3200" dirty="0">
                  <a:solidFill>
                    <a:schemeClr val="tx1">
                      <a:lumMod val="95000"/>
                      <a:lumOff val="5000"/>
                    </a:schemeClr>
                  </a:solidFill>
                  <a:latin typeface="FontAwesome" pitchFamily="2" charset="0"/>
                </a:endParaRPr>
              </a:p>
            </p:txBody>
          </p:sp>
          <p:sp>
            <p:nvSpPr>
              <p:cNvPr id="42" name="Rounded Rectangle 41"/>
              <p:cNvSpPr/>
              <p:nvPr/>
            </p:nvSpPr>
            <p:spPr>
              <a:xfrm>
                <a:off x="5286912" y="2613366"/>
                <a:ext cx="2211417" cy="2211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2000" dirty="0">
                  <a:solidFill>
                    <a:schemeClr val="tx1">
                      <a:lumMod val="95000"/>
                      <a:lumOff val="5000"/>
                    </a:schemeClr>
                  </a:solidFill>
                </a:endParaRPr>
              </a:p>
            </p:txBody>
          </p:sp>
        </p:grpSp>
        <p:sp>
          <p:nvSpPr>
            <p:cNvPr id="40" name="Rectangle 39"/>
            <p:cNvSpPr/>
            <p:nvPr/>
          </p:nvSpPr>
          <p:spPr>
            <a:xfrm>
              <a:off x="5480752" y="3630204"/>
              <a:ext cx="158539" cy="152334"/>
            </a:xfrm>
            <a:prstGeom prst="rect">
              <a:avLst/>
            </a:prstGeom>
          </p:spPr>
          <p:txBody>
            <a:bodyPr wrap="none" lIns="0" tIns="0" rIns="0" bIns="0" anchor="ctr">
              <a:spAutoFit/>
            </a:bodyPr>
            <a:lstStyle/>
            <a:p>
              <a:pPr algn="r"/>
              <a:r>
                <a:rPr lang="en-US" sz="1600" b="1" dirty="0">
                  <a:solidFill>
                    <a:schemeClr val="tx1">
                      <a:lumMod val="95000"/>
                      <a:lumOff val="5000"/>
                    </a:schemeClr>
                  </a:solidFill>
                </a:rPr>
                <a:t>70%</a:t>
              </a:r>
              <a:endParaRPr lang="en-US" sz="1600" b="1" dirty="0">
                <a:solidFill>
                  <a:schemeClr val="tx1">
                    <a:lumMod val="95000"/>
                    <a:lumOff val="5000"/>
                  </a:schemeClr>
                </a:solidFill>
              </a:endParaRPr>
            </a:p>
          </p:txBody>
        </p:sp>
      </p:grpSp>
      <p:grpSp>
        <p:nvGrpSpPr>
          <p:cNvPr id="43" name="Group 72"/>
          <p:cNvGrpSpPr/>
          <p:nvPr/>
        </p:nvGrpSpPr>
        <p:grpSpPr>
          <a:xfrm>
            <a:off x="6196518" y="5074405"/>
            <a:ext cx="5122517" cy="437594"/>
            <a:chOff x="3386384" y="3850284"/>
            <a:chExt cx="2459320" cy="270735"/>
          </a:xfrm>
        </p:grpSpPr>
        <p:sp>
          <p:nvSpPr>
            <p:cNvPr id="44" name="Rectangle 43"/>
            <p:cNvSpPr/>
            <p:nvPr/>
          </p:nvSpPr>
          <p:spPr>
            <a:xfrm>
              <a:off x="3386384" y="3850284"/>
              <a:ext cx="616451" cy="152334"/>
            </a:xfrm>
            <a:prstGeom prst="rect">
              <a:avLst/>
            </a:prstGeom>
          </p:spPr>
          <p:txBody>
            <a:bodyPr wrap="none" lIns="0" tIns="0" rIns="0" bIns="0" anchor="ctr">
              <a:spAutoFit/>
            </a:bodyPr>
            <a:lstStyle/>
            <a:p>
              <a:r>
                <a:rPr lang="en-US" sz="1600" b="1" dirty="0">
                  <a:solidFill>
                    <a:schemeClr val="tx1">
                      <a:lumMod val="95000"/>
                      <a:lumOff val="5000"/>
                    </a:schemeClr>
                  </a:solidFill>
                </a:rPr>
                <a:t>Keyword here</a:t>
              </a:r>
              <a:endParaRPr lang="en-US" sz="1600" b="1" dirty="0">
                <a:solidFill>
                  <a:schemeClr val="tx1">
                    <a:lumMod val="95000"/>
                    <a:lumOff val="5000"/>
                  </a:schemeClr>
                </a:solidFill>
              </a:endParaRPr>
            </a:p>
          </p:txBody>
        </p:sp>
        <p:grpSp>
          <p:nvGrpSpPr>
            <p:cNvPr id="45" name="Group 102"/>
            <p:cNvGrpSpPr/>
            <p:nvPr/>
          </p:nvGrpSpPr>
          <p:grpSpPr>
            <a:xfrm flipV="1">
              <a:off x="3386384" y="4005805"/>
              <a:ext cx="2459320" cy="115214"/>
              <a:chOff x="5286904" y="2613366"/>
              <a:chExt cx="3087157" cy="230429"/>
            </a:xfrm>
          </p:grpSpPr>
          <p:sp>
            <p:nvSpPr>
              <p:cNvPr id="47" name="Rounded Rectangle 46"/>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3200" dirty="0">
                  <a:solidFill>
                    <a:schemeClr val="tx1">
                      <a:lumMod val="95000"/>
                      <a:lumOff val="5000"/>
                    </a:schemeClr>
                  </a:solidFill>
                  <a:latin typeface="FontAwesome" pitchFamily="2" charset="0"/>
                </a:endParaRPr>
              </a:p>
            </p:txBody>
          </p:sp>
          <p:sp>
            <p:nvSpPr>
              <p:cNvPr id="48" name="Rounded Rectangle 47"/>
              <p:cNvSpPr/>
              <p:nvPr/>
            </p:nvSpPr>
            <p:spPr>
              <a:xfrm>
                <a:off x="5286911" y="2613366"/>
                <a:ext cx="2107831" cy="23042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2000" dirty="0">
                  <a:solidFill>
                    <a:schemeClr val="tx1">
                      <a:lumMod val="95000"/>
                      <a:lumOff val="5000"/>
                    </a:schemeClr>
                  </a:solidFill>
                </a:endParaRPr>
              </a:p>
            </p:txBody>
          </p:sp>
        </p:grpSp>
        <p:sp>
          <p:nvSpPr>
            <p:cNvPr id="46" name="Rectangle 45"/>
            <p:cNvSpPr/>
            <p:nvPr/>
          </p:nvSpPr>
          <p:spPr>
            <a:xfrm>
              <a:off x="5331384" y="3953241"/>
              <a:ext cx="158539" cy="152334"/>
            </a:xfrm>
            <a:prstGeom prst="rect">
              <a:avLst/>
            </a:prstGeom>
          </p:spPr>
          <p:txBody>
            <a:bodyPr wrap="none" lIns="0" tIns="0" rIns="0" bIns="0" anchor="ctr">
              <a:spAutoFit/>
            </a:bodyPr>
            <a:lstStyle/>
            <a:p>
              <a:pPr algn="r"/>
              <a:r>
                <a:rPr lang="en-US" sz="1600" b="1" dirty="0">
                  <a:solidFill>
                    <a:schemeClr val="tx1">
                      <a:lumMod val="95000"/>
                      <a:lumOff val="5000"/>
                    </a:schemeClr>
                  </a:solidFill>
                </a:rPr>
                <a:t>60%</a:t>
              </a:r>
              <a:endParaRPr lang="en-US" sz="1600" b="1" dirty="0">
                <a:solidFill>
                  <a:schemeClr val="tx1">
                    <a:lumMod val="95000"/>
                    <a:lumOff val="5000"/>
                  </a:schemeClr>
                </a:solidFill>
              </a:endParaRPr>
            </a:p>
          </p:txBody>
        </p:sp>
      </p:grpSp>
      <p:grpSp>
        <p:nvGrpSpPr>
          <p:cNvPr id="50" name="Group 72"/>
          <p:cNvGrpSpPr/>
          <p:nvPr/>
        </p:nvGrpSpPr>
        <p:grpSpPr>
          <a:xfrm>
            <a:off x="6196534" y="5556554"/>
            <a:ext cx="5122517" cy="437607"/>
            <a:chOff x="3386384" y="3850281"/>
            <a:chExt cx="2459320" cy="270743"/>
          </a:xfrm>
        </p:grpSpPr>
        <p:sp>
          <p:nvSpPr>
            <p:cNvPr id="51" name="Rectangle 50"/>
            <p:cNvSpPr/>
            <p:nvPr/>
          </p:nvSpPr>
          <p:spPr>
            <a:xfrm>
              <a:off x="3386384" y="3850281"/>
              <a:ext cx="616451" cy="152334"/>
            </a:xfrm>
            <a:prstGeom prst="rect">
              <a:avLst/>
            </a:prstGeom>
          </p:spPr>
          <p:txBody>
            <a:bodyPr wrap="none" lIns="0" tIns="0" rIns="0" bIns="0" anchor="ctr">
              <a:spAutoFit/>
            </a:bodyPr>
            <a:lstStyle/>
            <a:p>
              <a:r>
                <a:rPr lang="en-US" sz="1600" b="1" dirty="0">
                  <a:solidFill>
                    <a:schemeClr val="tx1">
                      <a:lumMod val="95000"/>
                      <a:lumOff val="5000"/>
                    </a:schemeClr>
                  </a:solidFill>
                </a:rPr>
                <a:t>Keyword here</a:t>
              </a:r>
              <a:endParaRPr lang="en-US" sz="1600" b="1" dirty="0">
                <a:solidFill>
                  <a:schemeClr val="tx1">
                    <a:lumMod val="95000"/>
                    <a:lumOff val="5000"/>
                  </a:schemeClr>
                </a:solidFill>
              </a:endParaRPr>
            </a:p>
          </p:txBody>
        </p:sp>
        <p:grpSp>
          <p:nvGrpSpPr>
            <p:cNvPr id="52" name="Group 102"/>
            <p:cNvGrpSpPr/>
            <p:nvPr/>
          </p:nvGrpSpPr>
          <p:grpSpPr>
            <a:xfrm flipV="1">
              <a:off x="3386384" y="4005810"/>
              <a:ext cx="2459320" cy="115214"/>
              <a:chOff x="5286904" y="2613367"/>
              <a:chExt cx="3087157" cy="230430"/>
            </a:xfrm>
          </p:grpSpPr>
          <p:sp>
            <p:nvSpPr>
              <p:cNvPr id="54" name="Rounded Rectangle 53"/>
              <p:cNvSpPr/>
              <p:nvPr/>
            </p:nvSpPr>
            <p:spPr>
              <a:xfrm rot="10800000">
                <a:off x="5286904" y="2613367"/>
                <a:ext cx="3087157"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3200" dirty="0">
                  <a:solidFill>
                    <a:schemeClr val="tx1">
                      <a:lumMod val="95000"/>
                      <a:lumOff val="5000"/>
                    </a:schemeClr>
                  </a:solidFill>
                  <a:latin typeface="FontAwesome" pitchFamily="2" charset="0"/>
                </a:endParaRPr>
              </a:p>
            </p:txBody>
          </p:sp>
          <p:sp>
            <p:nvSpPr>
              <p:cNvPr id="55" name="Rounded Rectangle 54"/>
              <p:cNvSpPr/>
              <p:nvPr/>
            </p:nvSpPr>
            <p:spPr>
              <a:xfrm>
                <a:off x="5286911" y="2613368"/>
                <a:ext cx="1929885" cy="2304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0" rIns="0" bIns="0" rtlCol="0" anchor="ctr" anchorCtr="0"/>
              <a:lstStyle/>
              <a:p>
                <a:endParaRPr lang="en-US" sz="2000" dirty="0">
                  <a:solidFill>
                    <a:schemeClr val="tx1">
                      <a:lumMod val="95000"/>
                      <a:lumOff val="5000"/>
                    </a:schemeClr>
                  </a:solidFill>
                </a:endParaRPr>
              </a:p>
            </p:txBody>
          </p:sp>
        </p:grpSp>
        <p:sp>
          <p:nvSpPr>
            <p:cNvPr id="53" name="Rectangle 52"/>
            <p:cNvSpPr/>
            <p:nvPr/>
          </p:nvSpPr>
          <p:spPr>
            <a:xfrm>
              <a:off x="5319201" y="3968690"/>
              <a:ext cx="158539" cy="152334"/>
            </a:xfrm>
            <a:prstGeom prst="rect">
              <a:avLst/>
            </a:prstGeom>
          </p:spPr>
          <p:txBody>
            <a:bodyPr wrap="none" lIns="0" tIns="0" rIns="0" bIns="0" anchor="ctr">
              <a:spAutoFit/>
            </a:bodyPr>
            <a:lstStyle/>
            <a:p>
              <a:pPr algn="r"/>
              <a:r>
                <a:rPr lang="en-US" sz="1600" b="1" dirty="0">
                  <a:solidFill>
                    <a:schemeClr val="tx1">
                      <a:lumMod val="95000"/>
                      <a:lumOff val="5000"/>
                    </a:schemeClr>
                  </a:solidFill>
                </a:rPr>
                <a:t>60%</a:t>
              </a:r>
              <a:endParaRPr lang="en-US" sz="1600" b="1" dirty="0">
                <a:solidFill>
                  <a:schemeClr val="tx1">
                    <a:lumMod val="95000"/>
                    <a:lumOff val="5000"/>
                  </a:schemeClr>
                </a:solidFill>
              </a:endParaRPr>
            </a:p>
          </p:txBody>
        </p:sp>
      </p:grpSp>
      <p:grpSp>
        <p:nvGrpSpPr>
          <p:cNvPr id="64" name="Group 63"/>
          <p:cNvGrpSpPr/>
          <p:nvPr/>
        </p:nvGrpSpPr>
        <p:grpSpPr>
          <a:xfrm>
            <a:off x="1010715" y="2926299"/>
            <a:ext cx="537720" cy="581812"/>
            <a:chOff x="758036" y="1904963"/>
            <a:chExt cx="403290" cy="436359"/>
          </a:xfrm>
          <a:solidFill>
            <a:srgbClr val="00A69C"/>
          </a:solidFill>
        </p:grpSpPr>
        <p:sp>
          <p:nvSpPr>
            <p:cNvPr id="61" name="Oval 60"/>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Oval 61"/>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3" name="Oval 62"/>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5" name="Group 64"/>
          <p:cNvGrpSpPr/>
          <p:nvPr/>
        </p:nvGrpSpPr>
        <p:grpSpPr>
          <a:xfrm>
            <a:off x="2011580" y="2836139"/>
            <a:ext cx="494201" cy="660888"/>
            <a:chOff x="802535" y="1904963"/>
            <a:chExt cx="370651" cy="495666"/>
          </a:xfrm>
          <a:solidFill>
            <a:schemeClr val="accent2"/>
          </a:solidFill>
        </p:grpSpPr>
        <p:sp>
          <p:nvSpPr>
            <p:cNvPr id="66" name="Oval 65"/>
            <p:cNvSpPr/>
            <p:nvPr/>
          </p:nvSpPr>
          <p:spPr>
            <a:xfrm>
              <a:off x="935957" y="2063300"/>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7" name="Oval 66"/>
            <p:cNvSpPr>
              <a:spLocks noChangeAspect="1"/>
            </p:cNvSpPr>
            <p:nvPr/>
          </p:nvSpPr>
          <p:spPr>
            <a:xfrm>
              <a:off x="802535" y="2282014"/>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Oval 67"/>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9" name="Group 68"/>
          <p:cNvGrpSpPr/>
          <p:nvPr/>
        </p:nvGrpSpPr>
        <p:grpSpPr>
          <a:xfrm>
            <a:off x="2951036" y="2836139"/>
            <a:ext cx="537720" cy="581812"/>
            <a:chOff x="758036" y="1904963"/>
            <a:chExt cx="403290" cy="436359"/>
          </a:xfrm>
          <a:solidFill>
            <a:srgbClr val="39A3C3"/>
          </a:solidFill>
        </p:grpSpPr>
        <p:sp>
          <p:nvSpPr>
            <p:cNvPr id="70" name="Oval 69"/>
            <p:cNvSpPr/>
            <p:nvPr/>
          </p:nvSpPr>
          <p:spPr>
            <a:xfrm>
              <a:off x="75803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1" name="Oval 70"/>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2" name="Oval 71"/>
            <p:cNvSpPr>
              <a:spLocks noChangeAspect="1"/>
            </p:cNvSpPr>
            <p:nvPr/>
          </p:nvSpPr>
          <p:spPr>
            <a:xfrm>
              <a:off x="105457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3" name="Group 72"/>
          <p:cNvGrpSpPr/>
          <p:nvPr/>
        </p:nvGrpSpPr>
        <p:grpSpPr>
          <a:xfrm>
            <a:off x="4015052" y="2893636"/>
            <a:ext cx="466600" cy="614475"/>
            <a:chOff x="811376" y="1880466"/>
            <a:chExt cx="349950" cy="460856"/>
          </a:xfrm>
          <a:solidFill>
            <a:srgbClr val="EC1C24"/>
          </a:solidFill>
        </p:grpSpPr>
        <p:sp>
          <p:nvSpPr>
            <p:cNvPr id="74" name="Oval 73"/>
            <p:cNvSpPr/>
            <p:nvPr/>
          </p:nvSpPr>
          <p:spPr>
            <a:xfrm>
              <a:off x="811376" y="1985478"/>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Oval 74"/>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6" name="Oval 75"/>
            <p:cNvSpPr>
              <a:spLocks noChangeAspect="1"/>
            </p:cNvSpPr>
            <p:nvPr/>
          </p:nvSpPr>
          <p:spPr>
            <a:xfrm>
              <a:off x="1054572" y="1880466"/>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7" name="Group 76"/>
          <p:cNvGrpSpPr/>
          <p:nvPr/>
        </p:nvGrpSpPr>
        <p:grpSpPr>
          <a:xfrm>
            <a:off x="5005128" y="2926299"/>
            <a:ext cx="493432" cy="581812"/>
            <a:chOff x="810732" y="1904963"/>
            <a:chExt cx="370074" cy="436359"/>
          </a:xfrm>
          <a:solidFill>
            <a:srgbClr val="2B388F"/>
          </a:solidFill>
        </p:grpSpPr>
        <p:sp>
          <p:nvSpPr>
            <p:cNvPr id="78" name="Oval 77"/>
            <p:cNvSpPr/>
            <p:nvPr/>
          </p:nvSpPr>
          <p:spPr>
            <a:xfrm>
              <a:off x="943577" y="1961925"/>
              <a:ext cx="237229" cy="2372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9" name="Oval 78"/>
            <p:cNvSpPr>
              <a:spLocks noChangeAspect="1"/>
            </p:cNvSpPr>
            <p:nvPr/>
          </p:nvSpPr>
          <p:spPr>
            <a:xfrm>
              <a:off x="995265" y="2222707"/>
              <a:ext cx="118615" cy="1186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0" name="Oval 79"/>
            <p:cNvSpPr>
              <a:spLocks noChangeAspect="1"/>
            </p:cNvSpPr>
            <p:nvPr/>
          </p:nvSpPr>
          <p:spPr>
            <a:xfrm>
              <a:off x="810732" y="1904963"/>
              <a:ext cx="106754" cy="1067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11" name="Group 110"/>
          <p:cNvGrpSpPr/>
          <p:nvPr/>
        </p:nvGrpSpPr>
        <p:grpSpPr>
          <a:xfrm>
            <a:off x="865479" y="1817312"/>
            <a:ext cx="897682" cy="997213"/>
            <a:chOff x="649108" y="1305377"/>
            <a:chExt cx="673261" cy="747910"/>
          </a:xfrm>
          <a:solidFill>
            <a:srgbClr val="00A69C"/>
          </a:solidFill>
        </p:grpSpPr>
        <p:sp>
          <p:nvSpPr>
            <p:cNvPr id="84" name="TextBox 83"/>
            <p:cNvSpPr txBox="1"/>
            <p:nvPr/>
          </p:nvSpPr>
          <p:spPr>
            <a:xfrm>
              <a:off x="649108" y="1305377"/>
              <a:ext cx="673261" cy="169325"/>
            </a:xfrm>
            <a:prstGeom prst="rect">
              <a:avLst/>
            </a:prstGeom>
            <a:noFill/>
          </p:spPr>
          <p:txBody>
            <a:bodyPr wrap="none" lIns="0" tIns="0" rIns="0" bIns="0" rtlCol="0" anchor="t">
              <a:spAutoFit/>
            </a:bodyPr>
            <a:lstStyle/>
            <a:p>
              <a:pPr algn="ctr"/>
              <a:r>
                <a:rPr lang="en-US" sz="1465" b="1" dirty="0">
                  <a:solidFill>
                    <a:schemeClr val="tx1">
                      <a:lumMod val="75000"/>
                      <a:lumOff val="25000"/>
                    </a:schemeClr>
                  </a:solidFill>
                </a:rPr>
                <a:t>KEYWORD</a:t>
              </a:r>
              <a:endParaRPr lang="en-US" sz="1465" b="1" dirty="0">
                <a:solidFill>
                  <a:schemeClr val="tx1">
                    <a:lumMod val="75000"/>
                    <a:lumOff val="25000"/>
                  </a:schemeClr>
                </a:solidFill>
              </a:endParaRPr>
            </a:p>
          </p:txBody>
        </p:sp>
        <p:grpSp>
          <p:nvGrpSpPr>
            <p:cNvPr id="106" name="Group 105"/>
            <p:cNvGrpSpPr/>
            <p:nvPr/>
          </p:nvGrpSpPr>
          <p:grpSpPr>
            <a:xfrm flipV="1">
              <a:off x="881622" y="1516737"/>
              <a:ext cx="200183" cy="536550"/>
              <a:chOff x="881622" y="1280931"/>
              <a:chExt cx="200183" cy="536550"/>
            </a:xfrm>
            <a:grpFill/>
          </p:grpSpPr>
          <p:sp>
            <p:nvSpPr>
              <p:cNvPr id="82" name="Oval 81"/>
              <p:cNvSpPr>
                <a:spLocks noChangeAspect="1"/>
              </p:cNvSpPr>
              <p:nvPr/>
            </p:nvSpPr>
            <p:spPr>
              <a:xfrm>
                <a:off x="881622" y="1280931"/>
                <a:ext cx="200183" cy="1944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85" name="Straight Connector 84"/>
              <p:cNvCxnSpPr/>
              <p:nvPr/>
            </p:nvCxnSpPr>
            <p:spPr>
              <a:xfrm>
                <a:off x="981831" y="1475383"/>
                <a:ext cx="0" cy="342098"/>
              </a:xfrm>
              <a:prstGeom prst="line">
                <a:avLst/>
              </a:prstGeom>
              <a:grpFill/>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15" name="Group 114"/>
          <p:cNvGrpSpPr/>
          <p:nvPr/>
        </p:nvGrpSpPr>
        <p:grpSpPr>
          <a:xfrm>
            <a:off x="1865005" y="1383857"/>
            <a:ext cx="897682" cy="1353859"/>
            <a:chOff x="1398753" y="980286"/>
            <a:chExt cx="673261" cy="1015394"/>
          </a:xfrm>
        </p:grpSpPr>
        <p:grpSp>
          <p:nvGrpSpPr>
            <p:cNvPr id="107" name="Group 106"/>
            <p:cNvGrpSpPr/>
            <p:nvPr/>
          </p:nvGrpSpPr>
          <p:grpSpPr>
            <a:xfrm flipV="1">
              <a:off x="1630646" y="1149563"/>
              <a:ext cx="200183" cy="846117"/>
              <a:chOff x="1630646" y="945882"/>
              <a:chExt cx="200183" cy="846117"/>
            </a:xfrm>
          </p:grpSpPr>
          <p:sp>
            <p:nvSpPr>
              <p:cNvPr id="87" name="Oval 86"/>
              <p:cNvSpPr>
                <a:spLocks noChangeAspect="1"/>
              </p:cNvSpPr>
              <p:nvPr/>
            </p:nvSpPr>
            <p:spPr>
              <a:xfrm>
                <a:off x="1630646" y="94588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89" name="Straight Connector 88"/>
              <p:cNvCxnSpPr/>
              <p:nvPr/>
            </p:nvCxnSpPr>
            <p:spPr>
              <a:xfrm>
                <a:off x="1735384" y="1140334"/>
                <a:ext cx="0" cy="651665"/>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90" name="TextBox 89"/>
            <p:cNvSpPr txBox="1"/>
            <p:nvPr/>
          </p:nvSpPr>
          <p:spPr>
            <a:xfrm>
              <a:off x="1398753" y="980286"/>
              <a:ext cx="673261" cy="169325"/>
            </a:xfrm>
            <a:prstGeom prst="rect">
              <a:avLst/>
            </a:prstGeom>
            <a:noFill/>
          </p:spPr>
          <p:txBody>
            <a:bodyPr wrap="none" lIns="0" tIns="0" rIns="0" bIns="0" rtlCol="0" anchor="t">
              <a:spAutoFit/>
            </a:bodyPr>
            <a:lstStyle/>
            <a:p>
              <a:pPr algn="ctr"/>
              <a:r>
                <a:rPr lang="en-US" sz="1465" b="1" dirty="0">
                  <a:solidFill>
                    <a:schemeClr val="tx1">
                      <a:lumMod val="75000"/>
                      <a:lumOff val="25000"/>
                    </a:schemeClr>
                  </a:solidFill>
                </a:rPr>
                <a:t>KEYWORD</a:t>
              </a:r>
              <a:endParaRPr lang="en-US" sz="1465" b="1" dirty="0">
                <a:solidFill>
                  <a:schemeClr val="tx1">
                    <a:lumMod val="75000"/>
                    <a:lumOff val="25000"/>
                  </a:schemeClr>
                </a:solidFill>
              </a:endParaRPr>
            </a:p>
          </p:txBody>
        </p:sp>
      </p:grpSp>
      <p:grpSp>
        <p:nvGrpSpPr>
          <p:cNvPr id="113" name="Group 112"/>
          <p:cNvGrpSpPr/>
          <p:nvPr/>
        </p:nvGrpSpPr>
        <p:grpSpPr>
          <a:xfrm>
            <a:off x="3864060" y="1390053"/>
            <a:ext cx="897682" cy="1353860"/>
            <a:chOff x="2898043" y="984932"/>
            <a:chExt cx="673261" cy="1015395"/>
          </a:xfrm>
          <a:solidFill>
            <a:srgbClr val="EC1C24"/>
          </a:solidFill>
        </p:grpSpPr>
        <p:grpSp>
          <p:nvGrpSpPr>
            <p:cNvPr id="109" name="Group 108"/>
            <p:cNvGrpSpPr/>
            <p:nvPr/>
          </p:nvGrpSpPr>
          <p:grpSpPr>
            <a:xfrm flipV="1">
              <a:off x="3128694" y="1154210"/>
              <a:ext cx="200183" cy="846117"/>
              <a:chOff x="3128694" y="1154210"/>
              <a:chExt cx="200183" cy="846117"/>
            </a:xfrm>
            <a:grpFill/>
          </p:grpSpPr>
          <p:sp>
            <p:nvSpPr>
              <p:cNvPr id="92" name="Oval 91"/>
              <p:cNvSpPr>
                <a:spLocks noChangeAspect="1"/>
              </p:cNvSpPr>
              <p:nvPr/>
            </p:nvSpPr>
            <p:spPr>
              <a:xfrm>
                <a:off x="3128694" y="1154210"/>
                <a:ext cx="200183" cy="1944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94" name="Straight Connector 93"/>
              <p:cNvCxnSpPr/>
              <p:nvPr/>
            </p:nvCxnSpPr>
            <p:spPr>
              <a:xfrm>
                <a:off x="3228785" y="1348662"/>
                <a:ext cx="0" cy="651665"/>
              </a:xfrm>
              <a:prstGeom prst="line">
                <a:avLst/>
              </a:prstGeom>
              <a:grpFill/>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95" name="TextBox 94"/>
            <p:cNvSpPr txBox="1"/>
            <p:nvPr/>
          </p:nvSpPr>
          <p:spPr>
            <a:xfrm>
              <a:off x="2898043" y="984932"/>
              <a:ext cx="673261" cy="169325"/>
            </a:xfrm>
            <a:prstGeom prst="rect">
              <a:avLst/>
            </a:prstGeom>
            <a:noFill/>
          </p:spPr>
          <p:txBody>
            <a:bodyPr wrap="none" lIns="0" tIns="0" rIns="0" bIns="0" rtlCol="0" anchor="t">
              <a:spAutoFit/>
            </a:bodyPr>
            <a:lstStyle/>
            <a:p>
              <a:pPr algn="ctr"/>
              <a:r>
                <a:rPr lang="en-US" sz="1465" b="1" dirty="0">
                  <a:solidFill>
                    <a:schemeClr val="tx1">
                      <a:lumMod val="75000"/>
                      <a:lumOff val="25000"/>
                    </a:schemeClr>
                  </a:solidFill>
                </a:rPr>
                <a:t>KEYWORD</a:t>
              </a:r>
              <a:endParaRPr lang="en-US" sz="1465" b="1" dirty="0">
                <a:solidFill>
                  <a:schemeClr val="tx1">
                    <a:lumMod val="75000"/>
                    <a:lumOff val="25000"/>
                  </a:schemeClr>
                </a:solidFill>
              </a:endParaRPr>
            </a:p>
          </p:txBody>
        </p:sp>
      </p:grpSp>
      <p:grpSp>
        <p:nvGrpSpPr>
          <p:cNvPr id="114" name="Group 113"/>
          <p:cNvGrpSpPr/>
          <p:nvPr/>
        </p:nvGrpSpPr>
        <p:grpSpPr>
          <a:xfrm>
            <a:off x="2864533" y="1728607"/>
            <a:ext cx="897682" cy="941103"/>
            <a:chOff x="2148398" y="1238848"/>
            <a:chExt cx="673261" cy="705827"/>
          </a:xfrm>
          <a:solidFill>
            <a:srgbClr val="39A3C3"/>
          </a:solidFill>
        </p:grpSpPr>
        <p:sp>
          <p:nvSpPr>
            <p:cNvPr id="99" name="TextBox 98"/>
            <p:cNvSpPr txBox="1"/>
            <p:nvPr/>
          </p:nvSpPr>
          <p:spPr>
            <a:xfrm>
              <a:off x="2148398" y="1238848"/>
              <a:ext cx="673261" cy="169325"/>
            </a:xfrm>
            <a:prstGeom prst="rect">
              <a:avLst/>
            </a:prstGeom>
            <a:noFill/>
          </p:spPr>
          <p:txBody>
            <a:bodyPr wrap="none" lIns="0" tIns="0" rIns="0" bIns="0" rtlCol="0" anchor="t">
              <a:spAutoFit/>
            </a:bodyPr>
            <a:lstStyle/>
            <a:p>
              <a:pPr algn="ctr"/>
              <a:r>
                <a:rPr lang="en-US" sz="1465" b="1" dirty="0">
                  <a:solidFill>
                    <a:schemeClr val="tx1">
                      <a:lumMod val="75000"/>
                      <a:lumOff val="25000"/>
                    </a:schemeClr>
                  </a:solidFill>
                </a:rPr>
                <a:t>KEYWORD</a:t>
              </a:r>
              <a:endParaRPr lang="en-US" sz="1465" b="1" dirty="0">
                <a:solidFill>
                  <a:schemeClr val="tx1">
                    <a:lumMod val="75000"/>
                    <a:lumOff val="25000"/>
                  </a:schemeClr>
                </a:solidFill>
              </a:endParaRPr>
            </a:p>
          </p:txBody>
        </p:sp>
        <p:grpSp>
          <p:nvGrpSpPr>
            <p:cNvPr id="108" name="Group 107"/>
            <p:cNvGrpSpPr/>
            <p:nvPr/>
          </p:nvGrpSpPr>
          <p:grpSpPr>
            <a:xfrm flipV="1">
              <a:off x="2379670" y="1408125"/>
              <a:ext cx="200183" cy="536550"/>
              <a:chOff x="2379670" y="1154210"/>
              <a:chExt cx="200183" cy="536550"/>
            </a:xfrm>
            <a:grpFill/>
          </p:grpSpPr>
          <p:sp>
            <p:nvSpPr>
              <p:cNvPr id="97" name="Oval 96"/>
              <p:cNvSpPr>
                <a:spLocks noChangeAspect="1"/>
              </p:cNvSpPr>
              <p:nvPr/>
            </p:nvSpPr>
            <p:spPr>
              <a:xfrm>
                <a:off x="2379670" y="1154210"/>
                <a:ext cx="200183" cy="1944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00" name="Straight Connector 99"/>
              <p:cNvCxnSpPr/>
              <p:nvPr/>
            </p:nvCxnSpPr>
            <p:spPr>
              <a:xfrm>
                <a:off x="2481121" y="1348662"/>
                <a:ext cx="0" cy="342098"/>
              </a:xfrm>
              <a:prstGeom prst="line">
                <a:avLst/>
              </a:prstGeom>
              <a:grpFill/>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12" name="Group 111"/>
          <p:cNvGrpSpPr/>
          <p:nvPr/>
        </p:nvGrpSpPr>
        <p:grpSpPr>
          <a:xfrm>
            <a:off x="4863589" y="1892814"/>
            <a:ext cx="897682" cy="941103"/>
            <a:chOff x="3647689" y="1379929"/>
            <a:chExt cx="673261" cy="705827"/>
          </a:xfrm>
          <a:solidFill>
            <a:srgbClr val="2B388F"/>
          </a:solidFill>
        </p:grpSpPr>
        <p:sp>
          <p:nvSpPr>
            <p:cNvPr id="104" name="TextBox 103"/>
            <p:cNvSpPr txBox="1"/>
            <p:nvPr/>
          </p:nvSpPr>
          <p:spPr>
            <a:xfrm>
              <a:off x="3647689" y="1379929"/>
              <a:ext cx="673261" cy="169325"/>
            </a:xfrm>
            <a:prstGeom prst="rect">
              <a:avLst/>
            </a:prstGeom>
            <a:noFill/>
          </p:spPr>
          <p:txBody>
            <a:bodyPr wrap="none" lIns="0" tIns="0" rIns="0" bIns="0" rtlCol="0" anchor="t">
              <a:spAutoFit/>
            </a:bodyPr>
            <a:lstStyle/>
            <a:p>
              <a:pPr algn="ctr"/>
              <a:r>
                <a:rPr lang="en-US" sz="1465" b="1" dirty="0">
                  <a:solidFill>
                    <a:schemeClr val="tx1">
                      <a:lumMod val="75000"/>
                      <a:lumOff val="25000"/>
                    </a:schemeClr>
                  </a:solidFill>
                </a:rPr>
                <a:t>KEYWORD</a:t>
              </a:r>
              <a:endParaRPr lang="en-US" sz="1465" b="1" dirty="0">
                <a:solidFill>
                  <a:schemeClr val="tx1">
                    <a:lumMod val="75000"/>
                    <a:lumOff val="25000"/>
                  </a:schemeClr>
                </a:solidFill>
              </a:endParaRPr>
            </a:p>
          </p:txBody>
        </p:sp>
        <p:grpSp>
          <p:nvGrpSpPr>
            <p:cNvPr id="110" name="Group 109"/>
            <p:cNvGrpSpPr/>
            <p:nvPr/>
          </p:nvGrpSpPr>
          <p:grpSpPr>
            <a:xfrm flipV="1">
              <a:off x="3877719" y="1549206"/>
              <a:ext cx="200183" cy="536550"/>
              <a:chOff x="3877719" y="1154210"/>
              <a:chExt cx="200183" cy="536550"/>
            </a:xfrm>
            <a:grpFill/>
          </p:grpSpPr>
          <p:sp>
            <p:nvSpPr>
              <p:cNvPr id="102" name="Oval 101"/>
              <p:cNvSpPr>
                <a:spLocks noChangeAspect="1"/>
              </p:cNvSpPr>
              <p:nvPr/>
            </p:nvSpPr>
            <p:spPr>
              <a:xfrm>
                <a:off x="3877719" y="1154210"/>
                <a:ext cx="200183" cy="19445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05" name="Straight Connector 104"/>
              <p:cNvCxnSpPr/>
              <p:nvPr/>
            </p:nvCxnSpPr>
            <p:spPr>
              <a:xfrm>
                <a:off x="3977810" y="1348662"/>
                <a:ext cx="0" cy="342098"/>
              </a:xfrm>
              <a:prstGeom prst="line">
                <a:avLst/>
              </a:prstGeom>
              <a:grpFill/>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anim calcmode="lin" valueType="num">
                                      <p:cBhvr>
                                        <p:cTn id="13" dur="500" fill="hold"/>
                                        <p:tgtEl>
                                          <p:spTgt spid="64"/>
                                        </p:tgtEl>
                                        <p:attrNameLst>
                                          <p:attrName>ppt_x</p:attrName>
                                        </p:attrNameLst>
                                      </p:cBhvr>
                                      <p:tavLst>
                                        <p:tav tm="0">
                                          <p:val>
                                            <p:strVal val="#ppt_x"/>
                                          </p:val>
                                        </p:tav>
                                        <p:tav tm="100000">
                                          <p:val>
                                            <p:strVal val="#ppt_x"/>
                                          </p:val>
                                        </p:tav>
                                      </p:tavLst>
                                    </p:anim>
                                    <p:anim calcmode="lin" valueType="num">
                                      <p:cBhvr>
                                        <p:cTn id="14" dur="500" fill="hold"/>
                                        <p:tgtEl>
                                          <p:spTgt spid="64"/>
                                        </p:tgtEl>
                                        <p:attrNameLst>
                                          <p:attrName>ppt_y</p:attrName>
                                        </p:attrNameLst>
                                      </p:cBhvr>
                                      <p:tavLst>
                                        <p:tav tm="0">
                                          <p:val>
                                            <p:strVal val="#ppt_y+.1"/>
                                          </p:val>
                                        </p:tav>
                                        <p:tav tm="100000">
                                          <p:val>
                                            <p:strVal val="#ppt_y"/>
                                          </p:val>
                                        </p:tav>
                                      </p:tavLst>
                                    </p:anim>
                                  </p:childTnLst>
                                </p:cTn>
                              </p:par>
                              <p:par>
                                <p:cTn id="15" presetID="2" presetClass="entr" presetSubtype="1" accel="50000" decel="50000" fill="hold" nodeType="with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500" fill="hold"/>
                                        <p:tgtEl>
                                          <p:spTgt spid="111"/>
                                        </p:tgtEl>
                                        <p:attrNameLst>
                                          <p:attrName>ppt_x</p:attrName>
                                        </p:attrNameLst>
                                      </p:cBhvr>
                                      <p:tavLst>
                                        <p:tav tm="0">
                                          <p:val>
                                            <p:strVal val="#ppt_x"/>
                                          </p:val>
                                        </p:tav>
                                        <p:tav tm="100000">
                                          <p:val>
                                            <p:strVal val="#ppt_x"/>
                                          </p:val>
                                        </p:tav>
                                      </p:tavLst>
                                    </p:anim>
                                    <p:anim calcmode="lin" valueType="num">
                                      <p:cBhvr additive="base">
                                        <p:cTn id="18" dur="500" fill="hold"/>
                                        <p:tgtEl>
                                          <p:spTgt spid="111"/>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ppt_x"/>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500"/>
                                        <p:tgtEl>
                                          <p:spTgt spid="65"/>
                                        </p:tgtEl>
                                      </p:cBhvr>
                                    </p:animEffect>
                                    <p:anim calcmode="lin" valueType="num">
                                      <p:cBhvr>
                                        <p:cTn id="28" dur="500" fill="hold"/>
                                        <p:tgtEl>
                                          <p:spTgt spid="65"/>
                                        </p:tgtEl>
                                        <p:attrNameLst>
                                          <p:attrName>ppt_x</p:attrName>
                                        </p:attrNameLst>
                                      </p:cBhvr>
                                      <p:tavLst>
                                        <p:tav tm="0">
                                          <p:val>
                                            <p:strVal val="#ppt_x"/>
                                          </p:val>
                                        </p:tav>
                                        <p:tav tm="100000">
                                          <p:val>
                                            <p:strVal val="#ppt_x"/>
                                          </p:val>
                                        </p:tav>
                                      </p:tavLst>
                                    </p:anim>
                                    <p:anim calcmode="lin" valueType="num">
                                      <p:cBhvr>
                                        <p:cTn id="29" dur="500" fill="hold"/>
                                        <p:tgtEl>
                                          <p:spTgt spid="65"/>
                                        </p:tgtEl>
                                        <p:attrNameLst>
                                          <p:attrName>ppt_y</p:attrName>
                                        </p:attrNameLst>
                                      </p:cBhvr>
                                      <p:tavLst>
                                        <p:tav tm="0">
                                          <p:val>
                                            <p:strVal val="#ppt_y+.1"/>
                                          </p:val>
                                        </p:tav>
                                        <p:tav tm="100000">
                                          <p:val>
                                            <p:strVal val="#ppt_y"/>
                                          </p:val>
                                        </p:tav>
                                      </p:tavLst>
                                    </p:anim>
                                  </p:childTnLst>
                                </p:cTn>
                              </p:par>
                              <p:par>
                                <p:cTn id="30" presetID="2" presetClass="entr" presetSubtype="1" accel="50000" decel="5000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500" fill="hold"/>
                                        <p:tgtEl>
                                          <p:spTgt spid="115"/>
                                        </p:tgtEl>
                                        <p:attrNameLst>
                                          <p:attrName>ppt_x</p:attrName>
                                        </p:attrNameLst>
                                      </p:cBhvr>
                                      <p:tavLst>
                                        <p:tav tm="0">
                                          <p:val>
                                            <p:strVal val="#ppt_x"/>
                                          </p:val>
                                        </p:tav>
                                        <p:tav tm="100000">
                                          <p:val>
                                            <p:strVal val="#ppt_x"/>
                                          </p:val>
                                        </p:tav>
                                      </p:tavLst>
                                    </p:anim>
                                    <p:anim calcmode="lin" valueType="num">
                                      <p:cBhvr additive="base">
                                        <p:cTn id="33" dur="500" fill="hold"/>
                                        <p:tgtEl>
                                          <p:spTgt spid="115"/>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anim calcmode="lin" valueType="num">
                                      <p:cBhvr>
                                        <p:cTn id="43" dur="500" fill="hold"/>
                                        <p:tgtEl>
                                          <p:spTgt spid="69"/>
                                        </p:tgtEl>
                                        <p:attrNameLst>
                                          <p:attrName>ppt_x</p:attrName>
                                        </p:attrNameLst>
                                      </p:cBhvr>
                                      <p:tavLst>
                                        <p:tav tm="0">
                                          <p:val>
                                            <p:strVal val="#ppt_x"/>
                                          </p:val>
                                        </p:tav>
                                        <p:tav tm="100000">
                                          <p:val>
                                            <p:strVal val="#ppt_x"/>
                                          </p:val>
                                        </p:tav>
                                      </p:tavLst>
                                    </p:anim>
                                    <p:anim calcmode="lin" valueType="num">
                                      <p:cBhvr>
                                        <p:cTn id="44" dur="500" fill="hold"/>
                                        <p:tgtEl>
                                          <p:spTgt spid="69"/>
                                        </p:tgtEl>
                                        <p:attrNameLst>
                                          <p:attrName>ppt_y</p:attrName>
                                        </p:attrNameLst>
                                      </p:cBhvr>
                                      <p:tavLst>
                                        <p:tav tm="0">
                                          <p:val>
                                            <p:strVal val="#ppt_y+.1"/>
                                          </p:val>
                                        </p:tav>
                                        <p:tav tm="100000">
                                          <p:val>
                                            <p:strVal val="#ppt_y"/>
                                          </p:val>
                                        </p:tav>
                                      </p:tavLst>
                                    </p:anim>
                                  </p:childTnLst>
                                </p:cTn>
                              </p:par>
                              <p:par>
                                <p:cTn id="45" presetID="2" presetClass="entr" presetSubtype="1" accel="50000" decel="50000" fill="hold" nodeType="withEffect">
                                  <p:stCondLst>
                                    <p:cond delay="0"/>
                                  </p:stCondLst>
                                  <p:childTnLst>
                                    <p:set>
                                      <p:cBhvr>
                                        <p:cTn id="46" dur="1" fill="hold">
                                          <p:stCondLst>
                                            <p:cond delay="0"/>
                                          </p:stCondLst>
                                        </p:cTn>
                                        <p:tgtEl>
                                          <p:spTgt spid="114"/>
                                        </p:tgtEl>
                                        <p:attrNameLst>
                                          <p:attrName>style.visibility</p:attrName>
                                        </p:attrNameLst>
                                      </p:cBhvr>
                                      <p:to>
                                        <p:strVal val="visible"/>
                                      </p:to>
                                    </p:set>
                                    <p:anim calcmode="lin" valueType="num">
                                      <p:cBhvr additive="base">
                                        <p:cTn id="47" dur="500" fill="hold"/>
                                        <p:tgtEl>
                                          <p:spTgt spid="114"/>
                                        </p:tgtEl>
                                        <p:attrNameLst>
                                          <p:attrName>ppt_x</p:attrName>
                                        </p:attrNameLst>
                                      </p:cBhvr>
                                      <p:tavLst>
                                        <p:tav tm="0">
                                          <p:val>
                                            <p:strVal val="#ppt_x"/>
                                          </p:val>
                                        </p:tav>
                                        <p:tav tm="100000">
                                          <p:val>
                                            <p:strVal val="#ppt_x"/>
                                          </p:val>
                                        </p:tav>
                                      </p:tavLst>
                                    </p:anim>
                                    <p:anim calcmode="lin" valueType="num">
                                      <p:cBhvr additive="base">
                                        <p:cTn id="48" dur="500" fill="hold"/>
                                        <p:tgtEl>
                                          <p:spTgt spid="114"/>
                                        </p:tgtEl>
                                        <p:attrNameLst>
                                          <p:attrName>ppt_y</p:attrName>
                                        </p:attrNameLst>
                                      </p:cBhvr>
                                      <p:tavLst>
                                        <p:tav tm="0">
                                          <p:val>
                                            <p:strVal val="0-#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additive="base">
                                        <p:cTn id="52" dur="500" fill="hold"/>
                                        <p:tgtEl>
                                          <p:spTgt spid="59"/>
                                        </p:tgtEl>
                                        <p:attrNameLst>
                                          <p:attrName>ppt_x</p:attrName>
                                        </p:attrNameLst>
                                      </p:cBhvr>
                                      <p:tavLst>
                                        <p:tav tm="0">
                                          <p:val>
                                            <p:strVal val="#ppt_x"/>
                                          </p:val>
                                        </p:tav>
                                        <p:tav tm="100000">
                                          <p:val>
                                            <p:strVal val="#ppt_x"/>
                                          </p:val>
                                        </p:tav>
                                      </p:tavLst>
                                    </p:anim>
                                    <p:anim calcmode="lin" valueType="num">
                                      <p:cBhvr additive="base">
                                        <p:cTn id="53" dur="500" fill="hold"/>
                                        <p:tgtEl>
                                          <p:spTgt spid="5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anim calcmode="lin" valueType="num">
                                      <p:cBhvr>
                                        <p:cTn id="58" dur="500" fill="hold"/>
                                        <p:tgtEl>
                                          <p:spTgt spid="73"/>
                                        </p:tgtEl>
                                        <p:attrNameLst>
                                          <p:attrName>ppt_x</p:attrName>
                                        </p:attrNameLst>
                                      </p:cBhvr>
                                      <p:tavLst>
                                        <p:tav tm="0">
                                          <p:val>
                                            <p:strVal val="#ppt_x"/>
                                          </p:val>
                                        </p:tav>
                                        <p:tav tm="100000">
                                          <p:val>
                                            <p:strVal val="#ppt_x"/>
                                          </p:val>
                                        </p:tav>
                                      </p:tavLst>
                                    </p:anim>
                                    <p:anim calcmode="lin" valueType="num">
                                      <p:cBhvr>
                                        <p:cTn id="59" dur="500" fill="hold"/>
                                        <p:tgtEl>
                                          <p:spTgt spid="73"/>
                                        </p:tgtEl>
                                        <p:attrNameLst>
                                          <p:attrName>ppt_y</p:attrName>
                                        </p:attrNameLst>
                                      </p:cBhvr>
                                      <p:tavLst>
                                        <p:tav tm="0">
                                          <p:val>
                                            <p:strVal val="#ppt_y+.1"/>
                                          </p:val>
                                        </p:tav>
                                        <p:tav tm="100000">
                                          <p:val>
                                            <p:strVal val="#ppt_y"/>
                                          </p:val>
                                        </p:tav>
                                      </p:tavLst>
                                    </p:anim>
                                  </p:childTnLst>
                                </p:cTn>
                              </p:par>
                              <p:par>
                                <p:cTn id="60" presetID="2" presetClass="entr" presetSubtype="1" accel="50000" decel="50000" fill="hold" nodeType="withEffect">
                                  <p:stCondLst>
                                    <p:cond delay="0"/>
                                  </p:stCondLst>
                                  <p:childTnLst>
                                    <p:set>
                                      <p:cBhvr>
                                        <p:cTn id="61" dur="1" fill="hold">
                                          <p:stCondLst>
                                            <p:cond delay="0"/>
                                          </p:stCondLst>
                                        </p:cTn>
                                        <p:tgtEl>
                                          <p:spTgt spid="113"/>
                                        </p:tgtEl>
                                        <p:attrNameLst>
                                          <p:attrName>style.visibility</p:attrName>
                                        </p:attrNameLst>
                                      </p:cBhvr>
                                      <p:to>
                                        <p:strVal val="visible"/>
                                      </p:to>
                                    </p:set>
                                    <p:anim calcmode="lin" valueType="num">
                                      <p:cBhvr additive="base">
                                        <p:cTn id="62" dur="500" fill="hold"/>
                                        <p:tgtEl>
                                          <p:spTgt spid="113"/>
                                        </p:tgtEl>
                                        <p:attrNameLst>
                                          <p:attrName>ppt_x</p:attrName>
                                        </p:attrNameLst>
                                      </p:cBhvr>
                                      <p:tavLst>
                                        <p:tav tm="0">
                                          <p:val>
                                            <p:strVal val="#ppt_x"/>
                                          </p:val>
                                        </p:tav>
                                        <p:tav tm="100000">
                                          <p:val>
                                            <p:strVal val="#ppt_x"/>
                                          </p:val>
                                        </p:tav>
                                      </p:tavLst>
                                    </p:anim>
                                    <p:anim calcmode="lin" valueType="num">
                                      <p:cBhvr additive="base">
                                        <p:cTn id="63" dur="500" fill="hold"/>
                                        <p:tgtEl>
                                          <p:spTgt spid="113"/>
                                        </p:tgtEl>
                                        <p:attrNameLst>
                                          <p:attrName>ppt_y</p:attrName>
                                        </p:attrNameLst>
                                      </p:cBhvr>
                                      <p:tavLst>
                                        <p:tav tm="0">
                                          <p:val>
                                            <p:strVal val="0-#ppt_h/2"/>
                                          </p:val>
                                        </p:tav>
                                        <p:tav tm="100000">
                                          <p:val>
                                            <p:strVal val="#ppt_y"/>
                                          </p:val>
                                        </p:tav>
                                      </p:tavLst>
                                    </p:anim>
                                  </p:childTnLst>
                                </p:cTn>
                              </p:par>
                            </p:childTnLst>
                          </p:cTn>
                        </p:par>
                        <p:par>
                          <p:cTn id="64" fill="hold">
                            <p:stCondLst>
                              <p:cond delay="4000"/>
                            </p:stCondLst>
                            <p:childTnLst>
                              <p:par>
                                <p:cTn id="65" presetID="2" presetClass="entr" presetSubtype="4" accel="50000" decel="5000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additive="base">
                                        <p:cTn id="67" dur="500" fill="hold"/>
                                        <p:tgtEl>
                                          <p:spTgt spid="60"/>
                                        </p:tgtEl>
                                        <p:attrNameLst>
                                          <p:attrName>ppt_x</p:attrName>
                                        </p:attrNameLst>
                                      </p:cBhvr>
                                      <p:tavLst>
                                        <p:tav tm="0">
                                          <p:val>
                                            <p:strVal val="#ppt_x"/>
                                          </p:val>
                                        </p:tav>
                                        <p:tav tm="100000">
                                          <p:val>
                                            <p:strVal val="#ppt_x"/>
                                          </p:val>
                                        </p:tav>
                                      </p:tavLst>
                                    </p:anim>
                                    <p:anim calcmode="lin" valueType="num">
                                      <p:cBhvr additive="base">
                                        <p:cTn id="68" dur="500" fill="hold"/>
                                        <p:tgtEl>
                                          <p:spTgt spid="60"/>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42" presetClass="entr" presetSubtype="0"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anim calcmode="lin" valueType="num">
                                      <p:cBhvr>
                                        <p:cTn id="73" dur="500" fill="hold"/>
                                        <p:tgtEl>
                                          <p:spTgt spid="77"/>
                                        </p:tgtEl>
                                        <p:attrNameLst>
                                          <p:attrName>ppt_x</p:attrName>
                                        </p:attrNameLst>
                                      </p:cBhvr>
                                      <p:tavLst>
                                        <p:tav tm="0">
                                          <p:val>
                                            <p:strVal val="#ppt_x"/>
                                          </p:val>
                                        </p:tav>
                                        <p:tav tm="100000">
                                          <p:val>
                                            <p:strVal val="#ppt_x"/>
                                          </p:val>
                                        </p:tav>
                                      </p:tavLst>
                                    </p:anim>
                                    <p:anim calcmode="lin" valueType="num">
                                      <p:cBhvr>
                                        <p:cTn id="74" dur="500" fill="hold"/>
                                        <p:tgtEl>
                                          <p:spTgt spid="77"/>
                                        </p:tgtEl>
                                        <p:attrNameLst>
                                          <p:attrName>ppt_y</p:attrName>
                                        </p:attrNameLst>
                                      </p:cBhvr>
                                      <p:tavLst>
                                        <p:tav tm="0">
                                          <p:val>
                                            <p:strVal val="#ppt_y+.1"/>
                                          </p:val>
                                        </p:tav>
                                        <p:tav tm="100000">
                                          <p:val>
                                            <p:strVal val="#ppt_y"/>
                                          </p:val>
                                        </p:tav>
                                      </p:tavLst>
                                    </p:anim>
                                  </p:childTnLst>
                                </p:cTn>
                              </p:par>
                              <p:par>
                                <p:cTn id="75" presetID="2" presetClass="entr" presetSubtype="1" accel="50000" decel="50000" fill="hold" nodeType="withEffect">
                                  <p:stCondLst>
                                    <p:cond delay="0"/>
                                  </p:stCondLst>
                                  <p:childTnLst>
                                    <p:set>
                                      <p:cBhvr>
                                        <p:cTn id="76" dur="1" fill="hold">
                                          <p:stCondLst>
                                            <p:cond delay="0"/>
                                          </p:stCondLst>
                                        </p:cTn>
                                        <p:tgtEl>
                                          <p:spTgt spid="112"/>
                                        </p:tgtEl>
                                        <p:attrNameLst>
                                          <p:attrName>style.visibility</p:attrName>
                                        </p:attrNameLst>
                                      </p:cBhvr>
                                      <p:to>
                                        <p:strVal val="visible"/>
                                      </p:to>
                                    </p:set>
                                    <p:anim calcmode="lin" valueType="num">
                                      <p:cBhvr additive="base">
                                        <p:cTn id="77" dur="500" fill="hold"/>
                                        <p:tgtEl>
                                          <p:spTgt spid="112"/>
                                        </p:tgtEl>
                                        <p:attrNameLst>
                                          <p:attrName>ppt_x</p:attrName>
                                        </p:attrNameLst>
                                      </p:cBhvr>
                                      <p:tavLst>
                                        <p:tav tm="0">
                                          <p:val>
                                            <p:strVal val="#ppt_x"/>
                                          </p:val>
                                        </p:tav>
                                        <p:tav tm="100000">
                                          <p:val>
                                            <p:strVal val="#ppt_x"/>
                                          </p:val>
                                        </p:tav>
                                      </p:tavLst>
                                    </p:anim>
                                    <p:anim calcmode="lin" valueType="num">
                                      <p:cBhvr additive="base">
                                        <p:cTn id="78" dur="500" fill="hold"/>
                                        <p:tgtEl>
                                          <p:spTgt spid="112"/>
                                        </p:tgtEl>
                                        <p:attrNameLst>
                                          <p:attrName>ppt_y</p:attrName>
                                        </p:attrNameLst>
                                      </p:cBhvr>
                                      <p:tavLst>
                                        <p:tav tm="0">
                                          <p:val>
                                            <p:strVal val="0-#ppt_h/2"/>
                                          </p:val>
                                        </p:tav>
                                        <p:tav tm="100000">
                                          <p:val>
                                            <p:strVal val="#ppt_y"/>
                                          </p:val>
                                        </p:tav>
                                      </p:tavLst>
                                    </p:anim>
                                  </p:childTnLst>
                                </p:cTn>
                              </p:par>
                            </p:childTnLst>
                          </p:cTn>
                        </p:par>
                        <p:par>
                          <p:cTn id="79" fill="hold">
                            <p:stCondLst>
                              <p:cond delay="50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par>
                                <p:cTn id="85" presetID="2" presetClass="entr" presetSubtype="2" accel="50000" decel="5000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1+#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childTnLst>
                          </p:cTn>
                        </p:par>
                        <p:par>
                          <p:cTn id="89" fill="hold">
                            <p:stCondLst>
                              <p:cond delay="5500"/>
                            </p:stCondLst>
                            <p:childTnLst>
                              <p:par>
                                <p:cTn id="90" presetID="18" presetClass="entr" presetSubtype="6" fill="hold"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downRight)">
                                      <p:cBhvr>
                                        <p:cTn id="92" dur="1000"/>
                                        <p:tgtEl>
                                          <p:spTgt spid="25"/>
                                        </p:tgtEl>
                                      </p:cBhvr>
                                    </p:animEffect>
                                  </p:childTnLst>
                                </p:cTn>
                              </p:par>
                            </p:childTnLst>
                          </p:cTn>
                        </p:par>
                        <p:par>
                          <p:cTn id="93" fill="hold">
                            <p:stCondLst>
                              <p:cond delay="6500"/>
                            </p:stCondLst>
                            <p:childTnLst>
                              <p:par>
                                <p:cTn id="94" presetID="18" presetClass="entr" presetSubtype="6"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downRight)">
                                      <p:cBhvr>
                                        <p:cTn id="96" dur="1000"/>
                                        <p:tgtEl>
                                          <p:spTgt spid="31"/>
                                        </p:tgtEl>
                                      </p:cBhvr>
                                    </p:animEffect>
                                  </p:childTnLst>
                                </p:cTn>
                              </p:par>
                            </p:childTnLst>
                          </p:cTn>
                        </p:par>
                        <p:par>
                          <p:cTn id="97" fill="hold">
                            <p:stCondLst>
                              <p:cond delay="7500"/>
                            </p:stCondLst>
                            <p:childTnLst>
                              <p:par>
                                <p:cTn id="98" presetID="18" presetClass="entr" presetSubtype="6" fill="hold" nodeType="after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strips(downRight)">
                                      <p:cBhvr>
                                        <p:cTn id="100" dur="1000"/>
                                        <p:tgtEl>
                                          <p:spTgt spid="37"/>
                                        </p:tgtEl>
                                      </p:cBhvr>
                                    </p:animEffect>
                                  </p:childTnLst>
                                </p:cTn>
                              </p:par>
                            </p:childTnLst>
                          </p:cTn>
                        </p:par>
                        <p:par>
                          <p:cTn id="101" fill="hold">
                            <p:stCondLst>
                              <p:cond delay="8500"/>
                            </p:stCondLst>
                            <p:childTnLst>
                              <p:par>
                                <p:cTn id="102" presetID="18" presetClass="entr" presetSubtype="6" fill="hold" nodeType="after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strips(downRight)">
                                      <p:cBhvr>
                                        <p:cTn id="104" dur="1000"/>
                                        <p:tgtEl>
                                          <p:spTgt spid="43"/>
                                        </p:tgtEl>
                                      </p:cBhvr>
                                    </p:animEffect>
                                  </p:childTnLst>
                                </p:cTn>
                              </p:par>
                            </p:childTnLst>
                          </p:cTn>
                        </p:par>
                        <p:par>
                          <p:cTn id="105" fill="hold">
                            <p:stCondLst>
                              <p:cond delay="9500"/>
                            </p:stCondLst>
                            <p:childTnLst>
                              <p:par>
                                <p:cTn id="106" presetID="18" presetClass="entr" presetSubtype="6" fill="hold"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strips(downRight)">
                                      <p:cBhvr>
                                        <p:cTn id="108"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ectangular Callout 228"/>
          <p:cNvSpPr/>
          <p:nvPr/>
        </p:nvSpPr>
        <p:spPr>
          <a:xfrm>
            <a:off x="6942471" y="1533775"/>
            <a:ext cx="1640467" cy="1185312"/>
          </a:xfrm>
          <a:prstGeom prst="wedgeRectCallout">
            <a:avLst>
              <a:gd name="adj1" fmla="val -30714"/>
              <a:gd name="adj2" fmla="val 77460"/>
            </a:avLst>
          </a:prstGeom>
          <a:noFill/>
          <a:ln w="19050">
            <a:solidFill>
              <a:srgbClr val="00A69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accent1">
                  <a:lumMod val="75000"/>
                </a:schemeClr>
              </a:solidFill>
              <a:latin typeface="FontAwesome" pitchFamily="2" charset="0"/>
            </a:endParaRPr>
          </a:p>
        </p:txBody>
      </p:sp>
      <p:sp>
        <p:nvSpPr>
          <p:cNvPr id="228" name="Rectangular Callout 227"/>
          <p:cNvSpPr/>
          <p:nvPr/>
        </p:nvSpPr>
        <p:spPr>
          <a:xfrm rot="10800000">
            <a:off x="3569501" y="4884144"/>
            <a:ext cx="1640467" cy="1185312"/>
          </a:xfrm>
          <a:prstGeom prst="wedgeRectCallout">
            <a:avLst>
              <a:gd name="adj1" fmla="val -30714"/>
              <a:gd name="adj2" fmla="val 77460"/>
            </a:avLst>
          </a:pr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accent1">
                  <a:lumMod val="75000"/>
                </a:schemeClr>
              </a:solidFill>
              <a:latin typeface="FontAwesome" pitchFamily="2" charset="0"/>
            </a:endParaRPr>
          </a:p>
        </p:txBody>
      </p:sp>
      <p:sp>
        <p:nvSpPr>
          <p:cNvPr id="2" name="Slide Number Placeholder 1"/>
          <p:cNvSpPr>
            <a:spLocks noGrp="1"/>
          </p:cNvSpPr>
          <p:nvPr>
            <p:ph type="sldNum" sz="quarter" idx="12"/>
          </p:nvPr>
        </p:nvSpPr>
        <p:spPr/>
        <p:txBody>
          <a:bodyPr/>
          <a:lstStyle/>
          <a:p>
            <a:fld id="{C136B7D2-B98C-44FD-8D04-7EC62A564975}" type="slidenum">
              <a:rPr lang="en-US" smtClean="0"/>
            </a:fld>
            <a:endParaRPr lang="en-US" dirty="0"/>
          </a:p>
        </p:txBody>
      </p:sp>
      <p:grpSp>
        <p:nvGrpSpPr>
          <p:cNvPr id="232" name="Group 231"/>
          <p:cNvGrpSpPr/>
          <p:nvPr/>
        </p:nvGrpSpPr>
        <p:grpSpPr>
          <a:xfrm>
            <a:off x="1580207" y="3122457"/>
            <a:ext cx="2310560" cy="917571"/>
            <a:chOff x="1185155" y="2341843"/>
            <a:chExt cx="1732920" cy="688178"/>
          </a:xfrm>
          <a:solidFill>
            <a:srgbClr val="39A3C3"/>
          </a:solidFill>
        </p:grpSpPr>
        <p:sp>
          <p:nvSpPr>
            <p:cNvPr id="2084" name="Freeform 36"/>
            <p:cNvSpPr/>
            <p:nvPr/>
          </p:nvSpPr>
          <p:spPr bwMode="auto">
            <a:xfrm rot="5400000">
              <a:off x="2607246"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72" name="Group 71"/>
            <p:cNvGrpSpPr/>
            <p:nvPr/>
          </p:nvGrpSpPr>
          <p:grpSpPr>
            <a:xfrm rot="5400000">
              <a:off x="2039780" y="2480127"/>
              <a:ext cx="444754" cy="247916"/>
              <a:chOff x="1795463" y="1947863"/>
              <a:chExt cx="566738" cy="315913"/>
            </a:xfrm>
            <a:grpFill/>
          </p:grpSpPr>
          <p:sp>
            <p:nvSpPr>
              <p:cNvPr id="2085"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096"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73" name="Group 72"/>
            <p:cNvGrpSpPr/>
            <p:nvPr/>
          </p:nvGrpSpPr>
          <p:grpSpPr>
            <a:xfrm rot="5400000">
              <a:off x="2349364" y="2531828"/>
              <a:ext cx="325156" cy="264111"/>
              <a:chOff x="1947863" y="1619250"/>
              <a:chExt cx="414338" cy="336550"/>
            </a:xfrm>
            <a:grpFill/>
          </p:grpSpPr>
          <p:sp>
            <p:nvSpPr>
              <p:cNvPr id="2086"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097"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71" name="Group 70"/>
            <p:cNvGrpSpPr/>
            <p:nvPr/>
          </p:nvGrpSpPr>
          <p:grpSpPr>
            <a:xfrm rot="5400000">
              <a:off x="1768817" y="2472030"/>
              <a:ext cx="484620" cy="224246"/>
              <a:chOff x="1744663" y="2282825"/>
              <a:chExt cx="617538" cy="285750"/>
            </a:xfrm>
            <a:grpFill/>
          </p:grpSpPr>
          <p:sp>
            <p:nvSpPr>
              <p:cNvPr id="2087"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098"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70" name="Group 69"/>
            <p:cNvGrpSpPr/>
            <p:nvPr/>
          </p:nvGrpSpPr>
          <p:grpSpPr>
            <a:xfrm rot="5400000">
              <a:off x="1527752" y="2491339"/>
              <a:ext cx="469670" cy="200576"/>
              <a:chOff x="1763713" y="2614613"/>
              <a:chExt cx="598488" cy="255588"/>
            </a:xfrm>
            <a:grpFill/>
          </p:grpSpPr>
          <p:sp>
            <p:nvSpPr>
              <p:cNvPr id="2093"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099"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9" name="Group 68"/>
            <p:cNvGrpSpPr/>
            <p:nvPr/>
          </p:nvGrpSpPr>
          <p:grpSpPr>
            <a:xfrm rot="5400000">
              <a:off x="1303507" y="2543663"/>
              <a:ext cx="399905" cy="165693"/>
              <a:chOff x="1852613" y="2967038"/>
              <a:chExt cx="509588" cy="211138"/>
            </a:xfrm>
            <a:grpFill/>
          </p:grpSpPr>
          <p:sp>
            <p:nvSpPr>
              <p:cNvPr id="2094"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0"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8" name="Group 67"/>
            <p:cNvGrpSpPr/>
            <p:nvPr/>
          </p:nvGrpSpPr>
          <p:grpSpPr>
            <a:xfrm rot="5400000">
              <a:off x="1123488" y="2626510"/>
              <a:ext cx="261620" cy="138285"/>
              <a:chOff x="2028826" y="3302000"/>
              <a:chExt cx="333375" cy="176213"/>
            </a:xfrm>
            <a:grpFill/>
          </p:grpSpPr>
          <p:sp>
            <p:nvSpPr>
              <p:cNvPr id="2092"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1"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31" name="Group 230"/>
          <p:cNvGrpSpPr/>
          <p:nvPr/>
        </p:nvGrpSpPr>
        <p:grpSpPr>
          <a:xfrm>
            <a:off x="1135037" y="3624759"/>
            <a:ext cx="2305576" cy="884068"/>
            <a:chOff x="851278" y="2718569"/>
            <a:chExt cx="1729182" cy="663051"/>
          </a:xfrm>
          <a:solidFill>
            <a:srgbClr val="39A3C3"/>
          </a:solidFill>
        </p:grpSpPr>
        <p:sp>
          <p:nvSpPr>
            <p:cNvPr id="2095" name="Freeform 47"/>
            <p:cNvSpPr/>
            <p:nvPr/>
          </p:nvSpPr>
          <p:spPr bwMode="auto">
            <a:xfrm rot="5400000">
              <a:off x="850656" y="2719191"/>
              <a:ext cx="311452" cy="310207"/>
            </a:xfrm>
            <a:custGeom>
              <a:avLst/>
              <a:gdLst/>
              <a:ahLst/>
              <a:cxnLst>
                <a:cxn ang="0">
                  <a:pos x="0" y="79"/>
                </a:cxn>
                <a:cxn ang="0">
                  <a:pos x="24" y="23"/>
                </a:cxn>
                <a:cxn ang="0">
                  <a:pos x="79" y="0"/>
                </a:cxn>
                <a:cxn ang="0">
                  <a:pos x="135" y="23"/>
                </a:cxn>
                <a:cxn ang="0">
                  <a:pos x="158" y="79"/>
                </a:cxn>
                <a:cxn ang="0">
                  <a:pos x="135" y="135"/>
                </a:cxn>
                <a:cxn ang="0">
                  <a:pos x="79" y="158"/>
                </a:cxn>
                <a:cxn ang="0">
                  <a:pos x="24" y="135"/>
                </a:cxn>
                <a:cxn ang="0">
                  <a:pos x="0" y="79"/>
                </a:cxn>
              </a:cxnLst>
              <a:rect l="0" t="0" r="r" b="b"/>
              <a:pathLst>
                <a:path w="158" h="158">
                  <a:moveTo>
                    <a:pt x="0" y="79"/>
                  </a:moveTo>
                  <a:cubicBezTo>
                    <a:pt x="0" y="57"/>
                    <a:pt x="8" y="39"/>
                    <a:pt x="24" y="23"/>
                  </a:cubicBezTo>
                  <a:cubicBezTo>
                    <a:pt x="39" y="8"/>
                    <a:pt x="58" y="0"/>
                    <a:pt x="79" y="0"/>
                  </a:cubicBezTo>
                  <a:cubicBezTo>
                    <a:pt x="101" y="0"/>
                    <a:pt x="120" y="8"/>
                    <a:pt x="135" y="23"/>
                  </a:cubicBez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63" name="Group 62"/>
            <p:cNvGrpSpPr/>
            <p:nvPr/>
          </p:nvGrpSpPr>
          <p:grpSpPr>
            <a:xfrm rot="5400000">
              <a:off x="2063451" y="3015353"/>
              <a:ext cx="397412" cy="165693"/>
              <a:chOff x="2387601" y="2000250"/>
              <a:chExt cx="506412" cy="211138"/>
            </a:xfrm>
            <a:grpFill/>
          </p:grpSpPr>
          <p:sp>
            <p:nvSpPr>
              <p:cNvPr id="2089"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2"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2" name="Group 61"/>
            <p:cNvGrpSpPr/>
            <p:nvPr/>
          </p:nvGrpSpPr>
          <p:grpSpPr>
            <a:xfrm rot="5400000">
              <a:off x="2381754" y="2961161"/>
              <a:ext cx="260374" cy="137039"/>
              <a:chOff x="2387601" y="1700213"/>
              <a:chExt cx="331788" cy="174625"/>
            </a:xfrm>
            <a:grpFill/>
          </p:grpSpPr>
          <p:sp>
            <p:nvSpPr>
              <p:cNvPr id="2088"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3"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4" name="Group 63"/>
            <p:cNvGrpSpPr/>
            <p:nvPr/>
          </p:nvGrpSpPr>
          <p:grpSpPr>
            <a:xfrm rot="5400000">
              <a:off x="1776292" y="3033417"/>
              <a:ext cx="468424" cy="200576"/>
              <a:chOff x="2387601" y="2298700"/>
              <a:chExt cx="596900" cy="255588"/>
            </a:xfrm>
            <a:grpFill/>
          </p:grpSpPr>
          <p:sp>
            <p:nvSpPr>
              <p:cNvPr id="2082"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4"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5" name="Group 64"/>
            <p:cNvGrpSpPr/>
            <p:nvPr/>
          </p:nvGrpSpPr>
          <p:grpSpPr>
            <a:xfrm rot="5400000">
              <a:off x="1522147" y="3028434"/>
              <a:ext cx="482127" cy="224246"/>
              <a:chOff x="2387601" y="2598738"/>
              <a:chExt cx="614362" cy="285750"/>
            </a:xfrm>
            <a:grpFill/>
          </p:grpSpPr>
          <p:sp>
            <p:nvSpPr>
              <p:cNvPr id="2083"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5"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6" name="Group 65"/>
            <p:cNvGrpSpPr/>
            <p:nvPr/>
          </p:nvGrpSpPr>
          <p:grpSpPr>
            <a:xfrm rot="5400000">
              <a:off x="1281706" y="2997289"/>
              <a:ext cx="443508" cy="247916"/>
              <a:chOff x="2387601" y="2914650"/>
              <a:chExt cx="565150" cy="315913"/>
            </a:xfrm>
            <a:grpFill/>
          </p:grpSpPr>
          <p:sp>
            <p:nvSpPr>
              <p:cNvPr id="2090"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6"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67" name="Group 66"/>
            <p:cNvGrpSpPr/>
            <p:nvPr/>
          </p:nvGrpSpPr>
          <p:grpSpPr>
            <a:xfrm rot="5400000">
              <a:off x="1092965" y="2929392"/>
              <a:ext cx="322665" cy="262866"/>
              <a:chOff x="2387601" y="3222625"/>
              <a:chExt cx="411163" cy="334963"/>
            </a:xfrm>
            <a:grpFill/>
          </p:grpSpPr>
          <p:sp>
            <p:nvSpPr>
              <p:cNvPr id="2091"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0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33" name="Group 232"/>
          <p:cNvGrpSpPr/>
          <p:nvPr/>
        </p:nvGrpSpPr>
        <p:grpSpPr>
          <a:xfrm>
            <a:off x="3959173" y="3122457"/>
            <a:ext cx="2310560" cy="917571"/>
            <a:chOff x="2969380" y="2341843"/>
            <a:chExt cx="1732920" cy="688178"/>
          </a:xfrm>
        </p:grpSpPr>
        <p:sp>
          <p:nvSpPr>
            <p:cNvPr id="76" name="Freeform 36"/>
            <p:cNvSpPr/>
            <p:nvPr/>
          </p:nvSpPr>
          <p:spPr bwMode="auto">
            <a:xfrm rot="5400000">
              <a:off x="4391471"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a:p>
          </p:txBody>
        </p:sp>
        <p:grpSp>
          <p:nvGrpSpPr>
            <p:cNvPr id="78" name="Group 77"/>
            <p:cNvGrpSpPr/>
            <p:nvPr/>
          </p:nvGrpSpPr>
          <p:grpSpPr>
            <a:xfrm rot="5400000">
              <a:off x="3824005" y="2480127"/>
              <a:ext cx="444754" cy="247916"/>
              <a:chOff x="1795463" y="1947863"/>
              <a:chExt cx="566738" cy="315913"/>
            </a:xfrm>
            <a:solidFill>
              <a:schemeClr val="accent2"/>
            </a:solidFill>
          </p:grpSpPr>
          <p:sp>
            <p:nvSpPr>
              <p:cNvPr id="112"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13"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79" name="Group 78"/>
            <p:cNvGrpSpPr/>
            <p:nvPr/>
          </p:nvGrpSpPr>
          <p:grpSpPr>
            <a:xfrm rot="5400000">
              <a:off x="4133589" y="2531828"/>
              <a:ext cx="325156" cy="264111"/>
              <a:chOff x="1947863" y="1619250"/>
              <a:chExt cx="414338" cy="336550"/>
            </a:xfrm>
            <a:solidFill>
              <a:schemeClr val="accent2"/>
            </a:solidFill>
          </p:grpSpPr>
          <p:sp>
            <p:nvSpPr>
              <p:cNvPr id="110"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11"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0" name="Group 79"/>
            <p:cNvGrpSpPr/>
            <p:nvPr/>
          </p:nvGrpSpPr>
          <p:grpSpPr>
            <a:xfrm rot="5400000">
              <a:off x="3553042" y="2472030"/>
              <a:ext cx="484620" cy="224246"/>
              <a:chOff x="1744663" y="2282825"/>
              <a:chExt cx="617538" cy="285750"/>
            </a:xfrm>
            <a:solidFill>
              <a:schemeClr val="accent2"/>
            </a:solidFill>
          </p:grpSpPr>
          <p:sp>
            <p:nvSpPr>
              <p:cNvPr id="108"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09"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1" name="Group 80"/>
            <p:cNvGrpSpPr/>
            <p:nvPr/>
          </p:nvGrpSpPr>
          <p:grpSpPr>
            <a:xfrm rot="5400000">
              <a:off x="3311977" y="2491339"/>
              <a:ext cx="469670" cy="200576"/>
              <a:chOff x="1763713" y="2614613"/>
              <a:chExt cx="598488" cy="255588"/>
            </a:xfrm>
            <a:solidFill>
              <a:schemeClr val="accent2"/>
            </a:solidFill>
          </p:grpSpPr>
          <p:sp>
            <p:nvSpPr>
              <p:cNvPr id="106"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07"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2" name="Group 81"/>
            <p:cNvGrpSpPr/>
            <p:nvPr/>
          </p:nvGrpSpPr>
          <p:grpSpPr>
            <a:xfrm rot="5400000">
              <a:off x="3087731" y="2543663"/>
              <a:ext cx="399905" cy="165693"/>
              <a:chOff x="1852613" y="2967038"/>
              <a:chExt cx="509588" cy="211138"/>
            </a:xfrm>
            <a:solidFill>
              <a:schemeClr val="accent2"/>
            </a:solidFill>
          </p:grpSpPr>
          <p:sp>
            <p:nvSpPr>
              <p:cNvPr id="104"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05"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3" name="Group 82"/>
            <p:cNvGrpSpPr/>
            <p:nvPr/>
          </p:nvGrpSpPr>
          <p:grpSpPr>
            <a:xfrm rot="5400000">
              <a:off x="2907713" y="2626510"/>
              <a:ext cx="261620" cy="138285"/>
              <a:chOff x="2028826" y="3302000"/>
              <a:chExt cx="333375" cy="176213"/>
            </a:xfrm>
            <a:solidFill>
              <a:schemeClr val="accent2"/>
            </a:solidFill>
          </p:grpSpPr>
          <p:sp>
            <p:nvSpPr>
              <p:cNvPr id="102"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03"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43" name="Group 242"/>
          <p:cNvGrpSpPr/>
          <p:nvPr/>
        </p:nvGrpSpPr>
        <p:grpSpPr>
          <a:xfrm>
            <a:off x="3876121" y="3865990"/>
            <a:ext cx="1943460" cy="642837"/>
            <a:chOff x="2907090" y="2899492"/>
            <a:chExt cx="1457595" cy="482128"/>
          </a:xfrm>
        </p:grpSpPr>
        <p:grpSp>
          <p:nvGrpSpPr>
            <p:cNvPr id="87" name="Group 86"/>
            <p:cNvGrpSpPr/>
            <p:nvPr/>
          </p:nvGrpSpPr>
          <p:grpSpPr>
            <a:xfrm rot="5400000">
              <a:off x="3306372" y="3028434"/>
              <a:ext cx="482127" cy="224246"/>
              <a:chOff x="2387601" y="2598738"/>
              <a:chExt cx="614362" cy="285750"/>
            </a:xfrm>
            <a:solidFill>
              <a:schemeClr val="accent2"/>
            </a:solidFill>
          </p:grpSpPr>
          <p:sp>
            <p:nvSpPr>
              <p:cNvPr id="94"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5"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234" name="Group 233"/>
            <p:cNvGrpSpPr/>
            <p:nvPr/>
          </p:nvGrpSpPr>
          <p:grpSpPr>
            <a:xfrm>
              <a:off x="2907090" y="2899492"/>
              <a:ext cx="1457595" cy="468425"/>
              <a:chOff x="2907090" y="2899492"/>
              <a:chExt cx="1457595" cy="468425"/>
            </a:xfrm>
          </p:grpSpPr>
          <p:grpSp>
            <p:nvGrpSpPr>
              <p:cNvPr id="84" name="Group 83"/>
              <p:cNvGrpSpPr/>
              <p:nvPr/>
            </p:nvGrpSpPr>
            <p:grpSpPr>
              <a:xfrm rot="5400000">
                <a:off x="3847676" y="3015353"/>
                <a:ext cx="397412" cy="165693"/>
                <a:chOff x="2387601" y="2000250"/>
                <a:chExt cx="506412" cy="211138"/>
              </a:xfrm>
              <a:solidFill>
                <a:schemeClr val="accent2"/>
              </a:solidFill>
            </p:grpSpPr>
            <p:sp>
              <p:nvSpPr>
                <p:cNvPr id="100"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01"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5" name="Group 84"/>
              <p:cNvGrpSpPr/>
              <p:nvPr/>
            </p:nvGrpSpPr>
            <p:grpSpPr>
              <a:xfrm rot="5400000">
                <a:off x="4165979" y="2961161"/>
                <a:ext cx="260374" cy="137039"/>
                <a:chOff x="2387601" y="1700213"/>
                <a:chExt cx="331788" cy="174625"/>
              </a:xfrm>
              <a:solidFill>
                <a:schemeClr val="accent2"/>
              </a:solidFill>
            </p:grpSpPr>
            <p:sp>
              <p:nvSpPr>
                <p:cNvPr id="98"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9"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6" name="Group 85"/>
              <p:cNvGrpSpPr/>
              <p:nvPr/>
            </p:nvGrpSpPr>
            <p:grpSpPr>
              <a:xfrm rot="5400000">
                <a:off x="3560517" y="3033417"/>
                <a:ext cx="468424" cy="200576"/>
                <a:chOff x="2387601" y="2298700"/>
                <a:chExt cx="596900" cy="255588"/>
              </a:xfrm>
              <a:solidFill>
                <a:schemeClr val="accent2"/>
              </a:solidFill>
            </p:grpSpPr>
            <p:sp>
              <p:nvSpPr>
                <p:cNvPr id="96"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7"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8" name="Group 87"/>
              <p:cNvGrpSpPr/>
              <p:nvPr/>
            </p:nvGrpSpPr>
            <p:grpSpPr>
              <a:xfrm rot="5400000">
                <a:off x="3065930" y="2997289"/>
                <a:ext cx="443508" cy="247916"/>
                <a:chOff x="2387601" y="2914650"/>
                <a:chExt cx="565150" cy="315913"/>
              </a:xfrm>
              <a:solidFill>
                <a:schemeClr val="accent2"/>
              </a:solidFill>
            </p:grpSpPr>
            <p:sp>
              <p:nvSpPr>
                <p:cNvPr id="92"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3"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89" name="Group 88"/>
              <p:cNvGrpSpPr/>
              <p:nvPr/>
            </p:nvGrpSpPr>
            <p:grpSpPr>
              <a:xfrm rot="5400000">
                <a:off x="2877190" y="2929392"/>
                <a:ext cx="322665" cy="262866"/>
                <a:chOff x="2387601" y="3222625"/>
                <a:chExt cx="411163" cy="334963"/>
              </a:xfrm>
              <a:solidFill>
                <a:schemeClr val="accent2"/>
              </a:solidFill>
            </p:grpSpPr>
            <p:sp>
              <p:nvSpPr>
                <p:cNvPr id="90"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1"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grpSp>
        <p:nvGrpSpPr>
          <p:cNvPr id="245" name="Group 244"/>
          <p:cNvGrpSpPr/>
          <p:nvPr/>
        </p:nvGrpSpPr>
        <p:grpSpPr>
          <a:xfrm>
            <a:off x="6352788" y="3122457"/>
            <a:ext cx="1945123" cy="646160"/>
            <a:chOff x="4764591" y="2341843"/>
            <a:chExt cx="1458842" cy="484620"/>
          </a:xfrm>
          <a:solidFill>
            <a:srgbClr val="00A69C"/>
          </a:solidFill>
        </p:grpSpPr>
        <p:grpSp>
          <p:nvGrpSpPr>
            <p:cNvPr id="116" name="Group 115"/>
            <p:cNvGrpSpPr/>
            <p:nvPr/>
          </p:nvGrpSpPr>
          <p:grpSpPr>
            <a:xfrm rot="5400000">
              <a:off x="5619216" y="2480127"/>
              <a:ext cx="444754" cy="247916"/>
              <a:chOff x="1795463" y="1947863"/>
              <a:chExt cx="566738" cy="315913"/>
            </a:xfrm>
            <a:grpFill/>
          </p:grpSpPr>
          <p:sp>
            <p:nvSpPr>
              <p:cNvPr id="150"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51"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17" name="Group 116"/>
            <p:cNvGrpSpPr/>
            <p:nvPr/>
          </p:nvGrpSpPr>
          <p:grpSpPr>
            <a:xfrm rot="5400000">
              <a:off x="5928800" y="2531828"/>
              <a:ext cx="325156" cy="264111"/>
              <a:chOff x="1947863" y="1619250"/>
              <a:chExt cx="414338" cy="336550"/>
            </a:xfrm>
            <a:grpFill/>
          </p:grpSpPr>
          <p:sp>
            <p:nvSpPr>
              <p:cNvPr id="148"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49"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18" name="Group 117"/>
            <p:cNvGrpSpPr/>
            <p:nvPr/>
          </p:nvGrpSpPr>
          <p:grpSpPr>
            <a:xfrm rot="5400000">
              <a:off x="5348253" y="2472030"/>
              <a:ext cx="484620" cy="224246"/>
              <a:chOff x="1744663" y="2282825"/>
              <a:chExt cx="617538" cy="285750"/>
            </a:xfrm>
            <a:grpFill/>
          </p:grpSpPr>
          <p:sp>
            <p:nvSpPr>
              <p:cNvPr id="146"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47"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19" name="Group 118"/>
            <p:cNvGrpSpPr/>
            <p:nvPr/>
          </p:nvGrpSpPr>
          <p:grpSpPr>
            <a:xfrm rot="5400000">
              <a:off x="5107188" y="2491339"/>
              <a:ext cx="469670" cy="200576"/>
              <a:chOff x="1763713" y="2614613"/>
              <a:chExt cx="598488" cy="255588"/>
            </a:xfrm>
            <a:grpFill/>
          </p:grpSpPr>
          <p:sp>
            <p:nvSpPr>
              <p:cNvPr id="144"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45"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0" name="Group 119"/>
            <p:cNvGrpSpPr/>
            <p:nvPr/>
          </p:nvGrpSpPr>
          <p:grpSpPr>
            <a:xfrm rot="5400000">
              <a:off x="4882942" y="2543663"/>
              <a:ext cx="399905" cy="165693"/>
              <a:chOff x="1852613" y="2967038"/>
              <a:chExt cx="509588" cy="211138"/>
            </a:xfrm>
            <a:grpFill/>
          </p:grpSpPr>
          <p:sp>
            <p:nvSpPr>
              <p:cNvPr id="142"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43"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1" name="Group 120"/>
            <p:cNvGrpSpPr/>
            <p:nvPr/>
          </p:nvGrpSpPr>
          <p:grpSpPr>
            <a:xfrm rot="5400000">
              <a:off x="4702924" y="2626510"/>
              <a:ext cx="261620" cy="138285"/>
              <a:chOff x="2028826" y="3302000"/>
              <a:chExt cx="333375" cy="176213"/>
            </a:xfrm>
            <a:grpFill/>
          </p:grpSpPr>
          <p:sp>
            <p:nvSpPr>
              <p:cNvPr id="140"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41"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44" name="Group 243"/>
          <p:cNvGrpSpPr/>
          <p:nvPr/>
        </p:nvGrpSpPr>
        <p:grpSpPr>
          <a:xfrm>
            <a:off x="6269735" y="3624759"/>
            <a:ext cx="2393613" cy="884068"/>
            <a:chOff x="4702301" y="2718569"/>
            <a:chExt cx="1795210" cy="663051"/>
          </a:xfrm>
          <a:solidFill>
            <a:srgbClr val="00A69C"/>
          </a:solidFill>
        </p:grpSpPr>
        <p:sp>
          <p:nvSpPr>
            <p:cNvPr id="115" name="Freeform 36"/>
            <p:cNvSpPr/>
            <p:nvPr/>
          </p:nvSpPr>
          <p:spPr bwMode="auto">
            <a:xfrm rot="5400000">
              <a:off x="6186682"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122" name="Group 121"/>
            <p:cNvGrpSpPr/>
            <p:nvPr/>
          </p:nvGrpSpPr>
          <p:grpSpPr>
            <a:xfrm rot="5400000">
              <a:off x="5642887" y="3015353"/>
              <a:ext cx="397412" cy="165693"/>
              <a:chOff x="2387601" y="2000250"/>
              <a:chExt cx="506412" cy="211138"/>
            </a:xfrm>
            <a:grpFill/>
          </p:grpSpPr>
          <p:sp>
            <p:nvSpPr>
              <p:cNvPr id="138"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39"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3" name="Group 122"/>
            <p:cNvGrpSpPr/>
            <p:nvPr/>
          </p:nvGrpSpPr>
          <p:grpSpPr>
            <a:xfrm rot="5400000">
              <a:off x="5961190" y="2961161"/>
              <a:ext cx="260374" cy="137039"/>
              <a:chOff x="2387601" y="1700213"/>
              <a:chExt cx="331788" cy="174625"/>
            </a:xfrm>
            <a:grpFill/>
          </p:grpSpPr>
          <p:sp>
            <p:nvSpPr>
              <p:cNvPr id="136"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37"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4" name="Group 123"/>
            <p:cNvGrpSpPr/>
            <p:nvPr/>
          </p:nvGrpSpPr>
          <p:grpSpPr>
            <a:xfrm rot="5400000">
              <a:off x="5355728" y="3033417"/>
              <a:ext cx="468424" cy="200576"/>
              <a:chOff x="2387601" y="2298700"/>
              <a:chExt cx="596900" cy="255588"/>
            </a:xfrm>
            <a:grpFill/>
          </p:grpSpPr>
          <p:sp>
            <p:nvSpPr>
              <p:cNvPr id="134"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35"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5" name="Group 124"/>
            <p:cNvGrpSpPr/>
            <p:nvPr/>
          </p:nvGrpSpPr>
          <p:grpSpPr>
            <a:xfrm rot="5400000">
              <a:off x="5101583" y="3028434"/>
              <a:ext cx="482127" cy="224246"/>
              <a:chOff x="2387601" y="2598738"/>
              <a:chExt cx="614362" cy="285750"/>
            </a:xfrm>
            <a:grpFill/>
          </p:grpSpPr>
          <p:sp>
            <p:nvSpPr>
              <p:cNvPr id="132"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33"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6" name="Group 125"/>
            <p:cNvGrpSpPr/>
            <p:nvPr/>
          </p:nvGrpSpPr>
          <p:grpSpPr>
            <a:xfrm rot="5400000">
              <a:off x="4861141" y="2997289"/>
              <a:ext cx="443508" cy="247916"/>
              <a:chOff x="2387601" y="2914650"/>
              <a:chExt cx="565150" cy="315913"/>
            </a:xfrm>
            <a:grpFill/>
          </p:grpSpPr>
          <p:sp>
            <p:nvSpPr>
              <p:cNvPr id="130"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31"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27" name="Group 126"/>
            <p:cNvGrpSpPr/>
            <p:nvPr/>
          </p:nvGrpSpPr>
          <p:grpSpPr>
            <a:xfrm rot="5400000">
              <a:off x="4672401" y="2929392"/>
              <a:ext cx="322665" cy="262866"/>
              <a:chOff x="2387601" y="3222625"/>
              <a:chExt cx="411163" cy="334963"/>
            </a:xfrm>
            <a:grpFill/>
          </p:grpSpPr>
          <p:sp>
            <p:nvSpPr>
              <p:cNvPr id="128"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29"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47" name="Group 246"/>
          <p:cNvGrpSpPr/>
          <p:nvPr/>
        </p:nvGrpSpPr>
        <p:grpSpPr>
          <a:xfrm>
            <a:off x="8746403" y="3122457"/>
            <a:ext cx="1945123" cy="646160"/>
            <a:chOff x="6559802" y="2341843"/>
            <a:chExt cx="1458842" cy="484620"/>
          </a:xfrm>
          <a:solidFill>
            <a:srgbClr val="EC1C24"/>
          </a:solidFill>
        </p:grpSpPr>
        <p:grpSp>
          <p:nvGrpSpPr>
            <p:cNvPr id="154" name="Group 153"/>
            <p:cNvGrpSpPr/>
            <p:nvPr/>
          </p:nvGrpSpPr>
          <p:grpSpPr>
            <a:xfrm rot="5400000">
              <a:off x="7414427" y="2480127"/>
              <a:ext cx="444754" cy="247916"/>
              <a:chOff x="1795463" y="1947863"/>
              <a:chExt cx="566738" cy="315913"/>
            </a:xfrm>
            <a:grpFill/>
          </p:grpSpPr>
          <p:sp>
            <p:nvSpPr>
              <p:cNvPr id="188" name="Freeform 37"/>
              <p:cNvSpPr/>
              <p:nvPr/>
            </p:nvSpPr>
            <p:spPr bwMode="auto">
              <a:xfrm>
                <a:off x="1795463" y="1947863"/>
                <a:ext cx="315913" cy="315913"/>
              </a:xfrm>
              <a:custGeom>
                <a:avLst/>
                <a:gdLst/>
                <a:ahLst/>
                <a:cxnLst>
                  <a:cxn ang="0">
                    <a:pos x="108" y="19"/>
                  </a:cxn>
                  <a:cxn ang="0">
                    <a:pos x="126" y="63"/>
                  </a:cxn>
                  <a:cxn ang="0">
                    <a:pos x="108" y="107"/>
                  </a:cxn>
                  <a:cxn ang="0">
                    <a:pos x="63" y="126"/>
                  </a:cxn>
                  <a:cxn ang="0">
                    <a:pos x="19" y="107"/>
                  </a:cxn>
                  <a:cxn ang="0">
                    <a:pos x="0" y="63"/>
                  </a:cxn>
                  <a:cxn ang="0">
                    <a:pos x="19" y="19"/>
                  </a:cxn>
                  <a:cxn ang="0">
                    <a:pos x="63" y="0"/>
                  </a:cxn>
                  <a:cxn ang="0">
                    <a:pos x="108" y="19"/>
                  </a:cxn>
                </a:cxnLst>
                <a:rect l="0" t="0" r="r" b="b"/>
                <a:pathLst>
                  <a:path w="126" h="126">
                    <a:moveTo>
                      <a:pt x="108" y="19"/>
                    </a:moveTo>
                    <a:cubicBezTo>
                      <a:pt x="120" y="31"/>
                      <a:pt x="126" y="45"/>
                      <a:pt x="126" y="63"/>
                    </a:cubicBezTo>
                    <a:cubicBezTo>
                      <a:pt x="126" y="80"/>
                      <a:pt x="120" y="95"/>
                      <a:pt x="108" y="107"/>
                    </a:cubicBezTo>
                    <a:cubicBezTo>
                      <a:pt x="96" y="120"/>
                      <a:pt x="81" y="126"/>
                      <a:pt x="63" y="126"/>
                    </a:cubicBezTo>
                    <a:cubicBezTo>
                      <a:pt x="46" y="126"/>
                      <a:pt x="31" y="120"/>
                      <a:pt x="19" y="107"/>
                    </a:cubicBezTo>
                    <a:cubicBezTo>
                      <a:pt x="6" y="95"/>
                      <a:pt x="0" y="80"/>
                      <a:pt x="0" y="63"/>
                    </a:cubicBezTo>
                    <a:cubicBezTo>
                      <a:pt x="0" y="45"/>
                      <a:pt x="6" y="31"/>
                      <a:pt x="19" y="19"/>
                    </a:cubicBezTo>
                    <a:cubicBezTo>
                      <a:pt x="31" y="6"/>
                      <a:pt x="46" y="0"/>
                      <a:pt x="63" y="0"/>
                    </a:cubicBezTo>
                    <a:cubicBezTo>
                      <a:pt x="81" y="0"/>
                      <a:pt x="96" y="6"/>
                      <a:pt x="108" y="19"/>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9" name="Rectangle 48"/>
              <p:cNvSpPr>
                <a:spLocks noChangeArrowheads="1"/>
              </p:cNvSpPr>
              <p:nvPr/>
            </p:nvSpPr>
            <p:spPr bwMode="auto">
              <a:xfrm>
                <a:off x="1941513" y="2078038"/>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55" name="Group 154"/>
            <p:cNvGrpSpPr/>
            <p:nvPr/>
          </p:nvGrpSpPr>
          <p:grpSpPr>
            <a:xfrm rot="5400000">
              <a:off x="7724011" y="2531828"/>
              <a:ext cx="325156" cy="264111"/>
              <a:chOff x="1947863" y="1619250"/>
              <a:chExt cx="414338" cy="336550"/>
            </a:xfrm>
            <a:grpFill/>
          </p:grpSpPr>
          <p:sp>
            <p:nvSpPr>
              <p:cNvPr id="186" name="Freeform 38"/>
              <p:cNvSpPr/>
              <p:nvPr/>
            </p:nvSpPr>
            <p:spPr bwMode="auto">
              <a:xfrm>
                <a:off x="1947863" y="1619250"/>
                <a:ext cx="336550" cy="336550"/>
              </a:xfrm>
              <a:custGeom>
                <a:avLst/>
                <a:gdLst/>
                <a:ahLst/>
                <a:cxnLst>
                  <a:cxn ang="0">
                    <a:pos x="67" y="0"/>
                  </a:cxn>
                  <a:cxn ang="0">
                    <a:pos x="115" y="20"/>
                  </a:cxn>
                  <a:cxn ang="0">
                    <a:pos x="134" y="67"/>
                  </a:cxn>
                  <a:cxn ang="0">
                    <a:pos x="115" y="114"/>
                  </a:cxn>
                  <a:cxn ang="0">
                    <a:pos x="67" y="134"/>
                  </a:cxn>
                  <a:cxn ang="0">
                    <a:pos x="20" y="114"/>
                  </a:cxn>
                  <a:cxn ang="0">
                    <a:pos x="0" y="67"/>
                  </a:cxn>
                  <a:cxn ang="0">
                    <a:pos x="20" y="20"/>
                  </a:cxn>
                  <a:cxn ang="0">
                    <a:pos x="67" y="0"/>
                  </a:cxn>
                </a:cxnLst>
                <a:rect l="0" t="0" r="r" b="b"/>
                <a:pathLst>
                  <a:path w="134" h="134">
                    <a:moveTo>
                      <a:pt x="67" y="0"/>
                    </a:moveTo>
                    <a:cubicBezTo>
                      <a:pt x="86" y="0"/>
                      <a:pt x="102" y="6"/>
                      <a:pt x="115" y="20"/>
                    </a:cubicBezTo>
                    <a:cubicBezTo>
                      <a:pt x="128" y="33"/>
                      <a:pt x="134" y="48"/>
                      <a:pt x="134" y="67"/>
                    </a:cubicBezTo>
                    <a:cubicBezTo>
                      <a:pt x="134" y="85"/>
                      <a:pt x="128" y="101"/>
                      <a:pt x="115" y="114"/>
                    </a:cubicBezTo>
                    <a:cubicBezTo>
                      <a:pt x="102" y="127"/>
                      <a:pt x="86" y="134"/>
                      <a:pt x="67" y="134"/>
                    </a:cubicBezTo>
                    <a:cubicBezTo>
                      <a:pt x="49" y="134"/>
                      <a:pt x="33" y="127"/>
                      <a:pt x="20" y="114"/>
                    </a:cubicBezTo>
                    <a:cubicBezTo>
                      <a:pt x="7" y="101"/>
                      <a:pt x="0" y="85"/>
                      <a:pt x="0" y="67"/>
                    </a:cubicBezTo>
                    <a:cubicBezTo>
                      <a:pt x="0" y="48"/>
                      <a:pt x="7" y="33"/>
                      <a:pt x="20" y="20"/>
                    </a:cubicBezTo>
                    <a:cubicBezTo>
                      <a:pt x="33" y="6"/>
                      <a:pt x="49" y="0"/>
                      <a:pt x="67"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7" name="Rectangle 49"/>
              <p:cNvSpPr>
                <a:spLocks noChangeArrowheads="1"/>
              </p:cNvSpPr>
              <p:nvPr/>
            </p:nvSpPr>
            <p:spPr bwMode="auto">
              <a:xfrm>
                <a:off x="2109788" y="1760538"/>
                <a:ext cx="252413"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56" name="Group 155"/>
            <p:cNvGrpSpPr/>
            <p:nvPr/>
          </p:nvGrpSpPr>
          <p:grpSpPr>
            <a:xfrm rot="5400000">
              <a:off x="7143464" y="2472030"/>
              <a:ext cx="484620" cy="224246"/>
              <a:chOff x="1744663" y="2282825"/>
              <a:chExt cx="617538" cy="285750"/>
            </a:xfrm>
            <a:grpFill/>
          </p:grpSpPr>
          <p:sp>
            <p:nvSpPr>
              <p:cNvPr id="184" name="Freeform 39"/>
              <p:cNvSpPr/>
              <p:nvPr/>
            </p:nvSpPr>
            <p:spPr bwMode="auto">
              <a:xfrm>
                <a:off x="1744663" y="2282825"/>
                <a:ext cx="287338" cy="285750"/>
              </a:xfrm>
              <a:custGeom>
                <a:avLst/>
                <a:gdLst/>
                <a:ahLst/>
                <a:cxnLst>
                  <a:cxn ang="0">
                    <a:pos x="0" y="57"/>
                  </a:cxn>
                  <a:cxn ang="0">
                    <a:pos x="17" y="17"/>
                  </a:cxn>
                  <a:cxn ang="0">
                    <a:pos x="57" y="0"/>
                  </a:cxn>
                  <a:cxn ang="0">
                    <a:pos x="98" y="17"/>
                  </a:cxn>
                  <a:cxn ang="0">
                    <a:pos x="114" y="57"/>
                  </a:cxn>
                  <a:cxn ang="0">
                    <a:pos x="98" y="97"/>
                  </a:cxn>
                  <a:cxn ang="0">
                    <a:pos x="57" y="114"/>
                  </a:cxn>
                  <a:cxn ang="0">
                    <a:pos x="17" y="97"/>
                  </a:cxn>
                  <a:cxn ang="0">
                    <a:pos x="0" y="57"/>
                  </a:cxn>
                </a:cxnLst>
                <a:rect l="0" t="0" r="r" b="b"/>
                <a:pathLst>
                  <a:path w="114" h="114">
                    <a:moveTo>
                      <a:pt x="0" y="57"/>
                    </a:moveTo>
                    <a:cubicBezTo>
                      <a:pt x="0" y="41"/>
                      <a:pt x="6" y="28"/>
                      <a:pt x="17" y="17"/>
                    </a:cubicBezTo>
                    <a:cubicBezTo>
                      <a:pt x="28" y="5"/>
                      <a:pt x="42" y="0"/>
                      <a:pt x="57" y="0"/>
                    </a:cubicBezTo>
                    <a:cubicBezTo>
                      <a:pt x="73" y="0"/>
                      <a:pt x="87" y="5"/>
                      <a:pt x="98" y="17"/>
                    </a:cubicBezTo>
                    <a:cubicBezTo>
                      <a:pt x="109" y="28"/>
                      <a:pt x="114" y="41"/>
                      <a:pt x="114" y="57"/>
                    </a:cubicBezTo>
                    <a:cubicBezTo>
                      <a:pt x="114" y="73"/>
                      <a:pt x="109" y="86"/>
                      <a:pt x="98" y="97"/>
                    </a:cubicBezTo>
                    <a:cubicBezTo>
                      <a:pt x="87" y="108"/>
                      <a:pt x="73" y="114"/>
                      <a:pt x="57" y="114"/>
                    </a:cubicBezTo>
                    <a:cubicBezTo>
                      <a:pt x="42" y="114"/>
                      <a:pt x="28" y="108"/>
                      <a:pt x="17" y="97"/>
                    </a:cubicBezTo>
                    <a:cubicBezTo>
                      <a:pt x="6" y="86"/>
                      <a:pt x="0" y="73"/>
                      <a:pt x="0"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5" name="Rectangle 50"/>
              <p:cNvSpPr>
                <a:spLocks noChangeArrowheads="1"/>
              </p:cNvSpPr>
              <p:nvPr/>
            </p:nvSpPr>
            <p:spPr bwMode="auto">
              <a:xfrm>
                <a:off x="1881188" y="2403475"/>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57" name="Group 156"/>
            <p:cNvGrpSpPr/>
            <p:nvPr/>
          </p:nvGrpSpPr>
          <p:grpSpPr>
            <a:xfrm rot="5400000">
              <a:off x="6902399" y="2491339"/>
              <a:ext cx="469670" cy="200576"/>
              <a:chOff x="1763713" y="2614613"/>
              <a:chExt cx="598488" cy="255588"/>
            </a:xfrm>
            <a:grpFill/>
          </p:grpSpPr>
          <p:sp>
            <p:nvSpPr>
              <p:cNvPr id="182" name="Freeform 45"/>
              <p:cNvSpPr/>
              <p:nvPr/>
            </p:nvSpPr>
            <p:spPr bwMode="auto">
              <a:xfrm>
                <a:off x="1763713" y="2614613"/>
                <a:ext cx="255588" cy="255588"/>
              </a:xfrm>
              <a:custGeom>
                <a:avLst/>
                <a:gdLst/>
                <a:ahLst/>
                <a:cxnLst>
                  <a:cxn ang="0">
                    <a:pos x="102" y="51"/>
                  </a:cxn>
                  <a:cxn ang="0">
                    <a:pos x="87" y="87"/>
                  </a:cxn>
                  <a:cxn ang="0">
                    <a:pos x="51" y="102"/>
                  </a:cxn>
                  <a:cxn ang="0">
                    <a:pos x="15" y="87"/>
                  </a:cxn>
                  <a:cxn ang="0">
                    <a:pos x="0" y="51"/>
                  </a:cxn>
                  <a:cxn ang="0">
                    <a:pos x="15" y="15"/>
                  </a:cxn>
                  <a:cxn ang="0">
                    <a:pos x="51" y="0"/>
                  </a:cxn>
                  <a:cxn ang="0">
                    <a:pos x="87" y="15"/>
                  </a:cxn>
                  <a:cxn ang="0">
                    <a:pos x="102" y="51"/>
                  </a:cxn>
                </a:cxnLst>
                <a:rect l="0" t="0" r="r" b="b"/>
                <a:pathLst>
                  <a:path w="102" h="102">
                    <a:moveTo>
                      <a:pt x="102" y="51"/>
                    </a:moveTo>
                    <a:cubicBezTo>
                      <a:pt x="102" y="65"/>
                      <a:pt x="97" y="77"/>
                      <a:pt x="87" y="87"/>
                    </a:cubicBezTo>
                    <a:cubicBezTo>
                      <a:pt x="77" y="97"/>
                      <a:pt x="65" y="102"/>
                      <a:pt x="51" y="102"/>
                    </a:cubicBezTo>
                    <a:cubicBezTo>
                      <a:pt x="37" y="102"/>
                      <a:pt x="25" y="97"/>
                      <a:pt x="15" y="87"/>
                    </a:cubicBezTo>
                    <a:cubicBezTo>
                      <a:pt x="5" y="77"/>
                      <a:pt x="0" y="65"/>
                      <a:pt x="0" y="51"/>
                    </a:cubicBezTo>
                    <a:cubicBezTo>
                      <a:pt x="0" y="37"/>
                      <a:pt x="5" y="25"/>
                      <a:pt x="15" y="15"/>
                    </a:cubicBezTo>
                    <a:cubicBezTo>
                      <a:pt x="25" y="5"/>
                      <a:pt x="37" y="0"/>
                      <a:pt x="51" y="0"/>
                    </a:cubicBezTo>
                    <a:cubicBezTo>
                      <a:pt x="65" y="0"/>
                      <a:pt x="77" y="5"/>
                      <a:pt x="87" y="15"/>
                    </a:cubicBezTo>
                    <a:cubicBezTo>
                      <a:pt x="97" y="25"/>
                      <a:pt x="102" y="37"/>
                      <a:pt x="102" y="51"/>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3" name="Rectangle 51"/>
              <p:cNvSpPr>
                <a:spLocks noChangeArrowheads="1"/>
              </p:cNvSpPr>
              <p:nvPr/>
            </p:nvSpPr>
            <p:spPr bwMode="auto">
              <a:xfrm>
                <a:off x="1881188" y="2719388"/>
                <a:ext cx="48101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58" name="Group 157"/>
            <p:cNvGrpSpPr/>
            <p:nvPr/>
          </p:nvGrpSpPr>
          <p:grpSpPr>
            <a:xfrm rot="5400000">
              <a:off x="6678153" y="2543663"/>
              <a:ext cx="399905" cy="165693"/>
              <a:chOff x="1852613" y="2967038"/>
              <a:chExt cx="509588" cy="211138"/>
            </a:xfrm>
            <a:grpFill/>
          </p:grpSpPr>
          <p:sp>
            <p:nvSpPr>
              <p:cNvPr id="180" name="Freeform 46"/>
              <p:cNvSpPr/>
              <p:nvPr/>
            </p:nvSpPr>
            <p:spPr bwMode="auto">
              <a:xfrm>
                <a:off x="1852613" y="2967038"/>
                <a:ext cx="211138" cy="211138"/>
              </a:xfrm>
              <a:custGeom>
                <a:avLst/>
                <a:gdLst/>
                <a:ahLst/>
                <a:cxnLst>
                  <a:cxn ang="0">
                    <a:pos x="72" y="12"/>
                  </a:cxn>
                  <a:cxn ang="0">
                    <a:pos x="84" y="42"/>
                  </a:cxn>
                  <a:cxn ang="0">
                    <a:pos x="72" y="72"/>
                  </a:cxn>
                  <a:cxn ang="0">
                    <a:pos x="42" y="84"/>
                  </a:cxn>
                  <a:cxn ang="0">
                    <a:pos x="12" y="72"/>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2"/>
                    </a:cubicBezTo>
                    <a:cubicBezTo>
                      <a:pt x="64" y="80"/>
                      <a:pt x="54" y="84"/>
                      <a:pt x="42" y="84"/>
                    </a:cubicBezTo>
                    <a:cubicBezTo>
                      <a:pt x="31" y="84"/>
                      <a:pt x="21" y="80"/>
                      <a:pt x="12" y="72"/>
                    </a:cubicBezTo>
                    <a:cubicBezTo>
                      <a:pt x="4" y="63"/>
                      <a:pt x="0" y="53"/>
                      <a:pt x="0" y="42"/>
                    </a:cubicBezTo>
                    <a:cubicBezTo>
                      <a:pt x="0" y="30"/>
                      <a:pt x="4" y="20"/>
                      <a:pt x="12" y="12"/>
                    </a:cubicBezTo>
                    <a:cubicBezTo>
                      <a:pt x="21" y="4"/>
                      <a:pt x="31" y="0"/>
                      <a:pt x="42" y="0"/>
                    </a:cubicBezTo>
                    <a:cubicBezTo>
                      <a:pt x="54" y="0"/>
                      <a:pt x="64" y="4"/>
                      <a:pt x="72"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1" name="Rectangle 52"/>
              <p:cNvSpPr>
                <a:spLocks noChangeArrowheads="1"/>
              </p:cNvSpPr>
              <p:nvPr/>
            </p:nvSpPr>
            <p:spPr bwMode="auto">
              <a:xfrm>
                <a:off x="1941513" y="3040063"/>
                <a:ext cx="420688"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59" name="Group 158"/>
            <p:cNvGrpSpPr/>
            <p:nvPr/>
          </p:nvGrpSpPr>
          <p:grpSpPr>
            <a:xfrm rot="5400000">
              <a:off x="6498135" y="2626510"/>
              <a:ext cx="261620" cy="138285"/>
              <a:chOff x="2028826" y="3302000"/>
              <a:chExt cx="333375" cy="176213"/>
            </a:xfrm>
            <a:grpFill/>
          </p:grpSpPr>
          <p:sp>
            <p:nvSpPr>
              <p:cNvPr id="178" name="Freeform 44"/>
              <p:cNvSpPr/>
              <p:nvPr/>
            </p:nvSpPr>
            <p:spPr bwMode="auto">
              <a:xfrm>
                <a:off x="2028826" y="3302000"/>
                <a:ext cx="176213" cy="176213"/>
              </a:xfrm>
              <a:custGeom>
                <a:avLst/>
                <a:gdLst/>
                <a:ahLst/>
                <a:cxnLst>
                  <a:cxn ang="0">
                    <a:pos x="70" y="35"/>
                  </a:cxn>
                  <a:cxn ang="0">
                    <a:pos x="60" y="60"/>
                  </a:cxn>
                  <a:cxn ang="0">
                    <a:pos x="35" y="70"/>
                  </a:cxn>
                  <a:cxn ang="0">
                    <a:pos x="10" y="60"/>
                  </a:cxn>
                  <a:cxn ang="0">
                    <a:pos x="0" y="35"/>
                  </a:cxn>
                  <a:cxn ang="0">
                    <a:pos x="10" y="10"/>
                  </a:cxn>
                  <a:cxn ang="0">
                    <a:pos x="35" y="0"/>
                  </a:cxn>
                  <a:cxn ang="0">
                    <a:pos x="60" y="10"/>
                  </a:cxn>
                  <a:cxn ang="0">
                    <a:pos x="70" y="35"/>
                  </a:cxn>
                </a:cxnLst>
                <a:rect l="0" t="0" r="r" b="b"/>
                <a:pathLst>
                  <a:path w="70" h="70">
                    <a:moveTo>
                      <a:pt x="70" y="35"/>
                    </a:moveTo>
                    <a:cubicBezTo>
                      <a:pt x="70" y="45"/>
                      <a:pt x="67" y="53"/>
                      <a:pt x="60" y="60"/>
                    </a:cubicBezTo>
                    <a:cubicBezTo>
                      <a:pt x="53" y="66"/>
                      <a:pt x="45" y="70"/>
                      <a:pt x="35" y="70"/>
                    </a:cubicBezTo>
                    <a:cubicBezTo>
                      <a:pt x="25" y="70"/>
                      <a:pt x="17" y="66"/>
                      <a:pt x="10" y="60"/>
                    </a:cubicBezTo>
                    <a:cubicBezTo>
                      <a:pt x="3" y="53"/>
                      <a:pt x="0" y="45"/>
                      <a:pt x="0" y="35"/>
                    </a:cubicBezTo>
                    <a:cubicBezTo>
                      <a:pt x="0" y="25"/>
                      <a:pt x="3" y="17"/>
                      <a:pt x="10" y="10"/>
                    </a:cubicBezTo>
                    <a:cubicBezTo>
                      <a:pt x="17" y="3"/>
                      <a:pt x="25" y="0"/>
                      <a:pt x="35" y="0"/>
                    </a:cubicBezTo>
                    <a:cubicBezTo>
                      <a:pt x="45" y="0"/>
                      <a:pt x="53" y="3"/>
                      <a:pt x="60" y="10"/>
                    </a:cubicBezTo>
                    <a:cubicBezTo>
                      <a:pt x="67" y="17"/>
                      <a:pt x="70" y="25"/>
                      <a:pt x="70" y="3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79" name="Rectangle 53"/>
              <p:cNvSpPr>
                <a:spLocks noChangeArrowheads="1"/>
              </p:cNvSpPr>
              <p:nvPr/>
            </p:nvSpPr>
            <p:spPr bwMode="auto">
              <a:xfrm>
                <a:off x="2092326" y="3357563"/>
                <a:ext cx="2698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grpSp>
        <p:nvGrpSpPr>
          <p:cNvPr id="246" name="Group 245"/>
          <p:cNvGrpSpPr/>
          <p:nvPr/>
        </p:nvGrpSpPr>
        <p:grpSpPr>
          <a:xfrm>
            <a:off x="8663350" y="3624759"/>
            <a:ext cx="2393613" cy="884068"/>
            <a:chOff x="6497512" y="2718569"/>
            <a:chExt cx="1795210" cy="663051"/>
          </a:xfrm>
          <a:solidFill>
            <a:srgbClr val="EC1C24"/>
          </a:solidFill>
        </p:grpSpPr>
        <p:sp>
          <p:nvSpPr>
            <p:cNvPr id="153" name="Freeform 36"/>
            <p:cNvSpPr/>
            <p:nvPr/>
          </p:nvSpPr>
          <p:spPr bwMode="auto">
            <a:xfrm rot="5400000">
              <a:off x="7981893" y="2719191"/>
              <a:ext cx="311452" cy="310207"/>
            </a:xfrm>
            <a:custGeom>
              <a:avLst/>
              <a:gdLst/>
              <a:ahLst/>
              <a:cxnLst>
                <a:cxn ang="0">
                  <a:pos x="135" y="23"/>
                </a:cxn>
                <a:cxn ang="0">
                  <a:pos x="158" y="79"/>
                </a:cxn>
                <a:cxn ang="0">
                  <a:pos x="135" y="135"/>
                </a:cxn>
                <a:cxn ang="0">
                  <a:pos x="79" y="158"/>
                </a:cxn>
                <a:cxn ang="0">
                  <a:pos x="24" y="135"/>
                </a:cxn>
                <a:cxn ang="0">
                  <a:pos x="0" y="79"/>
                </a:cxn>
                <a:cxn ang="0">
                  <a:pos x="24" y="23"/>
                </a:cxn>
                <a:cxn ang="0">
                  <a:pos x="79" y="0"/>
                </a:cxn>
                <a:cxn ang="0">
                  <a:pos x="135" y="23"/>
                </a:cxn>
              </a:cxnLst>
              <a:rect l="0" t="0" r="r" b="b"/>
              <a:pathLst>
                <a:path w="158" h="158">
                  <a:moveTo>
                    <a:pt x="135" y="23"/>
                  </a:moveTo>
                  <a:cubicBezTo>
                    <a:pt x="150" y="39"/>
                    <a:pt x="158" y="57"/>
                    <a:pt x="158" y="79"/>
                  </a:cubicBezTo>
                  <a:cubicBezTo>
                    <a:pt x="158" y="100"/>
                    <a:pt x="150" y="119"/>
                    <a:pt x="135" y="135"/>
                  </a:cubicBezTo>
                  <a:cubicBezTo>
                    <a:pt x="120" y="150"/>
                    <a:pt x="101" y="158"/>
                    <a:pt x="79" y="158"/>
                  </a:cubicBezTo>
                  <a:cubicBezTo>
                    <a:pt x="58" y="158"/>
                    <a:pt x="39" y="150"/>
                    <a:pt x="24" y="135"/>
                  </a:cubicBezTo>
                  <a:cubicBezTo>
                    <a:pt x="8" y="119"/>
                    <a:pt x="0" y="100"/>
                    <a:pt x="0" y="79"/>
                  </a:cubicBezTo>
                  <a:cubicBezTo>
                    <a:pt x="0" y="57"/>
                    <a:pt x="8" y="39"/>
                    <a:pt x="24" y="23"/>
                  </a:cubicBezTo>
                  <a:cubicBezTo>
                    <a:pt x="39" y="8"/>
                    <a:pt x="58" y="0"/>
                    <a:pt x="79" y="0"/>
                  </a:cubicBezTo>
                  <a:cubicBezTo>
                    <a:pt x="101" y="0"/>
                    <a:pt x="120" y="8"/>
                    <a:pt x="135" y="23"/>
                  </a:cubicBez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160" name="Group 159"/>
            <p:cNvGrpSpPr/>
            <p:nvPr/>
          </p:nvGrpSpPr>
          <p:grpSpPr>
            <a:xfrm rot="5400000">
              <a:off x="7438098" y="3015353"/>
              <a:ext cx="397412" cy="165693"/>
              <a:chOff x="2387601" y="2000250"/>
              <a:chExt cx="506412" cy="211138"/>
            </a:xfrm>
            <a:grpFill/>
          </p:grpSpPr>
          <p:sp>
            <p:nvSpPr>
              <p:cNvPr id="176" name="Freeform 41"/>
              <p:cNvSpPr/>
              <p:nvPr/>
            </p:nvSpPr>
            <p:spPr bwMode="auto">
              <a:xfrm>
                <a:off x="2684463" y="2000250"/>
                <a:ext cx="209550" cy="211138"/>
              </a:xfrm>
              <a:custGeom>
                <a:avLst/>
                <a:gdLst/>
                <a:ahLst/>
                <a:cxnLst>
                  <a:cxn ang="0">
                    <a:pos x="71" y="12"/>
                  </a:cxn>
                  <a:cxn ang="0">
                    <a:pos x="84" y="42"/>
                  </a:cxn>
                  <a:cxn ang="0">
                    <a:pos x="71" y="71"/>
                  </a:cxn>
                  <a:cxn ang="0">
                    <a:pos x="42" y="84"/>
                  </a:cxn>
                  <a:cxn ang="0">
                    <a:pos x="12" y="71"/>
                  </a:cxn>
                  <a:cxn ang="0">
                    <a:pos x="0" y="42"/>
                  </a:cxn>
                  <a:cxn ang="0">
                    <a:pos x="12" y="12"/>
                  </a:cxn>
                  <a:cxn ang="0">
                    <a:pos x="42" y="0"/>
                  </a:cxn>
                  <a:cxn ang="0">
                    <a:pos x="71" y="12"/>
                  </a:cxn>
                </a:cxnLst>
                <a:rect l="0" t="0" r="r" b="b"/>
                <a:pathLst>
                  <a:path w="84" h="84">
                    <a:moveTo>
                      <a:pt x="71" y="12"/>
                    </a:moveTo>
                    <a:cubicBezTo>
                      <a:pt x="80" y="20"/>
                      <a:pt x="84" y="30"/>
                      <a:pt x="84" y="42"/>
                    </a:cubicBezTo>
                    <a:cubicBezTo>
                      <a:pt x="84" y="53"/>
                      <a:pt x="80" y="63"/>
                      <a:pt x="71" y="71"/>
                    </a:cubicBezTo>
                    <a:cubicBezTo>
                      <a:pt x="63" y="80"/>
                      <a:pt x="53" y="84"/>
                      <a:pt x="42" y="84"/>
                    </a:cubicBezTo>
                    <a:cubicBezTo>
                      <a:pt x="30" y="84"/>
                      <a:pt x="20" y="80"/>
                      <a:pt x="12" y="71"/>
                    </a:cubicBezTo>
                    <a:cubicBezTo>
                      <a:pt x="4" y="63"/>
                      <a:pt x="0" y="53"/>
                      <a:pt x="0" y="42"/>
                    </a:cubicBezTo>
                    <a:cubicBezTo>
                      <a:pt x="0" y="30"/>
                      <a:pt x="4" y="20"/>
                      <a:pt x="12" y="12"/>
                    </a:cubicBezTo>
                    <a:cubicBezTo>
                      <a:pt x="20" y="4"/>
                      <a:pt x="30" y="0"/>
                      <a:pt x="42" y="0"/>
                    </a:cubicBezTo>
                    <a:cubicBezTo>
                      <a:pt x="53" y="0"/>
                      <a:pt x="63" y="4"/>
                      <a:pt x="71" y="12"/>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77" name="Rectangle 54"/>
              <p:cNvSpPr>
                <a:spLocks noChangeArrowheads="1"/>
              </p:cNvSpPr>
              <p:nvPr/>
            </p:nvSpPr>
            <p:spPr bwMode="auto">
              <a:xfrm>
                <a:off x="2387601" y="2078038"/>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61" name="Group 160"/>
            <p:cNvGrpSpPr/>
            <p:nvPr/>
          </p:nvGrpSpPr>
          <p:grpSpPr>
            <a:xfrm rot="5400000">
              <a:off x="7756401" y="2961161"/>
              <a:ext cx="260374" cy="137039"/>
              <a:chOff x="2387601" y="1700213"/>
              <a:chExt cx="331788" cy="174625"/>
            </a:xfrm>
            <a:grpFill/>
          </p:grpSpPr>
          <p:sp>
            <p:nvSpPr>
              <p:cNvPr id="174" name="Freeform 40"/>
              <p:cNvSpPr/>
              <p:nvPr/>
            </p:nvSpPr>
            <p:spPr bwMode="auto">
              <a:xfrm>
                <a:off x="2543176" y="1700213"/>
                <a:ext cx="176213" cy="174625"/>
              </a:xfrm>
              <a:custGeom>
                <a:avLst/>
                <a:gdLst/>
                <a:ahLst/>
                <a:cxnLst>
                  <a:cxn ang="0">
                    <a:pos x="35" y="0"/>
                  </a:cxn>
                  <a:cxn ang="0">
                    <a:pos x="59" y="10"/>
                  </a:cxn>
                  <a:cxn ang="0">
                    <a:pos x="70" y="35"/>
                  </a:cxn>
                  <a:cxn ang="0">
                    <a:pos x="59" y="59"/>
                  </a:cxn>
                  <a:cxn ang="0">
                    <a:pos x="35" y="70"/>
                  </a:cxn>
                  <a:cxn ang="0">
                    <a:pos x="10" y="59"/>
                  </a:cxn>
                  <a:cxn ang="0">
                    <a:pos x="0" y="35"/>
                  </a:cxn>
                  <a:cxn ang="0">
                    <a:pos x="10" y="10"/>
                  </a:cxn>
                  <a:cxn ang="0">
                    <a:pos x="35" y="0"/>
                  </a:cxn>
                </a:cxnLst>
                <a:rect l="0" t="0" r="r" b="b"/>
                <a:pathLst>
                  <a:path w="70" h="70">
                    <a:moveTo>
                      <a:pt x="35" y="0"/>
                    </a:moveTo>
                    <a:cubicBezTo>
                      <a:pt x="44" y="0"/>
                      <a:pt x="53" y="3"/>
                      <a:pt x="59" y="10"/>
                    </a:cubicBezTo>
                    <a:cubicBezTo>
                      <a:pt x="66" y="17"/>
                      <a:pt x="70" y="25"/>
                      <a:pt x="70" y="35"/>
                    </a:cubicBezTo>
                    <a:cubicBezTo>
                      <a:pt x="70" y="44"/>
                      <a:pt x="66" y="53"/>
                      <a:pt x="59" y="59"/>
                    </a:cubicBezTo>
                    <a:cubicBezTo>
                      <a:pt x="53" y="66"/>
                      <a:pt x="44" y="70"/>
                      <a:pt x="35" y="70"/>
                    </a:cubicBezTo>
                    <a:cubicBezTo>
                      <a:pt x="25" y="70"/>
                      <a:pt x="17" y="66"/>
                      <a:pt x="10" y="59"/>
                    </a:cubicBezTo>
                    <a:cubicBezTo>
                      <a:pt x="3" y="53"/>
                      <a:pt x="0" y="44"/>
                      <a:pt x="0" y="35"/>
                    </a:cubicBezTo>
                    <a:cubicBezTo>
                      <a:pt x="0" y="25"/>
                      <a:pt x="3" y="17"/>
                      <a:pt x="10" y="10"/>
                    </a:cubicBezTo>
                    <a:cubicBezTo>
                      <a:pt x="17" y="3"/>
                      <a:pt x="25" y="0"/>
                      <a:pt x="35" y="0"/>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75" name="Rectangle 55"/>
              <p:cNvSpPr>
                <a:spLocks noChangeArrowheads="1"/>
              </p:cNvSpPr>
              <p:nvPr/>
            </p:nvSpPr>
            <p:spPr bwMode="auto">
              <a:xfrm>
                <a:off x="2387601" y="1760538"/>
                <a:ext cx="254000" cy="53975"/>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62" name="Group 161"/>
            <p:cNvGrpSpPr/>
            <p:nvPr/>
          </p:nvGrpSpPr>
          <p:grpSpPr>
            <a:xfrm rot="5400000">
              <a:off x="7150939" y="3033417"/>
              <a:ext cx="468424" cy="200576"/>
              <a:chOff x="2387601" y="2298700"/>
              <a:chExt cx="596900" cy="255588"/>
            </a:xfrm>
            <a:grpFill/>
          </p:grpSpPr>
          <p:sp>
            <p:nvSpPr>
              <p:cNvPr id="172" name="Freeform 34"/>
              <p:cNvSpPr/>
              <p:nvPr/>
            </p:nvSpPr>
            <p:spPr bwMode="auto">
              <a:xfrm>
                <a:off x="2728913" y="2298700"/>
                <a:ext cx="255588" cy="255588"/>
              </a:xfrm>
              <a:custGeom>
                <a:avLst/>
                <a:gdLst/>
                <a:ahLst/>
                <a:cxnLst>
                  <a:cxn ang="0">
                    <a:pos x="87" y="87"/>
                  </a:cxn>
                  <a:cxn ang="0">
                    <a:pos x="51" y="102"/>
                  </a:cxn>
                  <a:cxn ang="0">
                    <a:pos x="15" y="87"/>
                  </a:cxn>
                  <a:cxn ang="0">
                    <a:pos x="0" y="51"/>
                  </a:cxn>
                  <a:cxn ang="0">
                    <a:pos x="15" y="15"/>
                  </a:cxn>
                  <a:cxn ang="0">
                    <a:pos x="51" y="0"/>
                  </a:cxn>
                  <a:cxn ang="0">
                    <a:pos x="87" y="15"/>
                  </a:cxn>
                  <a:cxn ang="0">
                    <a:pos x="102" y="51"/>
                  </a:cxn>
                  <a:cxn ang="0">
                    <a:pos x="87" y="87"/>
                  </a:cxn>
                </a:cxnLst>
                <a:rect l="0" t="0" r="r" b="b"/>
                <a:pathLst>
                  <a:path w="102" h="102">
                    <a:moveTo>
                      <a:pt x="87" y="87"/>
                    </a:moveTo>
                    <a:cubicBezTo>
                      <a:pt x="77" y="97"/>
                      <a:pt x="65" y="102"/>
                      <a:pt x="51" y="102"/>
                    </a:cubicBezTo>
                    <a:cubicBezTo>
                      <a:pt x="37" y="102"/>
                      <a:pt x="24" y="97"/>
                      <a:pt x="15" y="87"/>
                    </a:cubicBezTo>
                    <a:cubicBezTo>
                      <a:pt x="5" y="77"/>
                      <a:pt x="0" y="65"/>
                      <a:pt x="0" y="51"/>
                    </a:cubicBezTo>
                    <a:cubicBezTo>
                      <a:pt x="0" y="37"/>
                      <a:pt x="5" y="25"/>
                      <a:pt x="15" y="15"/>
                    </a:cubicBezTo>
                    <a:cubicBezTo>
                      <a:pt x="24" y="5"/>
                      <a:pt x="37" y="0"/>
                      <a:pt x="51" y="0"/>
                    </a:cubicBezTo>
                    <a:cubicBezTo>
                      <a:pt x="65" y="0"/>
                      <a:pt x="77" y="5"/>
                      <a:pt x="87" y="15"/>
                    </a:cubicBezTo>
                    <a:cubicBezTo>
                      <a:pt x="97" y="25"/>
                      <a:pt x="102" y="37"/>
                      <a:pt x="102" y="51"/>
                    </a:cubicBezTo>
                    <a:cubicBezTo>
                      <a:pt x="102" y="65"/>
                      <a:pt x="97" y="77"/>
                      <a:pt x="87" y="8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73" name="Rectangle 56"/>
              <p:cNvSpPr>
                <a:spLocks noChangeArrowheads="1"/>
              </p:cNvSpPr>
              <p:nvPr/>
            </p:nvSpPr>
            <p:spPr bwMode="auto">
              <a:xfrm>
                <a:off x="2387601" y="2403475"/>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63" name="Group 162"/>
            <p:cNvGrpSpPr/>
            <p:nvPr/>
          </p:nvGrpSpPr>
          <p:grpSpPr>
            <a:xfrm rot="5400000">
              <a:off x="6896794" y="3028434"/>
              <a:ext cx="482127" cy="224246"/>
              <a:chOff x="2387601" y="2598738"/>
              <a:chExt cx="614362" cy="285750"/>
            </a:xfrm>
            <a:grpFill/>
          </p:grpSpPr>
          <p:sp>
            <p:nvSpPr>
              <p:cNvPr id="170" name="Freeform 35"/>
              <p:cNvSpPr/>
              <p:nvPr/>
            </p:nvSpPr>
            <p:spPr bwMode="auto">
              <a:xfrm>
                <a:off x="2716213" y="2598738"/>
                <a:ext cx="285750" cy="285750"/>
              </a:xfrm>
              <a:custGeom>
                <a:avLst/>
                <a:gdLst/>
                <a:ahLst/>
                <a:cxnLst>
                  <a:cxn ang="0">
                    <a:pos x="114" y="57"/>
                  </a:cxn>
                  <a:cxn ang="0">
                    <a:pos x="97" y="97"/>
                  </a:cxn>
                  <a:cxn ang="0">
                    <a:pos x="57" y="114"/>
                  </a:cxn>
                  <a:cxn ang="0">
                    <a:pos x="16" y="97"/>
                  </a:cxn>
                  <a:cxn ang="0">
                    <a:pos x="0" y="57"/>
                  </a:cxn>
                  <a:cxn ang="0">
                    <a:pos x="16" y="16"/>
                  </a:cxn>
                  <a:cxn ang="0">
                    <a:pos x="57" y="0"/>
                  </a:cxn>
                  <a:cxn ang="0">
                    <a:pos x="97" y="16"/>
                  </a:cxn>
                  <a:cxn ang="0">
                    <a:pos x="114" y="57"/>
                  </a:cxn>
                </a:cxnLst>
                <a:rect l="0" t="0" r="r" b="b"/>
                <a:pathLst>
                  <a:path w="114" h="114">
                    <a:moveTo>
                      <a:pt x="114" y="57"/>
                    </a:moveTo>
                    <a:cubicBezTo>
                      <a:pt x="114" y="72"/>
                      <a:pt x="108" y="86"/>
                      <a:pt x="97" y="97"/>
                    </a:cubicBezTo>
                    <a:cubicBezTo>
                      <a:pt x="86" y="108"/>
                      <a:pt x="72" y="114"/>
                      <a:pt x="57" y="114"/>
                    </a:cubicBezTo>
                    <a:cubicBezTo>
                      <a:pt x="41" y="114"/>
                      <a:pt x="27" y="108"/>
                      <a:pt x="16" y="97"/>
                    </a:cubicBezTo>
                    <a:cubicBezTo>
                      <a:pt x="5" y="86"/>
                      <a:pt x="0" y="72"/>
                      <a:pt x="0" y="57"/>
                    </a:cubicBezTo>
                    <a:cubicBezTo>
                      <a:pt x="0" y="41"/>
                      <a:pt x="5" y="28"/>
                      <a:pt x="16" y="16"/>
                    </a:cubicBezTo>
                    <a:cubicBezTo>
                      <a:pt x="27" y="5"/>
                      <a:pt x="41" y="0"/>
                      <a:pt x="57" y="0"/>
                    </a:cubicBezTo>
                    <a:cubicBezTo>
                      <a:pt x="72" y="0"/>
                      <a:pt x="86" y="5"/>
                      <a:pt x="97" y="16"/>
                    </a:cubicBezTo>
                    <a:cubicBezTo>
                      <a:pt x="108" y="28"/>
                      <a:pt x="114" y="41"/>
                      <a:pt x="114" y="5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71" name="Rectangle 57"/>
              <p:cNvSpPr>
                <a:spLocks noChangeArrowheads="1"/>
              </p:cNvSpPr>
              <p:nvPr/>
            </p:nvSpPr>
            <p:spPr bwMode="auto">
              <a:xfrm>
                <a:off x="2387601" y="2719388"/>
                <a:ext cx="482600"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64" name="Group 163"/>
            <p:cNvGrpSpPr/>
            <p:nvPr/>
          </p:nvGrpSpPr>
          <p:grpSpPr>
            <a:xfrm rot="5400000">
              <a:off x="6656352" y="2997289"/>
              <a:ext cx="443508" cy="247916"/>
              <a:chOff x="2387601" y="2914650"/>
              <a:chExt cx="565150" cy="315913"/>
            </a:xfrm>
            <a:grpFill/>
          </p:grpSpPr>
          <p:sp>
            <p:nvSpPr>
              <p:cNvPr id="168" name="Freeform 42"/>
              <p:cNvSpPr/>
              <p:nvPr/>
            </p:nvSpPr>
            <p:spPr bwMode="auto">
              <a:xfrm>
                <a:off x="2636838" y="2914650"/>
                <a:ext cx="315913" cy="315913"/>
              </a:xfrm>
              <a:custGeom>
                <a:avLst/>
                <a:gdLst/>
                <a:ahLst/>
                <a:cxnLst>
                  <a:cxn ang="0">
                    <a:pos x="107" y="18"/>
                  </a:cxn>
                  <a:cxn ang="0">
                    <a:pos x="126" y="63"/>
                  </a:cxn>
                  <a:cxn ang="0">
                    <a:pos x="107" y="107"/>
                  </a:cxn>
                  <a:cxn ang="0">
                    <a:pos x="63" y="126"/>
                  </a:cxn>
                  <a:cxn ang="0">
                    <a:pos x="18" y="107"/>
                  </a:cxn>
                  <a:cxn ang="0">
                    <a:pos x="0" y="63"/>
                  </a:cxn>
                  <a:cxn ang="0">
                    <a:pos x="18" y="18"/>
                  </a:cxn>
                  <a:cxn ang="0">
                    <a:pos x="63" y="0"/>
                  </a:cxn>
                  <a:cxn ang="0">
                    <a:pos x="107" y="18"/>
                  </a:cxn>
                </a:cxnLst>
                <a:rect l="0" t="0" r="r" b="b"/>
                <a:pathLst>
                  <a:path w="126" h="126">
                    <a:moveTo>
                      <a:pt x="107" y="18"/>
                    </a:moveTo>
                    <a:cubicBezTo>
                      <a:pt x="120" y="31"/>
                      <a:pt x="126" y="45"/>
                      <a:pt x="126" y="63"/>
                    </a:cubicBezTo>
                    <a:cubicBezTo>
                      <a:pt x="126" y="80"/>
                      <a:pt x="120" y="95"/>
                      <a:pt x="107" y="107"/>
                    </a:cubicBezTo>
                    <a:cubicBezTo>
                      <a:pt x="95" y="120"/>
                      <a:pt x="80" y="126"/>
                      <a:pt x="63" y="126"/>
                    </a:cubicBezTo>
                    <a:cubicBezTo>
                      <a:pt x="45" y="126"/>
                      <a:pt x="30" y="120"/>
                      <a:pt x="18" y="107"/>
                    </a:cubicBezTo>
                    <a:cubicBezTo>
                      <a:pt x="6" y="95"/>
                      <a:pt x="0" y="80"/>
                      <a:pt x="0" y="63"/>
                    </a:cubicBezTo>
                    <a:cubicBezTo>
                      <a:pt x="0" y="45"/>
                      <a:pt x="6" y="31"/>
                      <a:pt x="18" y="18"/>
                    </a:cubicBezTo>
                    <a:cubicBezTo>
                      <a:pt x="30" y="6"/>
                      <a:pt x="45" y="0"/>
                      <a:pt x="63" y="0"/>
                    </a:cubicBezTo>
                    <a:cubicBezTo>
                      <a:pt x="80" y="0"/>
                      <a:pt x="95" y="6"/>
                      <a:pt x="107" y="18"/>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69" name="Rectangle 58"/>
              <p:cNvSpPr>
                <a:spLocks noChangeArrowheads="1"/>
              </p:cNvSpPr>
              <p:nvPr/>
            </p:nvSpPr>
            <p:spPr bwMode="auto">
              <a:xfrm>
                <a:off x="2387601" y="3040063"/>
                <a:ext cx="422275"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165" name="Group 164"/>
            <p:cNvGrpSpPr/>
            <p:nvPr/>
          </p:nvGrpSpPr>
          <p:grpSpPr>
            <a:xfrm rot="5400000">
              <a:off x="6467612" y="2929392"/>
              <a:ext cx="322665" cy="262866"/>
              <a:chOff x="2387601" y="3222625"/>
              <a:chExt cx="411163" cy="334963"/>
            </a:xfrm>
            <a:grpFill/>
          </p:grpSpPr>
          <p:sp>
            <p:nvSpPr>
              <p:cNvPr id="166" name="Freeform 43"/>
              <p:cNvSpPr/>
              <p:nvPr/>
            </p:nvSpPr>
            <p:spPr bwMode="auto">
              <a:xfrm>
                <a:off x="2463801" y="3222625"/>
                <a:ext cx="334963" cy="334963"/>
              </a:xfrm>
              <a:custGeom>
                <a:avLst/>
                <a:gdLst/>
                <a:ahLst/>
                <a:cxnLst>
                  <a:cxn ang="0">
                    <a:pos x="0" y="67"/>
                  </a:cxn>
                  <a:cxn ang="0">
                    <a:pos x="19" y="19"/>
                  </a:cxn>
                  <a:cxn ang="0">
                    <a:pos x="67" y="0"/>
                  </a:cxn>
                  <a:cxn ang="0">
                    <a:pos x="114" y="19"/>
                  </a:cxn>
                  <a:cxn ang="0">
                    <a:pos x="134" y="67"/>
                  </a:cxn>
                  <a:cxn ang="0">
                    <a:pos x="114" y="114"/>
                  </a:cxn>
                  <a:cxn ang="0">
                    <a:pos x="67" y="134"/>
                  </a:cxn>
                  <a:cxn ang="0">
                    <a:pos x="19" y="114"/>
                  </a:cxn>
                  <a:cxn ang="0">
                    <a:pos x="0" y="67"/>
                  </a:cxn>
                </a:cxnLst>
                <a:rect l="0" t="0" r="r" b="b"/>
                <a:pathLst>
                  <a:path w="134" h="134">
                    <a:moveTo>
                      <a:pt x="0" y="67"/>
                    </a:moveTo>
                    <a:cubicBezTo>
                      <a:pt x="0" y="48"/>
                      <a:pt x="6" y="33"/>
                      <a:pt x="19" y="19"/>
                    </a:cubicBezTo>
                    <a:cubicBezTo>
                      <a:pt x="32" y="6"/>
                      <a:pt x="48" y="0"/>
                      <a:pt x="67" y="0"/>
                    </a:cubicBezTo>
                    <a:cubicBezTo>
                      <a:pt x="85" y="0"/>
                      <a:pt x="101" y="6"/>
                      <a:pt x="114" y="19"/>
                    </a:cubicBezTo>
                    <a:cubicBezTo>
                      <a:pt x="127" y="33"/>
                      <a:pt x="134" y="48"/>
                      <a:pt x="134" y="67"/>
                    </a:cubicBezTo>
                    <a:cubicBezTo>
                      <a:pt x="134" y="85"/>
                      <a:pt x="127" y="101"/>
                      <a:pt x="114" y="114"/>
                    </a:cubicBezTo>
                    <a:cubicBezTo>
                      <a:pt x="101" y="127"/>
                      <a:pt x="85" y="134"/>
                      <a:pt x="67" y="134"/>
                    </a:cubicBezTo>
                    <a:cubicBezTo>
                      <a:pt x="48" y="134"/>
                      <a:pt x="32" y="127"/>
                      <a:pt x="19" y="114"/>
                    </a:cubicBezTo>
                    <a:cubicBezTo>
                      <a:pt x="6" y="101"/>
                      <a:pt x="0" y="85"/>
                      <a:pt x="0" y="6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67" name="Rectangle 59"/>
              <p:cNvSpPr>
                <a:spLocks noChangeArrowheads="1"/>
              </p:cNvSpPr>
              <p:nvPr/>
            </p:nvSpPr>
            <p:spPr bwMode="auto">
              <a:xfrm>
                <a:off x="2387601" y="3357563"/>
                <a:ext cx="271463" cy="55563"/>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sp>
        <p:nvSpPr>
          <p:cNvPr id="195" name="Rectangular Callout 194"/>
          <p:cNvSpPr/>
          <p:nvPr/>
        </p:nvSpPr>
        <p:spPr>
          <a:xfrm>
            <a:off x="2178724" y="1509461"/>
            <a:ext cx="1640467" cy="1185312"/>
          </a:xfrm>
          <a:prstGeom prst="wedgeRectCallout">
            <a:avLst>
              <a:gd name="adj1" fmla="val -30714"/>
              <a:gd name="adj2" fmla="val 77460"/>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accent1">
                  <a:lumMod val="75000"/>
                </a:schemeClr>
              </a:solidFill>
              <a:latin typeface="FontAwesome" pitchFamily="2" charset="0"/>
            </a:endParaRPr>
          </a:p>
        </p:txBody>
      </p:sp>
      <p:grpSp>
        <p:nvGrpSpPr>
          <p:cNvPr id="196" name="Group 195"/>
          <p:cNvGrpSpPr/>
          <p:nvPr/>
        </p:nvGrpSpPr>
        <p:grpSpPr>
          <a:xfrm>
            <a:off x="2619930" y="1667984"/>
            <a:ext cx="830687" cy="814345"/>
            <a:chOff x="6718300" y="2185988"/>
            <a:chExt cx="484188" cy="474663"/>
          </a:xfrm>
          <a:solidFill>
            <a:srgbClr val="39A3C3"/>
          </a:solidFill>
        </p:grpSpPr>
        <p:sp>
          <p:nvSpPr>
            <p:cNvPr id="197" name="Freeform 92"/>
            <p:cNvSpPr/>
            <p:nvPr/>
          </p:nvSpPr>
          <p:spPr bwMode="auto">
            <a:xfrm>
              <a:off x="6718300" y="2297113"/>
              <a:ext cx="128588" cy="134938"/>
            </a:xfrm>
            <a:custGeom>
              <a:avLst/>
              <a:gdLst/>
              <a:ahLst/>
              <a:cxnLst>
                <a:cxn ang="0">
                  <a:pos x="40" y="85"/>
                </a:cxn>
                <a:cxn ang="0">
                  <a:pos x="81" y="65"/>
                </a:cxn>
                <a:cxn ang="0">
                  <a:pos x="81" y="22"/>
                </a:cxn>
                <a:cxn ang="0">
                  <a:pos x="40" y="0"/>
                </a:cxn>
                <a:cxn ang="0">
                  <a:pos x="0" y="22"/>
                </a:cxn>
                <a:cxn ang="0">
                  <a:pos x="0" y="65"/>
                </a:cxn>
                <a:cxn ang="0">
                  <a:pos x="40" y="85"/>
                </a:cxn>
              </a:cxnLst>
              <a:rect l="0" t="0" r="r" b="b"/>
              <a:pathLst>
                <a:path w="81" h="85">
                  <a:moveTo>
                    <a:pt x="40" y="85"/>
                  </a:moveTo>
                  <a:lnTo>
                    <a:pt x="81" y="65"/>
                  </a:lnTo>
                  <a:lnTo>
                    <a:pt x="81" y="22"/>
                  </a:lnTo>
                  <a:lnTo>
                    <a:pt x="40" y="0"/>
                  </a:lnTo>
                  <a:lnTo>
                    <a:pt x="0" y="22"/>
                  </a:lnTo>
                  <a:lnTo>
                    <a:pt x="0" y="65"/>
                  </a:lnTo>
                  <a:lnTo>
                    <a:pt x="40" y="85"/>
                  </a:lnTo>
                  <a:close/>
                </a:path>
              </a:pathLst>
            </a:custGeom>
            <a:grpFill/>
            <a:ln w="9525">
              <a:noFill/>
              <a:round/>
            </a:ln>
          </p:spPr>
          <p:txBody>
            <a:bodyPr vert="horz" wrap="square" lIns="121920" tIns="60960" rIns="121920" bIns="60960" numCol="1" anchor="t" anchorCtr="0" compatLnSpc="1"/>
            <a:lstStyle/>
            <a:p>
              <a:endParaRPr lang="en-US" sz="2400"/>
            </a:p>
          </p:txBody>
        </p:sp>
        <p:sp>
          <p:nvSpPr>
            <p:cNvPr id="198" name="Freeform 93"/>
            <p:cNvSpPr/>
            <p:nvPr/>
          </p:nvSpPr>
          <p:spPr bwMode="auto">
            <a:xfrm>
              <a:off x="6858000" y="2297113"/>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121920" tIns="60960" rIns="121920" bIns="60960" numCol="1" anchor="t" anchorCtr="0" compatLnSpc="1"/>
            <a:lstStyle/>
            <a:p>
              <a:endParaRPr lang="en-US" sz="2400"/>
            </a:p>
          </p:txBody>
        </p:sp>
        <p:sp>
          <p:nvSpPr>
            <p:cNvPr id="199" name="Freeform 94"/>
            <p:cNvSpPr/>
            <p:nvPr/>
          </p:nvSpPr>
          <p:spPr bwMode="auto">
            <a:xfrm>
              <a:off x="6784975" y="2185988"/>
              <a:ext cx="130175" cy="134938"/>
            </a:xfrm>
            <a:custGeom>
              <a:avLst/>
              <a:gdLst/>
              <a:ahLst/>
              <a:cxnLst>
                <a:cxn ang="0">
                  <a:pos x="41" y="85"/>
                </a:cxn>
                <a:cxn ang="0">
                  <a:pos x="82" y="64"/>
                </a:cxn>
                <a:cxn ang="0">
                  <a:pos x="82" y="22"/>
                </a:cxn>
                <a:cxn ang="0">
                  <a:pos x="41" y="0"/>
                </a:cxn>
                <a:cxn ang="0">
                  <a:pos x="0" y="22"/>
                </a:cxn>
                <a:cxn ang="0">
                  <a:pos x="0" y="64"/>
                </a:cxn>
                <a:cxn ang="0">
                  <a:pos x="41" y="85"/>
                </a:cxn>
              </a:cxnLst>
              <a:rect l="0" t="0" r="r" b="b"/>
              <a:pathLst>
                <a:path w="82" h="85">
                  <a:moveTo>
                    <a:pt x="41" y="85"/>
                  </a:moveTo>
                  <a:lnTo>
                    <a:pt x="82" y="64"/>
                  </a:lnTo>
                  <a:lnTo>
                    <a:pt x="82" y="22"/>
                  </a:lnTo>
                  <a:lnTo>
                    <a:pt x="41" y="0"/>
                  </a:lnTo>
                  <a:lnTo>
                    <a:pt x="0" y="22"/>
                  </a:lnTo>
                  <a:lnTo>
                    <a:pt x="0" y="64"/>
                  </a:lnTo>
                  <a:lnTo>
                    <a:pt x="41" y="85"/>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0" name="Freeform 95"/>
            <p:cNvSpPr/>
            <p:nvPr/>
          </p:nvSpPr>
          <p:spPr bwMode="auto">
            <a:xfrm>
              <a:off x="6718300" y="2522538"/>
              <a:ext cx="128588" cy="138113"/>
            </a:xfrm>
            <a:custGeom>
              <a:avLst/>
              <a:gdLst/>
              <a:ahLst/>
              <a:cxnLst>
                <a:cxn ang="0">
                  <a:pos x="40" y="87"/>
                </a:cxn>
                <a:cxn ang="0">
                  <a:pos x="81" y="67"/>
                </a:cxn>
                <a:cxn ang="0">
                  <a:pos x="81" y="23"/>
                </a:cxn>
                <a:cxn ang="0">
                  <a:pos x="40" y="0"/>
                </a:cxn>
                <a:cxn ang="0">
                  <a:pos x="0" y="23"/>
                </a:cxn>
                <a:cxn ang="0">
                  <a:pos x="0" y="67"/>
                </a:cxn>
                <a:cxn ang="0">
                  <a:pos x="40" y="87"/>
                </a:cxn>
              </a:cxnLst>
              <a:rect l="0" t="0" r="r" b="b"/>
              <a:pathLst>
                <a:path w="81" h="87">
                  <a:moveTo>
                    <a:pt x="40" y="87"/>
                  </a:moveTo>
                  <a:lnTo>
                    <a:pt x="81" y="67"/>
                  </a:lnTo>
                  <a:lnTo>
                    <a:pt x="81" y="23"/>
                  </a:lnTo>
                  <a:lnTo>
                    <a:pt x="40" y="0"/>
                  </a:lnTo>
                  <a:lnTo>
                    <a:pt x="0" y="23"/>
                  </a:lnTo>
                  <a:lnTo>
                    <a:pt x="0" y="67"/>
                  </a:lnTo>
                  <a:lnTo>
                    <a:pt x="40" y="87"/>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1" name="Freeform 96"/>
            <p:cNvSpPr/>
            <p:nvPr/>
          </p:nvSpPr>
          <p:spPr bwMode="auto">
            <a:xfrm>
              <a:off x="6858000" y="2522538"/>
              <a:ext cx="130175" cy="138113"/>
            </a:xfrm>
            <a:custGeom>
              <a:avLst/>
              <a:gdLst/>
              <a:ahLst/>
              <a:cxnLst>
                <a:cxn ang="0">
                  <a:pos x="41" y="87"/>
                </a:cxn>
                <a:cxn ang="0">
                  <a:pos x="82" y="67"/>
                </a:cxn>
                <a:cxn ang="0">
                  <a:pos x="82" y="23"/>
                </a:cxn>
                <a:cxn ang="0">
                  <a:pos x="39" y="0"/>
                </a:cxn>
                <a:cxn ang="0">
                  <a:pos x="0" y="23"/>
                </a:cxn>
                <a:cxn ang="0">
                  <a:pos x="0" y="67"/>
                </a:cxn>
                <a:cxn ang="0">
                  <a:pos x="41" y="87"/>
                </a:cxn>
              </a:cxnLst>
              <a:rect l="0" t="0" r="r" b="b"/>
              <a:pathLst>
                <a:path w="82" h="87">
                  <a:moveTo>
                    <a:pt x="41" y="87"/>
                  </a:moveTo>
                  <a:lnTo>
                    <a:pt x="82" y="67"/>
                  </a:lnTo>
                  <a:lnTo>
                    <a:pt x="82" y="23"/>
                  </a:lnTo>
                  <a:lnTo>
                    <a:pt x="39" y="0"/>
                  </a:lnTo>
                  <a:lnTo>
                    <a:pt x="0" y="23"/>
                  </a:lnTo>
                  <a:lnTo>
                    <a:pt x="0" y="67"/>
                  </a:lnTo>
                  <a:lnTo>
                    <a:pt x="41" y="87"/>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2" name="Freeform 97"/>
            <p:cNvSpPr/>
            <p:nvPr/>
          </p:nvSpPr>
          <p:spPr bwMode="auto">
            <a:xfrm>
              <a:off x="6784975" y="2411413"/>
              <a:ext cx="130175" cy="138113"/>
            </a:xfrm>
            <a:custGeom>
              <a:avLst/>
              <a:gdLst/>
              <a:ahLst/>
              <a:cxnLst>
                <a:cxn ang="0">
                  <a:pos x="41" y="87"/>
                </a:cxn>
                <a:cxn ang="0">
                  <a:pos x="82" y="67"/>
                </a:cxn>
                <a:cxn ang="0">
                  <a:pos x="82" y="22"/>
                </a:cxn>
                <a:cxn ang="0">
                  <a:pos x="41" y="0"/>
                </a:cxn>
                <a:cxn ang="0">
                  <a:pos x="0" y="22"/>
                </a:cxn>
                <a:cxn ang="0">
                  <a:pos x="0" y="67"/>
                </a:cxn>
                <a:cxn ang="0">
                  <a:pos x="41" y="87"/>
                </a:cxn>
              </a:cxnLst>
              <a:rect l="0" t="0" r="r" b="b"/>
              <a:pathLst>
                <a:path w="82" h="87">
                  <a:moveTo>
                    <a:pt x="41" y="87"/>
                  </a:moveTo>
                  <a:lnTo>
                    <a:pt x="82" y="67"/>
                  </a:lnTo>
                  <a:lnTo>
                    <a:pt x="82" y="22"/>
                  </a:lnTo>
                  <a:lnTo>
                    <a:pt x="41" y="0"/>
                  </a:lnTo>
                  <a:lnTo>
                    <a:pt x="0" y="22"/>
                  </a:lnTo>
                  <a:lnTo>
                    <a:pt x="0" y="67"/>
                  </a:lnTo>
                  <a:lnTo>
                    <a:pt x="41" y="87"/>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3" name="Freeform 98"/>
            <p:cNvSpPr/>
            <p:nvPr/>
          </p:nvSpPr>
          <p:spPr bwMode="auto">
            <a:xfrm>
              <a:off x="6932613" y="2414588"/>
              <a:ext cx="131763" cy="134938"/>
            </a:xfrm>
            <a:custGeom>
              <a:avLst/>
              <a:gdLst/>
              <a:ahLst/>
              <a:cxnLst>
                <a:cxn ang="0">
                  <a:pos x="40" y="85"/>
                </a:cxn>
                <a:cxn ang="0">
                  <a:pos x="83" y="65"/>
                </a:cxn>
                <a:cxn ang="0">
                  <a:pos x="83" y="22"/>
                </a:cxn>
                <a:cxn ang="0">
                  <a:pos x="40" y="0"/>
                </a:cxn>
                <a:cxn ang="0">
                  <a:pos x="0" y="22"/>
                </a:cxn>
                <a:cxn ang="0">
                  <a:pos x="0" y="65"/>
                </a:cxn>
                <a:cxn ang="0">
                  <a:pos x="40" y="85"/>
                </a:cxn>
              </a:cxnLst>
              <a:rect l="0" t="0" r="r" b="b"/>
              <a:pathLst>
                <a:path w="83" h="85">
                  <a:moveTo>
                    <a:pt x="40" y="85"/>
                  </a:moveTo>
                  <a:lnTo>
                    <a:pt x="83" y="65"/>
                  </a:lnTo>
                  <a:lnTo>
                    <a:pt x="83" y="22"/>
                  </a:lnTo>
                  <a:lnTo>
                    <a:pt x="40" y="0"/>
                  </a:lnTo>
                  <a:lnTo>
                    <a:pt x="0" y="22"/>
                  </a:lnTo>
                  <a:lnTo>
                    <a:pt x="0" y="65"/>
                  </a:lnTo>
                  <a:lnTo>
                    <a:pt x="40" y="85"/>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4" name="Freeform 99"/>
            <p:cNvSpPr/>
            <p:nvPr/>
          </p:nvSpPr>
          <p:spPr bwMode="auto">
            <a:xfrm>
              <a:off x="7072313" y="2414588"/>
              <a:ext cx="130175" cy="134938"/>
            </a:xfrm>
            <a:custGeom>
              <a:avLst/>
              <a:gdLst/>
              <a:ahLst/>
              <a:cxnLst>
                <a:cxn ang="0">
                  <a:pos x="41" y="85"/>
                </a:cxn>
                <a:cxn ang="0">
                  <a:pos x="82" y="65"/>
                </a:cxn>
                <a:cxn ang="0">
                  <a:pos x="82" y="22"/>
                </a:cxn>
                <a:cxn ang="0">
                  <a:pos x="39" y="0"/>
                </a:cxn>
                <a:cxn ang="0">
                  <a:pos x="0" y="22"/>
                </a:cxn>
                <a:cxn ang="0">
                  <a:pos x="0" y="65"/>
                </a:cxn>
                <a:cxn ang="0">
                  <a:pos x="41" y="85"/>
                </a:cxn>
              </a:cxnLst>
              <a:rect l="0" t="0" r="r" b="b"/>
              <a:pathLst>
                <a:path w="82" h="85">
                  <a:moveTo>
                    <a:pt x="41" y="85"/>
                  </a:moveTo>
                  <a:lnTo>
                    <a:pt x="82" y="65"/>
                  </a:lnTo>
                  <a:lnTo>
                    <a:pt x="82" y="22"/>
                  </a:lnTo>
                  <a:lnTo>
                    <a:pt x="39" y="0"/>
                  </a:lnTo>
                  <a:lnTo>
                    <a:pt x="0" y="22"/>
                  </a:lnTo>
                  <a:lnTo>
                    <a:pt x="0" y="65"/>
                  </a:lnTo>
                  <a:lnTo>
                    <a:pt x="41" y="85"/>
                  </a:lnTo>
                  <a:close/>
                </a:path>
              </a:pathLst>
            </a:custGeom>
            <a:grpFill/>
            <a:ln w="9525">
              <a:noFill/>
              <a:round/>
            </a:ln>
          </p:spPr>
          <p:txBody>
            <a:bodyPr vert="horz" wrap="square" lIns="121920" tIns="60960" rIns="121920" bIns="60960" numCol="1" anchor="t" anchorCtr="0" compatLnSpc="1"/>
            <a:lstStyle/>
            <a:p>
              <a:endParaRPr lang="en-US" sz="2400"/>
            </a:p>
          </p:txBody>
        </p:sp>
        <p:sp>
          <p:nvSpPr>
            <p:cNvPr id="205" name="Freeform 100"/>
            <p:cNvSpPr/>
            <p:nvPr/>
          </p:nvSpPr>
          <p:spPr bwMode="auto">
            <a:xfrm>
              <a:off x="6999288" y="2303463"/>
              <a:ext cx="131763" cy="134938"/>
            </a:xfrm>
            <a:custGeom>
              <a:avLst/>
              <a:gdLst/>
              <a:ahLst/>
              <a:cxnLst>
                <a:cxn ang="0">
                  <a:pos x="41" y="85"/>
                </a:cxn>
                <a:cxn ang="0">
                  <a:pos x="83" y="64"/>
                </a:cxn>
                <a:cxn ang="0">
                  <a:pos x="83" y="22"/>
                </a:cxn>
                <a:cxn ang="0">
                  <a:pos x="41" y="0"/>
                </a:cxn>
                <a:cxn ang="0">
                  <a:pos x="0" y="22"/>
                </a:cxn>
                <a:cxn ang="0">
                  <a:pos x="0" y="64"/>
                </a:cxn>
                <a:cxn ang="0">
                  <a:pos x="41" y="85"/>
                </a:cxn>
              </a:cxnLst>
              <a:rect l="0" t="0" r="r" b="b"/>
              <a:pathLst>
                <a:path w="83" h="85">
                  <a:moveTo>
                    <a:pt x="41" y="85"/>
                  </a:moveTo>
                  <a:lnTo>
                    <a:pt x="83" y="64"/>
                  </a:lnTo>
                  <a:lnTo>
                    <a:pt x="83" y="22"/>
                  </a:lnTo>
                  <a:lnTo>
                    <a:pt x="41" y="0"/>
                  </a:lnTo>
                  <a:lnTo>
                    <a:pt x="0" y="22"/>
                  </a:lnTo>
                  <a:lnTo>
                    <a:pt x="0" y="64"/>
                  </a:lnTo>
                  <a:lnTo>
                    <a:pt x="41" y="85"/>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6" name="Group 205"/>
          <p:cNvGrpSpPr/>
          <p:nvPr/>
        </p:nvGrpSpPr>
        <p:grpSpPr>
          <a:xfrm>
            <a:off x="4019237" y="5055433"/>
            <a:ext cx="755623" cy="844172"/>
            <a:chOff x="6445250" y="2822575"/>
            <a:chExt cx="812800" cy="908050"/>
          </a:xfrm>
          <a:solidFill>
            <a:schemeClr val="accent2"/>
          </a:solidFill>
        </p:grpSpPr>
        <p:sp>
          <p:nvSpPr>
            <p:cNvPr id="207" name="Freeform 101"/>
            <p:cNvSpPr>
              <a:spLocks noEditPoints="1"/>
            </p:cNvSpPr>
            <p:nvPr/>
          </p:nvSpPr>
          <p:spPr bwMode="auto">
            <a:xfrm>
              <a:off x="6445250" y="2822575"/>
              <a:ext cx="812800" cy="908050"/>
            </a:xfrm>
            <a:custGeom>
              <a:avLst/>
              <a:gdLst/>
              <a:ahLst/>
              <a:cxnLst>
                <a:cxn ang="0">
                  <a:pos x="249" y="169"/>
                </a:cxn>
                <a:cxn ang="0">
                  <a:pos x="256" y="131"/>
                </a:cxn>
                <a:cxn ang="0">
                  <a:pos x="243" y="112"/>
                </a:cxn>
                <a:cxn ang="0">
                  <a:pos x="234" y="143"/>
                </a:cxn>
                <a:cxn ang="0">
                  <a:pos x="203" y="152"/>
                </a:cxn>
                <a:cxn ang="0">
                  <a:pos x="171" y="115"/>
                </a:cxn>
                <a:cxn ang="0">
                  <a:pos x="175" y="85"/>
                </a:cxn>
                <a:cxn ang="0">
                  <a:pos x="173" y="52"/>
                </a:cxn>
                <a:cxn ang="0">
                  <a:pos x="157" y="88"/>
                </a:cxn>
                <a:cxn ang="0">
                  <a:pos x="109" y="98"/>
                </a:cxn>
                <a:cxn ang="0">
                  <a:pos x="87" y="74"/>
                </a:cxn>
                <a:cxn ang="0">
                  <a:pos x="91" y="38"/>
                </a:cxn>
                <a:cxn ang="0">
                  <a:pos x="91" y="5"/>
                </a:cxn>
                <a:cxn ang="0">
                  <a:pos x="73" y="47"/>
                </a:cxn>
                <a:cxn ang="0">
                  <a:pos x="40" y="56"/>
                </a:cxn>
                <a:cxn ang="0">
                  <a:pos x="39" y="72"/>
                </a:cxn>
                <a:cxn ang="0">
                  <a:pos x="73" y="81"/>
                </a:cxn>
                <a:cxn ang="0">
                  <a:pos x="77" y="105"/>
                </a:cxn>
                <a:cxn ang="0">
                  <a:pos x="63" y="143"/>
                </a:cxn>
                <a:cxn ang="0">
                  <a:pos x="31" y="151"/>
                </a:cxn>
                <a:cxn ang="0">
                  <a:pos x="32" y="168"/>
                </a:cxn>
                <a:cxn ang="0">
                  <a:pos x="63" y="177"/>
                </a:cxn>
                <a:cxn ang="0">
                  <a:pos x="77" y="214"/>
                </a:cxn>
                <a:cxn ang="0">
                  <a:pos x="71" y="235"/>
                </a:cxn>
                <a:cxn ang="0">
                  <a:pos x="45" y="249"/>
                </a:cxn>
                <a:cxn ang="0">
                  <a:pos x="25" y="269"/>
                </a:cxn>
                <a:cxn ang="0">
                  <a:pos x="55" y="261"/>
                </a:cxn>
                <a:cxn ang="0">
                  <a:pos x="74" y="282"/>
                </a:cxn>
                <a:cxn ang="0">
                  <a:pos x="89" y="273"/>
                </a:cxn>
                <a:cxn ang="0">
                  <a:pos x="84" y="244"/>
                </a:cxn>
                <a:cxn ang="0">
                  <a:pos x="109" y="221"/>
                </a:cxn>
                <a:cxn ang="0">
                  <a:pos x="157" y="231"/>
                </a:cxn>
                <a:cxn ang="0">
                  <a:pos x="161" y="254"/>
                </a:cxn>
                <a:cxn ang="0">
                  <a:pos x="205" y="257"/>
                </a:cxn>
                <a:cxn ang="0">
                  <a:pos x="225" y="237"/>
                </a:cxn>
                <a:cxn ang="0">
                  <a:pos x="193" y="246"/>
                </a:cxn>
                <a:cxn ang="0">
                  <a:pos x="170" y="225"/>
                </a:cxn>
                <a:cxn ang="0">
                  <a:pos x="182" y="179"/>
                </a:cxn>
                <a:cxn ang="0">
                  <a:pos x="214" y="163"/>
                </a:cxn>
                <a:cxn ang="0">
                  <a:pos x="248" y="191"/>
                </a:cxn>
                <a:cxn ang="0">
                  <a:pos x="277" y="207"/>
                </a:cxn>
                <a:cxn ang="0">
                  <a:pos x="157" y="197"/>
                </a:cxn>
                <a:cxn ang="0">
                  <a:pos x="109" y="207"/>
                </a:cxn>
                <a:cxn ang="0">
                  <a:pos x="77" y="169"/>
                </a:cxn>
                <a:cxn ang="0">
                  <a:pos x="87" y="125"/>
                </a:cxn>
                <a:cxn ang="0">
                  <a:pos x="138" y="109"/>
                </a:cxn>
                <a:cxn ang="0">
                  <a:pos x="175" y="144"/>
                </a:cxn>
                <a:cxn ang="0">
                  <a:pos x="175" y="175"/>
                </a:cxn>
              </a:cxnLst>
              <a:rect l="0" t="0" r="r" b="b"/>
              <a:pathLst>
                <a:path w="277" h="309">
                  <a:moveTo>
                    <a:pt x="260" y="190"/>
                  </a:moveTo>
                  <a:cubicBezTo>
                    <a:pt x="257" y="190"/>
                    <a:pt x="257" y="190"/>
                    <a:pt x="255" y="188"/>
                  </a:cubicBezTo>
                  <a:cubicBezTo>
                    <a:pt x="253" y="184"/>
                    <a:pt x="250" y="178"/>
                    <a:pt x="248" y="175"/>
                  </a:cubicBezTo>
                  <a:cubicBezTo>
                    <a:pt x="246" y="171"/>
                    <a:pt x="248" y="170"/>
                    <a:pt x="249" y="169"/>
                  </a:cubicBezTo>
                  <a:cubicBezTo>
                    <a:pt x="250" y="166"/>
                    <a:pt x="251" y="163"/>
                    <a:pt x="251" y="160"/>
                  </a:cubicBezTo>
                  <a:cubicBezTo>
                    <a:pt x="251" y="157"/>
                    <a:pt x="250" y="154"/>
                    <a:pt x="249" y="151"/>
                  </a:cubicBezTo>
                  <a:cubicBezTo>
                    <a:pt x="248" y="150"/>
                    <a:pt x="246" y="148"/>
                    <a:pt x="248" y="145"/>
                  </a:cubicBezTo>
                  <a:cubicBezTo>
                    <a:pt x="249" y="143"/>
                    <a:pt x="254" y="135"/>
                    <a:pt x="256" y="131"/>
                  </a:cubicBezTo>
                  <a:cubicBezTo>
                    <a:pt x="257" y="129"/>
                    <a:pt x="257" y="129"/>
                    <a:pt x="260" y="129"/>
                  </a:cubicBezTo>
                  <a:cubicBezTo>
                    <a:pt x="269" y="129"/>
                    <a:pt x="277" y="122"/>
                    <a:pt x="277" y="112"/>
                  </a:cubicBezTo>
                  <a:cubicBezTo>
                    <a:pt x="277" y="103"/>
                    <a:pt x="269" y="96"/>
                    <a:pt x="260" y="96"/>
                  </a:cubicBezTo>
                  <a:cubicBezTo>
                    <a:pt x="250" y="96"/>
                    <a:pt x="243" y="103"/>
                    <a:pt x="243" y="112"/>
                  </a:cubicBezTo>
                  <a:cubicBezTo>
                    <a:pt x="243" y="117"/>
                    <a:pt x="244" y="121"/>
                    <a:pt x="247" y="124"/>
                  </a:cubicBezTo>
                  <a:cubicBezTo>
                    <a:pt x="248" y="125"/>
                    <a:pt x="249" y="126"/>
                    <a:pt x="248" y="128"/>
                  </a:cubicBezTo>
                  <a:cubicBezTo>
                    <a:pt x="246" y="132"/>
                    <a:pt x="243" y="138"/>
                    <a:pt x="242" y="140"/>
                  </a:cubicBezTo>
                  <a:cubicBezTo>
                    <a:pt x="240" y="144"/>
                    <a:pt x="236" y="143"/>
                    <a:pt x="234" y="143"/>
                  </a:cubicBezTo>
                  <a:cubicBezTo>
                    <a:pt x="227" y="143"/>
                    <a:pt x="222" y="147"/>
                    <a:pt x="219" y="153"/>
                  </a:cubicBezTo>
                  <a:cubicBezTo>
                    <a:pt x="219" y="154"/>
                    <a:pt x="217" y="155"/>
                    <a:pt x="215" y="155"/>
                  </a:cubicBezTo>
                  <a:cubicBezTo>
                    <a:pt x="214" y="155"/>
                    <a:pt x="211" y="155"/>
                    <a:pt x="208" y="155"/>
                  </a:cubicBezTo>
                  <a:cubicBezTo>
                    <a:pt x="205" y="155"/>
                    <a:pt x="204" y="154"/>
                    <a:pt x="203" y="152"/>
                  </a:cubicBezTo>
                  <a:cubicBezTo>
                    <a:pt x="200" y="146"/>
                    <a:pt x="195" y="143"/>
                    <a:pt x="188" y="143"/>
                  </a:cubicBezTo>
                  <a:cubicBezTo>
                    <a:pt x="184" y="143"/>
                    <a:pt x="184" y="143"/>
                    <a:pt x="182" y="141"/>
                  </a:cubicBezTo>
                  <a:cubicBezTo>
                    <a:pt x="179" y="135"/>
                    <a:pt x="171" y="122"/>
                    <a:pt x="171" y="121"/>
                  </a:cubicBezTo>
                  <a:cubicBezTo>
                    <a:pt x="170" y="119"/>
                    <a:pt x="170" y="116"/>
                    <a:pt x="171" y="115"/>
                  </a:cubicBezTo>
                  <a:cubicBezTo>
                    <a:pt x="173" y="112"/>
                    <a:pt x="174" y="109"/>
                    <a:pt x="174" y="105"/>
                  </a:cubicBezTo>
                  <a:cubicBezTo>
                    <a:pt x="174" y="102"/>
                    <a:pt x="174" y="99"/>
                    <a:pt x="172" y="97"/>
                  </a:cubicBezTo>
                  <a:cubicBezTo>
                    <a:pt x="171" y="94"/>
                    <a:pt x="170" y="94"/>
                    <a:pt x="171" y="91"/>
                  </a:cubicBezTo>
                  <a:cubicBezTo>
                    <a:pt x="172" y="89"/>
                    <a:pt x="174" y="87"/>
                    <a:pt x="175" y="85"/>
                  </a:cubicBezTo>
                  <a:cubicBezTo>
                    <a:pt x="176" y="83"/>
                    <a:pt x="179" y="83"/>
                    <a:pt x="180" y="83"/>
                  </a:cubicBezTo>
                  <a:cubicBezTo>
                    <a:pt x="184" y="83"/>
                    <a:pt x="187" y="83"/>
                    <a:pt x="190" y="81"/>
                  </a:cubicBezTo>
                  <a:cubicBezTo>
                    <a:pt x="198" y="76"/>
                    <a:pt x="201" y="66"/>
                    <a:pt x="196" y="58"/>
                  </a:cubicBezTo>
                  <a:cubicBezTo>
                    <a:pt x="192" y="50"/>
                    <a:pt x="181" y="47"/>
                    <a:pt x="173" y="52"/>
                  </a:cubicBezTo>
                  <a:cubicBezTo>
                    <a:pt x="165" y="56"/>
                    <a:pt x="162" y="67"/>
                    <a:pt x="167" y="75"/>
                  </a:cubicBezTo>
                  <a:cubicBezTo>
                    <a:pt x="169" y="78"/>
                    <a:pt x="170" y="78"/>
                    <a:pt x="168" y="81"/>
                  </a:cubicBezTo>
                  <a:cubicBezTo>
                    <a:pt x="167" y="83"/>
                    <a:pt x="166" y="85"/>
                    <a:pt x="165" y="86"/>
                  </a:cubicBezTo>
                  <a:cubicBezTo>
                    <a:pt x="163" y="89"/>
                    <a:pt x="159" y="88"/>
                    <a:pt x="157" y="88"/>
                  </a:cubicBezTo>
                  <a:cubicBezTo>
                    <a:pt x="151" y="88"/>
                    <a:pt x="145" y="92"/>
                    <a:pt x="142" y="98"/>
                  </a:cubicBezTo>
                  <a:cubicBezTo>
                    <a:pt x="142" y="99"/>
                    <a:pt x="139" y="101"/>
                    <a:pt x="137" y="101"/>
                  </a:cubicBezTo>
                  <a:cubicBezTo>
                    <a:pt x="130" y="101"/>
                    <a:pt x="117" y="101"/>
                    <a:pt x="114" y="101"/>
                  </a:cubicBezTo>
                  <a:cubicBezTo>
                    <a:pt x="111" y="101"/>
                    <a:pt x="110" y="99"/>
                    <a:pt x="109" y="98"/>
                  </a:cubicBezTo>
                  <a:cubicBezTo>
                    <a:pt x="107" y="92"/>
                    <a:pt x="101" y="88"/>
                    <a:pt x="94" y="88"/>
                  </a:cubicBezTo>
                  <a:cubicBezTo>
                    <a:pt x="93" y="88"/>
                    <a:pt x="90" y="87"/>
                    <a:pt x="89" y="86"/>
                  </a:cubicBezTo>
                  <a:cubicBezTo>
                    <a:pt x="88" y="84"/>
                    <a:pt x="87" y="82"/>
                    <a:pt x="86" y="81"/>
                  </a:cubicBezTo>
                  <a:cubicBezTo>
                    <a:pt x="84" y="77"/>
                    <a:pt x="86" y="75"/>
                    <a:pt x="87" y="74"/>
                  </a:cubicBezTo>
                  <a:cubicBezTo>
                    <a:pt x="89" y="71"/>
                    <a:pt x="90" y="68"/>
                    <a:pt x="90" y="64"/>
                  </a:cubicBezTo>
                  <a:cubicBezTo>
                    <a:pt x="90" y="60"/>
                    <a:pt x="88" y="57"/>
                    <a:pt x="86" y="54"/>
                  </a:cubicBezTo>
                  <a:cubicBezTo>
                    <a:pt x="85" y="53"/>
                    <a:pt x="84" y="50"/>
                    <a:pt x="85" y="48"/>
                  </a:cubicBezTo>
                  <a:cubicBezTo>
                    <a:pt x="87" y="45"/>
                    <a:pt x="90" y="40"/>
                    <a:pt x="91" y="38"/>
                  </a:cubicBezTo>
                  <a:cubicBezTo>
                    <a:pt x="93" y="36"/>
                    <a:pt x="95" y="36"/>
                    <a:pt x="96" y="36"/>
                  </a:cubicBezTo>
                  <a:cubicBezTo>
                    <a:pt x="100" y="37"/>
                    <a:pt x="104" y="36"/>
                    <a:pt x="108" y="34"/>
                  </a:cubicBezTo>
                  <a:cubicBezTo>
                    <a:pt x="116" y="30"/>
                    <a:pt x="119" y="19"/>
                    <a:pt x="114" y="11"/>
                  </a:cubicBezTo>
                  <a:cubicBezTo>
                    <a:pt x="110" y="3"/>
                    <a:pt x="99" y="0"/>
                    <a:pt x="91" y="5"/>
                  </a:cubicBezTo>
                  <a:cubicBezTo>
                    <a:pt x="83" y="10"/>
                    <a:pt x="80" y="20"/>
                    <a:pt x="85" y="28"/>
                  </a:cubicBezTo>
                  <a:cubicBezTo>
                    <a:pt x="86" y="29"/>
                    <a:pt x="86" y="31"/>
                    <a:pt x="85" y="34"/>
                  </a:cubicBezTo>
                  <a:cubicBezTo>
                    <a:pt x="84" y="36"/>
                    <a:pt x="80" y="41"/>
                    <a:pt x="78" y="45"/>
                  </a:cubicBezTo>
                  <a:cubicBezTo>
                    <a:pt x="76" y="47"/>
                    <a:pt x="75" y="47"/>
                    <a:pt x="73" y="47"/>
                  </a:cubicBezTo>
                  <a:cubicBezTo>
                    <a:pt x="67" y="47"/>
                    <a:pt x="61" y="51"/>
                    <a:pt x="58" y="56"/>
                  </a:cubicBezTo>
                  <a:cubicBezTo>
                    <a:pt x="57" y="59"/>
                    <a:pt x="57" y="60"/>
                    <a:pt x="53" y="60"/>
                  </a:cubicBezTo>
                  <a:cubicBezTo>
                    <a:pt x="51" y="60"/>
                    <a:pt x="47" y="60"/>
                    <a:pt x="45" y="60"/>
                  </a:cubicBezTo>
                  <a:cubicBezTo>
                    <a:pt x="42" y="60"/>
                    <a:pt x="40" y="57"/>
                    <a:pt x="40" y="56"/>
                  </a:cubicBezTo>
                  <a:cubicBezTo>
                    <a:pt x="37" y="50"/>
                    <a:pt x="31" y="46"/>
                    <a:pt x="25" y="46"/>
                  </a:cubicBezTo>
                  <a:cubicBezTo>
                    <a:pt x="15" y="46"/>
                    <a:pt x="8" y="54"/>
                    <a:pt x="8" y="63"/>
                  </a:cubicBezTo>
                  <a:cubicBezTo>
                    <a:pt x="8" y="72"/>
                    <a:pt x="15" y="80"/>
                    <a:pt x="25" y="80"/>
                  </a:cubicBezTo>
                  <a:cubicBezTo>
                    <a:pt x="31" y="80"/>
                    <a:pt x="36" y="77"/>
                    <a:pt x="39" y="72"/>
                  </a:cubicBezTo>
                  <a:cubicBezTo>
                    <a:pt x="41" y="69"/>
                    <a:pt x="41" y="68"/>
                    <a:pt x="44" y="68"/>
                  </a:cubicBezTo>
                  <a:cubicBezTo>
                    <a:pt x="47" y="68"/>
                    <a:pt x="50" y="68"/>
                    <a:pt x="53" y="68"/>
                  </a:cubicBezTo>
                  <a:cubicBezTo>
                    <a:pt x="56" y="68"/>
                    <a:pt x="57" y="70"/>
                    <a:pt x="57" y="70"/>
                  </a:cubicBezTo>
                  <a:cubicBezTo>
                    <a:pt x="60" y="77"/>
                    <a:pt x="66" y="81"/>
                    <a:pt x="73" y="81"/>
                  </a:cubicBezTo>
                  <a:cubicBezTo>
                    <a:pt x="74" y="81"/>
                    <a:pt x="77" y="81"/>
                    <a:pt x="79" y="84"/>
                  </a:cubicBezTo>
                  <a:cubicBezTo>
                    <a:pt x="80" y="85"/>
                    <a:pt x="81" y="87"/>
                    <a:pt x="82" y="88"/>
                  </a:cubicBezTo>
                  <a:cubicBezTo>
                    <a:pt x="83" y="90"/>
                    <a:pt x="82" y="94"/>
                    <a:pt x="81" y="95"/>
                  </a:cubicBezTo>
                  <a:cubicBezTo>
                    <a:pt x="79" y="97"/>
                    <a:pt x="77" y="101"/>
                    <a:pt x="77" y="105"/>
                  </a:cubicBezTo>
                  <a:cubicBezTo>
                    <a:pt x="77" y="108"/>
                    <a:pt x="78" y="111"/>
                    <a:pt x="80" y="114"/>
                  </a:cubicBezTo>
                  <a:cubicBezTo>
                    <a:pt x="81" y="115"/>
                    <a:pt x="82" y="118"/>
                    <a:pt x="80" y="121"/>
                  </a:cubicBezTo>
                  <a:cubicBezTo>
                    <a:pt x="79" y="124"/>
                    <a:pt x="73" y="134"/>
                    <a:pt x="70" y="140"/>
                  </a:cubicBezTo>
                  <a:cubicBezTo>
                    <a:pt x="67" y="143"/>
                    <a:pt x="65" y="143"/>
                    <a:pt x="63" y="143"/>
                  </a:cubicBezTo>
                  <a:cubicBezTo>
                    <a:pt x="57" y="143"/>
                    <a:pt x="51" y="146"/>
                    <a:pt x="48" y="152"/>
                  </a:cubicBezTo>
                  <a:cubicBezTo>
                    <a:pt x="47" y="153"/>
                    <a:pt x="47" y="155"/>
                    <a:pt x="43" y="155"/>
                  </a:cubicBezTo>
                  <a:cubicBezTo>
                    <a:pt x="41" y="155"/>
                    <a:pt x="38" y="155"/>
                    <a:pt x="37" y="155"/>
                  </a:cubicBezTo>
                  <a:cubicBezTo>
                    <a:pt x="33" y="155"/>
                    <a:pt x="32" y="152"/>
                    <a:pt x="31" y="151"/>
                  </a:cubicBezTo>
                  <a:cubicBezTo>
                    <a:pt x="28" y="146"/>
                    <a:pt x="23" y="143"/>
                    <a:pt x="17" y="143"/>
                  </a:cubicBezTo>
                  <a:cubicBezTo>
                    <a:pt x="8" y="143"/>
                    <a:pt x="0" y="150"/>
                    <a:pt x="0" y="160"/>
                  </a:cubicBezTo>
                  <a:cubicBezTo>
                    <a:pt x="0" y="169"/>
                    <a:pt x="8" y="177"/>
                    <a:pt x="17" y="177"/>
                  </a:cubicBezTo>
                  <a:cubicBezTo>
                    <a:pt x="24" y="177"/>
                    <a:pt x="29" y="173"/>
                    <a:pt x="32" y="168"/>
                  </a:cubicBezTo>
                  <a:cubicBezTo>
                    <a:pt x="33" y="165"/>
                    <a:pt x="34" y="163"/>
                    <a:pt x="37" y="163"/>
                  </a:cubicBezTo>
                  <a:cubicBezTo>
                    <a:pt x="38" y="163"/>
                    <a:pt x="40" y="163"/>
                    <a:pt x="42" y="163"/>
                  </a:cubicBezTo>
                  <a:cubicBezTo>
                    <a:pt x="46" y="163"/>
                    <a:pt x="47" y="166"/>
                    <a:pt x="48" y="168"/>
                  </a:cubicBezTo>
                  <a:cubicBezTo>
                    <a:pt x="51" y="173"/>
                    <a:pt x="57" y="177"/>
                    <a:pt x="63" y="177"/>
                  </a:cubicBezTo>
                  <a:cubicBezTo>
                    <a:pt x="65" y="177"/>
                    <a:pt x="68" y="176"/>
                    <a:pt x="70" y="180"/>
                  </a:cubicBezTo>
                  <a:cubicBezTo>
                    <a:pt x="71" y="182"/>
                    <a:pt x="77" y="192"/>
                    <a:pt x="80" y="198"/>
                  </a:cubicBezTo>
                  <a:cubicBezTo>
                    <a:pt x="82" y="202"/>
                    <a:pt x="82" y="202"/>
                    <a:pt x="80" y="205"/>
                  </a:cubicBezTo>
                  <a:cubicBezTo>
                    <a:pt x="78" y="207"/>
                    <a:pt x="77" y="211"/>
                    <a:pt x="77" y="214"/>
                  </a:cubicBezTo>
                  <a:cubicBezTo>
                    <a:pt x="77" y="217"/>
                    <a:pt x="78" y="219"/>
                    <a:pt x="79" y="221"/>
                  </a:cubicBezTo>
                  <a:cubicBezTo>
                    <a:pt x="80" y="223"/>
                    <a:pt x="82" y="225"/>
                    <a:pt x="80" y="228"/>
                  </a:cubicBezTo>
                  <a:cubicBezTo>
                    <a:pt x="79" y="230"/>
                    <a:pt x="78" y="232"/>
                    <a:pt x="77" y="234"/>
                  </a:cubicBezTo>
                  <a:cubicBezTo>
                    <a:pt x="75" y="237"/>
                    <a:pt x="73" y="235"/>
                    <a:pt x="71" y="235"/>
                  </a:cubicBezTo>
                  <a:cubicBezTo>
                    <a:pt x="68" y="235"/>
                    <a:pt x="64" y="236"/>
                    <a:pt x="61" y="237"/>
                  </a:cubicBezTo>
                  <a:cubicBezTo>
                    <a:pt x="58" y="239"/>
                    <a:pt x="56" y="242"/>
                    <a:pt x="54" y="245"/>
                  </a:cubicBezTo>
                  <a:cubicBezTo>
                    <a:pt x="54" y="246"/>
                    <a:pt x="52" y="249"/>
                    <a:pt x="49" y="249"/>
                  </a:cubicBezTo>
                  <a:cubicBezTo>
                    <a:pt x="48" y="249"/>
                    <a:pt x="46" y="249"/>
                    <a:pt x="45" y="249"/>
                  </a:cubicBezTo>
                  <a:cubicBezTo>
                    <a:pt x="42" y="249"/>
                    <a:pt x="41" y="246"/>
                    <a:pt x="40" y="244"/>
                  </a:cubicBezTo>
                  <a:cubicBezTo>
                    <a:pt x="37" y="239"/>
                    <a:pt x="31" y="235"/>
                    <a:pt x="25" y="235"/>
                  </a:cubicBezTo>
                  <a:cubicBezTo>
                    <a:pt x="15" y="235"/>
                    <a:pt x="8" y="243"/>
                    <a:pt x="8" y="252"/>
                  </a:cubicBezTo>
                  <a:cubicBezTo>
                    <a:pt x="8" y="261"/>
                    <a:pt x="15" y="269"/>
                    <a:pt x="25" y="269"/>
                  </a:cubicBezTo>
                  <a:cubicBezTo>
                    <a:pt x="31" y="269"/>
                    <a:pt x="36" y="266"/>
                    <a:pt x="39" y="261"/>
                  </a:cubicBezTo>
                  <a:cubicBezTo>
                    <a:pt x="41" y="258"/>
                    <a:pt x="43" y="257"/>
                    <a:pt x="45" y="257"/>
                  </a:cubicBezTo>
                  <a:cubicBezTo>
                    <a:pt x="46" y="257"/>
                    <a:pt x="48" y="257"/>
                    <a:pt x="49" y="257"/>
                  </a:cubicBezTo>
                  <a:cubicBezTo>
                    <a:pt x="52" y="257"/>
                    <a:pt x="54" y="259"/>
                    <a:pt x="55" y="261"/>
                  </a:cubicBezTo>
                  <a:cubicBezTo>
                    <a:pt x="58" y="266"/>
                    <a:pt x="63" y="269"/>
                    <a:pt x="69" y="269"/>
                  </a:cubicBezTo>
                  <a:cubicBezTo>
                    <a:pt x="72" y="269"/>
                    <a:pt x="73" y="269"/>
                    <a:pt x="75" y="272"/>
                  </a:cubicBezTo>
                  <a:cubicBezTo>
                    <a:pt x="76" y="274"/>
                    <a:pt x="76" y="274"/>
                    <a:pt x="76" y="274"/>
                  </a:cubicBezTo>
                  <a:cubicBezTo>
                    <a:pt x="77" y="277"/>
                    <a:pt x="76" y="278"/>
                    <a:pt x="74" y="282"/>
                  </a:cubicBezTo>
                  <a:cubicBezTo>
                    <a:pt x="69" y="290"/>
                    <a:pt x="72" y="300"/>
                    <a:pt x="80" y="305"/>
                  </a:cubicBezTo>
                  <a:cubicBezTo>
                    <a:pt x="88" y="309"/>
                    <a:pt x="99" y="307"/>
                    <a:pt x="103" y="299"/>
                  </a:cubicBezTo>
                  <a:cubicBezTo>
                    <a:pt x="108" y="291"/>
                    <a:pt x="105" y="280"/>
                    <a:pt x="97" y="276"/>
                  </a:cubicBezTo>
                  <a:cubicBezTo>
                    <a:pt x="95" y="274"/>
                    <a:pt x="92" y="273"/>
                    <a:pt x="89" y="273"/>
                  </a:cubicBezTo>
                  <a:cubicBezTo>
                    <a:pt x="86" y="273"/>
                    <a:pt x="84" y="273"/>
                    <a:pt x="83" y="271"/>
                  </a:cubicBezTo>
                  <a:cubicBezTo>
                    <a:pt x="82" y="268"/>
                    <a:pt x="82" y="268"/>
                    <a:pt x="82" y="268"/>
                  </a:cubicBezTo>
                  <a:cubicBezTo>
                    <a:pt x="80" y="266"/>
                    <a:pt x="80" y="266"/>
                    <a:pt x="83" y="262"/>
                  </a:cubicBezTo>
                  <a:cubicBezTo>
                    <a:pt x="87" y="257"/>
                    <a:pt x="88" y="250"/>
                    <a:pt x="84" y="244"/>
                  </a:cubicBezTo>
                  <a:cubicBezTo>
                    <a:pt x="83" y="242"/>
                    <a:pt x="82" y="240"/>
                    <a:pt x="83" y="238"/>
                  </a:cubicBezTo>
                  <a:cubicBezTo>
                    <a:pt x="84" y="236"/>
                    <a:pt x="86" y="234"/>
                    <a:pt x="87" y="232"/>
                  </a:cubicBezTo>
                  <a:cubicBezTo>
                    <a:pt x="88" y="230"/>
                    <a:pt x="90" y="231"/>
                    <a:pt x="94" y="231"/>
                  </a:cubicBezTo>
                  <a:cubicBezTo>
                    <a:pt x="101" y="231"/>
                    <a:pt x="107" y="227"/>
                    <a:pt x="109" y="221"/>
                  </a:cubicBezTo>
                  <a:cubicBezTo>
                    <a:pt x="110" y="220"/>
                    <a:pt x="110" y="218"/>
                    <a:pt x="113" y="218"/>
                  </a:cubicBezTo>
                  <a:cubicBezTo>
                    <a:pt x="116" y="218"/>
                    <a:pt x="132" y="218"/>
                    <a:pt x="138" y="218"/>
                  </a:cubicBezTo>
                  <a:cubicBezTo>
                    <a:pt x="140" y="218"/>
                    <a:pt x="142" y="220"/>
                    <a:pt x="142" y="221"/>
                  </a:cubicBezTo>
                  <a:cubicBezTo>
                    <a:pt x="145" y="227"/>
                    <a:pt x="151" y="231"/>
                    <a:pt x="157" y="231"/>
                  </a:cubicBezTo>
                  <a:cubicBezTo>
                    <a:pt x="158" y="231"/>
                    <a:pt x="161" y="230"/>
                    <a:pt x="162" y="233"/>
                  </a:cubicBezTo>
                  <a:cubicBezTo>
                    <a:pt x="162" y="234"/>
                    <a:pt x="164" y="236"/>
                    <a:pt x="165" y="238"/>
                  </a:cubicBezTo>
                  <a:cubicBezTo>
                    <a:pt x="166" y="241"/>
                    <a:pt x="165" y="243"/>
                    <a:pt x="164" y="245"/>
                  </a:cubicBezTo>
                  <a:cubicBezTo>
                    <a:pt x="162" y="247"/>
                    <a:pt x="161" y="251"/>
                    <a:pt x="161" y="254"/>
                  </a:cubicBezTo>
                  <a:cubicBezTo>
                    <a:pt x="161" y="264"/>
                    <a:pt x="169" y="271"/>
                    <a:pt x="178" y="271"/>
                  </a:cubicBezTo>
                  <a:cubicBezTo>
                    <a:pt x="186" y="271"/>
                    <a:pt x="192" y="267"/>
                    <a:pt x="194" y="260"/>
                  </a:cubicBezTo>
                  <a:cubicBezTo>
                    <a:pt x="195" y="259"/>
                    <a:pt x="195" y="257"/>
                    <a:pt x="198" y="257"/>
                  </a:cubicBezTo>
                  <a:cubicBezTo>
                    <a:pt x="200" y="257"/>
                    <a:pt x="202" y="257"/>
                    <a:pt x="205" y="257"/>
                  </a:cubicBezTo>
                  <a:cubicBezTo>
                    <a:pt x="206" y="257"/>
                    <a:pt x="208" y="259"/>
                    <a:pt x="208" y="260"/>
                  </a:cubicBezTo>
                  <a:cubicBezTo>
                    <a:pt x="211" y="266"/>
                    <a:pt x="217" y="271"/>
                    <a:pt x="225" y="271"/>
                  </a:cubicBezTo>
                  <a:cubicBezTo>
                    <a:pt x="234" y="271"/>
                    <a:pt x="241" y="264"/>
                    <a:pt x="241" y="254"/>
                  </a:cubicBezTo>
                  <a:cubicBezTo>
                    <a:pt x="241" y="245"/>
                    <a:pt x="234" y="237"/>
                    <a:pt x="225" y="237"/>
                  </a:cubicBezTo>
                  <a:cubicBezTo>
                    <a:pt x="218" y="237"/>
                    <a:pt x="213" y="241"/>
                    <a:pt x="210" y="246"/>
                  </a:cubicBezTo>
                  <a:cubicBezTo>
                    <a:pt x="208" y="248"/>
                    <a:pt x="208" y="249"/>
                    <a:pt x="205" y="249"/>
                  </a:cubicBezTo>
                  <a:cubicBezTo>
                    <a:pt x="203" y="249"/>
                    <a:pt x="200" y="249"/>
                    <a:pt x="198" y="249"/>
                  </a:cubicBezTo>
                  <a:cubicBezTo>
                    <a:pt x="194" y="249"/>
                    <a:pt x="193" y="247"/>
                    <a:pt x="193" y="246"/>
                  </a:cubicBezTo>
                  <a:cubicBezTo>
                    <a:pt x="190" y="241"/>
                    <a:pt x="184" y="237"/>
                    <a:pt x="178" y="237"/>
                  </a:cubicBezTo>
                  <a:cubicBezTo>
                    <a:pt x="174" y="237"/>
                    <a:pt x="174" y="238"/>
                    <a:pt x="172" y="235"/>
                  </a:cubicBezTo>
                  <a:cubicBezTo>
                    <a:pt x="171" y="234"/>
                    <a:pt x="170" y="232"/>
                    <a:pt x="169" y="230"/>
                  </a:cubicBezTo>
                  <a:cubicBezTo>
                    <a:pt x="168" y="228"/>
                    <a:pt x="170" y="226"/>
                    <a:pt x="170" y="225"/>
                  </a:cubicBezTo>
                  <a:cubicBezTo>
                    <a:pt x="173" y="222"/>
                    <a:pt x="174" y="218"/>
                    <a:pt x="174" y="214"/>
                  </a:cubicBezTo>
                  <a:cubicBezTo>
                    <a:pt x="174" y="210"/>
                    <a:pt x="173" y="207"/>
                    <a:pt x="171" y="204"/>
                  </a:cubicBezTo>
                  <a:cubicBezTo>
                    <a:pt x="170" y="203"/>
                    <a:pt x="168" y="202"/>
                    <a:pt x="170" y="198"/>
                  </a:cubicBezTo>
                  <a:cubicBezTo>
                    <a:pt x="172" y="196"/>
                    <a:pt x="179" y="184"/>
                    <a:pt x="182" y="179"/>
                  </a:cubicBezTo>
                  <a:cubicBezTo>
                    <a:pt x="183" y="177"/>
                    <a:pt x="185" y="177"/>
                    <a:pt x="188" y="177"/>
                  </a:cubicBezTo>
                  <a:cubicBezTo>
                    <a:pt x="195" y="177"/>
                    <a:pt x="201" y="173"/>
                    <a:pt x="204" y="167"/>
                  </a:cubicBezTo>
                  <a:cubicBezTo>
                    <a:pt x="204" y="166"/>
                    <a:pt x="205" y="163"/>
                    <a:pt x="208" y="163"/>
                  </a:cubicBezTo>
                  <a:cubicBezTo>
                    <a:pt x="209" y="163"/>
                    <a:pt x="212" y="163"/>
                    <a:pt x="214" y="163"/>
                  </a:cubicBezTo>
                  <a:cubicBezTo>
                    <a:pt x="217" y="163"/>
                    <a:pt x="218" y="165"/>
                    <a:pt x="219" y="167"/>
                  </a:cubicBezTo>
                  <a:cubicBezTo>
                    <a:pt x="222" y="173"/>
                    <a:pt x="227" y="177"/>
                    <a:pt x="234" y="177"/>
                  </a:cubicBezTo>
                  <a:cubicBezTo>
                    <a:pt x="236" y="177"/>
                    <a:pt x="239" y="175"/>
                    <a:pt x="241" y="179"/>
                  </a:cubicBezTo>
                  <a:cubicBezTo>
                    <a:pt x="243" y="181"/>
                    <a:pt x="246" y="187"/>
                    <a:pt x="248" y="191"/>
                  </a:cubicBezTo>
                  <a:cubicBezTo>
                    <a:pt x="249" y="193"/>
                    <a:pt x="249" y="194"/>
                    <a:pt x="247" y="196"/>
                  </a:cubicBezTo>
                  <a:cubicBezTo>
                    <a:pt x="244" y="199"/>
                    <a:pt x="243" y="203"/>
                    <a:pt x="243" y="207"/>
                  </a:cubicBezTo>
                  <a:cubicBezTo>
                    <a:pt x="243" y="216"/>
                    <a:pt x="250" y="224"/>
                    <a:pt x="260" y="224"/>
                  </a:cubicBezTo>
                  <a:cubicBezTo>
                    <a:pt x="269" y="224"/>
                    <a:pt x="277" y="216"/>
                    <a:pt x="277" y="207"/>
                  </a:cubicBezTo>
                  <a:cubicBezTo>
                    <a:pt x="277" y="198"/>
                    <a:pt x="269" y="190"/>
                    <a:pt x="260" y="190"/>
                  </a:cubicBezTo>
                  <a:close/>
                  <a:moveTo>
                    <a:pt x="175" y="175"/>
                  </a:moveTo>
                  <a:cubicBezTo>
                    <a:pt x="174" y="176"/>
                    <a:pt x="167" y="188"/>
                    <a:pt x="164" y="194"/>
                  </a:cubicBezTo>
                  <a:cubicBezTo>
                    <a:pt x="162" y="198"/>
                    <a:pt x="160" y="197"/>
                    <a:pt x="157" y="197"/>
                  </a:cubicBezTo>
                  <a:cubicBezTo>
                    <a:pt x="151" y="197"/>
                    <a:pt x="145" y="201"/>
                    <a:pt x="142" y="206"/>
                  </a:cubicBezTo>
                  <a:cubicBezTo>
                    <a:pt x="142" y="208"/>
                    <a:pt x="141" y="210"/>
                    <a:pt x="138" y="210"/>
                  </a:cubicBezTo>
                  <a:cubicBezTo>
                    <a:pt x="136" y="210"/>
                    <a:pt x="120" y="210"/>
                    <a:pt x="114" y="210"/>
                  </a:cubicBezTo>
                  <a:cubicBezTo>
                    <a:pt x="111" y="210"/>
                    <a:pt x="110" y="208"/>
                    <a:pt x="109" y="207"/>
                  </a:cubicBezTo>
                  <a:cubicBezTo>
                    <a:pt x="107" y="201"/>
                    <a:pt x="101" y="197"/>
                    <a:pt x="94" y="197"/>
                  </a:cubicBezTo>
                  <a:cubicBezTo>
                    <a:pt x="93" y="197"/>
                    <a:pt x="89" y="198"/>
                    <a:pt x="87" y="194"/>
                  </a:cubicBezTo>
                  <a:cubicBezTo>
                    <a:pt x="85" y="190"/>
                    <a:pt x="77" y="176"/>
                    <a:pt x="77" y="176"/>
                  </a:cubicBezTo>
                  <a:cubicBezTo>
                    <a:pt x="75" y="173"/>
                    <a:pt x="76" y="172"/>
                    <a:pt x="77" y="169"/>
                  </a:cubicBezTo>
                  <a:cubicBezTo>
                    <a:pt x="79" y="166"/>
                    <a:pt x="80" y="163"/>
                    <a:pt x="80" y="160"/>
                  </a:cubicBezTo>
                  <a:cubicBezTo>
                    <a:pt x="80" y="156"/>
                    <a:pt x="79" y="153"/>
                    <a:pt x="77" y="150"/>
                  </a:cubicBezTo>
                  <a:cubicBezTo>
                    <a:pt x="75" y="148"/>
                    <a:pt x="75" y="146"/>
                    <a:pt x="76" y="144"/>
                  </a:cubicBezTo>
                  <a:cubicBezTo>
                    <a:pt x="80" y="138"/>
                    <a:pt x="86" y="127"/>
                    <a:pt x="87" y="125"/>
                  </a:cubicBezTo>
                  <a:cubicBezTo>
                    <a:pt x="89" y="122"/>
                    <a:pt x="93" y="122"/>
                    <a:pt x="94" y="122"/>
                  </a:cubicBezTo>
                  <a:cubicBezTo>
                    <a:pt x="101" y="122"/>
                    <a:pt x="106" y="118"/>
                    <a:pt x="109" y="113"/>
                  </a:cubicBezTo>
                  <a:cubicBezTo>
                    <a:pt x="110" y="112"/>
                    <a:pt x="111" y="109"/>
                    <a:pt x="115" y="109"/>
                  </a:cubicBezTo>
                  <a:cubicBezTo>
                    <a:pt x="118" y="109"/>
                    <a:pt x="131" y="109"/>
                    <a:pt x="138" y="109"/>
                  </a:cubicBezTo>
                  <a:cubicBezTo>
                    <a:pt x="140" y="109"/>
                    <a:pt x="142" y="111"/>
                    <a:pt x="142" y="112"/>
                  </a:cubicBezTo>
                  <a:cubicBezTo>
                    <a:pt x="145" y="118"/>
                    <a:pt x="151" y="122"/>
                    <a:pt x="157" y="122"/>
                  </a:cubicBezTo>
                  <a:cubicBezTo>
                    <a:pt x="159" y="122"/>
                    <a:pt x="162" y="122"/>
                    <a:pt x="164" y="124"/>
                  </a:cubicBezTo>
                  <a:cubicBezTo>
                    <a:pt x="165" y="127"/>
                    <a:pt x="172" y="139"/>
                    <a:pt x="175" y="144"/>
                  </a:cubicBezTo>
                  <a:cubicBezTo>
                    <a:pt x="176" y="146"/>
                    <a:pt x="175" y="149"/>
                    <a:pt x="175" y="150"/>
                  </a:cubicBezTo>
                  <a:cubicBezTo>
                    <a:pt x="173" y="152"/>
                    <a:pt x="171" y="156"/>
                    <a:pt x="171" y="160"/>
                  </a:cubicBezTo>
                  <a:cubicBezTo>
                    <a:pt x="171" y="163"/>
                    <a:pt x="172" y="166"/>
                    <a:pt x="174" y="169"/>
                  </a:cubicBezTo>
                  <a:cubicBezTo>
                    <a:pt x="175" y="170"/>
                    <a:pt x="176" y="173"/>
                    <a:pt x="175" y="17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08" name="Oval 102"/>
            <p:cNvSpPr>
              <a:spLocks noChangeArrowheads="1"/>
            </p:cNvSpPr>
            <p:nvPr/>
          </p:nvSpPr>
          <p:spPr bwMode="auto">
            <a:xfrm>
              <a:off x="6684963" y="3095625"/>
              <a:ext cx="74613" cy="71438"/>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9" name="Oval 103"/>
            <p:cNvSpPr>
              <a:spLocks noChangeArrowheads="1"/>
            </p:cNvSpPr>
            <p:nvPr/>
          </p:nvSpPr>
          <p:spPr bwMode="auto">
            <a:xfrm>
              <a:off x="6932613" y="35337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0" name="Freeform 104"/>
            <p:cNvSpPr/>
            <p:nvPr/>
          </p:nvSpPr>
          <p:spPr bwMode="auto">
            <a:xfrm>
              <a:off x="6937375" y="2974975"/>
              <a:ext cx="82550" cy="82550"/>
            </a:xfrm>
            <a:custGeom>
              <a:avLst/>
              <a:gdLst/>
              <a:ahLst/>
              <a:cxnLst>
                <a:cxn ang="0">
                  <a:pos x="20" y="25"/>
                </a:cxn>
                <a:cxn ang="0">
                  <a:pos x="3" y="21"/>
                </a:cxn>
                <a:cxn ang="0">
                  <a:pos x="8" y="4"/>
                </a:cxn>
                <a:cxn ang="0">
                  <a:pos x="24" y="8"/>
                </a:cxn>
                <a:cxn ang="0">
                  <a:pos x="20" y="25"/>
                </a:cxn>
              </a:cxnLst>
              <a:rect l="0" t="0" r="r" b="b"/>
              <a:pathLst>
                <a:path w="28" h="28">
                  <a:moveTo>
                    <a:pt x="20" y="25"/>
                  </a:moveTo>
                  <a:cubicBezTo>
                    <a:pt x="14" y="28"/>
                    <a:pt x="7" y="26"/>
                    <a:pt x="3" y="21"/>
                  </a:cubicBezTo>
                  <a:cubicBezTo>
                    <a:pt x="0" y="15"/>
                    <a:pt x="2" y="7"/>
                    <a:pt x="8" y="4"/>
                  </a:cubicBezTo>
                  <a:cubicBezTo>
                    <a:pt x="14" y="0"/>
                    <a:pt x="21" y="2"/>
                    <a:pt x="24" y="8"/>
                  </a:cubicBezTo>
                  <a:cubicBezTo>
                    <a:pt x="28" y="14"/>
                    <a:pt x="26" y="22"/>
                    <a:pt x="20" y="25"/>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1" name="Oval 105"/>
            <p:cNvSpPr>
              <a:spLocks noChangeArrowheads="1"/>
            </p:cNvSpPr>
            <p:nvPr/>
          </p:nvSpPr>
          <p:spPr bwMode="auto">
            <a:xfrm>
              <a:off x="6624638" y="2974975"/>
              <a:ext cx="69850" cy="74613"/>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2" name="Freeform 106"/>
            <p:cNvSpPr/>
            <p:nvPr/>
          </p:nvSpPr>
          <p:spPr bwMode="auto">
            <a:xfrm>
              <a:off x="6608763" y="3522663"/>
              <a:ext cx="82550" cy="80963"/>
            </a:xfrm>
            <a:custGeom>
              <a:avLst/>
              <a:gdLst/>
              <a:ahLst/>
              <a:cxnLst>
                <a:cxn ang="0">
                  <a:pos x="8" y="3"/>
                </a:cxn>
                <a:cxn ang="0">
                  <a:pos x="24" y="8"/>
                </a:cxn>
                <a:cxn ang="0">
                  <a:pos x="20" y="25"/>
                </a:cxn>
                <a:cxn ang="0">
                  <a:pos x="3" y="20"/>
                </a:cxn>
                <a:cxn ang="0">
                  <a:pos x="8" y="3"/>
                </a:cxn>
              </a:cxnLst>
              <a:rect l="0" t="0" r="r" b="b"/>
              <a:pathLst>
                <a:path w="28" h="28">
                  <a:moveTo>
                    <a:pt x="8" y="3"/>
                  </a:moveTo>
                  <a:cubicBezTo>
                    <a:pt x="14" y="0"/>
                    <a:pt x="21" y="2"/>
                    <a:pt x="24" y="8"/>
                  </a:cubicBezTo>
                  <a:cubicBezTo>
                    <a:pt x="28" y="14"/>
                    <a:pt x="26" y="21"/>
                    <a:pt x="20" y="25"/>
                  </a:cubicBezTo>
                  <a:cubicBezTo>
                    <a:pt x="14" y="28"/>
                    <a:pt x="7" y="26"/>
                    <a:pt x="3" y="20"/>
                  </a:cubicBezTo>
                  <a:cubicBezTo>
                    <a:pt x="0" y="14"/>
                    <a:pt x="2" y="7"/>
                    <a:pt x="8" y="3"/>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13" name="Oval 107"/>
            <p:cNvSpPr>
              <a:spLocks noChangeArrowheads="1"/>
            </p:cNvSpPr>
            <p:nvPr/>
          </p:nvSpPr>
          <p:spPr bwMode="auto">
            <a:xfrm>
              <a:off x="6684963" y="3416300"/>
              <a:ext cx="74613" cy="69850"/>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4" name="Oval 108"/>
            <p:cNvSpPr>
              <a:spLocks noChangeArrowheads="1"/>
            </p:cNvSpPr>
            <p:nvPr/>
          </p:nvSpPr>
          <p:spPr bwMode="auto">
            <a:xfrm>
              <a:off x="6870700" y="3095625"/>
              <a:ext cx="73025" cy="71438"/>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5" name="Oval 109"/>
            <p:cNvSpPr>
              <a:spLocks noChangeArrowheads="1"/>
            </p:cNvSpPr>
            <p:nvPr/>
          </p:nvSpPr>
          <p:spPr bwMode="auto">
            <a:xfrm>
              <a:off x="6870700" y="3416300"/>
              <a:ext cx="73025" cy="69850"/>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6" name="Oval 110"/>
            <p:cNvSpPr>
              <a:spLocks noChangeArrowheads="1"/>
            </p:cNvSpPr>
            <p:nvPr/>
          </p:nvSpPr>
          <p:spPr bwMode="auto">
            <a:xfrm>
              <a:off x="6594475" y="32543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7" name="Oval 111"/>
            <p:cNvSpPr>
              <a:spLocks noChangeArrowheads="1"/>
            </p:cNvSpPr>
            <p:nvPr/>
          </p:nvSpPr>
          <p:spPr bwMode="auto">
            <a:xfrm>
              <a:off x="6459538" y="32543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8" name="Oval 112"/>
            <p:cNvSpPr>
              <a:spLocks noChangeArrowheads="1"/>
            </p:cNvSpPr>
            <p:nvPr/>
          </p:nvSpPr>
          <p:spPr bwMode="auto">
            <a:xfrm>
              <a:off x="6480175" y="3527425"/>
              <a:ext cx="73025" cy="71438"/>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9" name="Oval 113"/>
            <p:cNvSpPr>
              <a:spLocks noChangeArrowheads="1"/>
            </p:cNvSpPr>
            <p:nvPr/>
          </p:nvSpPr>
          <p:spPr bwMode="auto">
            <a:xfrm>
              <a:off x="6961188" y="32543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20" name="Oval 114"/>
            <p:cNvSpPr>
              <a:spLocks noChangeArrowheads="1"/>
            </p:cNvSpPr>
            <p:nvPr/>
          </p:nvSpPr>
          <p:spPr bwMode="auto">
            <a:xfrm>
              <a:off x="7096125" y="32543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21" name="Oval 115"/>
            <p:cNvSpPr>
              <a:spLocks noChangeArrowheads="1"/>
            </p:cNvSpPr>
            <p:nvPr/>
          </p:nvSpPr>
          <p:spPr bwMode="auto">
            <a:xfrm>
              <a:off x="7172325" y="3395663"/>
              <a:ext cx="71438" cy="69850"/>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22" name="Oval 116"/>
            <p:cNvSpPr>
              <a:spLocks noChangeArrowheads="1"/>
            </p:cNvSpPr>
            <p:nvPr/>
          </p:nvSpPr>
          <p:spPr bwMode="auto">
            <a:xfrm>
              <a:off x="7172325" y="3116263"/>
              <a:ext cx="71438" cy="7302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23" name="Freeform 117"/>
            <p:cNvSpPr/>
            <p:nvPr/>
          </p:nvSpPr>
          <p:spPr bwMode="auto">
            <a:xfrm>
              <a:off x="6697663" y="2836863"/>
              <a:ext cx="82550" cy="85725"/>
            </a:xfrm>
            <a:custGeom>
              <a:avLst/>
              <a:gdLst/>
              <a:ahLst/>
              <a:cxnLst>
                <a:cxn ang="0">
                  <a:pos x="8" y="4"/>
                </a:cxn>
                <a:cxn ang="0">
                  <a:pos x="25" y="8"/>
                </a:cxn>
                <a:cxn ang="0">
                  <a:pos x="20" y="25"/>
                </a:cxn>
                <a:cxn ang="0">
                  <a:pos x="3" y="21"/>
                </a:cxn>
                <a:cxn ang="0">
                  <a:pos x="8" y="4"/>
                </a:cxn>
              </a:cxnLst>
              <a:rect l="0" t="0" r="r" b="b"/>
              <a:pathLst>
                <a:path w="28" h="29">
                  <a:moveTo>
                    <a:pt x="8" y="4"/>
                  </a:moveTo>
                  <a:cubicBezTo>
                    <a:pt x="14" y="0"/>
                    <a:pt x="21" y="2"/>
                    <a:pt x="25" y="8"/>
                  </a:cubicBezTo>
                  <a:cubicBezTo>
                    <a:pt x="28" y="14"/>
                    <a:pt x="26" y="22"/>
                    <a:pt x="20" y="25"/>
                  </a:cubicBezTo>
                  <a:cubicBezTo>
                    <a:pt x="14" y="29"/>
                    <a:pt x="7" y="27"/>
                    <a:pt x="3" y="21"/>
                  </a:cubicBezTo>
                  <a:cubicBezTo>
                    <a:pt x="0" y="15"/>
                    <a:pt x="2" y="7"/>
                    <a:pt x="8" y="4"/>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24" name="Oval 118"/>
            <p:cNvSpPr>
              <a:spLocks noChangeArrowheads="1"/>
            </p:cNvSpPr>
            <p:nvPr/>
          </p:nvSpPr>
          <p:spPr bwMode="auto">
            <a:xfrm>
              <a:off x="6480175" y="2973388"/>
              <a:ext cx="73025" cy="69850"/>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25" name="Freeform 119"/>
            <p:cNvSpPr/>
            <p:nvPr/>
          </p:nvSpPr>
          <p:spPr bwMode="auto">
            <a:xfrm>
              <a:off x="6664325" y="3633788"/>
              <a:ext cx="82550" cy="82550"/>
            </a:xfrm>
            <a:custGeom>
              <a:avLst/>
              <a:gdLst/>
              <a:ahLst/>
              <a:cxnLst>
                <a:cxn ang="0">
                  <a:pos x="20" y="4"/>
                </a:cxn>
                <a:cxn ang="0">
                  <a:pos x="3" y="8"/>
                </a:cxn>
                <a:cxn ang="0">
                  <a:pos x="8" y="25"/>
                </a:cxn>
                <a:cxn ang="0">
                  <a:pos x="24" y="20"/>
                </a:cxn>
                <a:cxn ang="0">
                  <a:pos x="20" y="4"/>
                </a:cxn>
              </a:cxnLst>
              <a:rect l="0" t="0" r="r" b="b"/>
              <a:pathLst>
                <a:path w="28" h="28">
                  <a:moveTo>
                    <a:pt x="20" y="4"/>
                  </a:moveTo>
                  <a:cubicBezTo>
                    <a:pt x="14" y="0"/>
                    <a:pt x="7" y="2"/>
                    <a:pt x="3" y="8"/>
                  </a:cubicBezTo>
                  <a:cubicBezTo>
                    <a:pt x="0" y="14"/>
                    <a:pt x="2" y="21"/>
                    <a:pt x="8" y="25"/>
                  </a:cubicBezTo>
                  <a:cubicBezTo>
                    <a:pt x="14" y="28"/>
                    <a:pt x="21" y="26"/>
                    <a:pt x="24" y="20"/>
                  </a:cubicBezTo>
                  <a:cubicBezTo>
                    <a:pt x="28" y="14"/>
                    <a:pt x="26" y="7"/>
                    <a:pt x="20" y="4"/>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26" name="Oval 120"/>
            <p:cNvSpPr>
              <a:spLocks noChangeArrowheads="1"/>
            </p:cNvSpPr>
            <p:nvPr/>
          </p:nvSpPr>
          <p:spPr bwMode="auto">
            <a:xfrm>
              <a:off x="7067550" y="3533775"/>
              <a:ext cx="73025" cy="73025"/>
            </a:xfrm>
            <a:prstGeom prst="ellipse">
              <a:avLst/>
            </a:prstGeom>
            <a:grpFill/>
            <a:ln w="9525">
              <a:noFill/>
              <a:round/>
            </a:ln>
          </p:spPr>
          <p:txBody>
            <a:bodyPr vert="horz" wrap="square" lIns="121920" tIns="60960" rIns="121920" bIns="60960" numCol="1" anchor="t" anchorCtr="0" compatLnSpc="1"/>
            <a:lstStyle/>
            <a:p>
              <a:endParaRPr lang="en-US" sz="2400"/>
            </a:p>
          </p:txBody>
        </p:sp>
      </p:grpSp>
      <p:sp>
        <p:nvSpPr>
          <p:cNvPr id="227" name="Freeform 124"/>
          <p:cNvSpPr>
            <a:spLocks noEditPoints="1"/>
          </p:cNvSpPr>
          <p:nvPr/>
        </p:nvSpPr>
        <p:spPr bwMode="auto">
          <a:xfrm>
            <a:off x="7358816" y="1667668"/>
            <a:ext cx="829747" cy="901120"/>
          </a:xfrm>
          <a:custGeom>
            <a:avLst/>
            <a:gdLst/>
            <a:ahLst/>
            <a:cxnLst>
              <a:cxn ang="0">
                <a:pos x="142" y="47"/>
              </a:cxn>
              <a:cxn ang="0">
                <a:pos x="138" y="21"/>
              </a:cxn>
              <a:cxn ang="0">
                <a:pos x="89" y="14"/>
              </a:cxn>
              <a:cxn ang="0">
                <a:pos x="76" y="0"/>
              </a:cxn>
              <a:cxn ang="0">
                <a:pos x="62" y="15"/>
              </a:cxn>
              <a:cxn ang="0">
                <a:pos x="13" y="21"/>
              </a:cxn>
              <a:cxn ang="0">
                <a:pos x="11" y="47"/>
              </a:cxn>
              <a:cxn ang="0">
                <a:pos x="0" y="121"/>
              </a:cxn>
              <a:cxn ang="0">
                <a:pos x="26" y="126"/>
              </a:cxn>
              <a:cxn ang="0">
                <a:pos x="62" y="150"/>
              </a:cxn>
              <a:cxn ang="0">
                <a:pos x="89" y="150"/>
              </a:cxn>
              <a:cxn ang="0">
                <a:pos x="126" y="126"/>
              </a:cxn>
              <a:cxn ang="0">
                <a:pos x="151" y="121"/>
              </a:cxn>
              <a:cxn ang="0">
                <a:pos x="18" y="108"/>
              </a:cxn>
              <a:cxn ang="0">
                <a:pos x="24" y="43"/>
              </a:cxn>
              <a:cxn ang="0">
                <a:pos x="62" y="64"/>
              </a:cxn>
              <a:cxn ang="0">
                <a:pos x="73" y="86"/>
              </a:cxn>
              <a:cxn ang="0">
                <a:pos x="21" y="110"/>
              </a:cxn>
              <a:cxn ang="0">
                <a:pos x="26" y="116"/>
              </a:cxn>
              <a:cxn ang="0">
                <a:pos x="73" y="137"/>
              </a:cxn>
              <a:cxn ang="0">
                <a:pos x="27" y="119"/>
              </a:cxn>
              <a:cxn ang="0">
                <a:pos x="80" y="138"/>
              </a:cxn>
              <a:cxn ang="0">
                <a:pos x="126" y="116"/>
              </a:cxn>
              <a:cxn ang="0">
                <a:pos x="82" y="139"/>
              </a:cxn>
              <a:cxn ang="0">
                <a:pos x="80" y="93"/>
              </a:cxn>
              <a:cxn ang="0">
                <a:pos x="80" y="77"/>
              </a:cxn>
              <a:cxn ang="0">
                <a:pos x="89" y="61"/>
              </a:cxn>
              <a:cxn ang="0">
                <a:pos x="135" y="47"/>
              </a:cxn>
              <a:cxn ang="0">
                <a:pos x="130" y="110"/>
              </a:cxn>
              <a:cxn ang="0">
                <a:pos x="125" y="34"/>
              </a:cxn>
              <a:cxn ang="0">
                <a:pos x="125" y="37"/>
              </a:cxn>
              <a:cxn ang="0">
                <a:pos x="80" y="51"/>
              </a:cxn>
              <a:cxn ang="0">
                <a:pos x="86" y="21"/>
              </a:cxn>
              <a:cxn ang="0">
                <a:pos x="65" y="21"/>
              </a:cxn>
              <a:cxn ang="0">
                <a:pos x="73" y="51"/>
              </a:cxn>
              <a:cxn ang="0">
                <a:pos x="27" y="37"/>
              </a:cxn>
              <a:cxn ang="0">
                <a:pos x="27" y="34"/>
              </a:cxn>
            </a:cxnLst>
            <a:rect l="0" t="0" r="r" b="b"/>
            <a:pathLst>
              <a:path w="151" h="164">
                <a:moveTo>
                  <a:pt x="142" y="108"/>
                </a:moveTo>
                <a:cubicBezTo>
                  <a:pt x="142" y="47"/>
                  <a:pt x="142" y="47"/>
                  <a:pt x="142" y="47"/>
                </a:cubicBezTo>
                <a:cubicBezTo>
                  <a:pt x="148" y="45"/>
                  <a:pt x="151" y="40"/>
                  <a:pt x="151" y="35"/>
                </a:cubicBezTo>
                <a:cubicBezTo>
                  <a:pt x="151" y="27"/>
                  <a:pt x="145" y="21"/>
                  <a:pt x="138" y="21"/>
                </a:cubicBezTo>
                <a:cubicBezTo>
                  <a:pt x="133" y="21"/>
                  <a:pt x="129" y="24"/>
                  <a:pt x="127" y="27"/>
                </a:cubicBezTo>
                <a:cubicBezTo>
                  <a:pt x="89" y="14"/>
                  <a:pt x="89" y="14"/>
                  <a:pt x="89" y="14"/>
                </a:cubicBezTo>
                <a:cubicBezTo>
                  <a:pt x="89" y="14"/>
                  <a:pt x="89" y="14"/>
                  <a:pt x="89" y="13"/>
                </a:cubicBezTo>
                <a:cubicBezTo>
                  <a:pt x="89" y="6"/>
                  <a:pt x="83" y="0"/>
                  <a:pt x="76" y="0"/>
                </a:cubicBezTo>
                <a:cubicBezTo>
                  <a:pt x="68" y="0"/>
                  <a:pt x="62" y="6"/>
                  <a:pt x="62" y="13"/>
                </a:cubicBezTo>
                <a:cubicBezTo>
                  <a:pt x="62" y="14"/>
                  <a:pt x="62" y="14"/>
                  <a:pt x="62" y="15"/>
                </a:cubicBezTo>
                <a:cubicBezTo>
                  <a:pt x="25" y="27"/>
                  <a:pt x="25" y="27"/>
                  <a:pt x="25" y="27"/>
                </a:cubicBezTo>
                <a:cubicBezTo>
                  <a:pt x="22" y="24"/>
                  <a:pt x="18" y="21"/>
                  <a:pt x="13" y="21"/>
                </a:cubicBezTo>
                <a:cubicBezTo>
                  <a:pt x="6" y="21"/>
                  <a:pt x="0" y="27"/>
                  <a:pt x="0" y="35"/>
                </a:cubicBezTo>
                <a:cubicBezTo>
                  <a:pt x="0" y="41"/>
                  <a:pt x="5" y="46"/>
                  <a:pt x="11" y="47"/>
                </a:cubicBezTo>
                <a:cubicBezTo>
                  <a:pt x="11" y="108"/>
                  <a:pt x="11" y="108"/>
                  <a:pt x="11" y="108"/>
                </a:cubicBezTo>
                <a:cubicBezTo>
                  <a:pt x="5" y="109"/>
                  <a:pt x="0" y="115"/>
                  <a:pt x="0" y="121"/>
                </a:cubicBezTo>
                <a:cubicBezTo>
                  <a:pt x="0" y="128"/>
                  <a:pt x="6" y="134"/>
                  <a:pt x="13" y="134"/>
                </a:cubicBezTo>
                <a:cubicBezTo>
                  <a:pt x="19" y="134"/>
                  <a:pt x="24" y="131"/>
                  <a:pt x="26" y="126"/>
                </a:cubicBezTo>
                <a:cubicBezTo>
                  <a:pt x="64" y="144"/>
                  <a:pt x="64" y="144"/>
                  <a:pt x="64" y="144"/>
                </a:cubicBezTo>
                <a:cubicBezTo>
                  <a:pt x="63" y="146"/>
                  <a:pt x="62" y="148"/>
                  <a:pt x="62" y="150"/>
                </a:cubicBezTo>
                <a:cubicBezTo>
                  <a:pt x="62" y="158"/>
                  <a:pt x="68" y="164"/>
                  <a:pt x="76" y="164"/>
                </a:cubicBezTo>
                <a:cubicBezTo>
                  <a:pt x="83" y="164"/>
                  <a:pt x="89" y="158"/>
                  <a:pt x="89" y="150"/>
                </a:cubicBezTo>
                <a:cubicBezTo>
                  <a:pt x="89" y="148"/>
                  <a:pt x="88" y="146"/>
                  <a:pt x="87" y="144"/>
                </a:cubicBezTo>
                <a:cubicBezTo>
                  <a:pt x="126" y="126"/>
                  <a:pt x="126" y="126"/>
                  <a:pt x="126" y="126"/>
                </a:cubicBezTo>
                <a:cubicBezTo>
                  <a:pt x="128" y="131"/>
                  <a:pt x="133" y="134"/>
                  <a:pt x="138" y="134"/>
                </a:cubicBezTo>
                <a:cubicBezTo>
                  <a:pt x="145" y="134"/>
                  <a:pt x="151" y="128"/>
                  <a:pt x="151" y="121"/>
                </a:cubicBezTo>
                <a:cubicBezTo>
                  <a:pt x="151" y="115"/>
                  <a:pt x="148" y="110"/>
                  <a:pt x="142" y="108"/>
                </a:cubicBezTo>
                <a:close/>
                <a:moveTo>
                  <a:pt x="18" y="108"/>
                </a:moveTo>
                <a:cubicBezTo>
                  <a:pt x="18" y="47"/>
                  <a:pt x="18" y="47"/>
                  <a:pt x="18" y="47"/>
                </a:cubicBezTo>
                <a:cubicBezTo>
                  <a:pt x="20" y="46"/>
                  <a:pt x="22" y="45"/>
                  <a:pt x="24" y="43"/>
                </a:cubicBezTo>
                <a:cubicBezTo>
                  <a:pt x="63" y="61"/>
                  <a:pt x="63" y="61"/>
                  <a:pt x="63" y="61"/>
                </a:cubicBezTo>
                <a:cubicBezTo>
                  <a:pt x="62" y="62"/>
                  <a:pt x="62" y="63"/>
                  <a:pt x="62" y="64"/>
                </a:cubicBezTo>
                <a:cubicBezTo>
                  <a:pt x="62" y="70"/>
                  <a:pt x="67" y="76"/>
                  <a:pt x="73" y="77"/>
                </a:cubicBezTo>
                <a:cubicBezTo>
                  <a:pt x="73" y="86"/>
                  <a:pt x="73" y="86"/>
                  <a:pt x="73" y="86"/>
                </a:cubicBezTo>
                <a:cubicBezTo>
                  <a:pt x="73" y="93"/>
                  <a:pt x="73" y="93"/>
                  <a:pt x="73" y="93"/>
                </a:cubicBezTo>
                <a:cubicBezTo>
                  <a:pt x="21" y="110"/>
                  <a:pt x="21" y="110"/>
                  <a:pt x="21" y="110"/>
                </a:cubicBezTo>
                <a:cubicBezTo>
                  <a:pt x="20" y="109"/>
                  <a:pt x="19" y="109"/>
                  <a:pt x="18" y="108"/>
                </a:cubicBezTo>
                <a:close/>
                <a:moveTo>
                  <a:pt x="26" y="116"/>
                </a:moveTo>
                <a:cubicBezTo>
                  <a:pt x="73" y="100"/>
                  <a:pt x="73" y="100"/>
                  <a:pt x="73" y="100"/>
                </a:cubicBezTo>
                <a:cubicBezTo>
                  <a:pt x="73" y="137"/>
                  <a:pt x="73" y="137"/>
                  <a:pt x="73" y="137"/>
                </a:cubicBezTo>
                <a:cubicBezTo>
                  <a:pt x="72" y="138"/>
                  <a:pt x="70" y="138"/>
                  <a:pt x="69" y="139"/>
                </a:cubicBezTo>
                <a:cubicBezTo>
                  <a:pt x="27" y="119"/>
                  <a:pt x="27" y="119"/>
                  <a:pt x="27" y="119"/>
                </a:cubicBezTo>
                <a:cubicBezTo>
                  <a:pt x="26" y="118"/>
                  <a:pt x="26" y="117"/>
                  <a:pt x="26" y="116"/>
                </a:cubicBezTo>
                <a:close/>
                <a:moveTo>
                  <a:pt x="80" y="138"/>
                </a:moveTo>
                <a:cubicBezTo>
                  <a:pt x="80" y="101"/>
                  <a:pt x="80" y="101"/>
                  <a:pt x="80" y="101"/>
                </a:cubicBezTo>
                <a:cubicBezTo>
                  <a:pt x="126" y="116"/>
                  <a:pt x="126" y="116"/>
                  <a:pt x="126" y="116"/>
                </a:cubicBezTo>
                <a:cubicBezTo>
                  <a:pt x="125" y="117"/>
                  <a:pt x="125" y="118"/>
                  <a:pt x="125" y="119"/>
                </a:cubicBezTo>
                <a:cubicBezTo>
                  <a:pt x="82" y="139"/>
                  <a:pt x="82" y="139"/>
                  <a:pt x="82" y="139"/>
                </a:cubicBezTo>
                <a:cubicBezTo>
                  <a:pt x="81" y="138"/>
                  <a:pt x="80" y="138"/>
                  <a:pt x="80" y="138"/>
                </a:cubicBezTo>
                <a:close/>
                <a:moveTo>
                  <a:pt x="80" y="93"/>
                </a:moveTo>
                <a:cubicBezTo>
                  <a:pt x="80" y="85"/>
                  <a:pt x="80" y="85"/>
                  <a:pt x="80" y="85"/>
                </a:cubicBezTo>
                <a:cubicBezTo>
                  <a:pt x="80" y="77"/>
                  <a:pt x="80" y="77"/>
                  <a:pt x="80" y="77"/>
                </a:cubicBezTo>
                <a:cubicBezTo>
                  <a:pt x="85" y="75"/>
                  <a:pt x="89" y="70"/>
                  <a:pt x="89" y="64"/>
                </a:cubicBezTo>
                <a:cubicBezTo>
                  <a:pt x="89" y="63"/>
                  <a:pt x="89" y="62"/>
                  <a:pt x="89" y="61"/>
                </a:cubicBezTo>
                <a:cubicBezTo>
                  <a:pt x="128" y="43"/>
                  <a:pt x="128" y="43"/>
                  <a:pt x="128" y="43"/>
                </a:cubicBezTo>
                <a:cubicBezTo>
                  <a:pt x="130" y="45"/>
                  <a:pt x="132" y="47"/>
                  <a:pt x="135" y="47"/>
                </a:cubicBezTo>
                <a:cubicBezTo>
                  <a:pt x="135" y="108"/>
                  <a:pt x="135" y="108"/>
                  <a:pt x="135" y="108"/>
                </a:cubicBezTo>
                <a:cubicBezTo>
                  <a:pt x="133" y="108"/>
                  <a:pt x="132" y="109"/>
                  <a:pt x="130" y="110"/>
                </a:cubicBezTo>
                <a:lnTo>
                  <a:pt x="80" y="93"/>
                </a:lnTo>
                <a:close/>
                <a:moveTo>
                  <a:pt x="125" y="34"/>
                </a:moveTo>
                <a:cubicBezTo>
                  <a:pt x="125" y="34"/>
                  <a:pt x="125" y="34"/>
                  <a:pt x="125" y="35"/>
                </a:cubicBezTo>
                <a:cubicBezTo>
                  <a:pt x="125" y="35"/>
                  <a:pt x="125" y="36"/>
                  <a:pt x="125" y="37"/>
                </a:cubicBezTo>
                <a:cubicBezTo>
                  <a:pt x="85" y="55"/>
                  <a:pt x="85" y="55"/>
                  <a:pt x="85" y="55"/>
                </a:cubicBezTo>
                <a:cubicBezTo>
                  <a:pt x="84" y="53"/>
                  <a:pt x="82" y="52"/>
                  <a:pt x="80" y="51"/>
                </a:cubicBezTo>
                <a:cubicBezTo>
                  <a:pt x="80" y="26"/>
                  <a:pt x="80" y="26"/>
                  <a:pt x="80" y="26"/>
                </a:cubicBezTo>
                <a:cubicBezTo>
                  <a:pt x="82" y="25"/>
                  <a:pt x="85" y="23"/>
                  <a:pt x="86" y="21"/>
                </a:cubicBezTo>
                <a:lnTo>
                  <a:pt x="125" y="34"/>
                </a:lnTo>
                <a:close/>
                <a:moveTo>
                  <a:pt x="65" y="21"/>
                </a:moveTo>
                <a:cubicBezTo>
                  <a:pt x="67" y="24"/>
                  <a:pt x="69" y="26"/>
                  <a:pt x="73" y="26"/>
                </a:cubicBezTo>
                <a:cubicBezTo>
                  <a:pt x="73" y="51"/>
                  <a:pt x="73" y="51"/>
                  <a:pt x="73" y="51"/>
                </a:cubicBezTo>
                <a:cubicBezTo>
                  <a:pt x="70" y="52"/>
                  <a:pt x="68" y="53"/>
                  <a:pt x="66" y="55"/>
                </a:cubicBezTo>
                <a:cubicBezTo>
                  <a:pt x="27" y="37"/>
                  <a:pt x="27" y="37"/>
                  <a:pt x="27" y="37"/>
                </a:cubicBezTo>
                <a:cubicBezTo>
                  <a:pt x="27" y="36"/>
                  <a:pt x="27" y="35"/>
                  <a:pt x="27" y="35"/>
                </a:cubicBezTo>
                <a:cubicBezTo>
                  <a:pt x="27" y="34"/>
                  <a:pt x="27" y="34"/>
                  <a:pt x="27" y="34"/>
                </a:cubicBezTo>
                <a:lnTo>
                  <a:pt x="65" y="21"/>
                </a:lnTo>
                <a:close/>
              </a:path>
            </a:pathLst>
          </a:custGeom>
          <a:solidFill>
            <a:srgbClr val="00A69C"/>
          </a:solidFill>
          <a:ln w="9525">
            <a:noFill/>
            <a:round/>
          </a:ln>
        </p:spPr>
        <p:txBody>
          <a:bodyPr vert="horz" wrap="square" lIns="121920" tIns="60960" rIns="121920" bIns="60960" numCol="1" anchor="t" anchorCtr="0" compatLnSpc="1"/>
          <a:lstStyle/>
          <a:p>
            <a:endParaRPr lang="en-US" sz="2400"/>
          </a:p>
        </p:txBody>
      </p:sp>
      <p:sp>
        <p:nvSpPr>
          <p:cNvPr id="230" name="Rectangular Callout 229"/>
          <p:cNvSpPr/>
          <p:nvPr/>
        </p:nvSpPr>
        <p:spPr>
          <a:xfrm rot="10800000">
            <a:off x="8431477" y="4885539"/>
            <a:ext cx="1640467" cy="1185312"/>
          </a:xfrm>
          <a:prstGeom prst="wedgeRectCallout">
            <a:avLst>
              <a:gd name="adj1" fmla="val -30714"/>
              <a:gd name="adj2" fmla="val 77460"/>
            </a:avLst>
          </a:prstGeom>
          <a:noFill/>
          <a:ln w="19050">
            <a:solidFill>
              <a:srgbClr val="EC1C2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accent1">
                  <a:lumMod val="75000"/>
                </a:schemeClr>
              </a:solidFill>
              <a:latin typeface="FontAwesome" pitchFamily="2" charset="0"/>
            </a:endParaRPr>
          </a:p>
        </p:txBody>
      </p:sp>
      <p:sp>
        <p:nvSpPr>
          <p:cNvPr id="2111" name="Freeform 63"/>
          <p:cNvSpPr>
            <a:spLocks noEditPoints="1"/>
          </p:cNvSpPr>
          <p:nvPr/>
        </p:nvSpPr>
        <p:spPr bwMode="auto">
          <a:xfrm rot="3952011">
            <a:off x="8769242" y="4907193"/>
            <a:ext cx="912901" cy="1075815"/>
          </a:xfrm>
          <a:custGeom>
            <a:avLst/>
            <a:gdLst/>
            <a:ahLst/>
            <a:cxnLst>
              <a:cxn ang="0">
                <a:pos x="413" y="276"/>
              </a:cxn>
              <a:cxn ang="0">
                <a:pos x="375" y="294"/>
              </a:cxn>
              <a:cxn ang="0">
                <a:pos x="317" y="265"/>
              </a:cxn>
              <a:cxn ang="0">
                <a:pos x="318" y="253"/>
              </a:cxn>
              <a:cxn ang="0">
                <a:pos x="292" y="204"/>
              </a:cxn>
              <a:cxn ang="0">
                <a:pos x="329" y="99"/>
              </a:cxn>
              <a:cxn ang="0">
                <a:pos x="379" y="49"/>
              </a:cxn>
              <a:cxn ang="0">
                <a:pos x="329" y="0"/>
              </a:cxn>
              <a:cxn ang="0">
                <a:pos x="280" y="49"/>
              </a:cxn>
              <a:cxn ang="0">
                <a:pos x="305" y="92"/>
              </a:cxn>
              <a:cxn ang="0">
                <a:pos x="269" y="194"/>
              </a:cxn>
              <a:cxn ang="0">
                <a:pos x="258" y="193"/>
              </a:cxn>
              <a:cxn ang="0">
                <a:pos x="198" y="249"/>
              </a:cxn>
              <a:cxn ang="0">
                <a:pos x="96" y="273"/>
              </a:cxn>
              <a:cxn ang="0">
                <a:pos x="49" y="238"/>
              </a:cxn>
              <a:cxn ang="0">
                <a:pos x="0" y="288"/>
              </a:cxn>
              <a:cxn ang="0">
                <a:pos x="49" y="337"/>
              </a:cxn>
              <a:cxn ang="0">
                <a:pos x="98" y="298"/>
              </a:cxn>
              <a:cxn ang="0">
                <a:pos x="202" y="273"/>
              </a:cxn>
              <a:cxn ang="0">
                <a:pos x="256" y="313"/>
              </a:cxn>
              <a:cxn ang="0">
                <a:pos x="262" y="452"/>
              </a:cxn>
              <a:cxn ang="0">
                <a:pos x="236" y="495"/>
              </a:cxn>
              <a:cxn ang="0">
                <a:pos x="286" y="545"/>
              </a:cxn>
              <a:cxn ang="0">
                <a:pos x="335" y="495"/>
              </a:cxn>
              <a:cxn ang="0">
                <a:pos x="288" y="446"/>
              </a:cxn>
              <a:cxn ang="0">
                <a:pos x="281" y="308"/>
              </a:cxn>
              <a:cxn ang="0">
                <a:pos x="307" y="287"/>
              </a:cxn>
              <a:cxn ang="0">
                <a:pos x="364" y="316"/>
              </a:cxn>
              <a:cxn ang="0">
                <a:pos x="363" y="325"/>
              </a:cxn>
              <a:cxn ang="0">
                <a:pos x="413" y="375"/>
              </a:cxn>
              <a:cxn ang="0">
                <a:pos x="462" y="325"/>
              </a:cxn>
              <a:cxn ang="0">
                <a:pos x="413" y="276"/>
              </a:cxn>
              <a:cxn ang="0">
                <a:pos x="413" y="276"/>
              </a:cxn>
              <a:cxn ang="0">
                <a:pos x="413" y="276"/>
              </a:cxn>
            </a:cxnLst>
            <a:rect l="0" t="0" r="r" b="b"/>
            <a:pathLst>
              <a:path w="462" h="545">
                <a:moveTo>
                  <a:pt x="413" y="276"/>
                </a:moveTo>
                <a:cubicBezTo>
                  <a:pt x="397" y="276"/>
                  <a:pt x="384" y="283"/>
                  <a:pt x="375" y="294"/>
                </a:cubicBezTo>
                <a:cubicBezTo>
                  <a:pt x="317" y="265"/>
                  <a:pt x="317" y="265"/>
                  <a:pt x="317" y="265"/>
                </a:cubicBezTo>
                <a:cubicBezTo>
                  <a:pt x="317" y="261"/>
                  <a:pt x="318" y="257"/>
                  <a:pt x="318" y="253"/>
                </a:cubicBezTo>
                <a:cubicBezTo>
                  <a:pt x="318" y="233"/>
                  <a:pt x="308" y="215"/>
                  <a:pt x="292" y="204"/>
                </a:cubicBezTo>
                <a:cubicBezTo>
                  <a:pt x="329" y="99"/>
                  <a:pt x="329" y="99"/>
                  <a:pt x="329" y="99"/>
                </a:cubicBezTo>
                <a:cubicBezTo>
                  <a:pt x="356" y="99"/>
                  <a:pt x="379" y="77"/>
                  <a:pt x="379" y="49"/>
                </a:cubicBezTo>
                <a:cubicBezTo>
                  <a:pt x="379" y="22"/>
                  <a:pt x="356" y="0"/>
                  <a:pt x="329" y="0"/>
                </a:cubicBezTo>
                <a:cubicBezTo>
                  <a:pt x="302" y="0"/>
                  <a:pt x="280" y="22"/>
                  <a:pt x="280" y="49"/>
                </a:cubicBezTo>
                <a:cubicBezTo>
                  <a:pt x="280" y="68"/>
                  <a:pt x="290" y="84"/>
                  <a:pt x="305" y="92"/>
                </a:cubicBezTo>
                <a:cubicBezTo>
                  <a:pt x="269" y="194"/>
                  <a:pt x="269" y="194"/>
                  <a:pt x="269" y="194"/>
                </a:cubicBezTo>
                <a:cubicBezTo>
                  <a:pt x="266" y="193"/>
                  <a:pt x="262" y="193"/>
                  <a:pt x="258" y="193"/>
                </a:cubicBezTo>
                <a:cubicBezTo>
                  <a:pt x="226" y="193"/>
                  <a:pt x="200" y="218"/>
                  <a:pt x="198" y="249"/>
                </a:cubicBezTo>
                <a:cubicBezTo>
                  <a:pt x="96" y="273"/>
                  <a:pt x="96" y="273"/>
                  <a:pt x="96" y="273"/>
                </a:cubicBezTo>
                <a:cubicBezTo>
                  <a:pt x="90" y="253"/>
                  <a:pt x="72" y="238"/>
                  <a:pt x="49" y="238"/>
                </a:cubicBezTo>
                <a:cubicBezTo>
                  <a:pt x="22" y="238"/>
                  <a:pt x="0" y="260"/>
                  <a:pt x="0" y="288"/>
                </a:cubicBezTo>
                <a:cubicBezTo>
                  <a:pt x="0" y="315"/>
                  <a:pt x="22" y="337"/>
                  <a:pt x="49" y="337"/>
                </a:cubicBezTo>
                <a:cubicBezTo>
                  <a:pt x="73" y="337"/>
                  <a:pt x="93" y="320"/>
                  <a:pt x="98" y="298"/>
                </a:cubicBezTo>
                <a:cubicBezTo>
                  <a:pt x="202" y="273"/>
                  <a:pt x="202" y="273"/>
                  <a:pt x="202" y="273"/>
                </a:cubicBezTo>
                <a:cubicBezTo>
                  <a:pt x="210" y="296"/>
                  <a:pt x="231" y="312"/>
                  <a:pt x="256" y="313"/>
                </a:cubicBezTo>
                <a:cubicBezTo>
                  <a:pt x="262" y="452"/>
                  <a:pt x="262" y="452"/>
                  <a:pt x="262" y="452"/>
                </a:cubicBezTo>
                <a:cubicBezTo>
                  <a:pt x="247" y="460"/>
                  <a:pt x="236" y="476"/>
                  <a:pt x="236" y="495"/>
                </a:cubicBezTo>
                <a:cubicBezTo>
                  <a:pt x="236" y="522"/>
                  <a:pt x="259" y="545"/>
                  <a:pt x="286" y="545"/>
                </a:cubicBezTo>
                <a:cubicBezTo>
                  <a:pt x="313" y="545"/>
                  <a:pt x="335" y="522"/>
                  <a:pt x="335" y="495"/>
                </a:cubicBezTo>
                <a:cubicBezTo>
                  <a:pt x="335" y="468"/>
                  <a:pt x="314" y="447"/>
                  <a:pt x="288" y="446"/>
                </a:cubicBezTo>
                <a:cubicBezTo>
                  <a:pt x="281" y="308"/>
                  <a:pt x="281" y="308"/>
                  <a:pt x="281" y="308"/>
                </a:cubicBezTo>
                <a:cubicBezTo>
                  <a:pt x="292" y="304"/>
                  <a:pt x="301" y="296"/>
                  <a:pt x="307" y="287"/>
                </a:cubicBezTo>
                <a:cubicBezTo>
                  <a:pt x="364" y="316"/>
                  <a:pt x="364" y="316"/>
                  <a:pt x="364" y="316"/>
                </a:cubicBezTo>
                <a:cubicBezTo>
                  <a:pt x="364" y="319"/>
                  <a:pt x="363" y="322"/>
                  <a:pt x="363" y="325"/>
                </a:cubicBezTo>
                <a:cubicBezTo>
                  <a:pt x="363" y="352"/>
                  <a:pt x="385" y="375"/>
                  <a:pt x="413" y="375"/>
                </a:cubicBezTo>
                <a:cubicBezTo>
                  <a:pt x="440" y="375"/>
                  <a:pt x="462" y="352"/>
                  <a:pt x="462" y="325"/>
                </a:cubicBezTo>
                <a:cubicBezTo>
                  <a:pt x="462" y="298"/>
                  <a:pt x="440" y="276"/>
                  <a:pt x="413" y="276"/>
                </a:cubicBezTo>
                <a:close/>
                <a:moveTo>
                  <a:pt x="413" y="276"/>
                </a:moveTo>
                <a:cubicBezTo>
                  <a:pt x="413" y="276"/>
                  <a:pt x="413" y="276"/>
                  <a:pt x="413" y="276"/>
                </a:cubicBezTo>
              </a:path>
            </a:pathLst>
          </a:custGeom>
          <a:solidFill>
            <a:srgbClr val="EC1C24"/>
          </a:solidFill>
          <a:ln w="9525">
            <a:noFill/>
            <a:round/>
          </a:ln>
        </p:spPr>
        <p:txBody>
          <a:bodyPr vert="horz" wrap="square" lIns="121920" tIns="60960" rIns="121920" bIns="60960" numCol="1" anchor="t" anchorCtr="0" compatLnSpc="1"/>
          <a:lstStyle/>
          <a:p>
            <a:endParaRPr lang="en-US" sz="2400"/>
          </a:p>
        </p:txBody>
      </p:sp>
      <p:sp>
        <p:nvSpPr>
          <p:cNvPr id="236" name="Text Placeholder 3"/>
          <p:cNvSpPr txBox="1"/>
          <p:nvPr/>
        </p:nvSpPr>
        <p:spPr>
          <a:xfrm>
            <a:off x="3960003" y="1831429"/>
            <a:ext cx="2212807" cy="73866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prstClr val="black">
                    <a:lumMod val="95000"/>
                    <a:lumOff val="5000"/>
                  </a:prstClr>
                </a:solidFill>
              </a:rPr>
              <a:t>点击请插入您的文本内容点击请插入您的文本内容点击请插入</a:t>
            </a:r>
            <a:endParaRPr lang="en-US" sz="1335" dirty="0"/>
          </a:p>
        </p:txBody>
      </p:sp>
      <p:sp>
        <p:nvSpPr>
          <p:cNvPr id="237" name="Text Placeholder 3"/>
          <p:cNvSpPr txBox="1"/>
          <p:nvPr/>
        </p:nvSpPr>
        <p:spPr>
          <a:xfrm>
            <a:off x="8746403" y="1387943"/>
            <a:ext cx="1025922" cy="30777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000" b="1" dirty="0"/>
              <a:t>标题内容</a:t>
            </a:r>
            <a:endParaRPr lang="en-US" sz="2000" b="1" dirty="0"/>
          </a:p>
        </p:txBody>
      </p:sp>
      <p:sp>
        <p:nvSpPr>
          <p:cNvPr id="238" name="Text Placeholder 3"/>
          <p:cNvSpPr txBox="1"/>
          <p:nvPr/>
        </p:nvSpPr>
        <p:spPr>
          <a:xfrm>
            <a:off x="8746403" y="1770002"/>
            <a:ext cx="2212807" cy="8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dirty="0">
                <a:solidFill>
                  <a:prstClr val="black">
                    <a:lumMod val="95000"/>
                    <a:lumOff val="5000"/>
                  </a:prstClr>
                </a:solidFill>
              </a:rPr>
              <a:t>点击请插入您的文本内容点击请插入您的文本内容点击请插入</a:t>
            </a:r>
            <a:endParaRPr lang="en-US" altLang="zh-CN" sz="1335" dirty="0">
              <a:solidFill>
                <a:prstClr val="black"/>
              </a:solidFill>
            </a:endParaRPr>
          </a:p>
        </p:txBody>
      </p:sp>
      <p:sp>
        <p:nvSpPr>
          <p:cNvPr id="239" name="Text Placeholder 3"/>
          <p:cNvSpPr txBox="1"/>
          <p:nvPr/>
        </p:nvSpPr>
        <p:spPr>
          <a:xfrm>
            <a:off x="7384199" y="4891905"/>
            <a:ext cx="1025922" cy="30777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2000" b="1" dirty="0">
                <a:solidFill>
                  <a:prstClr val="black"/>
                </a:solidFill>
              </a:rPr>
              <a:t>标题内容</a:t>
            </a:r>
            <a:endParaRPr lang="en-US" altLang="zh-CN" sz="2000" b="1" dirty="0">
              <a:solidFill>
                <a:prstClr val="black"/>
              </a:solidFill>
            </a:endParaRPr>
          </a:p>
        </p:txBody>
      </p:sp>
      <p:sp>
        <p:nvSpPr>
          <p:cNvPr id="240" name="Text Placeholder 3"/>
          <p:cNvSpPr txBox="1"/>
          <p:nvPr/>
        </p:nvSpPr>
        <p:spPr>
          <a:xfrm>
            <a:off x="6085105" y="5183222"/>
            <a:ext cx="2212807" cy="8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dirty="0">
                <a:solidFill>
                  <a:prstClr val="black">
                    <a:lumMod val="95000"/>
                    <a:lumOff val="5000"/>
                  </a:prstClr>
                </a:solidFill>
              </a:rPr>
              <a:t>点击请插入您的文本内容点击请插入您的文本内容点击请插入</a:t>
            </a:r>
            <a:endParaRPr lang="en-US" altLang="zh-CN" sz="1335" dirty="0">
              <a:solidFill>
                <a:prstClr val="black"/>
              </a:solidFill>
            </a:endParaRPr>
          </a:p>
        </p:txBody>
      </p:sp>
      <p:sp>
        <p:nvSpPr>
          <p:cNvPr id="241" name="Text Placeholder 3"/>
          <p:cNvSpPr txBox="1"/>
          <p:nvPr/>
        </p:nvSpPr>
        <p:spPr>
          <a:xfrm>
            <a:off x="2514510" y="4883321"/>
            <a:ext cx="1025922" cy="307777"/>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2000" b="1" dirty="0">
                <a:solidFill>
                  <a:prstClr val="black"/>
                </a:solidFill>
              </a:rPr>
              <a:t>标题内容</a:t>
            </a:r>
            <a:endParaRPr lang="en-US" altLang="zh-CN" sz="2000" b="1" dirty="0">
              <a:solidFill>
                <a:prstClr val="black"/>
              </a:solidFill>
            </a:endParaRPr>
          </a:p>
        </p:txBody>
      </p:sp>
      <p:sp>
        <p:nvSpPr>
          <p:cNvPr id="242" name="Text Placeholder 3"/>
          <p:cNvSpPr txBox="1"/>
          <p:nvPr/>
        </p:nvSpPr>
        <p:spPr>
          <a:xfrm>
            <a:off x="1215415" y="5174638"/>
            <a:ext cx="2212807" cy="86151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1218565">
              <a:spcBef>
                <a:spcPct val="20000"/>
              </a:spcBef>
              <a:defRPr/>
            </a:pPr>
            <a:r>
              <a:rPr lang="zh-CN" altLang="en-US" sz="1800" dirty="0">
                <a:solidFill>
                  <a:prstClr val="black">
                    <a:lumMod val="95000"/>
                    <a:lumOff val="5000"/>
                  </a:prstClr>
                </a:solidFill>
              </a:rPr>
              <a:t>点击请插入您的文本内容点击请插入您的文本内容点击请插入</a:t>
            </a:r>
            <a:endParaRPr lang="en-US" altLang="zh-CN" sz="1335" dirty="0">
              <a:solidFill>
                <a:prstClr val="black"/>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500"/>
                                        <p:tgtEl>
                                          <p:spTgt spid="232"/>
                                        </p:tgtEl>
                                      </p:cBhvr>
                                    </p:animEffect>
                                    <p:anim calcmode="lin" valueType="num">
                                      <p:cBhvr>
                                        <p:cTn id="8" dur="500" fill="hold"/>
                                        <p:tgtEl>
                                          <p:spTgt spid="232"/>
                                        </p:tgtEl>
                                        <p:attrNameLst>
                                          <p:attrName>ppt_x</p:attrName>
                                        </p:attrNameLst>
                                      </p:cBhvr>
                                      <p:tavLst>
                                        <p:tav tm="0">
                                          <p:val>
                                            <p:strVal val="#ppt_x"/>
                                          </p:val>
                                        </p:tav>
                                        <p:tav tm="100000">
                                          <p:val>
                                            <p:strVal val="#ppt_x"/>
                                          </p:val>
                                        </p:tav>
                                      </p:tavLst>
                                    </p:anim>
                                    <p:anim calcmode="lin" valueType="num">
                                      <p:cBhvr>
                                        <p:cTn id="9" dur="500" fill="hold"/>
                                        <p:tgtEl>
                                          <p:spTgt spid="2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1"/>
                                        </p:tgtEl>
                                        <p:attrNameLst>
                                          <p:attrName>style.visibility</p:attrName>
                                        </p:attrNameLst>
                                      </p:cBhvr>
                                      <p:to>
                                        <p:strVal val="visible"/>
                                      </p:to>
                                    </p:set>
                                    <p:animEffect transition="in" filter="fade">
                                      <p:cBhvr>
                                        <p:cTn id="12" dur="500"/>
                                        <p:tgtEl>
                                          <p:spTgt spid="231"/>
                                        </p:tgtEl>
                                      </p:cBhvr>
                                    </p:animEffect>
                                    <p:anim calcmode="lin" valueType="num">
                                      <p:cBhvr>
                                        <p:cTn id="13" dur="500" fill="hold"/>
                                        <p:tgtEl>
                                          <p:spTgt spid="231"/>
                                        </p:tgtEl>
                                        <p:attrNameLst>
                                          <p:attrName>ppt_x</p:attrName>
                                        </p:attrNameLst>
                                      </p:cBhvr>
                                      <p:tavLst>
                                        <p:tav tm="0">
                                          <p:val>
                                            <p:strVal val="#ppt_x"/>
                                          </p:val>
                                        </p:tav>
                                        <p:tav tm="100000">
                                          <p:val>
                                            <p:strVal val="#ppt_x"/>
                                          </p:val>
                                        </p:tav>
                                      </p:tavLst>
                                    </p:anim>
                                    <p:anim calcmode="lin" valueType="num">
                                      <p:cBhvr>
                                        <p:cTn id="14" dur="500" fill="hold"/>
                                        <p:tgtEl>
                                          <p:spTgt spid="231"/>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 presetClass="entr" presetSubtype="1" accel="50000" decel="50000" fill="hold" grpId="0" nodeType="afterEffect">
                                  <p:stCondLst>
                                    <p:cond delay="0"/>
                                  </p:stCondLst>
                                  <p:childTnLst>
                                    <p:set>
                                      <p:cBhvr>
                                        <p:cTn id="17" dur="1" fill="hold">
                                          <p:stCondLst>
                                            <p:cond delay="0"/>
                                          </p:stCondLst>
                                        </p:cTn>
                                        <p:tgtEl>
                                          <p:spTgt spid="195"/>
                                        </p:tgtEl>
                                        <p:attrNameLst>
                                          <p:attrName>style.visibility</p:attrName>
                                        </p:attrNameLst>
                                      </p:cBhvr>
                                      <p:to>
                                        <p:strVal val="visible"/>
                                      </p:to>
                                    </p:set>
                                    <p:anim calcmode="lin" valueType="num">
                                      <p:cBhvr additive="base">
                                        <p:cTn id="18" dur="500" fill="hold"/>
                                        <p:tgtEl>
                                          <p:spTgt spid="195"/>
                                        </p:tgtEl>
                                        <p:attrNameLst>
                                          <p:attrName>ppt_x</p:attrName>
                                        </p:attrNameLst>
                                      </p:cBhvr>
                                      <p:tavLst>
                                        <p:tav tm="0">
                                          <p:val>
                                            <p:strVal val="#ppt_x"/>
                                          </p:val>
                                        </p:tav>
                                        <p:tav tm="100000">
                                          <p:val>
                                            <p:strVal val="#ppt_x"/>
                                          </p:val>
                                        </p:tav>
                                      </p:tavLst>
                                    </p:anim>
                                    <p:anim calcmode="lin" valueType="num">
                                      <p:cBhvr additive="base">
                                        <p:cTn id="19" dur="500" fill="hold"/>
                                        <p:tgtEl>
                                          <p:spTgt spid="19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96"/>
                                        </p:tgtEl>
                                        <p:attrNameLst>
                                          <p:attrName>style.visibility</p:attrName>
                                        </p:attrNameLst>
                                      </p:cBhvr>
                                      <p:to>
                                        <p:strVal val="visible"/>
                                      </p:to>
                                    </p:set>
                                    <p:anim calcmode="lin" valueType="num">
                                      <p:cBhvr>
                                        <p:cTn id="23" dur="500" fill="hold"/>
                                        <p:tgtEl>
                                          <p:spTgt spid="196"/>
                                        </p:tgtEl>
                                        <p:attrNameLst>
                                          <p:attrName>ppt_w</p:attrName>
                                        </p:attrNameLst>
                                      </p:cBhvr>
                                      <p:tavLst>
                                        <p:tav tm="0">
                                          <p:val>
                                            <p:fltVal val="0"/>
                                          </p:val>
                                        </p:tav>
                                        <p:tav tm="100000">
                                          <p:val>
                                            <p:strVal val="#ppt_w"/>
                                          </p:val>
                                        </p:tav>
                                      </p:tavLst>
                                    </p:anim>
                                    <p:anim calcmode="lin" valueType="num">
                                      <p:cBhvr>
                                        <p:cTn id="24" dur="500" fill="hold"/>
                                        <p:tgtEl>
                                          <p:spTgt spid="196"/>
                                        </p:tgtEl>
                                        <p:attrNameLst>
                                          <p:attrName>ppt_h</p:attrName>
                                        </p:attrNameLst>
                                      </p:cBhvr>
                                      <p:tavLst>
                                        <p:tav tm="0">
                                          <p:val>
                                            <p:fltVal val="0"/>
                                          </p:val>
                                        </p:tav>
                                        <p:tav tm="100000">
                                          <p:val>
                                            <p:strVal val="#ppt_h"/>
                                          </p:val>
                                        </p:tav>
                                      </p:tavLst>
                                    </p:anim>
                                    <p:animEffect transition="in" filter="fade">
                                      <p:cBhvr>
                                        <p:cTn id="25" dur="500"/>
                                        <p:tgtEl>
                                          <p:spTgt spid="196"/>
                                        </p:tgtEl>
                                      </p:cBhvr>
                                    </p:animEffect>
                                  </p:childTnLst>
                                </p:cTn>
                              </p:par>
                            </p:childTnLst>
                          </p:cTn>
                        </p:par>
                        <p:par>
                          <p:cTn id="26" fill="hold">
                            <p:stCondLst>
                              <p:cond delay="1500"/>
                            </p:stCondLst>
                            <p:childTnLst>
                              <p:par>
                                <p:cTn id="27" presetID="2" presetClass="entr" presetSubtype="2" accel="50000" decel="50000" fill="hold" grpId="0" nodeType="afterEffect">
                                  <p:stCondLst>
                                    <p:cond delay="0"/>
                                  </p:stCondLst>
                                  <p:childTnLst>
                                    <p:set>
                                      <p:cBhvr>
                                        <p:cTn id="28" dur="1" fill="hold">
                                          <p:stCondLst>
                                            <p:cond delay="0"/>
                                          </p:stCondLst>
                                        </p:cTn>
                                        <p:tgtEl>
                                          <p:spTgt spid="236"/>
                                        </p:tgtEl>
                                        <p:attrNameLst>
                                          <p:attrName>style.visibility</p:attrName>
                                        </p:attrNameLst>
                                      </p:cBhvr>
                                      <p:to>
                                        <p:strVal val="visible"/>
                                      </p:to>
                                    </p:set>
                                    <p:anim calcmode="lin" valueType="num">
                                      <p:cBhvr additive="base">
                                        <p:cTn id="29" dur="500" fill="hold"/>
                                        <p:tgtEl>
                                          <p:spTgt spid="236"/>
                                        </p:tgtEl>
                                        <p:attrNameLst>
                                          <p:attrName>ppt_x</p:attrName>
                                        </p:attrNameLst>
                                      </p:cBhvr>
                                      <p:tavLst>
                                        <p:tav tm="0">
                                          <p:val>
                                            <p:strVal val="1+#ppt_w/2"/>
                                          </p:val>
                                        </p:tav>
                                        <p:tav tm="100000">
                                          <p:val>
                                            <p:strVal val="#ppt_x"/>
                                          </p:val>
                                        </p:tav>
                                      </p:tavLst>
                                    </p:anim>
                                    <p:anim calcmode="lin" valueType="num">
                                      <p:cBhvr additive="base">
                                        <p:cTn id="30" dur="500" fill="hold"/>
                                        <p:tgtEl>
                                          <p:spTgt spid="236"/>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43"/>
                                        </p:tgtEl>
                                        <p:attrNameLst>
                                          <p:attrName>style.visibility</p:attrName>
                                        </p:attrNameLst>
                                      </p:cBhvr>
                                      <p:to>
                                        <p:strVal val="visible"/>
                                      </p:to>
                                    </p:set>
                                    <p:animEffect transition="in" filter="fade">
                                      <p:cBhvr>
                                        <p:cTn id="34" dur="500"/>
                                        <p:tgtEl>
                                          <p:spTgt spid="243"/>
                                        </p:tgtEl>
                                      </p:cBhvr>
                                    </p:animEffect>
                                    <p:anim calcmode="lin" valueType="num">
                                      <p:cBhvr>
                                        <p:cTn id="35" dur="500" fill="hold"/>
                                        <p:tgtEl>
                                          <p:spTgt spid="243"/>
                                        </p:tgtEl>
                                        <p:attrNameLst>
                                          <p:attrName>ppt_x</p:attrName>
                                        </p:attrNameLst>
                                      </p:cBhvr>
                                      <p:tavLst>
                                        <p:tav tm="0">
                                          <p:val>
                                            <p:strVal val="#ppt_x"/>
                                          </p:val>
                                        </p:tav>
                                        <p:tav tm="100000">
                                          <p:val>
                                            <p:strVal val="#ppt_x"/>
                                          </p:val>
                                        </p:tav>
                                      </p:tavLst>
                                    </p:anim>
                                    <p:anim calcmode="lin" valueType="num">
                                      <p:cBhvr>
                                        <p:cTn id="36" dur="500" fill="hold"/>
                                        <p:tgtEl>
                                          <p:spTgt spid="24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233"/>
                                        </p:tgtEl>
                                        <p:attrNameLst>
                                          <p:attrName>style.visibility</p:attrName>
                                        </p:attrNameLst>
                                      </p:cBhvr>
                                      <p:to>
                                        <p:strVal val="visible"/>
                                      </p:to>
                                    </p:set>
                                    <p:animEffect transition="in" filter="fade">
                                      <p:cBhvr>
                                        <p:cTn id="39" dur="500"/>
                                        <p:tgtEl>
                                          <p:spTgt spid="233"/>
                                        </p:tgtEl>
                                      </p:cBhvr>
                                    </p:animEffect>
                                    <p:anim calcmode="lin" valueType="num">
                                      <p:cBhvr>
                                        <p:cTn id="40" dur="500" fill="hold"/>
                                        <p:tgtEl>
                                          <p:spTgt spid="233"/>
                                        </p:tgtEl>
                                        <p:attrNameLst>
                                          <p:attrName>ppt_x</p:attrName>
                                        </p:attrNameLst>
                                      </p:cBhvr>
                                      <p:tavLst>
                                        <p:tav tm="0">
                                          <p:val>
                                            <p:strVal val="#ppt_x"/>
                                          </p:val>
                                        </p:tav>
                                        <p:tav tm="100000">
                                          <p:val>
                                            <p:strVal val="#ppt_x"/>
                                          </p:val>
                                        </p:tav>
                                      </p:tavLst>
                                    </p:anim>
                                    <p:anim calcmode="lin" valueType="num">
                                      <p:cBhvr>
                                        <p:cTn id="41" dur="500" fill="hold"/>
                                        <p:tgtEl>
                                          <p:spTgt spid="23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 presetClass="entr" presetSubtype="4" accel="50000" decel="50000" fill="hold" grpId="0" nodeType="afterEffect">
                                  <p:stCondLst>
                                    <p:cond delay="0"/>
                                  </p:stCondLst>
                                  <p:childTnLst>
                                    <p:set>
                                      <p:cBhvr>
                                        <p:cTn id="44" dur="1" fill="hold">
                                          <p:stCondLst>
                                            <p:cond delay="0"/>
                                          </p:stCondLst>
                                        </p:cTn>
                                        <p:tgtEl>
                                          <p:spTgt spid="228"/>
                                        </p:tgtEl>
                                        <p:attrNameLst>
                                          <p:attrName>style.visibility</p:attrName>
                                        </p:attrNameLst>
                                      </p:cBhvr>
                                      <p:to>
                                        <p:strVal val="visible"/>
                                      </p:to>
                                    </p:set>
                                    <p:anim calcmode="lin" valueType="num">
                                      <p:cBhvr additive="base">
                                        <p:cTn id="45" dur="500" fill="hold"/>
                                        <p:tgtEl>
                                          <p:spTgt spid="228"/>
                                        </p:tgtEl>
                                        <p:attrNameLst>
                                          <p:attrName>ppt_x</p:attrName>
                                        </p:attrNameLst>
                                      </p:cBhvr>
                                      <p:tavLst>
                                        <p:tav tm="0">
                                          <p:val>
                                            <p:strVal val="#ppt_x"/>
                                          </p:val>
                                        </p:tav>
                                        <p:tav tm="100000">
                                          <p:val>
                                            <p:strVal val="#ppt_x"/>
                                          </p:val>
                                        </p:tav>
                                      </p:tavLst>
                                    </p:anim>
                                    <p:anim calcmode="lin" valueType="num">
                                      <p:cBhvr additive="base">
                                        <p:cTn id="46" dur="500" fill="hold"/>
                                        <p:tgtEl>
                                          <p:spTgt spid="22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206"/>
                                        </p:tgtEl>
                                        <p:attrNameLst>
                                          <p:attrName>style.visibility</p:attrName>
                                        </p:attrNameLst>
                                      </p:cBhvr>
                                      <p:to>
                                        <p:strVal val="visible"/>
                                      </p:to>
                                    </p:set>
                                    <p:anim calcmode="lin" valueType="num">
                                      <p:cBhvr>
                                        <p:cTn id="50" dur="500" fill="hold"/>
                                        <p:tgtEl>
                                          <p:spTgt spid="206"/>
                                        </p:tgtEl>
                                        <p:attrNameLst>
                                          <p:attrName>ppt_w</p:attrName>
                                        </p:attrNameLst>
                                      </p:cBhvr>
                                      <p:tavLst>
                                        <p:tav tm="0">
                                          <p:val>
                                            <p:fltVal val="0"/>
                                          </p:val>
                                        </p:tav>
                                        <p:tav tm="100000">
                                          <p:val>
                                            <p:strVal val="#ppt_w"/>
                                          </p:val>
                                        </p:tav>
                                      </p:tavLst>
                                    </p:anim>
                                    <p:anim calcmode="lin" valueType="num">
                                      <p:cBhvr>
                                        <p:cTn id="51" dur="500" fill="hold"/>
                                        <p:tgtEl>
                                          <p:spTgt spid="206"/>
                                        </p:tgtEl>
                                        <p:attrNameLst>
                                          <p:attrName>ppt_h</p:attrName>
                                        </p:attrNameLst>
                                      </p:cBhvr>
                                      <p:tavLst>
                                        <p:tav tm="0">
                                          <p:val>
                                            <p:fltVal val="0"/>
                                          </p:val>
                                        </p:tav>
                                        <p:tav tm="100000">
                                          <p:val>
                                            <p:strVal val="#ppt_h"/>
                                          </p:val>
                                        </p:tav>
                                      </p:tavLst>
                                    </p:anim>
                                    <p:animEffect transition="in" filter="fade">
                                      <p:cBhvr>
                                        <p:cTn id="52" dur="500"/>
                                        <p:tgtEl>
                                          <p:spTgt spid="206"/>
                                        </p:tgtEl>
                                      </p:cBhvr>
                                    </p:animEffect>
                                  </p:childTnLst>
                                </p:cTn>
                              </p:par>
                              <p:par>
                                <p:cTn id="53" presetID="2" presetClass="entr" presetSubtype="8" accel="50000" decel="50000" fill="hold" grpId="0" nodeType="withEffect">
                                  <p:stCondLst>
                                    <p:cond delay="0"/>
                                  </p:stCondLst>
                                  <p:childTnLst>
                                    <p:set>
                                      <p:cBhvr>
                                        <p:cTn id="54" dur="1" fill="hold">
                                          <p:stCondLst>
                                            <p:cond delay="0"/>
                                          </p:stCondLst>
                                        </p:cTn>
                                        <p:tgtEl>
                                          <p:spTgt spid="241"/>
                                        </p:tgtEl>
                                        <p:attrNameLst>
                                          <p:attrName>style.visibility</p:attrName>
                                        </p:attrNameLst>
                                      </p:cBhvr>
                                      <p:to>
                                        <p:strVal val="visible"/>
                                      </p:to>
                                    </p:set>
                                    <p:anim calcmode="lin" valueType="num">
                                      <p:cBhvr additive="base">
                                        <p:cTn id="55" dur="500" fill="hold"/>
                                        <p:tgtEl>
                                          <p:spTgt spid="241"/>
                                        </p:tgtEl>
                                        <p:attrNameLst>
                                          <p:attrName>ppt_x</p:attrName>
                                        </p:attrNameLst>
                                      </p:cBhvr>
                                      <p:tavLst>
                                        <p:tav tm="0">
                                          <p:val>
                                            <p:strVal val="0-#ppt_w/2"/>
                                          </p:val>
                                        </p:tav>
                                        <p:tav tm="100000">
                                          <p:val>
                                            <p:strVal val="#ppt_x"/>
                                          </p:val>
                                        </p:tav>
                                      </p:tavLst>
                                    </p:anim>
                                    <p:anim calcmode="lin" valueType="num">
                                      <p:cBhvr additive="base">
                                        <p:cTn id="56" dur="500" fill="hold"/>
                                        <p:tgtEl>
                                          <p:spTgt spid="241"/>
                                        </p:tgtEl>
                                        <p:attrNameLst>
                                          <p:attrName>ppt_y</p:attrName>
                                        </p:attrNameLst>
                                      </p:cBhvr>
                                      <p:tavLst>
                                        <p:tav tm="0">
                                          <p:val>
                                            <p:strVal val="#ppt_y"/>
                                          </p:val>
                                        </p:tav>
                                        <p:tav tm="100000">
                                          <p:val>
                                            <p:strVal val="#ppt_y"/>
                                          </p:val>
                                        </p:tav>
                                      </p:tavLst>
                                    </p:anim>
                                  </p:childTnLst>
                                </p:cTn>
                              </p:par>
                            </p:childTnLst>
                          </p:cTn>
                        </p:par>
                        <p:par>
                          <p:cTn id="57" fill="hold">
                            <p:stCondLst>
                              <p:cond delay="3500"/>
                            </p:stCondLst>
                            <p:childTnLst>
                              <p:par>
                                <p:cTn id="58" presetID="2" presetClass="entr" presetSubtype="8" accel="50000" decel="50000" fill="hold" grpId="0" nodeType="afterEffect">
                                  <p:stCondLst>
                                    <p:cond delay="0"/>
                                  </p:stCondLst>
                                  <p:childTnLst>
                                    <p:set>
                                      <p:cBhvr>
                                        <p:cTn id="59" dur="1" fill="hold">
                                          <p:stCondLst>
                                            <p:cond delay="0"/>
                                          </p:stCondLst>
                                        </p:cTn>
                                        <p:tgtEl>
                                          <p:spTgt spid="242"/>
                                        </p:tgtEl>
                                        <p:attrNameLst>
                                          <p:attrName>style.visibility</p:attrName>
                                        </p:attrNameLst>
                                      </p:cBhvr>
                                      <p:to>
                                        <p:strVal val="visible"/>
                                      </p:to>
                                    </p:set>
                                    <p:anim calcmode="lin" valueType="num">
                                      <p:cBhvr additive="base">
                                        <p:cTn id="60" dur="500" fill="hold"/>
                                        <p:tgtEl>
                                          <p:spTgt spid="242"/>
                                        </p:tgtEl>
                                        <p:attrNameLst>
                                          <p:attrName>ppt_x</p:attrName>
                                        </p:attrNameLst>
                                      </p:cBhvr>
                                      <p:tavLst>
                                        <p:tav tm="0">
                                          <p:val>
                                            <p:strVal val="0-#ppt_w/2"/>
                                          </p:val>
                                        </p:tav>
                                        <p:tav tm="100000">
                                          <p:val>
                                            <p:strVal val="#ppt_x"/>
                                          </p:val>
                                        </p:tav>
                                      </p:tavLst>
                                    </p:anim>
                                    <p:anim calcmode="lin" valueType="num">
                                      <p:cBhvr additive="base">
                                        <p:cTn id="61" dur="500" fill="hold"/>
                                        <p:tgtEl>
                                          <p:spTgt spid="242"/>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42" presetClass="entr" presetSubtype="0" fill="hold" nodeType="afterEffect">
                                  <p:stCondLst>
                                    <p:cond delay="0"/>
                                  </p:stCondLst>
                                  <p:childTnLst>
                                    <p:set>
                                      <p:cBhvr>
                                        <p:cTn id="64" dur="1" fill="hold">
                                          <p:stCondLst>
                                            <p:cond delay="0"/>
                                          </p:stCondLst>
                                        </p:cTn>
                                        <p:tgtEl>
                                          <p:spTgt spid="244"/>
                                        </p:tgtEl>
                                        <p:attrNameLst>
                                          <p:attrName>style.visibility</p:attrName>
                                        </p:attrNameLst>
                                      </p:cBhvr>
                                      <p:to>
                                        <p:strVal val="visible"/>
                                      </p:to>
                                    </p:set>
                                    <p:animEffect transition="in" filter="fade">
                                      <p:cBhvr>
                                        <p:cTn id="65" dur="500"/>
                                        <p:tgtEl>
                                          <p:spTgt spid="244"/>
                                        </p:tgtEl>
                                      </p:cBhvr>
                                    </p:animEffect>
                                    <p:anim calcmode="lin" valueType="num">
                                      <p:cBhvr>
                                        <p:cTn id="66" dur="500" fill="hold"/>
                                        <p:tgtEl>
                                          <p:spTgt spid="244"/>
                                        </p:tgtEl>
                                        <p:attrNameLst>
                                          <p:attrName>ppt_x</p:attrName>
                                        </p:attrNameLst>
                                      </p:cBhvr>
                                      <p:tavLst>
                                        <p:tav tm="0">
                                          <p:val>
                                            <p:strVal val="#ppt_x"/>
                                          </p:val>
                                        </p:tav>
                                        <p:tav tm="100000">
                                          <p:val>
                                            <p:strVal val="#ppt_x"/>
                                          </p:val>
                                        </p:tav>
                                      </p:tavLst>
                                    </p:anim>
                                    <p:anim calcmode="lin" valueType="num">
                                      <p:cBhvr>
                                        <p:cTn id="67" dur="500" fill="hold"/>
                                        <p:tgtEl>
                                          <p:spTgt spid="244"/>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245"/>
                                        </p:tgtEl>
                                        <p:attrNameLst>
                                          <p:attrName>style.visibility</p:attrName>
                                        </p:attrNameLst>
                                      </p:cBhvr>
                                      <p:to>
                                        <p:strVal val="visible"/>
                                      </p:to>
                                    </p:set>
                                    <p:animEffect transition="in" filter="fade">
                                      <p:cBhvr>
                                        <p:cTn id="70" dur="500"/>
                                        <p:tgtEl>
                                          <p:spTgt spid="245"/>
                                        </p:tgtEl>
                                      </p:cBhvr>
                                    </p:animEffect>
                                    <p:anim calcmode="lin" valueType="num">
                                      <p:cBhvr>
                                        <p:cTn id="71" dur="500" fill="hold"/>
                                        <p:tgtEl>
                                          <p:spTgt spid="245"/>
                                        </p:tgtEl>
                                        <p:attrNameLst>
                                          <p:attrName>ppt_x</p:attrName>
                                        </p:attrNameLst>
                                      </p:cBhvr>
                                      <p:tavLst>
                                        <p:tav tm="0">
                                          <p:val>
                                            <p:strVal val="#ppt_x"/>
                                          </p:val>
                                        </p:tav>
                                        <p:tav tm="100000">
                                          <p:val>
                                            <p:strVal val="#ppt_x"/>
                                          </p:val>
                                        </p:tav>
                                      </p:tavLst>
                                    </p:anim>
                                    <p:anim calcmode="lin" valueType="num">
                                      <p:cBhvr>
                                        <p:cTn id="72" dur="500" fill="hold"/>
                                        <p:tgtEl>
                                          <p:spTgt spid="245"/>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2" presetClass="entr" presetSubtype="1" accel="50000" decel="50000" fill="hold" grpId="0" nodeType="afterEffect">
                                  <p:stCondLst>
                                    <p:cond delay="0"/>
                                  </p:stCondLst>
                                  <p:childTnLst>
                                    <p:set>
                                      <p:cBhvr>
                                        <p:cTn id="75" dur="1" fill="hold">
                                          <p:stCondLst>
                                            <p:cond delay="0"/>
                                          </p:stCondLst>
                                        </p:cTn>
                                        <p:tgtEl>
                                          <p:spTgt spid="229"/>
                                        </p:tgtEl>
                                        <p:attrNameLst>
                                          <p:attrName>style.visibility</p:attrName>
                                        </p:attrNameLst>
                                      </p:cBhvr>
                                      <p:to>
                                        <p:strVal val="visible"/>
                                      </p:to>
                                    </p:set>
                                    <p:anim calcmode="lin" valueType="num">
                                      <p:cBhvr additive="base">
                                        <p:cTn id="76" dur="500" fill="hold"/>
                                        <p:tgtEl>
                                          <p:spTgt spid="229"/>
                                        </p:tgtEl>
                                        <p:attrNameLst>
                                          <p:attrName>ppt_x</p:attrName>
                                        </p:attrNameLst>
                                      </p:cBhvr>
                                      <p:tavLst>
                                        <p:tav tm="0">
                                          <p:val>
                                            <p:strVal val="#ppt_x"/>
                                          </p:val>
                                        </p:tav>
                                        <p:tav tm="100000">
                                          <p:val>
                                            <p:strVal val="#ppt_x"/>
                                          </p:val>
                                        </p:tav>
                                      </p:tavLst>
                                    </p:anim>
                                    <p:anim calcmode="lin" valueType="num">
                                      <p:cBhvr additive="base">
                                        <p:cTn id="77" dur="500" fill="hold"/>
                                        <p:tgtEl>
                                          <p:spTgt spid="229"/>
                                        </p:tgtEl>
                                        <p:attrNameLst>
                                          <p:attrName>ppt_y</p:attrName>
                                        </p:attrNameLst>
                                      </p:cBhvr>
                                      <p:tavLst>
                                        <p:tav tm="0">
                                          <p:val>
                                            <p:strVal val="0-#ppt_h/2"/>
                                          </p:val>
                                        </p:tav>
                                        <p:tav tm="100000">
                                          <p:val>
                                            <p:strVal val="#ppt_y"/>
                                          </p:val>
                                        </p:tav>
                                      </p:tavLst>
                                    </p:anim>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227"/>
                                        </p:tgtEl>
                                        <p:attrNameLst>
                                          <p:attrName>style.visibility</p:attrName>
                                        </p:attrNameLst>
                                      </p:cBhvr>
                                      <p:to>
                                        <p:strVal val="visible"/>
                                      </p:to>
                                    </p:set>
                                    <p:anim calcmode="lin" valueType="num">
                                      <p:cBhvr>
                                        <p:cTn id="81" dur="500" fill="hold"/>
                                        <p:tgtEl>
                                          <p:spTgt spid="227"/>
                                        </p:tgtEl>
                                        <p:attrNameLst>
                                          <p:attrName>ppt_w</p:attrName>
                                        </p:attrNameLst>
                                      </p:cBhvr>
                                      <p:tavLst>
                                        <p:tav tm="0">
                                          <p:val>
                                            <p:fltVal val="0"/>
                                          </p:val>
                                        </p:tav>
                                        <p:tav tm="100000">
                                          <p:val>
                                            <p:strVal val="#ppt_w"/>
                                          </p:val>
                                        </p:tav>
                                      </p:tavLst>
                                    </p:anim>
                                    <p:anim calcmode="lin" valueType="num">
                                      <p:cBhvr>
                                        <p:cTn id="82" dur="500" fill="hold"/>
                                        <p:tgtEl>
                                          <p:spTgt spid="227"/>
                                        </p:tgtEl>
                                        <p:attrNameLst>
                                          <p:attrName>ppt_h</p:attrName>
                                        </p:attrNameLst>
                                      </p:cBhvr>
                                      <p:tavLst>
                                        <p:tav tm="0">
                                          <p:val>
                                            <p:fltVal val="0"/>
                                          </p:val>
                                        </p:tav>
                                        <p:tav tm="100000">
                                          <p:val>
                                            <p:strVal val="#ppt_h"/>
                                          </p:val>
                                        </p:tav>
                                      </p:tavLst>
                                    </p:anim>
                                    <p:animEffect transition="in" filter="fade">
                                      <p:cBhvr>
                                        <p:cTn id="83" dur="500"/>
                                        <p:tgtEl>
                                          <p:spTgt spid="227"/>
                                        </p:tgtEl>
                                      </p:cBhvr>
                                    </p:animEffect>
                                  </p:childTnLst>
                                </p:cTn>
                              </p:par>
                              <p:par>
                                <p:cTn id="84" presetID="2" presetClass="entr" presetSubtype="2" accel="50000" decel="50000" fill="hold" grpId="0" nodeType="withEffect">
                                  <p:stCondLst>
                                    <p:cond delay="0"/>
                                  </p:stCondLst>
                                  <p:childTnLst>
                                    <p:set>
                                      <p:cBhvr>
                                        <p:cTn id="85" dur="1" fill="hold">
                                          <p:stCondLst>
                                            <p:cond delay="0"/>
                                          </p:stCondLst>
                                        </p:cTn>
                                        <p:tgtEl>
                                          <p:spTgt spid="237"/>
                                        </p:tgtEl>
                                        <p:attrNameLst>
                                          <p:attrName>style.visibility</p:attrName>
                                        </p:attrNameLst>
                                      </p:cBhvr>
                                      <p:to>
                                        <p:strVal val="visible"/>
                                      </p:to>
                                    </p:set>
                                    <p:anim calcmode="lin" valueType="num">
                                      <p:cBhvr additive="base">
                                        <p:cTn id="86" dur="500" fill="hold"/>
                                        <p:tgtEl>
                                          <p:spTgt spid="237"/>
                                        </p:tgtEl>
                                        <p:attrNameLst>
                                          <p:attrName>ppt_x</p:attrName>
                                        </p:attrNameLst>
                                      </p:cBhvr>
                                      <p:tavLst>
                                        <p:tav tm="0">
                                          <p:val>
                                            <p:strVal val="1+#ppt_w/2"/>
                                          </p:val>
                                        </p:tav>
                                        <p:tav tm="100000">
                                          <p:val>
                                            <p:strVal val="#ppt_x"/>
                                          </p:val>
                                        </p:tav>
                                      </p:tavLst>
                                    </p:anim>
                                    <p:anim calcmode="lin" valueType="num">
                                      <p:cBhvr additive="base">
                                        <p:cTn id="87" dur="500" fill="hold"/>
                                        <p:tgtEl>
                                          <p:spTgt spid="237"/>
                                        </p:tgtEl>
                                        <p:attrNameLst>
                                          <p:attrName>ppt_y</p:attrName>
                                        </p:attrNameLst>
                                      </p:cBhvr>
                                      <p:tavLst>
                                        <p:tav tm="0">
                                          <p:val>
                                            <p:strVal val="#ppt_y"/>
                                          </p:val>
                                        </p:tav>
                                        <p:tav tm="100000">
                                          <p:val>
                                            <p:strVal val="#ppt_y"/>
                                          </p:val>
                                        </p:tav>
                                      </p:tavLst>
                                    </p:anim>
                                  </p:childTnLst>
                                </p:cTn>
                              </p:par>
                            </p:childTnLst>
                          </p:cTn>
                        </p:par>
                        <p:par>
                          <p:cTn id="88" fill="hold">
                            <p:stCondLst>
                              <p:cond delay="5500"/>
                            </p:stCondLst>
                            <p:childTnLst>
                              <p:par>
                                <p:cTn id="89" presetID="2" presetClass="entr" presetSubtype="2" accel="50000" decel="50000" fill="hold" grpId="0" nodeType="afterEffect">
                                  <p:stCondLst>
                                    <p:cond delay="0"/>
                                  </p:stCondLst>
                                  <p:childTnLst>
                                    <p:set>
                                      <p:cBhvr>
                                        <p:cTn id="90" dur="1" fill="hold">
                                          <p:stCondLst>
                                            <p:cond delay="0"/>
                                          </p:stCondLst>
                                        </p:cTn>
                                        <p:tgtEl>
                                          <p:spTgt spid="238"/>
                                        </p:tgtEl>
                                        <p:attrNameLst>
                                          <p:attrName>style.visibility</p:attrName>
                                        </p:attrNameLst>
                                      </p:cBhvr>
                                      <p:to>
                                        <p:strVal val="visible"/>
                                      </p:to>
                                    </p:set>
                                    <p:anim calcmode="lin" valueType="num">
                                      <p:cBhvr additive="base">
                                        <p:cTn id="91" dur="500" fill="hold"/>
                                        <p:tgtEl>
                                          <p:spTgt spid="238"/>
                                        </p:tgtEl>
                                        <p:attrNameLst>
                                          <p:attrName>ppt_x</p:attrName>
                                        </p:attrNameLst>
                                      </p:cBhvr>
                                      <p:tavLst>
                                        <p:tav tm="0">
                                          <p:val>
                                            <p:strVal val="1+#ppt_w/2"/>
                                          </p:val>
                                        </p:tav>
                                        <p:tav tm="100000">
                                          <p:val>
                                            <p:strVal val="#ppt_x"/>
                                          </p:val>
                                        </p:tav>
                                      </p:tavLst>
                                    </p:anim>
                                    <p:anim calcmode="lin" valueType="num">
                                      <p:cBhvr additive="base">
                                        <p:cTn id="92" dur="500" fill="hold"/>
                                        <p:tgtEl>
                                          <p:spTgt spid="238"/>
                                        </p:tgtEl>
                                        <p:attrNameLst>
                                          <p:attrName>ppt_y</p:attrName>
                                        </p:attrNameLst>
                                      </p:cBhvr>
                                      <p:tavLst>
                                        <p:tav tm="0">
                                          <p:val>
                                            <p:strVal val="#ppt_y"/>
                                          </p:val>
                                        </p:tav>
                                        <p:tav tm="100000">
                                          <p:val>
                                            <p:strVal val="#ppt_y"/>
                                          </p:val>
                                        </p:tav>
                                      </p:tavLst>
                                    </p:anim>
                                  </p:childTnLst>
                                </p:cTn>
                              </p:par>
                            </p:childTnLst>
                          </p:cTn>
                        </p:par>
                        <p:par>
                          <p:cTn id="93" fill="hold">
                            <p:stCondLst>
                              <p:cond delay="6000"/>
                            </p:stCondLst>
                            <p:childTnLst>
                              <p:par>
                                <p:cTn id="94" presetID="42" presetClass="entr" presetSubtype="0" fill="hold" nodeType="afterEffect">
                                  <p:stCondLst>
                                    <p:cond delay="0"/>
                                  </p:stCondLst>
                                  <p:childTnLst>
                                    <p:set>
                                      <p:cBhvr>
                                        <p:cTn id="95" dur="1" fill="hold">
                                          <p:stCondLst>
                                            <p:cond delay="0"/>
                                          </p:stCondLst>
                                        </p:cTn>
                                        <p:tgtEl>
                                          <p:spTgt spid="246"/>
                                        </p:tgtEl>
                                        <p:attrNameLst>
                                          <p:attrName>style.visibility</p:attrName>
                                        </p:attrNameLst>
                                      </p:cBhvr>
                                      <p:to>
                                        <p:strVal val="visible"/>
                                      </p:to>
                                    </p:set>
                                    <p:animEffect transition="in" filter="fade">
                                      <p:cBhvr>
                                        <p:cTn id="96" dur="500"/>
                                        <p:tgtEl>
                                          <p:spTgt spid="246"/>
                                        </p:tgtEl>
                                      </p:cBhvr>
                                    </p:animEffect>
                                    <p:anim calcmode="lin" valueType="num">
                                      <p:cBhvr>
                                        <p:cTn id="97" dur="500" fill="hold"/>
                                        <p:tgtEl>
                                          <p:spTgt spid="246"/>
                                        </p:tgtEl>
                                        <p:attrNameLst>
                                          <p:attrName>ppt_x</p:attrName>
                                        </p:attrNameLst>
                                      </p:cBhvr>
                                      <p:tavLst>
                                        <p:tav tm="0">
                                          <p:val>
                                            <p:strVal val="#ppt_x"/>
                                          </p:val>
                                        </p:tav>
                                        <p:tav tm="100000">
                                          <p:val>
                                            <p:strVal val="#ppt_x"/>
                                          </p:val>
                                        </p:tav>
                                      </p:tavLst>
                                    </p:anim>
                                    <p:anim calcmode="lin" valueType="num">
                                      <p:cBhvr>
                                        <p:cTn id="98" dur="500" fill="hold"/>
                                        <p:tgtEl>
                                          <p:spTgt spid="246"/>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0"/>
                                  </p:stCondLst>
                                  <p:childTnLst>
                                    <p:set>
                                      <p:cBhvr>
                                        <p:cTn id="100" dur="1" fill="hold">
                                          <p:stCondLst>
                                            <p:cond delay="0"/>
                                          </p:stCondLst>
                                        </p:cTn>
                                        <p:tgtEl>
                                          <p:spTgt spid="247"/>
                                        </p:tgtEl>
                                        <p:attrNameLst>
                                          <p:attrName>style.visibility</p:attrName>
                                        </p:attrNameLst>
                                      </p:cBhvr>
                                      <p:to>
                                        <p:strVal val="visible"/>
                                      </p:to>
                                    </p:set>
                                    <p:animEffect transition="in" filter="fade">
                                      <p:cBhvr>
                                        <p:cTn id="101" dur="500"/>
                                        <p:tgtEl>
                                          <p:spTgt spid="247"/>
                                        </p:tgtEl>
                                      </p:cBhvr>
                                    </p:animEffect>
                                    <p:anim calcmode="lin" valueType="num">
                                      <p:cBhvr>
                                        <p:cTn id="102" dur="500" fill="hold"/>
                                        <p:tgtEl>
                                          <p:spTgt spid="247"/>
                                        </p:tgtEl>
                                        <p:attrNameLst>
                                          <p:attrName>ppt_x</p:attrName>
                                        </p:attrNameLst>
                                      </p:cBhvr>
                                      <p:tavLst>
                                        <p:tav tm="0">
                                          <p:val>
                                            <p:strVal val="#ppt_x"/>
                                          </p:val>
                                        </p:tav>
                                        <p:tav tm="100000">
                                          <p:val>
                                            <p:strVal val="#ppt_x"/>
                                          </p:val>
                                        </p:tav>
                                      </p:tavLst>
                                    </p:anim>
                                    <p:anim calcmode="lin" valueType="num">
                                      <p:cBhvr>
                                        <p:cTn id="103" dur="500" fill="hold"/>
                                        <p:tgtEl>
                                          <p:spTgt spid="247"/>
                                        </p:tgtEl>
                                        <p:attrNameLst>
                                          <p:attrName>ppt_y</p:attrName>
                                        </p:attrNameLst>
                                      </p:cBhvr>
                                      <p:tavLst>
                                        <p:tav tm="0">
                                          <p:val>
                                            <p:strVal val="#ppt_y-.1"/>
                                          </p:val>
                                        </p:tav>
                                        <p:tav tm="100000">
                                          <p:val>
                                            <p:strVal val="#ppt_y"/>
                                          </p:val>
                                        </p:tav>
                                      </p:tavLst>
                                    </p:anim>
                                  </p:childTnLst>
                                </p:cTn>
                              </p:par>
                            </p:childTnLst>
                          </p:cTn>
                        </p:par>
                        <p:par>
                          <p:cTn id="104" fill="hold">
                            <p:stCondLst>
                              <p:cond delay="6500"/>
                            </p:stCondLst>
                            <p:childTnLst>
                              <p:par>
                                <p:cTn id="105" presetID="2" presetClass="entr" presetSubtype="4" accel="50000" decel="50000" fill="hold" grpId="0" nodeType="afterEffect">
                                  <p:stCondLst>
                                    <p:cond delay="0"/>
                                  </p:stCondLst>
                                  <p:childTnLst>
                                    <p:set>
                                      <p:cBhvr>
                                        <p:cTn id="106" dur="1" fill="hold">
                                          <p:stCondLst>
                                            <p:cond delay="0"/>
                                          </p:stCondLst>
                                        </p:cTn>
                                        <p:tgtEl>
                                          <p:spTgt spid="230"/>
                                        </p:tgtEl>
                                        <p:attrNameLst>
                                          <p:attrName>style.visibility</p:attrName>
                                        </p:attrNameLst>
                                      </p:cBhvr>
                                      <p:to>
                                        <p:strVal val="visible"/>
                                      </p:to>
                                    </p:set>
                                    <p:anim calcmode="lin" valueType="num">
                                      <p:cBhvr additive="base">
                                        <p:cTn id="107" dur="500" fill="hold"/>
                                        <p:tgtEl>
                                          <p:spTgt spid="230"/>
                                        </p:tgtEl>
                                        <p:attrNameLst>
                                          <p:attrName>ppt_x</p:attrName>
                                        </p:attrNameLst>
                                      </p:cBhvr>
                                      <p:tavLst>
                                        <p:tav tm="0">
                                          <p:val>
                                            <p:strVal val="#ppt_x"/>
                                          </p:val>
                                        </p:tav>
                                        <p:tav tm="100000">
                                          <p:val>
                                            <p:strVal val="#ppt_x"/>
                                          </p:val>
                                        </p:tav>
                                      </p:tavLst>
                                    </p:anim>
                                    <p:anim calcmode="lin" valueType="num">
                                      <p:cBhvr additive="base">
                                        <p:cTn id="108" dur="500" fill="hold"/>
                                        <p:tgtEl>
                                          <p:spTgt spid="230"/>
                                        </p:tgtEl>
                                        <p:attrNameLst>
                                          <p:attrName>ppt_y</p:attrName>
                                        </p:attrNameLst>
                                      </p:cBhvr>
                                      <p:tavLst>
                                        <p:tav tm="0">
                                          <p:val>
                                            <p:strVal val="1+#ppt_h/2"/>
                                          </p:val>
                                        </p:tav>
                                        <p:tav tm="100000">
                                          <p:val>
                                            <p:strVal val="#ppt_y"/>
                                          </p:val>
                                        </p:tav>
                                      </p:tavLst>
                                    </p:anim>
                                  </p:childTnLst>
                                </p:cTn>
                              </p:par>
                            </p:childTnLst>
                          </p:cTn>
                        </p:par>
                        <p:par>
                          <p:cTn id="109" fill="hold">
                            <p:stCondLst>
                              <p:cond delay="7000"/>
                            </p:stCondLst>
                            <p:childTnLst>
                              <p:par>
                                <p:cTn id="110" presetID="53" presetClass="entr" presetSubtype="16" fill="hold" grpId="0" nodeType="afterEffect">
                                  <p:stCondLst>
                                    <p:cond delay="0"/>
                                  </p:stCondLst>
                                  <p:childTnLst>
                                    <p:set>
                                      <p:cBhvr>
                                        <p:cTn id="111" dur="1" fill="hold">
                                          <p:stCondLst>
                                            <p:cond delay="0"/>
                                          </p:stCondLst>
                                        </p:cTn>
                                        <p:tgtEl>
                                          <p:spTgt spid="2111"/>
                                        </p:tgtEl>
                                        <p:attrNameLst>
                                          <p:attrName>style.visibility</p:attrName>
                                        </p:attrNameLst>
                                      </p:cBhvr>
                                      <p:to>
                                        <p:strVal val="visible"/>
                                      </p:to>
                                    </p:set>
                                    <p:anim calcmode="lin" valueType="num">
                                      <p:cBhvr>
                                        <p:cTn id="112" dur="500" fill="hold"/>
                                        <p:tgtEl>
                                          <p:spTgt spid="2111"/>
                                        </p:tgtEl>
                                        <p:attrNameLst>
                                          <p:attrName>ppt_w</p:attrName>
                                        </p:attrNameLst>
                                      </p:cBhvr>
                                      <p:tavLst>
                                        <p:tav tm="0">
                                          <p:val>
                                            <p:fltVal val="0"/>
                                          </p:val>
                                        </p:tav>
                                        <p:tav tm="100000">
                                          <p:val>
                                            <p:strVal val="#ppt_w"/>
                                          </p:val>
                                        </p:tav>
                                      </p:tavLst>
                                    </p:anim>
                                    <p:anim calcmode="lin" valueType="num">
                                      <p:cBhvr>
                                        <p:cTn id="113" dur="500" fill="hold"/>
                                        <p:tgtEl>
                                          <p:spTgt spid="2111"/>
                                        </p:tgtEl>
                                        <p:attrNameLst>
                                          <p:attrName>ppt_h</p:attrName>
                                        </p:attrNameLst>
                                      </p:cBhvr>
                                      <p:tavLst>
                                        <p:tav tm="0">
                                          <p:val>
                                            <p:fltVal val="0"/>
                                          </p:val>
                                        </p:tav>
                                        <p:tav tm="100000">
                                          <p:val>
                                            <p:strVal val="#ppt_h"/>
                                          </p:val>
                                        </p:tav>
                                      </p:tavLst>
                                    </p:anim>
                                    <p:animEffect transition="in" filter="fade">
                                      <p:cBhvr>
                                        <p:cTn id="114" dur="500"/>
                                        <p:tgtEl>
                                          <p:spTgt spid="2111"/>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239"/>
                                        </p:tgtEl>
                                        <p:attrNameLst>
                                          <p:attrName>style.visibility</p:attrName>
                                        </p:attrNameLst>
                                      </p:cBhvr>
                                      <p:to>
                                        <p:strVal val="visible"/>
                                      </p:to>
                                    </p:set>
                                    <p:anim calcmode="lin" valueType="num">
                                      <p:cBhvr additive="base">
                                        <p:cTn id="117" dur="500" fill="hold"/>
                                        <p:tgtEl>
                                          <p:spTgt spid="239"/>
                                        </p:tgtEl>
                                        <p:attrNameLst>
                                          <p:attrName>ppt_x</p:attrName>
                                        </p:attrNameLst>
                                      </p:cBhvr>
                                      <p:tavLst>
                                        <p:tav tm="0">
                                          <p:val>
                                            <p:strVal val="#ppt_x"/>
                                          </p:val>
                                        </p:tav>
                                        <p:tav tm="100000">
                                          <p:val>
                                            <p:strVal val="#ppt_x"/>
                                          </p:val>
                                        </p:tav>
                                      </p:tavLst>
                                    </p:anim>
                                    <p:anim calcmode="lin" valueType="num">
                                      <p:cBhvr additive="base">
                                        <p:cTn id="118" dur="500" fill="hold"/>
                                        <p:tgtEl>
                                          <p:spTgt spid="239"/>
                                        </p:tgtEl>
                                        <p:attrNameLst>
                                          <p:attrName>ppt_y</p:attrName>
                                        </p:attrNameLst>
                                      </p:cBhvr>
                                      <p:tavLst>
                                        <p:tav tm="0">
                                          <p:val>
                                            <p:strVal val="1+#ppt_h/2"/>
                                          </p:val>
                                        </p:tav>
                                        <p:tav tm="100000">
                                          <p:val>
                                            <p:strVal val="#ppt_y"/>
                                          </p:val>
                                        </p:tav>
                                      </p:tavLst>
                                    </p:anim>
                                  </p:childTnLst>
                                </p:cTn>
                              </p:par>
                            </p:childTnLst>
                          </p:cTn>
                        </p:par>
                        <p:par>
                          <p:cTn id="119" fill="hold">
                            <p:stCondLst>
                              <p:cond delay="7500"/>
                            </p:stCondLst>
                            <p:childTnLst>
                              <p:par>
                                <p:cTn id="120" presetID="2" presetClass="entr" presetSubtype="4" accel="50000" decel="50000" fill="hold" grpId="0" nodeType="afterEffect">
                                  <p:stCondLst>
                                    <p:cond delay="0"/>
                                  </p:stCondLst>
                                  <p:childTnLst>
                                    <p:set>
                                      <p:cBhvr>
                                        <p:cTn id="121" dur="1" fill="hold">
                                          <p:stCondLst>
                                            <p:cond delay="0"/>
                                          </p:stCondLst>
                                        </p:cTn>
                                        <p:tgtEl>
                                          <p:spTgt spid="240"/>
                                        </p:tgtEl>
                                        <p:attrNameLst>
                                          <p:attrName>style.visibility</p:attrName>
                                        </p:attrNameLst>
                                      </p:cBhvr>
                                      <p:to>
                                        <p:strVal val="visible"/>
                                      </p:to>
                                    </p:set>
                                    <p:anim calcmode="lin" valueType="num">
                                      <p:cBhvr additive="base">
                                        <p:cTn id="122" dur="500" fill="hold"/>
                                        <p:tgtEl>
                                          <p:spTgt spid="240"/>
                                        </p:tgtEl>
                                        <p:attrNameLst>
                                          <p:attrName>ppt_x</p:attrName>
                                        </p:attrNameLst>
                                      </p:cBhvr>
                                      <p:tavLst>
                                        <p:tav tm="0">
                                          <p:val>
                                            <p:strVal val="#ppt_x"/>
                                          </p:val>
                                        </p:tav>
                                        <p:tav tm="100000">
                                          <p:val>
                                            <p:strVal val="#ppt_x"/>
                                          </p:val>
                                        </p:tav>
                                      </p:tavLst>
                                    </p:anim>
                                    <p:anim calcmode="lin" valueType="num">
                                      <p:cBhvr additive="base">
                                        <p:cTn id="123" dur="500" fill="hold"/>
                                        <p:tgtEl>
                                          <p:spTgt spid="2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8" grpId="0" animBg="1"/>
      <p:bldP spid="195" grpId="0" animBg="1"/>
      <p:bldP spid="227" grpId="0" animBg="1"/>
      <p:bldP spid="230" grpId="0" animBg="1"/>
      <p:bldP spid="2111" grpId="0" animBg="1"/>
      <p:bldP spid="236" grpId="0"/>
      <p:bldP spid="237" grpId="0"/>
      <p:bldP spid="238" grpId="0"/>
      <p:bldP spid="239" grpId="0"/>
      <p:bldP spid="240" grpId="0"/>
      <p:bldP spid="241" grpId="0"/>
      <p:bldP spid="2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23"/>
          <p:cNvSpPr>
            <a:spLocks noGrp="1"/>
          </p:cNvSpPr>
          <p:nvPr>
            <p:ph type="sldNum" sz="quarter" idx="12"/>
          </p:nvPr>
        </p:nvSpPr>
        <p:spPr>
          <a:prstGeom prst="rect">
            <a:avLst/>
          </a:prstGeom>
        </p:spPr>
        <p:txBody>
          <a:bodyPr/>
          <a:lstStyle/>
          <a:p>
            <a:fld id="{C136B7D2-B98C-44FD-8D04-7EC62A564975}" type="slidenum">
              <a:rPr lang="en-US" smtClean="0"/>
            </a:fld>
            <a:endParaRPr lang="en-US" dirty="0"/>
          </a:p>
        </p:txBody>
      </p:sp>
      <p:grpSp>
        <p:nvGrpSpPr>
          <p:cNvPr id="3" name="Group 59"/>
          <p:cNvGrpSpPr/>
          <p:nvPr/>
        </p:nvGrpSpPr>
        <p:grpSpPr>
          <a:xfrm>
            <a:off x="8412981" y="5217700"/>
            <a:ext cx="1781427" cy="1161403"/>
            <a:chOff x="7154104" y="3206176"/>
            <a:chExt cx="1336070" cy="871052"/>
          </a:xfrm>
        </p:grpSpPr>
        <p:sp>
          <p:nvSpPr>
            <p:cNvPr id="181" name="TextBox 180"/>
            <p:cNvSpPr txBox="1"/>
            <p:nvPr/>
          </p:nvSpPr>
          <p:spPr>
            <a:xfrm>
              <a:off x="7154105" y="3453980"/>
              <a:ext cx="1336069" cy="623248"/>
            </a:xfrm>
            <a:prstGeom prst="rect">
              <a:avLst/>
            </a:prstGeom>
            <a:noFill/>
          </p:spPr>
          <p:txBody>
            <a:bodyPr wrap="square" lIns="0" tIns="0" rIns="0" bIns="0" rtlCol="0">
              <a:spAutoFit/>
            </a:bodyPr>
            <a:lstStyle/>
            <a:p>
              <a:pPr defTabSz="1218565">
                <a:spcBef>
                  <a:spcPct val="20000"/>
                </a:spcBef>
                <a:defRPr/>
              </a:pPr>
              <a:r>
                <a:rPr lang="zh-CN" altLang="en-US" dirty="0">
                  <a:solidFill>
                    <a:prstClr val="black">
                      <a:lumMod val="95000"/>
                      <a:lumOff val="5000"/>
                    </a:prstClr>
                  </a:solidFill>
                </a:rPr>
                <a:t>点击请插入您的文本内容点击请插入</a:t>
              </a:r>
              <a:endParaRPr lang="en-US" sz="1335" dirty="0">
                <a:solidFill>
                  <a:schemeClr val="tx1">
                    <a:lumMod val="65000"/>
                    <a:lumOff val="35000"/>
                  </a:schemeClr>
                </a:solidFill>
              </a:endParaRPr>
            </a:p>
          </p:txBody>
        </p:sp>
        <p:sp>
          <p:nvSpPr>
            <p:cNvPr id="182" name="Rectangle 181"/>
            <p:cNvSpPr/>
            <p:nvPr/>
          </p:nvSpPr>
          <p:spPr>
            <a:xfrm>
              <a:off x="7154104" y="3206176"/>
              <a:ext cx="1150555" cy="215492"/>
            </a:xfrm>
            <a:prstGeom prst="rect">
              <a:avLst/>
            </a:prstGeom>
          </p:spPr>
          <p:txBody>
            <a:bodyPr wrap="none" lIns="0" tIns="0" rIns="0" bIns="0">
              <a:spAutoFit/>
            </a:bodyPr>
            <a:lstStyle/>
            <a:p>
              <a:r>
                <a:rPr lang="en-US" sz="1865" b="1" dirty="0">
                  <a:solidFill>
                    <a:schemeClr val="accent5"/>
                  </a:solidFill>
                </a:rPr>
                <a:t>Keyword Here</a:t>
              </a:r>
              <a:endParaRPr lang="en-US" sz="1865" b="1" dirty="0">
                <a:solidFill>
                  <a:schemeClr val="accent5"/>
                </a:solidFill>
              </a:endParaRPr>
            </a:p>
          </p:txBody>
        </p:sp>
      </p:grpSp>
      <p:grpSp>
        <p:nvGrpSpPr>
          <p:cNvPr id="4" name="Group 57"/>
          <p:cNvGrpSpPr/>
          <p:nvPr/>
        </p:nvGrpSpPr>
        <p:grpSpPr>
          <a:xfrm>
            <a:off x="565729" y="3283968"/>
            <a:ext cx="2996119" cy="884403"/>
            <a:chOff x="-267404" y="3168889"/>
            <a:chExt cx="2247089" cy="663302"/>
          </a:xfrm>
        </p:grpSpPr>
        <p:sp>
          <p:nvSpPr>
            <p:cNvPr id="184" name="TextBox 183"/>
            <p:cNvSpPr txBox="1"/>
            <p:nvPr/>
          </p:nvSpPr>
          <p:spPr>
            <a:xfrm>
              <a:off x="-267404" y="3416693"/>
              <a:ext cx="2247089" cy="415498"/>
            </a:xfrm>
            <a:prstGeom prst="rect">
              <a:avLst/>
            </a:prstGeom>
            <a:noFill/>
          </p:spPr>
          <p:txBody>
            <a:bodyPr wrap="square" lIns="0" tIns="0" rIns="0" bIns="0" rtlCol="0">
              <a:spAutoFit/>
            </a:bodyPr>
            <a:lstStyle/>
            <a:p>
              <a:pPr algn="r"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sz="1335" dirty="0">
                <a:solidFill>
                  <a:schemeClr val="tx1">
                    <a:lumMod val="65000"/>
                    <a:lumOff val="35000"/>
                  </a:schemeClr>
                </a:solidFill>
              </a:endParaRPr>
            </a:p>
          </p:txBody>
        </p:sp>
        <p:sp>
          <p:nvSpPr>
            <p:cNvPr id="185" name="Rectangle 184"/>
            <p:cNvSpPr/>
            <p:nvPr/>
          </p:nvSpPr>
          <p:spPr>
            <a:xfrm>
              <a:off x="829130" y="3168889"/>
              <a:ext cx="1150555" cy="215492"/>
            </a:xfrm>
            <a:prstGeom prst="rect">
              <a:avLst/>
            </a:prstGeom>
          </p:spPr>
          <p:txBody>
            <a:bodyPr wrap="none" lIns="0" tIns="0" rIns="0" bIns="0">
              <a:spAutoFit/>
            </a:bodyPr>
            <a:lstStyle/>
            <a:p>
              <a:pPr algn="r"/>
              <a:r>
                <a:rPr lang="en-US" sz="1865" b="1" dirty="0">
                  <a:solidFill>
                    <a:srgbClr val="00A69C"/>
                  </a:solidFill>
                </a:rPr>
                <a:t>Keyword Here</a:t>
              </a:r>
              <a:endParaRPr lang="en-US" sz="1865" b="1" dirty="0">
                <a:solidFill>
                  <a:srgbClr val="00A69C"/>
                </a:solidFill>
              </a:endParaRPr>
            </a:p>
          </p:txBody>
        </p:sp>
      </p:grpSp>
      <p:grpSp>
        <p:nvGrpSpPr>
          <p:cNvPr id="5" name="Group 58"/>
          <p:cNvGrpSpPr/>
          <p:nvPr/>
        </p:nvGrpSpPr>
        <p:grpSpPr>
          <a:xfrm>
            <a:off x="8412981" y="1585576"/>
            <a:ext cx="3034927" cy="884403"/>
            <a:chOff x="7174424" y="1352592"/>
            <a:chExt cx="2276195" cy="663302"/>
          </a:xfrm>
        </p:grpSpPr>
        <p:sp>
          <p:nvSpPr>
            <p:cNvPr id="187" name="TextBox 186"/>
            <p:cNvSpPr txBox="1"/>
            <p:nvPr/>
          </p:nvSpPr>
          <p:spPr>
            <a:xfrm>
              <a:off x="7174424" y="1600396"/>
              <a:ext cx="2276195" cy="415498"/>
            </a:xfrm>
            <a:prstGeom prst="rect">
              <a:avLst/>
            </a:prstGeom>
            <a:noFill/>
          </p:spPr>
          <p:txBody>
            <a:bodyPr wrap="square" lIns="0" tIns="0" rIns="0" bIns="0" rtlCol="0">
              <a:spAutoFit/>
            </a:bodyPr>
            <a:lstStyle/>
            <a:p>
              <a:pPr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sz="1335" dirty="0">
                <a:solidFill>
                  <a:schemeClr val="tx1">
                    <a:lumMod val="65000"/>
                    <a:lumOff val="35000"/>
                  </a:schemeClr>
                </a:solidFill>
              </a:endParaRPr>
            </a:p>
          </p:txBody>
        </p:sp>
        <p:sp>
          <p:nvSpPr>
            <p:cNvPr id="188" name="Rectangle 187"/>
            <p:cNvSpPr/>
            <p:nvPr/>
          </p:nvSpPr>
          <p:spPr>
            <a:xfrm>
              <a:off x="7174424" y="1352592"/>
              <a:ext cx="1150555" cy="215492"/>
            </a:xfrm>
            <a:prstGeom prst="rect">
              <a:avLst/>
            </a:prstGeom>
          </p:spPr>
          <p:txBody>
            <a:bodyPr wrap="none" lIns="0" tIns="0" rIns="0" bIns="0">
              <a:spAutoFit/>
            </a:bodyPr>
            <a:lstStyle/>
            <a:p>
              <a:r>
                <a:rPr lang="en-US" sz="1865" b="1" dirty="0">
                  <a:solidFill>
                    <a:srgbClr val="2B388F"/>
                  </a:solidFill>
                </a:rPr>
                <a:t>Keyword Here</a:t>
              </a:r>
              <a:endParaRPr lang="en-US" sz="1865" b="1" dirty="0">
                <a:solidFill>
                  <a:srgbClr val="2B388F"/>
                </a:solidFill>
              </a:endParaRPr>
            </a:p>
          </p:txBody>
        </p:sp>
      </p:grpSp>
      <p:grpSp>
        <p:nvGrpSpPr>
          <p:cNvPr id="7" name="Group 56"/>
          <p:cNvGrpSpPr/>
          <p:nvPr/>
        </p:nvGrpSpPr>
        <p:grpSpPr>
          <a:xfrm>
            <a:off x="642537" y="1549863"/>
            <a:ext cx="3034928" cy="884403"/>
            <a:chOff x="-296510" y="1363501"/>
            <a:chExt cx="2276196" cy="663302"/>
          </a:xfrm>
        </p:grpSpPr>
        <p:sp>
          <p:nvSpPr>
            <p:cNvPr id="190" name="TextBox 189"/>
            <p:cNvSpPr txBox="1"/>
            <p:nvPr/>
          </p:nvSpPr>
          <p:spPr>
            <a:xfrm>
              <a:off x="-296510" y="1611305"/>
              <a:ext cx="2276196" cy="415498"/>
            </a:xfrm>
            <a:prstGeom prst="rect">
              <a:avLst/>
            </a:prstGeom>
            <a:noFill/>
          </p:spPr>
          <p:txBody>
            <a:bodyPr wrap="square" lIns="0" tIns="0" rIns="0" bIns="0" rtlCol="0">
              <a:spAutoFit/>
            </a:bodyPr>
            <a:lstStyle/>
            <a:p>
              <a:pPr algn="r"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sz="1335" dirty="0">
                <a:solidFill>
                  <a:schemeClr val="tx1">
                    <a:lumMod val="65000"/>
                    <a:lumOff val="35000"/>
                  </a:schemeClr>
                </a:solidFill>
              </a:endParaRPr>
            </a:p>
          </p:txBody>
        </p:sp>
        <p:sp>
          <p:nvSpPr>
            <p:cNvPr id="191" name="Rectangle 190"/>
            <p:cNvSpPr/>
            <p:nvPr/>
          </p:nvSpPr>
          <p:spPr>
            <a:xfrm>
              <a:off x="829131" y="1363501"/>
              <a:ext cx="1150555" cy="215492"/>
            </a:xfrm>
            <a:prstGeom prst="rect">
              <a:avLst/>
            </a:prstGeom>
          </p:spPr>
          <p:txBody>
            <a:bodyPr wrap="none" lIns="0" tIns="0" rIns="0" bIns="0">
              <a:spAutoFit/>
            </a:bodyPr>
            <a:lstStyle/>
            <a:p>
              <a:pPr algn="r"/>
              <a:r>
                <a:rPr lang="en-US" sz="1865" b="1" dirty="0">
                  <a:solidFill>
                    <a:schemeClr val="accent2"/>
                  </a:solidFill>
                </a:rPr>
                <a:t>Keyword Here</a:t>
              </a:r>
              <a:endParaRPr lang="en-US" sz="1865" b="1" dirty="0">
                <a:solidFill>
                  <a:schemeClr val="accent2"/>
                </a:solidFill>
              </a:endParaRPr>
            </a:p>
          </p:txBody>
        </p:sp>
      </p:grpSp>
      <p:grpSp>
        <p:nvGrpSpPr>
          <p:cNvPr id="8" name="Group 56"/>
          <p:cNvGrpSpPr/>
          <p:nvPr/>
        </p:nvGrpSpPr>
        <p:grpSpPr>
          <a:xfrm>
            <a:off x="642537" y="5110256"/>
            <a:ext cx="3034928" cy="884403"/>
            <a:chOff x="-296510" y="1363501"/>
            <a:chExt cx="2276196" cy="663302"/>
          </a:xfrm>
        </p:grpSpPr>
        <p:sp>
          <p:nvSpPr>
            <p:cNvPr id="193" name="TextBox 192"/>
            <p:cNvSpPr txBox="1"/>
            <p:nvPr/>
          </p:nvSpPr>
          <p:spPr>
            <a:xfrm>
              <a:off x="-296510" y="1611305"/>
              <a:ext cx="2276196" cy="415498"/>
            </a:xfrm>
            <a:prstGeom prst="rect">
              <a:avLst/>
            </a:prstGeom>
            <a:noFill/>
          </p:spPr>
          <p:txBody>
            <a:bodyPr wrap="square" lIns="0" tIns="0" rIns="0" bIns="0" rtlCol="0">
              <a:spAutoFit/>
            </a:bodyPr>
            <a:lstStyle/>
            <a:p>
              <a:pPr algn="r"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sz="1335" dirty="0">
                <a:solidFill>
                  <a:schemeClr val="tx1">
                    <a:lumMod val="65000"/>
                    <a:lumOff val="35000"/>
                  </a:schemeClr>
                </a:solidFill>
              </a:endParaRPr>
            </a:p>
          </p:txBody>
        </p:sp>
        <p:sp>
          <p:nvSpPr>
            <p:cNvPr id="194" name="Rectangle 193"/>
            <p:cNvSpPr/>
            <p:nvPr/>
          </p:nvSpPr>
          <p:spPr>
            <a:xfrm>
              <a:off x="829131" y="1363501"/>
              <a:ext cx="1150555" cy="215492"/>
            </a:xfrm>
            <a:prstGeom prst="rect">
              <a:avLst/>
            </a:prstGeom>
          </p:spPr>
          <p:txBody>
            <a:bodyPr wrap="none" lIns="0" tIns="0" rIns="0" bIns="0">
              <a:spAutoFit/>
            </a:bodyPr>
            <a:lstStyle/>
            <a:p>
              <a:pPr algn="r"/>
              <a:r>
                <a:rPr lang="en-US" sz="1865" b="1" dirty="0">
                  <a:solidFill>
                    <a:srgbClr val="EC1C24"/>
                  </a:solidFill>
                </a:rPr>
                <a:t>Keyword Here</a:t>
              </a:r>
              <a:endParaRPr lang="en-US" sz="1865" b="1" dirty="0">
                <a:solidFill>
                  <a:srgbClr val="EC1C24"/>
                </a:solidFill>
              </a:endParaRPr>
            </a:p>
          </p:txBody>
        </p:sp>
      </p:grpSp>
      <p:grpSp>
        <p:nvGrpSpPr>
          <p:cNvPr id="9" name="Group 58"/>
          <p:cNvGrpSpPr/>
          <p:nvPr/>
        </p:nvGrpSpPr>
        <p:grpSpPr>
          <a:xfrm>
            <a:off x="8630709" y="3289200"/>
            <a:ext cx="3034927" cy="884403"/>
            <a:chOff x="7174424" y="1352592"/>
            <a:chExt cx="2276195" cy="663302"/>
          </a:xfrm>
        </p:grpSpPr>
        <p:sp>
          <p:nvSpPr>
            <p:cNvPr id="196" name="TextBox 195"/>
            <p:cNvSpPr txBox="1"/>
            <p:nvPr/>
          </p:nvSpPr>
          <p:spPr>
            <a:xfrm>
              <a:off x="7174424" y="1600396"/>
              <a:ext cx="2276195" cy="415498"/>
            </a:xfrm>
            <a:prstGeom prst="rect">
              <a:avLst/>
            </a:prstGeom>
            <a:noFill/>
          </p:spPr>
          <p:txBody>
            <a:bodyPr wrap="square" lIns="0" tIns="0" rIns="0" bIns="0" rtlCol="0">
              <a:spAutoFit/>
            </a:bodyPr>
            <a:lstStyle/>
            <a:p>
              <a:pPr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sz="1335" dirty="0">
                <a:solidFill>
                  <a:schemeClr val="tx1">
                    <a:lumMod val="65000"/>
                    <a:lumOff val="35000"/>
                  </a:schemeClr>
                </a:solidFill>
              </a:endParaRPr>
            </a:p>
          </p:txBody>
        </p:sp>
        <p:sp>
          <p:nvSpPr>
            <p:cNvPr id="197" name="Rectangle 196"/>
            <p:cNvSpPr/>
            <p:nvPr/>
          </p:nvSpPr>
          <p:spPr>
            <a:xfrm>
              <a:off x="7174424" y="1352592"/>
              <a:ext cx="1150555" cy="215492"/>
            </a:xfrm>
            <a:prstGeom prst="rect">
              <a:avLst/>
            </a:prstGeom>
          </p:spPr>
          <p:txBody>
            <a:bodyPr wrap="none" lIns="0" tIns="0" rIns="0" bIns="0">
              <a:spAutoFit/>
            </a:bodyPr>
            <a:lstStyle/>
            <a:p>
              <a:r>
                <a:rPr lang="en-US" sz="1865" b="1" dirty="0">
                  <a:solidFill>
                    <a:schemeClr val="accent4"/>
                  </a:solidFill>
                </a:rPr>
                <a:t>Keyword Here</a:t>
              </a:r>
              <a:endParaRPr lang="en-US" sz="1865" b="1" dirty="0">
                <a:solidFill>
                  <a:schemeClr val="accent4"/>
                </a:solidFill>
              </a:endParaRPr>
            </a:p>
          </p:txBody>
        </p:sp>
      </p:grpSp>
      <p:grpSp>
        <p:nvGrpSpPr>
          <p:cNvPr id="17" name="Group 73"/>
          <p:cNvGrpSpPr/>
          <p:nvPr/>
        </p:nvGrpSpPr>
        <p:grpSpPr>
          <a:xfrm>
            <a:off x="3868529" y="1992987"/>
            <a:ext cx="1240451" cy="288800"/>
            <a:chOff x="2901397" y="1460250"/>
            <a:chExt cx="930338" cy="220268"/>
          </a:xfrm>
        </p:grpSpPr>
        <p:cxnSp>
          <p:nvCxnSpPr>
            <p:cNvPr id="70" name="Straight Connector 69"/>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2901397" y="1461496"/>
              <a:ext cx="691284" cy="0"/>
            </a:xfrm>
            <a:prstGeom prst="line">
              <a:avLst/>
            </a:prstGeom>
            <a:ln w="19050" cap="rnd">
              <a:solidFill>
                <a:schemeClr val="accent2"/>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18" name="Group 74"/>
          <p:cNvGrpSpPr/>
          <p:nvPr/>
        </p:nvGrpSpPr>
        <p:grpSpPr>
          <a:xfrm flipH="1">
            <a:off x="6996274" y="1986638"/>
            <a:ext cx="1243625" cy="295149"/>
            <a:chOff x="2899016" y="1459156"/>
            <a:chExt cx="932719" cy="221362"/>
          </a:xfrm>
        </p:grpSpPr>
        <p:cxnSp>
          <p:nvCxnSpPr>
            <p:cNvPr id="76" name="Straight Connector 75"/>
            <p:cNvCxnSpPr/>
            <p:nvPr/>
          </p:nvCxnSpPr>
          <p:spPr>
            <a:xfrm flipH="1" flipV="1">
              <a:off x="3592681" y="1460250"/>
              <a:ext cx="239054" cy="220268"/>
            </a:xfrm>
            <a:prstGeom prst="line">
              <a:avLst/>
            </a:prstGeom>
            <a:ln w="19050" cap="rnd">
              <a:solidFill>
                <a:srgbClr val="2B388F"/>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2899016" y="1459156"/>
              <a:ext cx="691284" cy="0"/>
            </a:xfrm>
            <a:prstGeom prst="line">
              <a:avLst/>
            </a:prstGeom>
            <a:ln w="19050" cap="rnd">
              <a:solidFill>
                <a:srgbClr val="2B388F"/>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19" name="Group 81"/>
          <p:cNvGrpSpPr/>
          <p:nvPr/>
        </p:nvGrpSpPr>
        <p:grpSpPr>
          <a:xfrm flipV="1">
            <a:off x="3865356" y="5281157"/>
            <a:ext cx="1243625" cy="288800"/>
            <a:chOff x="2899016" y="1460250"/>
            <a:chExt cx="932719" cy="220268"/>
          </a:xfrm>
        </p:grpSpPr>
        <p:cxnSp>
          <p:nvCxnSpPr>
            <p:cNvPr id="83" name="Straight Connector 82"/>
            <p:cNvCxnSpPr/>
            <p:nvPr/>
          </p:nvCxnSpPr>
          <p:spPr>
            <a:xfrm flipH="1" flipV="1">
              <a:off x="3592681" y="1460250"/>
              <a:ext cx="239054" cy="220268"/>
            </a:xfrm>
            <a:prstGeom prst="line">
              <a:avLst/>
            </a:prstGeom>
            <a:ln w="19050" cap="rnd">
              <a:solidFill>
                <a:srgbClr val="EC1C24"/>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2899016" y="1461496"/>
              <a:ext cx="691284" cy="0"/>
            </a:xfrm>
            <a:prstGeom prst="line">
              <a:avLst/>
            </a:prstGeom>
            <a:ln w="19050" cap="rnd">
              <a:solidFill>
                <a:srgbClr val="EC1C24"/>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20" name="Group 84"/>
          <p:cNvGrpSpPr/>
          <p:nvPr/>
        </p:nvGrpSpPr>
        <p:grpSpPr>
          <a:xfrm flipH="1" flipV="1">
            <a:off x="6996273" y="5327067"/>
            <a:ext cx="1240451" cy="295149"/>
            <a:chOff x="2901397" y="1459156"/>
            <a:chExt cx="930338" cy="221362"/>
          </a:xfrm>
        </p:grpSpPr>
        <p:cxnSp>
          <p:nvCxnSpPr>
            <p:cNvPr id="86" name="Straight Connector 85"/>
            <p:cNvCxnSpPr/>
            <p:nvPr/>
          </p:nvCxnSpPr>
          <p:spPr>
            <a:xfrm flipH="1" flipV="1">
              <a:off x="3592681" y="1460250"/>
              <a:ext cx="239054" cy="220268"/>
            </a:xfrm>
            <a:prstGeom prst="line">
              <a:avLst/>
            </a:prstGeom>
            <a:ln w="19050" cap="rnd">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2901397" y="1459156"/>
              <a:ext cx="691284" cy="0"/>
            </a:xfrm>
            <a:prstGeom prst="line">
              <a:avLst/>
            </a:prstGeom>
            <a:ln w="19050" cap="rnd">
              <a:solidFill>
                <a:schemeClr val="accent5"/>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3690166" y="3777333"/>
            <a:ext cx="614169" cy="0"/>
          </a:xfrm>
          <a:prstGeom prst="line">
            <a:avLst/>
          </a:prstGeom>
          <a:ln w="19050" cap="rnd">
            <a:solidFill>
              <a:srgbClr val="00A69C"/>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7887666" y="3777333"/>
            <a:ext cx="614169" cy="0"/>
          </a:xfrm>
          <a:prstGeom prst="line">
            <a:avLst/>
          </a:prstGeom>
          <a:ln w="19050" cap="rnd">
            <a:solidFill>
              <a:schemeClr val="accent4"/>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6154677" y="1992985"/>
            <a:ext cx="1488968" cy="1354496"/>
            <a:chOff x="4616008" y="1463917"/>
            <a:chExt cx="1116726" cy="1015872"/>
          </a:xfrm>
        </p:grpSpPr>
        <p:sp>
          <p:nvSpPr>
            <p:cNvPr id="43" name="Freeform 59"/>
            <p:cNvSpPr/>
            <p:nvPr/>
          </p:nvSpPr>
          <p:spPr bwMode="auto">
            <a:xfrm>
              <a:off x="4616008" y="1463917"/>
              <a:ext cx="1116726" cy="1015872"/>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2B388F"/>
            </a:solidFill>
            <a:ln w="9525">
              <a:noFill/>
              <a:round/>
            </a:ln>
          </p:spPr>
          <p:txBody>
            <a:bodyPr vert="horz" wrap="square" lIns="121920" tIns="60960" rIns="121920" bIns="60960" numCol="1" anchor="t" anchorCtr="0" compatLnSpc="1"/>
            <a:lstStyle/>
            <a:p>
              <a:endParaRPr lang="en-US" sz="2400" dirty="0"/>
            </a:p>
          </p:txBody>
        </p:sp>
        <p:grpSp>
          <p:nvGrpSpPr>
            <p:cNvPr id="58" name="Group 57"/>
            <p:cNvGrpSpPr/>
            <p:nvPr/>
          </p:nvGrpSpPr>
          <p:grpSpPr>
            <a:xfrm>
              <a:off x="4743404" y="1718036"/>
              <a:ext cx="535010" cy="517313"/>
              <a:chOff x="5659438" y="2249488"/>
              <a:chExt cx="623887" cy="603250"/>
            </a:xfrm>
            <a:solidFill>
              <a:schemeClr val="accent3">
                <a:lumMod val="50000"/>
              </a:schemeClr>
            </a:solidFill>
          </p:grpSpPr>
          <p:sp>
            <p:nvSpPr>
              <p:cNvPr id="59"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62"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65"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66"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grpSp>
        <p:nvGrpSpPr>
          <p:cNvPr id="101" name="Group 100"/>
          <p:cNvGrpSpPr/>
          <p:nvPr/>
        </p:nvGrpSpPr>
        <p:grpSpPr>
          <a:xfrm>
            <a:off x="4291635" y="2926952"/>
            <a:ext cx="1092888" cy="1716347"/>
            <a:chOff x="3218726" y="2164392"/>
            <a:chExt cx="819666" cy="1287260"/>
          </a:xfrm>
        </p:grpSpPr>
        <p:sp>
          <p:nvSpPr>
            <p:cNvPr id="46" name="Freeform 62"/>
            <p:cNvSpPr/>
            <p:nvPr/>
          </p:nvSpPr>
          <p:spPr bwMode="auto">
            <a:xfrm>
              <a:off x="3218726" y="2164392"/>
              <a:ext cx="819666" cy="128726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00A69C"/>
            </a:solidFill>
            <a:ln w="9525">
              <a:noFill/>
              <a:round/>
            </a:ln>
          </p:spPr>
          <p:txBody>
            <a:bodyPr vert="horz" wrap="square" lIns="121920" tIns="60960" rIns="121920" bIns="60960" numCol="1" anchor="t" anchorCtr="0" compatLnSpc="1"/>
            <a:lstStyle/>
            <a:p>
              <a:endParaRPr lang="en-US" sz="2400"/>
            </a:p>
          </p:txBody>
        </p:sp>
        <p:sp>
          <p:nvSpPr>
            <p:cNvPr id="67" name="Freeform 74"/>
            <p:cNvSpPr>
              <a:spLocks noEditPoints="1"/>
            </p:cNvSpPr>
            <p:nvPr/>
          </p:nvSpPr>
          <p:spPr bwMode="auto">
            <a:xfrm>
              <a:off x="3392943" y="2597627"/>
              <a:ext cx="471233" cy="420791"/>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00" name="Group 99"/>
          <p:cNvGrpSpPr/>
          <p:nvPr/>
        </p:nvGrpSpPr>
        <p:grpSpPr>
          <a:xfrm>
            <a:off x="4567913" y="1988097"/>
            <a:ext cx="1488968" cy="1332492"/>
            <a:chOff x="3425935" y="1460250"/>
            <a:chExt cx="1116726" cy="999369"/>
          </a:xfrm>
        </p:grpSpPr>
        <p:sp>
          <p:nvSpPr>
            <p:cNvPr id="48" name="Freeform 64"/>
            <p:cNvSpPr/>
            <p:nvPr/>
          </p:nvSpPr>
          <p:spPr bwMode="auto">
            <a:xfrm>
              <a:off x="3425935" y="1460250"/>
              <a:ext cx="1116726" cy="99936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chemeClr val="accent2"/>
            </a:solidFill>
            <a:ln w="9525">
              <a:noFill/>
              <a:round/>
            </a:ln>
          </p:spPr>
          <p:txBody>
            <a:bodyPr vert="horz" wrap="square" lIns="121920" tIns="60960" rIns="121920" bIns="60960" numCol="1" anchor="t" anchorCtr="0" compatLnSpc="1"/>
            <a:lstStyle/>
            <a:p>
              <a:endParaRPr lang="en-US" sz="2400"/>
            </a:p>
          </p:txBody>
        </p:sp>
        <p:sp>
          <p:nvSpPr>
            <p:cNvPr id="68" name="Freeform 121"/>
            <p:cNvSpPr>
              <a:spLocks noEditPoints="1"/>
            </p:cNvSpPr>
            <p:nvPr/>
          </p:nvSpPr>
          <p:spPr bwMode="auto">
            <a:xfrm>
              <a:off x="3823326" y="1680519"/>
              <a:ext cx="484906" cy="55759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02" name="Group 101"/>
          <p:cNvGrpSpPr/>
          <p:nvPr/>
        </p:nvGrpSpPr>
        <p:grpSpPr>
          <a:xfrm>
            <a:off x="4553244" y="4237441"/>
            <a:ext cx="1493859" cy="1344716"/>
            <a:chOff x="3414933" y="3147258"/>
            <a:chExt cx="1120394" cy="1008537"/>
          </a:xfrm>
        </p:grpSpPr>
        <p:sp>
          <p:nvSpPr>
            <p:cNvPr id="45" name="Freeform 61"/>
            <p:cNvSpPr/>
            <p:nvPr/>
          </p:nvSpPr>
          <p:spPr bwMode="auto">
            <a:xfrm>
              <a:off x="3414933" y="3147258"/>
              <a:ext cx="1120394" cy="1008537"/>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EC1C24"/>
            </a:solidFill>
            <a:ln w="9525">
              <a:noFill/>
              <a:round/>
            </a:ln>
          </p:spPr>
          <p:txBody>
            <a:bodyPr vert="horz" wrap="square" lIns="121920" tIns="60960" rIns="121920" bIns="60960" numCol="1" anchor="t" anchorCtr="0" compatLnSpc="1"/>
            <a:lstStyle/>
            <a:p>
              <a:endParaRPr lang="en-US" sz="2400"/>
            </a:p>
          </p:txBody>
        </p:sp>
        <p:grpSp>
          <p:nvGrpSpPr>
            <p:cNvPr id="71" name="Group 70"/>
            <p:cNvGrpSpPr/>
            <p:nvPr/>
          </p:nvGrpSpPr>
          <p:grpSpPr>
            <a:xfrm>
              <a:off x="3786015" y="3459473"/>
              <a:ext cx="580546" cy="365363"/>
              <a:chOff x="3871913" y="3771900"/>
              <a:chExt cx="411163" cy="258763"/>
            </a:xfrm>
            <a:solidFill>
              <a:schemeClr val="accent6">
                <a:lumMod val="50000"/>
              </a:schemeClr>
            </a:solidFill>
          </p:grpSpPr>
          <p:sp>
            <p:nvSpPr>
              <p:cNvPr id="72"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74"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75"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grpSp>
        <p:nvGrpSpPr>
          <p:cNvPr id="103" name="Group 102"/>
          <p:cNvGrpSpPr/>
          <p:nvPr/>
        </p:nvGrpSpPr>
        <p:grpSpPr>
          <a:xfrm>
            <a:off x="6144898" y="4254553"/>
            <a:ext cx="1476743" cy="1354496"/>
            <a:chOff x="4608673" y="3160093"/>
            <a:chExt cx="1107557" cy="1015872"/>
          </a:xfrm>
        </p:grpSpPr>
        <p:sp>
          <p:nvSpPr>
            <p:cNvPr id="44" name="Freeform 60"/>
            <p:cNvSpPr/>
            <p:nvPr/>
          </p:nvSpPr>
          <p:spPr bwMode="auto">
            <a:xfrm>
              <a:off x="4608673" y="3160093"/>
              <a:ext cx="1107557" cy="1015872"/>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39A3C3"/>
            </a:solidFill>
            <a:ln w="9525">
              <a:noFill/>
              <a:round/>
            </a:ln>
          </p:spPr>
          <p:txBody>
            <a:bodyPr vert="horz" wrap="square" lIns="121920" tIns="60960" rIns="121920" bIns="60960" numCol="1" anchor="t" anchorCtr="0" compatLnSpc="1"/>
            <a:lstStyle/>
            <a:p>
              <a:endParaRPr lang="en-US" sz="2400"/>
            </a:p>
          </p:txBody>
        </p:sp>
        <p:grpSp>
          <p:nvGrpSpPr>
            <p:cNvPr id="79" name="Group 78"/>
            <p:cNvGrpSpPr/>
            <p:nvPr/>
          </p:nvGrpSpPr>
          <p:grpSpPr>
            <a:xfrm>
              <a:off x="4888721" y="3416805"/>
              <a:ext cx="336006" cy="470573"/>
              <a:chOff x="4938713" y="2352675"/>
              <a:chExt cx="646113" cy="904875"/>
            </a:xfrm>
            <a:solidFill>
              <a:schemeClr val="accent5">
                <a:lumMod val="50000"/>
              </a:schemeClr>
            </a:solidFill>
          </p:grpSpPr>
          <p:sp>
            <p:nvSpPr>
              <p:cNvPr id="80" name="Freeform 111"/>
              <p:cNvSpPr>
                <a:spLocks noEditPoints="1"/>
              </p:cNvSpPr>
              <p:nvPr/>
            </p:nvSpPr>
            <p:spPr bwMode="auto">
              <a:xfrm>
                <a:off x="4938713" y="2352675"/>
                <a:ext cx="646113" cy="904875"/>
              </a:xfrm>
              <a:custGeom>
                <a:avLst/>
                <a:gdLst/>
                <a:ahLst/>
                <a:cxnLst>
                  <a:cxn ang="0">
                    <a:pos x="209" y="53"/>
                  </a:cxn>
                  <a:cxn ang="0">
                    <a:pos x="188" y="53"/>
                  </a:cxn>
                  <a:cxn ang="0">
                    <a:pos x="188" y="24"/>
                  </a:cxn>
                  <a:cxn ang="0">
                    <a:pos x="174" y="10"/>
                  </a:cxn>
                  <a:cxn ang="0">
                    <a:pos x="130" y="10"/>
                  </a:cxn>
                  <a:cxn ang="0">
                    <a:pos x="130" y="6"/>
                  </a:cxn>
                  <a:cxn ang="0">
                    <a:pos x="123" y="0"/>
                  </a:cxn>
                  <a:cxn ang="0">
                    <a:pos x="65" y="0"/>
                  </a:cxn>
                  <a:cxn ang="0">
                    <a:pos x="59" y="6"/>
                  </a:cxn>
                  <a:cxn ang="0">
                    <a:pos x="59" y="10"/>
                  </a:cxn>
                  <a:cxn ang="0">
                    <a:pos x="14" y="10"/>
                  </a:cxn>
                  <a:cxn ang="0">
                    <a:pos x="0" y="24"/>
                  </a:cxn>
                  <a:cxn ang="0">
                    <a:pos x="0" y="254"/>
                  </a:cxn>
                  <a:cxn ang="0">
                    <a:pos x="14" y="268"/>
                  </a:cxn>
                  <a:cxn ang="0">
                    <a:pos x="35" y="268"/>
                  </a:cxn>
                  <a:cxn ang="0">
                    <a:pos x="35" y="298"/>
                  </a:cxn>
                  <a:cxn ang="0">
                    <a:pos x="49" y="312"/>
                  </a:cxn>
                  <a:cxn ang="0">
                    <a:pos x="209" y="312"/>
                  </a:cxn>
                  <a:cxn ang="0">
                    <a:pos x="223" y="298"/>
                  </a:cxn>
                  <a:cxn ang="0">
                    <a:pos x="223" y="67"/>
                  </a:cxn>
                  <a:cxn ang="0">
                    <a:pos x="209" y="53"/>
                  </a:cxn>
                  <a:cxn ang="0">
                    <a:pos x="35" y="67"/>
                  </a:cxn>
                  <a:cxn ang="0">
                    <a:pos x="35" y="253"/>
                  </a:cxn>
                  <a:cxn ang="0">
                    <a:pos x="15" y="253"/>
                  </a:cxn>
                  <a:cxn ang="0">
                    <a:pos x="15" y="25"/>
                  </a:cxn>
                  <a:cxn ang="0">
                    <a:pos x="59" y="25"/>
                  </a:cxn>
                  <a:cxn ang="0">
                    <a:pos x="59" y="27"/>
                  </a:cxn>
                  <a:cxn ang="0">
                    <a:pos x="65" y="33"/>
                  </a:cxn>
                  <a:cxn ang="0">
                    <a:pos x="123" y="33"/>
                  </a:cxn>
                  <a:cxn ang="0">
                    <a:pos x="130" y="27"/>
                  </a:cxn>
                  <a:cxn ang="0">
                    <a:pos x="130" y="25"/>
                  </a:cxn>
                  <a:cxn ang="0">
                    <a:pos x="173" y="25"/>
                  </a:cxn>
                  <a:cxn ang="0">
                    <a:pos x="173" y="53"/>
                  </a:cxn>
                  <a:cxn ang="0">
                    <a:pos x="164" y="53"/>
                  </a:cxn>
                  <a:cxn ang="0">
                    <a:pos x="164" y="50"/>
                  </a:cxn>
                  <a:cxn ang="0">
                    <a:pos x="158" y="44"/>
                  </a:cxn>
                  <a:cxn ang="0">
                    <a:pos x="100" y="44"/>
                  </a:cxn>
                  <a:cxn ang="0">
                    <a:pos x="93" y="50"/>
                  </a:cxn>
                  <a:cxn ang="0">
                    <a:pos x="93" y="53"/>
                  </a:cxn>
                  <a:cxn ang="0">
                    <a:pos x="49" y="53"/>
                  </a:cxn>
                  <a:cxn ang="0">
                    <a:pos x="35" y="67"/>
                  </a:cxn>
                  <a:cxn ang="0">
                    <a:pos x="208" y="296"/>
                  </a:cxn>
                  <a:cxn ang="0">
                    <a:pos x="50" y="296"/>
                  </a:cxn>
                  <a:cxn ang="0">
                    <a:pos x="50" y="69"/>
                  </a:cxn>
                  <a:cxn ang="0">
                    <a:pos x="93" y="69"/>
                  </a:cxn>
                  <a:cxn ang="0">
                    <a:pos x="93" y="70"/>
                  </a:cxn>
                  <a:cxn ang="0">
                    <a:pos x="100" y="77"/>
                  </a:cxn>
                  <a:cxn ang="0">
                    <a:pos x="158" y="77"/>
                  </a:cxn>
                  <a:cxn ang="0">
                    <a:pos x="164" y="70"/>
                  </a:cxn>
                  <a:cxn ang="0">
                    <a:pos x="164" y="69"/>
                  </a:cxn>
                  <a:cxn ang="0">
                    <a:pos x="208" y="69"/>
                  </a:cxn>
                  <a:cxn ang="0">
                    <a:pos x="208" y="296"/>
                  </a:cxn>
                  <a:cxn ang="0">
                    <a:pos x="208" y="296"/>
                  </a:cxn>
                  <a:cxn ang="0">
                    <a:pos x="208" y="296"/>
                  </a:cxn>
                </a:cxnLst>
                <a:rect l="0" t="0" r="r" b="b"/>
                <a:pathLst>
                  <a:path w="223" h="312">
                    <a:moveTo>
                      <a:pt x="209" y="53"/>
                    </a:moveTo>
                    <a:cubicBezTo>
                      <a:pt x="188" y="53"/>
                      <a:pt x="188" y="53"/>
                      <a:pt x="188" y="53"/>
                    </a:cubicBezTo>
                    <a:cubicBezTo>
                      <a:pt x="188" y="24"/>
                      <a:pt x="188" y="24"/>
                      <a:pt x="188" y="24"/>
                    </a:cubicBezTo>
                    <a:cubicBezTo>
                      <a:pt x="188" y="16"/>
                      <a:pt x="182" y="10"/>
                      <a:pt x="174" y="10"/>
                    </a:cubicBezTo>
                    <a:cubicBezTo>
                      <a:pt x="130" y="10"/>
                      <a:pt x="130" y="10"/>
                      <a:pt x="130" y="10"/>
                    </a:cubicBezTo>
                    <a:cubicBezTo>
                      <a:pt x="130" y="6"/>
                      <a:pt x="130" y="6"/>
                      <a:pt x="130" y="6"/>
                    </a:cubicBezTo>
                    <a:cubicBezTo>
                      <a:pt x="130" y="3"/>
                      <a:pt x="127" y="0"/>
                      <a:pt x="123" y="0"/>
                    </a:cubicBezTo>
                    <a:cubicBezTo>
                      <a:pt x="65" y="0"/>
                      <a:pt x="65" y="0"/>
                      <a:pt x="65" y="0"/>
                    </a:cubicBezTo>
                    <a:cubicBezTo>
                      <a:pt x="61" y="0"/>
                      <a:pt x="59" y="3"/>
                      <a:pt x="59" y="6"/>
                    </a:cubicBezTo>
                    <a:cubicBezTo>
                      <a:pt x="59" y="10"/>
                      <a:pt x="59" y="10"/>
                      <a:pt x="59" y="10"/>
                    </a:cubicBezTo>
                    <a:cubicBezTo>
                      <a:pt x="14" y="10"/>
                      <a:pt x="14" y="10"/>
                      <a:pt x="14" y="10"/>
                    </a:cubicBezTo>
                    <a:cubicBezTo>
                      <a:pt x="6" y="10"/>
                      <a:pt x="0" y="16"/>
                      <a:pt x="0" y="24"/>
                    </a:cubicBezTo>
                    <a:cubicBezTo>
                      <a:pt x="0" y="254"/>
                      <a:pt x="0" y="254"/>
                      <a:pt x="0" y="254"/>
                    </a:cubicBezTo>
                    <a:cubicBezTo>
                      <a:pt x="0" y="262"/>
                      <a:pt x="6" y="268"/>
                      <a:pt x="14" y="268"/>
                    </a:cubicBezTo>
                    <a:cubicBezTo>
                      <a:pt x="35" y="268"/>
                      <a:pt x="35" y="268"/>
                      <a:pt x="35" y="268"/>
                    </a:cubicBezTo>
                    <a:cubicBezTo>
                      <a:pt x="35" y="298"/>
                      <a:pt x="35" y="298"/>
                      <a:pt x="35" y="298"/>
                    </a:cubicBezTo>
                    <a:cubicBezTo>
                      <a:pt x="35" y="306"/>
                      <a:pt x="41" y="312"/>
                      <a:pt x="49" y="312"/>
                    </a:cubicBezTo>
                    <a:cubicBezTo>
                      <a:pt x="209" y="312"/>
                      <a:pt x="209" y="312"/>
                      <a:pt x="209" y="312"/>
                    </a:cubicBezTo>
                    <a:cubicBezTo>
                      <a:pt x="217" y="312"/>
                      <a:pt x="223" y="306"/>
                      <a:pt x="223" y="298"/>
                    </a:cubicBezTo>
                    <a:cubicBezTo>
                      <a:pt x="223" y="67"/>
                      <a:pt x="223" y="67"/>
                      <a:pt x="223" y="67"/>
                    </a:cubicBezTo>
                    <a:cubicBezTo>
                      <a:pt x="223" y="59"/>
                      <a:pt x="217" y="53"/>
                      <a:pt x="209" y="53"/>
                    </a:cubicBezTo>
                    <a:close/>
                    <a:moveTo>
                      <a:pt x="35" y="67"/>
                    </a:moveTo>
                    <a:cubicBezTo>
                      <a:pt x="35" y="253"/>
                      <a:pt x="35" y="253"/>
                      <a:pt x="35" y="253"/>
                    </a:cubicBezTo>
                    <a:cubicBezTo>
                      <a:pt x="15" y="253"/>
                      <a:pt x="15" y="253"/>
                      <a:pt x="15" y="253"/>
                    </a:cubicBezTo>
                    <a:cubicBezTo>
                      <a:pt x="15" y="25"/>
                      <a:pt x="15" y="25"/>
                      <a:pt x="15" y="25"/>
                    </a:cubicBezTo>
                    <a:cubicBezTo>
                      <a:pt x="59" y="25"/>
                      <a:pt x="59" y="25"/>
                      <a:pt x="59" y="25"/>
                    </a:cubicBezTo>
                    <a:cubicBezTo>
                      <a:pt x="59" y="27"/>
                      <a:pt x="59" y="27"/>
                      <a:pt x="59" y="27"/>
                    </a:cubicBezTo>
                    <a:cubicBezTo>
                      <a:pt x="59" y="30"/>
                      <a:pt x="61" y="33"/>
                      <a:pt x="65" y="33"/>
                    </a:cubicBezTo>
                    <a:cubicBezTo>
                      <a:pt x="123" y="33"/>
                      <a:pt x="123" y="33"/>
                      <a:pt x="123" y="33"/>
                    </a:cubicBezTo>
                    <a:cubicBezTo>
                      <a:pt x="127" y="33"/>
                      <a:pt x="130" y="30"/>
                      <a:pt x="130" y="27"/>
                    </a:cubicBezTo>
                    <a:cubicBezTo>
                      <a:pt x="130" y="25"/>
                      <a:pt x="130" y="25"/>
                      <a:pt x="130" y="25"/>
                    </a:cubicBezTo>
                    <a:cubicBezTo>
                      <a:pt x="173" y="25"/>
                      <a:pt x="173" y="25"/>
                      <a:pt x="173" y="25"/>
                    </a:cubicBezTo>
                    <a:cubicBezTo>
                      <a:pt x="173" y="53"/>
                      <a:pt x="173" y="53"/>
                      <a:pt x="173" y="53"/>
                    </a:cubicBezTo>
                    <a:cubicBezTo>
                      <a:pt x="164" y="53"/>
                      <a:pt x="164" y="53"/>
                      <a:pt x="164" y="53"/>
                    </a:cubicBezTo>
                    <a:cubicBezTo>
                      <a:pt x="164" y="50"/>
                      <a:pt x="164" y="50"/>
                      <a:pt x="164" y="50"/>
                    </a:cubicBezTo>
                    <a:cubicBezTo>
                      <a:pt x="164" y="46"/>
                      <a:pt x="162" y="44"/>
                      <a:pt x="158" y="44"/>
                    </a:cubicBezTo>
                    <a:cubicBezTo>
                      <a:pt x="100" y="44"/>
                      <a:pt x="100" y="44"/>
                      <a:pt x="100" y="44"/>
                    </a:cubicBezTo>
                    <a:cubicBezTo>
                      <a:pt x="96" y="44"/>
                      <a:pt x="93" y="46"/>
                      <a:pt x="93" y="50"/>
                    </a:cubicBezTo>
                    <a:cubicBezTo>
                      <a:pt x="93" y="53"/>
                      <a:pt x="93" y="53"/>
                      <a:pt x="93" y="53"/>
                    </a:cubicBezTo>
                    <a:cubicBezTo>
                      <a:pt x="49" y="53"/>
                      <a:pt x="49" y="53"/>
                      <a:pt x="49" y="53"/>
                    </a:cubicBezTo>
                    <a:cubicBezTo>
                      <a:pt x="41" y="53"/>
                      <a:pt x="35" y="59"/>
                      <a:pt x="35" y="67"/>
                    </a:cubicBezTo>
                    <a:close/>
                    <a:moveTo>
                      <a:pt x="208" y="296"/>
                    </a:moveTo>
                    <a:cubicBezTo>
                      <a:pt x="50" y="296"/>
                      <a:pt x="50" y="296"/>
                      <a:pt x="50" y="296"/>
                    </a:cubicBezTo>
                    <a:cubicBezTo>
                      <a:pt x="50" y="69"/>
                      <a:pt x="50" y="69"/>
                      <a:pt x="50" y="69"/>
                    </a:cubicBezTo>
                    <a:cubicBezTo>
                      <a:pt x="93" y="69"/>
                      <a:pt x="93" y="69"/>
                      <a:pt x="93" y="69"/>
                    </a:cubicBezTo>
                    <a:cubicBezTo>
                      <a:pt x="93" y="70"/>
                      <a:pt x="93" y="70"/>
                      <a:pt x="93" y="70"/>
                    </a:cubicBezTo>
                    <a:cubicBezTo>
                      <a:pt x="93" y="74"/>
                      <a:pt x="96" y="77"/>
                      <a:pt x="100" y="77"/>
                    </a:cubicBezTo>
                    <a:cubicBezTo>
                      <a:pt x="158" y="77"/>
                      <a:pt x="158" y="77"/>
                      <a:pt x="158" y="77"/>
                    </a:cubicBezTo>
                    <a:cubicBezTo>
                      <a:pt x="162" y="77"/>
                      <a:pt x="164" y="74"/>
                      <a:pt x="164" y="70"/>
                    </a:cubicBezTo>
                    <a:cubicBezTo>
                      <a:pt x="164" y="69"/>
                      <a:pt x="164" y="69"/>
                      <a:pt x="164" y="69"/>
                    </a:cubicBezTo>
                    <a:cubicBezTo>
                      <a:pt x="208" y="69"/>
                      <a:pt x="208" y="69"/>
                      <a:pt x="208" y="69"/>
                    </a:cubicBezTo>
                    <a:cubicBezTo>
                      <a:pt x="208" y="296"/>
                      <a:pt x="208" y="296"/>
                      <a:pt x="208" y="296"/>
                    </a:cubicBezTo>
                    <a:close/>
                    <a:moveTo>
                      <a:pt x="208" y="296"/>
                    </a:moveTo>
                    <a:cubicBezTo>
                      <a:pt x="208" y="296"/>
                      <a:pt x="208" y="296"/>
                      <a:pt x="208" y="296"/>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81" name="Rectangle 112"/>
              <p:cNvSpPr>
                <a:spLocks noChangeArrowheads="1"/>
              </p:cNvSpPr>
              <p:nvPr/>
            </p:nvSpPr>
            <p:spPr bwMode="auto">
              <a:xfrm>
                <a:off x="5156200" y="2906713"/>
                <a:ext cx="312738" cy="63500"/>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2400"/>
              </a:p>
            </p:txBody>
          </p:sp>
          <p:sp>
            <p:nvSpPr>
              <p:cNvPr id="82" name="Rectangle 113"/>
              <p:cNvSpPr>
                <a:spLocks noChangeArrowheads="1"/>
              </p:cNvSpPr>
              <p:nvPr/>
            </p:nvSpPr>
            <p:spPr bwMode="auto">
              <a:xfrm>
                <a:off x="5156200" y="3036888"/>
                <a:ext cx="312738" cy="63500"/>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2400"/>
              </a:p>
            </p:txBody>
          </p:sp>
          <p:sp>
            <p:nvSpPr>
              <p:cNvPr id="85" name="Freeform 114"/>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close/>
                    <a:moveTo>
                      <a:pt x="44" y="124"/>
                    </a:moveTo>
                    <a:lnTo>
                      <a:pt x="44" y="124"/>
                    </a:lnTo>
                    <a:close/>
                  </a:path>
                </a:pathLst>
              </a:custGeom>
              <a:grpFill/>
              <a:ln w="9525">
                <a:noFill/>
                <a:round/>
              </a:ln>
            </p:spPr>
            <p:txBody>
              <a:bodyPr vert="horz" wrap="square" lIns="121920" tIns="60960" rIns="121920" bIns="60960" numCol="1" anchor="t" anchorCtr="0" compatLnSpc="1"/>
              <a:lstStyle/>
              <a:p>
                <a:endParaRPr lang="en-US" sz="2400"/>
              </a:p>
            </p:txBody>
          </p:sp>
          <p:sp>
            <p:nvSpPr>
              <p:cNvPr id="89" name="Freeform 115"/>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moveTo>
                      <a:pt x="44" y="124"/>
                    </a:moveTo>
                    <a:lnTo>
                      <a:pt x="44" y="124"/>
                    </a:ln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grpSp>
        <p:nvGrpSpPr>
          <p:cNvPr id="104" name="Group 103"/>
          <p:cNvGrpSpPr/>
          <p:nvPr/>
        </p:nvGrpSpPr>
        <p:grpSpPr>
          <a:xfrm>
            <a:off x="6807477" y="2924507"/>
            <a:ext cx="1092888" cy="1713903"/>
            <a:chOff x="5105608" y="2162558"/>
            <a:chExt cx="819666" cy="1285427"/>
          </a:xfrm>
        </p:grpSpPr>
        <p:sp>
          <p:nvSpPr>
            <p:cNvPr id="42" name="Freeform 58"/>
            <p:cNvSpPr/>
            <p:nvPr/>
          </p:nvSpPr>
          <p:spPr bwMode="auto">
            <a:xfrm>
              <a:off x="5105608" y="2162558"/>
              <a:ext cx="819666" cy="1285427"/>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chemeClr val="accent4"/>
            </a:solidFill>
            <a:ln w="9525">
              <a:noFill/>
              <a:round/>
            </a:ln>
          </p:spPr>
          <p:txBody>
            <a:bodyPr vert="horz" wrap="square" lIns="121920" tIns="60960" rIns="121920" bIns="60960" numCol="1" anchor="t" anchorCtr="0" compatLnSpc="1"/>
            <a:lstStyle/>
            <a:p>
              <a:endParaRPr lang="en-US" sz="2400"/>
            </a:p>
          </p:txBody>
        </p:sp>
        <p:grpSp>
          <p:nvGrpSpPr>
            <p:cNvPr id="91" name="Group 90"/>
            <p:cNvGrpSpPr/>
            <p:nvPr/>
          </p:nvGrpSpPr>
          <p:grpSpPr>
            <a:xfrm>
              <a:off x="5287939" y="2561768"/>
              <a:ext cx="473076" cy="457200"/>
              <a:chOff x="8048625" y="3005138"/>
              <a:chExt cx="473076" cy="457200"/>
            </a:xfrm>
            <a:solidFill>
              <a:schemeClr val="accent4">
                <a:lumMod val="50000"/>
              </a:schemeClr>
            </a:solidFill>
          </p:grpSpPr>
          <p:sp>
            <p:nvSpPr>
              <p:cNvPr id="92"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93"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94"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95"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96"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sp>
        <p:nvSpPr>
          <p:cNvPr id="97" name="Freeform 110"/>
          <p:cNvSpPr>
            <a:spLocks noEditPoints="1"/>
          </p:cNvSpPr>
          <p:nvPr/>
        </p:nvSpPr>
        <p:spPr bwMode="auto">
          <a:xfrm>
            <a:off x="5616207" y="3432486"/>
            <a:ext cx="952252" cy="652085"/>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bg1">
              <a:lumMod val="65000"/>
            </a:schemeClr>
          </a:solidFill>
          <a:ln w="9525">
            <a:noFill/>
            <a:round/>
          </a:ln>
        </p:spPr>
        <p:txBody>
          <a:bodyPr vert="horz" wrap="square" lIns="121920" tIns="60960" rIns="121920" bIns="60960" numCol="1" anchor="t" anchorCtr="0" compatLnSpc="1"/>
          <a:lstStyle/>
          <a:p>
            <a:endParaRPr 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 calcmode="lin" valueType="num">
                                      <p:cBhvr>
                                        <p:cTn id="15" dur="500" fill="hold"/>
                                        <p:tgtEl>
                                          <p:spTgt spid="101"/>
                                        </p:tgtEl>
                                        <p:attrNameLst>
                                          <p:attrName>ppt_x</p:attrName>
                                        </p:attrNameLst>
                                      </p:cBhvr>
                                      <p:tavLst>
                                        <p:tav tm="0">
                                          <p:val>
                                            <p:fltVal val="0.5"/>
                                          </p:val>
                                        </p:tav>
                                        <p:tav tm="100000">
                                          <p:val>
                                            <p:strVal val="#ppt_x"/>
                                          </p:val>
                                        </p:tav>
                                      </p:tavLst>
                                    </p:anim>
                                    <p:anim calcmode="lin" valueType="num">
                                      <p:cBhvr>
                                        <p:cTn id="16" dur="500" fill="hold"/>
                                        <p:tgtEl>
                                          <p:spTgt spid="101"/>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23" presetClass="entr" presetSubtype="528" fill="hold" nodeType="afterEffect">
                                  <p:stCondLst>
                                    <p:cond delay="0"/>
                                  </p:stCondLst>
                                  <p:childTnLst>
                                    <p:set>
                                      <p:cBhvr>
                                        <p:cTn id="19" dur="1" fill="hold">
                                          <p:stCondLst>
                                            <p:cond delay="0"/>
                                          </p:stCondLst>
                                        </p:cTn>
                                        <p:tgtEl>
                                          <p:spTgt spid="100"/>
                                        </p:tgtEl>
                                        <p:attrNameLst>
                                          <p:attrName>style.visibility</p:attrName>
                                        </p:attrNameLst>
                                      </p:cBhvr>
                                      <p:to>
                                        <p:strVal val="visible"/>
                                      </p:to>
                                    </p:set>
                                    <p:anim calcmode="lin" valueType="num">
                                      <p:cBhvr>
                                        <p:cTn id="20" dur="500" fill="hold"/>
                                        <p:tgtEl>
                                          <p:spTgt spid="100"/>
                                        </p:tgtEl>
                                        <p:attrNameLst>
                                          <p:attrName>ppt_w</p:attrName>
                                        </p:attrNameLst>
                                      </p:cBhvr>
                                      <p:tavLst>
                                        <p:tav tm="0">
                                          <p:val>
                                            <p:fltVal val="0"/>
                                          </p:val>
                                        </p:tav>
                                        <p:tav tm="100000">
                                          <p:val>
                                            <p:strVal val="#ppt_w"/>
                                          </p:val>
                                        </p:tav>
                                      </p:tavLst>
                                    </p:anim>
                                    <p:anim calcmode="lin" valueType="num">
                                      <p:cBhvr>
                                        <p:cTn id="21" dur="500" fill="hold"/>
                                        <p:tgtEl>
                                          <p:spTgt spid="100"/>
                                        </p:tgtEl>
                                        <p:attrNameLst>
                                          <p:attrName>ppt_h</p:attrName>
                                        </p:attrNameLst>
                                      </p:cBhvr>
                                      <p:tavLst>
                                        <p:tav tm="0">
                                          <p:val>
                                            <p:fltVal val="0"/>
                                          </p:val>
                                        </p:tav>
                                        <p:tav tm="100000">
                                          <p:val>
                                            <p:strVal val="#ppt_h"/>
                                          </p:val>
                                        </p:tav>
                                      </p:tavLst>
                                    </p:anim>
                                    <p:anim calcmode="lin" valueType="num">
                                      <p:cBhvr>
                                        <p:cTn id="22" dur="500" fill="hold"/>
                                        <p:tgtEl>
                                          <p:spTgt spid="100"/>
                                        </p:tgtEl>
                                        <p:attrNameLst>
                                          <p:attrName>ppt_x</p:attrName>
                                        </p:attrNameLst>
                                      </p:cBhvr>
                                      <p:tavLst>
                                        <p:tav tm="0">
                                          <p:val>
                                            <p:fltVal val="0.5"/>
                                          </p:val>
                                        </p:tav>
                                        <p:tav tm="100000">
                                          <p:val>
                                            <p:strVal val="#ppt_x"/>
                                          </p:val>
                                        </p:tav>
                                      </p:tavLst>
                                    </p:anim>
                                    <p:anim calcmode="lin" valueType="num">
                                      <p:cBhvr>
                                        <p:cTn id="23" dur="500" fill="hold"/>
                                        <p:tgtEl>
                                          <p:spTgt spid="100"/>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3" presetClass="entr" presetSubtype="528"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 calcmode="lin" valueType="num">
                                      <p:cBhvr>
                                        <p:cTn id="29" dur="500" fill="hold"/>
                                        <p:tgtEl>
                                          <p:spTgt spid="99"/>
                                        </p:tgtEl>
                                        <p:attrNameLst>
                                          <p:attrName>ppt_x</p:attrName>
                                        </p:attrNameLst>
                                      </p:cBhvr>
                                      <p:tavLst>
                                        <p:tav tm="0">
                                          <p:val>
                                            <p:fltVal val="0.5"/>
                                          </p:val>
                                        </p:tav>
                                        <p:tav tm="100000">
                                          <p:val>
                                            <p:strVal val="#ppt_x"/>
                                          </p:val>
                                        </p:tav>
                                      </p:tavLst>
                                    </p:anim>
                                    <p:anim calcmode="lin" valueType="num">
                                      <p:cBhvr>
                                        <p:cTn id="30" dur="500" fill="hold"/>
                                        <p:tgtEl>
                                          <p:spTgt spid="99"/>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3" presetClass="entr" presetSubtype="528" fill="hold" nodeType="afterEffect">
                                  <p:stCondLst>
                                    <p:cond delay="0"/>
                                  </p:stCondLst>
                                  <p:childTnLst>
                                    <p:set>
                                      <p:cBhvr>
                                        <p:cTn id="33" dur="1" fill="hold">
                                          <p:stCondLst>
                                            <p:cond delay="0"/>
                                          </p:stCondLst>
                                        </p:cTn>
                                        <p:tgtEl>
                                          <p:spTgt spid="104"/>
                                        </p:tgtEl>
                                        <p:attrNameLst>
                                          <p:attrName>style.visibility</p:attrName>
                                        </p:attrNameLst>
                                      </p:cBhvr>
                                      <p:to>
                                        <p:strVal val="visible"/>
                                      </p:to>
                                    </p:set>
                                    <p:anim calcmode="lin" valueType="num">
                                      <p:cBhvr>
                                        <p:cTn id="34" dur="500" fill="hold"/>
                                        <p:tgtEl>
                                          <p:spTgt spid="104"/>
                                        </p:tgtEl>
                                        <p:attrNameLst>
                                          <p:attrName>ppt_w</p:attrName>
                                        </p:attrNameLst>
                                      </p:cBhvr>
                                      <p:tavLst>
                                        <p:tav tm="0">
                                          <p:val>
                                            <p:fltVal val="0"/>
                                          </p:val>
                                        </p:tav>
                                        <p:tav tm="100000">
                                          <p:val>
                                            <p:strVal val="#ppt_w"/>
                                          </p:val>
                                        </p:tav>
                                      </p:tavLst>
                                    </p:anim>
                                    <p:anim calcmode="lin" valueType="num">
                                      <p:cBhvr>
                                        <p:cTn id="35" dur="500" fill="hold"/>
                                        <p:tgtEl>
                                          <p:spTgt spid="104"/>
                                        </p:tgtEl>
                                        <p:attrNameLst>
                                          <p:attrName>ppt_h</p:attrName>
                                        </p:attrNameLst>
                                      </p:cBhvr>
                                      <p:tavLst>
                                        <p:tav tm="0">
                                          <p:val>
                                            <p:fltVal val="0"/>
                                          </p:val>
                                        </p:tav>
                                        <p:tav tm="100000">
                                          <p:val>
                                            <p:strVal val="#ppt_h"/>
                                          </p:val>
                                        </p:tav>
                                      </p:tavLst>
                                    </p:anim>
                                    <p:anim calcmode="lin" valueType="num">
                                      <p:cBhvr>
                                        <p:cTn id="36" dur="500" fill="hold"/>
                                        <p:tgtEl>
                                          <p:spTgt spid="104"/>
                                        </p:tgtEl>
                                        <p:attrNameLst>
                                          <p:attrName>ppt_x</p:attrName>
                                        </p:attrNameLst>
                                      </p:cBhvr>
                                      <p:tavLst>
                                        <p:tav tm="0">
                                          <p:val>
                                            <p:fltVal val="0.5"/>
                                          </p:val>
                                        </p:tav>
                                        <p:tav tm="100000">
                                          <p:val>
                                            <p:strVal val="#ppt_x"/>
                                          </p:val>
                                        </p:tav>
                                      </p:tavLst>
                                    </p:anim>
                                    <p:anim calcmode="lin" valueType="num">
                                      <p:cBhvr>
                                        <p:cTn id="37" dur="500" fill="hold"/>
                                        <p:tgtEl>
                                          <p:spTgt spid="104"/>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23" presetClass="entr" presetSubtype="528" fill="hold" nodeType="afterEffect">
                                  <p:stCondLst>
                                    <p:cond delay="0"/>
                                  </p:stCondLst>
                                  <p:childTnLst>
                                    <p:set>
                                      <p:cBhvr>
                                        <p:cTn id="40" dur="1" fill="hold">
                                          <p:stCondLst>
                                            <p:cond delay="0"/>
                                          </p:stCondLst>
                                        </p:cTn>
                                        <p:tgtEl>
                                          <p:spTgt spid="103"/>
                                        </p:tgtEl>
                                        <p:attrNameLst>
                                          <p:attrName>style.visibility</p:attrName>
                                        </p:attrNameLst>
                                      </p:cBhvr>
                                      <p:to>
                                        <p:strVal val="visible"/>
                                      </p:to>
                                    </p:set>
                                    <p:anim calcmode="lin" valueType="num">
                                      <p:cBhvr>
                                        <p:cTn id="41" dur="500" fill="hold"/>
                                        <p:tgtEl>
                                          <p:spTgt spid="103"/>
                                        </p:tgtEl>
                                        <p:attrNameLst>
                                          <p:attrName>ppt_w</p:attrName>
                                        </p:attrNameLst>
                                      </p:cBhvr>
                                      <p:tavLst>
                                        <p:tav tm="0">
                                          <p:val>
                                            <p:fltVal val="0"/>
                                          </p:val>
                                        </p:tav>
                                        <p:tav tm="100000">
                                          <p:val>
                                            <p:strVal val="#ppt_w"/>
                                          </p:val>
                                        </p:tav>
                                      </p:tavLst>
                                    </p:anim>
                                    <p:anim calcmode="lin" valueType="num">
                                      <p:cBhvr>
                                        <p:cTn id="42" dur="500" fill="hold"/>
                                        <p:tgtEl>
                                          <p:spTgt spid="103"/>
                                        </p:tgtEl>
                                        <p:attrNameLst>
                                          <p:attrName>ppt_h</p:attrName>
                                        </p:attrNameLst>
                                      </p:cBhvr>
                                      <p:tavLst>
                                        <p:tav tm="0">
                                          <p:val>
                                            <p:fltVal val="0"/>
                                          </p:val>
                                        </p:tav>
                                        <p:tav tm="100000">
                                          <p:val>
                                            <p:strVal val="#ppt_h"/>
                                          </p:val>
                                        </p:tav>
                                      </p:tavLst>
                                    </p:anim>
                                    <p:anim calcmode="lin" valueType="num">
                                      <p:cBhvr>
                                        <p:cTn id="43" dur="500" fill="hold"/>
                                        <p:tgtEl>
                                          <p:spTgt spid="103"/>
                                        </p:tgtEl>
                                        <p:attrNameLst>
                                          <p:attrName>ppt_x</p:attrName>
                                        </p:attrNameLst>
                                      </p:cBhvr>
                                      <p:tavLst>
                                        <p:tav tm="0">
                                          <p:val>
                                            <p:fltVal val="0.5"/>
                                          </p:val>
                                        </p:tav>
                                        <p:tav tm="100000">
                                          <p:val>
                                            <p:strVal val="#ppt_x"/>
                                          </p:val>
                                        </p:tav>
                                      </p:tavLst>
                                    </p:anim>
                                    <p:anim calcmode="lin" valueType="num">
                                      <p:cBhvr>
                                        <p:cTn id="44" dur="500" fill="hold"/>
                                        <p:tgtEl>
                                          <p:spTgt spid="103"/>
                                        </p:tgtEl>
                                        <p:attrNameLst>
                                          <p:attrName>ppt_y</p:attrName>
                                        </p:attrNameLst>
                                      </p:cBhvr>
                                      <p:tavLst>
                                        <p:tav tm="0">
                                          <p:val>
                                            <p:fltVal val="0.5"/>
                                          </p:val>
                                        </p:tav>
                                        <p:tav tm="100000">
                                          <p:val>
                                            <p:strVal val="#ppt_y"/>
                                          </p:val>
                                        </p:tav>
                                      </p:tavLst>
                                    </p:anim>
                                  </p:childTnLst>
                                </p:cTn>
                              </p:par>
                            </p:childTnLst>
                          </p:cTn>
                        </p:par>
                        <p:par>
                          <p:cTn id="45" fill="hold">
                            <p:stCondLst>
                              <p:cond delay="3000"/>
                            </p:stCondLst>
                            <p:childTnLst>
                              <p:par>
                                <p:cTn id="46" presetID="23" presetClass="entr" presetSubtype="528" fill="hold"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p:cTn id="48" dur="500" fill="hold"/>
                                        <p:tgtEl>
                                          <p:spTgt spid="102"/>
                                        </p:tgtEl>
                                        <p:attrNameLst>
                                          <p:attrName>ppt_w</p:attrName>
                                        </p:attrNameLst>
                                      </p:cBhvr>
                                      <p:tavLst>
                                        <p:tav tm="0">
                                          <p:val>
                                            <p:fltVal val="0"/>
                                          </p:val>
                                        </p:tav>
                                        <p:tav tm="100000">
                                          <p:val>
                                            <p:strVal val="#ppt_w"/>
                                          </p:val>
                                        </p:tav>
                                      </p:tavLst>
                                    </p:anim>
                                    <p:anim calcmode="lin" valueType="num">
                                      <p:cBhvr>
                                        <p:cTn id="49" dur="500" fill="hold"/>
                                        <p:tgtEl>
                                          <p:spTgt spid="102"/>
                                        </p:tgtEl>
                                        <p:attrNameLst>
                                          <p:attrName>ppt_h</p:attrName>
                                        </p:attrNameLst>
                                      </p:cBhvr>
                                      <p:tavLst>
                                        <p:tav tm="0">
                                          <p:val>
                                            <p:fltVal val="0"/>
                                          </p:val>
                                        </p:tav>
                                        <p:tav tm="100000">
                                          <p:val>
                                            <p:strVal val="#ppt_h"/>
                                          </p:val>
                                        </p:tav>
                                      </p:tavLst>
                                    </p:anim>
                                    <p:anim calcmode="lin" valueType="num">
                                      <p:cBhvr>
                                        <p:cTn id="50" dur="500" fill="hold"/>
                                        <p:tgtEl>
                                          <p:spTgt spid="102"/>
                                        </p:tgtEl>
                                        <p:attrNameLst>
                                          <p:attrName>ppt_x</p:attrName>
                                        </p:attrNameLst>
                                      </p:cBhvr>
                                      <p:tavLst>
                                        <p:tav tm="0">
                                          <p:val>
                                            <p:fltVal val="0.5"/>
                                          </p:val>
                                        </p:tav>
                                        <p:tav tm="100000">
                                          <p:val>
                                            <p:strVal val="#ppt_x"/>
                                          </p:val>
                                        </p:tav>
                                      </p:tavLst>
                                    </p:anim>
                                    <p:anim calcmode="lin" valueType="num">
                                      <p:cBhvr>
                                        <p:cTn id="51" dur="500" fill="hold"/>
                                        <p:tgtEl>
                                          <p:spTgt spid="102"/>
                                        </p:tgtEl>
                                        <p:attrNameLst>
                                          <p:attrName>ppt_y</p:attrName>
                                        </p:attrNameLst>
                                      </p:cBhvr>
                                      <p:tavLst>
                                        <p:tav tm="0">
                                          <p:val>
                                            <p:fltVal val="0.5"/>
                                          </p:val>
                                        </p:tav>
                                        <p:tav tm="100000">
                                          <p:val>
                                            <p:strVal val="#ppt_y"/>
                                          </p:val>
                                        </p:tav>
                                      </p:tavLst>
                                    </p:anim>
                                  </p:childTnLst>
                                </p:cTn>
                              </p:par>
                            </p:childTnLst>
                          </p:cTn>
                        </p:par>
                        <p:par>
                          <p:cTn id="52" fill="hold">
                            <p:stCondLst>
                              <p:cond delay="3500"/>
                            </p:stCondLst>
                            <p:childTnLst>
                              <p:par>
                                <p:cTn id="53" presetID="18" presetClass="entr" presetSubtype="12" fill="hold"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strips(downLeft)">
                                      <p:cBhvr>
                                        <p:cTn id="55" dur="500"/>
                                        <p:tgtEl>
                                          <p:spTgt spid="88"/>
                                        </p:tgtEl>
                                      </p:cBhvr>
                                    </p:animEffect>
                                  </p:childTnLst>
                                </p:cTn>
                              </p:par>
                              <p:par>
                                <p:cTn id="56" presetID="2" presetClass="entr" presetSubtype="8" accel="50000" decel="50000" fill="hold" nodeType="with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0-#ppt_w/2"/>
                                          </p:val>
                                        </p:tav>
                                        <p:tav tm="100000">
                                          <p:val>
                                            <p:strVal val="#ppt_x"/>
                                          </p:val>
                                        </p:tav>
                                      </p:tavLst>
                                    </p:anim>
                                    <p:anim calcmode="lin" valueType="num">
                                      <p:cBhvr additive="base">
                                        <p:cTn id="59" dur="500" fill="hold"/>
                                        <p:tgtEl>
                                          <p:spTgt spid="4"/>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8" presetClass="entr" presetSubtype="12"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strips(downLeft)">
                                      <p:cBhvr>
                                        <p:cTn id="63" dur="500"/>
                                        <p:tgtEl>
                                          <p:spTgt spid="17"/>
                                        </p:tgtEl>
                                      </p:cBhvr>
                                    </p:animEffect>
                                  </p:childTnLst>
                                </p:cTn>
                              </p:par>
                              <p:par>
                                <p:cTn id="64" presetID="2" presetClass="entr" presetSubtype="8" accel="50000" decel="5000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0-#ppt_w/2"/>
                                          </p:val>
                                        </p:tav>
                                        <p:tav tm="100000">
                                          <p:val>
                                            <p:strVal val="#ppt_x"/>
                                          </p:val>
                                        </p:tav>
                                      </p:tavLst>
                                    </p:anim>
                                    <p:anim calcmode="lin" valueType="num">
                                      <p:cBhvr additive="base">
                                        <p:cTn id="67" dur="500" fill="hold"/>
                                        <p:tgtEl>
                                          <p:spTgt spid="7"/>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18" presetClass="entr" presetSubtype="6"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strips(downRight)">
                                      <p:cBhvr>
                                        <p:cTn id="71" dur="500"/>
                                        <p:tgtEl>
                                          <p:spTgt spid="18"/>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additive="base">
                                        <p:cTn id="74" dur="500" fill="hold"/>
                                        <p:tgtEl>
                                          <p:spTgt spid="5"/>
                                        </p:tgtEl>
                                        <p:attrNameLst>
                                          <p:attrName>ppt_x</p:attrName>
                                        </p:attrNameLst>
                                      </p:cBhvr>
                                      <p:tavLst>
                                        <p:tav tm="0">
                                          <p:val>
                                            <p:strVal val="1+#ppt_w/2"/>
                                          </p:val>
                                        </p:tav>
                                        <p:tav tm="100000">
                                          <p:val>
                                            <p:strVal val="#ppt_x"/>
                                          </p:val>
                                        </p:tav>
                                      </p:tavLst>
                                    </p:anim>
                                    <p:anim calcmode="lin" valueType="num">
                                      <p:cBhvr additive="base">
                                        <p:cTn id="75" dur="500" fill="hold"/>
                                        <p:tgtEl>
                                          <p:spTgt spid="5"/>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8" presetClass="entr" presetSubtype="6" fill="hold" nodeType="after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strips(downRight)">
                                      <p:cBhvr>
                                        <p:cTn id="79" dur="500"/>
                                        <p:tgtEl>
                                          <p:spTgt spid="90"/>
                                        </p:tgtEl>
                                      </p:cBhvr>
                                    </p:animEffect>
                                  </p:childTnLst>
                                </p:cTn>
                              </p:par>
                              <p:par>
                                <p:cTn id="80" presetID="2" presetClass="entr" presetSubtype="2" accel="50000" decel="5000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1+#ppt_w/2"/>
                                          </p:val>
                                        </p:tav>
                                        <p:tav tm="100000">
                                          <p:val>
                                            <p:strVal val="#ppt_x"/>
                                          </p:val>
                                        </p:tav>
                                      </p:tavLst>
                                    </p:anim>
                                    <p:anim calcmode="lin" valueType="num">
                                      <p:cBhvr additive="base">
                                        <p:cTn id="83" dur="500" fill="hold"/>
                                        <p:tgtEl>
                                          <p:spTgt spid="9"/>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18" presetClass="entr" presetSubtype="3"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strips(upRight)">
                                      <p:cBhvr>
                                        <p:cTn id="87" dur="500"/>
                                        <p:tgtEl>
                                          <p:spTgt spid="20"/>
                                        </p:tgtEl>
                                      </p:cBhvr>
                                    </p:animEffect>
                                  </p:childTnLst>
                                </p:cTn>
                              </p:par>
                              <p:par>
                                <p:cTn id="88" presetID="2" presetClass="entr" presetSubtype="2" accel="50000" decel="50000" fill="hold" nodeType="withEffect">
                                  <p:stCondLst>
                                    <p:cond delay="0"/>
                                  </p:stCondLst>
                                  <p:childTnLst>
                                    <p:set>
                                      <p:cBhvr>
                                        <p:cTn id="89" dur="1" fill="hold">
                                          <p:stCondLst>
                                            <p:cond delay="0"/>
                                          </p:stCondLst>
                                        </p:cTn>
                                        <p:tgtEl>
                                          <p:spTgt spid="3"/>
                                        </p:tgtEl>
                                        <p:attrNameLst>
                                          <p:attrName>style.visibility</p:attrName>
                                        </p:attrNameLst>
                                      </p:cBhvr>
                                      <p:to>
                                        <p:strVal val="visible"/>
                                      </p:to>
                                    </p:set>
                                    <p:anim calcmode="lin" valueType="num">
                                      <p:cBhvr additive="base">
                                        <p:cTn id="90" dur="500" fill="hold"/>
                                        <p:tgtEl>
                                          <p:spTgt spid="3"/>
                                        </p:tgtEl>
                                        <p:attrNameLst>
                                          <p:attrName>ppt_x</p:attrName>
                                        </p:attrNameLst>
                                      </p:cBhvr>
                                      <p:tavLst>
                                        <p:tav tm="0">
                                          <p:val>
                                            <p:strVal val="1+#ppt_w/2"/>
                                          </p:val>
                                        </p:tav>
                                        <p:tav tm="100000">
                                          <p:val>
                                            <p:strVal val="#ppt_x"/>
                                          </p:val>
                                        </p:tav>
                                      </p:tavLst>
                                    </p:anim>
                                    <p:anim calcmode="lin" valueType="num">
                                      <p:cBhvr additive="base">
                                        <p:cTn id="91" dur="500" fill="hold"/>
                                        <p:tgtEl>
                                          <p:spTgt spid="3"/>
                                        </p:tgtEl>
                                        <p:attrNameLst>
                                          <p:attrName>ppt_y</p:attrName>
                                        </p:attrNameLst>
                                      </p:cBhvr>
                                      <p:tavLst>
                                        <p:tav tm="0">
                                          <p:val>
                                            <p:strVal val="#ppt_y"/>
                                          </p:val>
                                        </p:tav>
                                        <p:tav tm="100000">
                                          <p:val>
                                            <p:strVal val="#ppt_y"/>
                                          </p:val>
                                        </p:tav>
                                      </p:tavLst>
                                    </p:anim>
                                  </p:childTnLst>
                                </p:cTn>
                              </p:par>
                            </p:childTnLst>
                          </p:cTn>
                        </p:par>
                        <p:par>
                          <p:cTn id="92" fill="hold">
                            <p:stCondLst>
                              <p:cond delay="6000"/>
                            </p:stCondLst>
                            <p:childTnLst>
                              <p:par>
                                <p:cTn id="93" presetID="18" presetClass="entr" presetSubtype="12" fill="hold"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strips(downLeft)">
                                      <p:cBhvr>
                                        <p:cTn id="95" dur="500"/>
                                        <p:tgtEl>
                                          <p:spTgt spid="19"/>
                                        </p:tgtEl>
                                      </p:cBhvr>
                                    </p:animEffect>
                                  </p:childTnLst>
                                </p:cTn>
                              </p:par>
                              <p:par>
                                <p:cTn id="96" presetID="2" presetClass="entr" presetSubtype="8" accel="50000" decel="50000" fill="hold" nodeType="with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additive="base">
                                        <p:cTn id="98" dur="500" fill="hold"/>
                                        <p:tgtEl>
                                          <p:spTgt spid="8"/>
                                        </p:tgtEl>
                                        <p:attrNameLst>
                                          <p:attrName>ppt_x</p:attrName>
                                        </p:attrNameLst>
                                      </p:cBhvr>
                                      <p:tavLst>
                                        <p:tav tm="0">
                                          <p:val>
                                            <p:strVal val="0-#ppt_w/2"/>
                                          </p:val>
                                        </p:tav>
                                        <p:tav tm="100000">
                                          <p:val>
                                            <p:strVal val="#ppt_x"/>
                                          </p:val>
                                        </p:tav>
                                      </p:tavLst>
                                    </p:anim>
                                    <p:anim calcmode="lin" valueType="num">
                                      <p:cBhvr additive="base">
                                        <p:cTn id="9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410353" y="1212370"/>
            <a:ext cx="2473726" cy="1301816"/>
            <a:chOff x="2516155" y="2608368"/>
            <a:chExt cx="2103235" cy="1106843"/>
          </a:xfrm>
        </p:grpSpPr>
        <p:sp>
          <p:nvSpPr>
            <p:cNvPr id="74"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752364" y="3975718"/>
            <a:ext cx="3901988" cy="1148692"/>
            <a:chOff x="1128058" y="4044079"/>
            <a:chExt cx="4577356" cy="1347511"/>
          </a:xfrm>
        </p:grpSpPr>
        <p:sp>
          <p:nvSpPr>
            <p:cNvPr id="79"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0" name="组合 79"/>
            <p:cNvGrpSpPr/>
            <p:nvPr/>
          </p:nvGrpSpPr>
          <p:grpSpPr>
            <a:xfrm>
              <a:off x="1274552" y="4044079"/>
              <a:ext cx="2163693" cy="1102193"/>
              <a:chOff x="1480233" y="3674519"/>
              <a:chExt cx="2163693" cy="1102193"/>
            </a:xfrm>
          </p:grpSpPr>
          <p:sp>
            <p:nvSpPr>
              <p:cNvPr id="9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3" name="组合 82"/>
            <p:cNvGrpSpPr/>
            <p:nvPr/>
          </p:nvGrpSpPr>
          <p:grpSpPr>
            <a:xfrm>
              <a:off x="3406853" y="4044079"/>
              <a:ext cx="2163694" cy="1102193"/>
              <a:chOff x="3612534" y="3674519"/>
              <a:chExt cx="2163694" cy="1102193"/>
            </a:xfrm>
          </p:grpSpPr>
          <p:sp>
            <p:nvSpPr>
              <p:cNvPr id="88"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572471" y="2496723"/>
            <a:ext cx="2311608" cy="1107996"/>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zh-CN" altLang="en-US" sz="6600" dirty="0"/>
              <a:t>目录</a:t>
            </a:r>
            <a:endParaRPr lang="zh-CN" altLang="en-US" sz="6600" dirty="0"/>
          </a:p>
        </p:txBody>
      </p:sp>
      <p:sp>
        <p:nvSpPr>
          <p:cNvPr id="95" name="文本框 94"/>
          <p:cNvSpPr txBox="1"/>
          <p:nvPr/>
        </p:nvSpPr>
        <p:spPr>
          <a:xfrm>
            <a:off x="1575801" y="3575408"/>
            <a:ext cx="2311608" cy="584775"/>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en-US" altLang="zh-CN" sz="3200" dirty="0">
                <a:latin typeface="+mn-lt"/>
                <a:ea typeface="Adobe Gothic Std B" panose="020B0800000000000000" pitchFamily="34" charset="-128"/>
              </a:rPr>
              <a:t>CONTENT</a:t>
            </a:r>
            <a:endParaRPr lang="zh-CN" altLang="en-US" sz="3200" dirty="0">
              <a:latin typeface="+mn-lt"/>
            </a:endParaRPr>
          </a:p>
        </p:txBody>
      </p:sp>
      <p:grpSp>
        <p:nvGrpSpPr>
          <p:cNvPr id="96" name="组合 95"/>
          <p:cNvGrpSpPr/>
          <p:nvPr/>
        </p:nvGrpSpPr>
        <p:grpSpPr>
          <a:xfrm>
            <a:off x="6311182" y="5118129"/>
            <a:ext cx="675872" cy="673963"/>
            <a:chOff x="2997492" y="791145"/>
            <a:chExt cx="1234735" cy="1231247"/>
          </a:xfrm>
        </p:grpSpPr>
        <p:sp>
          <p:nvSpPr>
            <p:cNvPr id="97"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7314412" y="3148741"/>
            <a:ext cx="675872" cy="673963"/>
            <a:chOff x="4707751" y="1336428"/>
            <a:chExt cx="1234735" cy="1231247"/>
          </a:xfrm>
        </p:grpSpPr>
        <p:sp>
          <p:nvSpPr>
            <p:cNvPr id="105"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5" name="组合 124"/>
          <p:cNvGrpSpPr/>
          <p:nvPr/>
        </p:nvGrpSpPr>
        <p:grpSpPr>
          <a:xfrm>
            <a:off x="6998420" y="4263701"/>
            <a:ext cx="654871" cy="654235"/>
            <a:chOff x="5600667" y="3123422"/>
            <a:chExt cx="1196368" cy="1195205"/>
          </a:xfrm>
        </p:grpSpPr>
        <p:sp>
          <p:nvSpPr>
            <p:cNvPr id="126"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2"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6976764" y="2045517"/>
            <a:ext cx="675872" cy="673963"/>
            <a:chOff x="1287233" y="1336428"/>
            <a:chExt cx="1234735" cy="1231247"/>
          </a:xfrm>
        </p:grpSpPr>
        <p:sp>
          <p:nvSpPr>
            <p:cNvPr id="135"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5"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6239483" y="1178947"/>
            <a:ext cx="655507" cy="654234"/>
            <a:chOff x="431522" y="3123422"/>
            <a:chExt cx="1197530" cy="1195205"/>
          </a:xfrm>
        </p:grpSpPr>
        <p:sp>
          <p:nvSpPr>
            <p:cNvPr id="15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9"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文本框 191"/>
          <p:cNvSpPr txBox="1"/>
          <p:nvPr/>
        </p:nvSpPr>
        <p:spPr>
          <a:xfrm>
            <a:off x="7180583" y="1212370"/>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01 </a:t>
            </a:r>
            <a:r>
              <a:rPr lang="zh-CN" altLang="en-US" sz="2800" dirty="0">
                <a:latin typeface="冬青黑体简体中文 W3" panose="020B0300000000000000" pitchFamily="34" charset="-122"/>
                <a:ea typeface="冬青黑体简体中文 W3" panose="020B0300000000000000" pitchFamily="34" charset="-122"/>
              </a:rPr>
              <a:t>上次课程回顾</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3" name="文本框 192"/>
          <p:cNvSpPr txBox="1"/>
          <p:nvPr/>
        </p:nvSpPr>
        <p:spPr>
          <a:xfrm>
            <a:off x="7959954" y="2230151"/>
            <a:ext cx="2212465"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02 </a:t>
            </a:r>
            <a:r>
              <a:rPr lang="zh-CN" altLang="en-US" sz="2800" dirty="0">
                <a:latin typeface="冬青黑体简体中文 W3" panose="020B0300000000000000" pitchFamily="34" charset="-122"/>
                <a:ea typeface="冬青黑体简体中文 W3" panose="020B0300000000000000" pitchFamily="34" charset="-122"/>
              </a:rPr>
              <a:t>课程概述</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4" name="文本框 193"/>
          <p:cNvSpPr txBox="1"/>
          <p:nvPr/>
        </p:nvSpPr>
        <p:spPr>
          <a:xfrm>
            <a:off x="8152203" y="3247932"/>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03 </a:t>
            </a:r>
            <a:r>
              <a:rPr lang="zh-CN" altLang="en-US" sz="2800" dirty="0">
                <a:latin typeface="冬青黑体简体中文 W3" panose="020B0300000000000000" pitchFamily="34" charset="-122"/>
                <a:ea typeface="冬青黑体简体中文 W3" panose="020B0300000000000000" pitchFamily="34" charset="-122"/>
              </a:rPr>
              <a:t>课程具体内容</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5" name="文本框 194"/>
          <p:cNvSpPr txBox="1"/>
          <p:nvPr/>
        </p:nvSpPr>
        <p:spPr>
          <a:xfrm>
            <a:off x="7958351" y="4265713"/>
            <a:ext cx="221406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04 </a:t>
            </a:r>
            <a:r>
              <a:rPr lang="zh-CN" altLang="en-US" sz="2800" dirty="0">
                <a:latin typeface="冬青黑体简体中文 W3" panose="020B0300000000000000" pitchFamily="34" charset="-122"/>
                <a:ea typeface="冬青黑体简体中文 W3" panose="020B0300000000000000" pitchFamily="34" charset="-122"/>
              </a:rPr>
              <a:t>课程总结</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6" name="文本框 195"/>
          <p:cNvSpPr txBox="1"/>
          <p:nvPr/>
        </p:nvSpPr>
        <p:spPr>
          <a:xfrm>
            <a:off x="7180583" y="5283493"/>
            <a:ext cx="257153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05 </a:t>
            </a:r>
            <a:r>
              <a:rPr lang="zh-CN" altLang="en-US" sz="2800" dirty="0">
                <a:latin typeface="冬青黑体简体中文 W3" panose="020B0300000000000000" pitchFamily="34" charset="-122"/>
                <a:ea typeface="冬青黑体简体中文 W3" panose="020B0300000000000000" pitchFamily="34" charset="-122"/>
              </a:rPr>
              <a:t>提问与作业</a:t>
            </a:r>
            <a:endParaRPr lang="zh-CN" altLang="en-US" sz="2800" dirty="0">
              <a:latin typeface="冬青黑体简体中文 W3" panose="020B0300000000000000" pitchFamily="34" charset="-122"/>
              <a:ea typeface="冬青黑体简体中文 W3" panose="020B0300000000000000" pitchFamily="34" charset="-122"/>
            </a:endParaRPr>
          </a:p>
        </p:txBody>
      </p:sp>
      <p:grpSp>
        <p:nvGrpSpPr>
          <p:cNvPr id="197" name="组合 196"/>
          <p:cNvGrpSpPr/>
          <p:nvPr/>
        </p:nvGrpSpPr>
        <p:grpSpPr>
          <a:xfrm>
            <a:off x="6311182" y="3218038"/>
            <a:ext cx="537111" cy="535367"/>
            <a:chOff x="5587878" y="2450247"/>
            <a:chExt cx="358096" cy="356934"/>
          </a:xfrm>
        </p:grpSpPr>
        <p:sp>
          <p:nvSpPr>
            <p:cNvPr id="198"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1187461" y="5282851"/>
            <a:ext cx="3111087" cy="478971"/>
            <a:chOff x="1794473" y="5455123"/>
            <a:chExt cx="3649561" cy="561872"/>
          </a:xfrm>
        </p:grpSpPr>
        <p:grpSp>
          <p:nvGrpSpPr>
            <p:cNvPr id="201" name="组合 200"/>
            <p:cNvGrpSpPr/>
            <p:nvPr/>
          </p:nvGrpSpPr>
          <p:grpSpPr>
            <a:xfrm>
              <a:off x="1794473" y="5464736"/>
              <a:ext cx="3649561" cy="552259"/>
              <a:chOff x="1819727" y="5170850"/>
              <a:chExt cx="3649561" cy="552259"/>
            </a:xfrm>
          </p:grpSpPr>
          <p:sp>
            <p:nvSpPr>
              <p:cNvPr id="20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202" name="文本框 201"/>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p:cTn id="7" dur="500" fill="hold"/>
                                        <p:tgtEl>
                                          <p:spTgt spid="197"/>
                                        </p:tgtEl>
                                        <p:attrNameLst>
                                          <p:attrName>ppt_w</p:attrName>
                                        </p:attrNameLst>
                                      </p:cBhvr>
                                      <p:tavLst>
                                        <p:tav tm="0">
                                          <p:val>
                                            <p:fltVal val="0"/>
                                          </p:val>
                                        </p:tav>
                                        <p:tav tm="100000">
                                          <p:val>
                                            <p:strVal val="#ppt_w"/>
                                          </p:val>
                                        </p:tav>
                                      </p:tavLst>
                                    </p:anim>
                                    <p:anim calcmode="lin" valueType="num">
                                      <p:cBhvr>
                                        <p:cTn id="8" dur="500" fill="hold"/>
                                        <p:tgtEl>
                                          <p:spTgt spid="197"/>
                                        </p:tgtEl>
                                        <p:attrNameLst>
                                          <p:attrName>ppt_h</p:attrName>
                                        </p:attrNameLst>
                                      </p:cBhvr>
                                      <p:tavLst>
                                        <p:tav tm="0">
                                          <p:val>
                                            <p:fltVal val="0"/>
                                          </p:val>
                                        </p:tav>
                                        <p:tav tm="100000">
                                          <p:val>
                                            <p:strVal val="#ppt_h"/>
                                          </p:val>
                                        </p:tav>
                                      </p:tavLst>
                                    </p:anim>
                                    <p:animEffect transition="in" filter="fade">
                                      <p:cBhvr>
                                        <p:cTn id="9" dur="500"/>
                                        <p:tgtEl>
                                          <p:spTgt spid="197"/>
                                        </p:tgtEl>
                                      </p:cBhvr>
                                    </p:animEffect>
                                  </p:childTnLst>
                                </p:cTn>
                              </p:par>
                              <p:par>
                                <p:cTn id="10" presetID="9" presetClass="emph" presetSubtype="0" nodeType="withEffect">
                                  <p:stCondLst>
                                    <p:cond delay="0"/>
                                  </p:stCondLst>
                                  <p:childTnLst>
                                    <p:set>
                                      <p:cBhvr>
                                        <p:cTn id="11" dur="indefinite"/>
                                        <p:tgtEl>
                                          <p:spTgt spid="125"/>
                                        </p:tgtEl>
                                        <p:attrNameLst>
                                          <p:attrName>style.opacity</p:attrName>
                                        </p:attrNameLst>
                                      </p:cBhvr>
                                      <p:to>
                                        <p:strVal val="0.25"/>
                                      </p:to>
                                    </p:set>
                                    <p:animEffect filter="image" prLst="opacity: 0.25">
                                      <p:cBhvr rctx="IE">
                                        <p:cTn id="12" dur="indefinite"/>
                                        <p:tgtEl>
                                          <p:spTgt spid="125"/>
                                        </p:tgtEl>
                                      </p:cBhvr>
                                    </p:animEffect>
                                  </p:childTnLst>
                                </p:cTn>
                              </p:par>
                              <p:par>
                                <p:cTn id="13" presetID="9" presetClass="emph" presetSubtype="0" grpId="0" nodeType="withEffect">
                                  <p:stCondLst>
                                    <p:cond delay="0"/>
                                  </p:stCondLst>
                                  <p:childTnLst>
                                    <p:set>
                                      <p:cBhvr>
                                        <p:cTn id="14" dur="indefinite"/>
                                        <p:tgtEl>
                                          <p:spTgt spid="195"/>
                                        </p:tgtEl>
                                        <p:attrNameLst>
                                          <p:attrName>style.opacity</p:attrName>
                                        </p:attrNameLst>
                                      </p:cBhvr>
                                      <p:to>
                                        <p:strVal val="0.25"/>
                                      </p:to>
                                    </p:set>
                                    <p:animEffect filter="image" prLst="opacity: 0.25">
                                      <p:cBhvr rctx="IE">
                                        <p:cTn id="15" dur="indefinite"/>
                                        <p:tgtEl>
                                          <p:spTgt spid="195"/>
                                        </p:tgtEl>
                                      </p:cBhvr>
                                    </p:animEffect>
                                  </p:childTnLst>
                                </p:cTn>
                              </p:par>
                              <p:par>
                                <p:cTn id="16" presetID="9" presetClass="emph" presetSubtype="0" nodeType="withEffect">
                                  <p:stCondLst>
                                    <p:cond delay="0"/>
                                  </p:stCondLst>
                                  <p:childTnLst>
                                    <p:set>
                                      <p:cBhvr>
                                        <p:cTn id="17" dur="indefinite"/>
                                        <p:tgtEl>
                                          <p:spTgt spid="96"/>
                                        </p:tgtEl>
                                        <p:attrNameLst>
                                          <p:attrName>style.opacity</p:attrName>
                                        </p:attrNameLst>
                                      </p:cBhvr>
                                      <p:to>
                                        <p:strVal val="0.25"/>
                                      </p:to>
                                    </p:set>
                                    <p:animEffect filter="image" prLst="opacity: 0.25">
                                      <p:cBhvr rctx="IE">
                                        <p:cTn id="18" dur="indefinite"/>
                                        <p:tgtEl>
                                          <p:spTgt spid="96"/>
                                        </p:tgtEl>
                                      </p:cBhvr>
                                    </p:animEffect>
                                  </p:childTnLst>
                                </p:cTn>
                              </p:par>
                              <p:par>
                                <p:cTn id="19" presetID="9" presetClass="emph" presetSubtype="0" grpId="0" nodeType="withEffect">
                                  <p:stCondLst>
                                    <p:cond delay="0"/>
                                  </p:stCondLst>
                                  <p:childTnLst>
                                    <p:set>
                                      <p:cBhvr>
                                        <p:cTn id="20" dur="indefinite"/>
                                        <p:tgtEl>
                                          <p:spTgt spid="196"/>
                                        </p:tgtEl>
                                        <p:attrNameLst>
                                          <p:attrName>style.opacity</p:attrName>
                                        </p:attrNameLst>
                                      </p:cBhvr>
                                      <p:to>
                                        <p:strVal val="0.25"/>
                                      </p:to>
                                    </p:set>
                                    <p:animEffect filter="image" prLst="opacity: 0.25">
                                      <p:cBhvr rctx="IE">
                                        <p:cTn id="21" dur="indefinite"/>
                                        <p:tgtEl>
                                          <p:spTgt spid="196"/>
                                        </p:tgtEl>
                                      </p:cBhvr>
                                    </p:animEffect>
                                  </p:childTnLst>
                                </p:cTn>
                              </p:par>
                              <p:par>
                                <p:cTn id="22" presetID="9" presetClass="emph" presetSubtype="0" nodeType="withEffect">
                                  <p:stCondLst>
                                    <p:cond delay="0"/>
                                  </p:stCondLst>
                                  <p:childTnLst>
                                    <p:set>
                                      <p:cBhvr>
                                        <p:cTn id="23" dur="indefinite"/>
                                        <p:tgtEl>
                                          <p:spTgt spid="150"/>
                                        </p:tgtEl>
                                        <p:attrNameLst>
                                          <p:attrName>style.opacity</p:attrName>
                                        </p:attrNameLst>
                                      </p:cBhvr>
                                      <p:to>
                                        <p:strVal val="0.5"/>
                                      </p:to>
                                    </p:set>
                                    <p:animEffect filter="image" prLst="opacity: 0.5">
                                      <p:cBhvr rctx="IE">
                                        <p:cTn id="24" dur="indefinite"/>
                                        <p:tgtEl>
                                          <p:spTgt spid="150"/>
                                        </p:tgtEl>
                                      </p:cBhvr>
                                    </p:animEffect>
                                  </p:childTnLst>
                                </p:cTn>
                              </p:par>
                              <p:par>
                                <p:cTn id="25" presetID="9" presetClass="emph" presetSubtype="0" grpId="0" nodeType="withEffect">
                                  <p:stCondLst>
                                    <p:cond delay="0"/>
                                  </p:stCondLst>
                                  <p:childTnLst>
                                    <p:set>
                                      <p:cBhvr>
                                        <p:cTn id="26" dur="indefinite"/>
                                        <p:tgtEl>
                                          <p:spTgt spid="192"/>
                                        </p:tgtEl>
                                        <p:attrNameLst>
                                          <p:attrName>style.opacity</p:attrName>
                                        </p:attrNameLst>
                                      </p:cBhvr>
                                      <p:to>
                                        <p:strVal val="0.5"/>
                                      </p:to>
                                    </p:set>
                                    <p:animEffect filter="image" prLst="opacity: 0.5">
                                      <p:cBhvr rctx="IE">
                                        <p:cTn id="27" dur="indefinite"/>
                                        <p:tgtEl>
                                          <p:spTgt spid="192"/>
                                        </p:tgtEl>
                                      </p:cBhvr>
                                    </p:animEffect>
                                  </p:childTnLst>
                                </p:cTn>
                              </p:par>
                              <p:par>
                                <p:cTn id="28" presetID="9" presetClass="emph" presetSubtype="0" nodeType="withEffect">
                                  <p:stCondLst>
                                    <p:cond delay="0"/>
                                  </p:stCondLst>
                                  <p:childTnLst>
                                    <p:set>
                                      <p:cBhvr>
                                        <p:cTn id="29" dur="indefinite"/>
                                        <p:tgtEl>
                                          <p:spTgt spid="134"/>
                                        </p:tgtEl>
                                        <p:attrNameLst>
                                          <p:attrName>style.opacity</p:attrName>
                                        </p:attrNameLst>
                                      </p:cBhvr>
                                      <p:to>
                                        <p:strVal val="0.25"/>
                                      </p:to>
                                    </p:set>
                                    <p:animEffect filter="image" prLst="opacity: 0.25">
                                      <p:cBhvr rctx="IE">
                                        <p:cTn id="30" dur="indefinite"/>
                                        <p:tgtEl>
                                          <p:spTgt spid="134"/>
                                        </p:tgtEl>
                                      </p:cBhvr>
                                    </p:animEffect>
                                  </p:childTnLst>
                                </p:cTn>
                              </p:par>
                              <p:par>
                                <p:cTn id="31" presetID="9" presetClass="emph" presetSubtype="0" grpId="0" nodeType="withEffect">
                                  <p:stCondLst>
                                    <p:cond delay="0"/>
                                  </p:stCondLst>
                                  <p:childTnLst>
                                    <p:set>
                                      <p:cBhvr>
                                        <p:cTn id="32" dur="indefinite"/>
                                        <p:tgtEl>
                                          <p:spTgt spid="193"/>
                                        </p:tgtEl>
                                        <p:attrNameLst>
                                          <p:attrName>style.opacity</p:attrName>
                                        </p:attrNameLst>
                                      </p:cBhvr>
                                      <p:to>
                                        <p:strVal val="0.25"/>
                                      </p:to>
                                    </p:set>
                                    <p:animEffect filter="image" prLst="opacity: 0.25">
                                      <p:cBhvr rctx="IE">
                                        <p:cTn id="33" dur="indefinite"/>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p:bldP spid="193" grpId="0"/>
      <p:bldP spid="195" grpId="0"/>
      <p:bldP spid="19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2"/>
          <p:cNvSpPr>
            <a:spLocks noChangeArrowheads="1"/>
          </p:cNvSpPr>
          <p:nvPr/>
        </p:nvSpPr>
        <p:spPr bwMode="auto">
          <a:xfrm>
            <a:off x="5575300" y="1988610"/>
            <a:ext cx="1024466" cy="1022349"/>
          </a:xfrm>
          <a:prstGeom prst="ellipse">
            <a:avLst/>
          </a:prstGeom>
          <a:solidFill>
            <a:srgbClr val="EC1C24"/>
          </a:solidFill>
          <a:ln>
            <a:noFill/>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5" name="Oval 3"/>
          <p:cNvSpPr>
            <a:spLocks noChangeArrowheads="1"/>
          </p:cNvSpPr>
          <p:nvPr/>
        </p:nvSpPr>
        <p:spPr bwMode="auto">
          <a:xfrm>
            <a:off x="5712885" y="3427943"/>
            <a:ext cx="766234" cy="766234"/>
          </a:xfrm>
          <a:prstGeom prst="ellipse">
            <a:avLst/>
          </a:prstGeom>
          <a:solidFill>
            <a:srgbClr val="F6921E"/>
          </a:solidFill>
          <a:ln w="9525" cmpd="sng">
            <a:noFill/>
            <a:round/>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6" name="Oval 4"/>
          <p:cNvSpPr>
            <a:spLocks noChangeArrowheads="1"/>
          </p:cNvSpPr>
          <p:nvPr/>
        </p:nvSpPr>
        <p:spPr bwMode="auto">
          <a:xfrm>
            <a:off x="6883401" y="3296710"/>
            <a:ext cx="1022350" cy="1022349"/>
          </a:xfrm>
          <a:prstGeom prst="ellipse">
            <a:avLst/>
          </a:prstGeom>
          <a:solidFill>
            <a:srgbClr val="39A3C3"/>
          </a:solidFill>
          <a:ln>
            <a:noFill/>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7" name="Oval 5"/>
          <p:cNvSpPr>
            <a:spLocks noChangeArrowheads="1"/>
          </p:cNvSpPr>
          <p:nvPr/>
        </p:nvSpPr>
        <p:spPr bwMode="auto">
          <a:xfrm>
            <a:off x="4269318" y="3296710"/>
            <a:ext cx="1022349" cy="1022349"/>
          </a:xfrm>
          <a:prstGeom prst="ellipse">
            <a:avLst/>
          </a:prstGeom>
          <a:solidFill>
            <a:srgbClr val="00A69C"/>
          </a:solidFill>
          <a:ln>
            <a:noFill/>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8" name="Oval 6"/>
          <p:cNvSpPr>
            <a:spLocks noChangeArrowheads="1"/>
          </p:cNvSpPr>
          <p:nvPr/>
        </p:nvSpPr>
        <p:spPr bwMode="auto">
          <a:xfrm>
            <a:off x="5575300" y="4602692"/>
            <a:ext cx="1024466" cy="1024466"/>
          </a:xfrm>
          <a:prstGeom prst="ellipse">
            <a:avLst/>
          </a:prstGeom>
          <a:solidFill>
            <a:srgbClr val="2B388F"/>
          </a:solidFill>
          <a:ln>
            <a:noFill/>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9" name="Freeform 7"/>
          <p:cNvSpPr/>
          <p:nvPr/>
        </p:nvSpPr>
        <p:spPr bwMode="auto">
          <a:xfrm>
            <a:off x="3765552" y="2102910"/>
            <a:ext cx="1638300" cy="444500"/>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0" name="Freeform 8"/>
          <p:cNvSpPr/>
          <p:nvPr/>
        </p:nvSpPr>
        <p:spPr bwMode="auto">
          <a:xfrm>
            <a:off x="7427385" y="2102911"/>
            <a:ext cx="757767" cy="1020233"/>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1" name="Freeform 9"/>
          <p:cNvSpPr/>
          <p:nvPr/>
        </p:nvSpPr>
        <p:spPr bwMode="auto">
          <a:xfrm>
            <a:off x="6771218" y="4697943"/>
            <a:ext cx="1352549" cy="444500"/>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2" name="Freeform 10"/>
          <p:cNvSpPr/>
          <p:nvPr/>
        </p:nvSpPr>
        <p:spPr bwMode="auto">
          <a:xfrm>
            <a:off x="3765551" y="4418542"/>
            <a:ext cx="1013882" cy="294216"/>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3" name="Freeform 11"/>
          <p:cNvSpPr/>
          <p:nvPr/>
        </p:nvSpPr>
        <p:spPr bwMode="auto">
          <a:xfrm>
            <a:off x="6673851" y="3722160"/>
            <a:ext cx="91016" cy="18203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4" name="Freeform 12"/>
          <p:cNvSpPr/>
          <p:nvPr/>
        </p:nvSpPr>
        <p:spPr bwMode="auto">
          <a:xfrm>
            <a:off x="5410201" y="3722160"/>
            <a:ext cx="91017" cy="18203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5" name="Freeform 13"/>
          <p:cNvSpPr/>
          <p:nvPr/>
        </p:nvSpPr>
        <p:spPr bwMode="auto">
          <a:xfrm>
            <a:off x="5996518" y="4399493"/>
            <a:ext cx="182033" cy="91017"/>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6" name="Freeform 14"/>
          <p:cNvSpPr/>
          <p:nvPr/>
        </p:nvSpPr>
        <p:spPr bwMode="auto">
          <a:xfrm>
            <a:off x="5996518" y="3135843"/>
            <a:ext cx="182033" cy="91016"/>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7" name="Rectangle 15"/>
          <p:cNvSpPr>
            <a:spLocks noChangeArrowheads="1"/>
          </p:cNvSpPr>
          <p:nvPr/>
        </p:nvSpPr>
        <p:spPr bwMode="auto">
          <a:xfrm>
            <a:off x="8375652" y="2001310"/>
            <a:ext cx="2017182"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a:p>
            <a:pPr lvl="0"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altLang="zh-CN" sz="1335" dirty="0">
              <a:solidFill>
                <a:prstClr val="black">
                  <a:lumMod val="65000"/>
                  <a:lumOff val="35000"/>
                </a:prstClr>
              </a:solidFill>
            </a:endParaRPr>
          </a:p>
        </p:txBody>
      </p:sp>
      <p:sp>
        <p:nvSpPr>
          <p:cNvPr id="18448" name="Rectangle 16"/>
          <p:cNvSpPr>
            <a:spLocks noChangeArrowheads="1"/>
          </p:cNvSpPr>
          <p:nvPr/>
        </p:nvSpPr>
        <p:spPr bwMode="auto">
          <a:xfrm>
            <a:off x="8375652" y="4589992"/>
            <a:ext cx="2017182"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a:p>
            <a:pPr lvl="0"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altLang="zh-CN" sz="1335" dirty="0">
              <a:solidFill>
                <a:prstClr val="black">
                  <a:lumMod val="65000"/>
                  <a:lumOff val="35000"/>
                </a:prstClr>
              </a:solidFill>
            </a:endParaRPr>
          </a:p>
        </p:txBody>
      </p:sp>
      <p:sp>
        <p:nvSpPr>
          <p:cNvPr id="18449" name="Rectangle 17"/>
          <p:cNvSpPr>
            <a:spLocks noChangeArrowheads="1"/>
          </p:cNvSpPr>
          <p:nvPr/>
        </p:nvSpPr>
        <p:spPr bwMode="auto">
          <a:xfrm>
            <a:off x="1547286" y="4589992"/>
            <a:ext cx="2017182"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a:p>
            <a:pPr lvl="0"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altLang="zh-CN" sz="1335" dirty="0">
              <a:solidFill>
                <a:prstClr val="black">
                  <a:lumMod val="65000"/>
                  <a:lumOff val="35000"/>
                </a:prstClr>
              </a:solidFill>
            </a:endParaRPr>
          </a:p>
        </p:txBody>
      </p:sp>
      <p:sp>
        <p:nvSpPr>
          <p:cNvPr id="18450" name="Rectangle 18"/>
          <p:cNvSpPr>
            <a:spLocks noChangeArrowheads="1"/>
          </p:cNvSpPr>
          <p:nvPr/>
        </p:nvSpPr>
        <p:spPr bwMode="auto">
          <a:xfrm>
            <a:off x="1547286" y="1997076"/>
            <a:ext cx="2017182"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a:p>
            <a:pPr lvl="0" defTabSz="1218565">
              <a:spcBef>
                <a:spcPct val="20000"/>
              </a:spcBef>
              <a:defRPr/>
            </a:pPr>
            <a:r>
              <a:rPr lang="zh-CN" altLang="en-US" dirty="0">
                <a:solidFill>
                  <a:prstClr val="black">
                    <a:lumMod val="95000"/>
                    <a:lumOff val="5000"/>
                  </a:prstClr>
                </a:solidFill>
              </a:rPr>
              <a:t>点击请插入您的文本内容点击请插入您的文本内容</a:t>
            </a:r>
            <a:endParaRPr lang="en-US" altLang="zh-CN" sz="1335" dirty="0">
              <a:solidFill>
                <a:prstClr val="black">
                  <a:lumMod val="65000"/>
                  <a:lumOff val="35000"/>
                </a:prstClr>
              </a:solidFill>
            </a:endParaRPr>
          </a:p>
        </p:txBody>
      </p:sp>
      <p:sp>
        <p:nvSpPr>
          <p:cNvPr id="18451" name="Freeform 19"/>
          <p:cNvSpPr>
            <a:spLocks noEditPoints="1"/>
          </p:cNvSpPr>
          <p:nvPr/>
        </p:nvSpPr>
        <p:spPr bwMode="auto">
          <a:xfrm>
            <a:off x="5916084" y="2320925"/>
            <a:ext cx="372533" cy="38100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452" name="Group 20"/>
          <p:cNvGrpSpPr/>
          <p:nvPr/>
        </p:nvGrpSpPr>
        <p:grpSpPr bwMode="auto">
          <a:xfrm>
            <a:off x="4565651" y="3582460"/>
            <a:ext cx="469900" cy="478366"/>
            <a:chOff x="0" y="0"/>
            <a:chExt cx="276" cy="281"/>
          </a:xfrm>
        </p:grpSpPr>
        <p:sp>
          <p:nvSpPr>
            <p:cNvPr id="18453"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4"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455" name="Freeform 23"/>
          <p:cNvSpPr>
            <a:spLocks noEditPoints="1"/>
          </p:cNvSpPr>
          <p:nvPr/>
        </p:nvSpPr>
        <p:spPr bwMode="auto">
          <a:xfrm>
            <a:off x="5888567" y="4913843"/>
            <a:ext cx="414867" cy="440267"/>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456" name="Group 24"/>
          <p:cNvGrpSpPr/>
          <p:nvPr/>
        </p:nvGrpSpPr>
        <p:grpSpPr bwMode="auto">
          <a:xfrm>
            <a:off x="7198785" y="3616325"/>
            <a:ext cx="410633" cy="351367"/>
            <a:chOff x="0" y="0"/>
            <a:chExt cx="280" cy="240"/>
          </a:xfrm>
        </p:grpSpPr>
        <p:sp>
          <p:nvSpPr>
            <p:cNvPr id="18457"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8"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459" name="Freeform 27"/>
          <p:cNvSpPr>
            <a:spLocks noEditPoints="1"/>
          </p:cNvSpPr>
          <p:nvPr/>
        </p:nvSpPr>
        <p:spPr bwMode="auto">
          <a:xfrm>
            <a:off x="5941484" y="3669243"/>
            <a:ext cx="309034" cy="287866"/>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pPr>
              <a:lnSpc>
                <a:spcPct val="120000"/>
              </a:lnSpc>
            </a:pPr>
            <a:endParaRPr lang="zh-CN" altLang="en-US" sz="170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300" fill="hold"/>
                                            <p:tgtEl>
                                              <p:spTgt spid="18435"/>
                                            </p:tgtEl>
                                            <p:attrNameLst>
                                              <p:attrName>ppt_w</p:attrName>
                                            </p:attrNameLst>
                                          </p:cBhvr>
                                          <p:tavLst>
                                            <p:tav tm="0">
                                              <p:val>
                                                <p:fltVal val="0"/>
                                              </p:val>
                                            </p:tav>
                                            <p:tav tm="100000">
                                              <p:val>
                                                <p:strVal val="#ppt_w"/>
                                              </p:val>
                                            </p:tav>
                                          </p:tavLst>
                                        </p:anim>
                                        <p:anim calcmode="lin" valueType="num">
                                          <p:cBhvr>
                                            <p:cTn id="8" dur="300" fill="hold"/>
                                            <p:tgtEl>
                                              <p:spTgt spid="18435"/>
                                            </p:tgtEl>
                                            <p:attrNameLst>
                                              <p:attrName>ppt_h</p:attrName>
                                            </p:attrNameLst>
                                          </p:cBhvr>
                                          <p:tavLst>
                                            <p:tav tm="0">
                                              <p:val>
                                                <p:fltVal val="0"/>
                                              </p:val>
                                            </p:tav>
                                            <p:tav tm="100000">
                                              <p:val>
                                                <p:strVal val="#ppt_h"/>
                                              </p:val>
                                            </p:tav>
                                          </p:tavLst>
                                        </p:anim>
                                        <p:animEffect transition="in" filter="fade">
                                          <p:cBhvr>
                                            <p:cTn id="9" dur="300"/>
                                            <p:tgtEl>
                                              <p:spTgt spid="18435"/>
                                            </p:tgtEl>
                                          </p:cBhvr>
                                        </p:animEffect>
                                      </p:childTnLst>
                                    </p:cTn>
                                  </p:par>
                                  <p:par>
                                    <p:cTn id="10" presetID="6" presetClass="emph" presetSubtype="0" autoRev="1" fill="hold" grpId="1" nodeType="withEffect">
                                      <p:stCondLst>
                                        <p:cond delay="300"/>
                                      </p:stCondLst>
                                      <p:childTnLst>
                                        <p:animScale>
                                          <p:cBhvr>
                                            <p:cTn id="11" dur="150" fill="hold"/>
                                            <p:tgtEl>
                                              <p:spTgt spid="1843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8459"/>
                                            </p:tgtEl>
                                            <p:attrNameLst>
                                              <p:attrName>style.visibility</p:attrName>
                                            </p:attrNameLst>
                                          </p:cBhvr>
                                          <p:to>
                                            <p:strVal val="visible"/>
                                          </p:to>
                                        </p:set>
                                        <p:anim calcmode="lin" valueType="num">
                                          <p:cBhvr>
                                            <p:cTn id="14" dur="300" fill="hold"/>
                                            <p:tgtEl>
                                              <p:spTgt spid="18459"/>
                                            </p:tgtEl>
                                            <p:attrNameLst>
                                              <p:attrName>ppt_w</p:attrName>
                                            </p:attrNameLst>
                                          </p:cBhvr>
                                          <p:tavLst>
                                            <p:tav tm="0">
                                              <p:val>
                                                <p:fltVal val="0"/>
                                              </p:val>
                                            </p:tav>
                                            <p:tav tm="100000">
                                              <p:val>
                                                <p:strVal val="#ppt_w"/>
                                              </p:val>
                                            </p:tav>
                                          </p:tavLst>
                                        </p:anim>
                                        <p:anim calcmode="lin" valueType="num">
                                          <p:cBhvr>
                                            <p:cTn id="15" dur="300" fill="hold"/>
                                            <p:tgtEl>
                                              <p:spTgt spid="18459"/>
                                            </p:tgtEl>
                                            <p:attrNameLst>
                                              <p:attrName>ppt_h</p:attrName>
                                            </p:attrNameLst>
                                          </p:cBhvr>
                                          <p:tavLst>
                                            <p:tav tm="0">
                                              <p:val>
                                                <p:fltVal val="0"/>
                                              </p:val>
                                            </p:tav>
                                            <p:tav tm="100000">
                                              <p:val>
                                                <p:strVal val="#ppt_h"/>
                                              </p:val>
                                            </p:tav>
                                          </p:tavLst>
                                        </p:anim>
                                        <p:animEffect transition="in" filter="fade">
                                          <p:cBhvr>
                                            <p:cTn id="16" dur="300"/>
                                            <p:tgtEl>
                                              <p:spTgt spid="18459"/>
                                            </p:tgtEl>
                                          </p:cBhvr>
                                        </p:animEffect>
                                      </p:childTnLst>
                                    </p:cTn>
                                  </p:par>
                                  <p:par>
                                    <p:cTn id="17" presetID="6" presetClass="emph" presetSubtype="0" autoRev="1" fill="hold" grpId="1" nodeType="withEffect">
                                      <p:stCondLst>
                                        <p:cond delay="400"/>
                                      </p:stCondLst>
                                      <p:childTnLst>
                                        <p:animScale>
                                          <p:cBhvr>
                                            <p:cTn id="18" dur="150" fill="hold"/>
                                            <p:tgtEl>
                                              <p:spTgt spid="18459"/>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8446"/>
                                            </p:tgtEl>
                                            <p:attrNameLst>
                                              <p:attrName>style.visibility</p:attrName>
                                            </p:attrNameLst>
                                          </p:cBhvr>
                                          <p:to>
                                            <p:strVal val="visible"/>
                                          </p:to>
                                        </p:set>
                                        <p:anim calcmode="lin" valueType="num" p14:bounceEnd="60000">
                                          <p:cBhvr additive="base">
                                            <p:cTn id="21" dur="750" fill="hold"/>
                                            <p:tgtEl>
                                              <p:spTgt spid="18446"/>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8446"/>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18434"/>
                                            </p:tgtEl>
                                            <p:attrNameLst>
                                              <p:attrName>style.visibility</p:attrName>
                                            </p:attrNameLst>
                                          </p:cBhvr>
                                          <p:to>
                                            <p:strVal val="visible"/>
                                          </p:to>
                                        </p:set>
                                        <p:anim calcmode="lin" valueType="num">
                                          <p:cBhvr>
                                            <p:cTn id="25" dur="300" fill="hold"/>
                                            <p:tgtEl>
                                              <p:spTgt spid="18434"/>
                                            </p:tgtEl>
                                            <p:attrNameLst>
                                              <p:attrName>ppt_w</p:attrName>
                                            </p:attrNameLst>
                                          </p:cBhvr>
                                          <p:tavLst>
                                            <p:tav tm="0">
                                              <p:val>
                                                <p:fltVal val="0"/>
                                              </p:val>
                                            </p:tav>
                                            <p:tav tm="100000">
                                              <p:val>
                                                <p:strVal val="#ppt_w"/>
                                              </p:val>
                                            </p:tav>
                                          </p:tavLst>
                                        </p:anim>
                                        <p:anim calcmode="lin" valueType="num">
                                          <p:cBhvr>
                                            <p:cTn id="26" dur="300" fill="hold"/>
                                            <p:tgtEl>
                                              <p:spTgt spid="18434"/>
                                            </p:tgtEl>
                                            <p:attrNameLst>
                                              <p:attrName>ppt_h</p:attrName>
                                            </p:attrNameLst>
                                          </p:cBhvr>
                                          <p:tavLst>
                                            <p:tav tm="0">
                                              <p:val>
                                                <p:fltVal val="0"/>
                                              </p:val>
                                            </p:tav>
                                            <p:tav tm="100000">
                                              <p:val>
                                                <p:strVal val="#ppt_h"/>
                                              </p:val>
                                            </p:tav>
                                          </p:tavLst>
                                        </p:anim>
                                        <p:animEffect transition="in" filter="fade">
                                          <p:cBhvr>
                                            <p:cTn id="27" dur="300"/>
                                            <p:tgtEl>
                                              <p:spTgt spid="18434"/>
                                            </p:tgtEl>
                                          </p:cBhvr>
                                        </p:animEffect>
                                      </p:childTnLst>
                                    </p:cTn>
                                  </p:par>
                                  <p:par>
                                    <p:cTn id="28" presetID="6" presetClass="emph" presetSubtype="0" autoRev="1" fill="hold" grpId="1" nodeType="withEffect">
                                      <p:stCondLst>
                                        <p:cond delay="700"/>
                                      </p:stCondLst>
                                      <p:childTnLst>
                                        <p:animScale>
                                          <p:cBhvr>
                                            <p:cTn id="29" dur="150" fill="hold"/>
                                            <p:tgtEl>
                                              <p:spTgt spid="18434"/>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8451"/>
                                            </p:tgtEl>
                                            <p:attrNameLst>
                                              <p:attrName>style.visibility</p:attrName>
                                            </p:attrNameLst>
                                          </p:cBhvr>
                                          <p:to>
                                            <p:strVal val="visible"/>
                                          </p:to>
                                        </p:set>
                                        <p:anim calcmode="lin" valueType="num">
                                          <p:cBhvr>
                                            <p:cTn id="32" dur="300" fill="hold"/>
                                            <p:tgtEl>
                                              <p:spTgt spid="18451"/>
                                            </p:tgtEl>
                                            <p:attrNameLst>
                                              <p:attrName>ppt_w</p:attrName>
                                            </p:attrNameLst>
                                          </p:cBhvr>
                                          <p:tavLst>
                                            <p:tav tm="0">
                                              <p:val>
                                                <p:fltVal val="0"/>
                                              </p:val>
                                            </p:tav>
                                            <p:tav tm="100000">
                                              <p:val>
                                                <p:strVal val="#ppt_w"/>
                                              </p:val>
                                            </p:tav>
                                          </p:tavLst>
                                        </p:anim>
                                        <p:anim calcmode="lin" valueType="num">
                                          <p:cBhvr>
                                            <p:cTn id="33" dur="300" fill="hold"/>
                                            <p:tgtEl>
                                              <p:spTgt spid="18451"/>
                                            </p:tgtEl>
                                            <p:attrNameLst>
                                              <p:attrName>ppt_h</p:attrName>
                                            </p:attrNameLst>
                                          </p:cBhvr>
                                          <p:tavLst>
                                            <p:tav tm="0">
                                              <p:val>
                                                <p:fltVal val="0"/>
                                              </p:val>
                                            </p:tav>
                                            <p:tav tm="100000">
                                              <p:val>
                                                <p:strVal val="#ppt_h"/>
                                              </p:val>
                                            </p:tav>
                                          </p:tavLst>
                                        </p:anim>
                                        <p:animEffect transition="in" filter="fade">
                                          <p:cBhvr>
                                            <p:cTn id="34" dur="300"/>
                                            <p:tgtEl>
                                              <p:spTgt spid="18451"/>
                                            </p:tgtEl>
                                          </p:cBhvr>
                                        </p:animEffect>
                                      </p:childTnLst>
                                    </p:cTn>
                                  </p:par>
                                  <p:par>
                                    <p:cTn id="35" presetID="6" presetClass="emph" presetSubtype="0" autoRev="1" fill="hold" grpId="1" nodeType="withEffect">
                                      <p:stCondLst>
                                        <p:cond delay="700"/>
                                      </p:stCondLst>
                                      <p:childTnLst>
                                        <p:animScale>
                                          <p:cBhvr>
                                            <p:cTn id="36" dur="150" fill="hold"/>
                                            <p:tgtEl>
                                              <p:spTgt spid="18451"/>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8445"/>
                                            </p:tgtEl>
                                            <p:attrNameLst>
                                              <p:attrName>style.visibility</p:attrName>
                                            </p:attrNameLst>
                                          </p:cBhvr>
                                          <p:to>
                                            <p:strVal val="visible"/>
                                          </p:to>
                                        </p:set>
                                        <p:anim calcmode="lin" valueType="num" p14:bounceEnd="60000">
                                          <p:cBhvr additive="base">
                                            <p:cTn id="39" dur="750" fill="hold"/>
                                            <p:tgtEl>
                                              <p:spTgt spid="18445"/>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8445"/>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8437"/>
                                            </p:tgtEl>
                                            <p:attrNameLst>
                                              <p:attrName>style.visibility</p:attrName>
                                            </p:attrNameLst>
                                          </p:cBhvr>
                                          <p:to>
                                            <p:strVal val="visible"/>
                                          </p:to>
                                        </p:set>
                                        <p:anim calcmode="lin" valueType="num">
                                          <p:cBhvr>
                                            <p:cTn id="43" dur="300" fill="hold"/>
                                            <p:tgtEl>
                                              <p:spTgt spid="18437"/>
                                            </p:tgtEl>
                                            <p:attrNameLst>
                                              <p:attrName>ppt_w</p:attrName>
                                            </p:attrNameLst>
                                          </p:cBhvr>
                                          <p:tavLst>
                                            <p:tav tm="0">
                                              <p:val>
                                                <p:fltVal val="0"/>
                                              </p:val>
                                            </p:tav>
                                            <p:tav tm="100000">
                                              <p:val>
                                                <p:strVal val="#ppt_w"/>
                                              </p:val>
                                            </p:tav>
                                          </p:tavLst>
                                        </p:anim>
                                        <p:anim calcmode="lin" valueType="num">
                                          <p:cBhvr>
                                            <p:cTn id="44" dur="300" fill="hold"/>
                                            <p:tgtEl>
                                              <p:spTgt spid="18437"/>
                                            </p:tgtEl>
                                            <p:attrNameLst>
                                              <p:attrName>ppt_h</p:attrName>
                                            </p:attrNameLst>
                                          </p:cBhvr>
                                          <p:tavLst>
                                            <p:tav tm="0">
                                              <p:val>
                                                <p:fltVal val="0"/>
                                              </p:val>
                                            </p:tav>
                                            <p:tav tm="100000">
                                              <p:val>
                                                <p:strVal val="#ppt_h"/>
                                              </p:val>
                                            </p:tav>
                                          </p:tavLst>
                                        </p:anim>
                                        <p:animEffect transition="in" filter="fade">
                                          <p:cBhvr>
                                            <p:cTn id="45" dur="300"/>
                                            <p:tgtEl>
                                              <p:spTgt spid="18437"/>
                                            </p:tgtEl>
                                          </p:cBhvr>
                                        </p:animEffect>
                                      </p:childTnLst>
                                    </p:cTn>
                                  </p:par>
                                  <p:par>
                                    <p:cTn id="46" presetID="6" presetClass="emph" presetSubtype="0" autoRev="1" fill="hold" grpId="1" nodeType="withEffect">
                                      <p:stCondLst>
                                        <p:cond delay="700"/>
                                      </p:stCondLst>
                                      <p:childTnLst>
                                        <p:animScale>
                                          <p:cBhvr>
                                            <p:cTn id="47" dur="150" fill="hold"/>
                                            <p:tgtEl>
                                              <p:spTgt spid="18437"/>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18452"/>
                                            </p:tgtEl>
                                            <p:attrNameLst>
                                              <p:attrName>style.visibility</p:attrName>
                                            </p:attrNameLst>
                                          </p:cBhvr>
                                          <p:to>
                                            <p:strVal val="visible"/>
                                          </p:to>
                                        </p:set>
                                        <p:anim calcmode="lin" valueType="num">
                                          <p:cBhvr>
                                            <p:cTn id="50" dur="300" fill="hold"/>
                                            <p:tgtEl>
                                              <p:spTgt spid="18452"/>
                                            </p:tgtEl>
                                            <p:attrNameLst>
                                              <p:attrName>ppt_w</p:attrName>
                                            </p:attrNameLst>
                                          </p:cBhvr>
                                          <p:tavLst>
                                            <p:tav tm="0">
                                              <p:val>
                                                <p:fltVal val="0"/>
                                              </p:val>
                                            </p:tav>
                                            <p:tav tm="100000">
                                              <p:val>
                                                <p:strVal val="#ppt_w"/>
                                              </p:val>
                                            </p:tav>
                                          </p:tavLst>
                                        </p:anim>
                                        <p:anim calcmode="lin" valueType="num">
                                          <p:cBhvr>
                                            <p:cTn id="51" dur="300" fill="hold"/>
                                            <p:tgtEl>
                                              <p:spTgt spid="18452"/>
                                            </p:tgtEl>
                                            <p:attrNameLst>
                                              <p:attrName>ppt_h</p:attrName>
                                            </p:attrNameLst>
                                          </p:cBhvr>
                                          <p:tavLst>
                                            <p:tav tm="0">
                                              <p:val>
                                                <p:fltVal val="0"/>
                                              </p:val>
                                            </p:tav>
                                            <p:tav tm="100000">
                                              <p:val>
                                                <p:strVal val="#ppt_h"/>
                                              </p:val>
                                            </p:tav>
                                          </p:tavLst>
                                        </p:anim>
                                        <p:animEffect transition="in" filter="fade">
                                          <p:cBhvr>
                                            <p:cTn id="52" dur="300"/>
                                            <p:tgtEl>
                                              <p:spTgt spid="18452"/>
                                            </p:tgtEl>
                                          </p:cBhvr>
                                        </p:animEffect>
                                      </p:childTnLst>
                                    </p:cTn>
                                  </p:par>
                                  <p:par>
                                    <p:cTn id="53" presetID="6" presetClass="emph" presetSubtype="0" autoRev="1" fill="hold" nodeType="withEffect">
                                      <p:stCondLst>
                                        <p:cond delay="700"/>
                                      </p:stCondLst>
                                      <p:childTnLst>
                                        <p:animScale>
                                          <p:cBhvr>
                                            <p:cTn id="54" dur="150" fill="hold"/>
                                            <p:tgtEl>
                                              <p:spTgt spid="18452"/>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8443"/>
                                            </p:tgtEl>
                                            <p:attrNameLst>
                                              <p:attrName>style.visibility</p:attrName>
                                            </p:attrNameLst>
                                          </p:cBhvr>
                                          <p:to>
                                            <p:strVal val="visible"/>
                                          </p:to>
                                        </p:set>
                                        <p:anim calcmode="lin" valueType="num" p14:bounceEnd="60000">
                                          <p:cBhvr additive="base">
                                            <p:cTn id="57" dur="750" fill="hold"/>
                                            <p:tgtEl>
                                              <p:spTgt spid="18443"/>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8443"/>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18436"/>
                                            </p:tgtEl>
                                            <p:attrNameLst>
                                              <p:attrName>style.visibility</p:attrName>
                                            </p:attrNameLst>
                                          </p:cBhvr>
                                          <p:to>
                                            <p:strVal val="visible"/>
                                          </p:to>
                                        </p:set>
                                        <p:anim calcmode="lin" valueType="num">
                                          <p:cBhvr>
                                            <p:cTn id="61" dur="300" fill="hold"/>
                                            <p:tgtEl>
                                              <p:spTgt spid="18436"/>
                                            </p:tgtEl>
                                            <p:attrNameLst>
                                              <p:attrName>ppt_w</p:attrName>
                                            </p:attrNameLst>
                                          </p:cBhvr>
                                          <p:tavLst>
                                            <p:tav tm="0">
                                              <p:val>
                                                <p:fltVal val="0"/>
                                              </p:val>
                                            </p:tav>
                                            <p:tav tm="100000">
                                              <p:val>
                                                <p:strVal val="#ppt_w"/>
                                              </p:val>
                                            </p:tav>
                                          </p:tavLst>
                                        </p:anim>
                                        <p:anim calcmode="lin" valueType="num">
                                          <p:cBhvr>
                                            <p:cTn id="62" dur="300" fill="hold"/>
                                            <p:tgtEl>
                                              <p:spTgt spid="18436"/>
                                            </p:tgtEl>
                                            <p:attrNameLst>
                                              <p:attrName>ppt_h</p:attrName>
                                            </p:attrNameLst>
                                          </p:cBhvr>
                                          <p:tavLst>
                                            <p:tav tm="0">
                                              <p:val>
                                                <p:fltVal val="0"/>
                                              </p:val>
                                            </p:tav>
                                            <p:tav tm="100000">
                                              <p:val>
                                                <p:strVal val="#ppt_h"/>
                                              </p:val>
                                            </p:tav>
                                          </p:tavLst>
                                        </p:anim>
                                        <p:animEffect transition="in" filter="fade">
                                          <p:cBhvr>
                                            <p:cTn id="63" dur="300"/>
                                            <p:tgtEl>
                                              <p:spTgt spid="18436"/>
                                            </p:tgtEl>
                                          </p:cBhvr>
                                        </p:animEffect>
                                      </p:childTnLst>
                                    </p:cTn>
                                  </p:par>
                                  <p:par>
                                    <p:cTn id="64" presetID="6" presetClass="emph" presetSubtype="0" autoRev="1" fill="hold" grpId="1" nodeType="withEffect">
                                      <p:stCondLst>
                                        <p:cond delay="700"/>
                                      </p:stCondLst>
                                      <p:childTnLst>
                                        <p:animScale>
                                          <p:cBhvr>
                                            <p:cTn id="65" dur="150" fill="hold"/>
                                            <p:tgtEl>
                                              <p:spTgt spid="18436"/>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18456"/>
                                            </p:tgtEl>
                                            <p:attrNameLst>
                                              <p:attrName>style.visibility</p:attrName>
                                            </p:attrNameLst>
                                          </p:cBhvr>
                                          <p:to>
                                            <p:strVal val="visible"/>
                                          </p:to>
                                        </p:set>
                                        <p:anim calcmode="lin" valueType="num">
                                          <p:cBhvr>
                                            <p:cTn id="68" dur="300" fill="hold"/>
                                            <p:tgtEl>
                                              <p:spTgt spid="18456"/>
                                            </p:tgtEl>
                                            <p:attrNameLst>
                                              <p:attrName>ppt_w</p:attrName>
                                            </p:attrNameLst>
                                          </p:cBhvr>
                                          <p:tavLst>
                                            <p:tav tm="0">
                                              <p:val>
                                                <p:fltVal val="0"/>
                                              </p:val>
                                            </p:tav>
                                            <p:tav tm="100000">
                                              <p:val>
                                                <p:strVal val="#ppt_w"/>
                                              </p:val>
                                            </p:tav>
                                          </p:tavLst>
                                        </p:anim>
                                        <p:anim calcmode="lin" valueType="num">
                                          <p:cBhvr>
                                            <p:cTn id="69" dur="300" fill="hold"/>
                                            <p:tgtEl>
                                              <p:spTgt spid="18456"/>
                                            </p:tgtEl>
                                            <p:attrNameLst>
                                              <p:attrName>ppt_h</p:attrName>
                                            </p:attrNameLst>
                                          </p:cBhvr>
                                          <p:tavLst>
                                            <p:tav tm="0">
                                              <p:val>
                                                <p:fltVal val="0"/>
                                              </p:val>
                                            </p:tav>
                                            <p:tav tm="100000">
                                              <p:val>
                                                <p:strVal val="#ppt_h"/>
                                              </p:val>
                                            </p:tav>
                                          </p:tavLst>
                                        </p:anim>
                                        <p:animEffect transition="in" filter="fade">
                                          <p:cBhvr>
                                            <p:cTn id="70" dur="300"/>
                                            <p:tgtEl>
                                              <p:spTgt spid="18456"/>
                                            </p:tgtEl>
                                          </p:cBhvr>
                                        </p:animEffect>
                                      </p:childTnLst>
                                    </p:cTn>
                                  </p:par>
                                  <p:par>
                                    <p:cTn id="71" presetID="6" presetClass="emph" presetSubtype="0" autoRev="1" fill="hold" nodeType="withEffect">
                                      <p:stCondLst>
                                        <p:cond delay="700"/>
                                      </p:stCondLst>
                                      <p:childTnLst>
                                        <p:animScale>
                                          <p:cBhvr>
                                            <p:cTn id="72" dur="150" fill="hold"/>
                                            <p:tgtEl>
                                              <p:spTgt spid="18456"/>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8444"/>
                                            </p:tgtEl>
                                            <p:attrNameLst>
                                              <p:attrName>style.visibility</p:attrName>
                                            </p:attrNameLst>
                                          </p:cBhvr>
                                          <p:to>
                                            <p:strVal val="visible"/>
                                          </p:to>
                                        </p:set>
                                        <p:anim calcmode="lin" valueType="num" p14:bounceEnd="60000">
                                          <p:cBhvr additive="base">
                                            <p:cTn id="75" dur="750" fill="hold"/>
                                            <p:tgtEl>
                                              <p:spTgt spid="18444"/>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84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8438"/>
                                            </p:tgtEl>
                                            <p:attrNameLst>
                                              <p:attrName>style.visibility</p:attrName>
                                            </p:attrNameLst>
                                          </p:cBhvr>
                                          <p:to>
                                            <p:strVal val="visible"/>
                                          </p:to>
                                        </p:set>
                                        <p:anim calcmode="lin" valueType="num">
                                          <p:cBhvr>
                                            <p:cTn id="79" dur="300" fill="hold"/>
                                            <p:tgtEl>
                                              <p:spTgt spid="18438"/>
                                            </p:tgtEl>
                                            <p:attrNameLst>
                                              <p:attrName>ppt_w</p:attrName>
                                            </p:attrNameLst>
                                          </p:cBhvr>
                                          <p:tavLst>
                                            <p:tav tm="0">
                                              <p:val>
                                                <p:fltVal val="0"/>
                                              </p:val>
                                            </p:tav>
                                            <p:tav tm="100000">
                                              <p:val>
                                                <p:strVal val="#ppt_w"/>
                                              </p:val>
                                            </p:tav>
                                          </p:tavLst>
                                        </p:anim>
                                        <p:anim calcmode="lin" valueType="num">
                                          <p:cBhvr>
                                            <p:cTn id="80" dur="300" fill="hold"/>
                                            <p:tgtEl>
                                              <p:spTgt spid="18438"/>
                                            </p:tgtEl>
                                            <p:attrNameLst>
                                              <p:attrName>ppt_h</p:attrName>
                                            </p:attrNameLst>
                                          </p:cBhvr>
                                          <p:tavLst>
                                            <p:tav tm="0">
                                              <p:val>
                                                <p:fltVal val="0"/>
                                              </p:val>
                                            </p:tav>
                                            <p:tav tm="100000">
                                              <p:val>
                                                <p:strVal val="#ppt_h"/>
                                              </p:val>
                                            </p:tav>
                                          </p:tavLst>
                                        </p:anim>
                                        <p:animEffect transition="in" filter="fade">
                                          <p:cBhvr>
                                            <p:cTn id="81" dur="300"/>
                                            <p:tgtEl>
                                              <p:spTgt spid="18438"/>
                                            </p:tgtEl>
                                          </p:cBhvr>
                                        </p:animEffect>
                                      </p:childTnLst>
                                    </p:cTn>
                                  </p:par>
                                  <p:par>
                                    <p:cTn id="82" presetID="6" presetClass="emph" presetSubtype="0" autoRev="1" fill="hold" grpId="1" nodeType="withEffect">
                                      <p:stCondLst>
                                        <p:cond delay="700"/>
                                      </p:stCondLst>
                                      <p:childTnLst>
                                        <p:animScale>
                                          <p:cBhvr>
                                            <p:cTn id="83" dur="150" fill="hold"/>
                                            <p:tgtEl>
                                              <p:spTgt spid="18438"/>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18455"/>
                                            </p:tgtEl>
                                            <p:attrNameLst>
                                              <p:attrName>style.visibility</p:attrName>
                                            </p:attrNameLst>
                                          </p:cBhvr>
                                          <p:to>
                                            <p:strVal val="visible"/>
                                          </p:to>
                                        </p:set>
                                        <p:anim calcmode="lin" valueType="num">
                                          <p:cBhvr>
                                            <p:cTn id="86" dur="300" fill="hold"/>
                                            <p:tgtEl>
                                              <p:spTgt spid="18455"/>
                                            </p:tgtEl>
                                            <p:attrNameLst>
                                              <p:attrName>ppt_w</p:attrName>
                                            </p:attrNameLst>
                                          </p:cBhvr>
                                          <p:tavLst>
                                            <p:tav tm="0">
                                              <p:val>
                                                <p:fltVal val="0"/>
                                              </p:val>
                                            </p:tav>
                                            <p:tav tm="100000">
                                              <p:val>
                                                <p:strVal val="#ppt_w"/>
                                              </p:val>
                                            </p:tav>
                                          </p:tavLst>
                                        </p:anim>
                                        <p:anim calcmode="lin" valueType="num">
                                          <p:cBhvr>
                                            <p:cTn id="87" dur="300" fill="hold"/>
                                            <p:tgtEl>
                                              <p:spTgt spid="18455"/>
                                            </p:tgtEl>
                                            <p:attrNameLst>
                                              <p:attrName>ppt_h</p:attrName>
                                            </p:attrNameLst>
                                          </p:cBhvr>
                                          <p:tavLst>
                                            <p:tav tm="0">
                                              <p:val>
                                                <p:fltVal val="0"/>
                                              </p:val>
                                            </p:tav>
                                            <p:tav tm="100000">
                                              <p:val>
                                                <p:strVal val="#ppt_h"/>
                                              </p:val>
                                            </p:tav>
                                          </p:tavLst>
                                        </p:anim>
                                        <p:animEffect transition="in" filter="fade">
                                          <p:cBhvr>
                                            <p:cTn id="88" dur="300"/>
                                            <p:tgtEl>
                                              <p:spTgt spid="18455"/>
                                            </p:tgtEl>
                                          </p:cBhvr>
                                        </p:animEffect>
                                      </p:childTnLst>
                                    </p:cTn>
                                  </p:par>
                                  <p:par>
                                    <p:cTn id="89" presetID="6" presetClass="emph" presetSubtype="0" autoRev="1" fill="hold" grpId="1" nodeType="withEffect">
                                      <p:stCondLst>
                                        <p:cond delay="700"/>
                                      </p:stCondLst>
                                      <p:childTnLst>
                                        <p:animScale>
                                          <p:cBhvr>
                                            <p:cTn id="90" dur="150" fill="hold"/>
                                            <p:tgtEl>
                                              <p:spTgt spid="18455"/>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8439"/>
                                            </p:tgtEl>
                                            <p:attrNameLst>
                                              <p:attrName>style.visibility</p:attrName>
                                            </p:attrNameLst>
                                          </p:cBhvr>
                                          <p:to>
                                            <p:strVal val="visible"/>
                                          </p:to>
                                        </p:set>
                                        <p:animEffect transition="in" filter="wipe(right)">
                                          <p:cBhvr>
                                            <p:cTn id="93" dur="500"/>
                                            <p:tgtEl>
                                              <p:spTgt spid="18439"/>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18450"/>
                                            </p:tgtEl>
                                            <p:attrNameLst>
                                              <p:attrName>style.visibility</p:attrName>
                                            </p:attrNameLst>
                                          </p:cBhvr>
                                          <p:to>
                                            <p:strVal val="visible"/>
                                          </p:to>
                                        </p:set>
                                        <p:anim calcmode="lin" valueType="num" p14:bounceEnd="60000">
                                          <p:cBhvr additive="base">
                                            <p:cTn id="96" dur="750" fill="hold"/>
                                            <p:tgtEl>
                                              <p:spTgt spid="18450"/>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18450"/>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8442"/>
                                            </p:tgtEl>
                                            <p:attrNameLst>
                                              <p:attrName>style.visibility</p:attrName>
                                            </p:attrNameLst>
                                          </p:cBhvr>
                                          <p:to>
                                            <p:strVal val="visible"/>
                                          </p:to>
                                        </p:set>
                                        <p:animEffect transition="in" filter="wipe(right)">
                                          <p:cBhvr>
                                            <p:cTn id="100" dur="500"/>
                                            <p:tgtEl>
                                              <p:spTgt spid="18442"/>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18449"/>
                                            </p:tgtEl>
                                            <p:attrNameLst>
                                              <p:attrName>style.visibility</p:attrName>
                                            </p:attrNameLst>
                                          </p:cBhvr>
                                          <p:to>
                                            <p:strVal val="visible"/>
                                          </p:to>
                                        </p:set>
                                        <p:anim calcmode="lin" valueType="num" p14:bounceEnd="60000">
                                          <p:cBhvr additive="base">
                                            <p:cTn id="103" dur="750" fill="hold"/>
                                            <p:tgtEl>
                                              <p:spTgt spid="18449"/>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18449"/>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8440"/>
                                            </p:tgtEl>
                                            <p:attrNameLst>
                                              <p:attrName>style.visibility</p:attrName>
                                            </p:attrNameLst>
                                          </p:cBhvr>
                                          <p:to>
                                            <p:strVal val="visible"/>
                                          </p:to>
                                        </p:set>
                                        <p:animEffect transition="in" filter="wipe(left)">
                                          <p:cBhvr>
                                            <p:cTn id="107" dur="500"/>
                                            <p:tgtEl>
                                              <p:spTgt spid="18440"/>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18447"/>
                                            </p:tgtEl>
                                            <p:attrNameLst>
                                              <p:attrName>style.visibility</p:attrName>
                                            </p:attrNameLst>
                                          </p:cBhvr>
                                          <p:to>
                                            <p:strVal val="visible"/>
                                          </p:to>
                                        </p:set>
                                        <p:anim calcmode="lin" valueType="num" p14:bounceEnd="60000">
                                          <p:cBhvr additive="base">
                                            <p:cTn id="110" dur="750" fill="hold"/>
                                            <p:tgtEl>
                                              <p:spTgt spid="18447"/>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8447"/>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8441"/>
                                            </p:tgtEl>
                                            <p:attrNameLst>
                                              <p:attrName>style.visibility</p:attrName>
                                            </p:attrNameLst>
                                          </p:cBhvr>
                                          <p:to>
                                            <p:strVal val="visible"/>
                                          </p:to>
                                        </p:set>
                                        <p:animEffect transition="in" filter="wipe(left)">
                                          <p:cBhvr>
                                            <p:cTn id="114" dur="500"/>
                                            <p:tgtEl>
                                              <p:spTgt spid="18441"/>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18448"/>
                                            </p:tgtEl>
                                            <p:attrNameLst>
                                              <p:attrName>style.visibility</p:attrName>
                                            </p:attrNameLst>
                                          </p:cBhvr>
                                          <p:to>
                                            <p:strVal val="visible"/>
                                          </p:to>
                                        </p:set>
                                        <p:anim calcmode="lin" valueType="num" p14:bounceEnd="60000">
                                          <p:cBhvr additive="base">
                                            <p:cTn id="117" dur="750" fill="hold"/>
                                            <p:tgtEl>
                                              <p:spTgt spid="18448"/>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18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4" grpId="1" animBg="1"/>
          <p:bldP spid="18435" grpId="0" animBg="1"/>
          <p:bldP spid="18435" grpId="1" animBg="1"/>
          <p:bldP spid="18436" grpId="0" animBg="1"/>
          <p:bldP spid="18436" grpId="1" animBg="1"/>
          <p:bldP spid="18437" grpId="0" animBg="1"/>
          <p:bldP spid="18437" grpId="1" animBg="1"/>
          <p:bldP spid="18438" grpId="0" animBg="1"/>
          <p:bldP spid="18438" grpId="1" animBg="1"/>
          <p:bldP spid="18439" grpId="0" animBg="1"/>
          <p:bldP spid="18440" grpId="0" animBg="1"/>
          <p:bldP spid="18441" grpId="0" animBg="1"/>
          <p:bldP spid="18442" grpId="0" animBg="1"/>
          <p:bldP spid="18443" grpId="0" animBg="1"/>
          <p:bldP spid="18444" grpId="0" animBg="1"/>
          <p:bldP spid="18445" grpId="0" animBg="1"/>
          <p:bldP spid="18446" grpId="0" animBg="1"/>
          <p:bldP spid="18447" grpId="0"/>
          <p:bldP spid="18448" grpId="0"/>
          <p:bldP spid="18449" grpId="0"/>
          <p:bldP spid="18450" grpId="0"/>
          <p:bldP spid="18451" grpId="0" animBg="1"/>
          <p:bldP spid="18451" grpId="1" animBg="1"/>
          <p:bldP spid="18455" grpId="0" animBg="1"/>
          <p:bldP spid="18455" grpId="1" animBg="1"/>
          <p:bldP spid="18459" grpId="0" animBg="1"/>
          <p:bldP spid="18459"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300" fill="hold"/>
                                            <p:tgtEl>
                                              <p:spTgt spid="18435"/>
                                            </p:tgtEl>
                                            <p:attrNameLst>
                                              <p:attrName>ppt_w</p:attrName>
                                            </p:attrNameLst>
                                          </p:cBhvr>
                                          <p:tavLst>
                                            <p:tav tm="0">
                                              <p:val>
                                                <p:fltVal val="0"/>
                                              </p:val>
                                            </p:tav>
                                            <p:tav tm="100000">
                                              <p:val>
                                                <p:strVal val="#ppt_w"/>
                                              </p:val>
                                            </p:tav>
                                          </p:tavLst>
                                        </p:anim>
                                        <p:anim calcmode="lin" valueType="num">
                                          <p:cBhvr>
                                            <p:cTn id="8" dur="300" fill="hold"/>
                                            <p:tgtEl>
                                              <p:spTgt spid="18435"/>
                                            </p:tgtEl>
                                            <p:attrNameLst>
                                              <p:attrName>ppt_h</p:attrName>
                                            </p:attrNameLst>
                                          </p:cBhvr>
                                          <p:tavLst>
                                            <p:tav tm="0">
                                              <p:val>
                                                <p:fltVal val="0"/>
                                              </p:val>
                                            </p:tav>
                                            <p:tav tm="100000">
                                              <p:val>
                                                <p:strVal val="#ppt_h"/>
                                              </p:val>
                                            </p:tav>
                                          </p:tavLst>
                                        </p:anim>
                                        <p:animEffect transition="in" filter="fade">
                                          <p:cBhvr>
                                            <p:cTn id="9" dur="300"/>
                                            <p:tgtEl>
                                              <p:spTgt spid="18435"/>
                                            </p:tgtEl>
                                          </p:cBhvr>
                                        </p:animEffect>
                                      </p:childTnLst>
                                    </p:cTn>
                                  </p:par>
                                  <p:par>
                                    <p:cTn id="10" presetID="6" presetClass="emph" presetSubtype="0" autoRev="1" fill="hold" grpId="1" nodeType="withEffect">
                                      <p:stCondLst>
                                        <p:cond delay="300"/>
                                      </p:stCondLst>
                                      <p:childTnLst>
                                        <p:animScale>
                                          <p:cBhvr>
                                            <p:cTn id="11" dur="150" fill="hold"/>
                                            <p:tgtEl>
                                              <p:spTgt spid="1843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8459"/>
                                            </p:tgtEl>
                                            <p:attrNameLst>
                                              <p:attrName>style.visibility</p:attrName>
                                            </p:attrNameLst>
                                          </p:cBhvr>
                                          <p:to>
                                            <p:strVal val="visible"/>
                                          </p:to>
                                        </p:set>
                                        <p:anim calcmode="lin" valueType="num">
                                          <p:cBhvr>
                                            <p:cTn id="14" dur="300" fill="hold"/>
                                            <p:tgtEl>
                                              <p:spTgt spid="18459"/>
                                            </p:tgtEl>
                                            <p:attrNameLst>
                                              <p:attrName>ppt_w</p:attrName>
                                            </p:attrNameLst>
                                          </p:cBhvr>
                                          <p:tavLst>
                                            <p:tav tm="0">
                                              <p:val>
                                                <p:fltVal val="0"/>
                                              </p:val>
                                            </p:tav>
                                            <p:tav tm="100000">
                                              <p:val>
                                                <p:strVal val="#ppt_w"/>
                                              </p:val>
                                            </p:tav>
                                          </p:tavLst>
                                        </p:anim>
                                        <p:anim calcmode="lin" valueType="num">
                                          <p:cBhvr>
                                            <p:cTn id="15" dur="300" fill="hold"/>
                                            <p:tgtEl>
                                              <p:spTgt spid="18459"/>
                                            </p:tgtEl>
                                            <p:attrNameLst>
                                              <p:attrName>ppt_h</p:attrName>
                                            </p:attrNameLst>
                                          </p:cBhvr>
                                          <p:tavLst>
                                            <p:tav tm="0">
                                              <p:val>
                                                <p:fltVal val="0"/>
                                              </p:val>
                                            </p:tav>
                                            <p:tav tm="100000">
                                              <p:val>
                                                <p:strVal val="#ppt_h"/>
                                              </p:val>
                                            </p:tav>
                                          </p:tavLst>
                                        </p:anim>
                                        <p:animEffect transition="in" filter="fade">
                                          <p:cBhvr>
                                            <p:cTn id="16" dur="300"/>
                                            <p:tgtEl>
                                              <p:spTgt spid="18459"/>
                                            </p:tgtEl>
                                          </p:cBhvr>
                                        </p:animEffect>
                                      </p:childTnLst>
                                    </p:cTn>
                                  </p:par>
                                  <p:par>
                                    <p:cTn id="17" presetID="6" presetClass="emph" presetSubtype="0" autoRev="1" fill="hold" grpId="1" nodeType="withEffect">
                                      <p:stCondLst>
                                        <p:cond delay="400"/>
                                      </p:stCondLst>
                                      <p:childTnLst>
                                        <p:animScale>
                                          <p:cBhvr>
                                            <p:cTn id="18" dur="150" fill="hold"/>
                                            <p:tgtEl>
                                              <p:spTgt spid="18459"/>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8446"/>
                                            </p:tgtEl>
                                            <p:attrNameLst>
                                              <p:attrName>style.visibility</p:attrName>
                                            </p:attrNameLst>
                                          </p:cBhvr>
                                          <p:to>
                                            <p:strVal val="visible"/>
                                          </p:to>
                                        </p:set>
                                        <p:anim calcmode="lin" valueType="num">
                                          <p:cBhvr additive="base">
                                            <p:cTn id="21" dur="750" fill="hold"/>
                                            <p:tgtEl>
                                              <p:spTgt spid="18446"/>
                                            </p:tgtEl>
                                            <p:attrNameLst>
                                              <p:attrName>ppt_x</p:attrName>
                                            </p:attrNameLst>
                                          </p:cBhvr>
                                          <p:tavLst>
                                            <p:tav tm="0">
                                              <p:val>
                                                <p:strVal val="#ppt_x"/>
                                              </p:val>
                                            </p:tav>
                                            <p:tav tm="100000">
                                              <p:val>
                                                <p:strVal val="#ppt_x"/>
                                              </p:val>
                                            </p:tav>
                                          </p:tavLst>
                                        </p:anim>
                                        <p:anim calcmode="lin" valueType="num">
                                          <p:cBhvr additive="base">
                                            <p:cTn id="22" dur="750" fill="hold"/>
                                            <p:tgtEl>
                                              <p:spTgt spid="18446"/>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18434"/>
                                            </p:tgtEl>
                                            <p:attrNameLst>
                                              <p:attrName>style.visibility</p:attrName>
                                            </p:attrNameLst>
                                          </p:cBhvr>
                                          <p:to>
                                            <p:strVal val="visible"/>
                                          </p:to>
                                        </p:set>
                                        <p:anim calcmode="lin" valueType="num">
                                          <p:cBhvr>
                                            <p:cTn id="25" dur="300" fill="hold"/>
                                            <p:tgtEl>
                                              <p:spTgt spid="18434"/>
                                            </p:tgtEl>
                                            <p:attrNameLst>
                                              <p:attrName>ppt_w</p:attrName>
                                            </p:attrNameLst>
                                          </p:cBhvr>
                                          <p:tavLst>
                                            <p:tav tm="0">
                                              <p:val>
                                                <p:fltVal val="0"/>
                                              </p:val>
                                            </p:tav>
                                            <p:tav tm="100000">
                                              <p:val>
                                                <p:strVal val="#ppt_w"/>
                                              </p:val>
                                            </p:tav>
                                          </p:tavLst>
                                        </p:anim>
                                        <p:anim calcmode="lin" valueType="num">
                                          <p:cBhvr>
                                            <p:cTn id="26" dur="300" fill="hold"/>
                                            <p:tgtEl>
                                              <p:spTgt spid="18434"/>
                                            </p:tgtEl>
                                            <p:attrNameLst>
                                              <p:attrName>ppt_h</p:attrName>
                                            </p:attrNameLst>
                                          </p:cBhvr>
                                          <p:tavLst>
                                            <p:tav tm="0">
                                              <p:val>
                                                <p:fltVal val="0"/>
                                              </p:val>
                                            </p:tav>
                                            <p:tav tm="100000">
                                              <p:val>
                                                <p:strVal val="#ppt_h"/>
                                              </p:val>
                                            </p:tav>
                                          </p:tavLst>
                                        </p:anim>
                                        <p:animEffect transition="in" filter="fade">
                                          <p:cBhvr>
                                            <p:cTn id="27" dur="300"/>
                                            <p:tgtEl>
                                              <p:spTgt spid="18434"/>
                                            </p:tgtEl>
                                          </p:cBhvr>
                                        </p:animEffect>
                                      </p:childTnLst>
                                    </p:cTn>
                                  </p:par>
                                  <p:par>
                                    <p:cTn id="28" presetID="6" presetClass="emph" presetSubtype="0" autoRev="1" fill="hold" grpId="1" nodeType="withEffect">
                                      <p:stCondLst>
                                        <p:cond delay="700"/>
                                      </p:stCondLst>
                                      <p:childTnLst>
                                        <p:animScale>
                                          <p:cBhvr>
                                            <p:cTn id="29" dur="150" fill="hold"/>
                                            <p:tgtEl>
                                              <p:spTgt spid="18434"/>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8451"/>
                                            </p:tgtEl>
                                            <p:attrNameLst>
                                              <p:attrName>style.visibility</p:attrName>
                                            </p:attrNameLst>
                                          </p:cBhvr>
                                          <p:to>
                                            <p:strVal val="visible"/>
                                          </p:to>
                                        </p:set>
                                        <p:anim calcmode="lin" valueType="num">
                                          <p:cBhvr>
                                            <p:cTn id="32" dur="300" fill="hold"/>
                                            <p:tgtEl>
                                              <p:spTgt spid="18451"/>
                                            </p:tgtEl>
                                            <p:attrNameLst>
                                              <p:attrName>ppt_w</p:attrName>
                                            </p:attrNameLst>
                                          </p:cBhvr>
                                          <p:tavLst>
                                            <p:tav tm="0">
                                              <p:val>
                                                <p:fltVal val="0"/>
                                              </p:val>
                                            </p:tav>
                                            <p:tav tm="100000">
                                              <p:val>
                                                <p:strVal val="#ppt_w"/>
                                              </p:val>
                                            </p:tav>
                                          </p:tavLst>
                                        </p:anim>
                                        <p:anim calcmode="lin" valueType="num">
                                          <p:cBhvr>
                                            <p:cTn id="33" dur="300" fill="hold"/>
                                            <p:tgtEl>
                                              <p:spTgt spid="18451"/>
                                            </p:tgtEl>
                                            <p:attrNameLst>
                                              <p:attrName>ppt_h</p:attrName>
                                            </p:attrNameLst>
                                          </p:cBhvr>
                                          <p:tavLst>
                                            <p:tav tm="0">
                                              <p:val>
                                                <p:fltVal val="0"/>
                                              </p:val>
                                            </p:tav>
                                            <p:tav tm="100000">
                                              <p:val>
                                                <p:strVal val="#ppt_h"/>
                                              </p:val>
                                            </p:tav>
                                          </p:tavLst>
                                        </p:anim>
                                        <p:animEffect transition="in" filter="fade">
                                          <p:cBhvr>
                                            <p:cTn id="34" dur="300"/>
                                            <p:tgtEl>
                                              <p:spTgt spid="18451"/>
                                            </p:tgtEl>
                                          </p:cBhvr>
                                        </p:animEffect>
                                      </p:childTnLst>
                                    </p:cTn>
                                  </p:par>
                                  <p:par>
                                    <p:cTn id="35" presetID="6" presetClass="emph" presetSubtype="0" autoRev="1" fill="hold" grpId="1" nodeType="withEffect">
                                      <p:stCondLst>
                                        <p:cond delay="700"/>
                                      </p:stCondLst>
                                      <p:childTnLst>
                                        <p:animScale>
                                          <p:cBhvr>
                                            <p:cTn id="36" dur="150" fill="hold"/>
                                            <p:tgtEl>
                                              <p:spTgt spid="18451"/>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8445"/>
                                            </p:tgtEl>
                                            <p:attrNameLst>
                                              <p:attrName>style.visibility</p:attrName>
                                            </p:attrNameLst>
                                          </p:cBhvr>
                                          <p:to>
                                            <p:strVal val="visible"/>
                                          </p:to>
                                        </p:set>
                                        <p:anim calcmode="lin" valueType="num">
                                          <p:cBhvr additive="base">
                                            <p:cTn id="39" dur="750" fill="hold"/>
                                            <p:tgtEl>
                                              <p:spTgt spid="18445"/>
                                            </p:tgtEl>
                                            <p:attrNameLst>
                                              <p:attrName>ppt_x</p:attrName>
                                            </p:attrNameLst>
                                          </p:cBhvr>
                                          <p:tavLst>
                                            <p:tav tm="0">
                                              <p:val>
                                                <p:strVal val="#ppt_x"/>
                                              </p:val>
                                            </p:tav>
                                            <p:tav tm="100000">
                                              <p:val>
                                                <p:strVal val="#ppt_x"/>
                                              </p:val>
                                            </p:tav>
                                          </p:tavLst>
                                        </p:anim>
                                        <p:anim calcmode="lin" valueType="num">
                                          <p:cBhvr additive="base">
                                            <p:cTn id="40" dur="750" fill="hold"/>
                                            <p:tgtEl>
                                              <p:spTgt spid="18445"/>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8437"/>
                                            </p:tgtEl>
                                            <p:attrNameLst>
                                              <p:attrName>style.visibility</p:attrName>
                                            </p:attrNameLst>
                                          </p:cBhvr>
                                          <p:to>
                                            <p:strVal val="visible"/>
                                          </p:to>
                                        </p:set>
                                        <p:anim calcmode="lin" valueType="num">
                                          <p:cBhvr>
                                            <p:cTn id="43" dur="300" fill="hold"/>
                                            <p:tgtEl>
                                              <p:spTgt spid="18437"/>
                                            </p:tgtEl>
                                            <p:attrNameLst>
                                              <p:attrName>ppt_w</p:attrName>
                                            </p:attrNameLst>
                                          </p:cBhvr>
                                          <p:tavLst>
                                            <p:tav tm="0">
                                              <p:val>
                                                <p:fltVal val="0"/>
                                              </p:val>
                                            </p:tav>
                                            <p:tav tm="100000">
                                              <p:val>
                                                <p:strVal val="#ppt_w"/>
                                              </p:val>
                                            </p:tav>
                                          </p:tavLst>
                                        </p:anim>
                                        <p:anim calcmode="lin" valueType="num">
                                          <p:cBhvr>
                                            <p:cTn id="44" dur="300" fill="hold"/>
                                            <p:tgtEl>
                                              <p:spTgt spid="18437"/>
                                            </p:tgtEl>
                                            <p:attrNameLst>
                                              <p:attrName>ppt_h</p:attrName>
                                            </p:attrNameLst>
                                          </p:cBhvr>
                                          <p:tavLst>
                                            <p:tav tm="0">
                                              <p:val>
                                                <p:fltVal val="0"/>
                                              </p:val>
                                            </p:tav>
                                            <p:tav tm="100000">
                                              <p:val>
                                                <p:strVal val="#ppt_h"/>
                                              </p:val>
                                            </p:tav>
                                          </p:tavLst>
                                        </p:anim>
                                        <p:animEffect transition="in" filter="fade">
                                          <p:cBhvr>
                                            <p:cTn id="45" dur="300"/>
                                            <p:tgtEl>
                                              <p:spTgt spid="18437"/>
                                            </p:tgtEl>
                                          </p:cBhvr>
                                        </p:animEffect>
                                      </p:childTnLst>
                                    </p:cTn>
                                  </p:par>
                                  <p:par>
                                    <p:cTn id="46" presetID="6" presetClass="emph" presetSubtype="0" autoRev="1" fill="hold" grpId="1" nodeType="withEffect">
                                      <p:stCondLst>
                                        <p:cond delay="700"/>
                                      </p:stCondLst>
                                      <p:childTnLst>
                                        <p:animScale>
                                          <p:cBhvr>
                                            <p:cTn id="47" dur="150" fill="hold"/>
                                            <p:tgtEl>
                                              <p:spTgt spid="18437"/>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18452"/>
                                            </p:tgtEl>
                                            <p:attrNameLst>
                                              <p:attrName>style.visibility</p:attrName>
                                            </p:attrNameLst>
                                          </p:cBhvr>
                                          <p:to>
                                            <p:strVal val="visible"/>
                                          </p:to>
                                        </p:set>
                                        <p:anim calcmode="lin" valueType="num">
                                          <p:cBhvr>
                                            <p:cTn id="50" dur="300" fill="hold"/>
                                            <p:tgtEl>
                                              <p:spTgt spid="18452"/>
                                            </p:tgtEl>
                                            <p:attrNameLst>
                                              <p:attrName>ppt_w</p:attrName>
                                            </p:attrNameLst>
                                          </p:cBhvr>
                                          <p:tavLst>
                                            <p:tav tm="0">
                                              <p:val>
                                                <p:fltVal val="0"/>
                                              </p:val>
                                            </p:tav>
                                            <p:tav tm="100000">
                                              <p:val>
                                                <p:strVal val="#ppt_w"/>
                                              </p:val>
                                            </p:tav>
                                          </p:tavLst>
                                        </p:anim>
                                        <p:anim calcmode="lin" valueType="num">
                                          <p:cBhvr>
                                            <p:cTn id="51" dur="300" fill="hold"/>
                                            <p:tgtEl>
                                              <p:spTgt spid="18452"/>
                                            </p:tgtEl>
                                            <p:attrNameLst>
                                              <p:attrName>ppt_h</p:attrName>
                                            </p:attrNameLst>
                                          </p:cBhvr>
                                          <p:tavLst>
                                            <p:tav tm="0">
                                              <p:val>
                                                <p:fltVal val="0"/>
                                              </p:val>
                                            </p:tav>
                                            <p:tav tm="100000">
                                              <p:val>
                                                <p:strVal val="#ppt_h"/>
                                              </p:val>
                                            </p:tav>
                                          </p:tavLst>
                                        </p:anim>
                                        <p:animEffect transition="in" filter="fade">
                                          <p:cBhvr>
                                            <p:cTn id="52" dur="300"/>
                                            <p:tgtEl>
                                              <p:spTgt spid="18452"/>
                                            </p:tgtEl>
                                          </p:cBhvr>
                                        </p:animEffect>
                                      </p:childTnLst>
                                    </p:cTn>
                                  </p:par>
                                  <p:par>
                                    <p:cTn id="53" presetID="6" presetClass="emph" presetSubtype="0" autoRev="1" fill="hold" nodeType="withEffect">
                                      <p:stCondLst>
                                        <p:cond delay="700"/>
                                      </p:stCondLst>
                                      <p:childTnLst>
                                        <p:animScale>
                                          <p:cBhvr>
                                            <p:cTn id="54" dur="150" fill="hold"/>
                                            <p:tgtEl>
                                              <p:spTgt spid="18452"/>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8443"/>
                                            </p:tgtEl>
                                            <p:attrNameLst>
                                              <p:attrName>style.visibility</p:attrName>
                                            </p:attrNameLst>
                                          </p:cBhvr>
                                          <p:to>
                                            <p:strVal val="visible"/>
                                          </p:to>
                                        </p:set>
                                        <p:anim calcmode="lin" valueType="num">
                                          <p:cBhvr additive="base">
                                            <p:cTn id="57" dur="750" fill="hold"/>
                                            <p:tgtEl>
                                              <p:spTgt spid="18443"/>
                                            </p:tgtEl>
                                            <p:attrNameLst>
                                              <p:attrName>ppt_x</p:attrName>
                                            </p:attrNameLst>
                                          </p:cBhvr>
                                          <p:tavLst>
                                            <p:tav tm="0">
                                              <p:val>
                                                <p:strVal val="0-#ppt_w/2"/>
                                              </p:val>
                                            </p:tav>
                                            <p:tav tm="100000">
                                              <p:val>
                                                <p:strVal val="#ppt_x"/>
                                              </p:val>
                                            </p:tav>
                                          </p:tavLst>
                                        </p:anim>
                                        <p:anim calcmode="lin" valueType="num">
                                          <p:cBhvr additive="base">
                                            <p:cTn id="58" dur="750" fill="hold"/>
                                            <p:tgtEl>
                                              <p:spTgt spid="18443"/>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18436"/>
                                            </p:tgtEl>
                                            <p:attrNameLst>
                                              <p:attrName>style.visibility</p:attrName>
                                            </p:attrNameLst>
                                          </p:cBhvr>
                                          <p:to>
                                            <p:strVal val="visible"/>
                                          </p:to>
                                        </p:set>
                                        <p:anim calcmode="lin" valueType="num">
                                          <p:cBhvr>
                                            <p:cTn id="61" dur="300" fill="hold"/>
                                            <p:tgtEl>
                                              <p:spTgt spid="18436"/>
                                            </p:tgtEl>
                                            <p:attrNameLst>
                                              <p:attrName>ppt_w</p:attrName>
                                            </p:attrNameLst>
                                          </p:cBhvr>
                                          <p:tavLst>
                                            <p:tav tm="0">
                                              <p:val>
                                                <p:fltVal val="0"/>
                                              </p:val>
                                            </p:tav>
                                            <p:tav tm="100000">
                                              <p:val>
                                                <p:strVal val="#ppt_w"/>
                                              </p:val>
                                            </p:tav>
                                          </p:tavLst>
                                        </p:anim>
                                        <p:anim calcmode="lin" valueType="num">
                                          <p:cBhvr>
                                            <p:cTn id="62" dur="300" fill="hold"/>
                                            <p:tgtEl>
                                              <p:spTgt spid="18436"/>
                                            </p:tgtEl>
                                            <p:attrNameLst>
                                              <p:attrName>ppt_h</p:attrName>
                                            </p:attrNameLst>
                                          </p:cBhvr>
                                          <p:tavLst>
                                            <p:tav tm="0">
                                              <p:val>
                                                <p:fltVal val="0"/>
                                              </p:val>
                                            </p:tav>
                                            <p:tav tm="100000">
                                              <p:val>
                                                <p:strVal val="#ppt_h"/>
                                              </p:val>
                                            </p:tav>
                                          </p:tavLst>
                                        </p:anim>
                                        <p:animEffect transition="in" filter="fade">
                                          <p:cBhvr>
                                            <p:cTn id="63" dur="300"/>
                                            <p:tgtEl>
                                              <p:spTgt spid="18436"/>
                                            </p:tgtEl>
                                          </p:cBhvr>
                                        </p:animEffect>
                                      </p:childTnLst>
                                    </p:cTn>
                                  </p:par>
                                  <p:par>
                                    <p:cTn id="64" presetID="6" presetClass="emph" presetSubtype="0" autoRev="1" fill="hold" grpId="1" nodeType="withEffect">
                                      <p:stCondLst>
                                        <p:cond delay="700"/>
                                      </p:stCondLst>
                                      <p:childTnLst>
                                        <p:animScale>
                                          <p:cBhvr>
                                            <p:cTn id="65" dur="150" fill="hold"/>
                                            <p:tgtEl>
                                              <p:spTgt spid="18436"/>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18456"/>
                                            </p:tgtEl>
                                            <p:attrNameLst>
                                              <p:attrName>style.visibility</p:attrName>
                                            </p:attrNameLst>
                                          </p:cBhvr>
                                          <p:to>
                                            <p:strVal val="visible"/>
                                          </p:to>
                                        </p:set>
                                        <p:anim calcmode="lin" valueType="num">
                                          <p:cBhvr>
                                            <p:cTn id="68" dur="300" fill="hold"/>
                                            <p:tgtEl>
                                              <p:spTgt spid="18456"/>
                                            </p:tgtEl>
                                            <p:attrNameLst>
                                              <p:attrName>ppt_w</p:attrName>
                                            </p:attrNameLst>
                                          </p:cBhvr>
                                          <p:tavLst>
                                            <p:tav tm="0">
                                              <p:val>
                                                <p:fltVal val="0"/>
                                              </p:val>
                                            </p:tav>
                                            <p:tav tm="100000">
                                              <p:val>
                                                <p:strVal val="#ppt_w"/>
                                              </p:val>
                                            </p:tav>
                                          </p:tavLst>
                                        </p:anim>
                                        <p:anim calcmode="lin" valueType="num">
                                          <p:cBhvr>
                                            <p:cTn id="69" dur="300" fill="hold"/>
                                            <p:tgtEl>
                                              <p:spTgt spid="18456"/>
                                            </p:tgtEl>
                                            <p:attrNameLst>
                                              <p:attrName>ppt_h</p:attrName>
                                            </p:attrNameLst>
                                          </p:cBhvr>
                                          <p:tavLst>
                                            <p:tav tm="0">
                                              <p:val>
                                                <p:fltVal val="0"/>
                                              </p:val>
                                            </p:tav>
                                            <p:tav tm="100000">
                                              <p:val>
                                                <p:strVal val="#ppt_h"/>
                                              </p:val>
                                            </p:tav>
                                          </p:tavLst>
                                        </p:anim>
                                        <p:animEffect transition="in" filter="fade">
                                          <p:cBhvr>
                                            <p:cTn id="70" dur="300"/>
                                            <p:tgtEl>
                                              <p:spTgt spid="18456"/>
                                            </p:tgtEl>
                                          </p:cBhvr>
                                        </p:animEffect>
                                      </p:childTnLst>
                                    </p:cTn>
                                  </p:par>
                                  <p:par>
                                    <p:cTn id="71" presetID="6" presetClass="emph" presetSubtype="0" autoRev="1" fill="hold" nodeType="withEffect">
                                      <p:stCondLst>
                                        <p:cond delay="700"/>
                                      </p:stCondLst>
                                      <p:childTnLst>
                                        <p:animScale>
                                          <p:cBhvr>
                                            <p:cTn id="72" dur="150" fill="hold"/>
                                            <p:tgtEl>
                                              <p:spTgt spid="18456"/>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8444"/>
                                            </p:tgtEl>
                                            <p:attrNameLst>
                                              <p:attrName>style.visibility</p:attrName>
                                            </p:attrNameLst>
                                          </p:cBhvr>
                                          <p:to>
                                            <p:strVal val="visible"/>
                                          </p:to>
                                        </p:set>
                                        <p:anim calcmode="lin" valueType="num">
                                          <p:cBhvr additive="base">
                                            <p:cTn id="75" dur="750" fill="hold"/>
                                            <p:tgtEl>
                                              <p:spTgt spid="18444"/>
                                            </p:tgtEl>
                                            <p:attrNameLst>
                                              <p:attrName>ppt_x</p:attrName>
                                            </p:attrNameLst>
                                          </p:cBhvr>
                                          <p:tavLst>
                                            <p:tav tm="0">
                                              <p:val>
                                                <p:strVal val="1+#ppt_w/2"/>
                                              </p:val>
                                            </p:tav>
                                            <p:tav tm="100000">
                                              <p:val>
                                                <p:strVal val="#ppt_x"/>
                                              </p:val>
                                            </p:tav>
                                          </p:tavLst>
                                        </p:anim>
                                        <p:anim calcmode="lin" valueType="num">
                                          <p:cBhvr additive="base">
                                            <p:cTn id="76" dur="750" fill="hold"/>
                                            <p:tgtEl>
                                              <p:spTgt spid="184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8438"/>
                                            </p:tgtEl>
                                            <p:attrNameLst>
                                              <p:attrName>style.visibility</p:attrName>
                                            </p:attrNameLst>
                                          </p:cBhvr>
                                          <p:to>
                                            <p:strVal val="visible"/>
                                          </p:to>
                                        </p:set>
                                        <p:anim calcmode="lin" valueType="num">
                                          <p:cBhvr>
                                            <p:cTn id="79" dur="300" fill="hold"/>
                                            <p:tgtEl>
                                              <p:spTgt spid="18438"/>
                                            </p:tgtEl>
                                            <p:attrNameLst>
                                              <p:attrName>ppt_w</p:attrName>
                                            </p:attrNameLst>
                                          </p:cBhvr>
                                          <p:tavLst>
                                            <p:tav tm="0">
                                              <p:val>
                                                <p:fltVal val="0"/>
                                              </p:val>
                                            </p:tav>
                                            <p:tav tm="100000">
                                              <p:val>
                                                <p:strVal val="#ppt_w"/>
                                              </p:val>
                                            </p:tav>
                                          </p:tavLst>
                                        </p:anim>
                                        <p:anim calcmode="lin" valueType="num">
                                          <p:cBhvr>
                                            <p:cTn id="80" dur="300" fill="hold"/>
                                            <p:tgtEl>
                                              <p:spTgt spid="18438"/>
                                            </p:tgtEl>
                                            <p:attrNameLst>
                                              <p:attrName>ppt_h</p:attrName>
                                            </p:attrNameLst>
                                          </p:cBhvr>
                                          <p:tavLst>
                                            <p:tav tm="0">
                                              <p:val>
                                                <p:fltVal val="0"/>
                                              </p:val>
                                            </p:tav>
                                            <p:tav tm="100000">
                                              <p:val>
                                                <p:strVal val="#ppt_h"/>
                                              </p:val>
                                            </p:tav>
                                          </p:tavLst>
                                        </p:anim>
                                        <p:animEffect transition="in" filter="fade">
                                          <p:cBhvr>
                                            <p:cTn id="81" dur="300"/>
                                            <p:tgtEl>
                                              <p:spTgt spid="18438"/>
                                            </p:tgtEl>
                                          </p:cBhvr>
                                        </p:animEffect>
                                      </p:childTnLst>
                                    </p:cTn>
                                  </p:par>
                                  <p:par>
                                    <p:cTn id="82" presetID="6" presetClass="emph" presetSubtype="0" autoRev="1" fill="hold" grpId="1" nodeType="withEffect">
                                      <p:stCondLst>
                                        <p:cond delay="700"/>
                                      </p:stCondLst>
                                      <p:childTnLst>
                                        <p:animScale>
                                          <p:cBhvr>
                                            <p:cTn id="83" dur="150" fill="hold"/>
                                            <p:tgtEl>
                                              <p:spTgt spid="18438"/>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18455"/>
                                            </p:tgtEl>
                                            <p:attrNameLst>
                                              <p:attrName>style.visibility</p:attrName>
                                            </p:attrNameLst>
                                          </p:cBhvr>
                                          <p:to>
                                            <p:strVal val="visible"/>
                                          </p:to>
                                        </p:set>
                                        <p:anim calcmode="lin" valueType="num">
                                          <p:cBhvr>
                                            <p:cTn id="86" dur="300" fill="hold"/>
                                            <p:tgtEl>
                                              <p:spTgt spid="18455"/>
                                            </p:tgtEl>
                                            <p:attrNameLst>
                                              <p:attrName>ppt_w</p:attrName>
                                            </p:attrNameLst>
                                          </p:cBhvr>
                                          <p:tavLst>
                                            <p:tav tm="0">
                                              <p:val>
                                                <p:fltVal val="0"/>
                                              </p:val>
                                            </p:tav>
                                            <p:tav tm="100000">
                                              <p:val>
                                                <p:strVal val="#ppt_w"/>
                                              </p:val>
                                            </p:tav>
                                          </p:tavLst>
                                        </p:anim>
                                        <p:anim calcmode="lin" valueType="num">
                                          <p:cBhvr>
                                            <p:cTn id="87" dur="300" fill="hold"/>
                                            <p:tgtEl>
                                              <p:spTgt spid="18455"/>
                                            </p:tgtEl>
                                            <p:attrNameLst>
                                              <p:attrName>ppt_h</p:attrName>
                                            </p:attrNameLst>
                                          </p:cBhvr>
                                          <p:tavLst>
                                            <p:tav tm="0">
                                              <p:val>
                                                <p:fltVal val="0"/>
                                              </p:val>
                                            </p:tav>
                                            <p:tav tm="100000">
                                              <p:val>
                                                <p:strVal val="#ppt_h"/>
                                              </p:val>
                                            </p:tav>
                                          </p:tavLst>
                                        </p:anim>
                                        <p:animEffect transition="in" filter="fade">
                                          <p:cBhvr>
                                            <p:cTn id="88" dur="300"/>
                                            <p:tgtEl>
                                              <p:spTgt spid="18455"/>
                                            </p:tgtEl>
                                          </p:cBhvr>
                                        </p:animEffect>
                                      </p:childTnLst>
                                    </p:cTn>
                                  </p:par>
                                  <p:par>
                                    <p:cTn id="89" presetID="6" presetClass="emph" presetSubtype="0" autoRev="1" fill="hold" grpId="1" nodeType="withEffect">
                                      <p:stCondLst>
                                        <p:cond delay="700"/>
                                      </p:stCondLst>
                                      <p:childTnLst>
                                        <p:animScale>
                                          <p:cBhvr>
                                            <p:cTn id="90" dur="150" fill="hold"/>
                                            <p:tgtEl>
                                              <p:spTgt spid="18455"/>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8439"/>
                                            </p:tgtEl>
                                            <p:attrNameLst>
                                              <p:attrName>style.visibility</p:attrName>
                                            </p:attrNameLst>
                                          </p:cBhvr>
                                          <p:to>
                                            <p:strVal val="visible"/>
                                          </p:to>
                                        </p:set>
                                        <p:animEffect transition="in" filter="wipe(right)">
                                          <p:cBhvr>
                                            <p:cTn id="93" dur="500"/>
                                            <p:tgtEl>
                                              <p:spTgt spid="18439"/>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18450"/>
                                            </p:tgtEl>
                                            <p:attrNameLst>
                                              <p:attrName>style.visibility</p:attrName>
                                            </p:attrNameLst>
                                          </p:cBhvr>
                                          <p:to>
                                            <p:strVal val="visible"/>
                                          </p:to>
                                        </p:set>
                                        <p:anim calcmode="lin" valueType="num">
                                          <p:cBhvr additive="base">
                                            <p:cTn id="96" dur="750" fill="hold"/>
                                            <p:tgtEl>
                                              <p:spTgt spid="18450"/>
                                            </p:tgtEl>
                                            <p:attrNameLst>
                                              <p:attrName>ppt_x</p:attrName>
                                            </p:attrNameLst>
                                          </p:cBhvr>
                                          <p:tavLst>
                                            <p:tav tm="0">
                                              <p:val>
                                                <p:strVal val="0-#ppt_w/2"/>
                                              </p:val>
                                            </p:tav>
                                            <p:tav tm="100000">
                                              <p:val>
                                                <p:strVal val="#ppt_x"/>
                                              </p:val>
                                            </p:tav>
                                          </p:tavLst>
                                        </p:anim>
                                        <p:anim calcmode="lin" valueType="num">
                                          <p:cBhvr additive="base">
                                            <p:cTn id="97" dur="750" fill="hold"/>
                                            <p:tgtEl>
                                              <p:spTgt spid="18450"/>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8442"/>
                                            </p:tgtEl>
                                            <p:attrNameLst>
                                              <p:attrName>style.visibility</p:attrName>
                                            </p:attrNameLst>
                                          </p:cBhvr>
                                          <p:to>
                                            <p:strVal val="visible"/>
                                          </p:to>
                                        </p:set>
                                        <p:animEffect transition="in" filter="wipe(right)">
                                          <p:cBhvr>
                                            <p:cTn id="100" dur="500"/>
                                            <p:tgtEl>
                                              <p:spTgt spid="18442"/>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18449"/>
                                            </p:tgtEl>
                                            <p:attrNameLst>
                                              <p:attrName>style.visibility</p:attrName>
                                            </p:attrNameLst>
                                          </p:cBhvr>
                                          <p:to>
                                            <p:strVal val="visible"/>
                                          </p:to>
                                        </p:set>
                                        <p:anim calcmode="lin" valueType="num">
                                          <p:cBhvr additive="base">
                                            <p:cTn id="103" dur="750" fill="hold"/>
                                            <p:tgtEl>
                                              <p:spTgt spid="18449"/>
                                            </p:tgtEl>
                                            <p:attrNameLst>
                                              <p:attrName>ppt_x</p:attrName>
                                            </p:attrNameLst>
                                          </p:cBhvr>
                                          <p:tavLst>
                                            <p:tav tm="0">
                                              <p:val>
                                                <p:strVal val="0-#ppt_w/2"/>
                                              </p:val>
                                            </p:tav>
                                            <p:tav tm="100000">
                                              <p:val>
                                                <p:strVal val="#ppt_x"/>
                                              </p:val>
                                            </p:tav>
                                          </p:tavLst>
                                        </p:anim>
                                        <p:anim calcmode="lin" valueType="num">
                                          <p:cBhvr additive="base">
                                            <p:cTn id="104" dur="750" fill="hold"/>
                                            <p:tgtEl>
                                              <p:spTgt spid="18449"/>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8440"/>
                                            </p:tgtEl>
                                            <p:attrNameLst>
                                              <p:attrName>style.visibility</p:attrName>
                                            </p:attrNameLst>
                                          </p:cBhvr>
                                          <p:to>
                                            <p:strVal val="visible"/>
                                          </p:to>
                                        </p:set>
                                        <p:animEffect transition="in" filter="wipe(left)">
                                          <p:cBhvr>
                                            <p:cTn id="107" dur="500"/>
                                            <p:tgtEl>
                                              <p:spTgt spid="18440"/>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18447"/>
                                            </p:tgtEl>
                                            <p:attrNameLst>
                                              <p:attrName>style.visibility</p:attrName>
                                            </p:attrNameLst>
                                          </p:cBhvr>
                                          <p:to>
                                            <p:strVal val="visible"/>
                                          </p:to>
                                        </p:set>
                                        <p:anim calcmode="lin" valueType="num">
                                          <p:cBhvr additive="base">
                                            <p:cTn id="110" dur="750" fill="hold"/>
                                            <p:tgtEl>
                                              <p:spTgt spid="18447"/>
                                            </p:tgtEl>
                                            <p:attrNameLst>
                                              <p:attrName>ppt_x</p:attrName>
                                            </p:attrNameLst>
                                          </p:cBhvr>
                                          <p:tavLst>
                                            <p:tav tm="0">
                                              <p:val>
                                                <p:strVal val="1+#ppt_w/2"/>
                                              </p:val>
                                            </p:tav>
                                            <p:tav tm="100000">
                                              <p:val>
                                                <p:strVal val="#ppt_x"/>
                                              </p:val>
                                            </p:tav>
                                          </p:tavLst>
                                        </p:anim>
                                        <p:anim calcmode="lin" valueType="num">
                                          <p:cBhvr additive="base">
                                            <p:cTn id="111" dur="750" fill="hold"/>
                                            <p:tgtEl>
                                              <p:spTgt spid="18447"/>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8441"/>
                                            </p:tgtEl>
                                            <p:attrNameLst>
                                              <p:attrName>style.visibility</p:attrName>
                                            </p:attrNameLst>
                                          </p:cBhvr>
                                          <p:to>
                                            <p:strVal val="visible"/>
                                          </p:to>
                                        </p:set>
                                        <p:animEffect transition="in" filter="wipe(left)">
                                          <p:cBhvr>
                                            <p:cTn id="114" dur="500"/>
                                            <p:tgtEl>
                                              <p:spTgt spid="18441"/>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18448"/>
                                            </p:tgtEl>
                                            <p:attrNameLst>
                                              <p:attrName>style.visibility</p:attrName>
                                            </p:attrNameLst>
                                          </p:cBhvr>
                                          <p:to>
                                            <p:strVal val="visible"/>
                                          </p:to>
                                        </p:set>
                                        <p:anim calcmode="lin" valueType="num">
                                          <p:cBhvr additive="base">
                                            <p:cTn id="117" dur="750" fill="hold"/>
                                            <p:tgtEl>
                                              <p:spTgt spid="18448"/>
                                            </p:tgtEl>
                                            <p:attrNameLst>
                                              <p:attrName>ppt_x</p:attrName>
                                            </p:attrNameLst>
                                          </p:cBhvr>
                                          <p:tavLst>
                                            <p:tav tm="0">
                                              <p:val>
                                                <p:strVal val="1+#ppt_w/2"/>
                                              </p:val>
                                            </p:tav>
                                            <p:tav tm="100000">
                                              <p:val>
                                                <p:strVal val="#ppt_x"/>
                                              </p:val>
                                            </p:tav>
                                          </p:tavLst>
                                        </p:anim>
                                        <p:anim calcmode="lin" valueType="num">
                                          <p:cBhvr additive="base">
                                            <p:cTn id="118" dur="750" fill="hold"/>
                                            <p:tgtEl>
                                              <p:spTgt spid="18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4" grpId="1" animBg="1"/>
          <p:bldP spid="18435" grpId="0" animBg="1"/>
          <p:bldP spid="18435" grpId="1" animBg="1"/>
          <p:bldP spid="18436" grpId="0" animBg="1"/>
          <p:bldP spid="18436" grpId="1" animBg="1"/>
          <p:bldP spid="18437" grpId="0" animBg="1"/>
          <p:bldP spid="18437" grpId="1" animBg="1"/>
          <p:bldP spid="18438" grpId="0" animBg="1"/>
          <p:bldP spid="18438" grpId="1" animBg="1"/>
          <p:bldP spid="18439" grpId="0" animBg="1"/>
          <p:bldP spid="18440" grpId="0" animBg="1"/>
          <p:bldP spid="18441" grpId="0" animBg="1"/>
          <p:bldP spid="18442" grpId="0" animBg="1"/>
          <p:bldP spid="18443" grpId="0" animBg="1"/>
          <p:bldP spid="18444" grpId="0" animBg="1"/>
          <p:bldP spid="18445" grpId="0" animBg="1"/>
          <p:bldP spid="18446" grpId="0" animBg="1"/>
          <p:bldP spid="18447" grpId="0"/>
          <p:bldP spid="18448" grpId="0"/>
          <p:bldP spid="18449" grpId="0"/>
          <p:bldP spid="18450" grpId="0"/>
          <p:bldP spid="18451" grpId="0" animBg="1"/>
          <p:bldP spid="18451" grpId="1" animBg="1"/>
          <p:bldP spid="18455" grpId="0" animBg="1"/>
          <p:bldP spid="18455" grpId="1" animBg="1"/>
          <p:bldP spid="18459" grpId="0" animBg="1"/>
          <p:bldP spid="18459" grpId="1"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163125" y="1353015"/>
            <a:ext cx="3819366" cy="2126984"/>
          </a:xfrm>
          <a:prstGeom prst="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070168" y="1353015"/>
            <a:ext cx="3819366" cy="2126984"/>
          </a:xfrm>
          <a:prstGeom prst="rect">
            <a:avLst/>
          </a:prstGeom>
          <a:blipFill dpi="0" rotWithShape="1">
            <a:blip r:embed="rId1"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256082" y="3551235"/>
            <a:ext cx="3819366" cy="2270446"/>
          </a:xfrm>
          <a:prstGeom prst="rect">
            <a:avLst/>
          </a:prstGeom>
          <a:solidFill>
            <a:srgbClr val="EC1C2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8070168" y="3551234"/>
            <a:ext cx="3819366" cy="2270448"/>
          </a:xfrm>
          <a:prstGeom prst="rect">
            <a:avLst/>
          </a:prstGeom>
          <a:solidFill>
            <a:srgbClr val="00A69C"/>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3"/>
          <p:cNvSpPr>
            <a:spLocks noChangeArrowheads="1"/>
          </p:cNvSpPr>
          <p:nvPr/>
        </p:nvSpPr>
        <p:spPr bwMode="auto">
          <a:xfrm>
            <a:off x="4766954" y="1668814"/>
            <a:ext cx="261170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2000" dirty="0">
                <a:solidFill>
                  <a:schemeClr val="bg1"/>
                </a:solidFill>
                <a:ea typeface="微软雅黑" panose="020B0503020204020204" pitchFamily="34" charset="-122"/>
                <a:sym typeface="Arial" panose="020B0604020202020204" pitchFamily="34" charset="0"/>
              </a:rPr>
              <a:t>点击请替换文字内容</a:t>
            </a:r>
            <a:endParaRPr lang="zh-CN" altLang="en-US" sz="2000" dirty="0">
              <a:solidFill>
                <a:schemeClr val="bg1"/>
              </a:solidFill>
              <a:ea typeface="微软雅黑" panose="020B0503020204020204" pitchFamily="34" charset="-122"/>
              <a:sym typeface="Arial" panose="020B0604020202020204" pitchFamily="34" charset="0"/>
            </a:endParaRPr>
          </a:p>
          <a:p>
            <a:pPr algn="just">
              <a:lnSpc>
                <a:spcPct val="150000"/>
              </a:lnSpc>
            </a:pPr>
            <a:r>
              <a:rPr lang="zh-CN" altLang="en-US" sz="1600" dirty="0">
                <a:solidFill>
                  <a:schemeClr val="bg1"/>
                </a:solidFill>
                <a:ea typeface="微软雅黑" panose="020B0503020204020204" pitchFamily="34" charset="-122"/>
                <a:sym typeface="Arial" panose="020B0604020202020204" pitchFamily="34" charset="0"/>
              </a:rPr>
              <a:t>文字内容，添加相关标题，修改文字内容，也可以直接复制你的内容到此</a:t>
            </a:r>
            <a:endParaRPr lang="zh-CN" altLang="en-US" sz="1600" dirty="0">
              <a:solidFill>
                <a:schemeClr val="bg1"/>
              </a:solidFill>
              <a:ea typeface="微软雅黑" panose="020B0503020204020204" pitchFamily="34" charset="-122"/>
              <a:sym typeface="Arial" panose="020B0604020202020204" pitchFamily="34" charset="0"/>
            </a:endParaRPr>
          </a:p>
        </p:txBody>
      </p:sp>
      <p:sp>
        <p:nvSpPr>
          <p:cNvPr id="20" name="TextBox 3"/>
          <p:cNvSpPr>
            <a:spLocks noChangeArrowheads="1"/>
          </p:cNvSpPr>
          <p:nvPr/>
        </p:nvSpPr>
        <p:spPr bwMode="auto">
          <a:xfrm>
            <a:off x="851003" y="3805117"/>
            <a:ext cx="261099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2000" dirty="0">
                <a:solidFill>
                  <a:schemeClr val="bg1"/>
                </a:solidFill>
                <a:ea typeface="微软雅黑" panose="020B0503020204020204" pitchFamily="34" charset="-122"/>
                <a:sym typeface="Arial" panose="020B0604020202020204" pitchFamily="34" charset="0"/>
              </a:rPr>
              <a:t>点击请替换文字内容</a:t>
            </a:r>
            <a:endParaRPr lang="zh-CN" altLang="en-US" sz="2000" dirty="0">
              <a:solidFill>
                <a:schemeClr val="bg1"/>
              </a:solidFill>
              <a:ea typeface="微软雅黑" panose="020B0503020204020204" pitchFamily="34" charset="-122"/>
              <a:sym typeface="Arial" panose="020B0604020202020204" pitchFamily="34" charset="0"/>
            </a:endParaRPr>
          </a:p>
          <a:p>
            <a:pPr algn="just">
              <a:lnSpc>
                <a:spcPct val="150000"/>
              </a:lnSpc>
            </a:pPr>
            <a:r>
              <a:rPr lang="zh-CN" altLang="en-US" sz="1600" dirty="0">
                <a:solidFill>
                  <a:schemeClr val="bg1"/>
                </a:solidFill>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600" dirty="0">
              <a:solidFill>
                <a:schemeClr val="bg1"/>
              </a:solidFill>
              <a:ea typeface="微软雅黑" panose="020B0503020204020204" pitchFamily="34" charset="-122"/>
              <a:sym typeface="Arial" panose="020B0604020202020204" pitchFamily="34" charset="0"/>
            </a:endParaRPr>
          </a:p>
        </p:txBody>
      </p:sp>
      <p:sp>
        <p:nvSpPr>
          <p:cNvPr id="21" name="TextBox 3"/>
          <p:cNvSpPr>
            <a:spLocks noChangeArrowheads="1"/>
          </p:cNvSpPr>
          <p:nvPr/>
        </p:nvSpPr>
        <p:spPr bwMode="auto">
          <a:xfrm>
            <a:off x="8635206" y="3992767"/>
            <a:ext cx="268929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2000" dirty="0">
                <a:solidFill>
                  <a:schemeClr val="bg1"/>
                </a:solidFill>
                <a:ea typeface="微软雅黑" panose="020B0503020204020204" pitchFamily="34" charset="-122"/>
                <a:sym typeface="Arial" panose="020B0604020202020204" pitchFamily="34" charset="0"/>
              </a:rPr>
              <a:t>点击请替换文字内容</a:t>
            </a:r>
            <a:endParaRPr lang="zh-CN" altLang="en-US" sz="2000" dirty="0">
              <a:solidFill>
                <a:schemeClr val="bg1"/>
              </a:solidFill>
              <a:ea typeface="微软雅黑" panose="020B0503020204020204" pitchFamily="34" charset="-122"/>
              <a:sym typeface="Arial" panose="020B0604020202020204" pitchFamily="34" charset="0"/>
            </a:endParaRPr>
          </a:p>
          <a:p>
            <a:pPr algn="just">
              <a:lnSpc>
                <a:spcPct val="150000"/>
              </a:lnSpc>
            </a:pPr>
            <a:r>
              <a:rPr lang="zh-CN" altLang="en-US" sz="1600" dirty="0">
                <a:solidFill>
                  <a:schemeClr val="bg1"/>
                </a:solidFill>
                <a:ea typeface="微软雅黑" panose="020B0503020204020204" pitchFamily="34" charset="-122"/>
                <a:sym typeface="Arial" panose="020B0604020202020204" pitchFamily="34" charset="0"/>
              </a:rPr>
              <a:t>请替换文字内容，添加相关标题，修改文字内容，也可以直接复制你的内容到此</a:t>
            </a:r>
            <a:endParaRPr lang="zh-CN" altLang="en-US" sz="1600" dirty="0">
              <a:solidFill>
                <a:schemeClr val="bg1"/>
              </a:solidFill>
              <a:ea typeface="微软雅黑" panose="020B0503020204020204" pitchFamily="34" charset="-122"/>
              <a:sym typeface="Arial" panose="020B0604020202020204" pitchFamily="34" charset="0"/>
            </a:endParaRPr>
          </a:p>
        </p:txBody>
      </p:sp>
      <p:sp>
        <p:nvSpPr>
          <p:cNvPr id="22" name="矩形 32"/>
          <p:cNvSpPr/>
          <p:nvPr/>
        </p:nvSpPr>
        <p:spPr>
          <a:xfrm flipH="1">
            <a:off x="4163125" y="2562797"/>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p:nvPr/>
        </p:nvSpPr>
        <p:spPr>
          <a:xfrm>
            <a:off x="3192382" y="4777597"/>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32"/>
          <p:cNvSpPr/>
          <p:nvPr/>
        </p:nvSpPr>
        <p:spPr>
          <a:xfrm rot="16200000">
            <a:off x="8087236" y="3534167"/>
            <a:ext cx="883066" cy="917201"/>
          </a:xfrm>
          <a:custGeom>
            <a:avLst/>
            <a:gdLst/>
            <a:ahLst/>
            <a:cxnLst/>
            <a:rect l="l" t="t" r="r" b="b"/>
            <a:pathLst>
              <a:path w="1862852" h="1934859">
                <a:moveTo>
                  <a:pt x="895422" y="0"/>
                </a:moveTo>
                <a:lnTo>
                  <a:pt x="1862852" y="967430"/>
                </a:lnTo>
                <a:lnTo>
                  <a:pt x="1830523" y="999758"/>
                </a:lnTo>
                <a:lnTo>
                  <a:pt x="1830523" y="999758"/>
                </a:lnTo>
                <a:lnTo>
                  <a:pt x="895421" y="1934859"/>
                </a:lnTo>
                <a:lnTo>
                  <a:pt x="863093" y="1902531"/>
                </a:lnTo>
                <a:lnTo>
                  <a:pt x="1770654" y="994970"/>
                </a:lnTo>
                <a:lnTo>
                  <a:pt x="0" y="994970"/>
                </a:lnTo>
                <a:lnTo>
                  <a:pt x="0" y="949251"/>
                </a:lnTo>
                <a:lnTo>
                  <a:pt x="1780016" y="949251"/>
                </a:lnTo>
                <a:lnTo>
                  <a:pt x="863094" y="3232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descr="图片包含 文字&#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4431" r="-699" b="5553"/>
          <a:stretch>
            <a:fillRect/>
          </a:stretch>
        </p:blipFill>
        <p:spPr>
          <a:xfrm>
            <a:off x="4163125" y="3551234"/>
            <a:ext cx="3819366" cy="2270448"/>
          </a:xfrm>
          <a:prstGeom prst="rect">
            <a:avLst/>
          </a:prstGeom>
        </p:spPr>
      </p:pic>
      <p:pic>
        <p:nvPicPr>
          <p:cNvPr id="5" name="图片 4" descr="图片包含 文字&#10;&#10;已生成极高可信度的说明"/>
          <p:cNvPicPr>
            <a:picLocks noChangeAspect="1"/>
          </p:cNvPicPr>
          <p:nvPr/>
        </p:nvPicPr>
        <p:blipFill rotWithShape="1">
          <a:blip r:embed="rId3">
            <a:extLst>
              <a:ext uri="{28A0092B-C50C-407E-A947-70E740481C1C}">
                <a14:useLocalDpi xmlns:a14="http://schemas.microsoft.com/office/drawing/2010/main" val="0"/>
              </a:ext>
            </a:extLst>
          </a:blip>
          <a:srcRect r="4126" b="16882"/>
          <a:stretch>
            <a:fillRect/>
          </a:stretch>
        </p:blipFill>
        <p:spPr>
          <a:xfrm>
            <a:off x="245309" y="1353015"/>
            <a:ext cx="3830139" cy="215044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ppt_x</p:attrName>
                                        </p:attrNameLst>
                                      </p:cBhvr>
                                      <p:tavLst>
                                        <p:tav tm="0">
                                          <p:val>
                                            <p:fltVal val="0.5"/>
                                          </p:val>
                                        </p:tav>
                                        <p:tav tm="100000">
                                          <p:val>
                                            <p:strVal val="#ppt_x"/>
                                          </p:val>
                                        </p:tav>
                                      </p:tavLst>
                                    </p:anim>
                                    <p:anim calcmode="lin" valueType="num">
                                      <p:cBhvr>
                                        <p:cTn id="10" dur="500" fill="hold"/>
                                        <p:tgtEl>
                                          <p:spTgt spid="14"/>
                                        </p:tgtEl>
                                        <p:attrNameLst>
                                          <p:attrName>ppt_y</p:attrName>
                                        </p:attrNameLst>
                                      </p:cBhvr>
                                      <p:tavLst>
                                        <p:tav tm="0">
                                          <p:val>
                                            <p:fltVal val="0.5"/>
                                          </p:val>
                                        </p:tav>
                                        <p:tav tm="100000">
                                          <p:val>
                                            <p:strVal val="#ppt_y"/>
                                          </p:val>
                                        </p:tav>
                                      </p:tavLst>
                                    </p:anim>
                                  </p:childTnLst>
                                </p:cTn>
                              </p:par>
                              <p:par>
                                <p:cTn id="11" presetID="49" presetClass="entr" presetSubtype="0" decel="100000" fill="hold" grpId="1"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 calcmode="lin" valueType="num">
                                      <p:cBhvr>
                                        <p:cTn id="15" dur="500" fill="hold"/>
                                        <p:tgtEl>
                                          <p:spTgt spid="14"/>
                                        </p:tgtEl>
                                        <p:attrNameLst>
                                          <p:attrName>style.rotation</p:attrName>
                                        </p:attrNameLst>
                                      </p:cBhvr>
                                      <p:tavLst>
                                        <p:tav tm="0">
                                          <p:val>
                                            <p:fltVal val="360"/>
                                          </p:val>
                                        </p:tav>
                                        <p:tav tm="100000">
                                          <p:val>
                                            <p:fltVal val="0"/>
                                          </p:val>
                                        </p:tav>
                                      </p:tavLst>
                                    </p:anim>
                                    <p:animEffect transition="in" filter="fade">
                                      <p:cBhvr>
                                        <p:cTn id="16" dur="500"/>
                                        <p:tgtEl>
                                          <p:spTgt spid="14"/>
                                        </p:tgtEl>
                                      </p:cBhvr>
                                    </p:animEffect>
                                  </p:childTnLst>
                                </p:cTn>
                              </p:par>
                              <p:par>
                                <p:cTn id="17" presetID="23" presetClass="entr" presetSubtype="528"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 calcmode="lin" valueType="num">
                                      <p:cBhvr>
                                        <p:cTn id="21" dur="500" fill="hold"/>
                                        <p:tgtEl>
                                          <p:spTgt spid="15"/>
                                        </p:tgtEl>
                                        <p:attrNameLst>
                                          <p:attrName>ppt_x</p:attrName>
                                        </p:attrNameLst>
                                      </p:cBhvr>
                                      <p:tavLst>
                                        <p:tav tm="0">
                                          <p:val>
                                            <p:fltVal val="0.5"/>
                                          </p:val>
                                        </p:tav>
                                        <p:tav tm="100000">
                                          <p:val>
                                            <p:strVal val="#ppt_x"/>
                                          </p:val>
                                        </p:tav>
                                      </p:tavLst>
                                    </p:anim>
                                    <p:anim calcmode="lin" valueType="num">
                                      <p:cBhvr>
                                        <p:cTn id="22" dur="500" fill="hold"/>
                                        <p:tgtEl>
                                          <p:spTgt spid="15"/>
                                        </p:tgtEl>
                                        <p:attrNameLst>
                                          <p:attrName>ppt_y</p:attrName>
                                        </p:attrNameLst>
                                      </p:cBhvr>
                                      <p:tavLst>
                                        <p:tav tm="0">
                                          <p:val>
                                            <p:fltVal val="0.5"/>
                                          </p:val>
                                        </p:tav>
                                        <p:tav tm="100000">
                                          <p:val>
                                            <p:strVal val="#ppt_y"/>
                                          </p:val>
                                        </p:tav>
                                      </p:tavLst>
                                    </p:anim>
                                  </p:childTnLst>
                                </p:cTn>
                              </p:par>
                              <p:par>
                                <p:cTn id="23" presetID="49" presetClass="entr" presetSubtype="0" decel="100000" fill="hold" grpId="1"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style.rotation</p:attrName>
                                        </p:attrNameLst>
                                      </p:cBhvr>
                                      <p:tavLst>
                                        <p:tav tm="0">
                                          <p:val>
                                            <p:fltVal val="360"/>
                                          </p:val>
                                        </p:tav>
                                        <p:tav tm="100000">
                                          <p:val>
                                            <p:fltVal val="0"/>
                                          </p:val>
                                        </p:tav>
                                      </p:tavLst>
                                    </p:anim>
                                    <p:animEffect transition="in" filter="fade">
                                      <p:cBhvr>
                                        <p:cTn id="28" dur="500"/>
                                        <p:tgtEl>
                                          <p:spTgt spid="15"/>
                                        </p:tgtEl>
                                      </p:cBhvr>
                                    </p:animEffect>
                                  </p:childTnLst>
                                </p:cTn>
                              </p:par>
                              <p:par>
                                <p:cTn id="29" presetID="23" presetClass="entr" presetSubtype="52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par>
                                <p:cTn id="35" presetID="49" presetClass="entr" presetSubtype="0" decel="100000" fill="hold" grpId="1"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 calcmode="lin" valueType="num">
                                      <p:cBhvr>
                                        <p:cTn id="39" dur="500" fill="hold"/>
                                        <p:tgtEl>
                                          <p:spTgt spid="16"/>
                                        </p:tgtEl>
                                        <p:attrNameLst>
                                          <p:attrName>style.rotation</p:attrName>
                                        </p:attrNameLst>
                                      </p:cBhvr>
                                      <p:tavLst>
                                        <p:tav tm="0">
                                          <p:val>
                                            <p:fltVal val="360"/>
                                          </p:val>
                                        </p:tav>
                                        <p:tav tm="100000">
                                          <p:val>
                                            <p:fltVal val="0"/>
                                          </p:val>
                                        </p:tav>
                                      </p:tavLst>
                                    </p:anim>
                                    <p:animEffect transition="in" filter="fade">
                                      <p:cBhvr>
                                        <p:cTn id="40" dur="500"/>
                                        <p:tgtEl>
                                          <p:spTgt spid="16"/>
                                        </p:tgtEl>
                                      </p:cBhvr>
                                    </p:animEffect>
                                  </p:childTnLst>
                                </p:cTn>
                              </p:par>
                              <p:par>
                                <p:cTn id="41" presetID="23" presetClass="entr" presetSubtype="528"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 calcmode="lin" valueType="num">
                                      <p:cBhvr>
                                        <p:cTn id="45" dur="500" fill="hold"/>
                                        <p:tgtEl>
                                          <p:spTgt spid="3"/>
                                        </p:tgtEl>
                                        <p:attrNameLst>
                                          <p:attrName>ppt_x</p:attrName>
                                        </p:attrNameLst>
                                      </p:cBhvr>
                                      <p:tavLst>
                                        <p:tav tm="0">
                                          <p:val>
                                            <p:fltVal val="0.5"/>
                                          </p:val>
                                        </p:tav>
                                        <p:tav tm="100000">
                                          <p:val>
                                            <p:strVal val="#ppt_x"/>
                                          </p:val>
                                        </p:tav>
                                      </p:tavLst>
                                    </p:anim>
                                    <p:anim calcmode="lin" valueType="num">
                                      <p:cBhvr>
                                        <p:cTn id="46" dur="500" fill="hold"/>
                                        <p:tgtEl>
                                          <p:spTgt spid="3"/>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 calcmode="lin" valueType="num">
                                      <p:cBhvr>
                                        <p:cTn id="51" dur="500" fill="hold"/>
                                        <p:tgtEl>
                                          <p:spTgt spid="3"/>
                                        </p:tgtEl>
                                        <p:attrNameLst>
                                          <p:attrName>style.rotation</p:attrName>
                                        </p:attrNameLst>
                                      </p:cBhvr>
                                      <p:tavLst>
                                        <p:tav tm="0">
                                          <p:val>
                                            <p:fltVal val="360"/>
                                          </p:val>
                                        </p:tav>
                                        <p:tav tm="100000">
                                          <p:val>
                                            <p:fltVal val="0"/>
                                          </p:val>
                                        </p:tav>
                                      </p:tavLst>
                                    </p:anim>
                                    <p:animEffect transition="in" filter="fade">
                                      <p:cBhvr>
                                        <p:cTn id="52" dur="500"/>
                                        <p:tgtEl>
                                          <p:spTgt spid="3"/>
                                        </p:tgtEl>
                                      </p:cBhvr>
                                    </p:animEffect>
                                  </p:childTnLst>
                                </p:cTn>
                              </p:par>
                              <p:par>
                                <p:cTn id="53" presetID="23" presetClass="entr" presetSubtype="52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 calcmode="lin" valueType="num">
                                      <p:cBhvr>
                                        <p:cTn id="57" dur="500" fill="hold"/>
                                        <p:tgtEl>
                                          <p:spTgt spid="18"/>
                                        </p:tgtEl>
                                        <p:attrNameLst>
                                          <p:attrName>ppt_x</p:attrName>
                                        </p:attrNameLst>
                                      </p:cBhvr>
                                      <p:tavLst>
                                        <p:tav tm="0">
                                          <p:val>
                                            <p:fltVal val="0.5"/>
                                          </p:val>
                                        </p:tav>
                                        <p:tav tm="100000">
                                          <p:val>
                                            <p:strVal val="#ppt_x"/>
                                          </p:val>
                                        </p:tav>
                                      </p:tavLst>
                                    </p:anim>
                                    <p:anim calcmode="lin" valueType="num">
                                      <p:cBhvr>
                                        <p:cTn id="58" dur="500" fill="hold"/>
                                        <p:tgtEl>
                                          <p:spTgt spid="18"/>
                                        </p:tgtEl>
                                        <p:attrNameLst>
                                          <p:attrName>ppt_y</p:attrName>
                                        </p:attrNameLst>
                                      </p:cBhvr>
                                      <p:tavLst>
                                        <p:tav tm="0">
                                          <p:val>
                                            <p:fltVal val="0.5"/>
                                          </p:val>
                                        </p:tav>
                                        <p:tav tm="100000">
                                          <p:val>
                                            <p:strVal val="#ppt_y"/>
                                          </p:val>
                                        </p:tav>
                                      </p:tavLst>
                                    </p:anim>
                                  </p:childTnLst>
                                </p:cTn>
                              </p:par>
                              <p:par>
                                <p:cTn id="59" presetID="49" presetClass="entr" presetSubtype="0" decel="100000" fill="hold" grpId="1"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 calcmode="lin" valueType="num">
                                      <p:cBhvr>
                                        <p:cTn id="63" dur="500" fill="hold"/>
                                        <p:tgtEl>
                                          <p:spTgt spid="18"/>
                                        </p:tgtEl>
                                        <p:attrNameLst>
                                          <p:attrName>style.rotation</p:attrName>
                                        </p:attrNameLst>
                                      </p:cBhvr>
                                      <p:tavLst>
                                        <p:tav tm="0">
                                          <p:val>
                                            <p:fltVal val="360"/>
                                          </p:val>
                                        </p:tav>
                                        <p:tav tm="100000">
                                          <p:val>
                                            <p:fltVal val="0"/>
                                          </p:val>
                                        </p:tav>
                                      </p:tavLst>
                                    </p:anim>
                                    <p:animEffect transition="in" filter="fade">
                                      <p:cBhvr>
                                        <p:cTn id="64" dur="500"/>
                                        <p:tgtEl>
                                          <p:spTgt spid="18"/>
                                        </p:tgtEl>
                                      </p:cBhvr>
                                    </p:animEffect>
                                  </p:childTnLst>
                                </p:cTn>
                              </p:par>
                            </p:childTnLst>
                          </p:cTn>
                        </p:par>
                        <p:par>
                          <p:cTn id="65" fill="hold">
                            <p:stCondLst>
                              <p:cond delay="500"/>
                            </p:stCondLst>
                            <p:childTnLst>
                              <p:par>
                                <p:cTn id="66" presetID="2" presetClass="entr" presetSubtype="2"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1+#ppt_w/2"/>
                                          </p:val>
                                        </p:tav>
                                        <p:tav tm="100000">
                                          <p:val>
                                            <p:strVal val="#ppt_x"/>
                                          </p:val>
                                        </p:tav>
                                      </p:tavLst>
                                    </p:anim>
                                    <p:anim calcmode="lin" valueType="num">
                                      <p:cBhvr additive="base">
                                        <p:cTn id="69" dur="500" fill="hold"/>
                                        <p:tgtEl>
                                          <p:spTgt spid="19"/>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12" presetClass="entr" presetSubtype="2"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1000"/>
                                        <p:tgtEl>
                                          <p:spTgt spid="22"/>
                                        </p:tgtEl>
                                        <p:attrNameLst>
                                          <p:attrName>ppt_x</p:attrName>
                                        </p:attrNameLst>
                                      </p:cBhvr>
                                      <p:tavLst>
                                        <p:tav tm="0">
                                          <p:val>
                                            <p:strVal val="#ppt_x+#ppt_w*1.125000"/>
                                          </p:val>
                                        </p:tav>
                                        <p:tav tm="100000">
                                          <p:val>
                                            <p:strVal val="#ppt_x"/>
                                          </p:val>
                                        </p:tav>
                                      </p:tavLst>
                                    </p:anim>
                                    <p:animEffect transition="in" filter="wipe(left)">
                                      <p:cBhvr>
                                        <p:cTn id="74" dur="1000"/>
                                        <p:tgtEl>
                                          <p:spTgt spid="22"/>
                                        </p:tgtEl>
                                      </p:cBhvr>
                                    </p:animEffect>
                                  </p:childTnLst>
                                </p:cTn>
                              </p:par>
                            </p:childTnLst>
                          </p:cTn>
                        </p:par>
                        <p:par>
                          <p:cTn id="75" fill="hold">
                            <p:stCondLst>
                              <p:cond delay="2000"/>
                            </p:stCondLst>
                            <p:childTnLst>
                              <p:par>
                                <p:cTn id="76" presetID="2" presetClass="entr" presetSubtype="2"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additive="base">
                                        <p:cTn id="78" dur="500" fill="hold"/>
                                        <p:tgtEl>
                                          <p:spTgt spid="20"/>
                                        </p:tgtEl>
                                        <p:attrNameLst>
                                          <p:attrName>ppt_x</p:attrName>
                                        </p:attrNameLst>
                                      </p:cBhvr>
                                      <p:tavLst>
                                        <p:tav tm="0">
                                          <p:val>
                                            <p:strVal val="1+#ppt_w/2"/>
                                          </p:val>
                                        </p:tav>
                                        <p:tav tm="100000">
                                          <p:val>
                                            <p:strVal val="#ppt_x"/>
                                          </p:val>
                                        </p:tav>
                                      </p:tavLst>
                                    </p:anim>
                                    <p:anim calcmode="lin" valueType="num">
                                      <p:cBhvr additive="base">
                                        <p:cTn id="79" dur="500" fill="hold"/>
                                        <p:tgtEl>
                                          <p:spTgt spid="20"/>
                                        </p:tgtEl>
                                        <p:attrNameLst>
                                          <p:attrName>ppt_y</p:attrName>
                                        </p:attrNameLst>
                                      </p:cBhvr>
                                      <p:tavLst>
                                        <p:tav tm="0">
                                          <p:val>
                                            <p:strVal val="#ppt_y"/>
                                          </p:val>
                                        </p:tav>
                                        <p:tav tm="100000">
                                          <p:val>
                                            <p:strVal val="#ppt_y"/>
                                          </p:val>
                                        </p:tav>
                                      </p:tavLst>
                                    </p:anim>
                                  </p:childTnLst>
                                </p:cTn>
                              </p:par>
                            </p:childTnLst>
                          </p:cTn>
                        </p:par>
                        <p:par>
                          <p:cTn id="80" fill="hold">
                            <p:stCondLst>
                              <p:cond delay="2500"/>
                            </p:stCondLst>
                            <p:childTnLst>
                              <p:par>
                                <p:cTn id="81" presetID="1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 calcmode="lin" valueType="num">
                                      <p:cBhvr additive="base">
                                        <p:cTn id="83" dur="1000"/>
                                        <p:tgtEl>
                                          <p:spTgt spid="23"/>
                                        </p:tgtEl>
                                        <p:attrNameLst>
                                          <p:attrName>ppt_x</p:attrName>
                                        </p:attrNameLst>
                                      </p:cBhvr>
                                      <p:tavLst>
                                        <p:tav tm="0">
                                          <p:val>
                                            <p:strVal val="#ppt_x-#ppt_w*1.125000"/>
                                          </p:val>
                                        </p:tav>
                                        <p:tav tm="100000">
                                          <p:val>
                                            <p:strVal val="#ppt_x"/>
                                          </p:val>
                                        </p:tav>
                                      </p:tavLst>
                                    </p:anim>
                                    <p:animEffect transition="in" filter="wipe(right)">
                                      <p:cBhvr>
                                        <p:cTn id="84" dur="1000"/>
                                        <p:tgtEl>
                                          <p:spTgt spid="23"/>
                                        </p:tgtEl>
                                      </p:cBhvr>
                                    </p:animEffect>
                                  </p:childTnLst>
                                </p:cTn>
                              </p:par>
                            </p:childTnLst>
                          </p:cTn>
                        </p:par>
                        <p:par>
                          <p:cTn id="85" fill="hold">
                            <p:stCondLst>
                              <p:cond delay="3500"/>
                            </p:stCondLst>
                            <p:childTnLst>
                              <p:par>
                                <p:cTn id="86" presetID="2" presetClass="entr" presetSubtype="2"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fill="hold"/>
                                        <p:tgtEl>
                                          <p:spTgt spid="21"/>
                                        </p:tgtEl>
                                        <p:attrNameLst>
                                          <p:attrName>ppt_x</p:attrName>
                                        </p:attrNameLst>
                                      </p:cBhvr>
                                      <p:tavLst>
                                        <p:tav tm="0">
                                          <p:val>
                                            <p:strVal val="1+#ppt_w/2"/>
                                          </p:val>
                                        </p:tav>
                                        <p:tav tm="100000">
                                          <p:val>
                                            <p:strVal val="#ppt_x"/>
                                          </p:val>
                                        </p:tav>
                                      </p:tavLst>
                                    </p:anim>
                                    <p:anim calcmode="lin" valueType="num">
                                      <p:cBhvr additive="base">
                                        <p:cTn id="89" dur="500" fill="hold"/>
                                        <p:tgtEl>
                                          <p:spTgt spid="21"/>
                                        </p:tgtEl>
                                        <p:attrNameLst>
                                          <p:attrName>ppt_y</p:attrName>
                                        </p:attrNameLst>
                                      </p:cBhvr>
                                      <p:tavLst>
                                        <p:tav tm="0">
                                          <p:val>
                                            <p:strVal val="#ppt_y"/>
                                          </p:val>
                                        </p:tav>
                                        <p:tav tm="100000">
                                          <p:val>
                                            <p:strVal val="#ppt_y"/>
                                          </p:val>
                                        </p:tav>
                                      </p:tavLst>
                                    </p:anim>
                                  </p:childTnLst>
                                </p:cTn>
                              </p:par>
                            </p:childTnLst>
                          </p:cTn>
                        </p:par>
                        <p:par>
                          <p:cTn id="90" fill="hold">
                            <p:stCondLst>
                              <p:cond delay="4000"/>
                            </p:stCondLst>
                            <p:childTnLst>
                              <p:par>
                                <p:cTn id="91" presetID="12" presetClass="entr" presetSubtype="4"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1000"/>
                                        <p:tgtEl>
                                          <p:spTgt spid="24"/>
                                        </p:tgtEl>
                                        <p:attrNameLst>
                                          <p:attrName>ppt_y</p:attrName>
                                        </p:attrNameLst>
                                      </p:cBhvr>
                                      <p:tavLst>
                                        <p:tav tm="0">
                                          <p:val>
                                            <p:strVal val="#ppt_y+#ppt_h*1.125000"/>
                                          </p:val>
                                        </p:tav>
                                        <p:tav tm="100000">
                                          <p:val>
                                            <p:strVal val="#ppt_y"/>
                                          </p:val>
                                        </p:tav>
                                      </p:tavLst>
                                    </p:anim>
                                    <p:animEffect transition="in" filter="wipe(up)">
                                      <p:cBhvr>
                                        <p:cTn id="94" dur="1000"/>
                                        <p:tgtEl>
                                          <p:spTgt spid="24"/>
                                        </p:tgtEl>
                                      </p:cBhvr>
                                    </p:animEffect>
                                  </p:childTnLst>
                                </p:cTn>
                              </p:par>
                            </p:childTnLst>
                          </p:cTn>
                        </p:par>
                        <p:par>
                          <p:cTn id="95" fill="hold">
                            <p:stCondLst>
                              <p:cond delay="5000"/>
                            </p:stCondLst>
                            <p:childTnLst>
                              <p:par>
                                <p:cTn id="96" presetID="23" presetClass="entr" presetSubtype="52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p:cTn id="98" dur="500" fill="hold"/>
                                        <p:tgtEl>
                                          <p:spTgt spid="5"/>
                                        </p:tgtEl>
                                        <p:attrNameLst>
                                          <p:attrName>ppt_w</p:attrName>
                                        </p:attrNameLst>
                                      </p:cBhvr>
                                      <p:tavLst>
                                        <p:tav tm="0">
                                          <p:val>
                                            <p:fltVal val="0"/>
                                          </p:val>
                                        </p:tav>
                                        <p:tav tm="100000">
                                          <p:val>
                                            <p:strVal val="#ppt_w"/>
                                          </p:val>
                                        </p:tav>
                                      </p:tavLst>
                                    </p:anim>
                                    <p:anim calcmode="lin" valueType="num">
                                      <p:cBhvr>
                                        <p:cTn id="99" dur="500" fill="hold"/>
                                        <p:tgtEl>
                                          <p:spTgt spid="5"/>
                                        </p:tgtEl>
                                        <p:attrNameLst>
                                          <p:attrName>ppt_h</p:attrName>
                                        </p:attrNameLst>
                                      </p:cBhvr>
                                      <p:tavLst>
                                        <p:tav tm="0">
                                          <p:val>
                                            <p:fltVal val="0"/>
                                          </p:val>
                                        </p:tav>
                                        <p:tav tm="100000">
                                          <p:val>
                                            <p:strVal val="#ppt_h"/>
                                          </p:val>
                                        </p:tav>
                                      </p:tavLst>
                                    </p:anim>
                                    <p:anim calcmode="lin" valueType="num">
                                      <p:cBhvr>
                                        <p:cTn id="100" dur="500" fill="hold"/>
                                        <p:tgtEl>
                                          <p:spTgt spid="5"/>
                                        </p:tgtEl>
                                        <p:attrNameLst>
                                          <p:attrName>ppt_x</p:attrName>
                                        </p:attrNameLst>
                                      </p:cBhvr>
                                      <p:tavLst>
                                        <p:tav tm="0">
                                          <p:val>
                                            <p:fltVal val="0.5"/>
                                          </p:val>
                                        </p:tav>
                                        <p:tav tm="100000">
                                          <p:val>
                                            <p:strVal val="#ppt_x"/>
                                          </p:val>
                                        </p:tav>
                                      </p:tavLst>
                                    </p:anim>
                                    <p:anim calcmode="lin" valueType="num">
                                      <p:cBhvr>
                                        <p:cTn id="101" dur="500" fill="hold"/>
                                        <p:tgtEl>
                                          <p:spTgt spid="5"/>
                                        </p:tgtEl>
                                        <p:attrNameLst>
                                          <p:attrName>ppt_y</p:attrName>
                                        </p:attrNameLst>
                                      </p:cBhvr>
                                      <p:tavLst>
                                        <p:tav tm="0">
                                          <p:val>
                                            <p:fltVal val="0.5"/>
                                          </p:val>
                                        </p:tav>
                                        <p:tav tm="100000">
                                          <p:val>
                                            <p:strVal val="#ppt_y"/>
                                          </p:val>
                                        </p:tav>
                                      </p:tavLst>
                                    </p:anim>
                                  </p:childTnLst>
                                </p:cTn>
                              </p:par>
                              <p:par>
                                <p:cTn id="102" presetID="49" presetClass="entr" presetSubtype="0" decel="100000" fill="hold" nodeType="withEffect">
                                  <p:stCondLst>
                                    <p:cond delay="0"/>
                                  </p:stCondLst>
                                  <p:childTnLst>
                                    <p:set>
                                      <p:cBhvr>
                                        <p:cTn id="103" dur="1" fill="hold">
                                          <p:stCondLst>
                                            <p:cond delay="0"/>
                                          </p:stCondLst>
                                        </p:cTn>
                                        <p:tgtEl>
                                          <p:spTgt spid="5"/>
                                        </p:tgtEl>
                                        <p:attrNameLst>
                                          <p:attrName>style.visibility</p:attrName>
                                        </p:attrNameLst>
                                      </p:cBhvr>
                                      <p:to>
                                        <p:strVal val="visible"/>
                                      </p:to>
                                    </p:set>
                                    <p:anim calcmode="lin" valueType="num">
                                      <p:cBhvr>
                                        <p:cTn id="104" dur="500" fill="hold"/>
                                        <p:tgtEl>
                                          <p:spTgt spid="5"/>
                                        </p:tgtEl>
                                        <p:attrNameLst>
                                          <p:attrName>ppt_w</p:attrName>
                                        </p:attrNameLst>
                                      </p:cBhvr>
                                      <p:tavLst>
                                        <p:tav tm="0">
                                          <p:val>
                                            <p:fltVal val="0"/>
                                          </p:val>
                                        </p:tav>
                                        <p:tav tm="100000">
                                          <p:val>
                                            <p:strVal val="#ppt_w"/>
                                          </p:val>
                                        </p:tav>
                                      </p:tavLst>
                                    </p:anim>
                                    <p:anim calcmode="lin" valueType="num">
                                      <p:cBhvr>
                                        <p:cTn id="105" dur="500" fill="hold"/>
                                        <p:tgtEl>
                                          <p:spTgt spid="5"/>
                                        </p:tgtEl>
                                        <p:attrNameLst>
                                          <p:attrName>ppt_h</p:attrName>
                                        </p:attrNameLst>
                                      </p:cBhvr>
                                      <p:tavLst>
                                        <p:tav tm="0">
                                          <p:val>
                                            <p:fltVal val="0"/>
                                          </p:val>
                                        </p:tav>
                                        <p:tav tm="100000">
                                          <p:val>
                                            <p:strVal val="#ppt_h"/>
                                          </p:val>
                                        </p:tav>
                                      </p:tavLst>
                                    </p:anim>
                                    <p:anim calcmode="lin" valueType="num">
                                      <p:cBhvr>
                                        <p:cTn id="106" dur="500" fill="hold"/>
                                        <p:tgtEl>
                                          <p:spTgt spid="5"/>
                                        </p:tgtEl>
                                        <p:attrNameLst>
                                          <p:attrName>style.rotation</p:attrName>
                                        </p:attrNameLst>
                                      </p:cBhvr>
                                      <p:tavLst>
                                        <p:tav tm="0">
                                          <p:val>
                                            <p:fltVal val="360"/>
                                          </p:val>
                                        </p:tav>
                                        <p:tav tm="100000">
                                          <p:val>
                                            <p:fltVal val="0"/>
                                          </p:val>
                                        </p:tav>
                                      </p:tavLst>
                                    </p:anim>
                                    <p:animEffect transition="in" filter="fade">
                                      <p:cBhvr>
                                        <p:cTn id="10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8" grpId="0" animBg="1"/>
      <p:bldP spid="18" grpId="1" animBg="1"/>
      <p:bldP spid="19" grpId="0"/>
      <p:bldP spid="20" grpId="0"/>
      <p:bldP spid="21" grpId="0"/>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p:nvPr/>
        </p:nvSpPr>
        <p:spPr bwMode="auto">
          <a:xfrm rot="5400000">
            <a:off x="2019988" y="201627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00A69C"/>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p:nvPr/>
        </p:nvSpPr>
        <p:spPr bwMode="auto">
          <a:xfrm rot="5400000">
            <a:off x="4277677" y="201627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p:nvPr/>
        </p:nvSpPr>
        <p:spPr bwMode="auto">
          <a:xfrm rot="5400000">
            <a:off x="6535366" y="201627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9A3C3"/>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p:nvPr/>
        </p:nvSpPr>
        <p:spPr bwMode="auto">
          <a:xfrm rot="5400000">
            <a:off x="8793056" y="201627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C1C24"/>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157487" y="2399409"/>
            <a:ext cx="593976" cy="593976"/>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79406" tIns="39703" rIns="79406" bIns="39703" numCol="1" anchor="t" anchorCtr="0" compatLnSpc="1"/>
            <a:lstStyle/>
            <a:p>
              <a:pPr algn="just">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416639" y="2399409"/>
            <a:ext cx="593976" cy="593976"/>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79406" tIns="39703" rIns="79406" bIns="39703" numCol="1" anchor="t" anchorCtr="0" compatLnSpc="1"/>
            <a:lstStyle/>
            <a:p>
              <a:pPr algn="just">
                <a:lnSpc>
                  <a:spcPct val="120000"/>
                </a:lnSpc>
              </a:pPr>
              <a:endParaRPr lang="en-US" sz="7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6675790" y="2399409"/>
            <a:ext cx="593976" cy="593976"/>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79406" tIns="39703" rIns="79406" bIns="39703" numCol="1" anchor="t" anchorCtr="0" compatLnSpc="1"/>
            <a:lstStyle/>
            <a:p>
              <a:pPr algn="just">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8928025" y="2399409"/>
            <a:ext cx="593976" cy="593976"/>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79406" tIns="39703" rIns="79406" bIns="39703" numCol="1" anchor="t" anchorCtr="0" compatLnSpc="1"/>
            <a:lstStyle/>
            <a:p>
              <a:pPr algn="just">
                <a:lnSpc>
                  <a:spcPct val="12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p:nvPr/>
        </p:nvSpPr>
        <p:spPr>
          <a:xfrm>
            <a:off x="1601128" y="3829206"/>
            <a:ext cx="2169678" cy="36933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p:nvPr/>
        </p:nvSpPr>
        <p:spPr>
          <a:xfrm>
            <a:off x="1189117" y="4327996"/>
            <a:ext cx="2133600" cy="9971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18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US" sz="18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p:nvPr/>
        </p:nvSpPr>
        <p:spPr>
          <a:xfrm>
            <a:off x="3919643" y="3829206"/>
            <a:ext cx="2169678" cy="36933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2000" b="1">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p:nvPr/>
        </p:nvSpPr>
        <p:spPr>
          <a:xfrm>
            <a:off x="3600043" y="4320458"/>
            <a:ext cx="2137710" cy="9971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18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US" sz="18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p:nvPr/>
        </p:nvSpPr>
        <p:spPr>
          <a:xfrm>
            <a:off x="6178403" y="3829206"/>
            <a:ext cx="2169678" cy="36933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2000" b="1">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p:nvPr/>
        </p:nvSpPr>
        <p:spPr>
          <a:xfrm>
            <a:off x="6015079" y="4339604"/>
            <a:ext cx="2168615" cy="9971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18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US" sz="18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p:nvPr/>
        </p:nvSpPr>
        <p:spPr>
          <a:xfrm>
            <a:off x="8437162" y="3829206"/>
            <a:ext cx="2169678" cy="36933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2000" b="1">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20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p:nvPr/>
        </p:nvSpPr>
        <p:spPr>
          <a:xfrm>
            <a:off x="8461020" y="4339604"/>
            <a:ext cx="2280483" cy="99719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18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US" sz="1800" b="1"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8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90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10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11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20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300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5773418" y="1832636"/>
            <a:ext cx="656206" cy="656206"/>
            <a:chOff x="6369311" y="2040370"/>
            <a:chExt cx="755703" cy="755703"/>
          </a:xfrm>
        </p:grpSpPr>
        <p:sp>
          <p:nvSpPr>
            <p:cNvPr id="8" name="Oval 7"/>
            <p:cNvSpPr/>
            <p:nvPr/>
          </p:nvSpPr>
          <p:spPr>
            <a:xfrm>
              <a:off x="6369311" y="2040370"/>
              <a:ext cx="755703" cy="755703"/>
            </a:xfrm>
            <a:prstGeom prst="ellipse">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51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17456" y="2208372"/>
              <a:ext cx="659412" cy="428950"/>
            </a:xfrm>
            <a:prstGeom prst="rect">
              <a:avLst/>
            </a:prstGeom>
            <a:noFill/>
          </p:spPr>
          <p:txBody>
            <a:bodyPr wrap="none" rtlCol="0">
              <a:spAutoFit/>
            </a:bodyPr>
            <a:lstStyle/>
            <a:p>
              <a:pPr algn="just">
                <a:lnSpc>
                  <a:spcPct val="120000"/>
                </a:lnSpc>
              </a:pPr>
              <a:r>
                <a:rPr lang="en-US" sz="151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51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5773418" y="2659365"/>
            <a:ext cx="656206" cy="656206"/>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51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17456" y="3160455"/>
              <a:ext cx="659412" cy="428950"/>
            </a:xfrm>
            <a:prstGeom prst="rect">
              <a:avLst/>
            </a:prstGeom>
            <a:noFill/>
          </p:spPr>
          <p:txBody>
            <a:bodyPr wrap="none" rtlCol="0">
              <a:spAutoFit/>
            </a:bodyPr>
            <a:lstStyle/>
            <a:p>
              <a:pPr algn="just">
                <a:lnSpc>
                  <a:spcPct val="120000"/>
                </a:lnSpc>
              </a:pPr>
              <a:r>
                <a:rPr lang="en-US" sz="151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51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5773418" y="3486095"/>
            <a:ext cx="656206" cy="656206"/>
            <a:chOff x="6369310" y="3944537"/>
            <a:chExt cx="755703" cy="755703"/>
          </a:xfrm>
        </p:grpSpPr>
        <p:sp>
          <p:nvSpPr>
            <p:cNvPr id="11" name="Oval 10"/>
            <p:cNvSpPr/>
            <p:nvPr/>
          </p:nvSpPr>
          <p:spPr>
            <a:xfrm>
              <a:off x="6369310" y="3944537"/>
              <a:ext cx="755703" cy="755703"/>
            </a:xfrm>
            <a:prstGeom prst="ellipse">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51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17455" y="4114593"/>
              <a:ext cx="659412" cy="428950"/>
            </a:xfrm>
            <a:prstGeom prst="rect">
              <a:avLst/>
            </a:prstGeom>
            <a:noFill/>
          </p:spPr>
          <p:txBody>
            <a:bodyPr wrap="none" rtlCol="0">
              <a:spAutoFit/>
            </a:bodyPr>
            <a:lstStyle/>
            <a:p>
              <a:pPr algn="just">
                <a:lnSpc>
                  <a:spcPct val="120000"/>
                </a:lnSpc>
              </a:pPr>
              <a:r>
                <a:rPr lang="en-US" sz="151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51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773418" y="4316389"/>
            <a:ext cx="656206" cy="656206"/>
            <a:chOff x="6369311" y="4900725"/>
            <a:chExt cx="755703" cy="755703"/>
          </a:xfrm>
        </p:grpSpPr>
        <p:sp>
          <p:nvSpPr>
            <p:cNvPr id="10" name="Oval 9"/>
            <p:cNvSpPr/>
            <p:nvPr/>
          </p:nvSpPr>
          <p:spPr>
            <a:xfrm>
              <a:off x="6369311" y="4900725"/>
              <a:ext cx="755703" cy="755703"/>
            </a:xfrm>
            <a:prstGeom prst="ellipse">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51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17456" y="5068727"/>
              <a:ext cx="659412" cy="428950"/>
            </a:xfrm>
            <a:prstGeom prst="rect">
              <a:avLst/>
            </a:prstGeom>
            <a:noFill/>
          </p:spPr>
          <p:txBody>
            <a:bodyPr wrap="none" rtlCol="0">
              <a:spAutoFit/>
            </a:bodyPr>
            <a:lstStyle/>
            <a:p>
              <a:pPr algn="just">
                <a:lnSpc>
                  <a:spcPct val="120000"/>
                </a:lnSpc>
              </a:pPr>
              <a:r>
                <a:rPr lang="en-US" sz="151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51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621897" y="2667091"/>
            <a:ext cx="2887295" cy="3348875"/>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5">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621893" y="3497697"/>
            <a:ext cx="2276524" cy="2518266"/>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5">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621896" y="1840360"/>
            <a:ext cx="3498066" cy="4175606"/>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5">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621894" y="4324114"/>
            <a:ext cx="1665749" cy="1691850"/>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5">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190411" y="1998798"/>
            <a:ext cx="398037" cy="298720"/>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683606" y="1845248"/>
            <a:ext cx="2869787" cy="683264"/>
          </a:xfrm>
          <a:prstGeom prst="rect">
            <a:avLst/>
          </a:prstGeom>
        </p:spPr>
        <p:txBody>
          <a:bodyPr wrap="square">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190411" y="2908202"/>
            <a:ext cx="398037" cy="298720"/>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683606" y="2754650"/>
            <a:ext cx="2869787" cy="683264"/>
          </a:xfrm>
          <a:prstGeom prst="rect">
            <a:avLst/>
          </a:prstGeom>
        </p:spPr>
        <p:txBody>
          <a:bodyPr wrap="square">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190411" y="3839750"/>
            <a:ext cx="398037" cy="298720"/>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683606" y="3686199"/>
            <a:ext cx="2869787" cy="683264"/>
          </a:xfrm>
          <a:prstGeom prst="rect">
            <a:avLst/>
          </a:prstGeom>
        </p:spPr>
        <p:txBody>
          <a:bodyPr wrap="square">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190411" y="4730929"/>
            <a:ext cx="398037" cy="298720"/>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683606" y="4577378"/>
            <a:ext cx="2869787" cy="683264"/>
          </a:xfrm>
          <a:prstGeom prst="rect">
            <a:avLst/>
          </a:prstGeom>
        </p:spPr>
        <p:txBody>
          <a:bodyPr wrap="square">
            <a:spAutoFit/>
          </a:bodyPr>
          <a:lstStyle/>
          <a:p>
            <a:pPr algn="just">
              <a:lnSpc>
                <a:spcPct val="120000"/>
              </a:lnSpc>
            </a:pPr>
            <a:r>
              <a:rPr lang="en-US"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a:t>
            </a:r>
            <a:endParaRPr lang="en-GB" altLang="zh-CN" sz="1600" dirty="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410353" y="1212370"/>
            <a:ext cx="2473726" cy="1301816"/>
            <a:chOff x="2516155" y="2608368"/>
            <a:chExt cx="2103235" cy="1106843"/>
          </a:xfrm>
        </p:grpSpPr>
        <p:sp>
          <p:nvSpPr>
            <p:cNvPr id="74"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752364" y="3975718"/>
            <a:ext cx="3901988" cy="1148692"/>
            <a:chOff x="1128058" y="4044079"/>
            <a:chExt cx="4577356" cy="1347511"/>
          </a:xfrm>
        </p:grpSpPr>
        <p:sp>
          <p:nvSpPr>
            <p:cNvPr id="79"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0" name="组合 79"/>
            <p:cNvGrpSpPr/>
            <p:nvPr/>
          </p:nvGrpSpPr>
          <p:grpSpPr>
            <a:xfrm>
              <a:off x="1274552" y="4044079"/>
              <a:ext cx="2163693" cy="1102193"/>
              <a:chOff x="1480233" y="3674519"/>
              <a:chExt cx="2163693" cy="1102193"/>
            </a:xfrm>
          </p:grpSpPr>
          <p:sp>
            <p:nvSpPr>
              <p:cNvPr id="9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3" name="组合 82"/>
            <p:cNvGrpSpPr/>
            <p:nvPr/>
          </p:nvGrpSpPr>
          <p:grpSpPr>
            <a:xfrm>
              <a:off x="3406853" y="4044079"/>
              <a:ext cx="2163694" cy="1102193"/>
              <a:chOff x="3612534" y="3674519"/>
              <a:chExt cx="2163694" cy="1102193"/>
            </a:xfrm>
          </p:grpSpPr>
          <p:sp>
            <p:nvSpPr>
              <p:cNvPr id="88"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572471" y="2496723"/>
            <a:ext cx="2311608" cy="1107996"/>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zh-CN" altLang="en-US" sz="6600" dirty="0"/>
              <a:t>目录</a:t>
            </a:r>
            <a:endParaRPr lang="zh-CN" altLang="en-US" sz="6600" dirty="0"/>
          </a:p>
        </p:txBody>
      </p:sp>
      <p:sp>
        <p:nvSpPr>
          <p:cNvPr id="95" name="文本框 94"/>
          <p:cNvSpPr txBox="1"/>
          <p:nvPr/>
        </p:nvSpPr>
        <p:spPr>
          <a:xfrm>
            <a:off x="1575801" y="3575408"/>
            <a:ext cx="2311608" cy="584775"/>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en-US" altLang="zh-CN" sz="3200" dirty="0">
                <a:latin typeface="+mn-lt"/>
                <a:ea typeface="Adobe Gothic Std B" panose="020B0800000000000000" pitchFamily="34" charset="-128"/>
              </a:rPr>
              <a:t>CONTENT</a:t>
            </a:r>
            <a:endParaRPr lang="zh-CN" altLang="en-US" sz="3200" dirty="0">
              <a:latin typeface="+mn-lt"/>
            </a:endParaRPr>
          </a:p>
        </p:txBody>
      </p:sp>
      <p:grpSp>
        <p:nvGrpSpPr>
          <p:cNvPr id="96" name="组合 95"/>
          <p:cNvGrpSpPr/>
          <p:nvPr/>
        </p:nvGrpSpPr>
        <p:grpSpPr>
          <a:xfrm>
            <a:off x="6311182" y="5118129"/>
            <a:ext cx="675872" cy="673963"/>
            <a:chOff x="2997492" y="791145"/>
            <a:chExt cx="1234735" cy="1231247"/>
          </a:xfrm>
        </p:grpSpPr>
        <p:sp>
          <p:nvSpPr>
            <p:cNvPr id="97"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7314412" y="3148741"/>
            <a:ext cx="675872" cy="673963"/>
            <a:chOff x="4707751" y="1336428"/>
            <a:chExt cx="1234735" cy="1231247"/>
          </a:xfrm>
        </p:grpSpPr>
        <p:sp>
          <p:nvSpPr>
            <p:cNvPr id="105"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5" name="组合 124"/>
          <p:cNvGrpSpPr/>
          <p:nvPr/>
        </p:nvGrpSpPr>
        <p:grpSpPr>
          <a:xfrm>
            <a:off x="6998420" y="4263701"/>
            <a:ext cx="654871" cy="654235"/>
            <a:chOff x="5600667" y="3123422"/>
            <a:chExt cx="1196368" cy="1195205"/>
          </a:xfrm>
        </p:grpSpPr>
        <p:sp>
          <p:nvSpPr>
            <p:cNvPr id="126"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2"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6976764" y="2045517"/>
            <a:ext cx="675872" cy="673963"/>
            <a:chOff x="1287233" y="1336428"/>
            <a:chExt cx="1234735" cy="1231247"/>
          </a:xfrm>
        </p:grpSpPr>
        <p:sp>
          <p:nvSpPr>
            <p:cNvPr id="135"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5"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6239483" y="1178947"/>
            <a:ext cx="655507" cy="654234"/>
            <a:chOff x="431522" y="3123422"/>
            <a:chExt cx="1197530" cy="1195205"/>
          </a:xfrm>
        </p:grpSpPr>
        <p:sp>
          <p:nvSpPr>
            <p:cNvPr id="15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9"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文本框 191"/>
          <p:cNvSpPr txBox="1"/>
          <p:nvPr/>
        </p:nvSpPr>
        <p:spPr>
          <a:xfrm>
            <a:off x="7180583" y="1212370"/>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01 </a:t>
            </a:r>
            <a:r>
              <a:rPr lang="zh-CN" altLang="en-US" sz="2800" dirty="0">
                <a:latin typeface="冬青黑体简体中文 W3" panose="020B0300000000000000" pitchFamily="34" charset="-122"/>
                <a:ea typeface="冬青黑体简体中文 W3" panose="020B0300000000000000" pitchFamily="34" charset="-122"/>
              </a:rPr>
              <a:t>上次课程回顾</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3" name="文本框 192"/>
          <p:cNvSpPr txBox="1"/>
          <p:nvPr/>
        </p:nvSpPr>
        <p:spPr>
          <a:xfrm>
            <a:off x="7959954" y="2230151"/>
            <a:ext cx="2212465"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02 </a:t>
            </a:r>
            <a:r>
              <a:rPr lang="zh-CN" altLang="en-US" sz="2800" dirty="0">
                <a:latin typeface="冬青黑体简体中文 W3" panose="020B0300000000000000" pitchFamily="34" charset="-122"/>
                <a:ea typeface="冬青黑体简体中文 W3" panose="020B0300000000000000" pitchFamily="34" charset="-122"/>
              </a:rPr>
              <a:t>课程概述</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4" name="文本框 193"/>
          <p:cNvSpPr txBox="1"/>
          <p:nvPr/>
        </p:nvSpPr>
        <p:spPr>
          <a:xfrm>
            <a:off x="8152203" y="3247932"/>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03 </a:t>
            </a:r>
            <a:r>
              <a:rPr lang="zh-CN" altLang="en-US" sz="2800" dirty="0">
                <a:latin typeface="冬青黑体简体中文 W3" panose="020B0300000000000000" pitchFamily="34" charset="-122"/>
                <a:ea typeface="冬青黑体简体中文 W3" panose="020B0300000000000000" pitchFamily="34" charset="-122"/>
              </a:rPr>
              <a:t>课程具体内容</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5" name="文本框 194"/>
          <p:cNvSpPr txBox="1"/>
          <p:nvPr/>
        </p:nvSpPr>
        <p:spPr>
          <a:xfrm>
            <a:off x="7958351" y="4265713"/>
            <a:ext cx="221406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04 </a:t>
            </a:r>
            <a:r>
              <a:rPr lang="zh-CN" altLang="en-US" sz="2800" dirty="0">
                <a:latin typeface="冬青黑体简体中文 W3" panose="020B0300000000000000" pitchFamily="34" charset="-122"/>
                <a:ea typeface="冬青黑体简体中文 W3" panose="020B0300000000000000" pitchFamily="34" charset="-122"/>
              </a:rPr>
              <a:t>课程总结</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6" name="文本框 195"/>
          <p:cNvSpPr txBox="1"/>
          <p:nvPr/>
        </p:nvSpPr>
        <p:spPr>
          <a:xfrm>
            <a:off x="7180583" y="5283493"/>
            <a:ext cx="257153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05 </a:t>
            </a:r>
            <a:r>
              <a:rPr lang="zh-CN" altLang="en-US" sz="2800" dirty="0">
                <a:latin typeface="冬青黑体简体中文 W3" panose="020B0300000000000000" pitchFamily="34" charset="-122"/>
                <a:ea typeface="冬青黑体简体中文 W3" panose="020B0300000000000000" pitchFamily="34" charset="-122"/>
              </a:rPr>
              <a:t>提问与作业</a:t>
            </a:r>
            <a:endParaRPr lang="zh-CN" altLang="en-US" sz="2800" dirty="0">
              <a:latin typeface="冬青黑体简体中文 W3" panose="020B0300000000000000" pitchFamily="34" charset="-122"/>
              <a:ea typeface="冬青黑体简体中文 W3" panose="020B0300000000000000" pitchFamily="34" charset="-122"/>
            </a:endParaRPr>
          </a:p>
        </p:txBody>
      </p:sp>
      <p:grpSp>
        <p:nvGrpSpPr>
          <p:cNvPr id="197" name="组合 196"/>
          <p:cNvGrpSpPr/>
          <p:nvPr/>
        </p:nvGrpSpPr>
        <p:grpSpPr>
          <a:xfrm>
            <a:off x="6171322" y="4287080"/>
            <a:ext cx="537111" cy="535367"/>
            <a:chOff x="5587878" y="2450247"/>
            <a:chExt cx="358096" cy="356934"/>
          </a:xfrm>
        </p:grpSpPr>
        <p:sp>
          <p:nvSpPr>
            <p:cNvPr id="198"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1187461" y="5282851"/>
            <a:ext cx="3111087" cy="478971"/>
            <a:chOff x="1794473" y="5455123"/>
            <a:chExt cx="3649561" cy="561872"/>
          </a:xfrm>
        </p:grpSpPr>
        <p:grpSp>
          <p:nvGrpSpPr>
            <p:cNvPr id="201" name="组合 200"/>
            <p:cNvGrpSpPr/>
            <p:nvPr/>
          </p:nvGrpSpPr>
          <p:grpSpPr>
            <a:xfrm>
              <a:off x="1794473" y="5464736"/>
              <a:ext cx="3649561" cy="552259"/>
              <a:chOff x="1819727" y="5170850"/>
              <a:chExt cx="3649561" cy="552259"/>
            </a:xfrm>
          </p:grpSpPr>
          <p:sp>
            <p:nvSpPr>
              <p:cNvPr id="20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202" name="文本框 201"/>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p:cTn id="7" dur="500" fill="hold"/>
                                        <p:tgtEl>
                                          <p:spTgt spid="197"/>
                                        </p:tgtEl>
                                        <p:attrNameLst>
                                          <p:attrName>ppt_w</p:attrName>
                                        </p:attrNameLst>
                                      </p:cBhvr>
                                      <p:tavLst>
                                        <p:tav tm="0">
                                          <p:val>
                                            <p:fltVal val="0"/>
                                          </p:val>
                                        </p:tav>
                                        <p:tav tm="100000">
                                          <p:val>
                                            <p:strVal val="#ppt_w"/>
                                          </p:val>
                                        </p:tav>
                                      </p:tavLst>
                                    </p:anim>
                                    <p:anim calcmode="lin" valueType="num">
                                      <p:cBhvr>
                                        <p:cTn id="8" dur="500" fill="hold"/>
                                        <p:tgtEl>
                                          <p:spTgt spid="197"/>
                                        </p:tgtEl>
                                        <p:attrNameLst>
                                          <p:attrName>ppt_h</p:attrName>
                                        </p:attrNameLst>
                                      </p:cBhvr>
                                      <p:tavLst>
                                        <p:tav tm="0">
                                          <p:val>
                                            <p:fltVal val="0"/>
                                          </p:val>
                                        </p:tav>
                                        <p:tav tm="100000">
                                          <p:val>
                                            <p:strVal val="#ppt_h"/>
                                          </p:val>
                                        </p:tav>
                                      </p:tavLst>
                                    </p:anim>
                                    <p:animEffect transition="in" filter="fade">
                                      <p:cBhvr>
                                        <p:cTn id="9" dur="500"/>
                                        <p:tgtEl>
                                          <p:spTgt spid="197"/>
                                        </p:tgtEl>
                                      </p:cBhvr>
                                    </p:animEffect>
                                  </p:childTnLst>
                                </p:cTn>
                              </p:par>
                              <p:par>
                                <p:cTn id="10" presetID="9" presetClass="emph" presetSubtype="0" nodeType="withEffect">
                                  <p:stCondLst>
                                    <p:cond delay="0"/>
                                  </p:stCondLst>
                                  <p:childTnLst>
                                    <p:set>
                                      <p:cBhvr>
                                        <p:cTn id="11" dur="indefinite"/>
                                        <p:tgtEl>
                                          <p:spTgt spid="96"/>
                                        </p:tgtEl>
                                        <p:attrNameLst>
                                          <p:attrName>style.opacity</p:attrName>
                                        </p:attrNameLst>
                                      </p:cBhvr>
                                      <p:to>
                                        <p:strVal val="0.25"/>
                                      </p:to>
                                    </p:set>
                                    <p:animEffect filter="image" prLst="opacity: 0.25">
                                      <p:cBhvr rctx="IE">
                                        <p:cTn id="12" dur="indefinite"/>
                                        <p:tgtEl>
                                          <p:spTgt spid="96"/>
                                        </p:tgtEl>
                                      </p:cBhvr>
                                    </p:animEffect>
                                  </p:childTnLst>
                                </p:cTn>
                              </p:par>
                              <p:par>
                                <p:cTn id="13" presetID="9" presetClass="emph" presetSubtype="0" grpId="0" nodeType="withEffect">
                                  <p:stCondLst>
                                    <p:cond delay="0"/>
                                  </p:stCondLst>
                                  <p:childTnLst>
                                    <p:set>
                                      <p:cBhvr>
                                        <p:cTn id="14" dur="indefinite"/>
                                        <p:tgtEl>
                                          <p:spTgt spid="196"/>
                                        </p:tgtEl>
                                        <p:attrNameLst>
                                          <p:attrName>style.opacity</p:attrName>
                                        </p:attrNameLst>
                                      </p:cBhvr>
                                      <p:to>
                                        <p:strVal val="0.25"/>
                                      </p:to>
                                    </p:set>
                                    <p:animEffect filter="image" prLst="opacity: 0.25">
                                      <p:cBhvr rctx="IE">
                                        <p:cTn id="15" dur="indefinite"/>
                                        <p:tgtEl>
                                          <p:spTgt spid="196"/>
                                        </p:tgtEl>
                                      </p:cBhvr>
                                    </p:animEffect>
                                  </p:childTnLst>
                                </p:cTn>
                              </p:par>
                              <p:par>
                                <p:cTn id="16" presetID="9" presetClass="emph" presetSubtype="0" nodeType="withEffect">
                                  <p:stCondLst>
                                    <p:cond delay="0"/>
                                  </p:stCondLst>
                                  <p:childTnLst>
                                    <p:set>
                                      <p:cBhvr>
                                        <p:cTn id="17" dur="indefinite"/>
                                        <p:tgtEl>
                                          <p:spTgt spid="150"/>
                                        </p:tgtEl>
                                        <p:attrNameLst>
                                          <p:attrName>style.opacity</p:attrName>
                                        </p:attrNameLst>
                                      </p:cBhvr>
                                      <p:to>
                                        <p:strVal val="0.5"/>
                                      </p:to>
                                    </p:set>
                                    <p:animEffect filter="image" prLst="opacity: 0.5">
                                      <p:cBhvr rctx="IE">
                                        <p:cTn id="18" dur="indefinite"/>
                                        <p:tgtEl>
                                          <p:spTgt spid="150"/>
                                        </p:tgtEl>
                                      </p:cBhvr>
                                    </p:animEffect>
                                  </p:childTnLst>
                                </p:cTn>
                              </p:par>
                              <p:par>
                                <p:cTn id="19" presetID="9" presetClass="emph" presetSubtype="0" grpId="0" nodeType="withEffect">
                                  <p:stCondLst>
                                    <p:cond delay="0"/>
                                  </p:stCondLst>
                                  <p:childTnLst>
                                    <p:set>
                                      <p:cBhvr>
                                        <p:cTn id="20" dur="indefinite"/>
                                        <p:tgtEl>
                                          <p:spTgt spid="192"/>
                                        </p:tgtEl>
                                        <p:attrNameLst>
                                          <p:attrName>style.opacity</p:attrName>
                                        </p:attrNameLst>
                                      </p:cBhvr>
                                      <p:to>
                                        <p:strVal val="0.5"/>
                                      </p:to>
                                    </p:set>
                                    <p:animEffect filter="image" prLst="opacity: 0.5">
                                      <p:cBhvr rctx="IE">
                                        <p:cTn id="21" dur="indefinite"/>
                                        <p:tgtEl>
                                          <p:spTgt spid="192"/>
                                        </p:tgtEl>
                                      </p:cBhvr>
                                    </p:animEffect>
                                  </p:childTnLst>
                                </p:cTn>
                              </p:par>
                              <p:par>
                                <p:cTn id="22" presetID="9" presetClass="emph" presetSubtype="0" nodeType="withEffect">
                                  <p:stCondLst>
                                    <p:cond delay="0"/>
                                  </p:stCondLst>
                                  <p:childTnLst>
                                    <p:set>
                                      <p:cBhvr>
                                        <p:cTn id="23" dur="indefinite"/>
                                        <p:tgtEl>
                                          <p:spTgt spid="134"/>
                                        </p:tgtEl>
                                        <p:attrNameLst>
                                          <p:attrName>style.opacity</p:attrName>
                                        </p:attrNameLst>
                                      </p:cBhvr>
                                      <p:to>
                                        <p:strVal val="0.25"/>
                                      </p:to>
                                    </p:set>
                                    <p:animEffect filter="image" prLst="opacity: 0.25">
                                      <p:cBhvr rctx="IE">
                                        <p:cTn id="24" dur="indefinite"/>
                                        <p:tgtEl>
                                          <p:spTgt spid="134"/>
                                        </p:tgtEl>
                                      </p:cBhvr>
                                    </p:animEffect>
                                  </p:childTnLst>
                                </p:cTn>
                              </p:par>
                              <p:par>
                                <p:cTn id="25" presetID="9" presetClass="emph" presetSubtype="0" grpId="0" nodeType="withEffect">
                                  <p:stCondLst>
                                    <p:cond delay="0"/>
                                  </p:stCondLst>
                                  <p:childTnLst>
                                    <p:set>
                                      <p:cBhvr>
                                        <p:cTn id="26" dur="indefinite"/>
                                        <p:tgtEl>
                                          <p:spTgt spid="193"/>
                                        </p:tgtEl>
                                        <p:attrNameLst>
                                          <p:attrName>style.opacity</p:attrName>
                                        </p:attrNameLst>
                                      </p:cBhvr>
                                      <p:to>
                                        <p:strVal val="0.25"/>
                                      </p:to>
                                    </p:set>
                                    <p:animEffect filter="image" prLst="opacity: 0.25">
                                      <p:cBhvr rctx="IE">
                                        <p:cTn id="27" dur="indefinite"/>
                                        <p:tgtEl>
                                          <p:spTgt spid="193"/>
                                        </p:tgtEl>
                                      </p:cBhvr>
                                    </p:animEffect>
                                  </p:childTnLst>
                                </p:cTn>
                              </p:par>
                              <p:par>
                                <p:cTn id="28" presetID="9" presetClass="emph" presetSubtype="0" nodeType="withEffect">
                                  <p:stCondLst>
                                    <p:cond delay="0"/>
                                  </p:stCondLst>
                                  <p:childTnLst>
                                    <p:set>
                                      <p:cBhvr>
                                        <p:cTn id="29" dur="indefinite"/>
                                        <p:tgtEl>
                                          <p:spTgt spid="104"/>
                                        </p:tgtEl>
                                        <p:attrNameLst>
                                          <p:attrName>style.opacity</p:attrName>
                                        </p:attrNameLst>
                                      </p:cBhvr>
                                      <p:to>
                                        <p:strVal val="0.25"/>
                                      </p:to>
                                    </p:set>
                                    <p:animEffect filter="image" prLst="opacity: 0.25">
                                      <p:cBhvr rctx="IE">
                                        <p:cTn id="30" dur="indefinite"/>
                                        <p:tgtEl>
                                          <p:spTgt spid="104"/>
                                        </p:tgtEl>
                                      </p:cBhvr>
                                    </p:animEffect>
                                  </p:childTnLst>
                                </p:cTn>
                              </p:par>
                              <p:par>
                                <p:cTn id="31" presetID="9" presetClass="emph" presetSubtype="0" grpId="0" nodeType="withEffect">
                                  <p:stCondLst>
                                    <p:cond delay="0"/>
                                  </p:stCondLst>
                                  <p:childTnLst>
                                    <p:set>
                                      <p:cBhvr>
                                        <p:cTn id="32" dur="indefinite"/>
                                        <p:tgtEl>
                                          <p:spTgt spid="194"/>
                                        </p:tgtEl>
                                        <p:attrNameLst>
                                          <p:attrName>style.opacity</p:attrName>
                                        </p:attrNameLst>
                                      </p:cBhvr>
                                      <p:to>
                                        <p:strVal val="0.25"/>
                                      </p:to>
                                    </p:set>
                                    <p:animEffect filter="image" prLst="opacity: 0.25">
                                      <p:cBhvr rctx="IE">
                                        <p:cTn id="33" dur="indefinite"/>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p:bldP spid="193" grpId="0"/>
      <p:bldP spid="194" grpId="0"/>
      <p:bldP spid="19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6725547" y="2232092"/>
            <a:ext cx="1673570" cy="1442734"/>
          </a:xfrm>
          <a:prstGeom prst="hexagon">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25" name="Hexagon 24"/>
          <p:cNvSpPr/>
          <p:nvPr/>
        </p:nvSpPr>
        <p:spPr>
          <a:xfrm>
            <a:off x="5259215" y="1527021"/>
            <a:ext cx="1673570" cy="1442734"/>
          </a:xfrm>
          <a:prstGeom prst="hexagon">
            <a:avLst/>
          </a:prstGeom>
          <a:solidFill>
            <a:srgbClr val="EC1C2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33" name="Hexagon 32"/>
          <p:cNvSpPr/>
          <p:nvPr/>
        </p:nvSpPr>
        <p:spPr>
          <a:xfrm>
            <a:off x="6720571" y="3851067"/>
            <a:ext cx="1673570" cy="1442734"/>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34" name="Hexagon 33"/>
          <p:cNvSpPr/>
          <p:nvPr/>
        </p:nvSpPr>
        <p:spPr>
          <a:xfrm>
            <a:off x="3782875" y="2232092"/>
            <a:ext cx="1673570" cy="1442734"/>
          </a:xfrm>
          <a:prstGeom prst="hexagon">
            <a:avLst/>
          </a:prstGeom>
          <a:blipFill dpi="0" rotWithShape="1">
            <a:blip r:embed="rId1"/>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34"/>
          <p:cNvSpPr/>
          <p:nvPr/>
        </p:nvSpPr>
        <p:spPr>
          <a:xfrm>
            <a:off x="3782875" y="3851067"/>
            <a:ext cx="1673570" cy="1442734"/>
          </a:xfrm>
          <a:prstGeom prst="hexagon">
            <a:avLst/>
          </a:prstGeom>
          <a:solidFill>
            <a:srgbClr val="F6921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36"/>
          <p:cNvSpPr/>
          <p:nvPr/>
        </p:nvSpPr>
        <p:spPr>
          <a:xfrm>
            <a:off x="5278125" y="4572200"/>
            <a:ext cx="1673570" cy="1442734"/>
          </a:xfrm>
          <a:prstGeom prst="hexagon">
            <a:avLst/>
          </a:prstGeom>
          <a:blipFill dpi="0" rotWithShape="1">
            <a:blip r:embed="rId1"/>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a:xfrm>
            <a:off x="2327716" y="3034566"/>
            <a:ext cx="7522872" cy="1452009"/>
            <a:chOff x="52530" y="1944143"/>
            <a:chExt cx="7968598" cy="1538041"/>
          </a:xfrm>
          <a:solidFill>
            <a:schemeClr val="bg1"/>
          </a:solidFill>
        </p:grpSpPr>
        <p:grpSp>
          <p:nvGrpSpPr>
            <p:cNvPr id="3" name="Group 2"/>
            <p:cNvGrpSpPr/>
            <p:nvPr/>
          </p:nvGrpSpPr>
          <p:grpSpPr>
            <a:xfrm>
              <a:off x="3145192" y="1953970"/>
              <a:ext cx="1772728" cy="1528214"/>
              <a:chOff x="3145192" y="1953970"/>
              <a:chExt cx="1772728" cy="1528214"/>
            </a:xfrm>
            <a:grpFill/>
          </p:grpSpPr>
          <p:sp>
            <p:nvSpPr>
              <p:cNvPr id="23" name="Hexagon 22"/>
              <p:cNvSpPr/>
              <p:nvPr/>
            </p:nvSpPr>
            <p:spPr>
              <a:xfrm>
                <a:off x="3145192" y="1953970"/>
                <a:ext cx="1772728" cy="1528214"/>
              </a:xfrm>
              <a:prstGeom prst="hexagon">
                <a:avLst/>
              </a:prstGeom>
              <a:solidFill>
                <a:srgbClr val="00A69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p:spPr>
            <p:txBody>
              <a:bodyPr vert="horz" wrap="square" lIns="86325" tIns="43163" rIns="86325" bIns="43163" numCol="1" anchor="t" anchorCtr="0" compatLnSpc="1"/>
              <a:lstStyle/>
              <a:p>
                <a:pP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2530" y="1944143"/>
              <a:ext cx="1772728" cy="1528214"/>
              <a:chOff x="52530" y="1944143"/>
              <a:chExt cx="1772728" cy="1528214"/>
            </a:xfrm>
            <a:grpFill/>
          </p:grpSpPr>
          <p:sp>
            <p:nvSpPr>
              <p:cNvPr id="62" name="Hexagon 61"/>
              <p:cNvSpPr/>
              <p:nvPr/>
            </p:nvSpPr>
            <p:spPr>
              <a:xfrm>
                <a:off x="52530" y="1944143"/>
                <a:ext cx="1772728" cy="1528214"/>
              </a:xfrm>
              <a:prstGeom prst="hexagon">
                <a:avLst/>
              </a:prstGeom>
              <a:solidFill>
                <a:srgbClr val="39A3C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p:spPr>
            <p:txBody>
              <a:bodyPr vert="horz" wrap="square" lIns="86325" tIns="43163" rIns="86325" bIns="43163" numCol="1" anchor="t" anchorCtr="0" compatLnSpc="1"/>
              <a:lstStyle/>
              <a:p>
                <a:pP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6248400" y="1944143"/>
              <a:ext cx="1772728" cy="1528214"/>
              <a:chOff x="6248400" y="1944143"/>
              <a:chExt cx="1772728" cy="1528214"/>
            </a:xfrm>
            <a:grpFill/>
          </p:grpSpPr>
          <p:sp>
            <p:nvSpPr>
              <p:cNvPr id="61" name="Hexagon 60"/>
              <p:cNvSpPr/>
              <p:nvPr/>
            </p:nvSpPr>
            <p:spPr>
              <a:xfrm>
                <a:off x="6248400" y="1944143"/>
                <a:ext cx="1772728" cy="1528214"/>
              </a:xfrm>
              <a:prstGeom prst="hexagon">
                <a:avLst/>
              </a:prstGeom>
              <a:solidFill>
                <a:srgbClr val="39A3C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6930594" y="2443673"/>
                <a:ext cx="422683" cy="479107"/>
                <a:chOff x="6109895" y="1540361"/>
                <a:chExt cx="133147" cy="150921"/>
              </a:xfrm>
              <a:grpFill/>
            </p:grpSpPr>
            <p:sp>
              <p:nvSpPr>
                <p:cNvPr id="43"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ln>
              </p:spPr>
              <p:txBody>
                <a:bodyPr vert="horz" wrap="square" lIns="86325" tIns="43163" rIns="86325" bIns="43163" numCol="1" anchor="t" anchorCtr="0" compatLnSpc="1"/>
                <a:lstStyle/>
                <a:p>
                  <a:pP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6"/>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ln>
              </p:spPr>
              <p:txBody>
                <a:bodyPr vert="horz" wrap="square" lIns="86325" tIns="43163" rIns="86325" bIns="43163" numCol="1" anchor="t" anchorCtr="0" compatLnSpc="1"/>
                <a:lstStyle/>
                <a:p>
                  <a:pPr>
                    <a:lnSpc>
                      <a:spcPct val="150000"/>
                    </a:lnSpc>
                  </a:pPr>
                  <a:endParaRPr lang="en-US" sz="1210">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2"/>
          <p:cNvSpPr txBox="1"/>
          <p:nvPr/>
        </p:nvSpPr>
        <p:spPr>
          <a:xfrm>
            <a:off x="1178953" y="1587432"/>
            <a:ext cx="2812591" cy="106407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p:nvPr/>
        </p:nvSpPr>
        <p:spPr>
          <a:xfrm>
            <a:off x="1178953" y="1185588"/>
            <a:ext cx="1969629" cy="30777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2"/>
          <p:cNvSpPr txBox="1"/>
          <p:nvPr/>
        </p:nvSpPr>
        <p:spPr>
          <a:xfrm>
            <a:off x="8335883" y="1565203"/>
            <a:ext cx="2812591" cy="106407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p:nvPr/>
        </p:nvSpPr>
        <p:spPr>
          <a:xfrm>
            <a:off x="8821053" y="1185588"/>
            <a:ext cx="1969629" cy="30777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2"/>
          <p:cNvSpPr txBox="1"/>
          <p:nvPr/>
        </p:nvSpPr>
        <p:spPr>
          <a:xfrm>
            <a:off x="1166577" y="5158188"/>
            <a:ext cx="2812591" cy="106407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3"/>
          <p:cNvSpPr txBox="1"/>
          <p:nvPr/>
        </p:nvSpPr>
        <p:spPr>
          <a:xfrm>
            <a:off x="1145846" y="4774154"/>
            <a:ext cx="1969629" cy="30777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p:nvPr/>
        </p:nvSpPr>
        <p:spPr>
          <a:xfrm>
            <a:off x="8446945" y="5020724"/>
            <a:ext cx="2812591" cy="106407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3"/>
          <p:cNvSpPr txBox="1"/>
          <p:nvPr/>
        </p:nvSpPr>
        <p:spPr>
          <a:xfrm>
            <a:off x="8932115" y="4641109"/>
            <a:ext cx="1969629" cy="307777"/>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20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down)">
                                      <p:cBhvr>
                                        <p:cTn id="69" dur="500"/>
                                        <p:tgtEl>
                                          <p:spTgt spid="3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8" grpId="0"/>
      <p:bldP spid="29" grpId="0"/>
      <p:bldP spid="30" grpId="0"/>
      <p:bldP spid="31" grpId="0"/>
      <p:bldP spid="32" grpId="0"/>
      <p:bldP spid="36"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410353" y="1212370"/>
            <a:ext cx="2473726" cy="1301816"/>
            <a:chOff x="2516155" y="2608368"/>
            <a:chExt cx="2103235" cy="1106843"/>
          </a:xfrm>
        </p:grpSpPr>
        <p:sp>
          <p:nvSpPr>
            <p:cNvPr id="74"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752364" y="3975718"/>
            <a:ext cx="3901988" cy="1148692"/>
            <a:chOff x="1128058" y="4044079"/>
            <a:chExt cx="4577356" cy="1347511"/>
          </a:xfrm>
        </p:grpSpPr>
        <p:sp>
          <p:nvSpPr>
            <p:cNvPr id="79"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0" name="组合 79"/>
            <p:cNvGrpSpPr/>
            <p:nvPr/>
          </p:nvGrpSpPr>
          <p:grpSpPr>
            <a:xfrm>
              <a:off x="1274552" y="4044079"/>
              <a:ext cx="2163693" cy="1102193"/>
              <a:chOff x="1480233" y="3674519"/>
              <a:chExt cx="2163693" cy="1102193"/>
            </a:xfrm>
          </p:grpSpPr>
          <p:sp>
            <p:nvSpPr>
              <p:cNvPr id="9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1"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3" name="组合 82"/>
            <p:cNvGrpSpPr/>
            <p:nvPr/>
          </p:nvGrpSpPr>
          <p:grpSpPr>
            <a:xfrm>
              <a:off x="3406853" y="4044079"/>
              <a:ext cx="2163694" cy="1102193"/>
              <a:chOff x="3612534" y="3674519"/>
              <a:chExt cx="2163694" cy="1102193"/>
            </a:xfrm>
          </p:grpSpPr>
          <p:sp>
            <p:nvSpPr>
              <p:cNvPr id="88"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572471" y="2496723"/>
            <a:ext cx="2311608" cy="1107996"/>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zh-CN" altLang="en-US" sz="6600" dirty="0"/>
              <a:t>目录</a:t>
            </a:r>
            <a:endParaRPr lang="zh-CN" altLang="en-US" sz="6600" dirty="0"/>
          </a:p>
        </p:txBody>
      </p:sp>
      <p:sp>
        <p:nvSpPr>
          <p:cNvPr id="95" name="文本框 94"/>
          <p:cNvSpPr txBox="1"/>
          <p:nvPr/>
        </p:nvSpPr>
        <p:spPr>
          <a:xfrm>
            <a:off x="1575801" y="3575408"/>
            <a:ext cx="2311608" cy="584775"/>
          </a:xfrm>
          <a:prstGeom prst="rect">
            <a:avLst/>
          </a:prstGeom>
          <a:noFill/>
        </p:spPr>
        <p:txBody>
          <a:bodyPr wrap="square" rtlCol="0">
            <a:spAutoFit/>
          </a:bodyPr>
          <a:lstStyle>
            <a:defPPr>
              <a:defRPr lang="zh-CN"/>
            </a:defPPr>
            <a:lvl1pPr>
              <a:defRPr sz="7200">
                <a:latin typeface="造字工房坚黑（非商用）常规体" pitchFamily="2" charset="-122"/>
                <a:ea typeface="造字工房坚黑（非商用）常规体" pitchFamily="2" charset="-122"/>
              </a:defRPr>
            </a:lvl1pPr>
          </a:lstStyle>
          <a:p>
            <a:pPr algn="dist"/>
            <a:r>
              <a:rPr lang="en-US" altLang="zh-CN" sz="3200" dirty="0">
                <a:latin typeface="+mn-lt"/>
                <a:ea typeface="Adobe Gothic Std B" panose="020B0800000000000000" pitchFamily="34" charset="-128"/>
              </a:rPr>
              <a:t>CONTENT</a:t>
            </a:r>
            <a:endParaRPr lang="zh-CN" altLang="en-US" sz="3200" dirty="0">
              <a:latin typeface="+mn-lt"/>
            </a:endParaRPr>
          </a:p>
        </p:txBody>
      </p:sp>
      <p:grpSp>
        <p:nvGrpSpPr>
          <p:cNvPr id="96" name="组合 95"/>
          <p:cNvGrpSpPr/>
          <p:nvPr/>
        </p:nvGrpSpPr>
        <p:grpSpPr>
          <a:xfrm>
            <a:off x="6311182" y="5118129"/>
            <a:ext cx="675872" cy="673963"/>
            <a:chOff x="2997492" y="791145"/>
            <a:chExt cx="1234735" cy="1231247"/>
          </a:xfrm>
        </p:grpSpPr>
        <p:sp>
          <p:nvSpPr>
            <p:cNvPr id="97"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4" name="组合 103"/>
          <p:cNvGrpSpPr/>
          <p:nvPr/>
        </p:nvGrpSpPr>
        <p:grpSpPr>
          <a:xfrm>
            <a:off x="7314412" y="3148741"/>
            <a:ext cx="675872" cy="673963"/>
            <a:chOff x="4707751" y="1336428"/>
            <a:chExt cx="1234735" cy="1231247"/>
          </a:xfrm>
        </p:grpSpPr>
        <p:sp>
          <p:nvSpPr>
            <p:cNvPr id="105"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1"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5" name="组合 124"/>
          <p:cNvGrpSpPr/>
          <p:nvPr/>
        </p:nvGrpSpPr>
        <p:grpSpPr>
          <a:xfrm>
            <a:off x="6998420" y="4263701"/>
            <a:ext cx="654871" cy="654235"/>
            <a:chOff x="5600667" y="3123422"/>
            <a:chExt cx="1196368" cy="1195205"/>
          </a:xfrm>
        </p:grpSpPr>
        <p:sp>
          <p:nvSpPr>
            <p:cNvPr id="126"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2"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6976764" y="2045517"/>
            <a:ext cx="675872" cy="673963"/>
            <a:chOff x="1287233" y="1336428"/>
            <a:chExt cx="1234735" cy="1231247"/>
          </a:xfrm>
        </p:grpSpPr>
        <p:sp>
          <p:nvSpPr>
            <p:cNvPr id="135"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5"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6239483" y="1178947"/>
            <a:ext cx="655507" cy="654234"/>
            <a:chOff x="431522" y="3123422"/>
            <a:chExt cx="1197530" cy="1195205"/>
          </a:xfrm>
        </p:grpSpPr>
        <p:sp>
          <p:nvSpPr>
            <p:cNvPr id="15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9"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2" name="文本框 191"/>
          <p:cNvSpPr txBox="1"/>
          <p:nvPr/>
        </p:nvSpPr>
        <p:spPr>
          <a:xfrm>
            <a:off x="7180583" y="1212370"/>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01 </a:t>
            </a:r>
            <a:r>
              <a:rPr lang="zh-CN" altLang="en-US" sz="2800" dirty="0">
                <a:latin typeface="冬青黑体简体中文 W3" panose="020B0300000000000000" pitchFamily="34" charset="-122"/>
                <a:ea typeface="冬青黑体简体中文 W3" panose="020B0300000000000000" pitchFamily="34" charset="-122"/>
              </a:rPr>
              <a:t>上次课程回顾</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3" name="文本框 192"/>
          <p:cNvSpPr txBox="1"/>
          <p:nvPr/>
        </p:nvSpPr>
        <p:spPr>
          <a:xfrm>
            <a:off x="7959954" y="2230151"/>
            <a:ext cx="2212465"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02 </a:t>
            </a:r>
            <a:r>
              <a:rPr lang="zh-CN" altLang="en-US" sz="2800" dirty="0">
                <a:latin typeface="冬青黑体简体中文 W3" panose="020B0300000000000000" pitchFamily="34" charset="-122"/>
                <a:ea typeface="冬青黑体简体中文 W3" panose="020B0300000000000000" pitchFamily="34" charset="-122"/>
              </a:rPr>
              <a:t>课程概述</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4" name="文本框 193"/>
          <p:cNvSpPr txBox="1"/>
          <p:nvPr/>
        </p:nvSpPr>
        <p:spPr>
          <a:xfrm>
            <a:off x="8152203" y="3247932"/>
            <a:ext cx="2930610"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03 </a:t>
            </a:r>
            <a:r>
              <a:rPr lang="zh-CN" altLang="en-US" sz="2800" dirty="0">
                <a:latin typeface="冬青黑体简体中文 W3" panose="020B0300000000000000" pitchFamily="34" charset="-122"/>
                <a:ea typeface="冬青黑体简体中文 W3" panose="020B0300000000000000" pitchFamily="34" charset="-122"/>
              </a:rPr>
              <a:t>课程具体内容</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5" name="文本框 194"/>
          <p:cNvSpPr txBox="1"/>
          <p:nvPr/>
        </p:nvSpPr>
        <p:spPr>
          <a:xfrm>
            <a:off x="7958351" y="4265713"/>
            <a:ext cx="221406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04 </a:t>
            </a:r>
            <a:r>
              <a:rPr lang="zh-CN" altLang="en-US" sz="2800" dirty="0">
                <a:latin typeface="冬青黑体简体中文 W3" panose="020B0300000000000000" pitchFamily="34" charset="-122"/>
                <a:ea typeface="冬青黑体简体中文 W3" panose="020B0300000000000000" pitchFamily="34" charset="-122"/>
              </a:rPr>
              <a:t>课程总结</a:t>
            </a:r>
            <a:endParaRPr lang="zh-CN" altLang="en-US" sz="2800" dirty="0">
              <a:latin typeface="冬青黑体简体中文 W3" panose="020B0300000000000000" pitchFamily="34" charset="-122"/>
              <a:ea typeface="冬青黑体简体中文 W3" panose="020B0300000000000000" pitchFamily="34" charset="-122"/>
            </a:endParaRPr>
          </a:p>
        </p:txBody>
      </p:sp>
      <p:sp>
        <p:nvSpPr>
          <p:cNvPr id="196" name="文本框 195"/>
          <p:cNvSpPr txBox="1"/>
          <p:nvPr/>
        </p:nvSpPr>
        <p:spPr>
          <a:xfrm>
            <a:off x="7180583" y="5283493"/>
            <a:ext cx="2571538" cy="523220"/>
          </a:xfrm>
          <a:prstGeom prst="rect">
            <a:avLst/>
          </a:prstGeom>
          <a:noFill/>
        </p:spPr>
        <p:txBody>
          <a:bodyPr wrap="none" rtlCol="0">
            <a:spAutoFit/>
          </a:bodyPr>
          <a:lstStyle/>
          <a:p>
            <a:r>
              <a:rPr lang="en-US" altLang="zh-CN" sz="2800" dirty="0">
                <a:latin typeface="冬青黑体简体中文 W3" panose="020B0300000000000000" pitchFamily="34" charset="-122"/>
                <a:ea typeface="冬青黑体简体中文 W3" panose="020B0300000000000000" pitchFamily="34" charset="-122"/>
              </a:rPr>
              <a:t>05 </a:t>
            </a:r>
            <a:r>
              <a:rPr lang="zh-CN" altLang="en-US" sz="2800" dirty="0">
                <a:latin typeface="冬青黑体简体中文 W3" panose="020B0300000000000000" pitchFamily="34" charset="-122"/>
                <a:ea typeface="冬青黑体简体中文 W3" panose="020B0300000000000000" pitchFamily="34" charset="-122"/>
              </a:rPr>
              <a:t>提问与作业</a:t>
            </a:r>
            <a:endParaRPr lang="zh-CN" altLang="en-US" sz="2800" dirty="0">
              <a:latin typeface="冬青黑体简体中文 W3" panose="020B0300000000000000" pitchFamily="34" charset="-122"/>
              <a:ea typeface="冬青黑体简体中文 W3" panose="020B0300000000000000" pitchFamily="34" charset="-122"/>
            </a:endParaRPr>
          </a:p>
        </p:txBody>
      </p:sp>
      <p:grpSp>
        <p:nvGrpSpPr>
          <p:cNvPr id="197" name="组合 196"/>
          <p:cNvGrpSpPr/>
          <p:nvPr/>
        </p:nvGrpSpPr>
        <p:grpSpPr>
          <a:xfrm>
            <a:off x="5517926" y="5163561"/>
            <a:ext cx="537111" cy="535367"/>
            <a:chOff x="5587878" y="2450247"/>
            <a:chExt cx="358096" cy="356934"/>
          </a:xfrm>
        </p:grpSpPr>
        <p:sp>
          <p:nvSpPr>
            <p:cNvPr id="198"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1187461" y="5282851"/>
            <a:ext cx="3111087" cy="478971"/>
            <a:chOff x="1794473" y="5455123"/>
            <a:chExt cx="3649561" cy="561872"/>
          </a:xfrm>
        </p:grpSpPr>
        <p:grpSp>
          <p:nvGrpSpPr>
            <p:cNvPr id="201" name="组合 200"/>
            <p:cNvGrpSpPr/>
            <p:nvPr/>
          </p:nvGrpSpPr>
          <p:grpSpPr>
            <a:xfrm>
              <a:off x="1794473" y="5464736"/>
              <a:ext cx="3649561" cy="552259"/>
              <a:chOff x="1819727" y="5170850"/>
              <a:chExt cx="3649561" cy="552259"/>
            </a:xfrm>
          </p:grpSpPr>
          <p:sp>
            <p:nvSpPr>
              <p:cNvPr id="20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202" name="文本框 201"/>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p:cTn id="7" dur="500" fill="hold"/>
                                        <p:tgtEl>
                                          <p:spTgt spid="197"/>
                                        </p:tgtEl>
                                        <p:attrNameLst>
                                          <p:attrName>ppt_w</p:attrName>
                                        </p:attrNameLst>
                                      </p:cBhvr>
                                      <p:tavLst>
                                        <p:tav tm="0">
                                          <p:val>
                                            <p:fltVal val="0"/>
                                          </p:val>
                                        </p:tav>
                                        <p:tav tm="100000">
                                          <p:val>
                                            <p:strVal val="#ppt_w"/>
                                          </p:val>
                                        </p:tav>
                                      </p:tavLst>
                                    </p:anim>
                                    <p:anim calcmode="lin" valueType="num">
                                      <p:cBhvr>
                                        <p:cTn id="8" dur="500" fill="hold"/>
                                        <p:tgtEl>
                                          <p:spTgt spid="197"/>
                                        </p:tgtEl>
                                        <p:attrNameLst>
                                          <p:attrName>ppt_h</p:attrName>
                                        </p:attrNameLst>
                                      </p:cBhvr>
                                      <p:tavLst>
                                        <p:tav tm="0">
                                          <p:val>
                                            <p:fltVal val="0"/>
                                          </p:val>
                                        </p:tav>
                                        <p:tav tm="100000">
                                          <p:val>
                                            <p:strVal val="#ppt_h"/>
                                          </p:val>
                                        </p:tav>
                                      </p:tavLst>
                                    </p:anim>
                                    <p:animEffect transition="in" filter="fade">
                                      <p:cBhvr>
                                        <p:cTn id="9" dur="500"/>
                                        <p:tgtEl>
                                          <p:spTgt spid="197"/>
                                        </p:tgtEl>
                                      </p:cBhvr>
                                    </p:animEffect>
                                  </p:childTnLst>
                                </p:cTn>
                              </p:par>
                              <p:par>
                                <p:cTn id="10" presetID="9" presetClass="emph" presetSubtype="0" nodeType="withEffect">
                                  <p:stCondLst>
                                    <p:cond delay="0"/>
                                  </p:stCondLst>
                                  <p:childTnLst>
                                    <p:set>
                                      <p:cBhvr>
                                        <p:cTn id="11" dur="indefinite"/>
                                        <p:tgtEl>
                                          <p:spTgt spid="150"/>
                                        </p:tgtEl>
                                        <p:attrNameLst>
                                          <p:attrName>style.opacity</p:attrName>
                                        </p:attrNameLst>
                                      </p:cBhvr>
                                      <p:to>
                                        <p:strVal val="0.5"/>
                                      </p:to>
                                    </p:set>
                                    <p:animEffect filter="image" prLst="opacity: 0.5">
                                      <p:cBhvr rctx="IE">
                                        <p:cTn id="12" dur="indefinite"/>
                                        <p:tgtEl>
                                          <p:spTgt spid="150"/>
                                        </p:tgtEl>
                                      </p:cBhvr>
                                    </p:animEffect>
                                  </p:childTnLst>
                                </p:cTn>
                              </p:par>
                              <p:par>
                                <p:cTn id="13" presetID="9" presetClass="emph" presetSubtype="0" grpId="0" nodeType="withEffect">
                                  <p:stCondLst>
                                    <p:cond delay="0"/>
                                  </p:stCondLst>
                                  <p:childTnLst>
                                    <p:set>
                                      <p:cBhvr>
                                        <p:cTn id="14" dur="indefinite"/>
                                        <p:tgtEl>
                                          <p:spTgt spid="192"/>
                                        </p:tgtEl>
                                        <p:attrNameLst>
                                          <p:attrName>style.opacity</p:attrName>
                                        </p:attrNameLst>
                                      </p:cBhvr>
                                      <p:to>
                                        <p:strVal val="0.5"/>
                                      </p:to>
                                    </p:set>
                                    <p:animEffect filter="image" prLst="opacity: 0.5">
                                      <p:cBhvr rctx="IE">
                                        <p:cTn id="15" dur="indefinite"/>
                                        <p:tgtEl>
                                          <p:spTgt spid="192"/>
                                        </p:tgtEl>
                                      </p:cBhvr>
                                    </p:animEffect>
                                  </p:childTnLst>
                                </p:cTn>
                              </p:par>
                              <p:par>
                                <p:cTn id="16" presetID="9" presetClass="emph" presetSubtype="0" nodeType="withEffect">
                                  <p:stCondLst>
                                    <p:cond delay="0"/>
                                  </p:stCondLst>
                                  <p:childTnLst>
                                    <p:set>
                                      <p:cBhvr>
                                        <p:cTn id="17" dur="indefinite"/>
                                        <p:tgtEl>
                                          <p:spTgt spid="134"/>
                                        </p:tgtEl>
                                        <p:attrNameLst>
                                          <p:attrName>style.opacity</p:attrName>
                                        </p:attrNameLst>
                                      </p:cBhvr>
                                      <p:to>
                                        <p:strVal val="0.25"/>
                                      </p:to>
                                    </p:set>
                                    <p:animEffect filter="image" prLst="opacity: 0.25">
                                      <p:cBhvr rctx="IE">
                                        <p:cTn id="18" dur="indefinite"/>
                                        <p:tgtEl>
                                          <p:spTgt spid="134"/>
                                        </p:tgtEl>
                                      </p:cBhvr>
                                    </p:animEffect>
                                  </p:childTnLst>
                                </p:cTn>
                              </p:par>
                              <p:par>
                                <p:cTn id="19" presetID="9" presetClass="emph" presetSubtype="0" grpId="0" nodeType="withEffect">
                                  <p:stCondLst>
                                    <p:cond delay="0"/>
                                  </p:stCondLst>
                                  <p:childTnLst>
                                    <p:set>
                                      <p:cBhvr>
                                        <p:cTn id="20" dur="indefinite"/>
                                        <p:tgtEl>
                                          <p:spTgt spid="193"/>
                                        </p:tgtEl>
                                        <p:attrNameLst>
                                          <p:attrName>style.opacity</p:attrName>
                                        </p:attrNameLst>
                                      </p:cBhvr>
                                      <p:to>
                                        <p:strVal val="0.25"/>
                                      </p:to>
                                    </p:set>
                                    <p:animEffect filter="image" prLst="opacity: 0.25">
                                      <p:cBhvr rctx="IE">
                                        <p:cTn id="21" dur="indefinite"/>
                                        <p:tgtEl>
                                          <p:spTgt spid="193"/>
                                        </p:tgtEl>
                                      </p:cBhvr>
                                    </p:animEffect>
                                  </p:childTnLst>
                                </p:cTn>
                              </p:par>
                              <p:par>
                                <p:cTn id="22" presetID="9" presetClass="emph" presetSubtype="0" nodeType="withEffect">
                                  <p:stCondLst>
                                    <p:cond delay="0"/>
                                  </p:stCondLst>
                                  <p:childTnLst>
                                    <p:set>
                                      <p:cBhvr>
                                        <p:cTn id="23" dur="indefinite"/>
                                        <p:tgtEl>
                                          <p:spTgt spid="104"/>
                                        </p:tgtEl>
                                        <p:attrNameLst>
                                          <p:attrName>style.opacity</p:attrName>
                                        </p:attrNameLst>
                                      </p:cBhvr>
                                      <p:to>
                                        <p:strVal val="0.25"/>
                                      </p:to>
                                    </p:set>
                                    <p:animEffect filter="image" prLst="opacity: 0.25">
                                      <p:cBhvr rctx="IE">
                                        <p:cTn id="24" dur="indefinite"/>
                                        <p:tgtEl>
                                          <p:spTgt spid="104"/>
                                        </p:tgtEl>
                                      </p:cBhvr>
                                    </p:animEffect>
                                  </p:childTnLst>
                                </p:cTn>
                              </p:par>
                              <p:par>
                                <p:cTn id="25" presetID="9" presetClass="emph" presetSubtype="0" grpId="0" nodeType="withEffect">
                                  <p:stCondLst>
                                    <p:cond delay="0"/>
                                  </p:stCondLst>
                                  <p:childTnLst>
                                    <p:set>
                                      <p:cBhvr>
                                        <p:cTn id="26" dur="indefinite"/>
                                        <p:tgtEl>
                                          <p:spTgt spid="194"/>
                                        </p:tgtEl>
                                        <p:attrNameLst>
                                          <p:attrName>style.opacity</p:attrName>
                                        </p:attrNameLst>
                                      </p:cBhvr>
                                      <p:to>
                                        <p:strVal val="0.25"/>
                                      </p:to>
                                    </p:set>
                                    <p:animEffect filter="image" prLst="opacity: 0.25">
                                      <p:cBhvr rctx="IE">
                                        <p:cTn id="27" dur="indefinite"/>
                                        <p:tgtEl>
                                          <p:spTgt spid="194"/>
                                        </p:tgtEl>
                                      </p:cBhvr>
                                    </p:animEffect>
                                  </p:childTnLst>
                                </p:cTn>
                              </p:par>
                              <p:par>
                                <p:cTn id="28" presetID="9" presetClass="emph" presetSubtype="0" nodeType="withEffect">
                                  <p:stCondLst>
                                    <p:cond delay="0"/>
                                  </p:stCondLst>
                                  <p:childTnLst>
                                    <p:set>
                                      <p:cBhvr>
                                        <p:cTn id="29" dur="indefinite"/>
                                        <p:tgtEl>
                                          <p:spTgt spid="125"/>
                                        </p:tgtEl>
                                        <p:attrNameLst>
                                          <p:attrName>style.opacity</p:attrName>
                                        </p:attrNameLst>
                                      </p:cBhvr>
                                      <p:to>
                                        <p:strVal val="0.25"/>
                                      </p:to>
                                    </p:set>
                                    <p:animEffect filter="image" prLst="opacity: 0.25">
                                      <p:cBhvr rctx="IE">
                                        <p:cTn id="30" dur="indefinite"/>
                                        <p:tgtEl>
                                          <p:spTgt spid="125"/>
                                        </p:tgtEl>
                                      </p:cBhvr>
                                    </p:animEffect>
                                  </p:childTnLst>
                                </p:cTn>
                              </p:par>
                              <p:par>
                                <p:cTn id="31" presetID="9" presetClass="emph" presetSubtype="0" grpId="0" nodeType="withEffect">
                                  <p:stCondLst>
                                    <p:cond delay="0"/>
                                  </p:stCondLst>
                                  <p:childTnLst>
                                    <p:set>
                                      <p:cBhvr>
                                        <p:cTn id="32" dur="indefinite"/>
                                        <p:tgtEl>
                                          <p:spTgt spid="195"/>
                                        </p:tgtEl>
                                        <p:attrNameLst>
                                          <p:attrName>style.opacity</p:attrName>
                                        </p:attrNameLst>
                                      </p:cBhvr>
                                      <p:to>
                                        <p:strVal val="0.25"/>
                                      </p:to>
                                    </p:set>
                                    <p:animEffect filter="image" prLst="opacity: 0.25">
                                      <p:cBhvr rctx="IE">
                                        <p:cTn id="33" dur="indefinite"/>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p:bldP spid="193" grpId="0"/>
      <p:bldP spid="194" grpId="0"/>
      <p:bldP spid="19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7"/>
          <p:cNvGrpSpPr/>
          <p:nvPr/>
        </p:nvGrpSpPr>
        <p:grpSpPr>
          <a:xfrm>
            <a:off x="6059488" y="1633368"/>
            <a:ext cx="5143536" cy="1061028"/>
            <a:chOff x="4500562" y="1643056"/>
            <a:chExt cx="3857652" cy="795770"/>
          </a:xfrm>
        </p:grpSpPr>
        <p:sp>
          <p:nvSpPr>
            <p:cNvPr id="5" name="Rectangle 14"/>
            <p:cNvSpPr/>
            <p:nvPr/>
          </p:nvSpPr>
          <p:spPr>
            <a:xfrm>
              <a:off x="4500562" y="1643056"/>
              <a:ext cx="2197670" cy="346248"/>
            </a:xfrm>
            <a:prstGeom prst="rect">
              <a:avLst/>
            </a:prstGeom>
          </p:spPr>
          <p:txBody>
            <a:bodyPr wrap="none">
              <a:spAutoFit/>
            </a:bodyPr>
            <a:lstStyle/>
            <a:p>
              <a:r>
                <a:rPr lang="en-US" sz="24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Teamwork Strategy</a:t>
              </a:r>
              <a:endParaRPr lang="en-US" sz="24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15"/>
            <p:cNvSpPr/>
            <p:nvPr/>
          </p:nvSpPr>
          <p:spPr>
            <a:xfrm>
              <a:off x="4500562" y="2000245"/>
              <a:ext cx="3857652" cy="438581"/>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r>
                <a:rPr lang="zh-CN" altLang="en-US" sz="16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endParaRPr lang="ms-MY" sz="1600"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7" name="Freeform 26"/>
          <p:cNvSpPr/>
          <p:nvPr/>
        </p:nvSpPr>
        <p:spPr bwMode="auto">
          <a:xfrm>
            <a:off x="6277496" y="3238040"/>
            <a:ext cx="152691" cy="15835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nvGrpSpPr>
          <p:cNvPr id="8" name="Group 98"/>
          <p:cNvGrpSpPr/>
          <p:nvPr/>
        </p:nvGrpSpPr>
        <p:grpSpPr>
          <a:xfrm>
            <a:off x="571461" y="1809739"/>
            <a:ext cx="4042235" cy="4042235"/>
            <a:chOff x="428596" y="1357304"/>
            <a:chExt cx="3031676" cy="3031676"/>
          </a:xfrm>
        </p:grpSpPr>
        <p:sp>
          <p:nvSpPr>
            <p:cNvPr id="9" name="Oval 7"/>
            <p:cNvSpPr/>
            <p:nvPr/>
          </p:nvSpPr>
          <p:spPr>
            <a:xfrm>
              <a:off x="428596" y="1357304"/>
              <a:ext cx="3031676" cy="30316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18"/>
            <p:cNvSpPr/>
            <p:nvPr/>
          </p:nvSpPr>
          <p:spPr>
            <a:xfrm>
              <a:off x="928662" y="1714494"/>
              <a:ext cx="1111122" cy="438581"/>
            </a:xfrm>
            <a:prstGeom prst="rect">
              <a:avLst/>
            </a:prstGeom>
          </p:spPr>
          <p:txBody>
            <a:bodyPr wrap="none">
              <a:spAutoFit/>
            </a:bodyPr>
            <a:lstStyle/>
            <a:p>
              <a:r>
                <a:rPr lang="en-US"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Idea..?</a:t>
              </a:r>
              <a:endParaRPr lang="en-US"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9"/>
            <p:cNvGrpSpPr/>
            <p:nvPr/>
          </p:nvGrpSpPr>
          <p:grpSpPr>
            <a:xfrm>
              <a:off x="543090" y="2405823"/>
              <a:ext cx="2329721" cy="1766692"/>
              <a:chOff x="543090" y="2405823"/>
              <a:chExt cx="2329721" cy="1766692"/>
            </a:xfrm>
          </p:grpSpPr>
          <p:sp>
            <p:nvSpPr>
              <p:cNvPr id="12" name="Freeform 7"/>
              <p:cNvSpPr/>
              <p:nvPr/>
            </p:nvSpPr>
            <p:spPr bwMode="auto">
              <a:xfrm rot="1800000">
                <a:off x="1513918" y="2733611"/>
                <a:ext cx="25758" cy="24587"/>
              </a:xfrm>
              <a:custGeom>
                <a:avLst/>
                <a:gdLst/>
                <a:ahLst/>
                <a:cxnLst>
                  <a:cxn ang="0">
                    <a:pos x="0" y="44"/>
                  </a:cxn>
                  <a:cxn ang="0">
                    <a:pos x="7" y="0"/>
                  </a:cxn>
                  <a:cxn ang="0">
                    <a:pos x="7" y="0"/>
                  </a:cxn>
                  <a:cxn ang="0">
                    <a:pos x="19" y="7"/>
                  </a:cxn>
                  <a:cxn ang="0">
                    <a:pos x="31" y="11"/>
                  </a:cxn>
                  <a:cxn ang="0">
                    <a:pos x="38" y="14"/>
                  </a:cxn>
                  <a:cxn ang="0">
                    <a:pos x="43" y="14"/>
                  </a:cxn>
                  <a:cxn ang="0">
                    <a:pos x="43" y="14"/>
                  </a:cxn>
                  <a:cxn ang="0">
                    <a:pos x="0" y="44"/>
                  </a:cxn>
                  <a:cxn ang="0">
                    <a:pos x="0" y="44"/>
                  </a:cxn>
                </a:cxnLst>
                <a:rect l="0" t="0" r="r" b="b"/>
                <a:pathLst>
                  <a:path w="43" h="44">
                    <a:moveTo>
                      <a:pt x="0" y="44"/>
                    </a:moveTo>
                    <a:lnTo>
                      <a:pt x="7" y="0"/>
                    </a:lnTo>
                    <a:lnTo>
                      <a:pt x="7" y="0"/>
                    </a:lnTo>
                    <a:lnTo>
                      <a:pt x="19" y="7"/>
                    </a:lnTo>
                    <a:lnTo>
                      <a:pt x="31" y="11"/>
                    </a:lnTo>
                    <a:lnTo>
                      <a:pt x="38" y="14"/>
                    </a:lnTo>
                    <a:lnTo>
                      <a:pt x="43" y="14"/>
                    </a:lnTo>
                    <a:lnTo>
                      <a:pt x="43" y="14"/>
                    </a:lnTo>
                    <a:lnTo>
                      <a:pt x="0" y="44"/>
                    </a:lnTo>
                    <a:lnTo>
                      <a:pt x="0" y="44"/>
                    </a:lnTo>
                    <a:close/>
                  </a:path>
                </a:pathLst>
              </a:custGeom>
              <a:noFill/>
              <a:ln w="1">
                <a:solidFill>
                  <a:srgbClr val="000000"/>
                </a:solidFill>
                <a:prstDash val="solid"/>
                <a:round/>
              </a:ln>
            </p:spPr>
            <p:txBody>
              <a:bodyPr vert="horz" wrap="square" lIns="121920" tIns="60960" rIns="121920" bIns="60960" numCol="1" anchor="t" anchorCtr="0" compatLnSpc="1"/>
              <a:lstStyle/>
              <a:p>
                <a:endParaRPr lang="en-US" sz="3200"/>
              </a:p>
            </p:txBody>
          </p:sp>
          <p:sp>
            <p:nvSpPr>
              <p:cNvPr id="13" name="Freeform 8"/>
              <p:cNvSpPr/>
              <p:nvPr/>
            </p:nvSpPr>
            <p:spPr bwMode="auto">
              <a:xfrm rot="1800000">
                <a:off x="695193" y="2407120"/>
                <a:ext cx="899178" cy="909715"/>
              </a:xfrm>
              <a:custGeom>
                <a:avLst/>
                <a:gdLst/>
                <a:ahLst/>
                <a:cxnLst>
                  <a:cxn ang="0">
                    <a:pos x="436" y="1512"/>
                  </a:cxn>
                  <a:cxn ang="0">
                    <a:pos x="500" y="1451"/>
                  </a:cxn>
                  <a:cxn ang="0">
                    <a:pos x="553" y="1387"/>
                  </a:cxn>
                  <a:cxn ang="0">
                    <a:pos x="604" y="1324"/>
                  </a:cxn>
                  <a:cxn ang="0">
                    <a:pos x="699" y="1217"/>
                  </a:cxn>
                  <a:cxn ang="0">
                    <a:pos x="894" y="1018"/>
                  </a:cxn>
                  <a:cxn ang="0">
                    <a:pos x="955" y="948"/>
                  </a:cxn>
                  <a:cxn ang="0">
                    <a:pos x="987" y="884"/>
                  </a:cxn>
                  <a:cxn ang="0">
                    <a:pos x="1018" y="787"/>
                  </a:cxn>
                  <a:cxn ang="0">
                    <a:pos x="1026" y="804"/>
                  </a:cxn>
                  <a:cxn ang="0">
                    <a:pos x="1047" y="823"/>
                  </a:cxn>
                  <a:cxn ang="0">
                    <a:pos x="1067" y="824"/>
                  </a:cxn>
                  <a:cxn ang="0">
                    <a:pos x="1083" y="819"/>
                  </a:cxn>
                  <a:cxn ang="0">
                    <a:pos x="1106" y="800"/>
                  </a:cxn>
                  <a:cxn ang="0">
                    <a:pos x="1134" y="757"/>
                  </a:cxn>
                  <a:cxn ang="0">
                    <a:pos x="1147" y="715"/>
                  </a:cxn>
                  <a:cxn ang="0">
                    <a:pos x="1168" y="725"/>
                  </a:cxn>
                  <a:cxn ang="0">
                    <a:pos x="1201" y="729"/>
                  </a:cxn>
                  <a:cxn ang="0">
                    <a:pos x="1220" y="722"/>
                  </a:cxn>
                  <a:cxn ang="0">
                    <a:pos x="1232" y="710"/>
                  </a:cxn>
                  <a:cxn ang="0">
                    <a:pos x="1248" y="668"/>
                  </a:cxn>
                  <a:cxn ang="0">
                    <a:pos x="1262" y="571"/>
                  </a:cxn>
                  <a:cxn ang="0">
                    <a:pos x="1304" y="519"/>
                  </a:cxn>
                  <a:cxn ang="0">
                    <a:pos x="1387" y="447"/>
                  </a:cxn>
                  <a:cxn ang="0">
                    <a:pos x="1446" y="384"/>
                  </a:cxn>
                  <a:cxn ang="0">
                    <a:pos x="1462" y="361"/>
                  </a:cxn>
                  <a:cxn ang="0">
                    <a:pos x="1500" y="350"/>
                  </a:cxn>
                  <a:cxn ang="0">
                    <a:pos x="1526" y="335"/>
                  </a:cxn>
                  <a:cxn ang="0">
                    <a:pos x="1537" y="317"/>
                  </a:cxn>
                  <a:cxn ang="0">
                    <a:pos x="1536" y="302"/>
                  </a:cxn>
                  <a:cxn ang="0">
                    <a:pos x="1525" y="278"/>
                  </a:cxn>
                  <a:cxn ang="0">
                    <a:pos x="1461" y="216"/>
                  </a:cxn>
                  <a:cxn ang="0">
                    <a:pos x="1429" y="189"/>
                  </a:cxn>
                  <a:cxn ang="0">
                    <a:pos x="1379" y="148"/>
                  </a:cxn>
                  <a:cxn ang="0">
                    <a:pos x="1308" y="109"/>
                  </a:cxn>
                  <a:cxn ang="0">
                    <a:pos x="1251" y="84"/>
                  </a:cxn>
                  <a:cxn ang="0">
                    <a:pos x="1136" y="30"/>
                  </a:cxn>
                  <a:cxn ang="0">
                    <a:pos x="1081" y="4"/>
                  </a:cxn>
                  <a:cxn ang="0">
                    <a:pos x="1055" y="0"/>
                  </a:cxn>
                  <a:cxn ang="0">
                    <a:pos x="1008" y="9"/>
                  </a:cxn>
                  <a:cxn ang="0">
                    <a:pos x="815" y="67"/>
                  </a:cxn>
                  <a:cxn ang="0">
                    <a:pos x="747" y="83"/>
                  </a:cxn>
                  <a:cxn ang="0">
                    <a:pos x="568" y="127"/>
                  </a:cxn>
                  <a:cxn ang="0">
                    <a:pos x="525" y="147"/>
                  </a:cxn>
                  <a:cxn ang="0">
                    <a:pos x="492" y="182"/>
                  </a:cxn>
                  <a:cxn ang="0">
                    <a:pos x="463" y="230"/>
                  </a:cxn>
                  <a:cxn ang="0">
                    <a:pos x="442" y="316"/>
                  </a:cxn>
                  <a:cxn ang="0">
                    <a:pos x="409" y="512"/>
                  </a:cxn>
                  <a:cxn ang="0">
                    <a:pos x="356" y="770"/>
                  </a:cxn>
                  <a:cxn ang="0">
                    <a:pos x="326" y="877"/>
                  </a:cxn>
                  <a:cxn ang="0">
                    <a:pos x="305" y="933"/>
                  </a:cxn>
                  <a:cxn ang="0">
                    <a:pos x="263" y="1016"/>
                  </a:cxn>
                  <a:cxn ang="0">
                    <a:pos x="150" y="1200"/>
                  </a:cxn>
                  <a:cxn ang="0">
                    <a:pos x="44" y="1553"/>
                  </a:cxn>
                </a:cxnLst>
                <a:rect l="0" t="0" r="r" b="b"/>
                <a:pathLst>
                  <a:path w="1537" h="1553">
                    <a:moveTo>
                      <a:pt x="388" y="1553"/>
                    </a:moveTo>
                    <a:lnTo>
                      <a:pt x="388" y="1553"/>
                    </a:lnTo>
                    <a:lnTo>
                      <a:pt x="436" y="1512"/>
                    </a:lnTo>
                    <a:lnTo>
                      <a:pt x="459" y="1492"/>
                    </a:lnTo>
                    <a:lnTo>
                      <a:pt x="481" y="1472"/>
                    </a:lnTo>
                    <a:lnTo>
                      <a:pt x="500" y="1451"/>
                    </a:lnTo>
                    <a:lnTo>
                      <a:pt x="519" y="1431"/>
                    </a:lnTo>
                    <a:lnTo>
                      <a:pt x="537" y="1409"/>
                    </a:lnTo>
                    <a:lnTo>
                      <a:pt x="553" y="1387"/>
                    </a:lnTo>
                    <a:lnTo>
                      <a:pt x="553" y="1387"/>
                    </a:lnTo>
                    <a:lnTo>
                      <a:pt x="579" y="1354"/>
                    </a:lnTo>
                    <a:lnTo>
                      <a:pt x="604" y="1324"/>
                    </a:lnTo>
                    <a:lnTo>
                      <a:pt x="628" y="1296"/>
                    </a:lnTo>
                    <a:lnTo>
                      <a:pt x="651" y="1268"/>
                    </a:lnTo>
                    <a:lnTo>
                      <a:pt x="699" y="1217"/>
                    </a:lnTo>
                    <a:lnTo>
                      <a:pt x="747" y="1169"/>
                    </a:lnTo>
                    <a:lnTo>
                      <a:pt x="844" y="1072"/>
                    </a:lnTo>
                    <a:lnTo>
                      <a:pt x="894" y="1018"/>
                    </a:lnTo>
                    <a:lnTo>
                      <a:pt x="947" y="958"/>
                    </a:lnTo>
                    <a:lnTo>
                      <a:pt x="947" y="958"/>
                    </a:lnTo>
                    <a:lnTo>
                      <a:pt x="955" y="948"/>
                    </a:lnTo>
                    <a:lnTo>
                      <a:pt x="962" y="939"/>
                    </a:lnTo>
                    <a:lnTo>
                      <a:pt x="974" y="913"/>
                    </a:lnTo>
                    <a:lnTo>
                      <a:pt x="987" y="884"/>
                    </a:lnTo>
                    <a:lnTo>
                      <a:pt x="997" y="857"/>
                    </a:lnTo>
                    <a:lnTo>
                      <a:pt x="1012" y="808"/>
                    </a:lnTo>
                    <a:lnTo>
                      <a:pt x="1018" y="787"/>
                    </a:lnTo>
                    <a:lnTo>
                      <a:pt x="1018" y="787"/>
                    </a:lnTo>
                    <a:lnTo>
                      <a:pt x="1022" y="796"/>
                    </a:lnTo>
                    <a:lnTo>
                      <a:pt x="1026" y="804"/>
                    </a:lnTo>
                    <a:lnTo>
                      <a:pt x="1033" y="812"/>
                    </a:lnTo>
                    <a:lnTo>
                      <a:pt x="1042" y="820"/>
                    </a:lnTo>
                    <a:lnTo>
                      <a:pt x="1047" y="823"/>
                    </a:lnTo>
                    <a:lnTo>
                      <a:pt x="1053" y="824"/>
                    </a:lnTo>
                    <a:lnTo>
                      <a:pt x="1060" y="824"/>
                    </a:lnTo>
                    <a:lnTo>
                      <a:pt x="1067" y="824"/>
                    </a:lnTo>
                    <a:lnTo>
                      <a:pt x="1075" y="822"/>
                    </a:lnTo>
                    <a:lnTo>
                      <a:pt x="1083" y="819"/>
                    </a:lnTo>
                    <a:lnTo>
                      <a:pt x="1083" y="819"/>
                    </a:lnTo>
                    <a:lnTo>
                      <a:pt x="1092" y="813"/>
                    </a:lnTo>
                    <a:lnTo>
                      <a:pt x="1100" y="807"/>
                    </a:lnTo>
                    <a:lnTo>
                      <a:pt x="1106" y="800"/>
                    </a:lnTo>
                    <a:lnTo>
                      <a:pt x="1113" y="792"/>
                    </a:lnTo>
                    <a:lnTo>
                      <a:pt x="1124" y="775"/>
                    </a:lnTo>
                    <a:lnTo>
                      <a:pt x="1134" y="757"/>
                    </a:lnTo>
                    <a:lnTo>
                      <a:pt x="1139" y="741"/>
                    </a:lnTo>
                    <a:lnTo>
                      <a:pt x="1145" y="729"/>
                    </a:lnTo>
                    <a:lnTo>
                      <a:pt x="1147" y="715"/>
                    </a:lnTo>
                    <a:lnTo>
                      <a:pt x="1147" y="715"/>
                    </a:lnTo>
                    <a:lnTo>
                      <a:pt x="1157" y="721"/>
                    </a:lnTo>
                    <a:lnTo>
                      <a:pt x="1168" y="725"/>
                    </a:lnTo>
                    <a:lnTo>
                      <a:pt x="1180" y="729"/>
                    </a:lnTo>
                    <a:lnTo>
                      <a:pt x="1194" y="730"/>
                    </a:lnTo>
                    <a:lnTo>
                      <a:pt x="1201" y="729"/>
                    </a:lnTo>
                    <a:lnTo>
                      <a:pt x="1207" y="727"/>
                    </a:lnTo>
                    <a:lnTo>
                      <a:pt x="1214" y="726"/>
                    </a:lnTo>
                    <a:lnTo>
                      <a:pt x="1220" y="722"/>
                    </a:lnTo>
                    <a:lnTo>
                      <a:pt x="1226" y="717"/>
                    </a:lnTo>
                    <a:lnTo>
                      <a:pt x="1232" y="710"/>
                    </a:lnTo>
                    <a:lnTo>
                      <a:pt x="1232" y="710"/>
                    </a:lnTo>
                    <a:lnTo>
                      <a:pt x="1236" y="700"/>
                    </a:lnTo>
                    <a:lnTo>
                      <a:pt x="1240" y="691"/>
                    </a:lnTo>
                    <a:lnTo>
                      <a:pt x="1248" y="668"/>
                    </a:lnTo>
                    <a:lnTo>
                      <a:pt x="1254" y="642"/>
                    </a:lnTo>
                    <a:lnTo>
                      <a:pt x="1258" y="616"/>
                    </a:lnTo>
                    <a:lnTo>
                      <a:pt x="1262" y="571"/>
                    </a:lnTo>
                    <a:lnTo>
                      <a:pt x="1263" y="553"/>
                    </a:lnTo>
                    <a:lnTo>
                      <a:pt x="1263" y="553"/>
                    </a:lnTo>
                    <a:lnTo>
                      <a:pt x="1304" y="519"/>
                    </a:lnTo>
                    <a:lnTo>
                      <a:pt x="1344" y="486"/>
                    </a:lnTo>
                    <a:lnTo>
                      <a:pt x="1387" y="447"/>
                    </a:lnTo>
                    <a:lnTo>
                      <a:pt x="1387" y="447"/>
                    </a:lnTo>
                    <a:lnTo>
                      <a:pt x="1406" y="428"/>
                    </a:lnTo>
                    <a:lnTo>
                      <a:pt x="1423" y="411"/>
                    </a:lnTo>
                    <a:lnTo>
                      <a:pt x="1446" y="384"/>
                    </a:lnTo>
                    <a:lnTo>
                      <a:pt x="1458" y="366"/>
                    </a:lnTo>
                    <a:lnTo>
                      <a:pt x="1462" y="361"/>
                    </a:lnTo>
                    <a:lnTo>
                      <a:pt x="1462" y="361"/>
                    </a:lnTo>
                    <a:lnTo>
                      <a:pt x="1474" y="358"/>
                    </a:lnTo>
                    <a:lnTo>
                      <a:pt x="1487" y="355"/>
                    </a:lnTo>
                    <a:lnTo>
                      <a:pt x="1500" y="350"/>
                    </a:lnTo>
                    <a:lnTo>
                      <a:pt x="1514" y="343"/>
                    </a:lnTo>
                    <a:lnTo>
                      <a:pt x="1521" y="339"/>
                    </a:lnTo>
                    <a:lnTo>
                      <a:pt x="1526" y="335"/>
                    </a:lnTo>
                    <a:lnTo>
                      <a:pt x="1530" y="330"/>
                    </a:lnTo>
                    <a:lnTo>
                      <a:pt x="1534" y="323"/>
                    </a:lnTo>
                    <a:lnTo>
                      <a:pt x="1537" y="317"/>
                    </a:lnTo>
                    <a:lnTo>
                      <a:pt x="1537" y="309"/>
                    </a:lnTo>
                    <a:lnTo>
                      <a:pt x="1537" y="309"/>
                    </a:lnTo>
                    <a:lnTo>
                      <a:pt x="1536" y="302"/>
                    </a:lnTo>
                    <a:lnTo>
                      <a:pt x="1534" y="294"/>
                    </a:lnTo>
                    <a:lnTo>
                      <a:pt x="1530" y="286"/>
                    </a:lnTo>
                    <a:lnTo>
                      <a:pt x="1525" y="278"/>
                    </a:lnTo>
                    <a:lnTo>
                      <a:pt x="1513" y="263"/>
                    </a:lnTo>
                    <a:lnTo>
                      <a:pt x="1496" y="246"/>
                    </a:lnTo>
                    <a:lnTo>
                      <a:pt x="1461" y="216"/>
                    </a:lnTo>
                    <a:lnTo>
                      <a:pt x="1444" y="203"/>
                    </a:lnTo>
                    <a:lnTo>
                      <a:pt x="1429" y="189"/>
                    </a:lnTo>
                    <a:lnTo>
                      <a:pt x="1429" y="189"/>
                    </a:lnTo>
                    <a:lnTo>
                      <a:pt x="1416" y="176"/>
                    </a:lnTo>
                    <a:lnTo>
                      <a:pt x="1398" y="162"/>
                    </a:lnTo>
                    <a:lnTo>
                      <a:pt x="1379" y="148"/>
                    </a:lnTo>
                    <a:lnTo>
                      <a:pt x="1357" y="135"/>
                    </a:lnTo>
                    <a:lnTo>
                      <a:pt x="1334" y="121"/>
                    </a:lnTo>
                    <a:lnTo>
                      <a:pt x="1308" y="109"/>
                    </a:lnTo>
                    <a:lnTo>
                      <a:pt x="1280" y="97"/>
                    </a:lnTo>
                    <a:lnTo>
                      <a:pt x="1251" y="84"/>
                    </a:lnTo>
                    <a:lnTo>
                      <a:pt x="1251" y="84"/>
                    </a:lnTo>
                    <a:lnTo>
                      <a:pt x="1221" y="72"/>
                    </a:lnTo>
                    <a:lnTo>
                      <a:pt x="1191" y="58"/>
                    </a:lnTo>
                    <a:lnTo>
                      <a:pt x="1136" y="30"/>
                    </a:lnTo>
                    <a:lnTo>
                      <a:pt x="1113" y="18"/>
                    </a:lnTo>
                    <a:lnTo>
                      <a:pt x="1090" y="8"/>
                    </a:lnTo>
                    <a:lnTo>
                      <a:pt x="1081" y="4"/>
                    </a:lnTo>
                    <a:lnTo>
                      <a:pt x="1071" y="1"/>
                    </a:lnTo>
                    <a:lnTo>
                      <a:pt x="1062" y="0"/>
                    </a:lnTo>
                    <a:lnTo>
                      <a:pt x="1055" y="0"/>
                    </a:lnTo>
                    <a:lnTo>
                      <a:pt x="1055" y="0"/>
                    </a:lnTo>
                    <a:lnTo>
                      <a:pt x="1036" y="4"/>
                    </a:lnTo>
                    <a:lnTo>
                      <a:pt x="1008" y="9"/>
                    </a:lnTo>
                    <a:lnTo>
                      <a:pt x="944" y="27"/>
                    </a:lnTo>
                    <a:lnTo>
                      <a:pt x="875" y="47"/>
                    </a:lnTo>
                    <a:lnTo>
                      <a:pt x="815" y="67"/>
                    </a:lnTo>
                    <a:lnTo>
                      <a:pt x="815" y="67"/>
                    </a:lnTo>
                    <a:lnTo>
                      <a:pt x="785" y="75"/>
                    </a:lnTo>
                    <a:lnTo>
                      <a:pt x="747" y="83"/>
                    </a:lnTo>
                    <a:lnTo>
                      <a:pt x="654" y="103"/>
                    </a:lnTo>
                    <a:lnTo>
                      <a:pt x="609" y="114"/>
                    </a:lnTo>
                    <a:lnTo>
                      <a:pt x="568" y="127"/>
                    </a:lnTo>
                    <a:lnTo>
                      <a:pt x="551" y="133"/>
                    </a:lnTo>
                    <a:lnTo>
                      <a:pt x="536" y="140"/>
                    </a:lnTo>
                    <a:lnTo>
                      <a:pt x="525" y="147"/>
                    </a:lnTo>
                    <a:lnTo>
                      <a:pt x="517" y="155"/>
                    </a:lnTo>
                    <a:lnTo>
                      <a:pt x="517" y="155"/>
                    </a:lnTo>
                    <a:lnTo>
                      <a:pt x="492" y="182"/>
                    </a:lnTo>
                    <a:lnTo>
                      <a:pt x="482" y="196"/>
                    </a:lnTo>
                    <a:lnTo>
                      <a:pt x="473" y="211"/>
                    </a:lnTo>
                    <a:lnTo>
                      <a:pt x="463" y="230"/>
                    </a:lnTo>
                    <a:lnTo>
                      <a:pt x="455" y="252"/>
                    </a:lnTo>
                    <a:lnTo>
                      <a:pt x="448" y="281"/>
                    </a:lnTo>
                    <a:lnTo>
                      <a:pt x="442" y="316"/>
                    </a:lnTo>
                    <a:lnTo>
                      <a:pt x="442" y="316"/>
                    </a:lnTo>
                    <a:lnTo>
                      <a:pt x="423" y="433"/>
                    </a:lnTo>
                    <a:lnTo>
                      <a:pt x="409" y="512"/>
                    </a:lnTo>
                    <a:lnTo>
                      <a:pt x="393" y="598"/>
                    </a:lnTo>
                    <a:lnTo>
                      <a:pt x="375" y="685"/>
                    </a:lnTo>
                    <a:lnTo>
                      <a:pt x="356" y="770"/>
                    </a:lnTo>
                    <a:lnTo>
                      <a:pt x="346" y="809"/>
                    </a:lnTo>
                    <a:lnTo>
                      <a:pt x="337" y="845"/>
                    </a:lnTo>
                    <a:lnTo>
                      <a:pt x="326" y="877"/>
                    </a:lnTo>
                    <a:lnTo>
                      <a:pt x="316" y="906"/>
                    </a:lnTo>
                    <a:lnTo>
                      <a:pt x="316" y="906"/>
                    </a:lnTo>
                    <a:lnTo>
                      <a:pt x="305" y="933"/>
                    </a:lnTo>
                    <a:lnTo>
                      <a:pt x="292" y="961"/>
                    </a:lnTo>
                    <a:lnTo>
                      <a:pt x="278" y="988"/>
                    </a:lnTo>
                    <a:lnTo>
                      <a:pt x="263" y="1016"/>
                    </a:lnTo>
                    <a:lnTo>
                      <a:pt x="230" y="1074"/>
                    </a:lnTo>
                    <a:lnTo>
                      <a:pt x="192" y="1135"/>
                    </a:lnTo>
                    <a:lnTo>
                      <a:pt x="150" y="1200"/>
                    </a:lnTo>
                    <a:lnTo>
                      <a:pt x="102" y="1267"/>
                    </a:lnTo>
                    <a:lnTo>
                      <a:pt x="0" y="1416"/>
                    </a:lnTo>
                    <a:lnTo>
                      <a:pt x="44" y="1553"/>
                    </a:lnTo>
                    <a:lnTo>
                      <a:pt x="388" y="1553"/>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14" name="Freeform 9"/>
              <p:cNvSpPr/>
              <p:nvPr/>
            </p:nvSpPr>
            <p:spPr bwMode="auto">
              <a:xfrm rot="1800000">
                <a:off x="1286622" y="2846927"/>
                <a:ext cx="144009" cy="158058"/>
              </a:xfrm>
              <a:custGeom>
                <a:avLst/>
                <a:gdLst/>
                <a:ahLst/>
                <a:cxnLst>
                  <a:cxn ang="0">
                    <a:pos x="0" y="234"/>
                  </a:cxn>
                  <a:cxn ang="0">
                    <a:pos x="0" y="234"/>
                  </a:cxn>
                  <a:cxn ang="0">
                    <a:pos x="4" y="243"/>
                  </a:cxn>
                  <a:cxn ang="0">
                    <a:pos x="8" y="251"/>
                  </a:cxn>
                  <a:cxn ang="0">
                    <a:pos x="15" y="259"/>
                  </a:cxn>
                  <a:cxn ang="0">
                    <a:pos x="24" y="267"/>
                  </a:cxn>
                  <a:cxn ang="0">
                    <a:pos x="29" y="270"/>
                  </a:cxn>
                  <a:cxn ang="0">
                    <a:pos x="35" y="271"/>
                  </a:cxn>
                  <a:cxn ang="0">
                    <a:pos x="42" y="271"/>
                  </a:cxn>
                  <a:cxn ang="0">
                    <a:pos x="49" y="271"/>
                  </a:cxn>
                  <a:cxn ang="0">
                    <a:pos x="57" y="269"/>
                  </a:cxn>
                  <a:cxn ang="0">
                    <a:pos x="65" y="266"/>
                  </a:cxn>
                  <a:cxn ang="0">
                    <a:pos x="65" y="266"/>
                  </a:cxn>
                  <a:cxn ang="0">
                    <a:pos x="74" y="260"/>
                  </a:cxn>
                  <a:cxn ang="0">
                    <a:pos x="82" y="254"/>
                  </a:cxn>
                  <a:cxn ang="0">
                    <a:pos x="88" y="247"/>
                  </a:cxn>
                  <a:cxn ang="0">
                    <a:pos x="95" y="239"/>
                  </a:cxn>
                  <a:cxn ang="0">
                    <a:pos x="106" y="222"/>
                  </a:cxn>
                  <a:cxn ang="0">
                    <a:pos x="116" y="204"/>
                  </a:cxn>
                  <a:cxn ang="0">
                    <a:pos x="121" y="188"/>
                  </a:cxn>
                  <a:cxn ang="0">
                    <a:pos x="127" y="176"/>
                  </a:cxn>
                  <a:cxn ang="0">
                    <a:pos x="129" y="162"/>
                  </a:cxn>
                  <a:cxn ang="0">
                    <a:pos x="129" y="162"/>
                  </a:cxn>
                  <a:cxn ang="0">
                    <a:pos x="139" y="168"/>
                  </a:cxn>
                  <a:cxn ang="0">
                    <a:pos x="150" y="172"/>
                  </a:cxn>
                  <a:cxn ang="0">
                    <a:pos x="162" y="176"/>
                  </a:cxn>
                  <a:cxn ang="0">
                    <a:pos x="176" y="177"/>
                  </a:cxn>
                  <a:cxn ang="0">
                    <a:pos x="183" y="176"/>
                  </a:cxn>
                  <a:cxn ang="0">
                    <a:pos x="189" y="174"/>
                  </a:cxn>
                  <a:cxn ang="0">
                    <a:pos x="196" y="173"/>
                  </a:cxn>
                  <a:cxn ang="0">
                    <a:pos x="202" y="169"/>
                  </a:cxn>
                  <a:cxn ang="0">
                    <a:pos x="208" y="164"/>
                  </a:cxn>
                  <a:cxn ang="0">
                    <a:pos x="214" y="157"/>
                  </a:cxn>
                  <a:cxn ang="0">
                    <a:pos x="214" y="157"/>
                  </a:cxn>
                  <a:cxn ang="0">
                    <a:pos x="218" y="147"/>
                  </a:cxn>
                  <a:cxn ang="0">
                    <a:pos x="222" y="138"/>
                  </a:cxn>
                  <a:cxn ang="0">
                    <a:pos x="230" y="115"/>
                  </a:cxn>
                  <a:cxn ang="0">
                    <a:pos x="236" y="89"/>
                  </a:cxn>
                  <a:cxn ang="0">
                    <a:pos x="240" y="63"/>
                  </a:cxn>
                  <a:cxn ang="0">
                    <a:pos x="244" y="18"/>
                  </a:cxn>
                  <a:cxn ang="0">
                    <a:pos x="245" y="0"/>
                  </a:cxn>
                  <a:cxn ang="0">
                    <a:pos x="245" y="0"/>
                  </a:cxn>
                  <a:cxn ang="0">
                    <a:pos x="192" y="42"/>
                  </a:cxn>
                  <a:cxn ang="0">
                    <a:pos x="158" y="71"/>
                  </a:cxn>
                  <a:cxn ang="0">
                    <a:pos x="121" y="102"/>
                  </a:cxn>
                  <a:cxn ang="0">
                    <a:pos x="84" y="136"/>
                  </a:cxn>
                  <a:cxn ang="0">
                    <a:pos x="50" y="170"/>
                  </a:cxn>
                  <a:cxn ang="0">
                    <a:pos x="35" y="187"/>
                  </a:cxn>
                  <a:cxn ang="0">
                    <a:pos x="22" y="204"/>
                  </a:cxn>
                  <a:cxn ang="0">
                    <a:pos x="9" y="219"/>
                  </a:cxn>
                  <a:cxn ang="0">
                    <a:pos x="0" y="234"/>
                  </a:cxn>
                  <a:cxn ang="0">
                    <a:pos x="0" y="234"/>
                  </a:cxn>
                </a:cxnLst>
                <a:rect l="0" t="0" r="r" b="b"/>
                <a:pathLst>
                  <a:path w="245" h="271">
                    <a:moveTo>
                      <a:pt x="0" y="234"/>
                    </a:moveTo>
                    <a:lnTo>
                      <a:pt x="0" y="234"/>
                    </a:lnTo>
                    <a:lnTo>
                      <a:pt x="4" y="243"/>
                    </a:lnTo>
                    <a:lnTo>
                      <a:pt x="8" y="251"/>
                    </a:lnTo>
                    <a:lnTo>
                      <a:pt x="15" y="259"/>
                    </a:lnTo>
                    <a:lnTo>
                      <a:pt x="24" y="267"/>
                    </a:lnTo>
                    <a:lnTo>
                      <a:pt x="29" y="270"/>
                    </a:lnTo>
                    <a:lnTo>
                      <a:pt x="35" y="271"/>
                    </a:lnTo>
                    <a:lnTo>
                      <a:pt x="42" y="271"/>
                    </a:lnTo>
                    <a:lnTo>
                      <a:pt x="49" y="271"/>
                    </a:lnTo>
                    <a:lnTo>
                      <a:pt x="57" y="269"/>
                    </a:lnTo>
                    <a:lnTo>
                      <a:pt x="65" y="266"/>
                    </a:lnTo>
                    <a:lnTo>
                      <a:pt x="65" y="266"/>
                    </a:lnTo>
                    <a:lnTo>
                      <a:pt x="74" y="260"/>
                    </a:lnTo>
                    <a:lnTo>
                      <a:pt x="82" y="254"/>
                    </a:lnTo>
                    <a:lnTo>
                      <a:pt x="88" y="247"/>
                    </a:lnTo>
                    <a:lnTo>
                      <a:pt x="95" y="239"/>
                    </a:lnTo>
                    <a:lnTo>
                      <a:pt x="106" y="222"/>
                    </a:lnTo>
                    <a:lnTo>
                      <a:pt x="116" y="204"/>
                    </a:lnTo>
                    <a:lnTo>
                      <a:pt x="121" y="188"/>
                    </a:lnTo>
                    <a:lnTo>
                      <a:pt x="127" y="176"/>
                    </a:lnTo>
                    <a:lnTo>
                      <a:pt x="129" y="162"/>
                    </a:lnTo>
                    <a:lnTo>
                      <a:pt x="129" y="162"/>
                    </a:lnTo>
                    <a:lnTo>
                      <a:pt x="139" y="168"/>
                    </a:lnTo>
                    <a:lnTo>
                      <a:pt x="150" y="172"/>
                    </a:lnTo>
                    <a:lnTo>
                      <a:pt x="162" y="176"/>
                    </a:lnTo>
                    <a:lnTo>
                      <a:pt x="176" y="177"/>
                    </a:lnTo>
                    <a:lnTo>
                      <a:pt x="183" y="176"/>
                    </a:lnTo>
                    <a:lnTo>
                      <a:pt x="189" y="174"/>
                    </a:lnTo>
                    <a:lnTo>
                      <a:pt x="196" y="173"/>
                    </a:lnTo>
                    <a:lnTo>
                      <a:pt x="202" y="169"/>
                    </a:lnTo>
                    <a:lnTo>
                      <a:pt x="208" y="164"/>
                    </a:lnTo>
                    <a:lnTo>
                      <a:pt x="214" y="157"/>
                    </a:lnTo>
                    <a:lnTo>
                      <a:pt x="214" y="157"/>
                    </a:lnTo>
                    <a:lnTo>
                      <a:pt x="218" y="147"/>
                    </a:lnTo>
                    <a:lnTo>
                      <a:pt x="222" y="138"/>
                    </a:lnTo>
                    <a:lnTo>
                      <a:pt x="230" y="115"/>
                    </a:lnTo>
                    <a:lnTo>
                      <a:pt x="236" y="89"/>
                    </a:lnTo>
                    <a:lnTo>
                      <a:pt x="240" y="63"/>
                    </a:lnTo>
                    <a:lnTo>
                      <a:pt x="244" y="18"/>
                    </a:lnTo>
                    <a:lnTo>
                      <a:pt x="245" y="0"/>
                    </a:lnTo>
                    <a:lnTo>
                      <a:pt x="245" y="0"/>
                    </a:lnTo>
                    <a:lnTo>
                      <a:pt x="192" y="42"/>
                    </a:lnTo>
                    <a:lnTo>
                      <a:pt x="158" y="71"/>
                    </a:lnTo>
                    <a:lnTo>
                      <a:pt x="121" y="102"/>
                    </a:lnTo>
                    <a:lnTo>
                      <a:pt x="84" y="136"/>
                    </a:lnTo>
                    <a:lnTo>
                      <a:pt x="50" y="170"/>
                    </a:lnTo>
                    <a:lnTo>
                      <a:pt x="35" y="187"/>
                    </a:lnTo>
                    <a:lnTo>
                      <a:pt x="22" y="204"/>
                    </a:lnTo>
                    <a:lnTo>
                      <a:pt x="9" y="219"/>
                    </a:lnTo>
                    <a:lnTo>
                      <a:pt x="0" y="234"/>
                    </a:lnTo>
                    <a:lnTo>
                      <a:pt x="0" y="234"/>
                    </a:lnTo>
                    <a:close/>
                  </a:path>
                </a:pathLst>
              </a:custGeom>
              <a:solidFill>
                <a:srgbClr val="AB826D"/>
              </a:solidFill>
              <a:ln w="9525">
                <a:noFill/>
                <a:round/>
              </a:ln>
            </p:spPr>
            <p:txBody>
              <a:bodyPr vert="horz" wrap="square" lIns="121920" tIns="60960" rIns="121920" bIns="60960" numCol="1" anchor="t" anchorCtr="0" compatLnSpc="1"/>
              <a:lstStyle/>
              <a:p>
                <a:endParaRPr lang="en-US" sz="3200"/>
              </a:p>
            </p:txBody>
          </p:sp>
          <p:sp>
            <p:nvSpPr>
              <p:cNvPr id="15" name="Freeform 10"/>
              <p:cNvSpPr/>
              <p:nvPr/>
            </p:nvSpPr>
            <p:spPr bwMode="auto">
              <a:xfrm rot="1800000">
                <a:off x="1175785" y="2591544"/>
                <a:ext cx="457785" cy="270456"/>
              </a:xfrm>
              <a:custGeom>
                <a:avLst/>
                <a:gdLst/>
                <a:ahLst/>
                <a:cxnLst>
                  <a:cxn ang="0">
                    <a:pos x="184" y="449"/>
                  </a:cxn>
                  <a:cxn ang="0">
                    <a:pos x="186" y="435"/>
                  </a:cxn>
                  <a:cxn ang="0">
                    <a:pos x="177" y="424"/>
                  </a:cxn>
                  <a:cxn ang="0">
                    <a:pos x="141" y="414"/>
                  </a:cxn>
                  <a:cxn ang="0">
                    <a:pos x="105" y="415"/>
                  </a:cxn>
                  <a:cxn ang="0">
                    <a:pos x="82" y="410"/>
                  </a:cxn>
                  <a:cxn ang="0">
                    <a:pos x="83" y="403"/>
                  </a:cxn>
                  <a:cxn ang="0">
                    <a:pos x="118" y="388"/>
                  </a:cxn>
                  <a:cxn ang="0">
                    <a:pos x="138" y="385"/>
                  </a:cxn>
                  <a:cxn ang="0">
                    <a:pos x="179" y="392"/>
                  </a:cxn>
                  <a:cxn ang="0">
                    <a:pos x="214" y="399"/>
                  </a:cxn>
                  <a:cxn ang="0">
                    <a:pos x="214" y="394"/>
                  </a:cxn>
                  <a:cxn ang="0">
                    <a:pos x="141" y="332"/>
                  </a:cxn>
                  <a:cxn ang="0">
                    <a:pos x="9" y="218"/>
                  </a:cxn>
                  <a:cxn ang="0">
                    <a:pos x="0" y="206"/>
                  </a:cxn>
                  <a:cxn ang="0">
                    <a:pos x="11" y="210"/>
                  </a:cxn>
                  <a:cxn ang="0">
                    <a:pos x="75" y="249"/>
                  </a:cxn>
                  <a:cxn ang="0">
                    <a:pos x="115" y="270"/>
                  </a:cxn>
                  <a:cxn ang="0">
                    <a:pos x="143" y="271"/>
                  </a:cxn>
                  <a:cxn ang="0">
                    <a:pos x="172" y="255"/>
                  </a:cxn>
                  <a:cxn ang="0">
                    <a:pos x="188" y="236"/>
                  </a:cxn>
                  <a:cxn ang="0">
                    <a:pos x="198" y="208"/>
                  </a:cxn>
                  <a:cxn ang="0">
                    <a:pos x="197" y="181"/>
                  </a:cxn>
                  <a:cxn ang="0">
                    <a:pos x="177" y="148"/>
                  </a:cxn>
                  <a:cxn ang="0">
                    <a:pos x="150" y="121"/>
                  </a:cxn>
                  <a:cxn ang="0">
                    <a:pos x="131" y="102"/>
                  </a:cxn>
                  <a:cxn ang="0">
                    <a:pos x="135" y="99"/>
                  </a:cxn>
                  <a:cxn ang="0">
                    <a:pos x="188" y="116"/>
                  </a:cxn>
                  <a:cxn ang="0">
                    <a:pos x="209" y="121"/>
                  </a:cxn>
                  <a:cxn ang="0">
                    <a:pos x="280" y="120"/>
                  </a:cxn>
                  <a:cxn ang="0">
                    <a:pos x="346" y="103"/>
                  </a:cxn>
                  <a:cxn ang="0">
                    <a:pos x="370" y="92"/>
                  </a:cxn>
                  <a:cxn ang="0">
                    <a:pos x="385" y="72"/>
                  </a:cxn>
                  <a:cxn ang="0">
                    <a:pos x="400" y="18"/>
                  </a:cxn>
                  <a:cxn ang="0">
                    <a:pos x="406" y="0"/>
                  </a:cxn>
                  <a:cxn ang="0">
                    <a:pos x="410" y="5"/>
                  </a:cxn>
                  <a:cxn ang="0">
                    <a:pos x="424" y="42"/>
                  </a:cxn>
                  <a:cxn ang="0">
                    <a:pos x="443" y="67"/>
                  </a:cxn>
                  <a:cxn ang="0">
                    <a:pos x="468" y="79"/>
                  </a:cxn>
                  <a:cxn ang="0">
                    <a:pos x="549" y="101"/>
                  </a:cxn>
                  <a:cxn ang="0">
                    <a:pos x="577" y="103"/>
                  </a:cxn>
                  <a:cxn ang="0">
                    <a:pos x="604" y="98"/>
                  </a:cxn>
                  <a:cxn ang="0">
                    <a:pos x="627" y="69"/>
                  </a:cxn>
                  <a:cxn ang="0">
                    <a:pos x="634" y="62"/>
                  </a:cxn>
                  <a:cxn ang="0">
                    <a:pos x="630" y="88"/>
                  </a:cxn>
                  <a:cxn ang="0">
                    <a:pos x="633" y="98"/>
                  </a:cxn>
                  <a:cxn ang="0">
                    <a:pos x="646" y="97"/>
                  </a:cxn>
                  <a:cxn ang="0">
                    <a:pos x="679" y="86"/>
                  </a:cxn>
                  <a:cxn ang="0">
                    <a:pos x="782" y="65"/>
                  </a:cxn>
                  <a:cxn ang="0">
                    <a:pos x="742" y="80"/>
                  </a:cxn>
                  <a:cxn ang="0">
                    <a:pos x="657" y="118"/>
                  </a:cxn>
                  <a:cxn ang="0">
                    <a:pos x="509" y="218"/>
                  </a:cxn>
                  <a:cxn ang="0">
                    <a:pos x="461" y="256"/>
                  </a:cxn>
                  <a:cxn ang="0">
                    <a:pos x="365" y="336"/>
                  </a:cxn>
                  <a:cxn ang="0">
                    <a:pos x="325" y="365"/>
                  </a:cxn>
                  <a:cxn ang="0">
                    <a:pos x="239" y="417"/>
                  </a:cxn>
                  <a:cxn ang="0">
                    <a:pos x="180" y="462"/>
                  </a:cxn>
                </a:cxnLst>
                <a:rect l="0" t="0" r="r" b="b"/>
                <a:pathLst>
                  <a:path w="782" h="462">
                    <a:moveTo>
                      <a:pt x="180" y="462"/>
                    </a:moveTo>
                    <a:lnTo>
                      <a:pt x="180" y="462"/>
                    </a:lnTo>
                    <a:lnTo>
                      <a:pt x="184" y="449"/>
                    </a:lnTo>
                    <a:lnTo>
                      <a:pt x="186" y="444"/>
                    </a:lnTo>
                    <a:lnTo>
                      <a:pt x="186" y="439"/>
                    </a:lnTo>
                    <a:lnTo>
                      <a:pt x="186" y="435"/>
                    </a:lnTo>
                    <a:lnTo>
                      <a:pt x="184" y="430"/>
                    </a:lnTo>
                    <a:lnTo>
                      <a:pt x="182" y="426"/>
                    </a:lnTo>
                    <a:lnTo>
                      <a:pt x="177" y="424"/>
                    </a:lnTo>
                    <a:lnTo>
                      <a:pt x="169" y="418"/>
                    </a:lnTo>
                    <a:lnTo>
                      <a:pt x="157" y="415"/>
                    </a:lnTo>
                    <a:lnTo>
                      <a:pt x="141" y="414"/>
                    </a:lnTo>
                    <a:lnTo>
                      <a:pt x="123" y="414"/>
                    </a:lnTo>
                    <a:lnTo>
                      <a:pt x="123" y="414"/>
                    </a:lnTo>
                    <a:lnTo>
                      <a:pt x="105" y="415"/>
                    </a:lnTo>
                    <a:lnTo>
                      <a:pt x="92" y="414"/>
                    </a:lnTo>
                    <a:lnTo>
                      <a:pt x="85" y="411"/>
                    </a:lnTo>
                    <a:lnTo>
                      <a:pt x="82" y="410"/>
                    </a:lnTo>
                    <a:lnTo>
                      <a:pt x="82" y="407"/>
                    </a:lnTo>
                    <a:lnTo>
                      <a:pt x="82" y="406"/>
                    </a:lnTo>
                    <a:lnTo>
                      <a:pt x="83" y="403"/>
                    </a:lnTo>
                    <a:lnTo>
                      <a:pt x="90" y="398"/>
                    </a:lnTo>
                    <a:lnTo>
                      <a:pt x="103" y="394"/>
                    </a:lnTo>
                    <a:lnTo>
                      <a:pt x="118" y="388"/>
                    </a:lnTo>
                    <a:lnTo>
                      <a:pt x="118" y="388"/>
                    </a:lnTo>
                    <a:lnTo>
                      <a:pt x="127" y="387"/>
                    </a:lnTo>
                    <a:lnTo>
                      <a:pt x="138" y="385"/>
                    </a:lnTo>
                    <a:lnTo>
                      <a:pt x="149" y="387"/>
                    </a:lnTo>
                    <a:lnTo>
                      <a:pt x="158" y="388"/>
                    </a:lnTo>
                    <a:lnTo>
                      <a:pt x="179" y="392"/>
                    </a:lnTo>
                    <a:lnTo>
                      <a:pt x="197" y="396"/>
                    </a:lnTo>
                    <a:lnTo>
                      <a:pt x="210" y="399"/>
                    </a:lnTo>
                    <a:lnTo>
                      <a:pt x="214" y="399"/>
                    </a:lnTo>
                    <a:lnTo>
                      <a:pt x="217" y="399"/>
                    </a:lnTo>
                    <a:lnTo>
                      <a:pt x="217" y="398"/>
                    </a:lnTo>
                    <a:lnTo>
                      <a:pt x="214" y="394"/>
                    </a:lnTo>
                    <a:lnTo>
                      <a:pt x="201" y="381"/>
                    </a:lnTo>
                    <a:lnTo>
                      <a:pt x="201" y="381"/>
                    </a:lnTo>
                    <a:lnTo>
                      <a:pt x="141" y="332"/>
                    </a:lnTo>
                    <a:lnTo>
                      <a:pt x="64" y="268"/>
                    </a:lnTo>
                    <a:lnTo>
                      <a:pt x="32" y="240"/>
                    </a:lnTo>
                    <a:lnTo>
                      <a:pt x="9" y="218"/>
                    </a:lnTo>
                    <a:lnTo>
                      <a:pt x="2" y="211"/>
                    </a:lnTo>
                    <a:lnTo>
                      <a:pt x="0" y="207"/>
                    </a:lnTo>
                    <a:lnTo>
                      <a:pt x="0" y="206"/>
                    </a:lnTo>
                    <a:lnTo>
                      <a:pt x="3" y="206"/>
                    </a:lnTo>
                    <a:lnTo>
                      <a:pt x="11" y="210"/>
                    </a:lnTo>
                    <a:lnTo>
                      <a:pt x="11" y="210"/>
                    </a:lnTo>
                    <a:lnTo>
                      <a:pt x="33" y="222"/>
                    </a:lnTo>
                    <a:lnTo>
                      <a:pt x="55" y="236"/>
                    </a:lnTo>
                    <a:lnTo>
                      <a:pt x="75" y="249"/>
                    </a:lnTo>
                    <a:lnTo>
                      <a:pt x="94" y="261"/>
                    </a:lnTo>
                    <a:lnTo>
                      <a:pt x="105" y="266"/>
                    </a:lnTo>
                    <a:lnTo>
                      <a:pt x="115" y="270"/>
                    </a:lnTo>
                    <a:lnTo>
                      <a:pt x="124" y="271"/>
                    </a:lnTo>
                    <a:lnTo>
                      <a:pt x="134" y="272"/>
                    </a:lnTo>
                    <a:lnTo>
                      <a:pt x="143" y="271"/>
                    </a:lnTo>
                    <a:lnTo>
                      <a:pt x="153" y="267"/>
                    </a:lnTo>
                    <a:lnTo>
                      <a:pt x="162" y="261"/>
                    </a:lnTo>
                    <a:lnTo>
                      <a:pt x="172" y="255"/>
                    </a:lnTo>
                    <a:lnTo>
                      <a:pt x="172" y="255"/>
                    </a:lnTo>
                    <a:lnTo>
                      <a:pt x="182" y="245"/>
                    </a:lnTo>
                    <a:lnTo>
                      <a:pt x="188" y="236"/>
                    </a:lnTo>
                    <a:lnTo>
                      <a:pt x="194" y="226"/>
                    </a:lnTo>
                    <a:lnTo>
                      <a:pt x="197" y="218"/>
                    </a:lnTo>
                    <a:lnTo>
                      <a:pt x="198" y="208"/>
                    </a:lnTo>
                    <a:lnTo>
                      <a:pt x="199" y="199"/>
                    </a:lnTo>
                    <a:lnTo>
                      <a:pt x="198" y="191"/>
                    </a:lnTo>
                    <a:lnTo>
                      <a:pt x="197" y="181"/>
                    </a:lnTo>
                    <a:lnTo>
                      <a:pt x="192" y="173"/>
                    </a:lnTo>
                    <a:lnTo>
                      <a:pt x="188" y="165"/>
                    </a:lnTo>
                    <a:lnTo>
                      <a:pt x="177" y="148"/>
                    </a:lnTo>
                    <a:lnTo>
                      <a:pt x="165" y="133"/>
                    </a:lnTo>
                    <a:lnTo>
                      <a:pt x="150" y="121"/>
                    </a:lnTo>
                    <a:lnTo>
                      <a:pt x="150" y="121"/>
                    </a:lnTo>
                    <a:lnTo>
                      <a:pt x="138" y="110"/>
                    </a:lnTo>
                    <a:lnTo>
                      <a:pt x="131" y="103"/>
                    </a:lnTo>
                    <a:lnTo>
                      <a:pt x="131" y="102"/>
                    </a:lnTo>
                    <a:lnTo>
                      <a:pt x="131" y="101"/>
                    </a:lnTo>
                    <a:lnTo>
                      <a:pt x="132" y="99"/>
                    </a:lnTo>
                    <a:lnTo>
                      <a:pt x="135" y="99"/>
                    </a:lnTo>
                    <a:lnTo>
                      <a:pt x="143" y="101"/>
                    </a:lnTo>
                    <a:lnTo>
                      <a:pt x="156" y="103"/>
                    </a:lnTo>
                    <a:lnTo>
                      <a:pt x="188" y="116"/>
                    </a:lnTo>
                    <a:lnTo>
                      <a:pt x="188" y="116"/>
                    </a:lnTo>
                    <a:lnTo>
                      <a:pt x="198" y="118"/>
                    </a:lnTo>
                    <a:lnTo>
                      <a:pt x="209" y="121"/>
                    </a:lnTo>
                    <a:lnTo>
                      <a:pt x="231" y="124"/>
                    </a:lnTo>
                    <a:lnTo>
                      <a:pt x="255" y="122"/>
                    </a:lnTo>
                    <a:lnTo>
                      <a:pt x="280" y="120"/>
                    </a:lnTo>
                    <a:lnTo>
                      <a:pt x="304" y="116"/>
                    </a:lnTo>
                    <a:lnTo>
                      <a:pt x="326" y="110"/>
                    </a:lnTo>
                    <a:lnTo>
                      <a:pt x="346" y="103"/>
                    </a:lnTo>
                    <a:lnTo>
                      <a:pt x="363" y="97"/>
                    </a:lnTo>
                    <a:lnTo>
                      <a:pt x="363" y="97"/>
                    </a:lnTo>
                    <a:lnTo>
                      <a:pt x="370" y="92"/>
                    </a:lnTo>
                    <a:lnTo>
                      <a:pt x="375" y="87"/>
                    </a:lnTo>
                    <a:lnTo>
                      <a:pt x="380" y="80"/>
                    </a:lnTo>
                    <a:lnTo>
                      <a:pt x="385" y="72"/>
                    </a:lnTo>
                    <a:lnTo>
                      <a:pt x="390" y="53"/>
                    </a:lnTo>
                    <a:lnTo>
                      <a:pt x="395" y="34"/>
                    </a:lnTo>
                    <a:lnTo>
                      <a:pt x="400" y="18"/>
                    </a:lnTo>
                    <a:lnTo>
                      <a:pt x="402" y="5"/>
                    </a:lnTo>
                    <a:lnTo>
                      <a:pt x="404" y="3"/>
                    </a:lnTo>
                    <a:lnTo>
                      <a:pt x="406" y="0"/>
                    </a:lnTo>
                    <a:lnTo>
                      <a:pt x="408" y="1"/>
                    </a:lnTo>
                    <a:lnTo>
                      <a:pt x="410" y="5"/>
                    </a:lnTo>
                    <a:lnTo>
                      <a:pt x="410" y="5"/>
                    </a:lnTo>
                    <a:lnTo>
                      <a:pt x="415" y="15"/>
                    </a:lnTo>
                    <a:lnTo>
                      <a:pt x="419" y="24"/>
                    </a:lnTo>
                    <a:lnTo>
                      <a:pt x="424" y="42"/>
                    </a:lnTo>
                    <a:lnTo>
                      <a:pt x="428" y="52"/>
                    </a:lnTo>
                    <a:lnTo>
                      <a:pt x="435" y="60"/>
                    </a:lnTo>
                    <a:lnTo>
                      <a:pt x="443" y="67"/>
                    </a:lnTo>
                    <a:lnTo>
                      <a:pt x="454" y="73"/>
                    </a:lnTo>
                    <a:lnTo>
                      <a:pt x="454" y="73"/>
                    </a:lnTo>
                    <a:lnTo>
                      <a:pt x="468" y="79"/>
                    </a:lnTo>
                    <a:lnTo>
                      <a:pt x="483" y="84"/>
                    </a:lnTo>
                    <a:lnTo>
                      <a:pt x="517" y="94"/>
                    </a:lnTo>
                    <a:lnTo>
                      <a:pt x="549" y="101"/>
                    </a:lnTo>
                    <a:lnTo>
                      <a:pt x="563" y="102"/>
                    </a:lnTo>
                    <a:lnTo>
                      <a:pt x="577" y="103"/>
                    </a:lnTo>
                    <a:lnTo>
                      <a:pt x="577" y="103"/>
                    </a:lnTo>
                    <a:lnTo>
                      <a:pt x="593" y="102"/>
                    </a:lnTo>
                    <a:lnTo>
                      <a:pt x="600" y="101"/>
                    </a:lnTo>
                    <a:lnTo>
                      <a:pt x="604" y="98"/>
                    </a:lnTo>
                    <a:lnTo>
                      <a:pt x="609" y="94"/>
                    </a:lnTo>
                    <a:lnTo>
                      <a:pt x="613" y="88"/>
                    </a:lnTo>
                    <a:lnTo>
                      <a:pt x="627" y="69"/>
                    </a:lnTo>
                    <a:lnTo>
                      <a:pt x="627" y="69"/>
                    </a:lnTo>
                    <a:lnTo>
                      <a:pt x="633" y="62"/>
                    </a:lnTo>
                    <a:lnTo>
                      <a:pt x="634" y="62"/>
                    </a:lnTo>
                    <a:lnTo>
                      <a:pt x="634" y="64"/>
                    </a:lnTo>
                    <a:lnTo>
                      <a:pt x="631" y="79"/>
                    </a:lnTo>
                    <a:lnTo>
                      <a:pt x="630" y="88"/>
                    </a:lnTo>
                    <a:lnTo>
                      <a:pt x="630" y="92"/>
                    </a:lnTo>
                    <a:lnTo>
                      <a:pt x="631" y="95"/>
                    </a:lnTo>
                    <a:lnTo>
                      <a:pt x="633" y="98"/>
                    </a:lnTo>
                    <a:lnTo>
                      <a:pt x="635" y="99"/>
                    </a:lnTo>
                    <a:lnTo>
                      <a:pt x="641" y="99"/>
                    </a:lnTo>
                    <a:lnTo>
                      <a:pt x="646" y="97"/>
                    </a:lnTo>
                    <a:lnTo>
                      <a:pt x="646" y="97"/>
                    </a:lnTo>
                    <a:lnTo>
                      <a:pt x="663" y="91"/>
                    </a:lnTo>
                    <a:lnTo>
                      <a:pt x="679" y="86"/>
                    </a:lnTo>
                    <a:lnTo>
                      <a:pt x="716" y="76"/>
                    </a:lnTo>
                    <a:lnTo>
                      <a:pt x="752" y="69"/>
                    </a:lnTo>
                    <a:lnTo>
                      <a:pt x="782" y="65"/>
                    </a:lnTo>
                    <a:lnTo>
                      <a:pt x="782" y="65"/>
                    </a:lnTo>
                    <a:lnTo>
                      <a:pt x="763" y="72"/>
                    </a:lnTo>
                    <a:lnTo>
                      <a:pt x="742" y="80"/>
                    </a:lnTo>
                    <a:lnTo>
                      <a:pt x="718" y="90"/>
                    </a:lnTo>
                    <a:lnTo>
                      <a:pt x="690" y="102"/>
                    </a:lnTo>
                    <a:lnTo>
                      <a:pt x="657" y="118"/>
                    </a:lnTo>
                    <a:lnTo>
                      <a:pt x="616" y="143"/>
                    </a:lnTo>
                    <a:lnTo>
                      <a:pt x="567" y="176"/>
                    </a:lnTo>
                    <a:lnTo>
                      <a:pt x="509" y="218"/>
                    </a:lnTo>
                    <a:lnTo>
                      <a:pt x="509" y="218"/>
                    </a:lnTo>
                    <a:lnTo>
                      <a:pt x="484" y="237"/>
                    </a:lnTo>
                    <a:lnTo>
                      <a:pt x="461" y="256"/>
                    </a:lnTo>
                    <a:lnTo>
                      <a:pt x="419" y="291"/>
                    </a:lnTo>
                    <a:lnTo>
                      <a:pt x="382" y="323"/>
                    </a:lnTo>
                    <a:lnTo>
                      <a:pt x="365" y="336"/>
                    </a:lnTo>
                    <a:lnTo>
                      <a:pt x="349" y="349"/>
                    </a:lnTo>
                    <a:lnTo>
                      <a:pt x="349" y="349"/>
                    </a:lnTo>
                    <a:lnTo>
                      <a:pt x="325" y="365"/>
                    </a:lnTo>
                    <a:lnTo>
                      <a:pt x="301" y="380"/>
                    </a:lnTo>
                    <a:lnTo>
                      <a:pt x="259" y="405"/>
                    </a:lnTo>
                    <a:lnTo>
                      <a:pt x="239" y="417"/>
                    </a:lnTo>
                    <a:lnTo>
                      <a:pt x="220" y="430"/>
                    </a:lnTo>
                    <a:lnTo>
                      <a:pt x="199" y="445"/>
                    </a:lnTo>
                    <a:lnTo>
                      <a:pt x="180" y="462"/>
                    </a:lnTo>
                    <a:lnTo>
                      <a:pt x="180" y="462"/>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16" name="Freeform 12"/>
              <p:cNvSpPr/>
              <p:nvPr/>
            </p:nvSpPr>
            <p:spPr bwMode="auto">
              <a:xfrm rot="1800000">
                <a:off x="1405169" y="2895940"/>
                <a:ext cx="28099" cy="77273"/>
              </a:xfrm>
              <a:custGeom>
                <a:avLst/>
                <a:gdLst/>
                <a:ahLst/>
                <a:cxnLst>
                  <a:cxn ang="0">
                    <a:pos x="12" y="133"/>
                  </a:cxn>
                  <a:cxn ang="0">
                    <a:pos x="12" y="133"/>
                  </a:cxn>
                  <a:cxn ang="0">
                    <a:pos x="19" y="126"/>
                  </a:cxn>
                  <a:cxn ang="0">
                    <a:pos x="19" y="126"/>
                  </a:cxn>
                  <a:cxn ang="0">
                    <a:pos x="24" y="113"/>
                  </a:cxn>
                  <a:cxn ang="0">
                    <a:pos x="30" y="100"/>
                  </a:cxn>
                  <a:cxn ang="0">
                    <a:pos x="35" y="84"/>
                  </a:cxn>
                  <a:cxn ang="0">
                    <a:pos x="38" y="67"/>
                  </a:cxn>
                  <a:cxn ang="0">
                    <a:pos x="45" y="33"/>
                  </a:cxn>
                  <a:cxn ang="0">
                    <a:pos x="47" y="2"/>
                  </a:cxn>
                  <a:cxn ang="0">
                    <a:pos x="47" y="2"/>
                  </a:cxn>
                  <a:cxn ang="0">
                    <a:pos x="41" y="0"/>
                  </a:cxn>
                  <a:cxn ang="0">
                    <a:pos x="34" y="0"/>
                  </a:cxn>
                  <a:cxn ang="0">
                    <a:pos x="30" y="3"/>
                  </a:cxn>
                  <a:cxn ang="0">
                    <a:pos x="24" y="6"/>
                  </a:cxn>
                  <a:cxn ang="0">
                    <a:pos x="20" y="9"/>
                  </a:cxn>
                  <a:cxn ang="0">
                    <a:pos x="17" y="14"/>
                  </a:cxn>
                  <a:cxn ang="0">
                    <a:pos x="12" y="24"/>
                  </a:cxn>
                  <a:cxn ang="0">
                    <a:pos x="8" y="34"/>
                  </a:cxn>
                  <a:cxn ang="0">
                    <a:pos x="5" y="45"/>
                  </a:cxn>
                  <a:cxn ang="0">
                    <a:pos x="2" y="55"/>
                  </a:cxn>
                  <a:cxn ang="0">
                    <a:pos x="1" y="62"/>
                  </a:cxn>
                  <a:cxn ang="0">
                    <a:pos x="1" y="62"/>
                  </a:cxn>
                  <a:cxn ang="0">
                    <a:pos x="0" y="67"/>
                  </a:cxn>
                  <a:cxn ang="0">
                    <a:pos x="0" y="74"/>
                  </a:cxn>
                  <a:cxn ang="0">
                    <a:pos x="1" y="92"/>
                  </a:cxn>
                  <a:cxn ang="0">
                    <a:pos x="7" y="113"/>
                  </a:cxn>
                  <a:cxn ang="0">
                    <a:pos x="12" y="133"/>
                  </a:cxn>
                  <a:cxn ang="0">
                    <a:pos x="12" y="133"/>
                  </a:cxn>
                </a:cxnLst>
                <a:rect l="0" t="0" r="r" b="b"/>
                <a:pathLst>
                  <a:path w="47" h="133">
                    <a:moveTo>
                      <a:pt x="12" y="133"/>
                    </a:moveTo>
                    <a:lnTo>
                      <a:pt x="12" y="133"/>
                    </a:lnTo>
                    <a:lnTo>
                      <a:pt x="19" y="126"/>
                    </a:lnTo>
                    <a:lnTo>
                      <a:pt x="19" y="126"/>
                    </a:lnTo>
                    <a:lnTo>
                      <a:pt x="24" y="113"/>
                    </a:lnTo>
                    <a:lnTo>
                      <a:pt x="30" y="100"/>
                    </a:lnTo>
                    <a:lnTo>
                      <a:pt x="35" y="84"/>
                    </a:lnTo>
                    <a:lnTo>
                      <a:pt x="38" y="67"/>
                    </a:lnTo>
                    <a:lnTo>
                      <a:pt x="45" y="33"/>
                    </a:lnTo>
                    <a:lnTo>
                      <a:pt x="47" y="2"/>
                    </a:lnTo>
                    <a:lnTo>
                      <a:pt x="47" y="2"/>
                    </a:lnTo>
                    <a:lnTo>
                      <a:pt x="41" y="0"/>
                    </a:lnTo>
                    <a:lnTo>
                      <a:pt x="34" y="0"/>
                    </a:lnTo>
                    <a:lnTo>
                      <a:pt x="30" y="3"/>
                    </a:lnTo>
                    <a:lnTo>
                      <a:pt x="24" y="6"/>
                    </a:lnTo>
                    <a:lnTo>
                      <a:pt x="20" y="9"/>
                    </a:lnTo>
                    <a:lnTo>
                      <a:pt x="17" y="14"/>
                    </a:lnTo>
                    <a:lnTo>
                      <a:pt x="12" y="24"/>
                    </a:lnTo>
                    <a:lnTo>
                      <a:pt x="8" y="34"/>
                    </a:lnTo>
                    <a:lnTo>
                      <a:pt x="5" y="45"/>
                    </a:lnTo>
                    <a:lnTo>
                      <a:pt x="2" y="55"/>
                    </a:lnTo>
                    <a:lnTo>
                      <a:pt x="1" y="62"/>
                    </a:lnTo>
                    <a:lnTo>
                      <a:pt x="1" y="62"/>
                    </a:lnTo>
                    <a:lnTo>
                      <a:pt x="0" y="67"/>
                    </a:lnTo>
                    <a:lnTo>
                      <a:pt x="0" y="74"/>
                    </a:lnTo>
                    <a:lnTo>
                      <a:pt x="1" y="92"/>
                    </a:lnTo>
                    <a:lnTo>
                      <a:pt x="7" y="113"/>
                    </a:lnTo>
                    <a:lnTo>
                      <a:pt x="12" y="133"/>
                    </a:lnTo>
                    <a:lnTo>
                      <a:pt x="12" y="133"/>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17" name="Freeform 13"/>
              <p:cNvSpPr/>
              <p:nvPr/>
            </p:nvSpPr>
            <p:spPr bwMode="auto">
              <a:xfrm rot="1800000">
                <a:off x="1300390" y="2919061"/>
                <a:ext cx="43320" cy="70248"/>
              </a:xfrm>
              <a:custGeom>
                <a:avLst/>
                <a:gdLst/>
                <a:ahLst/>
                <a:cxnLst>
                  <a:cxn ang="0">
                    <a:pos x="1" y="120"/>
                  </a:cxn>
                  <a:cxn ang="0">
                    <a:pos x="1" y="120"/>
                  </a:cxn>
                  <a:cxn ang="0">
                    <a:pos x="9" y="117"/>
                  </a:cxn>
                  <a:cxn ang="0">
                    <a:pos x="9" y="117"/>
                  </a:cxn>
                  <a:cxn ang="0">
                    <a:pos x="16" y="111"/>
                  </a:cxn>
                  <a:cxn ang="0">
                    <a:pos x="23" y="107"/>
                  </a:cxn>
                  <a:cxn ang="0">
                    <a:pos x="35" y="95"/>
                  </a:cxn>
                  <a:cxn ang="0">
                    <a:pos x="45" y="81"/>
                  </a:cxn>
                  <a:cxn ang="0">
                    <a:pos x="54" y="66"/>
                  </a:cxn>
                  <a:cxn ang="0">
                    <a:pos x="61" y="51"/>
                  </a:cxn>
                  <a:cxn ang="0">
                    <a:pos x="67" y="39"/>
                  </a:cxn>
                  <a:cxn ang="0">
                    <a:pos x="72" y="19"/>
                  </a:cxn>
                  <a:cxn ang="0">
                    <a:pos x="72" y="19"/>
                  </a:cxn>
                  <a:cxn ang="0">
                    <a:pos x="64" y="10"/>
                  </a:cxn>
                  <a:cxn ang="0">
                    <a:pos x="54" y="1"/>
                  </a:cxn>
                  <a:cxn ang="0">
                    <a:pos x="54" y="1"/>
                  </a:cxn>
                  <a:cxn ang="0">
                    <a:pos x="52" y="0"/>
                  </a:cxn>
                  <a:cxn ang="0">
                    <a:pos x="49" y="0"/>
                  </a:cxn>
                  <a:cxn ang="0">
                    <a:pos x="46" y="1"/>
                  </a:cxn>
                  <a:cxn ang="0">
                    <a:pos x="43" y="2"/>
                  </a:cxn>
                  <a:cxn ang="0">
                    <a:pos x="37" y="9"/>
                  </a:cxn>
                  <a:cxn ang="0">
                    <a:pos x="30" y="19"/>
                  </a:cxn>
                  <a:cxn ang="0">
                    <a:pos x="18" y="38"/>
                  </a:cxn>
                  <a:cxn ang="0">
                    <a:pos x="8" y="54"/>
                  </a:cxn>
                  <a:cxn ang="0">
                    <a:pos x="8" y="54"/>
                  </a:cxn>
                  <a:cxn ang="0">
                    <a:pos x="5" y="60"/>
                  </a:cxn>
                  <a:cxn ang="0">
                    <a:pos x="4" y="66"/>
                  </a:cxn>
                  <a:cxn ang="0">
                    <a:pos x="1" y="83"/>
                  </a:cxn>
                  <a:cxn ang="0">
                    <a:pos x="0" y="102"/>
                  </a:cxn>
                  <a:cxn ang="0">
                    <a:pos x="1" y="120"/>
                  </a:cxn>
                  <a:cxn ang="0">
                    <a:pos x="1" y="120"/>
                  </a:cxn>
                </a:cxnLst>
                <a:rect l="0" t="0" r="r" b="b"/>
                <a:pathLst>
                  <a:path w="72" h="120">
                    <a:moveTo>
                      <a:pt x="1" y="120"/>
                    </a:moveTo>
                    <a:lnTo>
                      <a:pt x="1" y="120"/>
                    </a:lnTo>
                    <a:lnTo>
                      <a:pt x="9" y="117"/>
                    </a:lnTo>
                    <a:lnTo>
                      <a:pt x="9" y="117"/>
                    </a:lnTo>
                    <a:lnTo>
                      <a:pt x="16" y="111"/>
                    </a:lnTo>
                    <a:lnTo>
                      <a:pt x="23" y="107"/>
                    </a:lnTo>
                    <a:lnTo>
                      <a:pt x="35" y="95"/>
                    </a:lnTo>
                    <a:lnTo>
                      <a:pt x="45" y="81"/>
                    </a:lnTo>
                    <a:lnTo>
                      <a:pt x="54" y="66"/>
                    </a:lnTo>
                    <a:lnTo>
                      <a:pt x="61" y="51"/>
                    </a:lnTo>
                    <a:lnTo>
                      <a:pt x="67" y="39"/>
                    </a:lnTo>
                    <a:lnTo>
                      <a:pt x="72" y="19"/>
                    </a:lnTo>
                    <a:lnTo>
                      <a:pt x="72" y="19"/>
                    </a:lnTo>
                    <a:lnTo>
                      <a:pt x="64" y="10"/>
                    </a:lnTo>
                    <a:lnTo>
                      <a:pt x="54" y="1"/>
                    </a:lnTo>
                    <a:lnTo>
                      <a:pt x="54" y="1"/>
                    </a:lnTo>
                    <a:lnTo>
                      <a:pt x="52" y="0"/>
                    </a:lnTo>
                    <a:lnTo>
                      <a:pt x="49" y="0"/>
                    </a:lnTo>
                    <a:lnTo>
                      <a:pt x="46" y="1"/>
                    </a:lnTo>
                    <a:lnTo>
                      <a:pt x="43" y="2"/>
                    </a:lnTo>
                    <a:lnTo>
                      <a:pt x="37" y="9"/>
                    </a:lnTo>
                    <a:lnTo>
                      <a:pt x="30" y="19"/>
                    </a:lnTo>
                    <a:lnTo>
                      <a:pt x="18" y="38"/>
                    </a:lnTo>
                    <a:lnTo>
                      <a:pt x="8" y="54"/>
                    </a:lnTo>
                    <a:lnTo>
                      <a:pt x="8" y="54"/>
                    </a:lnTo>
                    <a:lnTo>
                      <a:pt x="5" y="60"/>
                    </a:lnTo>
                    <a:lnTo>
                      <a:pt x="4" y="66"/>
                    </a:lnTo>
                    <a:lnTo>
                      <a:pt x="1" y="83"/>
                    </a:lnTo>
                    <a:lnTo>
                      <a:pt x="0" y="102"/>
                    </a:lnTo>
                    <a:lnTo>
                      <a:pt x="1" y="120"/>
                    </a:lnTo>
                    <a:lnTo>
                      <a:pt x="1" y="120"/>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18" name="Freeform 14"/>
              <p:cNvSpPr/>
              <p:nvPr/>
            </p:nvSpPr>
            <p:spPr bwMode="auto">
              <a:xfrm rot="1800000">
                <a:off x="708419" y="2405823"/>
                <a:ext cx="763365" cy="881616"/>
              </a:xfrm>
              <a:custGeom>
                <a:avLst/>
                <a:gdLst/>
                <a:ahLst/>
                <a:cxnLst>
                  <a:cxn ang="0">
                    <a:pos x="423" y="1374"/>
                  </a:cxn>
                  <a:cxn ang="0">
                    <a:pos x="543" y="1238"/>
                  </a:cxn>
                  <a:cxn ang="0">
                    <a:pos x="747" y="1005"/>
                  </a:cxn>
                  <a:cxn ang="0">
                    <a:pos x="831" y="874"/>
                  </a:cxn>
                  <a:cxn ang="0">
                    <a:pos x="950" y="672"/>
                  </a:cxn>
                  <a:cxn ang="0">
                    <a:pos x="1028" y="591"/>
                  </a:cxn>
                  <a:cxn ang="0">
                    <a:pos x="1119" y="526"/>
                  </a:cxn>
                  <a:cxn ang="0">
                    <a:pos x="1168" y="482"/>
                  </a:cxn>
                  <a:cxn ang="0">
                    <a:pos x="1158" y="453"/>
                  </a:cxn>
                  <a:cxn ang="0">
                    <a:pos x="1120" y="416"/>
                  </a:cxn>
                  <a:cxn ang="0">
                    <a:pos x="1078" y="409"/>
                  </a:cxn>
                  <a:cxn ang="0">
                    <a:pos x="1021" y="438"/>
                  </a:cxn>
                  <a:cxn ang="0">
                    <a:pos x="910" y="521"/>
                  </a:cxn>
                  <a:cxn ang="0">
                    <a:pos x="834" y="555"/>
                  </a:cxn>
                  <a:cxn ang="0">
                    <a:pos x="781" y="547"/>
                  </a:cxn>
                  <a:cxn ang="0">
                    <a:pos x="735" y="507"/>
                  </a:cxn>
                  <a:cxn ang="0">
                    <a:pos x="680" y="502"/>
                  </a:cxn>
                  <a:cxn ang="0">
                    <a:pos x="673" y="484"/>
                  </a:cxn>
                  <a:cxn ang="0">
                    <a:pos x="702" y="432"/>
                  </a:cxn>
                  <a:cxn ang="0">
                    <a:pos x="679" y="392"/>
                  </a:cxn>
                  <a:cxn ang="0">
                    <a:pos x="597" y="273"/>
                  </a:cxn>
                  <a:cxn ang="0">
                    <a:pos x="590" y="239"/>
                  </a:cxn>
                  <a:cxn ang="0">
                    <a:pos x="612" y="238"/>
                  </a:cxn>
                  <a:cxn ang="0">
                    <a:pos x="709" y="281"/>
                  </a:cxn>
                  <a:cxn ang="0">
                    <a:pos x="737" y="269"/>
                  </a:cxn>
                  <a:cxn ang="0">
                    <a:pos x="746" y="234"/>
                  </a:cxn>
                  <a:cxn ang="0">
                    <a:pos x="729" y="152"/>
                  </a:cxn>
                  <a:cxn ang="0">
                    <a:pos x="754" y="144"/>
                  </a:cxn>
                  <a:cxn ang="0">
                    <a:pos x="842" y="163"/>
                  </a:cxn>
                  <a:cxn ang="0">
                    <a:pos x="917" y="144"/>
                  </a:cxn>
                  <a:cxn ang="0">
                    <a:pos x="988" y="84"/>
                  </a:cxn>
                  <a:cxn ang="0">
                    <a:pos x="1029" y="52"/>
                  </a:cxn>
                  <a:cxn ang="0">
                    <a:pos x="1060" y="73"/>
                  </a:cxn>
                  <a:cxn ang="0">
                    <a:pos x="1146" y="120"/>
                  </a:cxn>
                  <a:cxn ang="0">
                    <a:pos x="1201" y="115"/>
                  </a:cxn>
                  <a:cxn ang="0">
                    <a:pos x="1232" y="107"/>
                  </a:cxn>
                  <a:cxn ang="0">
                    <a:pos x="1278" y="131"/>
                  </a:cxn>
                  <a:cxn ang="0">
                    <a:pos x="1299" y="129"/>
                  </a:cxn>
                  <a:cxn ang="0">
                    <a:pos x="1291" y="108"/>
                  </a:cxn>
                  <a:cxn ang="0">
                    <a:pos x="1165" y="43"/>
                  </a:cxn>
                  <a:cxn ang="0">
                    <a:pos x="1101" y="11"/>
                  </a:cxn>
                  <a:cxn ang="0">
                    <a:pos x="1018" y="0"/>
                  </a:cxn>
                  <a:cxn ang="0">
                    <a:pos x="894" y="22"/>
                  </a:cxn>
                  <a:cxn ang="0">
                    <a:pos x="631" y="97"/>
                  </a:cxn>
                  <a:cxn ang="0">
                    <a:pos x="513" y="152"/>
                  </a:cxn>
                  <a:cxn ang="0">
                    <a:pos x="492" y="183"/>
                  </a:cxn>
                  <a:cxn ang="0">
                    <a:pos x="491" y="257"/>
                  </a:cxn>
                  <a:cxn ang="0">
                    <a:pos x="446" y="490"/>
                  </a:cxn>
                  <a:cxn ang="0">
                    <a:pos x="378" y="732"/>
                  </a:cxn>
                  <a:cxn ang="0">
                    <a:pos x="333" y="879"/>
                  </a:cxn>
                  <a:cxn ang="0">
                    <a:pos x="115" y="1254"/>
                  </a:cxn>
                </a:cxnLst>
                <a:rect l="0" t="0" r="r" b="b"/>
                <a:pathLst>
                  <a:path w="1304" h="1506">
                    <a:moveTo>
                      <a:pt x="303" y="1506"/>
                    </a:moveTo>
                    <a:lnTo>
                      <a:pt x="303" y="1506"/>
                    </a:lnTo>
                    <a:lnTo>
                      <a:pt x="345" y="1461"/>
                    </a:lnTo>
                    <a:lnTo>
                      <a:pt x="386" y="1418"/>
                    </a:lnTo>
                    <a:lnTo>
                      <a:pt x="423" y="1374"/>
                    </a:lnTo>
                    <a:lnTo>
                      <a:pt x="458" y="1332"/>
                    </a:lnTo>
                    <a:lnTo>
                      <a:pt x="458" y="1332"/>
                    </a:lnTo>
                    <a:lnTo>
                      <a:pt x="476" y="1310"/>
                    </a:lnTo>
                    <a:lnTo>
                      <a:pt x="496" y="1287"/>
                    </a:lnTo>
                    <a:lnTo>
                      <a:pt x="543" y="1238"/>
                    </a:lnTo>
                    <a:lnTo>
                      <a:pt x="592" y="1185"/>
                    </a:lnTo>
                    <a:lnTo>
                      <a:pt x="645" y="1127"/>
                    </a:lnTo>
                    <a:lnTo>
                      <a:pt x="698" y="1067"/>
                    </a:lnTo>
                    <a:lnTo>
                      <a:pt x="722" y="1036"/>
                    </a:lnTo>
                    <a:lnTo>
                      <a:pt x="747" y="1005"/>
                    </a:lnTo>
                    <a:lnTo>
                      <a:pt x="771" y="972"/>
                    </a:lnTo>
                    <a:lnTo>
                      <a:pt x="793" y="939"/>
                    </a:lnTo>
                    <a:lnTo>
                      <a:pt x="814" y="907"/>
                    </a:lnTo>
                    <a:lnTo>
                      <a:pt x="831" y="874"/>
                    </a:lnTo>
                    <a:lnTo>
                      <a:pt x="831" y="874"/>
                    </a:lnTo>
                    <a:lnTo>
                      <a:pt x="863" y="813"/>
                    </a:lnTo>
                    <a:lnTo>
                      <a:pt x="893" y="758"/>
                    </a:lnTo>
                    <a:lnTo>
                      <a:pt x="921" y="712"/>
                    </a:lnTo>
                    <a:lnTo>
                      <a:pt x="936" y="691"/>
                    </a:lnTo>
                    <a:lnTo>
                      <a:pt x="950" y="672"/>
                    </a:lnTo>
                    <a:lnTo>
                      <a:pt x="965" y="653"/>
                    </a:lnTo>
                    <a:lnTo>
                      <a:pt x="979" y="637"/>
                    </a:lnTo>
                    <a:lnTo>
                      <a:pt x="995" y="621"/>
                    </a:lnTo>
                    <a:lnTo>
                      <a:pt x="1010" y="606"/>
                    </a:lnTo>
                    <a:lnTo>
                      <a:pt x="1028" y="591"/>
                    </a:lnTo>
                    <a:lnTo>
                      <a:pt x="1045" y="577"/>
                    </a:lnTo>
                    <a:lnTo>
                      <a:pt x="1064" y="563"/>
                    </a:lnTo>
                    <a:lnTo>
                      <a:pt x="1083" y="550"/>
                    </a:lnTo>
                    <a:lnTo>
                      <a:pt x="1083" y="550"/>
                    </a:lnTo>
                    <a:lnTo>
                      <a:pt x="1119" y="526"/>
                    </a:lnTo>
                    <a:lnTo>
                      <a:pt x="1145" y="509"/>
                    </a:lnTo>
                    <a:lnTo>
                      <a:pt x="1153" y="501"/>
                    </a:lnTo>
                    <a:lnTo>
                      <a:pt x="1160" y="494"/>
                    </a:lnTo>
                    <a:lnTo>
                      <a:pt x="1165" y="487"/>
                    </a:lnTo>
                    <a:lnTo>
                      <a:pt x="1168" y="482"/>
                    </a:lnTo>
                    <a:lnTo>
                      <a:pt x="1169" y="477"/>
                    </a:lnTo>
                    <a:lnTo>
                      <a:pt x="1169" y="472"/>
                    </a:lnTo>
                    <a:lnTo>
                      <a:pt x="1168" y="468"/>
                    </a:lnTo>
                    <a:lnTo>
                      <a:pt x="1167" y="462"/>
                    </a:lnTo>
                    <a:lnTo>
                      <a:pt x="1158" y="453"/>
                    </a:lnTo>
                    <a:lnTo>
                      <a:pt x="1149" y="443"/>
                    </a:lnTo>
                    <a:lnTo>
                      <a:pt x="1149" y="443"/>
                    </a:lnTo>
                    <a:lnTo>
                      <a:pt x="1138" y="431"/>
                    </a:lnTo>
                    <a:lnTo>
                      <a:pt x="1126" y="422"/>
                    </a:lnTo>
                    <a:lnTo>
                      <a:pt x="1120" y="416"/>
                    </a:lnTo>
                    <a:lnTo>
                      <a:pt x="1112" y="413"/>
                    </a:lnTo>
                    <a:lnTo>
                      <a:pt x="1105" y="411"/>
                    </a:lnTo>
                    <a:lnTo>
                      <a:pt x="1097" y="409"/>
                    </a:lnTo>
                    <a:lnTo>
                      <a:pt x="1088" y="408"/>
                    </a:lnTo>
                    <a:lnTo>
                      <a:pt x="1078" y="409"/>
                    </a:lnTo>
                    <a:lnTo>
                      <a:pt x="1069" y="411"/>
                    </a:lnTo>
                    <a:lnTo>
                      <a:pt x="1058" y="415"/>
                    </a:lnTo>
                    <a:lnTo>
                      <a:pt x="1045" y="420"/>
                    </a:lnTo>
                    <a:lnTo>
                      <a:pt x="1033" y="428"/>
                    </a:lnTo>
                    <a:lnTo>
                      <a:pt x="1021" y="438"/>
                    </a:lnTo>
                    <a:lnTo>
                      <a:pt x="1007" y="450"/>
                    </a:lnTo>
                    <a:lnTo>
                      <a:pt x="1007" y="450"/>
                    </a:lnTo>
                    <a:lnTo>
                      <a:pt x="976" y="476"/>
                    </a:lnTo>
                    <a:lnTo>
                      <a:pt x="945" y="499"/>
                    </a:lnTo>
                    <a:lnTo>
                      <a:pt x="910" y="521"/>
                    </a:lnTo>
                    <a:lnTo>
                      <a:pt x="894" y="531"/>
                    </a:lnTo>
                    <a:lnTo>
                      <a:pt x="879" y="539"/>
                    </a:lnTo>
                    <a:lnTo>
                      <a:pt x="863" y="546"/>
                    </a:lnTo>
                    <a:lnTo>
                      <a:pt x="848" y="551"/>
                    </a:lnTo>
                    <a:lnTo>
                      <a:pt x="834" y="555"/>
                    </a:lnTo>
                    <a:lnTo>
                      <a:pt x="821" y="558"/>
                    </a:lnTo>
                    <a:lnTo>
                      <a:pt x="808" y="558"/>
                    </a:lnTo>
                    <a:lnTo>
                      <a:pt x="797" y="556"/>
                    </a:lnTo>
                    <a:lnTo>
                      <a:pt x="789" y="554"/>
                    </a:lnTo>
                    <a:lnTo>
                      <a:pt x="781" y="547"/>
                    </a:lnTo>
                    <a:lnTo>
                      <a:pt x="781" y="547"/>
                    </a:lnTo>
                    <a:lnTo>
                      <a:pt x="759" y="525"/>
                    </a:lnTo>
                    <a:lnTo>
                      <a:pt x="752" y="517"/>
                    </a:lnTo>
                    <a:lnTo>
                      <a:pt x="744" y="512"/>
                    </a:lnTo>
                    <a:lnTo>
                      <a:pt x="735" y="507"/>
                    </a:lnTo>
                    <a:lnTo>
                      <a:pt x="724" y="505"/>
                    </a:lnTo>
                    <a:lnTo>
                      <a:pt x="709" y="503"/>
                    </a:lnTo>
                    <a:lnTo>
                      <a:pt x="690" y="503"/>
                    </a:lnTo>
                    <a:lnTo>
                      <a:pt x="690" y="503"/>
                    </a:lnTo>
                    <a:lnTo>
                      <a:pt x="680" y="502"/>
                    </a:lnTo>
                    <a:lnTo>
                      <a:pt x="673" y="501"/>
                    </a:lnTo>
                    <a:lnTo>
                      <a:pt x="669" y="498"/>
                    </a:lnTo>
                    <a:lnTo>
                      <a:pt x="669" y="494"/>
                    </a:lnTo>
                    <a:lnTo>
                      <a:pt x="671" y="490"/>
                    </a:lnTo>
                    <a:lnTo>
                      <a:pt x="673" y="484"/>
                    </a:lnTo>
                    <a:lnTo>
                      <a:pt x="682" y="471"/>
                    </a:lnTo>
                    <a:lnTo>
                      <a:pt x="691" y="456"/>
                    </a:lnTo>
                    <a:lnTo>
                      <a:pt x="697" y="449"/>
                    </a:lnTo>
                    <a:lnTo>
                      <a:pt x="699" y="441"/>
                    </a:lnTo>
                    <a:lnTo>
                      <a:pt x="702" y="432"/>
                    </a:lnTo>
                    <a:lnTo>
                      <a:pt x="702" y="424"/>
                    </a:lnTo>
                    <a:lnTo>
                      <a:pt x="699" y="417"/>
                    </a:lnTo>
                    <a:lnTo>
                      <a:pt x="695" y="411"/>
                    </a:lnTo>
                    <a:lnTo>
                      <a:pt x="695" y="411"/>
                    </a:lnTo>
                    <a:lnTo>
                      <a:pt x="679" y="392"/>
                    </a:lnTo>
                    <a:lnTo>
                      <a:pt x="658" y="364"/>
                    </a:lnTo>
                    <a:lnTo>
                      <a:pt x="635" y="333"/>
                    </a:lnTo>
                    <a:lnTo>
                      <a:pt x="613" y="302"/>
                    </a:lnTo>
                    <a:lnTo>
                      <a:pt x="604" y="287"/>
                    </a:lnTo>
                    <a:lnTo>
                      <a:pt x="597" y="273"/>
                    </a:lnTo>
                    <a:lnTo>
                      <a:pt x="592" y="261"/>
                    </a:lnTo>
                    <a:lnTo>
                      <a:pt x="589" y="250"/>
                    </a:lnTo>
                    <a:lnTo>
                      <a:pt x="589" y="246"/>
                    </a:lnTo>
                    <a:lnTo>
                      <a:pt x="589" y="242"/>
                    </a:lnTo>
                    <a:lnTo>
                      <a:pt x="590" y="239"/>
                    </a:lnTo>
                    <a:lnTo>
                      <a:pt x="593" y="238"/>
                    </a:lnTo>
                    <a:lnTo>
                      <a:pt x="596" y="236"/>
                    </a:lnTo>
                    <a:lnTo>
                      <a:pt x="600" y="236"/>
                    </a:lnTo>
                    <a:lnTo>
                      <a:pt x="612" y="238"/>
                    </a:lnTo>
                    <a:lnTo>
                      <a:pt x="612" y="238"/>
                    </a:lnTo>
                    <a:lnTo>
                      <a:pt x="637" y="247"/>
                    </a:lnTo>
                    <a:lnTo>
                      <a:pt x="658" y="257"/>
                    </a:lnTo>
                    <a:lnTo>
                      <a:pt x="690" y="274"/>
                    </a:lnTo>
                    <a:lnTo>
                      <a:pt x="703" y="280"/>
                    </a:lnTo>
                    <a:lnTo>
                      <a:pt x="709" y="281"/>
                    </a:lnTo>
                    <a:lnTo>
                      <a:pt x="714" y="281"/>
                    </a:lnTo>
                    <a:lnTo>
                      <a:pt x="720" y="280"/>
                    </a:lnTo>
                    <a:lnTo>
                      <a:pt x="727" y="278"/>
                    </a:lnTo>
                    <a:lnTo>
                      <a:pt x="732" y="274"/>
                    </a:lnTo>
                    <a:lnTo>
                      <a:pt x="737" y="269"/>
                    </a:lnTo>
                    <a:lnTo>
                      <a:pt x="737" y="269"/>
                    </a:lnTo>
                    <a:lnTo>
                      <a:pt x="743" y="262"/>
                    </a:lnTo>
                    <a:lnTo>
                      <a:pt x="746" y="254"/>
                    </a:lnTo>
                    <a:lnTo>
                      <a:pt x="747" y="244"/>
                    </a:lnTo>
                    <a:lnTo>
                      <a:pt x="746" y="234"/>
                    </a:lnTo>
                    <a:lnTo>
                      <a:pt x="740" y="210"/>
                    </a:lnTo>
                    <a:lnTo>
                      <a:pt x="735" y="189"/>
                    </a:lnTo>
                    <a:lnTo>
                      <a:pt x="729" y="167"/>
                    </a:lnTo>
                    <a:lnTo>
                      <a:pt x="728" y="159"/>
                    </a:lnTo>
                    <a:lnTo>
                      <a:pt x="729" y="152"/>
                    </a:lnTo>
                    <a:lnTo>
                      <a:pt x="732" y="146"/>
                    </a:lnTo>
                    <a:lnTo>
                      <a:pt x="733" y="144"/>
                    </a:lnTo>
                    <a:lnTo>
                      <a:pt x="736" y="142"/>
                    </a:lnTo>
                    <a:lnTo>
                      <a:pt x="744" y="141"/>
                    </a:lnTo>
                    <a:lnTo>
                      <a:pt x="754" y="144"/>
                    </a:lnTo>
                    <a:lnTo>
                      <a:pt x="754" y="144"/>
                    </a:lnTo>
                    <a:lnTo>
                      <a:pt x="795" y="154"/>
                    </a:lnTo>
                    <a:lnTo>
                      <a:pt x="811" y="159"/>
                    </a:lnTo>
                    <a:lnTo>
                      <a:pt x="826" y="161"/>
                    </a:lnTo>
                    <a:lnTo>
                      <a:pt x="842" y="163"/>
                    </a:lnTo>
                    <a:lnTo>
                      <a:pt x="859" y="160"/>
                    </a:lnTo>
                    <a:lnTo>
                      <a:pt x="879" y="156"/>
                    </a:lnTo>
                    <a:lnTo>
                      <a:pt x="905" y="149"/>
                    </a:lnTo>
                    <a:lnTo>
                      <a:pt x="905" y="149"/>
                    </a:lnTo>
                    <a:lnTo>
                      <a:pt x="917" y="144"/>
                    </a:lnTo>
                    <a:lnTo>
                      <a:pt x="931" y="138"/>
                    </a:lnTo>
                    <a:lnTo>
                      <a:pt x="942" y="130"/>
                    </a:lnTo>
                    <a:lnTo>
                      <a:pt x="953" y="122"/>
                    </a:lnTo>
                    <a:lnTo>
                      <a:pt x="972" y="103"/>
                    </a:lnTo>
                    <a:lnTo>
                      <a:pt x="988" y="84"/>
                    </a:lnTo>
                    <a:lnTo>
                      <a:pt x="1003" y="69"/>
                    </a:lnTo>
                    <a:lnTo>
                      <a:pt x="1010" y="62"/>
                    </a:lnTo>
                    <a:lnTo>
                      <a:pt x="1017" y="56"/>
                    </a:lnTo>
                    <a:lnTo>
                      <a:pt x="1022" y="54"/>
                    </a:lnTo>
                    <a:lnTo>
                      <a:pt x="1029" y="52"/>
                    </a:lnTo>
                    <a:lnTo>
                      <a:pt x="1034" y="52"/>
                    </a:lnTo>
                    <a:lnTo>
                      <a:pt x="1040" y="56"/>
                    </a:lnTo>
                    <a:lnTo>
                      <a:pt x="1040" y="56"/>
                    </a:lnTo>
                    <a:lnTo>
                      <a:pt x="1051" y="66"/>
                    </a:lnTo>
                    <a:lnTo>
                      <a:pt x="1060" y="73"/>
                    </a:lnTo>
                    <a:lnTo>
                      <a:pt x="1079" y="85"/>
                    </a:lnTo>
                    <a:lnTo>
                      <a:pt x="1103" y="96"/>
                    </a:lnTo>
                    <a:lnTo>
                      <a:pt x="1131" y="112"/>
                    </a:lnTo>
                    <a:lnTo>
                      <a:pt x="1131" y="112"/>
                    </a:lnTo>
                    <a:lnTo>
                      <a:pt x="1146" y="120"/>
                    </a:lnTo>
                    <a:lnTo>
                      <a:pt x="1160" y="124"/>
                    </a:lnTo>
                    <a:lnTo>
                      <a:pt x="1172" y="124"/>
                    </a:lnTo>
                    <a:lnTo>
                      <a:pt x="1182" y="123"/>
                    </a:lnTo>
                    <a:lnTo>
                      <a:pt x="1192" y="119"/>
                    </a:lnTo>
                    <a:lnTo>
                      <a:pt x="1201" y="115"/>
                    </a:lnTo>
                    <a:lnTo>
                      <a:pt x="1210" y="111"/>
                    </a:lnTo>
                    <a:lnTo>
                      <a:pt x="1221" y="108"/>
                    </a:lnTo>
                    <a:lnTo>
                      <a:pt x="1221" y="108"/>
                    </a:lnTo>
                    <a:lnTo>
                      <a:pt x="1227" y="107"/>
                    </a:lnTo>
                    <a:lnTo>
                      <a:pt x="1232" y="107"/>
                    </a:lnTo>
                    <a:lnTo>
                      <a:pt x="1242" y="110"/>
                    </a:lnTo>
                    <a:lnTo>
                      <a:pt x="1250" y="115"/>
                    </a:lnTo>
                    <a:lnTo>
                      <a:pt x="1259" y="122"/>
                    </a:lnTo>
                    <a:lnTo>
                      <a:pt x="1269" y="127"/>
                    </a:lnTo>
                    <a:lnTo>
                      <a:pt x="1278" y="131"/>
                    </a:lnTo>
                    <a:lnTo>
                      <a:pt x="1282" y="133"/>
                    </a:lnTo>
                    <a:lnTo>
                      <a:pt x="1288" y="133"/>
                    </a:lnTo>
                    <a:lnTo>
                      <a:pt x="1293" y="131"/>
                    </a:lnTo>
                    <a:lnTo>
                      <a:pt x="1299" y="129"/>
                    </a:lnTo>
                    <a:lnTo>
                      <a:pt x="1299" y="129"/>
                    </a:lnTo>
                    <a:lnTo>
                      <a:pt x="1303" y="126"/>
                    </a:lnTo>
                    <a:lnTo>
                      <a:pt x="1304" y="122"/>
                    </a:lnTo>
                    <a:lnTo>
                      <a:pt x="1301" y="118"/>
                    </a:lnTo>
                    <a:lnTo>
                      <a:pt x="1297" y="114"/>
                    </a:lnTo>
                    <a:lnTo>
                      <a:pt x="1291" y="108"/>
                    </a:lnTo>
                    <a:lnTo>
                      <a:pt x="1282" y="103"/>
                    </a:lnTo>
                    <a:lnTo>
                      <a:pt x="1261" y="90"/>
                    </a:lnTo>
                    <a:lnTo>
                      <a:pt x="1210" y="66"/>
                    </a:lnTo>
                    <a:lnTo>
                      <a:pt x="1186" y="54"/>
                    </a:lnTo>
                    <a:lnTo>
                      <a:pt x="1165" y="43"/>
                    </a:lnTo>
                    <a:lnTo>
                      <a:pt x="1165" y="43"/>
                    </a:lnTo>
                    <a:lnTo>
                      <a:pt x="1148" y="30"/>
                    </a:lnTo>
                    <a:lnTo>
                      <a:pt x="1126" y="20"/>
                    </a:lnTo>
                    <a:lnTo>
                      <a:pt x="1115" y="15"/>
                    </a:lnTo>
                    <a:lnTo>
                      <a:pt x="1101" y="11"/>
                    </a:lnTo>
                    <a:lnTo>
                      <a:pt x="1088" y="7"/>
                    </a:lnTo>
                    <a:lnTo>
                      <a:pt x="1073" y="5"/>
                    </a:lnTo>
                    <a:lnTo>
                      <a:pt x="1056" y="2"/>
                    </a:lnTo>
                    <a:lnTo>
                      <a:pt x="1037" y="0"/>
                    </a:lnTo>
                    <a:lnTo>
                      <a:pt x="1018" y="0"/>
                    </a:lnTo>
                    <a:lnTo>
                      <a:pt x="998" y="2"/>
                    </a:lnTo>
                    <a:lnTo>
                      <a:pt x="974" y="5"/>
                    </a:lnTo>
                    <a:lnTo>
                      <a:pt x="950" y="9"/>
                    </a:lnTo>
                    <a:lnTo>
                      <a:pt x="923" y="15"/>
                    </a:lnTo>
                    <a:lnTo>
                      <a:pt x="894" y="22"/>
                    </a:lnTo>
                    <a:lnTo>
                      <a:pt x="894" y="22"/>
                    </a:lnTo>
                    <a:lnTo>
                      <a:pt x="830" y="40"/>
                    </a:lnTo>
                    <a:lnTo>
                      <a:pt x="763" y="58"/>
                    </a:lnTo>
                    <a:lnTo>
                      <a:pt x="695" y="77"/>
                    </a:lnTo>
                    <a:lnTo>
                      <a:pt x="631" y="97"/>
                    </a:lnTo>
                    <a:lnTo>
                      <a:pt x="601" y="107"/>
                    </a:lnTo>
                    <a:lnTo>
                      <a:pt x="574" y="118"/>
                    </a:lnTo>
                    <a:lnTo>
                      <a:pt x="551" y="129"/>
                    </a:lnTo>
                    <a:lnTo>
                      <a:pt x="529" y="139"/>
                    </a:lnTo>
                    <a:lnTo>
                      <a:pt x="513" y="152"/>
                    </a:lnTo>
                    <a:lnTo>
                      <a:pt x="506" y="157"/>
                    </a:lnTo>
                    <a:lnTo>
                      <a:pt x="500" y="164"/>
                    </a:lnTo>
                    <a:lnTo>
                      <a:pt x="496" y="169"/>
                    </a:lnTo>
                    <a:lnTo>
                      <a:pt x="494" y="176"/>
                    </a:lnTo>
                    <a:lnTo>
                      <a:pt x="492" y="183"/>
                    </a:lnTo>
                    <a:lnTo>
                      <a:pt x="492" y="190"/>
                    </a:lnTo>
                    <a:lnTo>
                      <a:pt x="492" y="190"/>
                    </a:lnTo>
                    <a:lnTo>
                      <a:pt x="494" y="204"/>
                    </a:lnTo>
                    <a:lnTo>
                      <a:pt x="494" y="220"/>
                    </a:lnTo>
                    <a:lnTo>
                      <a:pt x="491" y="257"/>
                    </a:lnTo>
                    <a:lnTo>
                      <a:pt x="487" y="299"/>
                    </a:lnTo>
                    <a:lnTo>
                      <a:pt x="480" y="344"/>
                    </a:lnTo>
                    <a:lnTo>
                      <a:pt x="470" y="392"/>
                    </a:lnTo>
                    <a:lnTo>
                      <a:pt x="459" y="441"/>
                    </a:lnTo>
                    <a:lnTo>
                      <a:pt x="446" y="490"/>
                    </a:lnTo>
                    <a:lnTo>
                      <a:pt x="431" y="537"/>
                    </a:lnTo>
                    <a:lnTo>
                      <a:pt x="431" y="537"/>
                    </a:lnTo>
                    <a:lnTo>
                      <a:pt x="417" y="584"/>
                    </a:lnTo>
                    <a:lnTo>
                      <a:pt x="404" y="633"/>
                    </a:lnTo>
                    <a:lnTo>
                      <a:pt x="378" y="732"/>
                    </a:lnTo>
                    <a:lnTo>
                      <a:pt x="365" y="777"/>
                    </a:lnTo>
                    <a:lnTo>
                      <a:pt x="355" y="818"/>
                    </a:lnTo>
                    <a:lnTo>
                      <a:pt x="344" y="854"/>
                    </a:lnTo>
                    <a:lnTo>
                      <a:pt x="338" y="869"/>
                    </a:lnTo>
                    <a:lnTo>
                      <a:pt x="333" y="879"/>
                    </a:lnTo>
                    <a:lnTo>
                      <a:pt x="333" y="879"/>
                    </a:lnTo>
                    <a:lnTo>
                      <a:pt x="316" y="911"/>
                    </a:lnTo>
                    <a:lnTo>
                      <a:pt x="291" y="957"/>
                    </a:lnTo>
                    <a:lnTo>
                      <a:pt x="214" y="1087"/>
                    </a:lnTo>
                    <a:lnTo>
                      <a:pt x="115" y="1254"/>
                    </a:lnTo>
                    <a:lnTo>
                      <a:pt x="0" y="1442"/>
                    </a:lnTo>
                    <a:lnTo>
                      <a:pt x="21" y="1506"/>
                    </a:lnTo>
                    <a:lnTo>
                      <a:pt x="303" y="1506"/>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19" name="Freeform 15"/>
              <p:cNvSpPr/>
              <p:nvPr/>
            </p:nvSpPr>
            <p:spPr bwMode="auto">
              <a:xfrm rot="1800000">
                <a:off x="1418689" y="2711871"/>
                <a:ext cx="244699" cy="161571"/>
              </a:xfrm>
              <a:custGeom>
                <a:avLst/>
                <a:gdLst/>
                <a:ahLst/>
                <a:cxnLst>
                  <a:cxn ang="0">
                    <a:pos x="0" y="197"/>
                  </a:cxn>
                  <a:cxn ang="0">
                    <a:pos x="0" y="197"/>
                  </a:cxn>
                  <a:cxn ang="0">
                    <a:pos x="48" y="159"/>
                  </a:cxn>
                  <a:cxn ang="0">
                    <a:pos x="102" y="118"/>
                  </a:cxn>
                  <a:cxn ang="0">
                    <a:pos x="129" y="98"/>
                  </a:cxn>
                  <a:cxn ang="0">
                    <a:pos x="158" y="79"/>
                  </a:cxn>
                  <a:cxn ang="0">
                    <a:pos x="187" y="61"/>
                  </a:cxn>
                  <a:cxn ang="0">
                    <a:pos x="215" y="45"/>
                  </a:cxn>
                  <a:cxn ang="0">
                    <a:pos x="244" y="30"/>
                  </a:cxn>
                  <a:cxn ang="0">
                    <a:pos x="270" y="17"/>
                  </a:cxn>
                  <a:cxn ang="0">
                    <a:pos x="296" y="8"/>
                  </a:cxn>
                  <a:cxn ang="0">
                    <a:pos x="320" y="2"/>
                  </a:cxn>
                  <a:cxn ang="0">
                    <a:pos x="333" y="1"/>
                  </a:cxn>
                  <a:cxn ang="0">
                    <a:pos x="343" y="0"/>
                  </a:cxn>
                  <a:cxn ang="0">
                    <a:pos x="353" y="0"/>
                  </a:cxn>
                  <a:cxn ang="0">
                    <a:pos x="364" y="1"/>
                  </a:cxn>
                  <a:cxn ang="0">
                    <a:pos x="372" y="4"/>
                  </a:cxn>
                  <a:cxn ang="0">
                    <a:pos x="382" y="7"/>
                  </a:cxn>
                  <a:cxn ang="0">
                    <a:pos x="388" y="12"/>
                  </a:cxn>
                  <a:cxn ang="0">
                    <a:pos x="397" y="17"/>
                  </a:cxn>
                  <a:cxn ang="0">
                    <a:pos x="397" y="17"/>
                  </a:cxn>
                  <a:cxn ang="0">
                    <a:pos x="402" y="24"/>
                  </a:cxn>
                  <a:cxn ang="0">
                    <a:pos x="407" y="31"/>
                  </a:cxn>
                  <a:cxn ang="0">
                    <a:pos x="412" y="38"/>
                  </a:cxn>
                  <a:cxn ang="0">
                    <a:pos x="414" y="45"/>
                  </a:cxn>
                  <a:cxn ang="0">
                    <a:pos x="417" y="53"/>
                  </a:cxn>
                  <a:cxn ang="0">
                    <a:pos x="418" y="60"/>
                  </a:cxn>
                  <a:cxn ang="0">
                    <a:pos x="420" y="68"/>
                  </a:cxn>
                  <a:cxn ang="0">
                    <a:pos x="418" y="76"/>
                  </a:cxn>
                  <a:cxn ang="0">
                    <a:pos x="416" y="92"/>
                  </a:cxn>
                  <a:cxn ang="0">
                    <a:pos x="410" y="109"/>
                  </a:cxn>
                  <a:cxn ang="0">
                    <a:pos x="402" y="125"/>
                  </a:cxn>
                  <a:cxn ang="0">
                    <a:pos x="391" y="143"/>
                  </a:cxn>
                  <a:cxn ang="0">
                    <a:pos x="380" y="161"/>
                  </a:cxn>
                  <a:cxn ang="0">
                    <a:pos x="367" y="177"/>
                  </a:cxn>
                  <a:cxn ang="0">
                    <a:pos x="352" y="195"/>
                  </a:cxn>
                  <a:cxn ang="0">
                    <a:pos x="335" y="211"/>
                  </a:cxn>
                  <a:cxn ang="0">
                    <a:pos x="304" y="244"/>
                  </a:cxn>
                  <a:cxn ang="0">
                    <a:pos x="271" y="275"/>
                  </a:cxn>
                  <a:cxn ang="0">
                    <a:pos x="271" y="275"/>
                  </a:cxn>
                  <a:cxn ang="0">
                    <a:pos x="264" y="268"/>
                  </a:cxn>
                  <a:cxn ang="0">
                    <a:pos x="256" y="260"/>
                  </a:cxn>
                  <a:cxn ang="0">
                    <a:pos x="247" y="253"/>
                  </a:cxn>
                  <a:cxn ang="0">
                    <a:pos x="238" y="249"/>
                  </a:cxn>
                  <a:cxn ang="0">
                    <a:pos x="238" y="249"/>
                  </a:cxn>
                  <a:cxn ang="0">
                    <a:pos x="213" y="234"/>
                  </a:cxn>
                  <a:cxn ang="0">
                    <a:pos x="187" y="221"/>
                  </a:cxn>
                  <a:cxn ang="0">
                    <a:pos x="158" y="210"/>
                  </a:cxn>
                  <a:cxn ang="0">
                    <a:pos x="128" y="199"/>
                  </a:cxn>
                  <a:cxn ang="0">
                    <a:pos x="113" y="195"/>
                  </a:cxn>
                  <a:cxn ang="0">
                    <a:pos x="98" y="192"/>
                  </a:cxn>
                  <a:cxn ang="0">
                    <a:pos x="82" y="189"/>
                  </a:cxn>
                  <a:cxn ang="0">
                    <a:pos x="67" y="189"/>
                  </a:cxn>
                  <a:cxn ang="0">
                    <a:pos x="50" y="189"/>
                  </a:cxn>
                  <a:cxn ang="0">
                    <a:pos x="34" y="191"/>
                  </a:cxn>
                  <a:cxn ang="0">
                    <a:pos x="16" y="193"/>
                  </a:cxn>
                  <a:cxn ang="0">
                    <a:pos x="0" y="197"/>
                  </a:cxn>
                  <a:cxn ang="0">
                    <a:pos x="0" y="197"/>
                  </a:cxn>
                </a:cxnLst>
                <a:rect l="0" t="0" r="r" b="b"/>
                <a:pathLst>
                  <a:path w="420" h="275">
                    <a:moveTo>
                      <a:pt x="0" y="197"/>
                    </a:moveTo>
                    <a:lnTo>
                      <a:pt x="0" y="197"/>
                    </a:lnTo>
                    <a:lnTo>
                      <a:pt x="48" y="159"/>
                    </a:lnTo>
                    <a:lnTo>
                      <a:pt x="102" y="118"/>
                    </a:lnTo>
                    <a:lnTo>
                      <a:pt x="129" y="98"/>
                    </a:lnTo>
                    <a:lnTo>
                      <a:pt x="158" y="79"/>
                    </a:lnTo>
                    <a:lnTo>
                      <a:pt x="187" y="61"/>
                    </a:lnTo>
                    <a:lnTo>
                      <a:pt x="215" y="45"/>
                    </a:lnTo>
                    <a:lnTo>
                      <a:pt x="244" y="30"/>
                    </a:lnTo>
                    <a:lnTo>
                      <a:pt x="270" y="17"/>
                    </a:lnTo>
                    <a:lnTo>
                      <a:pt x="296" y="8"/>
                    </a:lnTo>
                    <a:lnTo>
                      <a:pt x="320" y="2"/>
                    </a:lnTo>
                    <a:lnTo>
                      <a:pt x="333" y="1"/>
                    </a:lnTo>
                    <a:lnTo>
                      <a:pt x="343" y="0"/>
                    </a:lnTo>
                    <a:lnTo>
                      <a:pt x="353" y="0"/>
                    </a:lnTo>
                    <a:lnTo>
                      <a:pt x="364" y="1"/>
                    </a:lnTo>
                    <a:lnTo>
                      <a:pt x="372" y="4"/>
                    </a:lnTo>
                    <a:lnTo>
                      <a:pt x="382" y="7"/>
                    </a:lnTo>
                    <a:lnTo>
                      <a:pt x="388" y="12"/>
                    </a:lnTo>
                    <a:lnTo>
                      <a:pt x="397" y="17"/>
                    </a:lnTo>
                    <a:lnTo>
                      <a:pt x="397" y="17"/>
                    </a:lnTo>
                    <a:lnTo>
                      <a:pt x="402" y="24"/>
                    </a:lnTo>
                    <a:lnTo>
                      <a:pt x="407" y="31"/>
                    </a:lnTo>
                    <a:lnTo>
                      <a:pt x="412" y="38"/>
                    </a:lnTo>
                    <a:lnTo>
                      <a:pt x="414" y="45"/>
                    </a:lnTo>
                    <a:lnTo>
                      <a:pt x="417" y="53"/>
                    </a:lnTo>
                    <a:lnTo>
                      <a:pt x="418" y="60"/>
                    </a:lnTo>
                    <a:lnTo>
                      <a:pt x="420" y="68"/>
                    </a:lnTo>
                    <a:lnTo>
                      <a:pt x="418" y="76"/>
                    </a:lnTo>
                    <a:lnTo>
                      <a:pt x="416" y="92"/>
                    </a:lnTo>
                    <a:lnTo>
                      <a:pt x="410" y="109"/>
                    </a:lnTo>
                    <a:lnTo>
                      <a:pt x="402" y="125"/>
                    </a:lnTo>
                    <a:lnTo>
                      <a:pt x="391" y="143"/>
                    </a:lnTo>
                    <a:lnTo>
                      <a:pt x="380" y="161"/>
                    </a:lnTo>
                    <a:lnTo>
                      <a:pt x="367" y="177"/>
                    </a:lnTo>
                    <a:lnTo>
                      <a:pt x="352" y="195"/>
                    </a:lnTo>
                    <a:lnTo>
                      <a:pt x="335" y="211"/>
                    </a:lnTo>
                    <a:lnTo>
                      <a:pt x="304" y="244"/>
                    </a:lnTo>
                    <a:lnTo>
                      <a:pt x="271" y="275"/>
                    </a:lnTo>
                    <a:lnTo>
                      <a:pt x="271" y="275"/>
                    </a:lnTo>
                    <a:lnTo>
                      <a:pt x="264" y="268"/>
                    </a:lnTo>
                    <a:lnTo>
                      <a:pt x="256" y="260"/>
                    </a:lnTo>
                    <a:lnTo>
                      <a:pt x="247" y="253"/>
                    </a:lnTo>
                    <a:lnTo>
                      <a:pt x="238" y="249"/>
                    </a:lnTo>
                    <a:lnTo>
                      <a:pt x="238" y="249"/>
                    </a:lnTo>
                    <a:lnTo>
                      <a:pt x="213" y="234"/>
                    </a:lnTo>
                    <a:lnTo>
                      <a:pt x="187" y="221"/>
                    </a:lnTo>
                    <a:lnTo>
                      <a:pt x="158" y="210"/>
                    </a:lnTo>
                    <a:lnTo>
                      <a:pt x="128" y="199"/>
                    </a:lnTo>
                    <a:lnTo>
                      <a:pt x="113" y="195"/>
                    </a:lnTo>
                    <a:lnTo>
                      <a:pt x="98" y="192"/>
                    </a:lnTo>
                    <a:lnTo>
                      <a:pt x="82" y="189"/>
                    </a:lnTo>
                    <a:lnTo>
                      <a:pt x="67" y="189"/>
                    </a:lnTo>
                    <a:lnTo>
                      <a:pt x="50" y="189"/>
                    </a:lnTo>
                    <a:lnTo>
                      <a:pt x="34" y="191"/>
                    </a:lnTo>
                    <a:lnTo>
                      <a:pt x="16" y="193"/>
                    </a:lnTo>
                    <a:lnTo>
                      <a:pt x="0" y="197"/>
                    </a:lnTo>
                    <a:lnTo>
                      <a:pt x="0" y="197"/>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20" name="Freeform 16"/>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ln>
            </p:spPr>
            <p:txBody>
              <a:bodyPr vert="horz" wrap="square" lIns="121920" tIns="60960" rIns="121920" bIns="60960" numCol="1" anchor="t" anchorCtr="0" compatLnSpc="1"/>
              <a:lstStyle/>
              <a:p>
                <a:endParaRPr lang="en-US" sz="3200"/>
              </a:p>
            </p:txBody>
          </p:sp>
          <p:sp>
            <p:nvSpPr>
              <p:cNvPr id="21" name="Freeform 17"/>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AB826D"/>
              </a:solidFill>
              <a:ln w="9525">
                <a:noFill/>
                <a:round/>
              </a:ln>
            </p:spPr>
            <p:txBody>
              <a:bodyPr vert="horz" wrap="square" lIns="121920" tIns="60960" rIns="121920" bIns="60960" numCol="1" anchor="t" anchorCtr="0" compatLnSpc="1"/>
              <a:lstStyle/>
              <a:p>
                <a:endParaRPr lang="en-US" sz="3200"/>
              </a:p>
            </p:txBody>
          </p:sp>
          <p:sp>
            <p:nvSpPr>
              <p:cNvPr id="22" name="Freeform 18"/>
              <p:cNvSpPr/>
              <p:nvPr/>
            </p:nvSpPr>
            <p:spPr bwMode="auto">
              <a:xfrm rot="1800000">
                <a:off x="727012" y="2888206"/>
                <a:ext cx="243527" cy="162742"/>
              </a:xfrm>
              <a:custGeom>
                <a:avLst/>
                <a:gdLst/>
                <a:ahLst/>
                <a:cxnLst>
                  <a:cxn ang="0">
                    <a:pos x="416" y="164"/>
                  </a:cxn>
                  <a:cxn ang="0">
                    <a:pos x="402" y="173"/>
                  </a:cxn>
                  <a:cxn ang="0">
                    <a:pos x="383" y="177"/>
                  </a:cxn>
                  <a:cxn ang="0">
                    <a:pos x="359" y="176"/>
                  </a:cxn>
                  <a:cxn ang="0">
                    <a:pos x="303" y="164"/>
                  </a:cxn>
                  <a:cxn ang="0">
                    <a:pos x="239" y="140"/>
                  </a:cxn>
                  <a:cxn ang="0">
                    <a:pos x="176" y="109"/>
                  </a:cxn>
                  <a:cxn ang="0">
                    <a:pos x="119" y="76"/>
                  </a:cxn>
                  <a:cxn ang="0">
                    <a:pos x="78" y="46"/>
                  </a:cxn>
                  <a:cxn ang="0">
                    <a:pos x="60" y="27"/>
                  </a:cxn>
                  <a:cxn ang="0">
                    <a:pos x="56" y="19"/>
                  </a:cxn>
                  <a:cxn ang="0">
                    <a:pos x="58" y="15"/>
                  </a:cxn>
                  <a:cxn ang="0">
                    <a:pos x="60" y="4"/>
                  </a:cxn>
                  <a:cxn ang="0">
                    <a:pos x="56" y="0"/>
                  </a:cxn>
                  <a:cxn ang="0">
                    <a:pos x="45" y="3"/>
                  </a:cxn>
                  <a:cxn ang="0">
                    <a:pos x="33" y="12"/>
                  </a:cxn>
                  <a:cxn ang="0">
                    <a:pos x="19" y="29"/>
                  </a:cxn>
                  <a:cxn ang="0">
                    <a:pos x="7" y="52"/>
                  </a:cxn>
                  <a:cxn ang="0">
                    <a:pos x="0" y="83"/>
                  </a:cxn>
                  <a:cxn ang="0">
                    <a:pos x="2" y="121"/>
                  </a:cxn>
                  <a:cxn ang="0">
                    <a:pos x="3" y="132"/>
                  </a:cxn>
                  <a:cxn ang="0">
                    <a:pos x="14" y="154"/>
                  </a:cxn>
                  <a:cxn ang="0">
                    <a:pos x="29" y="176"/>
                  </a:cxn>
                  <a:cxn ang="0">
                    <a:pos x="51" y="196"/>
                  </a:cxn>
                  <a:cxn ang="0">
                    <a:pos x="78" y="217"/>
                  </a:cxn>
                  <a:cxn ang="0">
                    <a:pos x="108" y="236"/>
                  </a:cxn>
                  <a:cxn ang="0">
                    <a:pos x="141" y="251"/>
                  </a:cxn>
                  <a:cxn ang="0">
                    <a:pos x="176" y="264"/>
                  </a:cxn>
                  <a:cxn ang="0">
                    <a:pos x="212" y="274"/>
                  </a:cxn>
                  <a:cxn ang="0">
                    <a:pos x="247" y="278"/>
                  </a:cxn>
                  <a:cxn ang="0">
                    <a:pos x="281" y="278"/>
                  </a:cxn>
                  <a:cxn ang="0">
                    <a:pos x="315" y="273"/>
                  </a:cxn>
                  <a:cxn ang="0">
                    <a:pos x="345" y="262"/>
                  </a:cxn>
                  <a:cxn ang="0">
                    <a:pos x="371" y="243"/>
                  </a:cxn>
                  <a:cxn ang="0">
                    <a:pos x="394" y="217"/>
                  </a:cxn>
                  <a:cxn ang="0">
                    <a:pos x="411" y="184"/>
                  </a:cxn>
                  <a:cxn ang="0">
                    <a:pos x="416" y="164"/>
                  </a:cxn>
                </a:cxnLst>
                <a:rect l="0" t="0" r="r" b="b"/>
                <a:pathLst>
                  <a:path w="416" h="279">
                    <a:moveTo>
                      <a:pt x="416" y="164"/>
                    </a:moveTo>
                    <a:lnTo>
                      <a:pt x="416" y="164"/>
                    </a:lnTo>
                    <a:lnTo>
                      <a:pt x="409" y="169"/>
                    </a:lnTo>
                    <a:lnTo>
                      <a:pt x="402" y="173"/>
                    </a:lnTo>
                    <a:lnTo>
                      <a:pt x="393" y="176"/>
                    </a:lnTo>
                    <a:lnTo>
                      <a:pt x="383" y="177"/>
                    </a:lnTo>
                    <a:lnTo>
                      <a:pt x="371" y="177"/>
                    </a:lnTo>
                    <a:lnTo>
                      <a:pt x="359" y="176"/>
                    </a:lnTo>
                    <a:lnTo>
                      <a:pt x="333" y="172"/>
                    </a:lnTo>
                    <a:lnTo>
                      <a:pt x="303" y="164"/>
                    </a:lnTo>
                    <a:lnTo>
                      <a:pt x="272" y="153"/>
                    </a:lnTo>
                    <a:lnTo>
                      <a:pt x="239" y="140"/>
                    </a:lnTo>
                    <a:lnTo>
                      <a:pt x="208" y="125"/>
                    </a:lnTo>
                    <a:lnTo>
                      <a:pt x="176" y="109"/>
                    </a:lnTo>
                    <a:lnTo>
                      <a:pt x="146" y="93"/>
                    </a:lnTo>
                    <a:lnTo>
                      <a:pt x="119" y="76"/>
                    </a:lnTo>
                    <a:lnTo>
                      <a:pt x="96" y="61"/>
                    </a:lnTo>
                    <a:lnTo>
                      <a:pt x="78" y="46"/>
                    </a:lnTo>
                    <a:lnTo>
                      <a:pt x="64" y="34"/>
                    </a:lnTo>
                    <a:lnTo>
                      <a:pt x="60" y="27"/>
                    </a:lnTo>
                    <a:lnTo>
                      <a:pt x="58" y="23"/>
                    </a:lnTo>
                    <a:lnTo>
                      <a:pt x="56" y="19"/>
                    </a:lnTo>
                    <a:lnTo>
                      <a:pt x="58" y="15"/>
                    </a:lnTo>
                    <a:lnTo>
                      <a:pt x="58" y="15"/>
                    </a:lnTo>
                    <a:lnTo>
                      <a:pt x="60" y="8"/>
                    </a:lnTo>
                    <a:lnTo>
                      <a:pt x="60" y="4"/>
                    </a:lnTo>
                    <a:lnTo>
                      <a:pt x="59" y="1"/>
                    </a:lnTo>
                    <a:lnTo>
                      <a:pt x="56" y="0"/>
                    </a:lnTo>
                    <a:lnTo>
                      <a:pt x="51" y="0"/>
                    </a:lnTo>
                    <a:lnTo>
                      <a:pt x="45" y="3"/>
                    </a:lnTo>
                    <a:lnTo>
                      <a:pt x="40" y="7"/>
                    </a:lnTo>
                    <a:lnTo>
                      <a:pt x="33" y="12"/>
                    </a:lnTo>
                    <a:lnTo>
                      <a:pt x="26" y="19"/>
                    </a:lnTo>
                    <a:lnTo>
                      <a:pt x="19" y="29"/>
                    </a:lnTo>
                    <a:lnTo>
                      <a:pt x="13" y="40"/>
                    </a:lnTo>
                    <a:lnTo>
                      <a:pt x="7" y="52"/>
                    </a:lnTo>
                    <a:lnTo>
                      <a:pt x="3" y="67"/>
                    </a:lnTo>
                    <a:lnTo>
                      <a:pt x="0" y="83"/>
                    </a:lnTo>
                    <a:lnTo>
                      <a:pt x="0" y="101"/>
                    </a:lnTo>
                    <a:lnTo>
                      <a:pt x="2" y="121"/>
                    </a:lnTo>
                    <a:lnTo>
                      <a:pt x="2" y="121"/>
                    </a:lnTo>
                    <a:lnTo>
                      <a:pt x="3" y="132"/>
                    </a:lnTo>
                    <a:lnTo>
                      <a:pt x="7" y="143"/>
                    </a:lnTo>
                    <a:lnTo>
                      <a:pt x="14" y="154"/>
                    </a:lnTo>
                    <a:lnTo>
                      <a:pt x="21" y="165"/>
                    </a:lnTo>
                    <a:lnTo>
                      <a:pt x="29" y="176"/>
                    </a:lnTo>
                    <a:lnTo>
                      <a:pt x="40" y="187"/>
                    </a:lnTo>
                    <a:lnTo>
                      <a:pt x="51" y="196"/>
                    </a:lnTo>
                    <a:lnTo>
                      <a:pt x="64" y="207"/>
                    </a:lnTo>
                    <a:lnTo>
                      <a:pt x="78" y="217"/>
                    </a:lnTo>
                    <a:lnTo>
                      <a:pt x="93" y="226"/>
                    </a:lnTo>
                    <a:lnTo>
                      <a:pt x="108" y="236"/>
                    </a:lnTo>
                    <a:lnTo>
                      <a:pt x="124" y="244"/>
                    </a:lnTo>
                    <a:lnTo>
                      <a:pt x="141" y="251"/>
                    </a:lnTo>
                    <a:lnTo>
                      <a:pt x="158" y="258"/>
                    </a:lnTo>
                    <a:lnTo>
                      <a:pt x="176" y="264"/>
                    </a:lnTo>
                    <a:lnTo>
                      <a:pt x="194" y="270"/>
                    </a:lnTo>
                    <a:lnTo>
                      <a:pt x="212" y="274"/>
                    </a:lnTo>
                    <a:lnTo>
                      <a:pt x="229" y="277"/>
                    </a:lnTo>
                    <a:lnTo>
                      <a:pt x="247" y="278"/>
                    </a:lnTo>
                    <a:lnTo>
                      <a:pt x="265" y="279"/>
                    </a:lnTo>
                    <a:lnTo>
                      <a:pt x="281" y="278"/>
                    </a:lnTo>
                    <a:lnTo>
                      <a:pt x="299" y="277"/>
                    </a:lnTo>
                    <a:lnTo>
                      <a:pt x="315" y="273"/>
                    </a:lnTo>
                    <a:lnTo>
                      <a:pt x="330" y="269"/>
                    </a:lnTo>
                    <a:lnTo>
                      <a:pt x="345" y="262"/>
                    </a:lnTo>
                    <a:lnTo>
                      <a:pt x="359" y="254"/>
                    </a:lnTo>
                    <a:lnTo>
                      <a:pt x="371" y="243"/>
                    </a:lnTo>
                    <a:lnTo>
                      <a:pt x="383" y="232"/>
                    </a:lnTo>
                    <a:lnTo>
                      <a:pt x="394" y="217"/>
                    </a:lnTo>
                    <a:lnTo>
                      <a:pt x="402" y="202"/>
                    </a:lnTo>
                    <a:lnTo>
                      <a:pt x="411" y="184"/>
                    </a:lnTo>
                    <a:lnTo>
                      <a:pt x="416" y="164"/>
                    </a:lnTo>
                    <a:lnTo>
                      <a:pt x="416" y="164"/>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23" name="Freeform 19"/>
              <p:cNvSpPr/>
              <p:nvPr/>
            </p:nvSpPr>
            <p:spPr bwMode="auto">
              <a:xfrm rot="1800000">
                <a:off x="617512" y="2853263"/>
                <a:ext cx="362950" cy="222453"/>
              </a:xfrm>
              <a:custGeom>
                <a:avLst/>
                <a:gdLst/>
                <a:ahLst/>
                <a:cxnLst>
                  <a:cxn ang="0">
                    <a:pos x="593" y="358"/>
                  </a:cxn>
                  <a:cxn ang="0">
                    <a:pos x="593" y="358"/>
                  </a:cxn>
                  <a:cxn ang="0">
                    <a:pos x="597" y="357"/>
                  </a:cxn>
                  <a:cxn ang="0">
                    <a:pos x="600" y="354"/>
                  </a:cxn>
                  <a:cxn ang="0">
                    <a:pos x="607" y="345"/>
                  </a:cxn>
                  <a:cxn ang="0">
                    <a:pos x="611" y="334"/>
                  </a:cxn>
                  <a:cxn ang="0">
                    <a:pos x="615" y="323"/>
                  </a:cxn>
                  <a:cxn ang="0">
                    <a:pos x="620" y="303"/>
                  </a:cxn>
                  <a:cxn ang="0">
                    <a:pos x="622" y="293"/>
                  </a:cxn>
                  <a:cxn ang="0">
                    <a:pos x="622" y="293"/>
                  </a:cxn>
                  <a:cxn ang="0">
                    <a:pos x="605" y="281"/>
                  </a:cxn>
                  <a:cxn ang="0">
                    <a:pos x="585" y="266"/>
                  </a:cxn>
                  <a:cxn ang="0">
                    <a:pos x="556" y="248"/>
                  </a:cxn>
                  <a:cxn ang="0">
                    <a:pos x="525" y="229"/>
                  </a:cxn>
                  <a:cxn ang="0">
                    <a:pos x="447" y="187"/>
                  </a:cxn>
                  <a:cxn ang="0">
                    <a:pos x="360" y="142"/>
                  </a:cxn>
                  <a:cxn ang="0">
                    <a:pos x="266" y="98"/>
                  </a:cxn>
                  <a:cxn ang="0">
                    <a:pos x="175" y="59"/>
                  </a:cxn>
                  <a:cxn ang="0">
                    <a:pos x="131" y="40"/>
                  </a:cxn>
                  <a:cxn ang="0">
                    <a:pos x="90" y="25"/>
                  </a:cxn>
                  <a:cxn ang="0">
                    <a:pos x="53" y="11"/>
                  </a:cxn>
                  <a:cxn ang="0">
                    <a:pos x="19" y="0"/>
                  </a:cxn>
                  <a:cxn ang="0">
                    <a:pos x="19" y="0"/>
                  </a:cxn>
                  <a:cxn ang="0">
                    <a:pos x="14" y="8"/>
                  </a:cxn>
                  <a:cxn ang="0">
                    <a:pos x="10" y="18"/>
                  </a:cxn>
                  <a:cxn ang="0">
                    <a:pos x="4" y="31"/>
                  </a:cxn>
                  <a:cxn ang="0">
                    <a:pos x="2" y="49"/>
                  </a:cxn>
                  <a:cxn ang="0">
                    <a:pos x="0" y="59"/>
                  </a:cxn>
                  <a:cxn ang="0">
                    <a:pos x="0" y="70"/>
                  </a:cxn>
                  <a:cxn ang="0">
                    <a:pos x="2" y="80"/>
                  </a:cxn>
                  <a:cxn ang="0">
                    <a:pos x="3" y="93"/>
                  </a:cxn>
                  <a:cxn ang="0">
                    <a:pos x="7" y="106"/>
                  </a:cxn>
                  <a:cxn ang="0">
                    <a:pos x="11" y="120"/>
                  </a:cxn>
                  <a:cxn ang="0">
                    <a:pos x="11" y="120"/>
                  </a:cxn>
                  <a:cxn ang="0">
                    <a:pos x="15" y="128"/>
                  </a:cxn>
                  <a:cxn ang="0">
                    <a:pos x="21" y="138"/>
                  </a:cxn>
                  <a:cxn ang="0">
                    <a:pos x="29" y="147"/>
                  </a:cxn>
                  <a:cxn ang="0">
                    <a:pos x="40" y="157"/>
                  </a:cxn>
                  <a:cxn ang="0">
                    <a:pos x="64" y="180"/>
                  </a:cxn>
                  <a:cxn ang="0">
                    <a:pos x="97" y="204"/>
                  </a:cxn>
                  <a:cxn ang="0">
                    <a:pos x="134" y="229"/>
                  </a:cxn>
                  <a:cxn ang="0">
                    <a:pos x="176" y="255"/>
                  </a:cxn>
                  <a:cxn ang="0">
                    <a:pos x="220" y="281"/>
                  </a:cxn>
                  <a:cxn ang="0">
                    <a:pos x="267" y="304"/>
                  </a:cxn>
                  <a:cxn ang="0">
                    <a:pos x="315" y="327"/>
                  </a:cxn>
                  <a:cxn ang="0">
                    <a:pos x="363" y="346"/>
                  </a:cxn>
                  <a:cxn ang="0">
                    <a:pos x="386" y="354"/>
                  </a:cxn>
                  <a:cxn ang="0">
                    <a:pos x="409" y="361"/>
                  </a:cxn>
                  <a:cxn ang="0">
                    <a:pos x="432" y="368"/>
                  </a:cxn>
                  <a:cxn ang="0">
                    <a:pos x="454" y="372"/>
                  </a:cxn>
                  <a:cxn ang="0">
                    <a:pos x="476" y="376"/>
                  </a:cxn>
                  <a:cxn ang="0">
                    <a:pos x="496" y="379"/>
                  </a:cxn>
                  <a:cxn ang="0">
                    <a:pos x="515" y="380"/>
                  </a:cxn>
                  <a:cxn ang="0">
                    <a:pos x="534" y="379"/>
                  </a:cxn>
                  <a:cxn ang="0">
                    <a:pos x="551" y="378"/>
                  </a:cxn>
                  <a:cxn ang="0">
                    <a:pos x="567" y="373"/>
                  </a:cxn>
                  <a:cxn ang="0">
                    <a:pos x="581" y="367"/>
                  </a:cxn>
                  <a:cxn ang="0">
                    <a:pos x="593" y="358"/>
                  </a:cxn>
                  <a:cxn ang="0">
                    <a:pos x="593" y="358"/>
                  </a:cxn>
                </a:cxnLst>
                <a:rect l="0" t="0" r="r" b="b"/>
                <a:pathLst>
                  <a:path w="622" h="380">
                    <a:moveTo>
                      <a:pt x="593" y="358"/>
                    </a:moveTo>
                    <a:lnTo>
                      <a:pt x="593" y="358"/>
                    </a:lnTo>
                    <a:lnTo>
                      <a:pt x="597" y="357"/>
                    </a:lnTo>
                    <a:lnTo>
                      <a:pt x="600" y="354"/>
                    </a:lnTo>
                    <a:lnTo>
                      <a:pt x="607" y="345"/>
                    </a:lnTo>
                    <a:lnTo>
                      <a:pt x="611" y="334"/>
                    </a:lnTo>
                    <a:lnTo>
                      <a:pt x="615" y="323"/>
                    </a:lnTo>
                    <a:lnTo>
                      <a:pt x="620" y="303"/>
                    </a:lnTo>
                    <a:lnTo>
                      <a:pt x="622" y="293"/>
                    </a:lnTo>
                    <a:lnTo>
                      <a:pt x="622" y="293"/>
                    </a:lnTo>
                    <a:lnTo>
                      <a:pt x="605" y="281"/>
                    </a:lnTo>
                    <a:lnTo>
                      <a:pt x="585" y="266"/>
                    </a:lnTo>
                    <a:lnTo>
                      <a:pt x="556" y="248"/>
                    </a:lnTo>
                    <a:lnTo>
                      <a:pt x="525" y="229"/>
                    </a:lnTo>
                    <a:lnTo>
                      <a:pt x="447" y="187"/>
                    </a:lnTo>
                    <a:lnTo>
                      <a:pt x="360" y="142"/>
                    </a:lnTo>
                    <a:lnTo>
                      <a:pt x="266" y="98"/>
                    </a:lnTo>
                    <a:lnTo>
                      <a:pt x="175" y="59"/>
                    </a:lnTo>
                    <a:lnTo>
                      <a:pt x="131" y="40"/>
                    </a:lnTo>
                    <a:lnTo>
                      <a:pt x="90" y="25"/>
                    </a:lnTo>
                    <a:lnTo>
                      <a:pt x="53" y="11"/>
                    </a:lnTo>
                    <a:lnTo>
                      <a:pt x="19" y="0"/>
                    </a:lnTo>
                    <a:lnTo>
                      <a:pt x="19" y="0"/>
                    </a:lnTo>
                    <a:lnTo>
                      <a:pt x="14" y="8"/>
                    </a:lnTo>
                    <a:lnTo>
                      <a:pt x="10" y="18"/>
                    </a:lnTo>
                    <a:lnTo>
                      <a:pt x="4" y="31"/>
                    </a:lnTo>
                    <a:lnTo>
                      <a:pt x="2" y="49"/>
                    </a:lnTo>
                    <a:lnTo>
                      <a:pt x="0" y="59"/>
                    </a:lnTo>
                    <a:lnTo>
                      <a:pt x="0" y="70"/>
                    </a:lnTo>
                    <a:lnTo>
                      <a:pt x="2" y="80"/>
                    </a:lnTo>
                    <a:lnTo>
                      <a:pt x="3" y="93"/>
                    </a:lnTo>
                    <a:lnTo>
                      <a:pt x="7" y="106"/>
                    </a:lnTo>
                    <a:lnTo>
                      <a:pt x="11" y="120"/>
                    </a:lnTo>
                    <a:lnTo>
                      <a:pt x="11" y="120"/>
                    </a:lnTo>
                    <a:lnTo>
                      <a:pt x="15" y="128"/>
                    </a:lnTo>
                    <a:lnTo>
                      <a:pt x="21" y="138"/>
                    </a:lnTo>
                    <a:lnTo>
                      <a:pt x="29" y="147"/>
                    </a:lnTo>
                    <a:lnTo>
                      <a:pt x="40" y="157"/>
                    </a:lnTo>
                    <a:lnTo>
                      <a:pt x="64" y="180"/>
                    </a:lnTo>
                    <a:lnTo>
                      <a:pt x="97" y="204"/>
                    </a:lnTo>
                    <a:lnTo>
                      <a:pt x="134" y="229"/>
                    </a:lnTo>
                    <a:lnTo>
                      <a:pt x="176" y="255"/>
                    </a:lnTo>
                    <a:lnTo>
                      <a:pt x="220" y="281"/>
                    </a:lnTo>
                    <a:lnTo>
                      <a:pt x="267" y="304"/>
                    </a:lnTo>
                    <a:lnTo>
                      <a:pt x="315" y="327"/>
                    </a:lnTo>
                    <a:lnTo>
                      <a:pt x="363" y="346"/>
                    </a:lnTo>
                    <a:lnTo>
                      <a:pt x="386" y="354"/>
                    </a:lnTo>
                    <a:lnTo>
                      <a:pt x="409" y="361"/>
                    </a:lnTo>
                    <a:lnTo>
                      <a:pt x="432" y="368"/>
                    </a:lnTo>
                    <a:lnTo>
                      <a:pt x="454" y="372"/>
                    </a:lnTo>
                    <a:lnTo>
                      <a:pt x="476" y="376"/>
                    </a:lnTo>
                    <a:lnTo>
                      <a:pt x="496" y="379"/>
                    </a:lnTo>
                    <a:lnTo>
                      <a:pt x="515" y="380"/>
                    </a:lnTo>
                    <a:lnTo>
                      <a:pt x="534" y="379"/>
                    </a:lnTo>
                    <a:lnTo>
                      <a:pt x="551" y="378"/>
                    </a:lnTo>
                    <a:lnTo>
                      <a:pt x="567" y="373"/>
                    </a:lnTo>
                    <a:lnTo>
                      <a:pt x="581" y="367"/>
                    </a:lnTo>
                    <a:lnTo>
                      <a:pt x="593" y="358"/>
                    </a:lnTo>
                    <a:lnTo>
                      <a:pt x="593" y="358"/>
                    </a:lnTo>
                    <a:close/>
                  </a:path>
                </a:pathLst>
              </a:custGeom>
              <a:solidFill>
                <a:srgbClr val="DBF4FF"/>
              </a:solidFill>
              <a:ln w="9525">
                <a:noFill/>
                <a:round/>
              </a:ln>
            </p:spPr>
            <p:txBody>
              <a:bodyPr vert="horz" wrap="square" lIns="121920" tIns="60960" rIns="121920" bIns="60960" numCol="1" anchor="t" anchorCtr="0" compatLnSpc="1"/>
              <a:lstStyle/>
              <a:p>
                <a:endParaRPr lang="en-US" sz="3200"/>
              </a:p>
            </p:txBody>
          </p:sp>
          <p:sp>
            <p:nvSpPr>
              <p:cNvPr id="24" name="Freeform 20"/>
              <p:cNvSpPr/>
              <p:nvPr/>
            </p:nvSpPr>
            <p:spPr bwMode="auto">
              <a:xfrm rot="1800000">
                <a:off x="546110" y="2845526"/>
                <a:ext cx="413295" cy="292701"/>
              </a:xfrm>
              <a:custGeom>
                <a:avLst/>
                <a:gdLst/>
                <a:ahLst/>
                <a:cxnLst>
                  <a:cxn ang="0">
                    <a:pos x="635" y="498"/>
                  </a:cxn>
                  <a:cxn ang="0">
                    <a:pos x="635" y="498"/>
                  </a:cxn>
                  <a:cxn ang="0">
                    <a:pos x="659" y="446"/>
                  </a:cxn>
                  <a:cxn ang="0">
                    <a:pos x="679" y="400"/>
                  </a:cxn>
                  <a:cxn ang="0">
                    <a:pos x="692" y="366"/>
                  </a:cxn>
                  <a:cxn ang="0">
                    <a:pos x="703" y="343"/>
                  </a:cxn>
                  <a:cxn ang="0">
                    <a:pos x="703" y="343"/>
                  </a:cxn>
                  <a:cxn ang="0">
                    <a:pos x="704" y="337"/>
                  </a:cxn>
                  <a:cxn ang="0">
                    <a:pos x="706" y="331"/>
                  </a:cxn>
                  <a:cxn ang="0">
                    <a:pos x="704" y="324"/>
                  </a:cxn>
                  <a:cxn ang="0">
                    <a:pos x="702" y="318"/>
                  </a:cxn>
                  <a:cxn ang="0">
                    <a:pos x="698" y="312"/>
                  </a:cxn>
                  <a:cxn ang="0">
                    <a:pos x="692" y="306"/>
                  </a:cxn>
                  <a:cxn ang="0">
                    <a:pos x="676" y="293"/>
                  </a:cxn>
                  <a:cxn ang="0">
                    <a:pos x="654" y="278"/>
                  </a:cxn>
                  <a:cxn ang="0">
                    <a:pos x="627" y="263"/>
                  </a:cxn>
                  <a:cxn ang="0">
                    <a:pos x="560" y="223"/>
                  </a:cxn>
                  <a:cxn ang="0">
                    <a:pos x="560" y="223"/>
                  </a:cxn>
                  <a:cxn ang="0">
                    <a:pos x="512" y="198"/>
                  </a:cxn>
                  <a:cxn ang="0">
                    <a:pos x="448" y="166"/>
                  </a:cxn>
                  <a:cxn ang="0">
                    <a:pos x="375" y="130"/>
                  </a:cxn>
                  <a:cxn ang="0">
                    <a:pos x="300" y="94"/>
                  </a:cxn>
                  <a:cxn ang="0">
                    <a:pos x="162" y="31"/>
                  </a:cxn>
                  <a:cxn ang="0">
                    <a:pos x="114" y="10"/>
                  </a:cxn>
                  <a:cxn ang="0">
                    <a:pos x="87" y="0"/>
                  </a:cxn>
                  <a:cxn ang="0">
                    <a:pos x="87" y="0"/>
                  </a:cxn>
                  <a:cxn ang="0">
                    <a:pos x="0" y="155"/>
                  </a:cxn>
                  <a:cxn ang="0">
                    <a:pos x="0" y="498"/>
                  </a:cxn>
                  <a:cxn ang="0">
                    <a:pos x="635" y="498"/>
                  </a:cxn>
                </a:cxnLst>
                <a:rect l="0" t="0" r="r" b="b"/>
                <a:pathLst>
                  <a:path w="706" h="498">
                    <a:moveTo>
                      <a:pt x="635" y="498"/>
                    </a:moveTo>
                    <a:lnTo>
                      <a:pt x="635" y="498"/>
                    </a:lnTo>
                    <a:lnTo>
                      <a:pt x="659" y="446"/>
                    </a:lnTo>
                    <a:lnTo>
                      <a:pt x="679" y="400"/>
                    </a:lnTo>
                    <a:lnTo>
                      <a:pt x="692" y="366"/>
                    </a:lnTo>
                    <a:lnTo>
                      <a:pt x="703" y="343"/>
                    </a:lnTo>
                    <a:lnTo>
                      <a:pt x="703" y="343"/>
                    </a:lnTo>
                    <a:lnTo>
                      <a:pt x="704" y="337"/>
                    </a:lnTo>
                    <a:lnTo>
                      <a:pt x="706" y="331"/>
                    </a:lnTo>
                    <a:lnTo>
                      <a:pt x="704" y="324"/>
                    </a:lnTo>
                    <a:lnTo>
                      <a:pt x="702" y="318"/>
                    </a:lnTo>
                    <a:lnTo>
                      <a:pt x="698" y="312"/>
                    </a:lnTo>
                    <a:lnTo>
                      <a:pt x="692" y="306"/>
                    </a:lnTo>
                    <a:lnTo>
                      <a:pt x="676" y="293"/>
                    </a:lnTo>
                    <a:lnTo>
                      <a:pt x="654" y="278"/>
                    </a:lnTo>
                    <a:lnTo>
                      <a:pt x="627" y="263"/>
                    </a:lnTo>
                    <a:lnTo>
                      <a:pt x="560" y="223"/>
                    </a:lnTo>
                    <a:lnTo>
                      <a:pt x="560" y="223"/>
                    </a:lnTo>
                    <a:lnTo>
                      <a:pt x="512" y="198"/>
                    </a:lnTo>
                    <a:lnTo>
                      <a:pt x="448" y="166"/>
                    </a:lnTo>
                    <a:lnTo>
                      <a:pt x="375" y="130"/>
                    </a:lnTo>
                    <a:lnTo>
                      <a:pt x="300" y="94"/>
                    </a:lnTo>
                    <a:lnTo>
                      <a:pt x="162" y="31"/>
                    </a:lnTo>
                    <a:lnTo>
                      <a:pt x="114" y="10"/>
                    </a:lnTo>
                    <a:lnTo>
                      <a:pt x="87" y="0"/>
                    </a:lnTo>
                    <a:lnTo>
                      <a:pt x="87" y="0"/>
                    </a:lnTo>
                    <a:lnTo>
                      <a:pt x="0" y="155"/>
                    </a:lnTo>
                    <a:lnTo>
                      <a:pt x="0" y="498"/>
                    </a:lnTo>
                    <a:lnTo>
                      <a:pt x="635" y="498"/>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25" name="Freeform 21"/>
              <p:cNvSpPr/>
              <p:nvPr/>
            </p:nvSpPr>
            <p:spPr bwMode="auto">
              <a:xfrm rot="1800000">
                <a:off x="543090" y="2856799"/>
                <a:ext cx="401587" cy="277480"/>
              </a:xfrm>
              <a:custGeom>
                <a:avLst/>
                <a:gdLst/>
                <a:ahLst/>
                <a:cxnLst>
                  <a:cxn ang="0">
                    <a:pos x="614" y="473"/>
                  </a:cxn>
                  <a:cxn ang="0">
                    <a:pos x="614" y="473"/>
                  </a:cxn>
                  <a:cxn ang="0">
                    <a:pos x="654" y="386"/>
                  </a:cxn>
                  <a:cxn ang="0">
                    <a:pos x="670" y="349"/>
                  </a:cxn>
                  <a:cxn ang="0">
                    <a:pos x="681" y="325"/>
                  </a:cxn>
                  <a:cxn ang="0">
                    <a:pos x="681" y="325"/>
                  </a:cxn>
                  <a:cxn ang="0">
                    <a:pos x="684" y="319"/>
                  </a:cxn>
                  <a:cxn ang="0">
                    <a:pos x="685" y="314"/>
                  </a:cxn>
                  <a:cxn ang="0">
                    <a:pos x="684" y="307"/>
                  </a:cxn>
                  <a:cxn ang="0">
                    <a:pos x="681" y="302"/>
                  </a:cxn>
                  <a:cxn ang="0">
                    <a:pos x="677" y="296"/>
                  </a:cxn>
                  <a:cxn ang="0">
                    <a:pos x="672" y="289"/>
                  </a:cxn>
                  <a:cxn ang="0">
                    <a:pos x="657" y="277"/>
                  </a:cxn>
                  <a:cxn ang="0">
                    <a:pos x="636" y="263"/>
                  </a:cxn>
                  <a:cxn ang="0">
                    <a:pos x="610" y="248"/>
                  </a:cxn>
                  <a:cxn ang="0">
                    <a:pos x="546" y="212"/>
                  </a:cxn>
                  <a:cxn ang="0">
                    <a:pos x="546" y="212"/>
                  </a:cxn>
                  <a:cxn ang="0">
                    <a:pos x="501" y="187"/>
                  </a:cxn>
                  <a:cxn ang="0">
                    <a:pos x="440" y="157"/>
                  </a:cxn>
                  <a:cxn ang="0">
                    <a:pos x="300" y="89"/>
                  </a:cxn>
                  <a:cxn ang="0">
                    <a:pos x="170" y="29"/>
                  </a:cxn>
                  <a:cxn ang="0">
                    <a:pos x="124" y="10"/>
                  </a:cxn>
                  <a:cxn ang="0">
                    <a:pos x="99" y="0"/>
                  </a:cxn>
                  <a:cxn ang="0">
                    <a:pos x="99" y="0"/>
                  </a:cxn>
                  <a:cxn ang="0">
                    <a:pos x="89" y="22"/>
                  </a:cxn>
                  <a:cxn ang="0">
                    <a:pos x="67" y="62"/>
                  </a:cxn>
                  <a:cxn ang="0">
                    <a:pos x="0" y="179"/>
                  </a:cxn>
                  <a:cxn ang="0">
                    <a:pos x="0" y="473"/>
                  </a:cxn>
                  <a:cxn ang="0">
                    <a:pos x="614" y="473"/>
                  </a:cxn>
                </a:cxnLst>
                <a:rect l="0" t="0" r="r" b="b"/>
                <a:pathLst>
                  <a:path w="685" h="473">
                    <a:moveTo>
                      <a:pt x="614" y="473"/>
                    </a:moveTo>
                    <a:lnTo>
                      <a:pt x="614" y="473"/>
                    </a:lnTo>
                    <a:lnTo>
                      <a:pt x="654" y="386"/>
                    </a:lnTo>
                    <a:lnTo>
                      <a:pt x="670" y="349"/>
                    </a:lnTo>
                    <a:lnTo>
                      <a:pt x="681" y="325"/>
                    </a:lnTo>
                    <a:lnTo>
                      <a:pt x="681" y="325"/>
                    </a:lnTo>
                    <a:lnTo>
                      <a:pt x="684" y="319"/>
                    </a:lnTo>
                    <a:lnTo>
                      <a:pt x="685" y="314"/>
                    </a:lnTo>
                    <a:lnTo>
                      <a:pt x="684" y="307"/>
                    </a:lnTo>
                    <a:lnTo>
                      <a:pt x="681" y="302"/>
                    </a:lnTo>
                    <a:lnTo>
                      <a:pt x="677" y="296"/>
                    </a:lnTo>
                    <a:lnTo>
                      <a:pt x="672" y="289"/>
                    </a:lnTo>
                    <a:lnTo>
                      <a:pt x="657" y="277"/>
                    </a:lnTo>
                    <a:lnTo>
                      <a:pt x="636" y="263"/>
                    </a:lnTo>
                    <a:lnTo>
                      <a:pt x="610" y="248"/>
                    </a:lnTo>
                    <a:lnTo>
                      <a:pt x="546" y="212"/>
                    </a:lnTo>
                    <a:lnTo>
                      <a:pt x="546" y="212"/>
                    </a:lnTo>
                    <a:lnTo>
                      <a:pt x="501" y="187"/>
                    </a:lnTo>
                    <a:lnTo>
                      <a:pt x="440" y="157"/>
                    </a:lnTo>
                    <a:lnTo>
                      <a:pt x="300" y="89"/>
                    </a:lnTo>
                    <a:lnTo>
                      <a:pt x="170" y="29"/>
                    </a:lnTo>
                    <a:lnTo>
                      <a:pt x="124" y="10"/>
                    </a:lnTo>
                    <a:lnTo>
                      <a:pt x="99" y="0"/>
                    </a:lnTo>
                    <a:lnTo>
                      <a:pt x="99" y="0"/>
                    </a:lnTo>
                    <a:lnTo>
                      <a:pt x="89" y="22"/>
                    </a:lnTo>
                    <a:lnTo>
                      <a:pt x="67" y="62"/>
                    </a:lnTo>
                    <a:lnTo>
                      <a:pt x="0" y="179"/>
                    </a:lnTo>
                    <a:lnTo>
                      <a:pt x="0" y="473"/>
                    </a:lnTo>
                    <a:lnTo>
                      <a:pt x="614" y="473"/>
                    </a:lnTo>
                    <a:close/>
                  </a:path>
                </a:pathLst>
              </a:custGeom>
              <a:solidFill>
                <a:srgbClr val="0F373B"/>
              </a:solidFill>
              <a:ln w="9525">
                <a:noFill/>
                <a:round/>
              </a:ln>
            </p:spPr>
            <p:txBody>
              <a:bodyPr vert="horz" wrap="square" lIns="121920" tIns="60960" rIns="121920" bIns="60960" numCol="1" anchor="t" anchorCtr="0" compatLnSpc="1"/>
              <a:lstStyle/>
              <a:p>
                <a:endParaRPr lang="en-US" sz="3200"/>
              </a:p>
            </p:txBody>
          </p:sp>
          <p:sp>
            <p:nvSpPr>
              <p:cNvPr id="26" name="Freeform 22"/>
              <p:cNvSpPr/>
              <p:nvPr/>
            </p:nvSpPr>
            <p:spPr bwMode="auto">
              <a:xfrm rot="1800000">
                <a:off x="603886" y="2887704"/>
                <a:ext cx="103031" cy="201378"/>
              </a:xfrm>
              <a:custGeom>
                <a:avLst/>
                <a:gdLst/>
                <a:ahLst/>
                <a:cxnLst>
                  <a:cxn ang="0">
                    <a:pos x="177" y="0"/>
                  </a:cxn>
                  <a:cxn ang="0">
                    <a:pos x="177" y="0"/>
                  </a:cxn>
                  <a:cxn ang="0">
                    <a:pos x="158" y="45"/>
                  </a:cxn>
                  <a:cxn ang="0">
                    <a:pos x="139" y="90"/>
                  </a:cxn>
                  <a:cxn ang="0">
                    <a:pos x="117" y="135"/>
                  </a:cxn>
                  <a:cxn ang="0">
                    <a:pos x="96" y="180"/>
                  </a:cxn>
                  <a:cxn ang="0">
                    <a:pos x="52" y="266"/>
                  </a:cxn>
                  <a:cxn ang="0">
                    <a:pos x="10" y="343"/>
                  </a:cxn>
                  <a:cxn ang="0">
                    <a:pos x="0" y="343"/>
                  </a:cxn>
                  <a:cxn ang="0">
                    <a:pos x="0" y="343"/>
                  </a:cxn>
                  <a:cxn ang="0">
                    <a:pos x="18" y="305"/>
                  </a:cxn>
                  <a:cxn ang="0">
                    <a:pos x="37" y="264"/>
                  </a:cxn>
                  <a:cxn ang="0">
                    <a:pos x="81" y="177"/>
                  </a:cxn>
                  <a:cxn ang="0">
                    <a:pos x="128" y="87"/>
                  </a:cxn>
                  <a:cxn ang="0">
                    <a:pos x="177" y="0"/>
                  </a:cxn>
                  <a:cxn ang="0">
                    <a:pos x="177" y="0"/>
                  </a:cxn>
                </a:cxnLst>
                <a:rect l="0" t="0" r="r" b="b"/>
                <a:pathLst>
                  <a:path w="177" h="343">
                    <a:moveTo>
                      <a:pt x="177" y="0"/>
                    </a:moveTo>
                    <a:lnTo>
                      <a:pt x="177" y="0"/>
                    </a:lnTo>
                    <a:lnTo>
                      <a:pt x="158" y="45"/>
                    </a:lnTo>
                    <a:lnTo>
                      <a:pt x="139" y="90"/>
                    </a:lnTo>
                    <a:lnTo>
                      <a:pt x="117" y="135"/>
                    </a:lnTo>
                    <a:lnTo>
                      <a:pt x="96" y="180"/>
                    </a:lnTo>
                    <a:lnTo>
                      <a:pt x="52" y="266"/>
                    </a:lnTo>
                    <a:lnTo>
                      <a:pt x="10" y="343"/>
                    </a:lnTo>
                    <a:lnTo>
                      <a:pt x="0" y="343"/>
                    </a:lnTo>
                    <a:lnTo>
                      <a:pt x="0" y="343"/>
                    </a:lnTo>
                    <a:lnTo>
                      <a:pt x="18" y="305"/>
                    </a:lnTo>
                    <a:lnTo>
                      <a:pt x="37" y="264"/>
                    </a:lnTo>
                    <a:lnTo>
                      <a:pt x="81" y="177"/>
                    </a:lnTo>
                    <a:lnTo>
                      <a:pt x="128" y="87"/>
                    </a:lnTo>
                    <a:lnTo>
                      <a:pt x="177" y="0"/>
                    </a:lnTo>
                    <a:lnTo>
                      <a:pt x="177" y="0"/>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27" name="Freeform 23"/>
              <p:cNvSpPr>
                <a:spLocks noEditPoints="1"/>
              </p:cNvSpPr>
              <p:nvPr/>
            </p:nvSpPr>
            <p:spPr bwMode="auto">
              <a:xfrm rot="1800000">
                <a:off x="640608" y="3001370"/>
                <a:ext cx="58540" cy="59711"/>
              </a:xfrm>
              <a:custGeom>
                <a:avLst/>
                <a:gdLst/>
                <a:ahLst/>
                <a:cxnLst>
                  <a:cxn ang="0">
                    <a:pos x="79" y="93"/>
                  </a:cxn>
                  <a:cxn ang="0">
                    <a:pos x="93" y="78"/>
                  </a:cxn>
                  <a:cxn ang="0">
                    <a:pos x="99" y="60"/>
                  </a:cxn>
                  <a:cxn ang="0">
                    <a:pos x="101" y="41"/>
                  </a:cxn>
                  <a:cxn ang="0">
                    <a:pos x="93" y="22"/>
                  </a:cxn>
                  <a:cxn ang="0">
                    <a:pos x="88" y="18"/>
                  </a:cxn>
                  <a:cxn ang="0">
                    <a:pos x="73" y="5"/>
                  </a:cxn>
                  <a:cxn ang="0">
                    <a:pos x="50" y="0"/>
                  </a:cxn>
                  <a:cxn ang="0">
                    <a:pos x="50" y="12"/>
                  </a:cxn>
                  <a:cxn ang="0">
                    <a:pos x="68" y="16"/>
                  </a:cxn>
                  <a:cxn ang="0">
                    <a:pos x="83" y="29"/>
                  </a:cxn>
                  <a:cxn ang="0">
                    <a:pos x="86" y="35"/>
                  </a:cxn>
                  <a:cxn ang="0">
                    <a:pos x="88" y="50"/>
                  </a:cxn>
                  <a:cxn ang="0">
                    <a:pos x="86" y="65"/>
                  </a:cxn>
                  <a:cxn ang="0">
                    <a:pos x="78" y="78"/>
                  </a:cxn>
                  <a:cxn ang="0">
                    <a:pos x="72" y="83"/>
                  </a:cxn>
                  <a:cxn ang="0">
                    <a:pos x="61" y="87"/>
                  </a:cxn>
                  <a:cxn ang="0">
                    <a:pos x="50" y="89"/>
                  </a:cxn>
                  <a:cxn ang="0">
                    <a:pos x="50" y="101"/>
                  </a:cxn>
                  <a:cxn ang="0">
                    <a:pos x="65" y="99"/>
                  </a:cxn>
                  <a:cxn ang="0">
                    <a:pos x="79" y="93"/>
                  </a:cxn>
                  <a:cxn ang="0">
                    <a:pos x="50" y="0"/>
                  </a:cxn>
                  <a:cxn ang="0">
                    <a:pos x="44" y="0"/>
                  </a:cxn>
                  <a:cxn ang="0">
                    <a:pos x="29" y="4"/>
                  </a:cxn>
                  <a:cxn ang="0">
                    <a:pos x="23" y="8"/>
                  </a:cxn>
                  <a:cxn ang="0">
                    <a:pos x="8" y="23"/>
                  </a:cxn>
                  <a:cxn ang="0">
                    <a:pos x="1" y="41"/>
                  </a:cxn>
                  <a:cxn ang="0">
                    <a:pos x="1" y="60"/>
                  </a:cxn>
                  <a:cxn ang="0">
                    <a:pos x="8" y="79"/>
                  </a:cxn>
                  <a:cxn ang="0">
                    <a:pos x="12" y="83"/>
                  </a:cxn>
                  <a:cxn ang="0">
                    <a:pos x="27" y="95"/>
                  </a:cxn>
                  <a:cxn ang="0">
                    <a:pos x="50" y="101"/>
                  </a:cxn>
                  <a:cxn ang="0">
                    <a:pos x="50" y="89"/>
                  </a:cxn>
                  <a:cxn ang="0">
                    <a:pos x="33" y="84"/>
                  </a:cxn>
                  <a:cxn ang="0">
                    <a:pos x="19" y="72"/>
                  </a:cxn>
                  <a:cxn ang="0">
                    <a:pos x="15" y="65"/>
                  </a:cxn>
                  <a:cxn ang="0">
                    <a:pos x="12" y="50"/>
                  </a:cxn>
                  <a:cxn ang="0">
                    <a:pos x="15" y="35"/>
                  </a:cxn>
                  <a:cxn ang="0">
                    <a:pos x="23" y="23"/>
                  </a:cxn>
                  <a:cxn ang="0">
                    <a:pos x="29" y="18"/>
                  </a:cxn>
                  <a:cxn ang="0">
                    <a:pos x="39" y="14"/>
                  </a:cxn>
                  <a:cxn ang="0">
                    <a:pos x="50" y="12"/>
                  </a:cxn>
                </a:cxnLst>
                <a:rect l="0" t="0" r="r" b="b"/>
                <a:pathLst>
                  <a:path w="101" h="101">
                    <a:moveTo>
                      <a:pt x="79" y="93"/>
                    </a:moveTo>
                    <a:lnTo>
                      <a:pt x="79" y="93"/>
                    </a:lnTo>
                    <a:lnTo>
                      <a:pt x="87" y="86"/>
                    </a:lnTo>
                    <a:lnTo>
                      <a:pt x="93" y="78"/>
                    </a:lnTo>
                    <a:lnTo>
                      <a:pt x="97" y="69"/>
                    </a:lnTo>
                    <a:lnTo>
                      <a:pt x="99" y="60"/>
                    </a:lnTo>
                    <a:lnTo>
                      <a:pt x="101" y="50"/>
                    </a:lnTo>
                    <a:lnTo>
                      <a:pt x="101" y="41"/>
                    </a:lnTo>
                    <a:lnTo>
                      <a:pt x="97" y="31"/>
                    </a:lnTo>
                    <a:lnTo>
                      <a:pt x="93" y="22"/>
                    </a:lnTo>
                    <a:lnTo>
                      <a:pt x="93" y="22"/>
                    </a:lnTo>
                    <a:lnTo>
                      <a:pt x="88" y="18"/>
                    </a:lnTo>
                    <a:lnTo>
                      <a:pt x="84" y="12"/>
                    </a:lnTo>
                    <a:lnTo>
                      <a:pt x="73" y="5"/>
                    </a:lnTo>
                    <a:lnTo>
                      <a:pt x="63" y="1"/>
                    </a:lnTo>
                    <a:lnTo>
                      <a:pt x="50" y="0"/>
                    </a:lnTo>
                    <a:lnTo>
                      <a:pt x="50" y="12"/>
                    </a:lnTo>
                    <a:lnTo>
                      <a:pt x="50" y="12"/>
                    </a:lnTo>
                    <a:lnTo>
                      <a:pt x="60" y="14"/>
                    </a:lnTo>
                    <a:lnTo>
                      <a:pt x="68" y="16"/>
                    </a:lnTo>
                    <a:lnTo>
                      <a:pt x="76" y="22"/>
                    </a:lnTo>
                    <a:lnTo>
                      <a:pt x="83" y="29"/>
                    </a:lnTo>
                    <a:lnTo>
                      <a:pt x="83" y="29"/>
                    </a:lnTo>
                    <a:lnTo>
                      <a:pt x="86" y="35"/>
                    </a:lnTo>
                    <a:lnTo>
                      <a:pt x="88" y="44"/>
                    </a:lnTo>
                    <a:lnTo>
                      <a:pt x="88" y="50"/>
                    </a:lnTo>
                    <a:lnTo>
                      <a:pt x="88" y="59"/>
                    </a:lnTo>
                    <a:lnTo>
                      <a:pt x="86" y="65"/>
                    </a:lnTo>
                    <a:lnTo>
                      <a:pt x="83" y="72"/>
                    </a:lnTo>
                    <a:lnTo>
                      <a:pt x="78" y="78"/>
                    </a:lnTo>
                    <a:lnTo>
                      <a:pt x="72" y="83"/>
                    </a:lnTo>
                    <a:lnTo>
                      <a:pt x="72" y="83"/>
                    </a:lnTo>
                    <a:lnTo>
                      <a:pt x="67" y="86"/>
                    </a:lnTo>
                    <a:lnTo>
                      <a:pt x="61" y="87"/>
                    </a:lnTo>
                    <a:lnTo>
                      <a:pt x="56" y="89"/>
                    </a:lnTo>
                    <a:lnTo>
                      <a:pt x="50" y="89"/>
                    </a:lnTo>
                    <a:lnTo>
                      <a:pt x="50" y="101"/>
                    </a:lnTo>
                    <a:lnTo>
                      <a:pt x="50" y="101"/>
                    </a:lnTo>
                    <a:lnTo>
                      <a:pt x="57" y="101"/>
                    </a:lnTo>
                    <a:lnTo>
                      <a:pt x="65" y="99"/>
                    </a:lnTo>
                    <a:lnTo>
                      <a:pt x="72" y="97"/>
                    </a:lnTo>
                    <a:lnTo>
                      <a:pt x="79" y="93"/>
                    </a:lnTo>
                    <a:lnTo>
                      <a:pt x="79" y="93"/>
                    </a:lnTo>
                    <a:close/>
                    <a:moveTo>
                      <a:pt x="50" y="0"/>
                    </a:moveTo>
                    <a:lnTo>
                      <a:pt x="50" y="0"/>
                    </a:lnTo>
                    <a:lnTo>
                      <a:pt x="44" y="0"/>
                    </a:lnTo>
                    <a:lnTo>
                      <a:pt x="37" y="3"/>
                    </a:lnTo>
                    <a:lnTo>
                      <a:pt x="29" y="4"/>
                    </a:lnTo>
                    <a:lnTo>
                      <a:pt x="23" y="8"/>
                    </a:lnTo>
                    <a:lnTo>
                      <a:pt x="23" y="8"/>
                    </a:lnTo>
                    <a:lnTo>
                      <a:pt x="15" y="15"/>
                    </a:lnTo>
                    <a:lnTo>
                      <a:pt x="8" y="23"/>
                    </a:lnTo>
                    <a:lnTo>
                      <a:pt x="4" y="31"/>
                    </a:lnTo>
                    <a:lnTo>
                      <a:pt x="1" y="41"/>
                    </a:lnTo>
                    <a:lnTo>
                      <a:pt x="0" y="50"/>
                    </a:lnTo>
                    <a:lnTo>
                      <a:pt x="1" y="60"/>
                    </a:lnTo>
                    <a:lnTo>
                      <a:pt x="4" y="69"/>
                    </a:lnTo>
                    <a:lnTo>
                      <a:pt x="8" y="79"/>
                    </a:lnTo>
                    <a:lnTo>
                      <a:pt x="8" y="79"/>
                    </a:lnTo>
                    <a:lnTo>
                      <a:pt x="12" y="83"/>
                    </a:lnTo>
                    <a:lnTo>
                      <a:pt x="18" y="89"/>
                    </a:lnTo>
                    <a:lnTo>
                      <a:pt x="27" y="95"/>
                    </a:lnTo>
                    <a:lnTo>
                      <a:pt x="38" y="99"/>
                    </a:lnTo>
                    <a:lnTo>
                      <a:pt x="50" y="101"/>
                    </a:lnTo>
                    <a:lnTo>
                      <a:pt x="50" y="89"/>
                    </a:lnTo>
                    <a:lnTo>
                      <a:pt x="50" y="89"/>
                    </a:lnTo>
                    <a:lnTo>
                      <a:pt x="41" y="89"/>
                    </a:lnTo>
                    <a:lnTo>
                      <a:pt x="33" y="84"/>
                    </a:lnTo>
                    <a:lnTo>
                      <a:pt x="24" y="79"/>
                    </a:lnTo>
                    <a:lnTo>
                      <a:pt x="19" y="72"/>
                    </a:lnTo>
                    <a:lnTo>
                      <a:pt x="19" y="72"/>
                    </a:lnTo>
                    <a:lnTo>
                      <a:pt x="15" y="65"/>
                    </a:lnTo>
                    <a:lnTo>
                      <a:pt x="12" y="57"/>
                    </a:lnTo>
                    <a:lnTo>
                      <a:pt x="12" y="50"/>
                    </a:lnTo>
                    <a:lnTo>
                      <a:pt x="12" y="44"/>
                    </a:lnTo>
                    <a:lnTo>
                      <a:pt x="15" y="35"/>
                    </a:lnTo>
                    <a:lnTo>
                      <a:pt x="18" y="29"/>
                    </a:lnTo>
                    <a:lnTo>
                      <a:pt x="23" y="23"/>
                    </a:lnTo>
                    <a:lnTo>
                      <a:pt x="29" y="18"/>
                    </a:lnTo>
                    <a:lnTo>
                      <a:pt x="29" y="18"/>
                    </a:lnTo>
                    <a:lnTo>
                      <a:pt x="34" y="15"/>
                    </a:lnTo>
                    <a:lnTo>
                      <a:pt x="39" y="14"/>
                    </a:lnTo>
                    <a:lnTo>
                      <a:pt x="45" y="12"/>
                    </a:lnTo>
                    <a:lnTo>
                      <a:pt x="50" y="12"/>
                    </a:lnTo>
                    <a:lnTo>
                      <a:pt x="50" y="0"/>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28" name="Freeform 24"/>
              <p:cNvSpPr/>
              <p:nvPr/>
            </p:nvSpPr>
            <p:spPr bwMode="auto">
              <a:xfrm rot="1800000">
                <a:off x="664275" y="3034303"/>
                <a:ext cx="11708" cy="11708"/>
              </a:xfrm>
              <a:custGeom>
                <a:avLst/>
                <a:gdLst/>
                <a:ahLst/>
                <a:cxnLst>
                  <a:cxn ang="0">
                    <a:pos x="15" y="18"/>
                  </a:cxn>
                  <a:cxn ang="0">
                    <a:pos x="15" y="18"/>
                  </a:cxn>
                  <a:cxn ang="0">
                    <a:pos x="18" y="15"/>
                  </a:cxn>
                  <a:cxn ang="0">
                    <a:pos x="19" y="12"/>
                  </a:cxn>
                  <a:cxn ang="0">
                    <a:pos x="19" y="8"/>
                  </a:cxn>
                  <a:cxn ang="0">
                    <a:pos x="18" y="4"/>
                  </a:cxn>
                  <a:cxn ang="0">
                    <a:pos x="18" y="4"/>
                  </a:cxn>
                  <a:cxn ang="0">
                    <a:pos x="15" y="1"/>
                  </a:cxn>
                  <a:cxn ang="0">
                    <a:pos x="12" y="0"/>
                  </a:cxn>
                  <a:cxn ang="0">
                    <a:pos x="8" y="0"/>
                  </a:cxn>
                  <a:cxn ang="0">
                    <a:pos x="4" y="1"/>
                  </a:cxn>
                  <a:cxn ang="0">
                    <a:pos x="4" y="1"/>
                  </a:cxn>
                  <a:cxn ang="0">
                    <a:pos x="1" y="6"/>
                  </a:cxn>
                  <a:cxn ang="0">
                    <a:pos x="0" y="8"/>
                  </a:cxn>
                  <a:cxn ang="0">
                    <a:pos x="0" y="12"/>
                  </a:cxn>
                  <a:cxn ang="0">
                    <a:pos x="3" y="15"/>
                  </a:cxn>
                  <a:cxn ang="0">
                    <a:pos x="3" y="15"/>
                  </a:cxn>
                  <a:cxn ang="0">
                    <a:pos x="5" y="18"/>
                  </a:cxn>
                  <a:cxn ang="0">
                    <a:pos x="8" y="19"/>
                  </a:cxn>
                  <a:cxn ang="0">
                    <a:pos x="12" y="19"/>
                  </a:cxn>
                  <a:cxn ang="0">
                    <a:pos x="15" y="18"/>
                  </a:cxn>
                  <a:cxn ang="0">
                    <a:pos x="15" y="18"/>
                  </a:cxn>
                </a:cxnLst>
                <a:rect l="0" t="0" r="r" b="b"/>
                <a:pathLst>
                  <a:path w="19" h="19">
                    <a:moveTo>
                      <a:pt x="15" y="18"/>
                    </a:moveTo>
                    <a:lnTo>
                      <a:pt x="15" y="18"/>
                    </a:lnTo>
                    <a:lnTo>
                      <a:pt x="18" y="15"/>
                    </a:lnTo>
                    <a:lnTo>
                      <a:pt x="19" y="12"/>
                    </a:lnTo>
                    <a:lnTo>
                      <a:pt x="19" y="8"/>
                    </a:lnTo>
                    <a:lnTo>
                      <a:pt x="18" y="4"/>
                    </a:lnTo>
                    <a:lnTo>
                      <a:pt x="18" y="4"/>
                    </a:lnTo>
                    <a:lnTo>
                      <a:pt x="15" y="1"/>
                    </a:lnTo>
                    <a:lnTo>
                      <a:pt x="12" y="0"/>
                    </a:lnTo>
                    <a:lnTo>
                      <a:pt x="8" y="0"/>
                    </a:lnTo>
                    <a:lnTo>
                      <a:pt x="4" y="1"/>
                    </a:lnTo>
                    <a:lnTo>
                      <a:pt x="4" y="1"/>
                    </a:lnTo>
                    <a:lnTo>
                      <a:pt x="1" y="6"/>
                    </a:lnTo>
                    <a:lnTo>
                      <a:pt x="0" y="8"/>
                    </a:lnTo>
                    <a:lnTo>
                      <a:pt x="0" y="12"/>
                    </a:lnTo>
                    <a:lnTo>
                      <a:pt x="3" y="15"/>
                    </a:lnTo>
                    <a:lnTo>
                      <a:pt x="3" y="15"/>
                    </a:lnTo>
                    <a:lnTo>
                      <a:pt x="5" y="18"/>
                    </a:lnTo>
                    <a:lnTo>
                      <a:pt x="8" y="19"/>
                    </a:lnTo>
                    <a:lnTo>
                      <a:pt x="12" y="19"/>
                    </a:lnTo>
                    <a:lnTo>
                      <a:pt x="15" y="18"/>
                    </a:lnTo>
                    <a:lnTo>
                      <a:pt x="15" y="18"/>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29" name="Freeform 25"/>
              <p:cNvSpPr/>
              <p:nvPr/>
            </p:nvSpPr>
            <p:spPr bwMode="auto">
              <a:xfrm rot="1800000">
                <a:off x="663481" y="3017531"/>
                <a:ext cx="11708" cy="10537"/>
              </a:xfrm>
              <a:custGeom>
                <a:avLst/>
                <a:gdLst/>
                <a:ahLst/>
                <a:cxnLst>
                  <a:cxn ang="0">
                    <a:pos x="15" y="17"/>
                  </a:cxn>
                  <a:cxn ang="0">
                    <a:pos x="15" y="17"/>
                  </a:cxn>
                  <a:cxn ang="0">
                    <a:pos x="17" y="15"/>
                  </a:cxn>
                  <a:cxn ang="0">
                    <a:pos x="19" y="10"/>
                  </a:cxn>
                  <a:cxn ang="0">
                    <a:pos x="19" y="6"/>
                  </a:cxn>
                  <a:cxn ang="0">
                    <a:pos x="17" y="4"/>
                  </a:cxn>
                  <a:cxn ang="0">
                    <a:pos x="17" y="4"/>
                  </a:cxn>
                  <a:cxn ang="0">
                    <a:pos x="15" y="1"/>
                  </a:cxn>
                  <a:cxn ang="0">
                    <a:pos x="11" y="0"/>
                  </a:cxn>
                  <a:cxn ang="0">
                    <a:pos x="8" y="0"/>
                  </a:cxn>
                  <a:cxn ang="0">
                    <a:pos x="4" y="1"/>
                  </a:cxn>
                  <a:cxn ang="0">
                    <a:pos x="4" y="1"/>
                  </a:cxn>
                  <a:cxn ang="0">
                    <a:pos x="1" y="4"/>
                  </a:cxn>
                  <a:cxn ang="0">
                    <a:pos x="0" y="6"/>
                  </a:cxn>
                  <a:cxn ang="0">
                    <a:pos x="0" y="10"/>
                  </a:cxn>
                  <a:cxn ang="0">
                    <a:pos x="1" y="15"/>
                  </a:cxn>
                  <a:cxn ang="0">
                    <a:pos x="1" y="15"/>
                  </a:cxn>
                  <a:cxn ang="0">
                    <a:pos x="4" y="17"/>
                  </a:cxn>
                  <a:cxn ang="0">
                    <a:pos x="8" y="19"/>
                  </a:cxn>
                  <a:cxn ang="0">
                    <a:pos x="11" y="19"/>
                  </a:cxn>
                  <a:cxn ang="0">
                    <a:pos x="15" y="17"/>
                  </a:cxn>
                  <a:cxn ang="0">
                    <a:pos x="15" y="17"/>
                  </a:cxn>
                </a:cxnLst>
                <a:rect l="0" t="0" r="r" b="b"/>
                <a:pathLst>
                  <a:path w="19" h="19">
                    <a:moveTo>
                      <a:pt x="15" y="17"/>
                    </a:moveTo>
                    <a:lnTo>
                      <a:pt x="15" y="17"/>
                    </a:lnTo>
                    <a:lnTo>
                      <a:pt x="17" y="15"/>
                    </a:lnTo>
                    <a:lnTo>
                      <a:pt x="19" y="10"/>
                    </a:lnTo>
                    <a:lnTo>
                      <a:pt x="19" y="6"/>
                    </a:lnTo>
                    <a:lnTo>
                      <a:pt x="17" y="4"/>
                    </a:lnTo>
                    <a:lnTo>
                      <a:pt x="17" y="4"/>
                    </a:lnTo>
                    <a:lnTo>
                      <a:pt x="15" y="1"/>
                    </a:lnTo>
                    <a:lnTo>
                      <a:pt x="11" y="0"/>
                    </a:lnTo>
                    <a:lnTo>
                      <a:pt x="8" y="0"/>
                    </a:lnTo>
                    <a:lnTo>
                      <a:pt x="4" y="1"/>
                    </a:lnTo>
                    <a:lnTo>
                      <a:pt x="4" y="1"/>
                    </a:lnTo>
                    <a:lnTo>
                      <a:pt x="1" y="4"/>
                    </a:lnTo>
                    <a:lnTo>
                      <a:pt x="0" y="6"/>
                    </a:lnTo>
                    <a:lnTo>
                      <a:pt x="0" y="10"/>
                    </a:lnTo>
                    <a:lnTo>
                      <a:pt x="1" y="15"/>
                    </a:lnTo>
                    <a:lnTo>
                      <a:pt x="1" y="15"/>
                    </a:lnTo>
                    <a:lnTo>
                      <a:pt x="4" y="17"/>
                    </a:lnTo>
                    <a:lnTo>
                      <a:pt x="8" y="19"/>
                    </a:lnTo>
                    <a:lnTo>
                      <a:pt x="11" y="19"/>
                    </a:lnTo>
                    <a:lnTo>
                      <a:pt x="15" y="17"/>
                    </a:lnTo>
                    <a:lnTo>
                      <a:pt x="15"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0" name="Freeform 26"/>
              <p:cNvSpPr/>
              <p:nvPr/>
            </p:nvSpPr>
            <p:spPr bwMode="auto">
              <a:xfrm rot="1800000">
                <a:off x="586810" y="3043192"/>
                <a:ext cx="59711" cy="36295"/>
              </a:xfrm>
              <a:custGeom>
                <a:avLst/>
                <a:gdLst/>
                <a:ahLst/>
                <a:cxnLst>
                  <a:cxn ang="0">
                    <a:pos x="99" y="61"/>
                  </a:cxn>
                  <a:cxn ang="0">
                    <a:pos x="99" y="61"/>
                  </a:cxn>
                  <a:cxn ang="0">
                    <a:pos x="101" y="53"/>
                  </a:cxn>
                  <a:cxn ang="0">
                    <a:pos x="101" y="45"/>
                  </a:cxn>
                  <a:cxn ang="0">
                    <a:pos x="99" y="37"/>
                  </a:cxn>
                  <a:cxn ang="0">
                    <a:pos x="95" y="29"/>
                  </a:cxn>
                  <a:cxn ang="0">
                    <a:pos x="91" y="20"/>
                  </a:cxn>
                  <a:cxn ang="0">
                    <a:pos x="86" y="14"/>
                  </a:cxn>
                  <a:cxn ang="0">
                    <a:pos x="79" y="8"/>
                  </a:cxn>
                  <a:cxn ang="0">
                    <a:pos x="71" y="4"/>
                  </a:cxn>
                  <a:cxn ang="0">
                    <a:pos x="71" y="4"/>
                  </a:cxn>
                  <a:cxn ang="0">
                    <a:pos x="61" y="1"/>
                  </a:cxn>
                  <a:cxn ang="0">
                    <a:pos x="52" y="0"/>
                  </a:cxn>
                  <a:cxn ang="0">
                    <a:pos x="42" y="0"/>
                  </a:cxn>
                  <a:cxn ang="0">
                    <a:pos x="32" y="3"/>
                  </a:cxn>
                  <a:cxn ang="0">
                    <a:pos x="24" y="7"/>
                  </a:cxn>
                  <a:cxn ang="0">
                    <a:pos x="16" y="12"/>
                  </a:cxn>
                  <a:cxn ang="0">
                    <a:pos x="9" y="20"/>
                  </a:cxn>
                  <a:cxn ang="0">
                    <a:pos x="4" y="29"/>
                  </a:cxn>
                  <a:cxn ang="0">
                    <a:pos x="4" y="29"/>
                  </a:cxn>
                  <a:cxn ang="0">
                    <a:pos x="1" y="37"/>
                  </a:cxn>
                  <a:cxn ang="0">
                    <a:pos x="0" y="45"/>
                  </a:cxn>
                  <a:cxn ang="0">
                    <a:pos x="0" y="53"/>
                  </a:cxn>
                  <a:cxn ang="0">
                    <a:pos x="1" y="61"/>
                  </a:cxn>
                  <a:cxn ang="0">
                    <a:pos x="13" y="61"/>
                  </a:cxn>
                  <a:cxn ang="0">
                    <a:pos x="13" y="61"/>
                  </a:cxn>
                  <a:cxn ang="0">
                    <a:pos x="12" y="54"/>
                  </a:cxn>
                  <a:cxn ang="0">
                    <a:pos x="12" y="48"/>
                  </a:cxn>
                  <a:cxn ang="0">
                    <a:pos x="12" y="41"/>
                  </a:cxn>
                  <a:cxn ang="0">
                    <a:pos x="15" y="34"/>
                  </a:cxn>
                  <a:cxn ang="0">
                    <a:pos x="15" y="34"/>
                  </a:cxn>
                  <a:cxn ang="0">
                    <a:pos x="19" y="27"/>
                  </a:cxn>
                  <a:cxn ang="0">
                    <a:pos x="24" y="22"/>
                  </a:cxn>
                  <a:cxn ang="0">
                    <a:pos x="30" y="16"/>
                  </a:cxn>
                  <a:cxn ang="0">
                    <a:pos x="37" y="14"/>
                  </a:cxn>
                  <a:cxn ang="0">
                    <a:pos x="43" y="12"/>
                  </a:cxn>
                  <a:cxn ang="0">
                    <a:pos x="52" y="11"/>
                  </a:cxn>
                  <a:cxn ang="0">
                    <a:pos x="58" y="12"/>
                  </a:cxn>
                  <a:cxn ang="0">
                    <a:pos x="67" y="15"/>
                  </a:cxn>
                  <a:cxn ang="0">
                    <a:pos x="67" y="15"/>
                  </a:cxn>
                  <a:cxn ang="0">
                    <a:pos x="72" y="19"/>
                  </a:cxn>
                  <a:cxn ang="0">
                    <a:pos x="77" y="23"/>
                  </a:cxn>
                  <a:cxn ang="0">
                    <a:pos x="83" y="29"/>
                  </a:cxn>
                  <a:cxn ang="0">
                    <a:pos x="86" y="34"/>
                  </a:cxn>
                  <a:cxn ang="0">
                    <a:pos x="88" y="41"/>
                  </a:cxn>
                  <a:cxn ang="0">
                    <a:pos x="88" y="48"/>
                  </a:cxn>
                  <a:cxn ang="0">
                    <a:pos x="88" y="54"/>
                  </a:cxn>
                  <a:cxn ang="0">
                    <a:pos x="87" y="61"/>
                  </a:cxn>
                  <a:cxn ang="0">
                    <a:pos x="99" y="61"/>
                  </a:cxn>
                </a:cxnLst>
                <a:rect l="0" t="0" r="r" b="b"/>
                <a:pathLst>
                  <a:path w="101" h="61">
                    <a:moveTo>
                      <a:pt x="99" y="61"/>
                    </a:moveTo>
                    <a:lnTo>
                      <a:pt x="99" y="61"/>
                    </a:lnTo>
                    <a:lnTo>
                      <a:pt x="101" y="53"/>
                    </a:lnTo>
                    <a:lnTo>
                      <a:pt x="101" y="45"/>
                    </a:lnTo>
                    <a:lnTo>
                      <a:pt x="99" y="37"/>
                    </a:lnTo>
                    <a:lnTo>
                      <a:pt x="95" y="29"/>
                    </a:lnTo>
                    <a:lnTo>
                      <a:pt x="91" y="20"/>
                    </a:lnTo>
                    <a:lnTo>
                      <a:pt x="86" y="14"/>
                    </a:lnTo>
                    <a:lnTo>
                      <a:pt x="79" y="8"/>
                    </a:lnTo>
                    <a:lnTo>
                      <a:pt x="71" y="4"/>
                    </a:lnTo>
                    <a:lnTo>
                      <a:pt x="71" y="4"/>
                    </a:lnTo>
                    <a:lnTo>
                      <a:pt x="61" y="1"/>
                    </a:lnTo>
                    <a:lnTo>
                      <a:pt x="52" y="0"/>
                    </a:lnTo>
                    <a:lnTo>
                      <a:pt x="42" y="0"/>
                    </a:lnTo>
                    <a:lnTo>
                      <a:pt x="32" y="3"/>
                    </a:lnTo>
                    <a:lnTo>
                      <a:pt x="24" y="7"/>
                    </a:lnTo>
                    <a:lnTo>
                      <a:pt x="16" y="12"/>
                    </a:lnTo>
                    <a:lnTo>
                      <a:pt x="9" y="20"/>
                    </a:lnTo>
                    <a:lnTo>
                      <a:pt x="4" y="29"/>
                    </a:lnTo>
                    <a:lnTo>
                      <a:pt x="4" y="29"/>
                    </a:lnTo>
                    <a:lnTo>
                      <a:pt x="1" y="37"/>
                    </a:lnTo>
                    <a:lnTo>
                      <a:pt x="0" y="45"/>
                    </a:lnTo>
                    <a:lnTo>
                      <a:pt x="0" y="53"/>
                    </a:lnTo>
                    <a:lnTo>
                      <a:pt x="1" y="61"/>
                    </a:lnTo>
                    <a:lnTo>
                      <a:pt x="13" y="61"/>
                    </a:lnTo>
                    <a:lnTo>
                      <a:pt x="13" y="61"/>
                    </a:lnTo>
                    <a:lnTo>
                      <a:pt x="12" y="54"/>
                    </a:lnTo>
                    <a:lnTo>
                      <a:pt x="12" y="48"/>
                    </a:lnTo>
                    <a:lnTo>
                      <a:pt x="12" y="41"/>
                    </a:lnTo>
                    <a:lnTo>
                      <a:pt x="15" y="34"/>
                    </a:lnTo>
                    <a:lnTo>
                      <a:pt x="15" y="34"/>
                    </a:lnTo>
                    <a:lnTo>
                      <a:pt x="19" y="27"/>
                    </a:lnTo>
                    <a:lnTo>
                      <a:pt x="24" y="22"/>
                    </a:lnTo>
                    <a:lnTo>
                      <a:pt x="30" y="16"/>
                    </a:lnTo>
                    <a:lnTo>
                      <a:pt x="37" y="14"/>
                    </a:lnTo>
                    <a:lnTo>
                      <a:pt x="43" y="12"/>
                    </a:lnTo>
                    <a:lnTo>
                      <a:pt x="52" y="11"/>
                    </a:lnTo>
                    <a:lnTo>
                      <a:pt x="58" y="12"/>
                    </a:lnTo>
                    <a:lnTo>
                      <a:pt x="67" y="15"/>
                    </a:lnTo>
                    <a:lnTo>
                      <a:pt x="67" y="15"/>
                    </a:lnTo>
                    <a:lnTo>
                      <a:pt x="72" y="19"/>
                    </a:lnTo>
                    <a:lnTo>
                      <a:pt x="77" y="23"/>
                    </a:lnTo>
                    <a:lnTo>
                      <a:pt x="83" y="29"/>
                    </a:lnTo>
                    <a:lnTo>
                      <a:pt x="86" y="34"/>
                    </a:lnTo>
                    <a:lnTo>
                      <a:pt x="88" y="41"/>
                    </a:lnTo>
                    <a:lnTo>
                      <a:pt x="88" y="48"/>
                    </a:lnTo>
                    <a:lnTo>
                      <a:pt x="88" y="54"/>
                    </a:lnTo>
                    <a:lnTo>
                      <a:pt x="87" y="61"/>
                    </a:lnTo>
                    <a:lnTo>
                      <a:pt x="99" y="61"/>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1" name="Freeform 27"/>
              <p:cNvSpPr/>
              <p:nvPr/>
            </p:nvSpPr>
            <p:spPr bwMode="auto">
              <a:xfrm rot="1800000">
                <a:off x="599360" y="3070638"/>
                <a:ext cx="11708" cy="4683"/>
              </a:xfrm>
              <a:custGeom>
                <a:avLst/>
                <a:gdLst/>
                <a:ahLst/>
                <a:cxnLst>
                  <a:cxn ang="0">
                    <a:pos x="19" y="7"/>
                  </a:cxn>
                  <a:cxn ang="0">
                    <a:pos x="19" y="7"/>
                  </a:cxn>
                  <a:cxn ang="0">
                    <a:pos x="18" y="3"/>
                  </a:cxn>
                  <a:cxn ang="0">
                    <a:pos x="13" y="0"/>
                  </a:cxn>
                  <a:cxn ang="0">
                    <a:pos x="13" y="0"/>
                  </a:cxn>
                  <a:cxn ang="0">
                    <a:pos x="9" y="0"/>
                  </a:cxn>
                  <a:cxn ang="0">
                    <a:pos x="7" y="0"/>
                  </a:cxn>
                  <a:cxn ang="0">
                    <a:pos x="3" y="3"/>
                  </a:cxn>
                  <a:cxn ang="0">
                    <a:pos x="1" y="6"/>
                  </a:cxn>
                  <a:cxn ang="0">
                    <a:pos x="1" y="6"/>
                  </a:cxn>
                  <a:cxn ang="0">
                    <a:pos x="0" y="7"/>
                  </a:cxn>
                  <a:cxn ang="0">
                    <a:pos x="19" y="7"/>
                  </a:cxn>
                </a:cxnLst>
                <a:rect l="0" t="0" r="r" b="b"/>
                <a:pathLst>
                  <a:path w="19" h="7">
                    <a:moveTo>
                      <a:pt x="19" y="7"/>
                    </a:moveTo>
                    <a:lnTo>
                      <a:pt x="19" y="7"/>
                    </a:lnTo>
                    <a:lnTo>
                      <a:pt x="18" y="3"/>
                    </a:lnTo>
                    <a:lnTo>
                      <a:pt x="13" y="0"/>
                    </a:lnTo>
                    <a:lnTo>
                      <a:pt x="13" y="0"/>
                    </a:lnTo>
                    <a:lnTo>
                      <a:pt x="9" y="0"/>
                    </a:lnTo>
                    <a:lnTo>
                      <a:pt x="7" y="0"/>
                    </a:lnTo>
                    <a:lnTo>
                      <a:pt x="3" y="3"/>
                    </a:lnTo>
                    <a:lnTo>
                      <a:pt x="1" y="6"/>
                    </a:lnTo>
                    <a:lnTo>
                      <a:pt x="1" y="6"/>
                    </a:lnTo>
                    <a:lnTo>
                      <a:pt x="0" y="7"/>
                    </a:lnTo>
                    <a:lnTo>
                      <a:pt x="19" y="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2" name="Freeform 28"/>
              <p:cNvSpPr/>
              <p:nvPr/>
            </p:nvSpPr>
            <p:spPr bwMode="auto">
              <a:xfrm rot="1800000">
                <a:off x="613190" y="3060148"/>
                <a:ext cx="11708" cy="10537"/>
              </a:xfrm>
              <a:custGeom>
                <a:avLst/>
                <a:gdLst/>
                <a:ahLst/>
                <a:cxnLst>
                  <a:cxn ang="0">
                    <a:pos x="6" y="19"/>
                  </a:cxn>
                  <a:cxn ang="0">
                    <a:pos x="6" y="19"/>
                  </a:cxn>
                  <a:cxn ang="0">
                    <a:pos x="9" y="19"/>
                  </a:cxn>
                  <a:cxn ang="0">
                    <a:pos x="13" y="19"/>
                  </a:cxn>
                  <a:cxn ang="0">
                    <a:pos x="15" y="18"/>
                  </a:cxn>
                  <a:cxn ang="0">
                    <a:pos x="18" y="13"/>
                  </a:cxn>
                  <a:cxn ang="0">
                    <a:pos x="18" y="13"/>
                  </a:cxn>
                  <a:cxn ang="0">
                    <a:pos x="20" y="11"/>
                  </a:cxn>
                  <a:cxn ang="0">
                    <a:pos x="18" y="7"/>
                  </a:cxn>
                  <a:cxn ang="0">
                    <a:pos x="17" y="4"/>
                  </a:cxn>
                  <a:cxn ang="0">
                    <a:pos x="14" y="1"/>
                  </a:cxn>
                  <a:cxn ang="0">
                    <a:pos x="14" y="1"/>
                  </a:cxn>
                  <a:cxn ang="0">
                    <a:pos x="10" y="0"/>
                  </a:cxn>
                  <a:cxn ang="0">
                    <a:pos x="6" y="1"/>
                  </a:cxn>
                  <a:cxn ang="0">
                    <a:pos x="3" y="3"/>
                  </a:cxn>
                  <a:cxn ang="0">
                    <a:pos x="0" y="5"/>
                  </a:cxn>
                  <a:cxn ang="0">
                    <a:pos x="0" y="5"/>
                  </a:cxn>
                  <a:cxn ang="0">
                    <a:pos x="0" y="9"/>
                  </a:cxn>
                  <a:cxn ang="0">
                    <a:pos x="0" y="13"/>
                  </a:cxn>
                  <a:cxn ang="0">
                    <a:pos x="2" y="16"/>
                  </a:cxn>
                  <a:cxn ang="0">
                    <a:pos x="6" y="19"/>
                  </a:cxn>
                  <a:cxn ang="0">
                    <a:pos x="6" y="19"/>
                  </a:cxn>
                </a:cxnLst>
                <a:rect l="0" t="0" r="r" b="b"/>
                <a:pathLst>
                  <a:path w="20" h="19">
                    <a:moveTo>
                      <a:pt x="6" y="19"/>
                    </a:moveTo>
                    <a:lnTo>
                      <a:pt x="6" y="19"/>
                    </a:lnTo>
                    <a:lnTo>
                      <a:pt x="9" y="19"/>
                    </a:lnTo>
                    <a:lnTo>
                      <a:pt x="13" y="19"/>
                    </a:lnTo>
                    <a:lnTo>
                      <a:pt x="15" y="18"/>
                    </a:lnTo>
                    <a:lnTo>
                      <a:pt x="18" y="13"/>
                    </a:lnTo>
                    <a:lnTo>
                      <a:pt x="18" y="13"/>
                    </a:lnTo>
                    <a:lnTo>
                      <a:pt x="20" y="11"/>
                    </a:lnTo>
                    <a:lnTo>
                      <a:pt x="18" y="7"/>
                    </a:lnTo>
                    <a:lnTo>
                      <a:pt x="17" y="4"/>
                    </a:lnTo>
                    <a:lnTo>
                      <a:pt x="14" y="1"/>
                    </a:lnTo>
                    <a:lnTo>
                      <a:pt x="14" y="1"/>
                    </a:lnTo>
                    <a:lnTo>
                      <a:pt x="10" y="0"/>
                    </a:lnTo>
                    <a:lnTo>
                      <a:pt x="6" y="1"/>
                    </a:lnTo>
                    <a:lnTo>
                      <a:pt x="3" y="3"/>
                    </a:lnTo>
                    <a:lnTo>
                      <a:pt x="0" y="5"/>
                    </a:lnTo>
                    <a:lnTo>
                      <a:pt x="0" y="5"/>
                    </a:lnTo>
                    <a:lnTo>
                      <a:pt x="0" y="9"/>
                    </a:lnTo>
                    <a:lnTo>
                      <a:pt x="0" y="13"/>
                    </a:lnTo>
                    <a:lnTo>
                      <a:pt x="2" y="16"/>
                    </a:lnTo>
                    <a:lnTo>
                      <a:pt x="6" y="19"/>
                    </a:lnTo>
                    <a:lnTo>
                      <a:pt x="6" y="19"/>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3" name="Freeform 29"/>
              <p:cNvSpPr>
                <a:spLocks noEditPoints="1"/>
              </p:cNvSpPr>
              <p:nvPr/>
            </p:nvSpPr>
            <p:spPr bwMode="auto">
              <a:xfrm rot="1800000">
                <a:off x="707437" y="2962893"/>
                <a:ext cx="58540" cy="59711"/>
              </a:xfrm>
              <a:custGeom>
                <a:avLst/>
                <a:gdLst/>
                <a:ahLst/>
                <a:cxnLst>
                  <a:cxn ang="0">
                    <a:pos x="51" y="101"/>
                  </a:cxn>
                  <a:cxn ang="0">
                    <a:pos x="74" y="96"/>
                  </a:cxn>
                  <a:cxn ang="0">
                    <a:pos x="92" y="80"/>
                  </a:cxn>
                  <a:cxn ang="0">
                    <a:pos x="97" y="70"/>
                  </a:cxn>
                  <a:cxn ang="0">
                    <a:pos x="101" y="51"/>
                  </a:cxn>
                  <a:cxn ang="0">
                    <a:pos x="98" y="33"/>
                  </a:cxn>
                  <a:cxn ang="0">
                    <a:pos x="88" y="15"/>
                  </a:cxn>
                  <a:cxn ang="0">
                    <a:pos x="81" y="9"/>
                  </a:cxn>
                  <a:cxn ang="0">
                    <a:pos x="66" y="2"/>
                  </a:cxn>
                  <a:cxn ang="0">
                    <a:pos x="51" y="0"/>
                  </a:cxn>
                  <a:cxn ang="0">
                    <a:pos x="51" y="11"/>
                  </a:cxn>
                  <a:cxn ang="0">
                    <a:pos x="63" y="14"/>
                  </a:cxn>
                  <a:cxn ang="0">
                    <a:pos x="74" y="18"/>
                  </a:cxn>
                  <a:cxn ang="0">
                    <a:pos x="79" y="24"/>
                  </a:cxn>
                  <a:cxn ang="0">
                    <a:pos x="88" y="37"/>
                  </a:cxn>
                  <a:cxn ang="0">
                    <a:pos x="89" y="51"/>
                  </a:cxn>
                  <a:cxn ang="0">
                    <a:pos x="86" y="66"/>
                  </a:cxn>
                  <a:cxn ang="0">
                    <a:pos x="82" y="73"/>
                  </a:cxn>
                  <a:cxn ang="0">
                    <a:pos x="68" y="85"/>
                  </a:cxn>
                  <a:cxn ang="0">
                    <a:pos x="51" y="89"/>
                  </a:cxn>
                  <a:cxn ang="0">
                    <a:pos x="22" y="92"/>
                  </a:cxn>
                  <a:cxn ang="0">
                    <a:pos x="29" y="96"/>
                  </a:cxn>
                  <a:cxn ang="0">
                    <a:pos x="44" y="100"/>
                  </a:cxn>
                  <a:cxn ang="0">
                    <a:pos x="51" y="89"/>
                  </a:cxn>
                  <a:cxn ang="0">
                    <a:pos x="45" y="89"/>
                  </a:cxn>
                  <a:cxn ang="0">
                    <a:pos x="34" y="85"/>
                  </a:cxn>
                  <a:cxn ang="0">
                    <a:pos x="29" y="82"/>
                  </a:cxn>
                  <a:cxn ang="0">
                    <a:pos x="18" y="70"/>
                  </a:cxn>
                  <a:cxn ang="0">
                    <a:pos x="13" y="56"/>
                  </a:cxn>
                  <a:cxn ang="0">
                    <a:pos x="13" y="41"/>
                  </a:cxn>
                  <a:cxn ang="0">
                    <a:pos x="19" y="28"/>
                  </a:cxn>
                  <a:cxn ang="0">
                    <a:pos x="26" y="21"/>
                  </a:cxn>
                  <a:cxn ang="0">
                    <a:pos x="43" y="13"/>
                  </a:cxn>
                  <a:cxn ang="0">
                    <a:pos x="51" y="0"/>
                  </a:cxn>
                  <a:cxn ang="0">
                    <a:pos x="40" y="2"/>
                  </a:cxn>
                  <a:cxn ang="0">
                    <a:pos x="18" y="11"/>
                  </a:cxn>
                  <a:cxn ang="0">
                    <a:pos x="10" y="21"/>
                  </a:cxn>
                  <a:cxn ang="0">
                    <a:pos x="2" y="40"/>
                  </a:cxn>
                  <a:cxn ang="0">
                    <a:pos x="2" y="59"/>
                  </a:cxn>
                  <a:cxn ang="0">
                    <a:pos x="8" y="77"/>
                  </a:cxn>
                  <a:cxn ang="0">
                    <a:pos x="22" y="92"/>
                  </a:cxn>
                </a:cxnLst>
                <a:rect l="0" t="0" r="r" b="b"/>
                <a:pathLst>
                  <a:path w="101" h="101">
                    <a:moveTo>
                      <a:pt x="51" y="101"/>
                    </a:moveTo>
                    <a:lnTo>
                      <a:pt x="51" y="101"/>
                    </a:lnTo>
                    <a:lnTo>
                      <a:pt x="63" y="100"/>
                    </a:lnTo>
                    <a:lnTo>
                      <a:pt x="74" y="96"/>
                    </a:lnTo>
                    <a:lnTo>
                      <a:pt x="83" y="89"/>
                    </a:lnTo>
                    <a:lnTo>
                      <a:pt x="92" y="80"/>
                    </a:lnTo>
                    <a:lnTo>
                      <a:pt x="92" y="80"/>
                    </a:lnTo>
                    <a:lnTo>
                      <a:pt x="97" y="70"/>
                    </a:lnTo>
                    <a:lnTo>
                      <a:pt x="100" y="62"/>
                    </a:lnTo>
                    <a:lnTo>
                      <a:pt x="101" y="51"/>
                    </a:lnTo>
                    <a:lnTo>
                      <a:pt x="101" y="41"/>
                    </a:lnTo>
                    <a:lnTo>
                      <a:pt x="98" y="33"/>
                    </a:lnTo>
                    <a:lnTo>
                      <a:pt x="94" y="24"/>
                    </a:lnTo>
                    <a:lnTo>
                      <a:pt x="88" y="15"/>
                    </a:lnTo>
                    <a:lnTo>
                      <a:pt x="81" y="9"/>
                    </a:lnTo>
                    <a:lnTo>
                      <a:pt x="81" y="9"/>
                    </a:lnTo>
                    <a:lnTo>
                      <a:pt x="74" y="5"/>
                    </a:lnTo>
                    <a:lnTo>
                      <a:pt x="66" y="2"/>
                    </a:lnTo>
                    <a:lnTo>
                      <a:pt x="59" y="0"/>
                    </a:lnTo>
                    <a:lnTo>
                      <a:pt x="51" y="0"/>
                    </a:lnTo>
                    <a:lnTo>
                      <a:pt x="51" y="11"/>
                    </a:lnTo>
                    <a:lnTo>
                      <a:pt x="51" y="11"/>
                    </a:lnTo>
                    <a:lnTo>
                      <a:pt x="56" y="13"/>
                    </a:lnTo>
                    <a:lnTo>
                      <a:pt x="63" y="14"/>
                    </a:lnTo>
                    <a:lnTo>
                      <a:pt x="68" y="15"/>
                    </a:lnTo>
                    <a:lnTo>
                      <a:pt x="74" y="18"/>
                    </a:lnTo>
                    <a:lnTo>
                      <a:pt x="74" y="18"/>
                    </a:lnTo>
                    <a:lnTo>
                      <a:pt x="79" y="24"/>
                    </a:lnTo>
                    <a:lnTo>
                      <a:pt x="83" y="30"/>
                    </a:lnTo>
                    <a:lnTo>
                      <a:pt x="88" y="37"/>
                    </a:lnTo>
                    <a:lnTo>
                      <a:pt x="89" y="44"/>
                    </a:lnTo>
                    <a:lnTo>
                      <a:pt x="89" y="51"/>
                    </a:lnTo>
                    <a:lnTo>
                      <a:pt x="89" y="59"/>
                    </a:lnTo>
                    <a:lnTo>
                      <a:pt x="86" y="66"/>
                    </a:lnTo>
                    <a:lnTo>
                      <a:pt x="82" y="73"/>
                    </a:lnTo>
                    <a:lnTo>
                      <a:pt x="82" y="73"/>
                    </a:lnTo>
                    <a:lnTo>
                      <a:pt x="77" y="80"/>
                    </a:lnTo>
                    <a:lnTo>
                      <a:pt x="68" y="85"/>
                    </a:lnTo>
                    <a:lnTo>
                      <a:pt x="60" y="88"/>
                    </a:lnTo>
                    <a:lnTo>
                      <a:pt x="51" y="89"/>
                    </a:lnTo>
                    <a:lnTo>
                      <a:pt x="51" y="101"/>
                    </a:lnTo>
                    <a:close/>
                    <a:moveTo>
                      <a:pt x="22" y="92"/>
                    </a:moveTo>
                    <a:lnTo>
                      <a:pt x="22" y="92"/>
                    </a:lnTo>
                    <a:lnTo>
                      <a:pt x="29" y="96"/>
                    </a:lnTo>
                    <a:lnTo>
                      <a:pt x="36" y="99"/>
                    </a:lnTo>
                    <a:lnTo>
                      <a:pt x="44" y="100"/>
                    </a:lnTo>
                    <a:lnTo>
                      <a:pt x="51" y="101"/>
                    </a:lnTo>
                    <a:lnTo>
                      <a:pt x="51" y="89"/>
                    </a:lnTo>
                    <a:lnTo>
                      <a:pt x="51" y="89"/>
                    </a:lnTo>
                    <a:lnTo>
                      <a:pt x="45" y="89"/>
                    </a:lnTo>
                    <a:lnTo>
                      <a:pt x="40" y="88"/>
                    </a:lnTo>
                    <a:lnTo>
                      <a:pt x="34" y="85"/>
                    </a:lnTo>
                    <a:lnTo>
                      <a:pt x="29" y="82"/>
                    </a:lnTo>
                    <a:lnTo>
                      <a:pt x="29" y="82"/>
                    </a:lnTo>
                    <a:lnTo>
                      <a:pt x="22" y="77"/>
                    </a:lnTo>
                    <a:lnTo>
                      <a:pt x="18" y="70"/>
                    </a:lnTo>
                    <a:lnTo>
                      <a:pt x="15" y="65"/>
                    </a:lnTo>
                    <a:lnTo>
                      <a:pt x="13" y="56"/>
                    </a:lnTo>
                    <a:lnTo>
                      <a:pt x="13" y="50"/>
                    </a:lnTo>
                    <a:lnTo>
                      <a:pt x="13" y="41"/>
                    </a:lnTo>
                    <a:lnTo>
                      <a:pt x="15" y="35"/>
                    </a:lnTo>
                    <a:lnTo>
                      <a:pt x="19" y="28"/>
                    </a:lnTo>
                    <a:lnTo>
                      <a:pt x="19" y="28"/>
                    </a:lnTo>
                    <a:lnTo>
                      <a:pt x="26" y="21"/>
                    </a:lnTo>
                    <a:lnTo>
                      <a:pt x="33" y="15"/>
                    </a:lnTo>
                    <a:lnTo>
                      <a:pt x="43" y="13"/>
                    </a:lnTo>
                    <a:lnTo>
                      <a:pt x="51" y="11"/>
                    </a:lnTo>
                    <a:lnTo>
                      <a:pt x="51" y="0"/>
                    </a:lnTo>
                    <a:lnTo>
                      <a:pt x="51" y="0"/>
                    </a:lnTo>
                    <a:lnTo>
                      <a:pt x="40" y="2"/>
                    </a:lnTo>
                    <a:lnTo>
                      <a:pt x="28" y="5"/>
                    </a:lnTo>
                    <a:lnTo>
                      <a:pt x="18" y="11"/>
                    </a:lnTo>
                    <a:lnTo>
                      <a:pt x="10" y="21"/>
                    </a:lnTo>
                    <a:lnTo>
                      <a:pt x="10" y="21"/>
                    </a:lnTo>
                    <a:lnTo>
                      <a:pt x="4" y="30"/>
                    </a:lnTo>
                    <a:lnTo>
                      <a:pt x="2" y="40"/>
                    </a:lnTo>
                    <a:lnTo>
                      <a:pt x="0" y="50"/>
                    </a:lnTo>
                    <a:lnTo>
                      <a:pt x="2" y="59"/>
                    </a:lnTo>
                    <a:lnTo>
                      <a:pt x="3" y="69"/>
                    </a:lnTo>
                    <a:lnTo>
                      <a:pt x="8" y="77"/>
                    </a:lnTo>
                    <a:lnTo>
                      <a:pt x="14" y="85"/>
                    </a:lnTo>
                    <a:lnTo>
                      <a:pt x="22" y="92"/>
                    </a:lnTo>
                    <a:lnTo>
                      <a:pt x="22" y="92"/>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4" name="Freeform 30"/>
              <p:cNvSpPr/>
              <p:nvPr/>
            </p:nvSpPr>
            <p:spPr bwMode="auto">
              <a:xfrm rot="1800000">
                <a:off x="723284" y="2991222"/>
                <a:ext cx="11708" cy="10537"/>
              </a:xfrm>
              <a:custGeom>
                <a:avLst/>
                <a:gdLst/>
                <a:ahLst/>
                <a:cxnLst>
                  <a:cxn ang="0">
                    <a:pos x="4" y="17"/>
                  </a:cxn>
                  <a:cxn ang="0">
                    <a:pos x="4" y="17"/>
                  </a:cxn>
                  <a:cxn ang="0">
                    <a:pos x="7" y="19"/>
                  </a:cxn>
                  <a:cxn ang="0">
                    <a:pos x="11" y="19"/>
                  </a:cxn>
                  <a:cxn ang="0">
                    <a:pos x="14" y="17"/>
                  </a:cxn>
                  <a:cxn ang="0">
                    <a:pos x="16" y="15"/>
                  </a:cxn>
                  <a:cxn ang="0">
                    <a:pos x="16" y="15"/>
                  </a:cxn>
                  <a:cxn ang="0">
                    <a:pos x="19" y="11"/>
                  </a:cxn>
                  <a:cxn ang="0">
                    <a:pos x="19" y="8"/>
                  </a:cxn>
                  <a:cxn ang="0">
                    <a:pos x="18" y="4"/>
                  </a:cxn>
                  <a:cxn ang="0">
                    <a:pos x="15" y="1"/>
                  </a:cxn>
                  <a:cxn ang="0">
                    <a:pos x="15" y="1"/>
                  </a:cxn>
                  <a:cxn ang="0">
                    <a:pos x="11" y="0"/>
                  </a:cxn>
                  <a:cxn ang="0">
                    <a:pos x="7" y="0"/>
                  </a:cxn>
                  <a:cxn ang="0">
                    <a:pos x="4" y="1"/>
                  </a:cxn>
                  <a:cxn ang="0">
                    <a:pos x="1" y="4"/>
                  </a:cxn>
                  <a:cxn ang="0">
                    <a:pos x="1" y="4"/>
                  </a:cxn>
                  <a:cxn ang="0">
                    <a:pos x="0" y="6"/>
                  </a:cxn>
                  <a:cxn ang="0">
                    <a:pos x="0" y="11"/>
                  </a:cxn>
                  <a:cxn ang="0">
                    <a:pos x="1" y="13"/>
                  </a:cxn>
                  <a:cxn ang="0">
                    <a:pos x="4" y="17"/>
                  </a:cxn>
                  <a:cxn ang="0">
                    <a:pos x="4" y="17"/>
                  </a:cxn>
                </a:cxnLst>
                <a:rect l="0" t="0" r="r" b="b"/>
                <a:pathLst>
                  <a:path w="19" h="19">
                    <a:moveTo>
                      <a:pt x="4" y="17"/>
                    </a:moveTo>
                    <a:lnTo>
                      <a:pt x="4" y="17"/>
                    </a:lnTo>
                    <a:lnTo>
                      <a:pt x="7" y="19"/>
                    </a:lnTo>
                    <a:lnTo>
                      <a:pt x="11" y="19"/>
                    </a:lnTo>
                    <a:lnTo>
                      <a:pt x="14" y="17"/>
                    </a:lnTo>
                    <a:lnTo>
                      <a:pt x="16" y="15"/>
                    </a:lnTo>
                    <a:lnTo>
                      <a:pt x="16" y="15"/>
                    </a:lnTo>
                    <a:lnTo>
                      <a:pt x="19" y="11"/>
                    </a:lnTo>
                    <a:lnTo>
                      <a:pt x="19" y="8"/>
                    </a:lnTo>
                    <a:lnTo>
                      <a:pt x="18" y="4"/>
                    </a:lnTo>
                    <a:lnTo>
                      <a:pt x="15" y="1"/>
                    </a:lnTo>
                    <a:lnTo>
                      <a:pt x="15" y="1"/>
                    </a:lnTo>
                    <a:lnTo>
                      <a:pt x="11" y="0"/>
                    </a:lnTo>
                    <a:lnTo>
                      <a:pt x="7" y="0"/>
                    </a:lnTo>
                    <a:lnTo>
                      <a:pt x="4" y="1"/>
                    </a:lnTo>
                    <a:lnTo>
                      <a:pt x="1" y="4"/>
                    </a:lnTo>
                    <a:lnTo>
                      <a:pt x="1" y="4"/>
                    </a:lnTo>
                    <a:lnTo>
                      <a:pt x="0" y="6"/>
                    </a:lnTo>
                    <a:lnTo>
                      <a:pt x="0" y="11"/>
                    </a:lnTo>
                    <a:lnTo>
                      <a:pt x="1" y="13"/>
                    </a:lnTo>
                    <a:lnTo>
                      <a:pt x="4" y="17"/>
                    </a:lnTo>
                    <a:lnTo>
                      <a:pt x="4"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5" name="Freeform 31"/>
              <p:cNvSpPr/>
              <p:nvPr/>
            </p:nvSpPr>
            <p:spPr bwMode="auto">
              <a:xfrm rot="1800000">
                <a:off x="740099" y="2983017"/>
                <a:ext cx="10538" cy="10537"/>
              </a:xfrm>
              <a:custGeom>
                <a:avLst/>
                <a:gdLst/>
                <a:ahLst/>
                <a:cxnLst>
                  <a:cxn ang="0">
                    <a:pos x="4" y="17"/>
                  </a:cxn>
                  <a:cxn ang="0">
                    <a:pos x="4" y="17"/>
                  </a:cxn>
                  <a:cxn ang="0">
                    <a:pos x="7" y="19"/>
                  </a:cxn>
                  <a:cxn ang="0">
                    <a:pos x="11" y="19"/>
                  </a:cxn>
                  <a:cxn ang="0">
                    <a:pos x="13" y="17"/>
                  </a:cxn>
                  <a:cxn ang="0">
                    <a:pos x="16" y="15"/>
                  </a:cxn>
                  <a:cxn ang="0">
                    <a:pos x="16" y="15"/>
                  </a:cxn>
                  <a:cxn ang="0">
                    <a:pos x="19" y="12"/>
                  </a:cxn>
                  <a:cxn ang="0">
                    <a:pos x="19" y="8"/>
                  </a:cxn>
                  <a:cxn ang="0">
                    <a:pos x="17" y="5"/>
                  </a:cxn>
                  <a:cxn ang="0">
                    <a:pos x="15" y="2"/>
                  </a:cxn>
                  <a:cxn ang="0">
                    <a:pos x="15" y="2"/>
                  </a:cxn>
                  <a:cxn ang="0">
                    <a:pos x="11" y="0"/>
                  </a:cxn>
                  <a:cxn ang="0">
                    <a:pos x="8" y="0"/>
                  </a:cxn>
                  <a:cxn ang="0">
                    <a:pos x="4" y="1"/>
                  </a:cxn>
                  <a:cxn ang="0">
                    <a:pos x="1" y="4"/>
                  </a:cxn>
                  <a:cxn ang="0">
                    <a:pos x="1" y="4"/>
                  </a:cxn>
                  <a:cxn ang="0">
                    <a:pos x="0" y="8"/>
                  </a:cxn>
                  <a:cxn ang="0">
                    <a:pos x="0" y="12"/>
                  </a:cxn>
                  <a:cxn ang="0">
                    <a:pos x="1" y="15"/>
                  </a:cxn>
                  <a:cxn ang="0">
                    <a:pos x="4" y="17"/>
                  </a:cxn>
                  <a:cxn ang="0">
                    <a:pos x="4" y="17"/>
                  </a:cxn>
                </a:cxnLst>
                <a:rect l="0" t="0" r="r" b="b"/>
                <a:pathLst>
                  <a:path w="19" h="19">
                    <a:moveTo>
                      <a:pt x="4" y="17"/>
                    </a:moveTo>
                    <a:lnTo>
                      <a:pt x="4" y="17"/>
                    </a:lnTo>
                    <a:lnTo>
                      <a:pt x="7" y="19"/>
                    </a:lnTo>
                    <a:lnTo>
                      <a:pt x="11" y="19"/>
                    </a:lnTo>
                    <a:lnTo>
                      <a:pt x="13" y="17"/>
                    </a:lnTo>
                    <a:lnTo>
                      <a:pt x="16" y="15"/>
                    </a:lnTo>
                    <a:lnTo>
                      <a:pt x="16" y="15"/>
                    </a:lnTo>
                    <a:lnTo>
                      <a:pt x="19" y="12"/>
                    </a:lnTo>
                    <a:lnTo>
                      <a:pt x="19" y="8"/>
                    </a:lnTo>
                    <a:lnTo>
                      <a:pt x="17" y="5"/>
                    </a:lnTo>
                    <a:lnTo>
                      <a:pt x="15" y="2"/>
                    </a:lnTo>
                    <a:lnTo>
                      <a:pt x="15" y="2"/>
                    </a:lnTo>
                    <a:lnTo>
                      <a:pt x="11" y="0"/>
                    </a:lnTo>
                    <a:lnTo>
                      <a:pt x="8" y="0"/>
                    </a:lnTo>
                    <a:lnTo>
                      <a:pt x="4" y="1"/>
                    </a:lnTo>
                    <a:lnTo>
                      <a:pt x="1" y="4"/>
                    </a:lnTo>
                    <a:lnTo>
                      <a:pt x="1" y="4"/>
                    </a:lnTo>
                    <a:lnTo>
                      <a:pt x="0" y="8"/>
                    </a:lnTo>
                    <a:lnTo>
                      <a:pt x="0" y="12"/>
                    </a:lnTo>
                    <a:lnTo>
                      <a:pt x="1" y="15"/>
                    </a:lnTo>
                    <a:lnTo>
                      <a:pt x="4" y="17"/>
                    </a:lnTo>
                    <a:lnTo>
                      <a:pt x="4"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36" name="Freeform 33"/>
              <p:cNvSpPr/>
              <p:nvPr/>
            </p:nvSpPr>
            <p:spPr bwMode="auto">
              <a:xfrm rot="1800000">
                <a:off x="1351836" y="2426147"/>
                <a:ext cx="1328864" cy="1030309"/>
              </a:xfrm>
              <a:custGeom>
                <a:avLst/>
                <a:gdLst/>
                <a:ahLst/>
                <a:cxnLst>
                  <a:cxn ang="0">
                    <a:pos x="0" y="1679"/>
                  </a:cxn>
                  <a:cxn ang="0">
                    <a:pos x="0" y="80"/>
                  </a:cxn>
                  <a:cxn ang="0">
                    <a:pos x="0" y="80"/>
                  </a:cxn>
                  <a:cxn ang="0">
                    <a:pos x="1" y="72"/>
                  </a:cxn>
                  <a:cxn ang="0">
                    <a:pos x="2" y="64"/>
                  </a:cxn>
                  <a:cxn ang="0">
                    <a:pos x="6" y="49"/>
                  </a:cxn>
                  <a:cxn ang="0">
                    <a:pos x="15" y="35"/>
                  </a:cxn>
                  <a:cxn ang="0">
                    <a:pos x="24" y="24"/>
                  </a:cxn>
                  <a:cxn ang="0">
                    <a:pos x="35" y="15"/>
                  </a:cxn>
                  <a:cxn ang="0">
                    <a:pos x="49" y="7"/>
                  </a:cxn>
                  <a:cxn ang="0">
                    <a:pos x="64" y="2"/>
                  </a:cxn>
                  <a:cxn ang="0">
                    <a:pos x="72" y="1"/>
                  </a:cxn>
                  <a:cxn ang="0">
                    <a:pos x="80" y="0"/>
                  </a:cxn>
                  <a:cxn ang="0">
                    <a:pos x="2192" y="0"/>
                  </a:cxn>
                  <a:cxn ang="0">
                    <a:pos x="2192" y="0"/>
                  </a:cxn>
                  <a:cxn ang="0">
                    <a:pos x="2200" y="1"/>
                  </a:cxn>
                  <a:cxn ang="0">
                    <a:pos x="2207" y="2"/>
                  </a:cxn>
                  <a:cxn ang="0">
                    <a:pos x="2222" y="7"/>
                  </a:cxn>
                  <a:cxn ang="0">
                    <a:pos x="2236" y="15"/>
                  </a:cxn>
                  <a:cxn ang="0">
                    <a:pos x="2248" y="24"/>
                  </a:cxn>
                  <a:cxn ang="0">
                    <a:pos x="2257" y="35"/>
                  </a:cxn>
                  <a:cxn ang="0">
                    <a:pos x="2266" y="49"/>
                  </a:cxn>
                  <a:cxn ang="0">
                    <a:pos x="2270" y="64"/>
                  </a:cxn>
                  <a:cxn ang="0">
                    <a:pos x="2271" y="72"/>
                  </a:cxn>
                  <a:cxn ang="0">
                    <a:pos x="2271" y="80"/>
                  </a:cxn>
                  <a:cxn ang="0">
                    <a:pos x="2271" y="1679"/>
                  </a:cxn>
                  <a:cxn ang="0">
                    <a:pos x="2271" y="1679"/>
                  </a:cxn>
                  <a:cxn ang="0">
                    <a:pos x="2271" y="1687"/>
                  </a:cxn>
                  <a:cxn ang="0">
                    <a:pos x="2270" y="1695"/>
                  </a:cxn>
                  <a:cxn ang="0">
                    <a:pos x="2266" y="1710"/>
                  </a:cxn>
                  <a:cxn ang="0">
                    <a:pos x="2257" y="1724"/>
                  </a:cxn>
                  <a:cxn ang="0">
                    <a:pos x="2248" y="1734"/>
                  </a:cxn>
                  <a:cxn ang="0">
                    <a:pos x="2236" y="1745"/>
                  </a:cxn>
                  <a:cxn ang="0">
                    <a:pos x="2222" y="1752"/>
                  </a:cxn>
                  <a:cxn ang="0">
                    <a:pos x="2207" y="1756"/>
                  </a:cxn>
                  <a:cxn ang="0">
                    <a:pos x="2200" y="1758"/>
                  </a:cxn>
                  <a:cxn ang="0">
                    <a:pos x="2192" y="1759"/>
                  </a:cxn>
                  <a:cxn ang="0">
                    <a:pos x="80" y="1759"/>
                  </a:cxn>
                  <a:cxn ang="0">
                    <a:pos x="80" y="1759"/>
                  </a:cxn>
                  <a:cxn ang="0">
                    <a:pos x="72" y="1758"/>
                  </a:cxn>
                  <a:cxn ang="0">
                    <a:pos x="64" y="1756"/>
                  </a:cxn>
                  <a:cxn ang="0">
                    <a:pos x="49" y="1752"/>
                  </a:cxn>
                  <a:cxn ang="0">
                    <a:pos x="35" y="1745"/>
                  </a:cxn>
                  <a:cxn ang="0">
                    <a:pos x="24" y="1734"/>
                  </a:cxn>
                  <a:cxn ang="0">
                    <a:pos x="15" y="1724"/>
                  </a:cxn>
                  <a:cxn ang="0">
                    <a:pos x="6" y="1710"/>
                  </a:cxn>
                  <a:cxn ang="0">
                    <a:pos x="2" y="1695"/>
                  </a:cxn>
                  <a:cxn ang="0">
                    <a:pos x="1" y="1687"/>
                  </a:cxn>
                  <a:cxn ang="0">
                    <a:pos x="0" y="1679"/>
                  </a:cxn>
                  <a:cxn ang="0">
                    <a:pos x="0" y="1679"/>
                  </a:cxn>
                </a:cxnLst>
                <a:rect l="0" t="0" r="r" b="b"/>
                <a:pathLst>
                  <a:path w="2271" h="1759">
                    <a:moveTo>
                      <a:pt x="0" y="1679"/>
                    </a:moveTo>
                    <a:lnTo>
                      <a:pt x="0" y="80"/>
                    </a:lnTo>
                    <a:lnTo>
                      <a:pt x="0" y="80"/>
                    </a:lnTo>
                    <a:lnTo>
                      <a:pt x="1" y="72"/>
                    </a:lnTo>
                    <a:lnTo>
                      <a:pt x="2" y="64"/>
                    </a:lnTo>
                    <a:lnTo>
                      <a:pt x="6" y="49"/>
                    </a:lnTo>
                    <a:lnTo>
                      <a:pt x="15" y="35"/>
                    </a:lnTo>
                    <a:lnTo>
                      <a:pt x="24" y="24"/>
                    </a:lnTo>
                    <a:lnTo>
                      <a:pt x="35" y="15"/>
                    </a:lnTo>
                    <a:lnTo>
                      <a:pt x="49" y="7"/>
                    </a:lnTo>
                    <a:lnTo>
                      <a:pt x="64" y="2"/>
                    </a:lnTo>
                    <a:lnTo>
                      <a:pt x="72" y="1"/>
                    </a:lnTo>
                    <a:lnTo>
                      <a:pt x="80" y="0"/>
                    </a:lnTo>
                    <a:lnTo>
                      <a:pt x="2192" y="0"/>
                    </a:lnTo>
                    <a:lnTo>
                      <a:pt x="2192" y="0"/>
                    </a:lnTo>
                    <a:lnTo>
                      <a:pt x="2200" y="1"/>
                    </a:lnTo>
                    <a:lnTo>
                      <a:pt x="2207" y="2"/>
                    </a:lnTo>
                    <a:lnTo>
                      <a:pt x="2222" y="7"/>
                    </a:lnTo>
                    <a:lnTo>
                      <a:pt x="2236" y="15"/>
                    </a:lnTo>
                    <a:lnTo>
                      <a:pt x="2248" y="24"/>
                    </a:lnTo>
                    <a:lnTo>
                      <a:pt x="2257" y="35"/>
                    </a:lnTo>
                    <a:lnTo>
                      <a:pt x="2266" y="49"/>
                    </a:lnTo>
                    <a:lnTo>
                      <a:pt x="2270" y="64"/>
                    </a:lnTo>
                    <a:lnTo>
                      <a:pt x="2271" y="72"/>
                    </a:lnTo>
                    <a:lnTo>
                      <a:pt x="2271" y="80"/>
                    </a:lnTo>
                    <a:lnTo>
                      <a:pt x="2271" y="1679"/>
                    </a:lnTo>
                    <a:lnTo>
                      <a:pt x="2271" y="1679"/>
                    </a:lnTo>
                    <a:lnTo>
                      <a:pt x="2271" y="1687"/>
                    </a:lnTo>
                    <a:lnTo>
                      <a:pt x="2270" y="1695"/>
                    </a:lnTo>
                    <a:lnTo>
                      <a:pt x="2266" y="1710"/>
                    </a:lnTo>
                    <a:lnTo>
                      <a:pt x="2257" y="1724"/>
                    </a:lnTo>
                    <a:lnTo>
                      <a:pt x="2248" y="1734"/>
                    </a:lnTo>
                    <a:lnTo>
                      <a:pt x="2236" y="1745"/>
                    </a:lnTo>
                    <a:lnTo>
                      <a:pt x="2222" y="1752"/>
                    </a:lnTo>
                    <a:lnTo>
                      <a:pt x="2207" y="1756"/>
                    </a:lnTo>
                    <a:lnTo>
                      <a:pt x="2200" y="1758"/>
                    </a:lnTo>
                    <a:lnTo>
                      <a:pt x="2192" y="1759"/>
                    </a:lnTo>
                    <a:lnTo>
                      <a:pt x="80" y="1759"/>
                    </a:lnTo>
                    <a:lnTo>
                      <a:pt x="80" y="1759"/>
                    </a:lnTo>
                    <a:lnTo>
                      <a:pt x="72" y="1758"/>
                    </a:lnTo>
                    <a:lnTo>
                      <a:pt x="64" y="1756"/>
                    </a:lnTo>
                    <a:lnTo>
                      <a:pt x="49" y="1752"/>
                    </a:lnTo>
                    <a:lnTo>
                      <a:pt x="35" y="1745"/>
                    </a:lnTo>
                    <a:lnTo>
                      <a:pt x="24" y="1734"/>
                    </a:lnTo>
                    <a:lnTo>
                      <a:pt x="15" y="1724"/>
                    </a:lnTo>
                    <a:lnTo>
                      <a:pt x="6" y="1710"/>
                    </a:lnTo>
                    <a:lnTo>
                      <a:pt x="2" y="1695"/>
                    </a:lnTo>
                    <a:lnTo>
                      <a:pt x="1" y="1687"/>
                    </a:lnTo>
                    <a:lnTo>
                      <a:pt x="0" y="1679"/>
                    </a:lnTo>
                    <a:lnTo>
                      <a:pt x="0" y="1679"/>
                    </a:lnTo>
                    <a:close/>
                  </a:path>
                </a:pathLst>
              </a:custGeom>
              <a:solidFill>
                <a:srgbClr val="C0BFC7"/>
              </a:solidFill>
              <a:ln w="9525">
                <a:noFill/>
                <a:round/>
              </a:ln>
            </p:spPr>
            <p:txBody>
              <a:bodyPr vert="horz" wrap="square" lIns="121920" tIns="60960" rIns="121920" bIns="60960" numCol="1" anchor="t" anchorCtr="0" compatLnSpc="1"/>
              <a:lstStyle/>
              <a:p>
                <a:endParaRPr lang="en-US" sz="3200"/>
              </a:p>
            </p:txBody>
          </p:sp>
          <p:sp>
            <p:nvSpPr>
              <p:cNvPr id="37" name="Freeform 34"/>
              <p:cNvSpPr/>
              <p:nvPr/>
            </p:nvSpPr>
            <p:spPr bwMode="auto">
              <a:xfrm rot="1800000">
                <a:off x="1359661" y="2435728"/>
                <a:ext cx="1313643" cy="1012746"/>
              </a:xfrm>
              <a:custGeom>
                <a:avLst/>
                <a:gdLst/>
                <a:ahLst/>
                <a:cxnLst>
                  <a:cxn ang="0">
                    <a:pos x="0" y="166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2177" y="0"/>
                  </a:cxn>
                  <a:cxn ang="0">
                    <a:pos x="2177" y="0"/>
                  </a:cxn>
                  <a:cxn ang="0">
                    <a:pos x="2189" y="1"/>
                  </a:cxn>
                  <a:cxn ang="0">
                    <a:pos x="2201" y="5"/>
                  </a:cxn>
                  <a:cxn ang="0">
                    <a:pos x="2212" y="11"/>
                  </a:cxn>
                  <a:cxn ang="0">
                    <a:pos x="2222" y="19"/>
                  </a:cxn>
                  <a:cxn ang="0">
                    <a:pos x="2230" y="28"/>
                  </a:cxn>
                  <a:cxn ang="0">
                    <a:pos x="2237" y="39"/>
                  </a:cxn>
                  <a:cxn ang="0">
                    <a:pos x="2241" y="52"/>
                  </a:cxn>
                  <a:cxn ang="0">
                    <a:pos x="2242" y="65"/>
                  </a:cxn>
                  <a:cxn ang="0">
                    <a:pos x="2242" y="1664"/>
                  </a:cxn>
                  <a:cxn ang="0">
                    <a:pos x="2242" y="1664"/>
                  </a:cxn>
                  <a:cxn ang="0">
                    <a:pos x="2241" y="1677"/>
                  </a:cxn>
                  <a:cxn ang="0">
                    <a:pos x="2237" y="1689"/>
                  </a:cxn>
                  <a:cxn ang="0">
                    <a:pos x="2230" y="1700"/>
                  </a:cxn>
                  <a:cxn ang="0">
                    <a:pos x="2222" y="1710"/>
                  </a:cxn>
                  <a:cxn ang="0">
                    <a:pos x="2212" y="1718"/>
                  </a:cxn>
                  <a:cxn ang="0">
                    <a:pos x="2201" y="1724"/>
                  </a:cxn>
                  <a:cxn ang="0">
                    <a:pos x="2189" y="1728"/>
                  </a:cxn>
                  <a:cxn ang="0">
                    <a:pos x="2177" y="1729"/>
                  </a:cxn>
                  <a:cxn ang="0">
                    <a:pos x="65" y="1729"/>
                  </a:cxn>
                  <a:cxn ang="0">
                    <a:pos x="65" y="1729"/>
                  </a:cxn>
                  <a:cxn ang="0">
                    <a:pos x="51" y="1728"/>
                  </a:cxn>
                  <a:cxn ang="0">
                    <a:pos x="39" y="1724"/>
                  </a:cxn>
                  <a:cxn ang="0">
                    <a:pos x="28" y="1718"/>
                  </a:cxn>
                  <a:cxn ang="0">
                    <a:pos x="19" y="1710"/>
                  </a:cxn>
                  <a:cxn ang="0">
                    <a:pos x="11" y="1700"/>
                  </a:cxn>
                  <a:cxn ang="0">
                    <a:pos x="5" y="1689"/>
                  </a:cxn>
                  <a:cxn ang="0">
                    <a:pos x="1" y="1677"/>
                  </a:cxn>
                  <a:cxn ang="0">
                    <a:pos x="0" y="1664"/>
                  </a:cxn>
                  <a:cxn ang="0">
                    <a:pos x="0" y="1664"/>
                  </a:cxn>
                </a:cxnLst>
                <a:rect l="0" t="0" r="r" b="b"/>
                <a:pathLst>
                  <a:path w="2242" h="1729">
                    <a:moveTo>
                      <a:pt x="0" y="1664"/>
                    </a:moveTo>
                    <a:lnTo>
                      <a:pt x="0" y="65"/>
                    </a:lnTo>
                    <a:lnTo>
                      <a:pt x="0" y="65"/>
                    </a:lnTo>
                    <a:lnTo>
                      <a:pt x="1" y="52"/>
                    </a:lnTo>
                    <a:lnTo>
                      <a:pt x="5" y="39"/>
                    </a:lnTo>
                    <a:lnTo>
                      <a:pt x="11" y="28"/>
                    </a:lnTo>
                    <a:lnTo>
                      <a:pt x="19" y="19"/>
                    </a:lnTo>
                    <a:lnTo>
                      <a:pt x="28" y="11"/>
                    </a:lnTo>
                    <a:lnTo>
                      <a:pt x="39" y="5"/>
                    </a:lnTo>
                    <a:lnTo>
                      <a:pt x="51" y="1"/>
                    </a:lnTo>
                    <a:lnTo>
                      <a:pt x="65" y="0"/>
                    </a:lnTo>
                    <a:lnTo>
                      <a:pt x="2177" y="0"/>
                    </a:lnTo>
                    <a:lnTo>
                      <a:pt x="2177" y="0"/>
                    </a:lnTo>
                    <a:lnTo>
                      <a:pt x="2189" y="1"/>
                    </a:lnTo>
                    <a:lnTo>
                      <a:pt x="2201" y="5"/>
                    </a:lnTo>
                    <a:lnTo>
                      <a:pt x="2212" y="11"/>
                    </a:lnTo>
                    <a:lnTo>
                      <a:pt x="2222" y="19"/>
                    </a:lnTo>
                    <a:lnTo>
                      <a:pt x="2230" y="28"/>
                    </a:lnTo>
                    <a:lnTo>
                      <a:pt x="2237" y="39"/>
                    </a:lnTo>
                    <a:lnTo>
                      <a:pt x="2241" y="52"/>
                    </a:lnTo>
                    <a:lnTo>
                      <a:pt x="2242" y="65"/>
                    </a:lnTo>
                    <a:lnTo>
                      <a:pt x="2242" y="1664"/>
                    </a:lnTo>
                    <a:lnTo>
                      <a:pt x="2242" y="1664"/>
                    </a:lnTo>
                    <a:lnTo>
                      <a:pt x="2241" y="1677"/>
                    </a:lnTo>
                    <a:lnTo>
                      <a:pt x="2237" y="1689"/>
                    </a:lnTo>
                    <a:lnTo>
                      <a:pt x="2230" y="1700"/>
                    </a:lnTo>
                    <a:lnTo>
                      <a:pt x="2222" y="1710"/>
                    </a:lnTo>
                    <a:lnTo>
                      <a:pt x="2212" y="1718"/>
                    </a:lnTo>
                    <a:lnTo>
                      <a:pt x="2201" y="1724"/>
                    </a:lnTo>
                    <a:lnTo>
                      <a:pt x="2189" y="1728"/>
                    </a:lnTo>
                    <a:lnTo>
                      <a:pt x="2177" y="1729"/>
                    </a:lnTo>
                    <a:lnTo>
                      <a:pt x="65" y="1729"/>
                    </a:lnTo>
                    <a:lnTo>
                      <a:pt x="65" y="1729"/>
                    </a:lnTo>
                    <a:lnTo>
                      <a:pt x="51" y="1728"/>
                    </a:lnTo>
                    <a:lnTo>
                      <a:pt x="39" y="1724"/>
                    </a:lnTo>
                    <a:lnTo>
                      <a:pt x="28" y="1718"/>
                    </a:lnTo>
                    <a:lnTo>
                      <a:pt x="19" y="1710"/>
                    </a:lnTo>
                    <a:lnTo>
                      <a:pt x="11" y="1700"/>
                    </a:lnTo>
                    <a:lnTo>
                      <a:pt x="5" y="1689"/>
                    </a:lnTo>
                    <a:lnTo>
                      <a:pt x="1" y="1677"/>
                    </a:lnTo>
                    <a:lnTo>
                      <a:pt x="0" y="1664"/>
                    </a:lnTo>
                    <a:lnTo>
                      <a:pt x="0" y="1664"/>
                    </a:lnTo>
                    <a:close/>
                  </a:path>
                </a:pathLst>
              </a:custGeom>
              <a:solidFill>
                <a:srgbClr val="706F75"/>
              </a:solidFill>
              <a:ln w="9525">
                <a:noFill/>
                <a:round/>
              </a:ln>
            </p:spPr>
            <p:txBody>
              <a:bodyPr vert="horz" wrap="square" lIns="121920" tIns="60960" rIns="121920" bIns="60960" numCol="1" anchor="t" anchorCtr="0" compatLnSpc="1"/>
              <a:lstStyle/>
              <a:p>
                <a:endParaRPr lang="en-US" sz="3200"/>
              </a:p>
            </p:txBody>
          </p:sp>
          <p:sp>
            <p:nvSpPr>
              <p:cNvPr id="38" name="Freeform 35"/>
              <p:cNvSpPr/>
              <p:nvPr/>
            </p:nvSpPr>
            <p:spPr bwMode="auto">
              <a:xfrm rot="1800000">
                <a:off x="1481074" y="2419321"/>
                <a:ext cx="1130998" cy="576036"/>
              </a:xfrm>
              <a:custGeom>
                <a:avLst/>
                <a:gdLst/>
                <a:ahLst/>
                <a:cxnLst>
                  <a:cxn ang="0">
                    <a:pos x="0" y="984"/>
                  </a:cxn>
                  <a:cxn ang="0">
                    <a:pos x="0" y="65"/>
                  </a:cxn>
                  <a:cxn ang="0">
                    <a:pos x="0" y="65"/>
                  </a:cxn>
                  <a:cxn ang="0">
                    <a:pos x="1" y="52"/>
                  </a:cxn>
                  <a:cxn ang="0">
                    <a:pos x="5" y="39"/>
                  </a:cxn>
                  <a:cxn ang="0">
                    <a:pos x="11" y="28"/>
                  </a:cxn>
                  <a:cxn ang="0">
                    <a:pos x="19" y="19"/>
                  </a:cxn>
                  <a:cxn ang="0">
                    <a:pos x="28" y="11"/>
                  </a:cxn>
                  <a:cxn ang="0">
                    <a:pos x="39" y="5"/>
                  </a:cxn>
                  <a:cxn ang="0">
                    <a:pos x="51" y="1"/>
                  </a:cxn>
                  <a:cxn ang="0">
                    <a:pos x="65" y="0"/>
                  </a:cxn>
                  <a:cxn ang="0">
                    <a:pos x="1930" y="0"/>
                  </a:cxn>
                  <a:cxn ang="0">
                    <a:pos x="0" y="984"/>
                  </a:cxn>
                </a:cxnLst>
                <a:rect l="0" t="0" r="r" b="b"/>
                <a:pathLst>
                  <a:path w="1930" h="984">
                    <a:moveTo>
                      <a:pt x="0" y="984"/>
                    </a:moveTo>
                    <a:lnTo>
                      <a:pt x="0" y="65"/>
                    </a:lnTo>
                    <a:lnTo>
                      <a:pt x="0" y="65"/>
                    </a:lnTo>
                    <a:lnTo>
                      <a:pt x="1" y="52"/>
                    </a:lnTo>
                    <a:lnTo>
                      <a:pt x="5" y="39"/>
                    </a:lnTo>
                    <a:lnTo>
                      <a:pt x="11" y="28"/>
                    </a:lnTo>
                    <a:lnTo>
                      <a:pt x="19" y="19"/>
                    </a:lnTo>
                    <a:lnTo>
                      <a:pt x="28" y="11"/>
                    </a:lnTo>
                    <a:lnTo>
                      <a:pt x="39" y="5"/>
                    </a:lnTo>
                    <a:lnTo>
                      <a:pt x="51" y="1"/>
                    </a:lnTo>
                    <a:lnTo>
                      <a:pt x="65" y="0"/>
                    </a:lnTo>
                    <a:lnTo>
                      <a:pt x="1930" y="0"/>
                    </a:lnTo>
                    <a:lnTo>
                      <a:pt x="0" y="984"/>
                    </a:lnTo>
                    <a:close/>
                  </a:path>
                </a:pathLst>
              </a:custGeom>
              <a:solidFill>
                <a:srgbClr val="C0BFC7"/>
              </a:solidFill>
              <a:ln w="9525">
                <a:noFill/>
                <a:round/>
              </a:ln>
            </p:spPr>
            <p:txBody>
              <a:bodyPr vert="horz" wrap="square" lIns="121920" tIns="60960" rIns="121920" bIns="60960" numCol="1" anchor="t" anchorCtr="0" compatLnSpc="1"/>
              <a:lstStyle/>
              <a:p>
                <a:endParaRPr lang="en-US" sz="3200"/>
              </a:p>
            </p:txBody>
          </p:sp>
          <p:sp>
            <p:nvSpPr>
              <p:cNvPr id="39" name="Freeform 36"/>
              <p:cNvSpPr/>
              <p:nvPr/>
            </p:nvSpPr>
            <p:spPr bwMode="auto">
              <a:xfrm rot="1800000">
                <a:off x="2219910" y="2522582"/>
                <a:ext cx="49174" cy="49174"/>
              </a:xfrm>
              <a:custGeom>
                <a:avLst/>
                <a:gdLst/>
                <a:ahLst/>
                <a:cxnLst>
                  <a:cxn ang="0">
                    <a:pos x="0" y="43"/>
                  </a:cxn>
                  <a:cxn ang="0">
                    <a:pos x="0" y="43"/>
                  </a:cxn>
                  <a:cxn ang="0">
                    <a:pos x="1" y="34"/>
                  </a:cxn>
                  <a:cxn ang="0">
                    <a:pos x="2" y="26"/>
                  </a:cxn>
                  <a:cxn ang="0">
                    <a:pos x="7" y="19"/>
                  </a:cxn>
                  <a:cxn ang="0">
                    <a:pos x="12" y="13"/>
                  </a:cxn>
                  <a:cxn ang="0">
                    <a:pos x="19" y="7"/>
                  </a:cxn>
                  <a:cxn ang="0">
                    <a:pos x="26" y="3"/>
                  </a:cxn>
                  <a:cxn ang="0">
                    <a:pos x="34" y="2"/>
                  </a:cxn>
                  <a:cxn ang="0">
                    <a:pos x="42" y="0"/>
                  </a:cxn>
                  <a:cxn ang="0">
                    <a:pos x="42" y="0"/>
                  </a:cxn>
                  <a:cxn ang="0">
                    <a:pos x="50" y="2"/>
                  </a:cxn>
                  <a:cxn ang="0">
                    <a:pos x="58" y="3"/>
                  </a:cxn>
                  <a:cxn ang="0">
                    <a:pos x="65" y="7"/>
                  </a:cxn>
                  <a:cxn ang="0">
                    <a:pos x="72" y="13"/>
                  </a:cxn>
                  <a:cxn ang="0">
                    <a:pos x="76" y="19"/>
                  </a:cxn>
                  <a:cxn ang="0">
                    <a:pos x="80" y="26"/>
                  </a:cxn>
                  <a:cxn ang="0">
                    <a:pos x="83" y="34"/>
                  </a:cxn>
                  <a:cxn ang="0">
                    <a:pos x="84" y="43"/>
                  </a:cxn>
                  <a:cxn ang="0">
                    <a:pos x="84" y="43"/>
                  </a:cxn>
                  <a:cxn ang="0">
                    <a:pos x="83" y="51"/>
                  </a:cxn>
                  <a:cxn ang="0">
                    <a:pos x="80" y="59"/>
                  </a:cxn>
                  <a:cxn ang="0">
                    <a:pos x="76" y="66"/>
                  </a:cxn>
                  <a:cxn ang="0">
                    <a:pos x="72" y="73"/>
                  </a:cxn>
                  <a:cxn ang="0">
                    <a:pos x="65" y="78"/>
                  </a:cxn>
                  <a:cxn ang="0">
                    <a:pos x="58" y="81"/>
                  </a:cxn>
                  <a:cxn ang="0">
                    <a:pos x="50" y="83"/>
                  </a:cxn>
                  <a:cxn ang="0">
                    <a:pos x="42" y="85"/>
                  </a:cxn>
                  <a:cxn ang="0">
                    <a:pos x="42" y="85"/>
                  </a:cxn>
                  <a:cxn ang="0">
                    <a:pos x="34" y="83"/>
                  </a:cxn>
                  <a:cxn ang="0">
                    <a:pos x="26" y="81"/>
                  </a:cxn>
                  <a:cxn ang="0">
                    <a:pos x="19" y="78"/>
                  </a:cxn>
                  <a:cxn ang="0">
                    <a:pos x="12" y="73"/>
                  </a:cxn>
                  <a:cxn ang="0">
                    <a:pos x="7" y="66"/>
                  </a:cxn>
                  <a:cxn ang="0">
                    <a:pos x="2" y="59"/>
                  </a:cxn>
                  <a:cxn ang="0">
                    <a:pos x="1" y="51"/>
                  </a:cxn>
                  <a:cxn ang="0">
                    <a:pos x="0" y="43"/>
                  </a:cxn>
                  <a:cxn ang="0">
                    <a:pos x="0" y="43"/>
                  </a:cxn>
                </a:cxnLst>
                <a:rect l="0" t="0" r="r" b="b"/>
                <a:pathLst>
                  <a:path w="84" h="85">
                    <a:moveTo>
                      <a:pt x="0" y="43"/>
                    </a:moveTo>
                    <a:lnTo>
                      <a:pt x="0" y="43"/>
                    </a:lnTo>
                    <a:lnTo>
                      <a:pt x="1" y="34"/>
                    </a:lnTo>
                    <a:lnTo>
                      <a:pt x="2" y="26"/>
                    </a:lnTo>
                    <a:lnTo>
                      <a:pt x="7" y="19"/>
                    </a:lnTo>
                    <a:lnTo>
                      <a:pt x="12" y="13"/>
                    </a:lnTo>
                    <a:lnTo>
                      <a:pt x="19" y="7"/>
                    </a:lnTo>
                    <a:lnTo>
                      <a:pt x="26" y="3"/>
                    </a:lnTo>
                    <a:lnTo>
                      <a:pt x="34" y="2"/>
                    </a:lnTo>
                    <a:lnTo>
                      <a:pt x="42" y="0"/>
                    </a:lnTo>
                    <a:lnTo>
                      <a:pt x="42" y="0"/>
                    </a:lnTo>
                    <a:lnTo>
                      <a:pt x="50" y="2"/>
                    </a:lnTo>
                    <a:lnTo>
                      <a:pt x="58" y="3"/>
                    </a:lnTo>
                    <a:lnTo>
                      <a:pt x="65" y="7"/>
                    </a:lnTo>
                    <a:lnTo>
                      <a:pt x="72" y="13"/>
                    </a:lnTo>
                    <a:lnTo>
                      <a:pt x="76" y="19"/>
                    </a:lnTo>
                    <a:lnTo>
                      <a:pt x="80" y="26"/>
                    </a:lnTo>
                    <a:lnTo>
                      <a:pt x="83" y="34"/>
                    </a:lnTo>
                    <a:lnTo>
                      <a:pt x="84" y="43"/>
                    </a:lnTo>
                    <a:lnTo>
                      <a:pt x="84" y="43"/>
                    </a:lnTo>
                    <a:lnTo>
                      <a:pt x="83" y="51"/>
                    </a:lnTo>
                    <a:lnTo>
                      <a:pt x="80" y="59"/>
                    </a:lnTo>
                    <a:lnTo>
                      <a:pt x="76" y="66"/>
                    </a:lnTo>
                    <a:lnTo>
                      <a:pt x="72" y="73"/>
                    </a:lnTo>
                    <a:lnTo>
                      <a:pt x="65" y="78"/>
                    </a:lnTo>
                    <a:lnTo>
                      <a:pt x="58" y="81"/>
                    </a:lnTo>
                    <a:lnTo>
                      <a:pt x="50" y="83"/>
                    </a:lnTo>
                    <a:lnTo>
                      <a:pt x="42" y="85"/>
                    </a:lnTo>
                    <a:lnTo>
                      <a:pt x="42" y="85"/>
                    </a:lnTo>
                    <a:lnTo>
                      <a:pt x="34" y="83"/>
                    </a:lnTo>
                    <a:lnTo>
                      <a:pt x="26" y="81"/>
                    </a:lnTo>
                    <a:lnTo>
                      <a:pt x="19" y="78"/>
                    </a:lnTo>
                    <a:lnTo>
                      <a:pt x="12" y="73"/>
                    </a:lnTo>
                    <a:lnTo>
                      <a:pt x="7" y="66"/>
                    </a:lnTo>
                    <a:lnTo>
                      <a:pt x="2" y="59"/>
                    </a:lnTo>
                    <a:lnTo>
                      <a:pt x="1" y="51"/>
                    </a:lnTo>
                    <a:lnTo>
                      <a:pt x="0" y="43"/>
                    </a:lnTo>
                    <a:lnTo>
                      <a:pt x="0" y="43"/>
                    </a:lnTo>
                    <a:close/>
                  </a:path>
                </a:pathLst>
              </a:custGeom>
              <a:solidFill>
                <a:srgbClr val="706F75"/>
              </a:solidFill>
              <a:ln w="9525">
                <a:noFill/>
                <a:round/>
              </a:ln>
            </p:spPr>
            <p:txBody>
              <a:bodyPr vert="horz" wrap="square" lIns="121920" tIns="60960" rIns="121920" bIns="60960" numCol="1" anchor="t" anchorCtr="0" compatLnSpc="1"/>
              <a:lstStyle/>
              <a:p>
                <a:endParaRPr lang="en-US" sz="3200"/>
              </a:p>
            </p:txBody>
          </p:sp>
          <p:sp>
            <p:nvSpPr>
              <p:cNvPr id="40" name="Rectangle 37"/>
              <p:cNvSpPr>
                <a:spLocks noChangeArrowheads="1"/>
              </p:cNvSpPr>
              <p:nvPr/>
            </p:nvSpPr>
            <p:spPr bwMode="auto">
              <a:xfrm rot="1800000">
                <a:off x="1476585" y="2531148"/>
                <a:ext cx="1081824" cy="823076"/>
              </a:xfrm>
              <a:prstGeom prst="rect">
                <a:avLst/>
              </a:prstGeom>
              <a:solidFill>
                <a:srgbClr val="FFFFFF"/>
              </a:solidFill>
              <a:ln w="9525">
                <a:noFill/>
                <a:miter lim="800000"/>
              </a:ln>
            </p:spPr>
            <p:txBody>
              <a:bodyPr vert="horz" wrap="square" lIns="121920" tIns="60960" rIns="121920" bIns="60960" numCol="1" anchor="t" anchorCtr="0" compatLnSpc="1"/>
              <a:lstStyle/>
              <a:p>
                <a:endParaRPr lang="en-US" sz="3200"/>
              </a:p>
            </p:txBody>
          </p:sp>
          <p:sp>
            <p:nvSpPr>
              <p:cNvPr id="41" name="Freeform 40"/>
              <p:cNvSpPr/>
              <p:nvPr/>
            </p:nvSpPr>
            <p:spPr bwMode="auto">
              <a:xfrm rot="1800000">
                <a:off x="2362395" y="2904623"/>
                <a:ext cx="15221" cy="14050"/>
              </a:xfrm>
              <a:custGeom>
                <a:avLst/>
                <a:gdLst/>
                <a:ahLst/>
                <a:cxnLst>
                  <a:cxn ang="0">
                    <a:pos x="0" y="21"/>
                  </a:cxn>
                  <a:cxn ang="0">
                    <a:pos x="1" y="0"/>
                  </a:cxn>
                  <a:cxn ang="0">
                    <a:pos x="26" y="1"/>
                  </a:cxn>
                  <a:cxn ang="0">
                    <a:pos x="23" y="23"/>
                  </a:cxn>
                  <a:cxn ang="0">
                    <a:pos x="0" y="21"/>
                  </a:cxn>
                  <a:cxn ang="0">
                    <a:pos x="0" y="21"/>
                  </a:cxn>
                </a:cxnLst>
                <a:rect l="0" t="0" r="r" b="b"/>
                <a:pathLst>
                  <a:path w="26" h="23">
                    <a:moveTo>
                      <a:pt x="0" y="21"/>
                    </a:moveTo>
                    <a:lnTo>
                      <a:pt x="1" y="0"/>
                    </a:lnTo>
                    <a:lnTo>
                      <a:pt x="26" y="1"/>
                    </a:lnTo>
                    <a:lnTo>
                      <a:pt x="23" y="23"/>
                    </a:lnTo>
                    <a:lnTo>
                      <a:pt x="0" y="21"/>
                    </a:lnTo>
                    <a:lnTo>
                      <a:pt x="0" y="21"/>
                    </a:lnTo>
                  </a:path>
                </a:pathLst>
              </a:custGeom>
              <a:noFill/>
              <a:ln w="9525">
                <a:noFill/>
                <a:round/>
              </a:ln>
            </p:spPr>
            <p:txBody>
              <a:bodyPr vert="horz" wrap="square" lIns="121920" tIns="60960" rIns="121920" bIns="60960" numCol="1" anchor="t" anchorCtr="0" compatLnSpc="1"/>
              <a:lstStyle/>
              <a:p>
                <a:endParaRPr lang="en-US" sz="3200"/>
              </a:p>
            </p:txBody>
          </p:sp>
          <p:sp>
            <p:nvSpPr>
              <p:cNvPr id="42" name="Freeform 59"/>
              <p:cNvSpPr/>
              <p:nvPr/>
            </p:nvSpPr>
            <p:spPr bwMode="auto">
              <a:xfrm rot="1800000">
                <a:off x="2039198" y="3019098"/>
                <a:ext cx="833613" cy="1044358"/>
              </a:xfrm>
              <a:custGeom>
                <a:avLst/>
                <a:gdLst/>
                <a:ahLst/>
                <a:cxnLst>
                  <a:cxn ang="0">
                    <a:pos x="1390" y="1529"/>
                  </a:cxn>
                  <a:cxn ang="0">
                    <a:pos x="1360" y="1467"/>
                  </a:cxn>
                  <a:cxn ang="0">
                    <a:pos x="1234" y="1252"/>
                  </a:cxn>
                  <a:cxn ang="0">
                    <a:pos x="1189" y="1120"/>
                  </a:cxn>
                  <a:cxn ang="0">
                    <a:pos x="1127" y="817"/>
                  </a:cxn>
                  <a:cxn ang="0">
                    <a:pos x="1090" y="685"/>
                  </a:cxn>
                  <a:cxn ang="0">
                    <a:pos x="1016" y="550"/>
                  </a:cxn>
                  <a:cxn ang="0">
                    <a:pos x="950" y="474"/>
                  </a:cxn>
                  <a:cxn ang="0">
                    <a:pos x="880" y="407"/>
                  </a:cxn>
                  <a:cxn ang="0">
                    <a:pos x="835" y="391"/>
                  </a:cxn>
                  <a:cxn ang="0">
                    <a:pos x="794" y="409"/>
                  </a:cxn>
                  <a:cxn ang="0">
                    <a:pos x="759" y="444"/>
                  </a:cxn>
                  <a:cxn ang="0">
                    <a:pos x="743" y="437"/>
                  </a:cxn>
                  <a:cxn ang="0">
                    <a:pos x="681" y="383"/>
                  </a:cxn>
                  <a:cxn ang="0">
                    <a:pos x="629" y="362"/>
                  </a:cxn>
                  <a:cxn ang="0">
                    <a:pos x="591" y="368"/>
                  </a:cxn>
                  <a:cxn ang="0">
                    <a:pos x="557" y="388"/>
                  </a:cxn>
                  <a:cxn ang="0">
                    <a:pos x="535" y="424"/>
                  </a:cxn>
                  <a:cxn ang="0">
                    <a:pos x="515" y="405"/>
                  </a:cxn>
                  <a:cxn ang="0">
                    <a:pos x="474" y="368"/>
                  </a:cxn>
                  <a:cxn ang="0">
                    <a:pos x="428" y="358"/>
                  </a:cxn>
                  <a:cxn ang="0">
                    <a:pos x="373" y="376"/>
                  </a:cxn>
                  <a:cxn ang="0">
                    <a:pos x="342" y="407"/>
                  </a:cxn>
                  <a:cxn ang="0">
                    <a:pos x="219" y="208"/>
                  </a:cxn>
                  <a:cxn ang="0">
                    <a:pos x="157" y="93"/>
                  </a:cxn>
                  <a:cxn ang="0">
                    <a:pos x="106" y="16"/>
                  </a:cxn>
                  <a:cxn ang="0">
                    <a:pos x="79" y="0"/>
                  </a:cxn>
                  <a:cxn ang="0">
                    <a:pos x="56" y="3"/>
                  </a:cxn>
                  <a:cxn ang="0">
                    <a:pos x="26" y="20"/>
                  </a:cxn>
                  <a:cxn ang="0">
                    <a:pos x="4" y="54"/>
                  </a:cxn>
                  <a:cxn ang="0">
                    <a:pos x="1" y="109"/>
                  </a:cxn>
                  <a:cxn ang="0">
                    <a:pos x="29" y="184"/>
                  </a:cxn>
                  <a:cxn ang="0">
                    <a:pos x="120" y="391"/>
                  </a:cxn>
                  <a:cxn ang="0">
                    <a:pos x="198" y="575"/>
                  </a:cxn>
                  <a:cxn ang="0">
                    <a:pos x="302" y="802"/>
                  </a:cxn>
                  <a:cxn ang="0">
                    <a:pos x="350" y="943"/>
                  </a:cxn>
                  <a:cxn ang="0">
                    <a:pos x="373" y="1033"/>
                  </a:cxn>
                  <a:cxn ang="0">
                    <a:pos x="368" y="1041"/>
                  </a:cxn>
                  <a:cxn ang="0">
                    <a:pos x="345" y="1030"/>
                  </a:cxn>
                  <a:cxn ang="0">
                    <a:pos x="324" y="997"/>
                  </a:cxn>
                  <a:cxn ang="0">
                    <a:pos x="298" y="931"/>
                  </a:cxn>
                  <a:cxn ang="0">
                    <a:pos x="285" y="913"/>
                  </a:cxn>
                  <a:cxn ang="0">
                    <a:pos x="266" y="853"/>
                  </a:cxn>
                  <a:cxn ang="0">
                    <a:pos x="270" y="781"/>
                  </a:cxn>
                  <a:cxn ang="0">
                    <a:pos x="268" y="755"/>
                  </a:cxn>
                  <a:cxn ang="0">
                    <a:pos x="230" y="680"/>
                  </a:cxn>
                  <a:cxn ang="0">
                    <a:pos x="192" y="643"/>
                  </a:cxn>
                  <a:cxn ang="0">
                    <a:pos x="172" y="639"/>
                  </a:cxn>
                  <a:cxn ang="0">
                    <a:pos x="153" y="649"/>
                  </a:cxn>
                  <a:cxn ang="0">
                    <a:pos x="139" y="695"/>
                  </a:cxn>
                  <a:cxn ang="0">
                    <a:pos x="135" y="766"/>
                  </a:cxn>
                  <a:cxn ang="0">
                    <a:pos x="112" y="835"/>
                  </a:cxn>
                  <a:cxn ang="0">
                    <a:pos x="82" y="907"/>
                  </a:cxn>
                  <a:cxn ang="0">
                    <a:pos x="90" y="958"/>
                  </a:cxn>
                  <a:cxn ang="0">
                    <a:pos x="204" y="1190"/>
                  </a:cxn>
                  <a:cxn ang="0">
                    <a:pos x="233" y="1228"/>
                  </a:cxn>
                  <a:cxn ang="0">
                    <a:pos x="353" y="1324"/>
                  </a:cxn>
                  <a:cxn ang="0">
                    <a:pos x="429" y="1364"/>
                  </a:cxn>
                  <a:cxn ang="0">
                    <a:pos x="621" y="1455"/>
                  </a:cxn>
                  <a:cxn ang="0">
                    <a:pos x="717" y="1517"/>
                  </a:cxn>
                  <a:cxn ang="0">
                    <a:pos x="787" y="1585"/>
                  </a:cxn>
                  <a:cxn ang="0">
                    <a:pos x="914" y="1782"/>
                  </a:cxn>
                </a:cxnLst>
                <a:rect l="0" t="0" r="r" b="b"/>
                <a:pathLst>
                  <a:path w="1424" h="1782">
                    <a:moveTo>
                      <a:pt x="1424" y="1587"/>
                    </a:moveTo>
                    <a:lnTo>
                      <a:pt x="1424" y="1587"/>
                    </a:lnTo>
                    <a:lnTo>
                      <a:pt x="1398" y="1545"/>
                    </a:lnTo>
                    <a:lnTo>
                      <a:pt x="1390" y="1529"/>
                    </a:lnTo>
                    <a:lnTo>
                      <a:pt x="1384" y="1517"/>
                    </a:lnTo>
                    <a:lnTo>
                      <a:pt x="1384" y="1517"/>
                    </a:lnTo>
                    <a:lnTo>
                      <a:pt x="1373" y="1493"/>
                    </a:lnTo>
                    <a:lnTo>
                      <a:pt x="1360" y="1467"/>
                    </a:lnTo>
                    <a:lnTo>
                      <a:pt x="1326" y="1408"/>
                    </a:lnTo>
                    <a:lnTo>
                      <a:pt x="1244" y="1271"/>
                    </a:lnTo>
                    <a:lnTo>
                      <a:pt x="1244" y="1271"/>
                    </a:lnTo>
                    <a:lnTo>
                      <a:pt x="1234" y="1252"/>
                    </a:lnTo>
                    <a:lnTo>
                      <a:pt x="1223" y="1230"/>
                    </a:lnTo>
                    <a:lnTo>
                      <a:pt x="1215" y="1206"/>
                    </a:lnTo>
                    <a:lnTo>
                      <a:pt x="1206" y="1179"/>
                    </a:lnTo>
                    <a:lnTo>
                      <a:pt x="1189" y="1120"/>
                    </a:lnTo>
                    <a:lnTo>
                      <a:pt x="1174" y="1057"/>
                    </a:lnTo>
                    <a:lnTo>
                      <a:pt x="1161" y="992"/>
                    </a:lnTo>
                    <a:lnTo>
                      <a:pt x="1147" y="929"/>
                    </a:lnTo>
                    <a:lnTo>
                      <a:pt x="1127" y="817"/>
                    </a:lnTo>
                    <a:lnTo>
                      <a:pt x="1127" y="817"/>
                    </a:lnTo>
                    <a:lnTo>
                      <a:pt x="1117" y="771"/>
                    </a:lnTo>
                    <a:lnTo>
                      <a:pt x="1105" y="726"/>
                    </a:lnTo>
                    <a:lnTo>
                      <a:pt x="1090" y="685"/>
                    </a:lnTo>
                    <a:lnTo>
                      <a:pt x="1074" y="647"/>
                    </a:lnTo>
                    <a:lnTo>
                      <a:pt x="1056" y="612"/>
                    </a:lnTo>
                    <a:lnTo>
                      <a:pt x="1037" y="579"/>
                    </a:lnTo>
                    <a:lnTo>
                      <a:pt x="1016" y="550"/>
                    </a:lnTo>
                    <a:lnTo>
                      <a:pt x="995" y="526"/>
                    </a:lnTo>
                    <a:lnTo>
                      <a:pt x="995" y="526"/>
                    </a:lnTo>
                    <a:lnTo>
                      <a:pt x="973" y="500"/>
                    </a:lnTo>
                    <a:lnTo>
                      <a:pt x="950" y="474"/>
                    </a:lnTo>
                    <a:lnTo>
                      <a:pt x="926" y="450"/>
                    </a:lnTo>
                    <a:lnTo>
                      <a:pt x="903" y="426"/>
                    </a:lnTo>
                    <a:lnTo>
                      <a:pt x="891" y="417"/>
                    </a:lnTo>
                    <a:lnTo>
                      <a:pt x="880" y="407"/>
                    </a:lnTo>
                    <a:lnTo>
                      <a:pt x="869" y="400"/>
                    </a:lnTo>
                    <a:lnTo>
                      <a:pt x="857" y="395"/>
                    </a:lnTo>
                    <a:lnTo>
                      <a:pt x="846" y="392"/>
                    </a:lnTo>
                    <a:lnTo>
                      <a:pt x="835" y="391"/>
                    </a:lnTo>
                    <a:lnTo>
                      <a:pt x="824" y="394"/>
                    </a:lnTo>
                    <a:lnTo>
                      <a:pt x="813" y="398"/>
                    </a:lnTo>
                    <a:lnTo>
                      <a:pt x="813" y="398"/>
                    </a:lnTo>
                    <a:lnTo>
                      <a:pt x="794" y="409"/>
                    </a:lnTo>
                    <a:lnTo>
                      <a:pt x="781" y="420"/>
                    </a:lnTo>
                    <a:lnTo>
                      <a:pt x="770" y="429"/>
                    </a:lnTo>
                    <a:lnTo>
                      <a:pt x="763" y="437"/>
                    </a:lnTo>
                    <a:lnTo>
                      <a:pt x="759" y="444"/>
                    </a:lnTo>
                    <a:lnTo>
                      <a:pt x="758" y="450"/>
                    </a:lnTo>
                    <a:lnTo>
                      <a:pt x="756" y="454"/>
                    </a:lnTo>
                    <a:lnTo>
                      <a:pt x="756" y="454"/>
                    </a:lnTo>
                    <a:lnTo>
                      <a:pt x="743" y="437"/>
                    </a:lnTo>
                    <a:lnTo>
                      <a:pt x="726" y="420"/>
                    </a:lnTo>
                    <a:lnTo>
                      <a:pt x="706" y="400"/>
                    </a:lnTo>
                    <a:lnTo>
                      <a:pt x="693" y="392"/>
                    </a:lnTo>
                    <a:lnTo>
                      <a:pt x="681" y="383"/>
                    </a:lnTo>
                    <a:lnTo>
                      <a:pt x="669" y="376"/>
                    </a:lnTo>
                    <a:lnTo>
                      <a:pt x="657" y="369"/>
                    </a:lnTo>
                    <a:lnTo>
                      <a:pt x="643" y="365"/>
                    </a:lnTo>
                    <a:lnTo>
                      <a:pt x="629" y="362"/>
                    </a:lnTo>
                    <a:lnTo>
                      <a:pt x="617" y="361"/>
                    </a:lnTo>
                    <a:lnTo>
                      <a:pt x="604" y="364"/>
                    </a:lnTo>
                    <a:lnTo>
                      <a:pt x="604" y="364"/>
                    </a:lnTo>
                    <a:lnTo>
                      <a:pt x="591" y="368"/>
                    </a:lnTo>
                    <a:lnTo>
                      <a:pt x="582" y="373"/>
                    </a:lnTo>
                    <a:lnTo>
                      <a:pt x="572" y="377"/>
                    </a:lnTo>
                    <a:lnTo>
                      <a:pt x="564" y="383"/>
                    </a:lnTo>
                    <a:lnTo>
                      <a:pt x="557" y="388"/>
                    </a:lnTo>
                    <a:lnTo>
                      <a:pt x="552" y="394"/>
                    </a:lnTo>
                    <a:lnTo>
                      <a:pt x="544" y="406"/>
                    </a:lnTo>
                    <a:lnTo>
                      <a:pt x="538" y="415"/>
                    </a:lnTo>
                    <a:lnTo>
                      <a:pt x="535" y="424"/>
                    </a:lnTo>
                    <a:lnTo>
                      <a:pt x="533" y="432"/>
                    </a:lnTo>
                    <a:lnTo>
                      <a:pt x="533" y="432"/>
                    </a:lnTo>
                    <a:lnTo>
                      <a:pt x="525" y="418"/>
                    </a:lnTo>
                    <a:lnTo>
                      <a:pt x="515" y="405"/>
                    </a:lnTo>
                    <a:lnTo>
                      <a:pt x="501" y="388"/>
                    </a:lnTo>
                    <a:lnTo>
                      <a:pt x="493" y="381"/>
                    </a:lnTo>
                    <a:lnTo>
                      <a:pt x="484" y="375"/>
                    </a:lnTo>
                    <a:lnTo>
                      <a:pt x="474" y="368"/>
                    </a:lnTo>
                    <a:lnTo>
                      <a:pt x="465" y="364"/>
                    </a:lnTo>
                    <a:lnTo>
                      <a:pt x="452" y="360"/>
                    </a:lnTo>
                    <a:lnTo>
                      <a:pt x="441" y="357"/>
                    </a:lnTo>
                    <a:lnTo>
                      <a:pt x="428" y="358"/>
                    </a:lnTo>
                    <a:lnTo>
                      <a:pt x="416" y="360"/>
                    </a:lnTo>
                    <a:lnTo>
                      <a:pt x="416" y="360"/>
                    </a:lnTo>
                    <a:lnTo>
                      <a:pt x="391" y="368"/>
                    </a:lnTo>
                    <a:lnTo>
                      <a:pt x="373" y="376"/>
                    </a:lnTo>
                    <a:lnTo>
                      <a:pt x="360" y="386"/>
                    </a:lnTo>
                    <a:lnTo>
                      <a:pt x="351" y="394"/>
                    </a:lnTo>
                    <a:lnTo>
                      <a:pt x="345" y="402"/>
                    </a:lnTo>
                    <a:lnTo>
                      <a:pt x="342" y="407"/>
                    </a:lnTo>
                    <a:lnTo>
                      <a:pt x="341" y="413"/>
                    </a:lnTo>
                    <a:lnTo>
                      <a:pt x="341" y="413"/>
                    </a:lnTo>
                    <a:lnTo>
                      <a:pt x="274" y="302"/>
                    </a:lnTo>
                    <a:lnTo>
                      <a:pt x="219" y="208"/>
                    </a:lnTo>
                    <a:lnTo>
                      <a:pt x="193" y="163"/>
                    </a:lnTo>
                    <a:lnTo>
                      <a:pt x="173" y="124"/>
                    </a:lnTo>
                    <a:lnTo>
                      <a:pt x="173" y="124"/>
                    </a:lnTo>
                    <a:lnTo>
                      <a:pt x="157" y="93"/>
                    </a:lnTo>
                    <a:lnTo>
                      <a:pt x="142" y="65"/>
                    </a:lnTo>
                    <a:lnTo>
                      <a:pt x="127" y="42"/>
                    </a:lnTo>
                    <a:lnTo>
                      <a:pt x="113" y="23"/>
                    </a:lnTo>
                    <a:lnTo>
                      <a:pt x="106" y="16"/>
                    </a:lnTo>
                    <a:lnTo>
                      <a:pt x="99" y="11"/>
                    </a:lnTo>
                    <a:lnTo>
                      <a:pt x="93" y="5"/>
                    </a:lnTo>
                    <a:lnTo>
                      <a:pt x="86" y="3"/>
                    </a:lnTo>
                    <a:lnTo>
                      <a:pt x="79" y="0"/>
                    </a:lnTo>
                    <a:lnTo>
                      <a:pt x="72" y="0"/>
                    </a:lnTo>
                    <a:lnTo>
                      <a:pt x="64" y="0"/>
                    </a:lnTo>
                    <a:lnTo>
                      <a:pt x="56" y="3"/>
                    </a:lnTo>
                    <a:lnTo>
                      <a:pt x="56" y="3"/>
                    </a:lnTo>
                    <a:lnTo>
                      <a:pt x="49" y="5"/>
                    </a:lnTo>
                    <a:lnTo>
                      <a:pt x="41" y="9"/>
                    </a:lnTo>
                    <a:lnTo>
                      <a:pt x="33" y="15"/>
                    </a:lnTo>
                    <a:lnTo>
                      <a:pt x="26" y="20"/>
                    </a:lnTo>
                    <a:lnTo>
                      <a:pt x="19" y="27"/>
                    </a:lnTo>
                    <a:lnTo>
                      <a:pt x="14" y="35"/>
                    </a:lnTo>
                    <a:lnTo>
                      <a:pt x="8" y="45"/>
                    </a:lnTo>
                    <a:lnTo>
                      <a:pt x="4" y="54"/>
                    </a:lnTo>
                    <a:lnTo>
                      <a:pt x="1" y="67"/>
                    </a:lnTo>
                    <a:lnTo>
                      <a:pt x="0" y="79"/>
                    </a:lnTo>
                    <a:lnTo>
                      <a:pt x="0" y="93"/>
                    </a:lnTo>
                    <a:lnTo>
                      <a:pt x="1" y="109"/>
                    </a:lnTo>
                    <a:lnTo>
                      <a:pt x="5" y="125"/>
                    </a:lnTo>
                    <a:lnTo>
                      <a:pt x="11" y="143"/>
                    </a:lnTo>
                    <a:lnTo>
                      <a:pt x="18" y="162"/>
                    </a:lnTo>
                    <a:lnTo>
                      <a:pt x="29" y="184"/>
                    </a:lnTo>
                    <a:lnTo>
                      <a:pt x="29" y="184"/>
                    </a:lnTo>
                    <a:lnTo>
                      <a:pt x="50" y="230"/>
                    </a:lnTo>
                    <a:lnTo>
                      <a:pt x="74" y="282"/>
                    </a:lnTo>
                    <a:lnTo>
                      <a:pt x="120" y="391"/>
                    </a:lnTo>
                    <a:lnTo>
                      <a:pt x="162" y="495"/>
                    </a:lnTo>
                    <a:lnTo>
                      <a:pt x="181" y="538"/>
                    </a:lnTo>
                    <a:lnTo>
                      <a:pt x="198" y="575"/>
                    </a:lnTo>
                    <a:lnTo>
                      <a:pt x="198" y="575"/>
                    </a:lnTo>
                    <a:lnTo>
                      <a:pt x="236" y="653"/>
                    </a:lnTo>
                    <a:lnTo>
                      <a:pt x="257" y="700"/>
                    </a:lnTo>
                    <a:lnTo>
                      <a:pt x="281" y="751"/>
                    </a:lnTo>
                    <a:lnTo>
                      <a:pt x="302" y="802"/>
                    </a:lnTo>
                    <a:lnTo>
                      <a:pt x="322" y="852"/>
                    </a:lnTo>
                    <a:lnTo>
                      <a:pt x="338" y="899"/>
                    </a:lnTo>
                    <a:lnTo>
                      <a:pt x="345" y="922"/>
                    </a:lnTo>
                    <a:lnTo>
                      <a:pt x="350" y="943"/>
                    </a:lnTo>
                    <a:lnTo>
                      <a:pt x="350" y="943"/>
                    </a:lnTo>
                    <a:lnTo>
                      <a:pt x="366" y="1004"/>
                    </a:lnTo>
                    <a:lnTo>
                      <a:pt x="371" y="1022"/>
                    </a:lnTo>
                    <a:lnTo>
                      <a:pt x="373" y="1033"/>
                    </a:lnTo>
                    <a:lnTo>
                      <a:pt x="373" y="1037"/>
                    </a:lnTo>
                    <a:lnTo>
                      <a:pt x="372" y="1040"/>
                    </a:lnTo>
                    <a:lnTo>
                      <a:pt x="371" y="1041"/>
                    </a:lnTo>
                    <a:lnTo>
                      <a:pt x="368" y="1041"/>
                    </a:lnTo>
                    <a:lnTo>
                      <a:pt x="361" y="1038"/>
                    </a:lnTo>
                    <a:lnTo>
                      <a:pt x="351" y="1034"/>
                    </a:lnTo>
                    <a:lnTo>
                      <a:pt x="351" y="1034"/>
                    </a:lnTo>
                    <a:lnTo>
                      <a:pt x="345" y="1030"/>
                    </a:lnTo>
                    <a:lnTo>
                      <a:pt x="339" y="1026"/>
                    </a:lnTo>
                    <a:lnTo>
                      <a:pt x="335" y="1019"/>
                    </a:lnTo>
                    <a:lnTo>
                      <a:pt x="331" y="1014"/>
                    </a:lnTo>
                    <a:lnTo>
                      <a:pt x="324" y="997"/>
                    </a:lnTo>
                    <a:lnTo>
                      <a:pt x="319" y="981"/>
                    </a:lnTo>
                    <a:lnTo>
                      <a:pt x="312" y="963"/>
                    </a:lnTo>
                    <a:lnTo>
                      <a:pt x="307" y="946"/>
                    </a:lnTo>
                    <a:lnTo>
                      <a:pt x="298" y="931"/>
                    </a:lnTo>
                    <a:lnTo>
                      <a:pt x="294" y="924"/>
                    </a:lnTo>
                    <a:lnTo>
                      <a:pt x="290" y="918"/>
                    </a:lnTo>
                    <a:lnTo>
                      <a:pt x="290" y="918"/>
                    </a:lnTo>
                    <a:lnTo>
                      <a:pt x="285" y="913"/>
                    </a:lnTo>
                    <a:lnTo>
                      <a:pt x="281" y="906"/>
                    </a:lnTo>
                    <a:lnTo>
                      <a:pt x="274" y="891"/>
                    </a:lnTo>
                    <a:lnTo>
                      <a:pt x="268" y="872"/>
                    </a:lnTo>
                    <a:lnTo>
                      <a:pt x="266" y="853"/>
                    </a:lnTo>
                    <a:lnTo>
                      <a:pt x="264" y="832"/>
                    </a:lnTo>
                    <a:lnTo>
                      <a:pt x="264" y="812"/>
                    </a:lnTo>
                    <a:lnTo>
                      <a:pt x="266" y="794"/>
                    </a:lnTo>
                    <a:lnTo>
                      <a:pt x="270" y="781"/>
                    </a:lnTo>
                    <a:lnTo>
                      <a:pt x="270" y="781"/>
                    </a:lnTo>
                    <a:lnTo>
                      <a:pt x="271" y="773"/>
                    </a:lnTo>
                    <a:lnTo>
                      <a:pt x="270" y="764"/>
                    </a:lnTo>
                    <a:lnTo>
                      <a:pt x="268" y="755"/>
                    </a:lnTo>
                    <a:lnTo>
                      <a:pt x="266" y="745"/>
                    </a:lnTo>
                    <a:lnTo>
                      <a:pt x="256" y="723"/>
                    </a:lnTo>
                    <a:lnTo>
                      <a:pt x="245" y="700"/>
                    </a:lnTo>
                    <a:lnTo>
                      <a:pt x="230" y="680"/>
                    </a:lnTo>
                    <a:lnTo>
                      <a:pt x="215" y="661"/>
                    </a:lnTo>
                    <a:lnTo>
                      <a:pt x="207" y="654"/>
                    </a:lnTo>
                    <a:lnTo>
                      <a:pt x="199" y="647"/>
                    </a:lnTo>
                    <a:lnTo>
                      <a:pt x="192" y="643"/>
                    </a:lnTo>
                    <a:lnTo>
                      <a:pt x="184" y="640"/>
                    </a:lnTo>
                    <a:lnTo>
                      <a:pt x="184" y="640"/>
                    </a:lnTo>
                    <a:lnTo>
                      <a:pt x="177" y="639"/>
                    </a:lnTo>
                    <a:lnTo>
                      <a:pt x="172" y="639"/>
                    </a:lnTo>
                    <a:lnTo>
                      <a:pt x="166" y="640"/>
                    </a:lnTo>
                    <a:lnTo>
                      <a:pt x="161" y="642"/>
                    </a:lnTo>
                    <a:lnTo>
                      <a:pt x="157" y="644"/>
                    </a:lnTo>
                    <a:lnTo>
                      <a:pt x="153" y="649"/>
                    </a:lnTo>
                    <a:lnTo>
                      <a:pt x="150" y="653"/>
                    </a:lnTo>
                    <a:lnTo>
                      <a:pt x="147" y="659"/>
                    </a:lnTo>
                    <a:lnTo>
                      <a:pt x="142" y="674"/>
                    </a:lnTo>
                    <a:lnTo>
                      <a:pt x="139" y="695"/>
                    </a:lnTo>
                    <a:lnTo>
                      <a:pt x="138" y="719"/>
                    </a:lnTo>
                    <a:lnTo>
                      <a:pt x="136" y="749"/>
                    </a:lnTo>
                    <a:lnTo>
                      <a:pt x="136" y="749"/>
                    </a:lnTo>
                    <a:lnTo>
                      <a:pt x="135" y="766"/>
                    </a:lnTo>
                    <a:lnTo>
                      <a:pt x="132" y="781"/>
                    </a:lnTo>
                    <a:lnTo>
                      <a:pt x="128" y="796"/>
                    </a:lnTo>
                    <a:lnTo>
                      <a:pt x="124" y="809"/>
                    </a:lnTo>
                    <a:lnTo>
                      <a:pt x="112" y="835"/>
                    </a:lnTo>
                    <a:lnTo>
                      <a:pt x="99" y="860"/>
                    </a:lnTo>
                    <a:lnTo>
                      <a:pt x="89" y="884"/>
                    </a:lnTo>
                    <a:lnTo>
                      <a:pt x="84" y="895"/>
                    </a:lnTo>
                    <a:lnTo>
                      <a:pt x="82" y="907"/>
                    </a:lnTo>
                    <a:lnTo>
                      <a:pt x="80" y="920"/>
                    </a:lnTo>
                    <a:lnTo>
                      <a:pt x="82" y="932"/>
                    </a:lnTo>
                    <a:lnTo>
                      <a:pt x="84" y="944"/>
                    </a:lnTo>
                    <a:lnTo>
                      <a:pt x="90" y="958"/>
                    </a:lnTo>
                    <a:lnTo>
                      <a:pt x="90" y="958"/>
                    </a:lnTo>
                    <a:lnTo>
                      <a:pt x="153" y="1085"/>
                    </a:lnTo>
                    <a:lnTo>
                      <a:pt x="183" y="1145"/>
                    </a:lnTo>
                    <a:lnTo>
                      <a:pt x="204" y="1190"/>
                    </a:lnTo>
                    <a:lnTo>
                      <a:pt x="204" y="1190"/>
                    </a:lnTo>
                    <a:lnTo>
                      <a:pt x="208" y="1198"/>
                    </a:lnTo>
                    <a:lnTo>
                      <a:pt x="215" y="1207"/>
                    </a:lnTo>
                    <a:lnTo>
                      <a:pt x="233" y="1228"/>
                    </a:lnTo>
                    <a:lnTo>
                      <a:pt x="257" y="1252"/>
                    </a:lnTo>
                    <a:lnTo>
                      <a:pt x="286" y="1277"/>
                    </a:lnTo>
                    <a:lnTo>
                      <a:pt x="319" y="1301"/>
                    </a:lnTo>
                    <a:lnTo>
                      <a:pt x="353" y="1324"/>
                    </a:lnTo>
                    <a:lnTo>
                      <a:pt x="391" y="1345"/>
                    </a:lnTo>
                    <a:lnTo>
                      <a:pt x="410" y="1354"/>
                    </a:lnTo>
                    <a:lnTo>
                      <a:pt x="429" y="1364"/>
                    </a:lnTo>
                    <a:lnTo>
                      <a:pt x="429" y="1364"/>
                    </a:lnTo>
                    <a:lnTo>
                      <a:pt x="471" y="1382"/>
                    </a:lnTo>
                    <a:lnTo>
                      <a:pt x="519" y="1403"/>
                    </a:lnTo>
                    <a:lnTo>
                      <a:pt x="569" y="1428"/>
                    </a:lnTo>
                    <a:lnTo>
                      <a:pt x="621" y="1455"/>
                    </a:lnTo>
                    <a:lnTo>
                      <a:pt x="646" y="1469"/>
                    </a:lnTo>
                    <a:lnTo>
                      <a:pt x="670" y="1484"/>
                    </a:lnTo>
                    <a:lnTo>
                      <a:pt x="695" y="1500"/>
                    </a:lnTo>
                    <a:lnTo>
                      <a:pt x="717" y="1517"/>
                    </a:lnTo>
                    <a:lnTo>
                      <a:pt x="737" y="1533"/>
                    </a:lnTo>
                    <a:lnTo>
                      <a:pt x="756" y="1549"/>
                    </a:lnTo>
                    <a:lnTo>
                      <a:pt x="772" y="1567"/>
                    </a:lnTo>
                    <a:lnTo>
                      <a:pt x="787" y="1585"/>
                    </a:lnTo>
                    <a:lnTo>
                      <a:pt x="787" y="1585"/>
                    </a:lnTo>
                    <a:lnTo>
                      <a:pt x="809" y="1617"/>
                    </a:lnTo>
                    <a:lnTo>
                      <a:pt x="839" y="1664"/>
                    </a:lnTo>
                    <a:lnTo>
                      <a:pt x="914" y="1782"/>
                    </a:lnTo>
                    <a:lnTo>
                      <a:pt x="1132" y="1782"/>
                    </a:lnTo>
                    <a:lnTo>
                      <a:pt x="1424" y="1587"/>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43" name="Freeform 60"/>
              <p:cNvSpPr/>
              <p:nvPr/>
            </p:nvSpPr>
            <p:spPr bwMode="auto">
              <a:xfrm rot="1800000">
                <a:off x="2364382" y="3203650"/>
                <a:ext cx="92494" cy="151034"/>
              </a:xfrm>
              <a:custGeom>
                <a:avLst/>
                <a:gdLst/>
                <a:ahLst/>
                <a:cxnLst>
                  <a:cxn ang="0">
                    <a:pos x="0" y="0"/>
                  </a:cxn>
                  <a:cxn ang="0">
                    <a:pos x="0" y="0"/>
                  </a:cxn>
                  <a:cxn ang="0">
                    <a:pos x="23" y="41"/>
                  </a:cxn>
                  <a:cxn ang="0">
                    <a:pos x="55" y="105"/>
                  </a:cxn>
                  <a:cxn ang="0">
                    <a:pos x="113" y="221"/>
                  </a:cxn>
                  <a:cxn ang="0">
                    <a:pos x="113" y="221"/>
                  </a:cxn>
                  <a:cxn ang="0">
                    <a:pos x="117" y="227"/>
                  </a:cxn>
                  <a:cxn ang="0">
                    <a:pos x="122" y="234"/>
                  </a:cxn>
                  <a:cxn ang="0">
                    <a:pos x="132" y="245"/>
                  </a:cxn>
                  <a:cxn ang="0">
                    <a:pos x="143" y="253"/>
                  </a:cxn>
                  <a:cxn ang="0">
                    <a:pos x="151" y="257"/>
                  </a:cxn>
                  <a:cxn ang="0">
                    <a:pos x="156" y="257"/>
                  </a:cxn>
                  <a:cxn ang="0">
                    <a:pos x="159" y="257"/>
                  </a:cxn>
                  <a:cxn ang="0">
                    <a:pos x="159" y="256"/>
                  </a:cxn>
                  <a:cxn ang="0">
                    <a:pos x="159" y="253"/>
                  </a:cxn>
                  <a:cxn ang="0">
                    <a:pos x="158" y="250"/>
                  </a:cxn>
                  <a:cxn ang="0">
                    <a:pos x="149" y="242"/>
                  </a:cxn>
                  <a:cxn ang="0">
                    <a:pos x="149" y="242"/>
                  </a:cxn>
                  <a:cxn ang="0">
                    <a:pos x="143" y="237"/>
                  </a:cxn>
                  <a:cxn ang="0">
                    <a:pos x="137" y="227"/>
                  </a:cxn>
                  <a:cxn ang="0">
                    <a:pos x="122" y="206"/>
                  </a:cxn>
                  <a:cxn ang="0">
                    <a:pos x="104" y="177"/>
                  </a:cxn>
                  <a:cxn ang="0">
                    <a:pos x="87" y="144"/>
                  </a:cxn>
                  <a:cxn ang="0">
                    <a:pos x="45" y="71"/>
                  </a:cxn>
                  <a:cxn ang="0">
                    <a:pos x="23" y="34"/>
                  </a:cxn>
                  <a:cxn ang="0">
                    <a:pos x="0" y="0"/>
                  </a:cxn>
                  <a:cxn ang="0">
                    <a:pos x="0" y="0"/>
                  </a:cxn>
                </a:cxnLst>
                <a:rect l="0" t="0" r="r" b="b"/>
                <a:pathLst>
                  <a:path w="159" h="257">
                    <a:moveTo>
                      <a:pt x="0" y="0"/>
                    </a:moveTo>
                    <a:lnTo>
                      <a:pt x="0" y="0"/>
                    </a:lnTo>
                    <a:lnTo>
                      <a:pt x="23" y="41"/>
                    </a:lnTo>
                    <a:lnTo>
                      <a:pt x="55" y="105"/>
                    </a:lnTo>
                    <a:lnTo>
                      <a:pt x="113" y="221"/>
                    </a:lnTo>
                    <a:lnTo>
                      <a:pt x="113" y="221"/>
                    </a:lnTo>
                    <a:lnTo>
                      <a:pt x="117" y="227"/>
                    </a:lnTo>
                    <a:lnTo>
                      <a:pt x="122" y="234"/>
                    </a:lnTo>
                    <a:lnTo>
                      <a:pt x="132" y="245"/>
                    </a:lnTo>
                    <a:lnTo>
                      <a:pt x="143" y="253"/>
                    </a:lnTo>
                    <a:lnTo>
                      <a:pt x="151" y="257"/>
                    </a:lnTo>
                    <a:lnTo>
                      <a:pt x="156" y="257"/>
                    </a:lnTo>
                    <a:lnTo>
                      <a:pt x="159" y="257"/>
                    </a:lnTo>
                    <a:lnTo>
                      <a:pt x="159" y="256"/>
                    </a:lnTo>
                    <a:lnTo>
                      <a:pt x="159" y="253"/>
                    </a:lnTo>
                    <a:lnTo>
                      <a:pt x="158" y="250"/>
                    </a:lnTo>
                    <a:lnTo>
                      <a:pt x="149" y="242"/>
                    </a:lnTo>
                    <a:lnTo>
                      <a:pt x="149" y="242"/>
                    </a:lnTo>
                    <a:lnTo>
                      <a:pt x="143" y="237"/>
                    </a:lnTo>
                    <a:lnTo>
                      <a:pt x="137" y="227"/>
                    </a:lnTo>
                    <a:lnTo>
                      <a:pt x="122" y="206"/>
                    </a:lnTo>
                    <a:lnTo>
                      <a:pt x="104" y="177"/>
                    </a:lnTo>
                    <a:lnTo>
                      <a:pt x="87" y="144"/>
                    </a:lnTo>
                    <a:lnTo>
                      <a:pt x="45" y="71"/>
                    </a:lnTo>
                    <a:lnTo>
                      <a:pt x="23" y="34"/>
                    </a:lnTo>
                    <a:lnTo>
                      <a:pt x="0" y="0"/>
                    </a:lnTo>
                    <a:lnTo>
                      <a:pt x="0" y="0"/>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44" name="Freeform 61"/>
              <p:cNvSpPr/>
              <p:nvPr/>
            </p:nvSpPr>
            <p:spPr bwMode="auto">
              <a:xfrm rot="1800000">
                <a:off x="2466190" y="3271270"/>
                <a:ext cx="91323" cy="112397"/>
              </a:xfrm>
              <a:custGeom>
                <a:avLst/>
                <a:gdLst/>
                <a:ahLst/>
                <a:cxnLst>
                  <a:cxn ang="0">
                    <a:pos x="0" y="0"/>
                  </a:cxn>
                  <a:cxn ang="0">
                    <a:pos x="0" y="0"/>
                  </a:cxn>
                  <a:cxn ang="0">
                    <a:pos x="23" y="42"/>
                  </a:cxn>
                  <a:cxn ang="0">
                    <a:pos x="39" y="69"/>
                  </a:cxn>
                  <a:cxn ang="0">
                    <a:pos x="56" y="97"/>
                  </a:cxn>
                  <a:cxn ang="0">
                    <a:pos x="75" y="124"/>
                  </a:cxn>
                  <a:cxn ang="0">
                    <a:pos x="94" y="148"/>
                  </a:cxn>
                  <a:cxn ang="0">
                    <a:pos x="103" y="159"/>
                  </a:cxn>
                  <a:cxn ang="0">
                    <a:pos x="113" y="169"/>
                  </a:cxn>
                  <a:cxn ang="0">
                    <a:pos x="122" y="176"/>
                  </a:cxn>
                  <a:cxn ang="0">
                    <a:pos x="130" y="182"/>
                  </a:cxn>
                  <a:cxn ang="0">
                    <a:pos x="130" y="182"/>
                  </a:cxn>
                  <a:cxn ang="0">
                    <a:pos x="144" y="188"/>
                  </a:cxn>
                  <a:cxn ang="0">
                    <a:pos x="152" y="191"/>
                  </a:cxn>
                  <a:cxn ang="0">
                    <a:pos x="155" y="191"/>
                  </a:cxn>
                  <a:cxn ang="0">
                    <a:pos x="156" y="188"/>
                  </a:cxn>
                  <a:cxn ang="0">
                    <a:pos x="155" y="187"/>
                  </a:cxn>
                  <a:cxn ang="0">
                    <a:pos x="154" y="182"/>
                  </a:cxn>
                  <a:cxn ang="0">
                    <a:pos x="148" y="173"/>
                  </a:cxn>
                  <a:cxn ang="0">
                    <a:pos x="139" y="162"/>
                  </a:cxn>
                  <a:cxn ang="0">
                    <a:pos x="111" y="132"/>
                  </a:cxn>
                  <a:cxn ang="0">
                    <a:pos x="111" y="132"/>
                  </a:cxn>
                  <a:cxn ang="0">
                    <a:pos x="83" y="102"/>
                  </a:cxn>
                  <a:cxn ang="0">
                    <a:pos x="58" y="73"/>
                  </a:cxn>
                  <a:cxn ang="0">
                    <a:pos x="0" y="0"/>
                  </a:cxn>
                  <a:cxn ang="0">
                    <a:pos x="0" y="0"/>
                  </a:cxn>
                </a:cxnLst>
                <a:rect l="0" t="0" r="r" b="b"/>
                <a:pathLst>
                  <a:path w="156" h="191">
                    <a:moveTo>
                      <a:pt x="0" y="0"/>
                    </a:moveTo>
                    <a:lnTo>
                      <a:pt x="0" y="0"/>
                    </a:lnTo>
                    <a:lnTo>
                      <a:pt x="23" y="42"/>
                    </a:lnTo>
                    <a:lnTo>
                      <a:pt x="39" y="69"/>
                    </a:lnTo>
                    <a:lnTo>
                      <a:pt x="56" y="97"/>
                    </a:lnTo>
                    <a:lnTo>
                      <a:pt x="75" y="124"/>
                    </a:lnTo>
                    <a:lnTo>
                      <a:pt x="94" y="148"/>
                    </a:lnTo>
                    <a:lnTo>
                      <a:pt x="103" y="159"/>
                    </a:lnTo>
                    <a:lnTo>
                      <a:pt x="113" y="169"/>
                    </a:lnTo>
                    <a:lnTo>
                      <a:pt x="122" y="176"/>
                    </a:lnTo>
                    <a:lnTo>
                      <a:pt x="130" y="182"/>
                    </a:lnTo>
                    <a:lnTo>
                      <a:pt x="130" y="182"/>
                    </a:lnTo>
                    <a:lnTo>
                      <a:pt x="144" y="188"/>
                    </a:lnTo>
                    <a:lnTo>
                      <a:pt x="152" y="191"/>
                    </a:lnTo>
                    <a:lnTo>
                      <a:pt x="155" y="191"/>
                    </a:lnTo>
                    <a:lnTo>
                      <a:pt x="156" y="188"/>
                    </a:lnTo>
                    <a:lnTo>
                      <a:pt x="155" y="187"/>
                    </a:lnTo>
                    <a:lnTo>
                      <a:pt x="154" y="182"/>
                    </a:lnTo>
                    <a:lnTo>
                      <a:pt x="148" y="173"/>
                    </a:lnTo>
                    <a:lnTo>
                      <a:pt x="139" y="162"/>
                    </a:lnTo>
                    <a:lnTo>
                      <a:pt x="111" y="132"/>
                    </a:lnTo>
                    <a:lnTo>
                      <a:pt x="111" y="132"/>
                    </a:lnTo>
                    <a:lnTo>
                      <a:pt x="83" y="102"/>
                    </a:lnTo>
                    <a:lnTo>
                      <a:pt x="58" y="73"/>
                    </a:lnTo>
                    <a:lnTo>
                      <a:pt x="0" y="0"/>
                    </a:lnTo>
                    <a:lnTo>
                      <a:pt x="0" y="0"/>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45" name="Freeform 62"/>
              <p:cNvSpPr/>
              <p:nvPr/>
            </p:nvSpPr>
            <p:spPr bwMode="auto">
              <a:xfrm rot="1800000">
                <a:off x="2578482" y="3350942"/>
                <a:ext cx="97177" cy="90152"/>
              </a:xfrm>
              <a:custGeom>
                <a:avLst/>
                <a:gdLst/>
                <a:ahLst/>
                <a:cxnLst>
                  <a:cxn ang="0">
                    <a:pos x="0" y="0"/>
                  </a:cxn>
                  <a:cxn ang="0">
                    <a:pos x="0" y="0"/>
                  </a:cxn>
                  <a:cxn ang="0">
                    <a:pos x="12" y="21"/>
                  </a:cxn>
                  <a:cxn ang="0">
                    <a:pos x="26" y="45"/>
                  </a:cxn>
                  <a:cxn ang="0">
                    <a:pos x="42" y="69"/>
                  </a:cxn>
                  <a:cxn ang="0">
                    <a:pos x="61" y="94"/>
                  </a:cxn>
                  <a:cxn ang="0">
                    <a:pos x="81" y="115"/>
                  </a:cxn>
                  <a:cxn ang="0">
                    <a:pos x="90" y="125"/>
                  </a:cxn>
                  <a:cxn ang="0">
                    <a:pos x="101" y="133"/>
                  </a:cxn>
                  <a:cxn ang="0">
                    <a:pos x="112" y="140"/>
                  </a:cxn>
                  <a:cxn ang="0">
                    <a:pos x="121" y="147"/>
                  </a:cxn>
                  <a:cxn ang="0">
                    <a:pos x="132" y="150"/>
                  </a:cxn>
                  <a:cxn ang="0">
                    <a:pos x="143" y="152"/>
                  </a:cxn>
                  <a:cxn ang="0">
                    <a:pos x="143" y="152"/>
                  </a:cxn>
                  <a:cxn ang="0">
                    <a:pos x="160" y="152"/>
                  </a:cxn>
                  <a:cxn ang="0">
                    <a:pos x="164" y="151"/>
                  </a:cxn>
                  <a:cxn ang="0">
                    <a:pos x="166" y="150"/>
                  </a:cxn>
                  <a:cxn ang="0">
                    <a:pos x="168" y="148"/>
                  </a:cxn>
                  <a:cxn ang="0">
                    <a:pos x="166" y="145"/>
                  </a:cxn>
                  <a:cxn ang="0">
                    <a:pos x="161" y="140"/>
                  </a:cxn>
                  <a:cxn ang="0">
                    <a:pos x="151" y="133"/>
                  </a:cxn>
                  <a:cxn ang="0">
                    <a:pos x="140" y="126"/>
                  </a:cxn>
                  <a:cxn ang="0">
                    <a:pos x="119" y="114"/>
                  </a:cxn>
                  <a:cxn ang="0">
                    <a:pos x="119" y="114"/>
                  </a:cxn>
                  <a:cxn ang="0">
                    <a:pos x="98" y="99"/>
                  </a:cxn>
                  <a:cxn ang="0">
                    <a:pos x="86" y="90"/>
                  </a:cxn>
                  <a:cxn ang="0">
                    <a:pos x="72" y="77"/>
                  </a:cxn>
                  <a:cxn ang="0">
                    <a:pos x="57" y="64"/>
                  </a:cxn>
                  <a:cxn ang="0">
                    <a:pos x="40" y="46"/>
                  </a:cxn>
                  <a:cxn ang="0">
                    <a:pos x="22" y="24"/>
                  </a:cxn>
                  <a:cxn ang="0">
                    <a:pos x="0" y="0"/>
                  </a:cxn>
                  <a:cxn ang="0">
                    <a:pos x="0" y="0"/>
                  </a:cxn>
                </a:cxnLst>
                <a:rect l="0" t="0" r="r" b="b"/>
                <a:pathLst>
                  <a:path w="168" h="152">
                    <a:moveTo>
                      <a:pt x="0" y="0"/>
                    </a:moveTo>
                    <a:lnTo>
                      <a:pt x="0" y="0"/>
                    </a:lnTo>
                    <a:lnTo>
                      <a:pt x="12" y="21"/>
                    </a:lnTo>
                    <a:lnTo>
                      <a:pt x="26" y="45"/>
                    </a:lnTo>
                    <a:lnTo>
                      <a:pt x="42" y="69"/>
                    </a:lnTo>
                    <a:lnTo>
                      <a:pt x="61" y="94"/>
                    </a:lnTo>
                    <a:lnTo>
                      <a:pt x="81" y="115"/>
                    </a:lnTo>
                    <a:lnTo>
                      <a:pt x="90" y="125"/>
                    </a:lnTo>
                    <a:lnTo>
                      <a:pt x="101" y="133"/>
                    </a:lnTo>
                    <a:lnTo>
                      <a:pt x="112" y="140"/>
                    </a:lnTo>
                    <a:lnTo>
                      <a:pt x="121" y="147"/>
                    </a:lnTo>
                    <a:lnTo>
                      <a:pt x="132" y="150"/>
                    </a:lnTo>
                    <a:lnTo>
                      <a:pt x="143" y="152"/>
                    </a:lnTo>
                    <a:lnTo>
                      <a:pt x="143" y="152"/>
                    </a:lnTo>
                    <a:lnTo>
                      <a:pt x="160" y="152"/>
                    </a:lnTo>
                    <a:lnTo>
                      <a:pt x="164" y="151"/>
                    </a:lnTo>
                    <a:lnTo>
                      <a:pt x="166" y="150"/>
                    </a:lnTo>
                    <a:lnTo>
                      <a:pt x="168" y="148"/>
                    </a:lnTo>
                    <a:lnTo>
                      <a:pt x="166" y="145"/>
                    </a:lnTo>
                    <a:lnTo>
                      <a:pt x="161" y="140"/>
                    </a:lnTo>
                    <a:lnTo>
                      <a:pt x="151" y="133"/>
                    </a:lnTo>
                    <a:lnTo>
                      <a:pt x="140" y="126"/>
                    </a:lnTo>
                    <a:lnTo>
                      <a:pt x="119" y="114"/>
                    </a:lnTo>
                    <a:lnTo>
                      <a:pt x="119" y="114"/>
                    </a:lnTo>
                    <a:lnTo>
                      <a:pt x="98" y="99"/>
                    </a:lnTo>
                    <a:lnTo>
                      <a:pt x="86" y="90"/>
                    </a:lnTo>
                    <a:lnTo>
                      <a:pt x="72" y="77"/>
                    </a:lnTo>
                    <a:lnTo>
                      <a:pt x="57" y="64"/>
                    </a:lnTo>
                    <a:lnTo>
                      <a:pt x="40" y="46"/>
                    </a:lnTo>
                    <a:lnTo>
                      <a:pt x="22" y="24"/>
                    </a:lnTo>
                    <a:lnTo>
                      <a:pt x="0" y="0"/>
                    </a:lnTo>
                    <a:lnTo>
                      <a:pt x="0" y="0"/>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46" name="Freeform 63"/>
              <p:cNvSpPr/>
              <p:nvPr/>
            </p:nvSpPr>
            <p:spPr bwMode="auto">
              <a:xfrm rot="1800000">
                <a:off x="2342758" y="2894409"/>
                <a:ext cx="60882" cy="67907"/>
              </a:xfrm>
              <a:custGeom>
                <a:avLst/>
                <a:gdLst/>
                <a:ahLst/>
                <a:cxnLst>
                  <a:cxn ang="0">
                    <a:pos x="34" y="6"/>
                  </a:cxn>
                  <a:cxn ang="0">
                    <a:pos x="34" y="6"/>
                  </a:cxn>
                  <a:cxn ang="0">
                    <a:pos x="26" y="10"/>
                  </a:cxn>
                  <a:cxn ang="0">
                    <a:pos x="18" y="14"/>
                  </a:cxn>
                  <a:cxn ang="0">
                    <a:pos x="11" y="21"/>
                  </a:cxn>
                  <a:cxn ang="0">
                    <a:pos x="6" y="26"/>
                  </a:cxn>
                  <a:cxn ang="0">
                    <a:pos x="2" y="34"/>
                  </a:cxn>
                  <a:cxn ang="0">
                    <a:pos x="0" y="42"/>
                  </a:cxn>
                  <a:cxn ang="0">
                    <a:pos x="0" y="52"/>
                  </a:cxn>
                  <a:cxn ang="0">
                    <a:pos x="4" y="61"/>
                  </a:cxn>
                  <a:cxn ang="0">
                    <a:pos x="4" y="61"/>
                  </a:cxn>
                  <a:cxn ang="0">
                    <a:pos x="10" y="72"/>
                  </a:cxn>
                  <a:cxn ang="0">
                    <a:pos x="18" y="83"/>
                  </a:cxn>
                  <a:cxn ang="0">
                    <a:pos x="26" y="94"/>
                  </a:cxn>
                  <a:cxn ang="0">
                    <a:pos x="36" y="102"/>
                  </a:cxn>
                  <a:cxn ang="0">
                    <a:pos x="45" y="111"/>
                  </a:cxn>
                  <a:cxn ang="0">
                    <a:pos x="56" y="115"/>
                  </a:cxn>
                  <a:cxn ang="0">
                    <a:pos x="62" y="116"/>
                  </a:cxn>
                  <a:cxn ang="0">
                    <a:pos x="68" y="116"/>
                  </a:cxn>
                  <a:cxn ang="0">
                    <a:pos x="74" y="116"/>
                  </a:cxn>
                  <a:cxn ang="0">
                    <a:pos x="79" y="115"/>
                  </a:cxn>
                  <a:cxn ang="0">
                    <a:pos x="79" y="115"/>
                  </a:cxn>
                  <a:cxn ang="0">
                    <a:pos x="89" y="109"/>
                  </a:cxn>
                  <a:cxn ang="0">
                    <a:pos x="96" y="102"/>
                  </a:cxn>
                  <a:cxn ang="0">
                    <a:pos x="101" y="94"/>
                  </a:cxn>
                  <a:cxn ang="0">
                    <a:pos x="104" y="85"/>
                  </a:cxn>
                  <a:cxn ang="0">
                    <a:pos x="105" y="74"/>
                  </a:cxn>
                  <a:cxn ang="0">
                    <a:pos x="102" y="63"/>
                  </a:cxn>
                  <a:cxn ang="0">
                    <a:pos x="98" y="51"/>
                  </a:cxn>
                  <a:cxn ang="0">
                    <a:pos x="93" y="37"/>
                  </a:cxn>
                  <a:cxn ang="0">
                    <a:pos x="93" y="37"/>
                  </a:cxn>
                  <a:cxn ang="0">
                    <a:pos x="85" y="26"/>
                  </a:cxn>
                  <a:cxn ang="0">
                    <a:pos x="78" y="16"/>
                  </a:cxn>
                  <a:cxn ang="0">
                    <a:pos x="71" y="8"/>
                  </a:cxn>
                  <a:cxn ang="0">
                    <a:pos x="66" y="4"/>
                  </a:cxn>
                  <a:cxn ang="0">
                    <a:pos x="57" y="2"/>
                  </a:cxn>
                  <a:cxn ang="0">
                    <a:pos x="51" y="0"/>
                  </a:cxn>
                  <a:cxn ang="0">
                    <a:pos x="42" y="2"/>
                  </a:cxn>
                  <a:cxn ang="0">
                    <a:pos x="34" y="6"/>
                  </a:cxn>
                  <a:cxn ang="0">
                    <a:pos x="34" y="6"/>
                  </a:cxn>
                </a:cxnLst>
                <a:rect l="0" t="0" r="r" b="b"/>
                <a:pathLst>
                  <a:path w="105" h="116">
                    <a:moveTo>
                      <a:pt x="34" y="6"/>
                    </a:moveTo>
                    <a:lnTo>
                      <a:pt x="34" y="6"/>
                    </a:lnTo>
                    <a:lnTo>
                      <a:pt x="26" y="10"/>
                    </a:lnTo>
                    <a:lnTo>
                      <a:pt x="18" y="14"/>
                    </a:lnTo>
                    <a:lnTo>
                      <a:pt x="11" y="21"/>
                    </a:lnTo>
                    <a:lnTo>
                      <a:pt x="6" y="26"/>
                    </a:lnTo>
                    <a:lnTo>
                      <a:pt x="2" y="34"/>
                    </a:lnTo>
                    <a:lnTo>
                      <a:pt x="0" y="42"/>
                    </a:lnTo>
                    <a:lnTo>
                      <a:pt x="0" y="52"/>
                    </a:lnTo>
                    <a:lnTo>
                      <a:pt x="4" y="61"/>
                    </a:lnTo>
                    <a:lnTo>
                      <a:pt x="4" y="61"/>
                    </a:lnTo>
                    <a:lnTo>
                      <a:pt x="10" y="72"/>
                    </a:lnTo>
                    <a:lnTo>
                      <a:pt x="18" y="83"/>
                    </a:lnTo>
                    <a:lnTo>
                      <a:pt x="26" y="94"/>
                    </a:lnTo>
                    <a:lnTo>
                      <a:pt x="36" y="102"/>
                    </a:lnTo>
                    <a:lnTo>
                      <a:pt x="45" y="111"/>
                    </a:lnTo>
                    <a:lnTo>
                      <a:pt x="56" y="115"/>
                    </a:lnTo>
                    <a:lnTo>
                      <a:pt x="62" y="116"/>
                    </a:lnTo>
                    <a:lnTo>
                      <a:pt x="68" y="116"/>
                    </a:lnTo>
                    <a:lnTo>
                      <a:pt x="74" y="116"/>
                    </a:lnTo>
                    <a:lnTo>
                      <a:pt x="79" y="115"/>
                    </a:lnTo>
                    <a:lnTo>
                      <a:pt x="79" y="115"/>
                    </a:lnTo>
                    <a:lnTo>
                      <a:pt x="89" y="109"/>
                    </a:lnTo>
                    <a:lnTo>
                      <a:pt x="96" y="102"/>
                    </a:lnTo>
                    <a:lnTo>
                      <a:pt x="101" y="94"/>
                    </a:lnTo>
                    <a:lnTo>
                      <a:pt x="104" y="85"/>
                    </a:lnTo>
                    <a:lnTo>
                      <a:pt x="105" y="74"/>
                    </a:lnTo>
                    <a:lnTo>
                      <a:pt x="102" y="63"/>
                    </a:lnTo>
                    <a:lnTo>
                      <a:pt x="98" y="51"/>
                    </a:lnTo>
                    <a:lnTo>
                      <a:pt x="93" y="37"/>
                    </a:lnTo>
                    <a:lnTo>
                      <a:pt x="93" y="37"/>
                    </a:lnTo>
                    <a:lnTo>
                      <a:pt x="85" y="26"/>
                    </a:lnTo>
                    <a:lnTo>
                      <a:pt x="78" y="16"/>
                    </a:lnTo>
                    <a:lnTo>
                      <a:pt x="71" y="8"/>
                    </a:lnTo>
                    <a:lnTo>
                      <a:pt x="66" y="4"/>
                    </a:lnTo>
                    <a:lnTo>
                      <a:pt x="57" y="2"/>
                    </a:lnTo>
                    <a:lnTo>
                      <a:pt x="51" y="0"/>
                    </a:lnTo>
                    <a:lnTo>
                      <a:pt x="42" y="2"/>
                    </a:lnTo>
                    <a:lnTo>
                      <a:pt x="34" y="6"/>
                    </a:lnTo>
                    <a:lnTo>
                      <a:pt x="34" y="6"/>
                    </a:lnTo>
                    <a:close/>
                  </a:path>
                </a:pathLst>
              </a:custGeom>
              <a:solidFill>
                <a:srgbClr val="DBBCAD"/>
              </a:solidFill>
              <a:ln w="9525">
                <a:noFill/>
                <a:round/>
              </a:ln>
            </p:spPr>
            <p:txBody>
              <a:bodyPr vert="horz" wrap="square" lIns="121920" tIns="60960" rIns="121920" bIns="60960" numCol="1" anchor="t" anchorCtr="0" compatLnSpc="1"/>
              <a:lstStyle/>
              <a:p>
                <a:endParaRPr lang="en-US" sz="3200"/>
              </a:p>
            </p:txBody>
          </p:sp>
          <p:sp>
            <p:nvSpPr>
              <p:cNvPr id="47" name="Freeform 64"/>
              <p:cNvSpPr/>
              <p:nvPr/>
            </p:nvSpPr>
            <p:spPr bwMode="auto">
              <a:xfrm rot="1800000">
                <a:off x="2322323" y="3036316"/>
                <a:ext cx="73761" cy="101860"/>
              </a:xfrm>
              <a:custGeom>
                <a:avLst/>
                <a:gdLst/>
                <a:ahLst/>
                <a:cxnLst>
                  <a:cxn ang="0">
                    <a:pos x="27" y="3"/>
                  </a:cxn>
                  <a:cxn ang="0">
                    <a:pos x="27" y="3"/>
                  </a:cxn>
                  <a:cxn ang="0">
                    <a:pos x="21" y="7"/>
                  </a:cxn>
                  <a:cxn ang="0">
                    <a:pos x="16" y="11"/>
                  </a:cxn>
                  <a:cxn ang="0">
                    <a:pos x="12" y="15"/>
                  </a:cxn>
                  <a:cxn ang="0">
                    <a:pos x="8" y="22"/>
                  </a:cxn>
                  <a:cxn ang="0">
                    <a:pos x="3" y="34"/>
                  </a:cxn>
                  <a:cxn ang="0">
                    <a:pos x="0" y="48"/>
                  </a:cxn>
                  <a:cxn ang="0">
                    <a:pos x="0" y="64"/>
                  </a:cxn>
                  <a:cxn ang="0">
                    <a:pos x="1" y="81"/>
                  </a:cxn>
                  <a:cxn ang="0">
                    <a:pos x="6" y="97"/>
                  </a:cxn>
                  <a:cxn ang="0">
                    <a:pos x="11" y="113"/>
                  </a:cxn>
                  <a:cxn ang="0">
                    <a:pos x="18" y="128"/>
                  </a:cxn>
                  <a:cxn ang="0">
                    <a:pos x="26" y="142"/>
                  </a:cxn>
                  <a:cxn ang="0">
                    <a:pos x="36" y="154"/>
                  </a:cxn>
                  <a:cxn ang="0">
                    <a:pos x="46" y="164"/>
                  </a:cxn>
                  <a:cxn ang="0">
                    <a:pos x="59" y="171"/>
                  </a:cxn>
                  <a:cxn ang="0">
                    <a:pos x="66" y="173"/>
                  </a:cxn>
                  <a:cxn ang="0">
                    <a:pos x="71" y="175"/>
                  </a:cxn>
                  <a:cxn ang="0">
                    <a:pos x="78" y="175"/>
                  </a:cxn>
                  <a:cxn ang="0">
                    <a:pos x="85" y="175"/>
                  </a:cxn>
                  <a:cxn ang="0">
                    <a:pos x="91" y="173"/>
                  </a:cxn>
                  <a:cxn ang="0">
                    <a:pos x="98" y="171"/>
                  </a:cxn>
                  <a:cxn ang="0">
                    <a:pos x="98" y="171"/>
                  </a:cxn>
                  <a:cxn ang="0">
                    <a:pos x="104" y="166"/>
                  </a:cxn>
                  <a:cxn ang="0">
                    <a:pos x="109" y="162"/>
                  </a:cxn>
                  <a:cxn ang="0">
                    <a:pos x="115" y="157"/>
                  </a:cxn>
                  <a:cxn ang="0">
                    <a:pos x="119" y="151"/>
                  </a:cxn>
                  <a:cxn ang="0">
                    <a:pos x="121" y="146"/>
                  </a:cxn>
                  <a:cxn ang="0">
                    <a:pos x="123" y="139"/>
                  </a:cxn>
                  <a:cxn ang="0">
                    <a:pos x="125" y="124"/>
                  </a:cxn>
                  <a:cxn ang="0">
                    <a:pos x="125" y="109"/>
                  </a:cxn>
                  <a:cxn ang="0">
                    <a:pos x="123" y="94"/>
                  </a:cxn>
                  <a:cxn ang="0">
                    <a:pos x="117" y="78"/>
                  </a:cxn>
                  <a:cxn ang="0">
                    <a:pos x="110" y="63"/>
                  </a:cxn>
                  <a:cxn ang="0">
                    <a:pos x="102" y="48"/>
                  </a:cxn>
                  <a:cxn ang="0">
                    <a:pos x="93" y="34"/>
                  </a:cxn>
                  <a:cxn ang="0">
                    <a:pos x="83" y="22"/>
                  </a:cxn>
                  <a:cxn ang="0">
                    <a:pos x="72" y="12"/>
                  </a:cxn>
                  <a:cxn ang="0">
                    <a:pos x="60" y="4"/>
                  </a:cxn>
                  <a:cxn ang="0">
                    <a:pos x="49" y="0"/>
                  </a:cxn>
                  <a:cxn ang="0">
                    <a:pos x="44" y="0"/>
                  </a:cxn>
                  <a:cxn ang="0">
                    <a:pos x="38" y="0"/>
                  </a:cxn>
                  <a:cxn ang="0">
                    <a:pos x="33" y="2"/>
                  </a:cxn>
                  <a:cxn ang="0">
                    <a:pos x="27" y="3"/>
                  </a:cxn>
                  <a:cxn ang="0">
                    <a:pos x="27" y="3"/>
                  </a:cxn>
                </a:cxnLst>
                <a:rect l="0" t="0" r="r" b="b"/>
                <a:pathLst>
                  <a:path w="125" h="175">
                    <a:moveTo>
                      <a:pt x="27" y="3"/>
                    </a:moveTo>
                    <a:lnTo>
                      <a:pt x="27" y="3"/>
                    </a:lnTo>
                    <a:lnTo>
                      <a:pt x="21" y="7"/>
                    </a:lnTo>
                    <a:lnTo>
                      <a:pt x="16" y="11"/>
                    </a:lnTo>
                    <a:lnTo>
                      <a:pt x="12" y="15"/>
                    </a:lnTo>
                    <a:lnTo>
                      <a:pt x="8" y="22"/>
                    </a:lnTo>
                    <a:lnTo>
                      <a:pt x="3" y="34"/>
                    </a:lnTo>
                    <a:lnTo>
                      <a:pt x="0" y="48"/>
                    </a:lnTo>
                    <a:lnTo>
                      <a:pt x="0" y="64"/>
                    </a:lnTo>
                    <a:lnTo>
                      <a:pt x="1" y="81"/>
                    </a:lnTo>
                    <a:lnTo>
                      <a:pt x="6" y="97"/>
                    </a:lnTo>
                    <a:lnTo>
                      <a:pt x="11" y="113"/>
                    </a:lnTo>
                    <a:lnTo>
                      <a:pt x="18" y="128"/>
                    </a:lnTo>
                    <a:lnTo>
                      <a:pt x="26" y="142"/>
                    </a:lnTo>
                    <a:lnTo>
                      <a:pt x="36" y="154"/>
                    </a:lnTo>
                    <a:lnTo>
                      <a:pt x="46" y="164"/>
                    </a:lnTo>
                    <a:lnTo>
                      <a:pt x="59" y="171"/>
                    </a:lnTo>
                    <a:lnTo>
                      <a:pt x="66" y="173"/>
                    </a:lnTo>
                    <a:lnTo>
                      <a:pt x="71" y="175"/>
                    </a:lnTo>
                    <a:lnTo>
                      <a:pt x="78" y="175"/>
                    </a:lnTo>
                    <a:lnTo>
                      <a:pt x="85" y="175"/>
                    </a:lnTo>
                    <a:lnTo>
                      <a:pt x="91" y="173"/>
                    </a:lnTo>
                    <a:lnTo>
                      <a:pt x="98" y="171"/>
                    </a:lnTo>
                    <a:lnTo>
                      <a:pt x="98" y="171"/>
                    </a:lnTo>
                    <a:lnTo>
                      <a:pt x="104" y="166"/>
                    </a:lnTo>
                    <a:lnTo>
                      <a:pt x="109" y="162"/>
                    </a:lnTo>
                    <a:lnTo>
                      <a:pt x="115" y="157"/>
                    </a:lnTo>
                    <a:lnTo>
                      <a:pt x="119" y="151"/>
                    </a:lnTo>
                    <a:lnTo>
                      <a:pt x="121" y="146"/>
                    </a:lnTo>
                    <a:lnTo>
                      <a:pt x="123" y="139"/>
                    </a:lnTo>
                    <a:lnTo>
                      <a:pt x="125" y="124"/>
                    </a:lnTo>
                    <a:lnTo>
                      <a:pt x="125" y="109"/>
                    </a:lnTo>
                    <a:lnTo>
                      <a:pt x="123" y="94"/>
                    </a:lnTo>
                    <a:lnTo>
                      <a:pt x="117" y="78"/>
                    </a:lnTo>
                    <a:lnTo>
                      <a:pt x="110" y="63"/>
                    </a:lnTo>
                    <a:lnTo>
                      <a:pt x="102" y="48"/>
                    </a:lnTo>
                    <a:lnTo>
                      <a:pt x="93" y="34"/>
                    </a:lnTo>
                    <a:lnTo>
                      <a:pt x="83" y="22"/>
                    </a:lnTo>
                    <a:lnTo>
                      <a:pt x="72" y="12"/>
                    </a:lnTo>
                    <a:lnTo>
                      <a:pt x="60" y="4"/>
                    </a:lnTo>
                    <a:lnTo>
                      <a:pt x="49" y="0"/>
                    </a:lnTo>
                    <a:lnTo>
                      <a:pt x="44" y="0"/>
                    </a:lnTo>
                    <a:lnTo>
                      <a:pt x="38" y="0"/>
                    </a:lnTo>
                    <a:lnTo>
                      <a:pt x="33" y="2"/>
                    </a:lnTo>
                    <a:lnTo>
                      <a:pt x="27" y="3"/>
                    </a:lnTo>
                    <a:lnTo>
                      <a:pt x="27" y="3"/>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48" name="Freeform 65"/>
              <p:cNvSpPr/>
              <p:nvPr/>
            </p:nvSpPr>
            <p:spPr bwMode="auto">
              <a:xfrm rot="1800000">
                <a:off x="2220239" y="3249078"/>
                <a:ext cx="18733" cy="62052"/>
              </a:xfrm>
              <a:custGeom>
                <a:avLst/>
                <a:gdLst/>
                <a:ahLst/>
                <a:cxnLst>
                  <a:cxn ang="0">
                    <a:pos x="19" y="0"/>
                  </a:cxn>
                  <a:cxn ang="0">
                    <a:pos x="19" y="0"/>
                  </a:cxn>
                  <a:cxn ang="0">
                    <a:pos x="13" y="6"/>
                  </a:cxn>
                  <a:cxn ang="0">
                    <a:pos x="9" y="14"/>
                  </a:cxn>
                  <a:cxn ang="0">
                    <a:pos x="6" y="24"/>
                  </a:cxn>
                  <a:cxn ang="0">
                    <a:pos x="4" y="36"/>
                  </a:cxn>
                  <a:cxn ang="0">
                    <a:pos x="1" y="66"/>
                  </a:cxn>
                  <a:cxn ang="0">
                    <a:pos x="0" y="105"/>
                  </a:cxn>
                  <a:cxn ang="0">
                    <a:pos x="0" y="105"/>
                  </a:cxn>
                  <a:cxn ang="0">
                    <a:pos x="0" y="107"/>
                  </a:cxn>
                  <a:cxn ang="0">
                    <a:pos x="0" y="107"/>
                  </a:cxn>
                  <a:cxn ang="0">
                    <a:pos x="6" y="101"/>
                  </a:cxn>
                  <a:cxn ang="0">
                    <a:pos x="13" y="96"/>
                  </a:cxn>
                  <a:cxn ang="0">
                    <a:pos x="19" y="89"/>
                  </a:cxn>
                  <a:cxn ang="0">
                    <a:pos x="23" y="81"/>
                  </a:cxn>
                  <a:cxn ang="0">
                    <a:pos x="25" y="73"/>
                  </a:cxn>
                  <a:cxn ang="0">
                    <a:pos x="27" y="64"/>
                  </a:cxn>
                  <a:cxn ang="0">
                    <a:pos x="30" y="47"/>
                  </a:cxn>
                  <a:cxn ang="0">
                    <a:pos x="30" y="47"/>
                  </a:cxn>
                  <a:cxn ang="0">
                    <a:pos x="31" y="32"/>
                  </a:cxn>
                  <a:cxn ang="0">
                    <a:pos x="30" y="19"/>
                  </a:cxn>
                  <a:cxn ang="0">
                    <a:pos x="28" y="14"/>
                  </a:cxn>
                  <a:cxn ang="0">
                    <a:pos x="25" y="9"/>
                  </a:cxn>
                  <a:cxn ang="0">
                    <a:pos x="23" y="5"/>
                  </a:cxn>
                  <a:cxn ang="0">
                    <a:pos x="19" y="0"/>
                  </a:cxn>
                  <a:cxn ang="0">
                    <a:pos x="19" y="0"/>
                  </a:cxn>
                </a:cxnLst>
                <a:rect l="0" t="0" r="r" b="b"/>
                <a:pathLst>
                  <a:path w="31" h="107">
                    <a:moveTo>
                      <a:pt x="19" y="0"/>
                    </a:moveTo>
                    <a:lnTo>
                      <a:pt x="19" y="0"/>
                    </a:lnTo>
                    <a:lnTo>
                      <a:pt x="13" y="6"/>
                    </a:lnTo>
                    <a:lnTo>
                      <a:pt x="9" y="14"/>
                    </a:lnTo>
                    <a:lnTo>
                      <a:pt x="6" y="24"/>
                    </a:lnTo>
                    <a:lnTo>
                      <a:pt x="4" y="36"/>
                    </a:lnTo>
                    <a:lnTo>
                      <a:pt x="1" y="66"/>
                    </a:lnTo>
                    <a:lnTo>
                      <a:pt x="0" y="105"/>
                    </a:lnTo>
                    <a:lnTo>
                      <a:pt x="0" y="105"/>
                    </a:lnTo>
                    <a:lnTo>
                      <a:pt x="0" y="107"/>
                    </a:lnTo>
                    <a:lnTo>
                      <a:pt x="0" y="107"/>
                    </a:lnTo>
                    <a:lnTo>
                      <a:pt x="6" y="101"/>
                    </a:lnTo>
                    <a:lnTo>
                      <a:pt x="13" y="96"/>
                    </a:lnTo>
                    <a:lnTo>
                      <a:pt x="19" y="89"/>
                    </a:lnTo>
                    <a:lnTo>
                      <a:pt x="23" y="81"/>
                    </a:lnTo>
                    <a:lnTo>
                      <a:pt x="25" y="73"/>
                    </a:lnTo>
                    <a:lnTo>
                      <a:pt x="27" y="64"/>
                    </a:lnTo>
                    <a:lnTo>
                      <a:pt x="30" y="47"/>
                    </a:lnTo>
                    <a:lnTo>
                      <a:pt x="30" y="47"/>
                    </a:lnTo>
                    <a:lnTo>
                      <a:pt x="31" y="32"/>
                    </a:lnTo>
                    <a:lnTo>
                      <a:pt x="30" y="19"/>
                    </a:lnTo>
                    <a:lnTo>
                      <a:pt x="28" y="14"/>
                    </a:lnTo>
                    <a:lnTo>
                      <a:pt x="25" y="9"/>
                    </a:lnTo>
                    <a:lnTo>
                      <a:pt x="23" y="5"/>
                    </a:lnTo>
                    <a:lnTo>
                      <a:pt x="19" y="0"/>
                    </a:lnTo>
                    <a:lnTo>
                      <a:pt x="19" y="0"/>
                    </a:lnTo>
                    <a:close/>
                  </a:path>
                </a:pathLst>
              </a:custGeom>
              <a:solidFill>
                <a:srgbClr val="DBBCAD"/>
              </a:solidFill>
              <a:ln w="9525">
                <a:noFill/>
                <a:round/>
              </a:ln>
            </p:spPr>
            <p:txBody>
              <a:bodyPr vert="horz" wrap="square" lIns="121920" tIns="60960" rIns="121920" bIns="60960" numCol="1" anchor="t" anchorCtr="0" compatLnSpc="1"/>
              <a:lstStyle/>
              <a:p>
                <a:endParaRPr lang="en-US" sz="3200"/>
              </a:p>
            </p:txBody>
          </p:sp>
          <p:sp>
            <p:nvSpPr>
              <p:cNvPr id="49" name="Freeform 66"/>
              <p:cNvSpPr>
                <a:spLocks noEditPoints="1"/>
              </p:cNvSpPr>
              <p:nvPr/>
            </p:nvSpPr>
            <p:spPr bwMode="auto">
              <a:xfrm rot="1800000">
                <a:off x="2309907" y="3154254"/>
                <a:ext cx="72590" cy="63223"/>
              </a:xfrm>
              <a:custGeom>
                <a:avLst/>
                <a:gdLst/>
                <a:ahLst/>
                <a:cxnLst>
                  <a:cxn ang="0">
                    <a:pos x="23" y="106"/>
                  </a:cxn>
                  <a:cxn ang="0">
                    <a:pos x="23" y="106"/>
                  </a:cxn>
                  <a:cxn ang="0">
                    <a:pos x="39" y="104"/>
                  </a:cxn>
                  <a:cxn ang="0">
                    <a:pos x="54" y="101"/>
                  </a:cxn>
                  <a:cxn ang="0">
                    <a:pos x="68" y="97"/>
                  </a:cxn>
                  <a:cxn ang="0">
                    <a:pos x="82" y="91"/>
                  </a:cxn>
                  <a:cxn ang="0">
                    <a:pos x="94" y="84"/>
                  </a:cxn>
                  <a:cxn ang="0">
                    <a:pos x="105" y="78"/>
                  </a:cxn>
                  <a:cxn ang="0">
                    <a:pos x="114" y="69"/>
                  </a:cxn>
                  <a:cxn ang="0">
                    <a:pos x="124" y="61"/>
                  </a:cxn>
                  <a:cxn ang="0">
                    <a:pos x="124" y="61"/>
                  </a:cxn>
                  <a:cxn ang="0">
                    <a:pos x="73" y="86"/>
                  </a:cxn>
                  <a:cxn ang="0">
                    <a:pos x="48" y="97"/>
                  </a:cxn>
                  <a:cxn ang="0">
                    <a:pos x="23" y="106"/>
                  </a:cxn>
                  <a:cxn ang="0">
                    <a:pos x="23" y="106"/>
                  </a:cxn>
                  <a:cxn ang="0">
                    <a:pos x="97" y="0"/>
                  </a:cxn>
                  <a:cxn ang="0">
                    <a:pos x="97" y="0"/>
                  </a:cxn>
                  <a:cxn ang="0">
                    <a:pos x="86" y="0"/>
                  </a:cxn>
                  <a:cxn ang="0">
                    <a:pos x="73" y="3"/>
                  </a:cxn>
                  <a:cxn ang="0">
                    <a:pos x="60" y="8"/>
                  </a:cxn>
                  <a:cxn ang="0">
                    <a:pos x="45" y="16"/>
                  </a:cxn>
                  <a:cxn ang="0">
                    <a:pos x="31" y="26"/>
                  </a:cxn>
                  <a:cxn ang="0">
                    <a:pos x="19" y="37"/>
                  </a:cxn>
                  <a:cxn ang="0">
                    <a:pos x="8" y="48"/>
                  </a:cxn>
                  <a:cxn ang="0">
                    <a:pos x="0" y="61"/>
                  </a:cxn>
                  <a:cxn ang="0">
                    <a:pos x="0" y="61"/>
                  </a:cxn>
                  <a:cxn ang="0">
                    <a:pos x="23" y="42"/>
                  </a:cxn>
                  <a:cxn ang="0">
                    <a:pos x="52" y="24"/>
                  </a:cxn>
                  <a:cxn ang="0">
                    <a:pos x="78" y="9"/>
                  </a:cxn>
                  <a:cxn ang="0">
                    <a:pos x="88" y="4"/>
                  </a:cxn>
                  <a:cxn ang="0">
                    <a:pos x="97" y="0"/>
                  </a:cxn>
                  <a:cxn ang="0">
                    <a:pos x="97" y="0"/>
                  </a:cxn>
                </a:cxnLst>
                <a:rect l="0" t="0" r="r" b="b"/>
                <a:pathLst>
                  <a:path w="124" h="106">
                    <a:moveTo>
                      <a:pt x="23" y="106"/>
                    </a:moveTo>
                    <a:lnTo>
                      <a:pt x="23" y="106"/>
                    </a:lnTo>
                    <a:lnTo>
                      <a:pt x="39" y="104"/>
                    </a:lnTo>
                    <a:lnTo>
                      <a:pt x="54" y="101"/>
                    </a:lnTo>
                    <a:lnTo>
                      <a:pt x="68" y="97"/>
                    </a:lnTo>
                    <a:lnTo>
                      <a:pt x="82" y="91"/>
                    </a:lnTo>
                    <a:lnTo>
                      <a:pt x="94" y="84"/>
                    </a:lnTo>
                    <a:lnTo>
                      <a:pt x="105" y="78"/>
                    </a:lnTo>
                    <a:lnTo>
                      <a:pt x="114" y="69"/>
                    </a:lnTo>
                    <a:lnTo>
                      <a:pt x="124" y="61"/>
                    </a:lnTo>
                    <a:lnTo>
                      <a:pt x="124" y="61"/>
                    </a:lnTo>
                    <a:lnTo>
                      <a:pt x="73" y="86"/>
                    </a:lnTo>
                    <a:lnTo>
                      <a:pt x="48" y="97"/>
                    </a:lnTo>
                    <a:lnTo>
                      <a:pt x="23" y="106"/>
                    </a:lnTo>
                    <a:lnTo>
                      <a:pt x="23" y="106"/>
                    </a:lnTo>
                    <a:close/>
                    <a:moveTo>
                      <a:pt x="97" y="0"/>
                    </a:moveTo>
                    <a:lnTo>
                      <a:pt x="97" y="0"/>
                    </a:lnTo>
                    <a:lnTo>
                      <a:pt x="86" y="0"/>
                    </a:lnTo>
                    <a:lnTo>
                      <a:pt x="73" y="3"/>
                    </a:lnTo>
                    <a:lnTo>
                      <a:pt x="60" y="8"/>
                    </a:lnTo>
                    <a:lnTo>
                      <a:pt x="45" y="16"/>
                    </a:lnTo>
                    <a:lnTo>
                      <a:pt x="31" y="26"/>
                    </a:lnTo>
                    <a:lnTo>
                      <a:pt x="19" y="37"/>
                    </a:lnTo>
                    <a:lnTo>
                      <a:pt x="8" y="48"/>
                    </a:lnTo>
                    <a:lnTo>
                      <a:pt x="0" y="61"/>
                    </a:lnTo>
                    <a:lnTo>
                      <a:pt x="0" y="61"/>
                    </a:lnTo>
                    <a:lnTo>
                      <a:pt x="23" y="42"/>
                    </a:lnTo>
                    <a:lnTo>
                      <a:pt x="52" y="24"/>
                    </a:lnTo>
                    <a:lnTo>
                      <a:pt x="78" y="9"/>
                    </a:lnTo>
                    <a:lnTo>
                      <a:pt x="88" y="4"/>
                    </a:lnTo>
                    <a:lnTo>
                      <a:pt x="97" y="0"/>
                    </a:lnTo>
                    <a:lnTo>
                      <a:pt x="97" y="0"/>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50" name="Freeform 67"/>
              <p:cNvSpPr/>
              <p:nvPr/>
            </p:nvSpPr>
            <p:spPr bwMode="auto">
              <a:xfrm rot="1800000">
                <a:off x="2335637" y="2971136"/>
                <a:ext cx="60882" cy="46832"/>
              </a:xfrm>
              <a:custGeom>
                <a:avLst/>
                <a:gdLst/>
                <a:ahLst/>
                <a:cxnLst>
                  <a:cxn ang="0">
                    <a:pos x="39" y="9"/>
                  </a:cxn>
                  <a:cxn ang="0">
                    <a:pos x="39" y="9"/>
                  </a:cxn>
                  <a:cxn ang="0">
                    <a:pos x="28" y="15"/>
                  </a:cxn>
                  <a:cxn ang="0">
                    <a:pos x="19" y="22"/>
                  </a:cxn>
                  <a:cxn ang="0">
                    <a:pos x="10" y="30"/>
                  </a:cxn>
                  <a:cxn ang="0">
                    <a:pos x="5" y="37"/>
                  </a:cxn>
                  <a:cxn ang="0">
                    <a:pos x="2" y="45"/>
                  </a:cxn>
                  <a:cxn ang="0">
                    <a:pos x="0" y="52"/>
                  </a:cxn>
                  <a:cxn ang="0">
                    <a:pos x="0" y="59"/>
                  </a:cxn>
                  <a:cxn ang="0">
                    <a:pos x="1" y="66"/>
                  </a:cxn>
                  <a:cxn ang="0">
                    <a:pos x="4" y="71"/>
                  </a:cxn>
                  <a:cxn ang="0">
                    <a:pos x="8" y="75"/>
                  </a:cxn>
                  <a:cxn ang="0">
                    <a:pos x="15" y="78"/>
                  </a:cxn>
                  <a:cxn ang="0">
                    <a:pos x="21" y="81"/>
                  </a:cxn>
                  <a:cxn ang="0">
                    <a:pos x="31" y="81"/>
                  </a:cxn>
                  <a:cxn ang="0">
                    <a:pos x="42" y="79"/>
                  </a:cxn>
                  <a:cxn ang="0">
                    <a:pos x="53" y="75"/>
                  </a:cxn>
                  <a:cxn ang="0">
                    <a:pos x="66" y="70"/>
                  </a:cxn>
                  <a:cxn ang="0">
                    <a:pos x="66" y="70"/>
                  </a:cxn>
                  <a:cxn ang="0">
                    <a:pos x="79" y="63"/>
                  </a:cxn>
                  <a:cxn ang="0">
                    <a:pos x="88" y="56"/>
                  </a:cxn>
                  <a:cxn ang="0">
                    <a:pos x="95" y="48"/>
                  </a:cxn>
                  <a:cxn ang="0">
                    <a:pos x="100" y="41"/>
                  </a:cxn>
                  <a:cxn ang="0">
                    <a:pos x="103" y="34"/>
                  </a:cxn>
                  <a:cxn ang="0">
                    <a:pos x="104" y="28"/>
                  </a:cxn>
                  <a:cxn ang="0">
                    <a:pos x="103" y="21"/>
                  </a:cxn>
                  <a:cxn ang="0">
                    <a:pos x="102" y="15"/>
                  </a:cxn>
                  <a:cxn ang="0">
                    <a:pos x="98" y="10"/>
                  </a:cxn>
                  <a:cxn ang="0">
                    <a:pos x="92" y="6"/>
                  </a:cxn>
                  <a:cxn ang="0">
                    <a:pos x="85" y="3"/>
                  </a:cxn>
                  <a:cxn ang="0">
                    <a:pos x="77" y="2"/>
                  </a:cxn>
                  <a:cxn ang="0">
                    <a:pos x="69" y="0"/>
                  </a:cxn>
                  <a:cxn ang="0">
                    <a:pos x="59" y="2"/>
                  </a:cxn>
                  <a:cxn ang="0">
                    <a:pos x="50" y="5"/>
                  </a:cxn>
                  <a:cxn ang="0">
                    <a:pos x="39" y="9"/>
                  </a:cxn>
                  <a:cxn ang="0">
                    <a:pos x="39" y="9"/>
                  </a:cxn>
                </a:cxnLst>
                <a:rect l="0" t="0" r="r" b="b"/>
                <a:pathLst>
                  <a:path w="104" h="81">
                    <a:moveTo>
                      <a:pt x="39" y="9"/>
                    </a:moveTo>
                    <a:lnTo>
                      <a:pt x="39" y="9"/>
                    </a:lnTo>
                    <a:lnTo>
                      <a:pt x="28" y="15"/>
                    </a:lnTo>
                    <a:lnTo>
                      <a:pt x="19" y="22"/>
                    </a:lnTo>
                    <a:lnTo>
                      <a:pt x="10" y="30"/>
                    </a:lnTo>
                    <a:lnTo>
                      <a:pt x="5" y="37"/>
                    </a:lnTo>
                    <a:lnTo>
                      <a:pt x="2" y="45"/>
                    </a:lnTo>
                    <a:lnTo>
                      <a:pt x="0" y="52"/>
                    </a:lnTo>
                    <a:lnTo>
                      <a:pt x="0" y="59"/>
                    </a:lnTo>
                    <a:lnTo>
                      <a:pt x="1" y="66"/>
                    </a:lnTo>
                    <a:lnTo>
                      <a:pt x="4" y="71"/>
                    </a:lnTo>
                    <a:lnTo>
                      <a:pt x="8" y="75"/>
                    </a:lnTo>
                    <a:lnTo>
                      <a:pt x="15" y="78"/>
                    </a:lnTo>
                    <a:lnTo>
                      <a:pt x="21" y="81"/>
                    </a:lnTo>
                    <a:lnTo>
                      <a:pt x="31" y="81"/>
                    </a:lnTo>
                    <a:lnTo>
                      <a:pt x="42" y="79"/>
                    </a:lnTo>
                    <a:lnTo>
                      <a:pt x="53" y="75"/>
                    </a:lnTo>
                    <a:lnTo>
                      <a:pt x="66" y="70"/>
                    </a:lnTo>
                    <a:lnTo>
                      <a:pt x="66" y="70"/>
                    </a:lnTo>
                    <a:lnTo>
                      <a:pt x="79" y="63"/>
                    </a:lnTo>
                    <a:lnTo>
                      <a:pt x="88" y="56"/>
                    </a:lnTo>
                    <a:lnTo>
                      <a:pt x="95" y="48"/>
                    </a:lnTo>
                    <a:lnTo>
                      <a:pt x="100" y="41"/>
                    </a:lnTo>
                    <a:lnTo>
                      <a:pt x="103" y="34"/>
                    </a:lnTo>
                    <a:lnTo>
                      <a:pt x="104" y="28"/>
                    </a:lnTo>
                    <a:lnTo>
                      <a:pt x="103" y="21"/>
                    </a:lnTo>
                    <a:lnTo>
                      <a:pt x="102" y="15"/>
                    </a:lnTo>
                    <a:lnTo>
                      <a:pt x="98" y="10"/>
                    </a:lnTo>
                    <a:lnTo>
                      <a:pt x="92" y="6"/>
                    </a:lnTo>
                    <a:lnTo>
                      <a:pt x="85" y="3"/>
                    </a:lnTo>
                    <a:lnTo>
                      <a:pt x="77" y="2"/>
                    </a:lnTo>
                    <a:lnTo>
                      <a:pt x="69" y="0"/>
                    </a:lnTo>
                    <a:lnTo>
                      <a:pt x="59" y="2"/>
                    </a:lnTo>
                    <a:lnTo>
                      <a:pt x="50" y="5"/>
                    </a:lnTo>
                    <a:lnTo>
                      <a:pt x="39" y="9"/>
                    </a:lnTo>
                    <a:lnTo>
                      <a:pt x="39" y="9"/>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51" name="Freeform 68"/>
              <p:cNvSpPr/>
              <p:nvPr/>
            </p:nvSpPr>
            <p:spPr bwMode="auto">
              <a:xfrm rot="1800000">
                <a:off x="2405481" y="3220047"/>
                <a:ext cx="165084" cy="187329"/>
              </a:xfrm>
              <a:custGeom>
                <a:avLst/>
                <a:gdLst/>
                <a:ahLst/>
                <a:cxnLst>
                  <a:cxn ang="0">
                    <a:pos x="8" y="5"/>
                  </a:cxn>
                  <a:cxn ang="0">
                    <a:pos x="8" y="5"/>
                  </a:cxn>
                  <a:cxn ang="0">
                    <a:pos x="5" y="7"/>
                  </a:cxn>
                  <a:cxn ang="0">
                    <a:pos x="2" y="10"/>
                  </a:cxn>
                  <a:cxn ang="0">
                    <a:pos x="0" y="17"/>
                  </a:cxn>
                  <a:cxn ang="0">
                    <a:pos x="0" y="25"/>
                  </a:cxn>
                  <a:cxn ang="0">
                    <a:pos x="1" y="36"/>
                  </a:cxn>
                  <a:cxn ang="0">
                    <a:pos x="4" y="48"/>
                  </a:cxn>
                  <a:cxn ang="0">
                    <a:pos x="7" y="62"/>
                  </a:cxn>
                  <a:cxn ang="0">
                    <a:pos x="17" y="92"/>
                  </a:cxn>
                  <a:cxn ang="0">
                    <a:pos x="31" y="124"/>
                  </a:cxn>
                  <a:cxn ang="0">
                    <a:pos x="46" y="157"/>
                  </a:cxn>
                  <a:cxn ang="0">
                    <a:pos x="73" y="217"/>
                  </a:cxn>
                  <a:cxn ang="0">
                    <a:pos x="73" y="217"/>
                  </a:cxn>
                  <a:cxn ang="0">
                    <a:pos x="76" y="224"/>
                  </a:cxn>
                  <a:cxn ang="0">
                    <a:pos x="81" y="231"/>
                  </a:cxn>
                  <a:cxn ang="0">
                    <a:pos x="92" y="243"/>
                  </a:cxn>
                  <a:cxn ang="0">
                    <a:pos x="107" y="255"/>
                  </a:cxn>
                  <a:cxn ang="0">
                    <a:pos x="124" y="268"/>
                  </a:cxn>
                  <a:cxn ang="0">
                    <a:pos x="143" y="278"/>
                  </a:cxn>
                  <a:cxn ang="0">
                    <a:pos x="163" y="289"/>
                  </a:cxn>
                  <a:cxn ang="0">
                    <a:pos x="184" y="297"/>
                  </a:cxn>
                  <a:cxn ang="0">
                    <a:pos x="203" y="306"/>
                  </a:cxn>
                  <a:cxn ang="0">
                    <a:pos x="222" y="312"/>
                  </a:cxn>
                  <a:cxn ang="0">
                    <a:pos x="239" y="317"/>
                  </a:cxn>
                  <a:cxn ang="0">
                    <a:pos x="254" y="319"/>
                  </a:cxn>
                  <a:cxn ang="0">
                    <a:pos x="267" y="321"/>
                  </a:cxn>
                  <a:cxn ang="0">
                    <a:pos x="276" y="321"/>
                  </a:cxn>
                  <a:cxn ang="0">
                    <a:pos x="279" y="319"/>
                  </a:cxn>
                  <a:cxn ang="0">
                    <a:pos x="280" y="318"/>
                  </a:cxn>
                  <a:cxn ang="0">
                    <a:pos x="282" y="315"/>
                  </a:cxn>
                  <a:cxn ang="0">
                    <a:pos x="280" y="312"/>
                  </a:cxn>
                  <a:cxn ang="0">
                    <a:pos x="275" y="304"/>
                  </a:cxn>
                  <a:cxn ang="0">
                    <a:pos x="275" y="304"/>
                  </a:cxn>
                  <a:cxn ang="0">
                    <a:pos x="257" y="284"/>
                  </a:cxn>
                  <a:cxn ang="0">
                    <a:pos x="241" y="262"/>
                  </a:cxn>
                  <a:cxn ang="0">
                    <a:pos x="208" y="216"/>
                  </a:cxn>
                  <a:cxn ang="0">
                    <a:pos x="178" y="171"/>
                  </a:cxn>
                  <a:cxn ang="0">
                    <a:pos x="163" y="150"/>
                  </a:cxn>
                  <a:cxn ang="0">
                    <a:pos x="148" y="133"/>
                  </a:cxn>
                  <a:cxn ang="0">
                    <a:pos x="148" y="133"/>
                  </a:cxn>
                  <a:cxn ang="0">
                    <a:pos x="133" y="114"/>
                  </a:cxn>
                  <a:cxn ang="0">
                    <a:pos x="117" y="92"/>
                  </a:cxn>
                  <a:cxn ang="0">
                    <a:pos x="101" y="66"/>
                  </a:cxn>
                  <a:cxn ang="0">
                    <a:pos x="83" y="43"/>
                  </a:cxn>
                  <a:cxn ang="0">
                    <a:pos x="73" y="32"/>
                  </a:cxn>
                  <a:cxn ang="0">
                    <a:pos x="65" y="22"/>
                  </a:cxn>
                  <a:cxn ang="0">
                    <a:pos x="56" y="14"/>
                  </a:cxn>
                  <a:cxn ang="0">
                    <a:pos x="46" y="7"/>
                  </a:cxn>
                  <a:cxn ang="0">
                    <a:pos x="36" y="3"/>
                  </a:cxn>
                  <a:cxn ang="0">
                    <a:pos x="27" y="0"/>
                  </a:cxn>
                  <a:cxn ang="0">
                    <a:pos x="17" y="2"/>
                  </a:cxn>
                  <a:cxn ang="0">
                    <a:pos x="8" y="5"/>
                  </a:cxn>
                  <a:cxn ang="0">
                    <a:pos x="8" y="5"/>
                  </a:cxn>
                </a:cxnLst>
                <a:rect l="0" t="0" r="r" b="b"/>
                <a:pathLst>
                  <a:path w="282" h="321">
                    <a:moveTo>
                      <a:pt x="8" y="5"/>
                    </a:moveTo>
                    <a:lnTo>
                      <a:pt x="8" y="5"/>
                    </a:lnTo>
                    <a:lnTo>
                      <a:pt x="5" y="7"/>
                    </a:lnTo>
                    <a:lnTo>
                      <a:pt x="2" y="10"/>
                    </a:lnTo>
                    <a:lnTo>
                      <a:pt x="0" y="17"/>
                    </a:lnTo>
                    <a:lnTo>
                      <a:pt x="0" y="25"/>
                    </a:lnTo>
                    <a:lnTo>
                      <a:pt x="1" y="36"/>
                    </a:lnTo>
                    <a:lnTo>
                      <a:pt x="4" y="48"/>
                    </a:lnTo>
                    <a:lnTo>
                      <a:pt x="7" y="62"/>
                    </a:lnTo>
                    <a:lnTo>
                      <a:pt x="17" y="92"/>
                    </a:lnTo>
                    <a:lnTo>
                      <a:pt x="31" y="124"/>
                    </a:lnTo>
                    <a:lnTo>
                      <a:pt x="46" y="157"/>
                    </a:lnTo>
                    <a:lnTo>
                      <a:pt x="73" y="217"/>
                    </a:lnTo>
                    <a:lnTo>
                      <a:pt x="73" y="217"/>
                    </a:lnTo>
                    <a:lnTo>
                      <a:pt x="76" y="224"/>
                    </a:lnTo>
                    <a:lnTo>
                      <a:pt x="81" y="231"/>
                    </a:lnTo>
                    <a:lnTo>
                      <a:pt x="92" y="243"/>
                    </a:lnTo>
                    <a:lnTo>
                      <a:pt x="107" y="255"/>
                    </a:lnTo>
                    <a:lnTo>
                      <a:pt x="124" y="268"/>
                    </a:lnTo>
                    <a:lnTo>
                      <a:pt x="143" y="278"/>
                    </a:lnTo>
                    <a:lnTo>
                      <a:pt x="163" y="289"/>
                    </a:lnTo>
                    <a:lnTo>
                      <a:pt x="184" y="297"/>
                    </a:lnTo>
                    <a:lnTo>
                      <a:pt x="203" y="306"/>
                    </a:lnTo>
                    <a:lnTo>
                      <a:pt x="222" y="312"/>
                    </a:lnTo>
                    <a:lnTo>
                      <a:pt x="239" y="317"/>
                    </a:lnTo>
                    <a:lnTo>
                      <a:pt x="254" y="319"/>
                    </a:lnTo>
                    <a:lnTo>
                      <a:pt x="267" y="321"/>
                    </a:lnTo>
                    <a:lnTo>
                      <a:pt x="276" y="321"/>
                    </a:lnTo>
                    <a:lnTo>
                      <a:pt x="279" y="319"/>
                    </a:lnTo>
                    <a:lnTo>
                      <a:pt x="280" y="318"/>
                    </a:lnTo>
                    <a:lnTo>
                      <a:pt x="282" y="315"/>
                    </a:lnTo>
                    <a:lnTo>
                      <a:pt x="280" y="312"/>
                    </a:lnTo>
                    <a:lnTo>
                      <a:pt x="275" y="304"/>
                    </a:lnTo>
                    <a:lnTo>
                      <a:pt x="275" y="304"/>
                    </a:lnTo>
                    <a:lnTo>
                      <a:pt x="257" y="284"/>
                    </a:lnTo>
                    <a:lnTo>
                      <a:pt x="241" y="262"/>
                    </a:lnTo>
                    <a:lnTo>
                      <a:pt x="208" y="216"/>
                    </a:lnTo>
                    <a:lnTo>
                      <a:pt x="178" y="171"/>
                    </a:lnTo>
                    <a:lnTo>
                      <a:pt x="163" y="150"/>
                    </a:lnTo>
                    <a:lnTo>
                      <a:pt x="148" y="133"/>
                    </a:lnTo>
                    <a:lnTo>
                      <a:pt x="148" y="133"/>
                    </a:lnTo>
                    <a:lnTo>
                      <a:pt x="133" y="114"/>
                    </a:lnTo>
                    <a:lnTo>
                      <a:pt x="117" y="92"/>
                    </a:lnTo>
                    <a:lnTo>
                      <a:pt x="101" y="66"/>
                    </a:lnTo>
                    <a:lnTo>
                      <a:pt x="83" y="43"/>
                    </a:lnTo>
                    <a:lnTo>
                      <a:pt x="73" y="32"/>
                    </a:lnTo>
                    <a:lnTo>
                      <a:pt x="65" y="22"/>
                    </a:lnTo>
                    <a:lnTo>
                      <a:pt x="56" y="14"/>
                    </a:lnTo>
                    <a:lnTo>
                      <a:pt x="46" y="7"/>
                    </a:lnTo>
                    <a:lnTo>
                      <a:pt x="36" y="3"/>
                    </a:lnTo>
                    <a:lnTo>
                      <a:pt x="27" y="0"/>
                    </a:lnTo>
                    <a:lnTo>
                      <a:pt x="17" y="2"/>
                    </a:lnTo>
                    <a:lnTo>
                      <a:pt x="8" y="5"/>
                    </a:lnTo>
                    <a:lnTo>
                      <a:pt x="8" y="5"/>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52" name="Freeform 69"/>
              <p:cNvSpPr/>
              <p:nvPr/>
            </p:nvSpPr>
            <p:spPr bwMode="auto">
              <a:xfrm rot="1800000">
                <a:off x="2039448" y="3310925"/>
                <a:ext cx="751657" cy="751657"/>
              </a:xfrm>
              <a:custGeom>
                <a:avLst/>
                <a:gdLst/>
                <a:ahLst/>
                <a:cxnLst>
                  <a:cxn ang="0">
                    <a:pos x="181" y="38"/>
                  </a:cxn>
                  <a:cxn ang="0">
                    <a:pos x="218" y="2"/>
                  </a:cxn>
                  <a:cxn ang="0">
                    <a:pos x="239" y="5"/>
                  </a:cxn>
                  <a:cxn ang="0">
                    <a:pos x="256" y="30"/>
                  </a:cxn>
                  <a:cxn ang="0">
                    <a:pos x="350" y="214"/>
                  </a:cxn>
                  <a:cxn ang="0">
                    <a:pos x="402" y="271"/>
                  </a:cxn>
                  <a:cxn ang="0">
                    <a:pos x="447" y="303"/>
                  </a:cxn>
                  <a:cxn ang="0">
                    <a:pos x="472" y="298"/>
                  </a:cxn>
                  <a:cxn ang="0">
                    <a:pos x="481" y="269"/>
                  </a:cxn>
                  <a:cxn ang="0">
                    <a:pos x="512" y="238"/>
                  </a:cxn>
                  <a:cxn ang="0">
                    <a:pos x="556" y="218"/>
                  </a:cxn>
                  <a:cxn ang="0">
                    <a:pos x="600" y="218"/>
                  </a:cxn>
                  <a:cxn ang="0">
                    <a:pos x="624" y="231"/>
                  </a:cxn>
                  <a:cxn ang="0">
                    <a:pos x="646" y="230"/>
                  </a:cxn>
                  <a:cxn ang="0">
                    <a:pos x="675" y="189"/>
                  </a:cxn>
                  <a:cxn ang="0">
                    <a:pos x="699" y="169"/>
                  </a:cxn>
                  <a:cxn ang="0">
                    <a:pos x="725" y="166"/>
                  </a:cxn>
                  <a:cxn ang="0">
                    <a:pos x="784" y="188"/>
                  </a:cxn>
                  <a:cxn ang="0">
                    <a:pos x="818" y="194"/>
                  </a:cxn>
                  <a:cxn ang="0">
                    <a:pos x="845" y="174"/>
                  </a:cxn>
                  <a:cxn ang="0">
                    <a:pos x="890" y="139"/>
                  </a:cxn>
                  <a:cxn ang="0">
                    <a:pos x="916" y="137"/>
                  </a:cxn>
                  <a:cxn ang="0">
                    <a:pos x="935" y="158"/>
                  </a:cxn>
                  <a:cxn ang="0">
                    <a:pos x="970" y="265"/>
                  </a:cxn>
                  <a:cxn ang="0">
                    <a:pos x="1000" y="422"/>
                  </a:cxn>
                  <a:cxn ang="0">
                    <a:pos x="1015" y="547"/>
                  </a:cxn>
                  <a:cxn ang="0">
                    <a:pos x="1041" y="655"/>
                  </a:cxn>
                  <a:cxn ang="0">
                    <a:pos x="1097" y="760"/>
                  </a:cxn>
                  <a:cxn ang="0">
                    <a:pos x="1203" y="947"/>
                  </a:cxn>
                  <a:cxn ang="0">
                    <a:pos x="1000" y="1283"/>
                  </a:cxn>
                  <a:cxn ang="0">
                    <a:pos x="741" y="1112"/>
                  </a:cxn>
                  <a:cxn ang="0">
                    <a:pos x="670" y="1019"/>
                  </a:cxn>
                  <a:cxn ang="0">
                    <a:pos x="587" y="952"/>
                  </a:cxn>
                  <a:cxn ang="0">
                    <a:pos x="452" y="874"/>
                  </a:cxn>
                  <a:cxn ang="0">
                    <a:pos x="339" y="836"/>
                  </a:cxn>
                  <a:cxn ang="0">
                    <a:pos x="198" y="780"/>
                  </a:cxn>
                  <a:cxn ang="0">
                    <a:pos x="143" y="740"/>
                  </a:cxn>
                  <a:cxn ang="0">
                    <a:pos x="109" y="674"/>
                  </a:cxn>
                  <a:cxn ang="0">
                    <a:pos x="29" y="498"/>
                  </a:cxn>
                  <a:cxn ang="0">
                    <a:pos x="6" y="445"/>
                  </a:cxn>
                  <a:cxn ang="0">
                    <a:pos x="3" y="384"/>
                  </a:cxn>
                  <a:cxn ang="0">
                    <a:pos x="30" y="318"/>
                  </a:cxn>
                  <a:cxn ang="0">
                    <a:pos x="52" y="295"/>
                  </a:cxn>
                  <a:cxn ang="0">
                    <a:pos x="59" y="317"/>
                  </a:cxn>
                  <a:cxn ang="0">
                    <a:pos x="66" y="370"/>
                  </a:cxn>
                  <a:cxn ang="0">
                    <a:pos x="91" y="432"/>
                  </a:cxn>
                  <a:cxn ang="0">
                    <a:pos x="143" y="511"/>
                  </a:cxn>
                  <a:cxn ang="0">
                    <a:pos x="187" y="606"/>
                  </a:cxn>
                  <a:cxn ang="0">
                    <a:pos x="221" y="659"/>
                  </a:cxn>
                  <a:cxn ang="0">
                    <a:pos x="247" y="665"/>
                  </a:cxn>
                  <a:cxn ang="0">
                    <a:pos x="264" y="641"/>
                  </a:cxn>
                  <a:cxn ang="0">
                    <a:pos x="274" y="587"/>
                  </a:cxn>
                  <a:cxn ang="0">
                    <a:pos x="258" y="498"/>
                  </a:cxn>
                  <a:cxn ang="0">
                    <a:pos x="214" y="385"/>
                  </a:cxn>
                  <a:cxn ang="0">
                    <a:pos x="104" y="133"/>
                  </a:cxn>
                  <a:cxn ang="0">
                    <a:pos x="87" y="65"/>
                  </a:cxn>
                  <a:cxn ang="0">
                    <a:pos x="97" y="55"/>
                  </a:cxn>
                  <a:cxn ang="0">
                    <a:pos x="136" y="61"/>
                  </a:cxn>
                  <a:cxn ang="0">
                    <a:pos x="168" y="47"/>
                  </a:cxn>
                </a:cxnLst>
                <a:rect l="0" t="0" r="r" b="b"/>
                <a:pathLst>
                  <a:path w="1285" h="1283">
                    <a:moveTo>
                      <a:pt x="168" y="47"/>
                    </a:moveTo>
                    <a:lnTo>
                      <a:pt x="168" y="47"/>
                    </a:lnTo>
                    <a:lnTo>
                      <a:pt x="175" y="43"/>
                    </a:lnTo>
                    <a:lnTo>
                      <a:pt x="181" y="38"/>
                    </a:lnTo>
                    <a:lnTo>
                      <a:pt x="194" y="26"/>
                    </a:lnTo>
                    <a:lnTo>
                      <a:pt x="203" y="15"/>
                    </a:lnTo>
                    <a:lnTo>
                      <a:pt x="214" y="5"/>
                    </a:lnTo>
                    <a:lnTo>
                      <a:pt x="218" y="2"/>
                    </a:lnTo>
                    <a:lnTo>
                      <a:pt x="224" y="0"/>
                    </a:lnTo>
                    <a:lnTo>
                      <a:pt x="229" y="0"/>
                    </a:lnTo>
                    <a:lnTo>
                      <a:pt x="233" y="1"/>
                    </a:lnTo>
                    <a:lnTo>
                      <a:pt x="239" y="5"/>
                    </a:lnTo>
                    <a:lnTo>
                      <a:pt x="244" y="11"/>
                    </a:lnTo>
                    <a:lnTo>
                      <a:pt x="249" y="19"/>
                    </a:lnTo>
                    <a:lnTo>
                      <a:pt x="256" y="30"/>
                    </a:lnTo>
                    <a:lnTo>
                      <a:pt x="256" y="30"/>
                    </a:lnTo>
                    <a:lnTo>
                      <a:pt x="284" y="87"/>
                    </a:lnTo>
                    <a:lnTo>
                      <a:pt x="313" y="144"/>
                    </a:lnTo>
                    <a:lnTo>
                      <a:pt x="339" y="194"/>
                    </a:lnTo>
                    <a:lnTo>
                      <a:pt x="350" y="214"/>
                    </a:lnTo>
                    <a:lnTo>
                      <a:pt x="360" y="226"/>
                    </a:lnTo>
                    <a:lnTo>
                      <a:pt x="360" y="226"/>
                    </a:lnTo>
                    <a:lnTo>
                      <a:pt x="386" y="253"/>
                    </a:lnTo>
                    <a:lnTo>
                      <a:pt x="402" y="271"/>
                    </a:lnTo>
                    <a:lnTo>
                      <a:pt x="421" y="286"/>
                    </a:lnTo>
                    <a:lnTo>
                      <a:pt x="431" y="293"/>
                    </a:lnTo>
                    <a:lnTo>
                      <a:pt x="439" y="299"/>
                    </a:lnTo>
                    <a:lnTo>
                      <a:pt x="447" y="303"/>
                    </a:lnTo>
                    <a:lnTo>
                      <a:pt x="455" y="305"/>
                    </a:lnTo>
                    <a:lnTo>
                      <a:pt x="462" y="305"/>
                    </a:lnTo>
                    <a:lnTo>
                      <a:pt x="467" y="302"/>
                    </a:lnTo>
                    <a:lnTo>
                      <a:pt x="472" y="298"/>
                    </a:lnTo>
                    <a:lnTo>
                      <a:pt x="474" y="290"/>
                    </a:lnTo>
                    <a:lnTo>
                      <a:pt x="474" y="290"/>
                    </a:lnTo>
                    <a:lnTo>
                      <a:pt x="477" y="279"/>
                    </a:lnTo>
                    <a:lnTo>
                      <a:pt x="481" y="269"/>
                    </a:lnTo>
                    <a:lnTo>
                      <a:pt x="488" y="261"/>
                    </a:lnTo>
                    <a:lnTo>
                      <a:pt x="495" y="253"/>
                    </a:lnTo>
                    <a:lnTo>
                      <a:pt x="503" y="245"/>
                    </a:lnTo>
                    <a:lnTo>
                      <a:pt x="512" y="238"/>
                    </a:lnTo>
                    <a:lnTo>
                      <a:pt x="523" y="231"/>
                    </a:lnTo>
                    <a:lnTo>
                      <a:pt x="534" y="226"/>
                    </a:lnTo>
                    <a:lnTo>
                      <a:pt x="545" y="222"/>
                    </a:lnTo>
                    <a:lnTo>
                      <a:pt x="556" y="218"/>
                    </a:lnTo>
                    <a:lnTo>
                      <a:pt x="567" y="216"/>
                    </a:lnTo>
                    <a:lnTo>
                      <a:pt x="579" y="215"/>
                    </a:lnTo>
                    <a:lnTo>
                      <a:pt x="589" y="215"/>
                    </a:lnTo>
                    <a:lnTo>
                      <a:pt x="600" y="218"/>
                    </a:lnTo>
                    <a:lnTo>
                      <a:pt x="609" y="222"/>
                    </a:lnTo>
                    <a:lnTo>
                      <a:pt x="617" y="226"/>
                    </a:lnTo>
                    <a:lnTo>
                      <a:pt x="617" y="226"/>
                    </a:lnTo>
                    <a:lnTo>
                      <a:pt x="624" y="231"/>
                    </a:lnTo>
                    <a:lnTo>
                      <a:pt x="631" y="234"/>
                    </a:lnTo>
                    <a:lnTo>
                      <a:pt x="636" y="234"/>
                    </a:lnTo>
                    <a:lnTo>
                      <a:pt x="642" y="233"/>
                    </a:lnTo>
                    <a:lnTo>
                      <a:pt x="646" y="230"/>
                    </a:lnTo>
                    <a:lnTo>
                      <a:pt x="650" y="227"/>
                    </a:lnTo>
                    <a:lnTo>
                      <a:pt x="658" y="216"/>
                    </a:lnTo>
                    <a:lnTo>
                      <a:pt x="666" y="203"/>
                    </a:lnTo>
                    <a:lnTo>
                      <a:pt x="675" y="189"/>
                    </a:lnTo>
                    <a:lnTo>
                      <a:pt x="680" y="182"/>
                    </a:lnTo>
                    <a:lnTo>
                      <a:pt x="685" y="177"/>
                    </a:lnTo>
                    <a:lnTo>
                      <a:pt x="692" y="173"/>
                    </a:lnTo>
                    <a:lnTo>
                      <a:pt x="699" y="169"/>
                    </a:lnTo>
                    <a:lnTo>
                      <a:pt x="699" y="169"/>
                    </a:lnTo>
                    <a:lnTo>
                      <a:pt x="707" y="167"/>
                    </a:lnTo>
                    <a:lnTo>
                      <a:pt x="717" y="166"/>
                    </a:lnTo>
                    <a:lnTo>
                      <a:pt x="725" y="166"/>
                    </a:lnTo>
                    <a:lnTo>
                      <a:pt x="733" y="169"/>
                    </a:lnTo>
                    <a:lnTo>
                      <a:pt x="751" y="173"/>
                    </a:lnTo>
                    <a:lnTo>
                      <a:pt x="767" y="179"/>
                    </a:lnTo>
                    <a:lnTo>
                      <a:pt x="784" y="188"/>
                    </a:lnTo>
                    <a:lnTo>
                      <a:pt x="799" y="192"/>
                    </a:lnTo>
                    <a:lnTo>
                      <a:pt x="805" y="194"/>
                    </a:lnTo>
                    <a:lnTo>
                      <a:pt x="812" y="194"/>
                    </a:lnTo>
                    <a:lnTo>
                      <a:pt x="818" y="194"/>
                    </a:lnTo>
                    <a:lnTo>
                      <a:pt x="823" y="192"/>
                    </a:lnTo>
                    <a:lnTo>
                      <a:pt x="823" y="192"/>
                    </a:lnTo>
                    <a:lnTo>
                      <a:pt x="834" y="185"/>
                    </a:lnTo>
                    <a:lnTo>
                      <a:pt x="845" y="174"/>
                    </a:lnTo>
                    <a:lnTo>
                      <a:pt x="857" y="163"/>
                    </a:lnTo>
                    <a:lnTo>
                      <a:pt x="869" y="152"/>
                    </a:lnTo>
                    <a:lnTo>
                      <a:pt x="883" y="143"/>
                    </a:lnTo>
                    <a:lnTo>
                      <a:pt x="890" y="139"/>
                    </a:lnTo>
                    <a:lnTo>
                      <a:pt x="895" y="137"/>
                    </a:lnTo>
                    <a:lnTo>
                      <a:pt x="902" y="136"/>
                    </a:lnTo>
                    <a:lnTo>
                      <a:pt x="909" y="136"/>
                    </a:lnTo>
                    <a:lnTo>
                      <a:pt x="916" y="137"/>
                    </a:lnTo>
                    <a:lnTo>
                      <a:pt x="921" y="141"/>
                    </a:lnTo>
                    <a:lnTo>
                      <a:pt x="921" y="141"/>
                    </a:lnTo>
                    <a:lnTo>
                      <a:pt x="928" y="148"/>
                    </a:lnTo>
                    <a:lnTo>
                      <a:pt x="935" y="158"/>
                    </a:lnTo>
                    <a:lnTo>
                      <a:pt x="940" y="171"/>
                    </a:lnTo>
                    <a:lnTo>
                      <a:pt x="947" y="186"/>
                    </a:lnTo>
                    <a:lnTo>
                      <a:pt x="958" y="223"/>
                    </a:lnTo>
                    <a:lnTo>
                      <a:pt x="970" y="265"/>
                    </a:lnTo>
                    <a:lnTo>
                      <a:pt x="980" y="309"/>
                    </a:lnTo>
                    <a:lnTo>
                      <a:pt x="989" y="353"/>
                    </a:lnTo>
                    <a:lnTo>
                      <a:pt x="1000" y="422"/>
                    </a:lnTo>
                    <a:lnTo>
                      <a:pt x="1000" y="422"/>
                    </a:lnTo>
                    <a:lnTo>
                      <a:pt x="1004" y="449"/>
                    </a:lnTo>
                    <a:lnTo>
                      <a:pt x="1007" y="481"/>
                    </a:lnTo>
                    <a:lnTo>
                      <a:pt x="1010" y="513"/>
                    </a:lnTo>
                    <a:lnTo>
                      <a:pt x="1015" y="547"/>
                    </a:lnTo>
                    <a:lnTo>
                      <a:pt x="1021" y="583"/>
                    </a:lnTo>
                    <a:lnTo>
                      <a:pt x="1029" y="620"/>
                    </a:lnTo>
                    <a:lnTo>
                      <a:pt x="1036" y="637"/>
                    </a:lnTo>
                    <a:lnTo>
                      <a:pt x="1041" y="655"/>
                    </a:lnTo>
                    <a:lnTo>
                      <a:pt x="1049" y="673"/>
                    </a:lnTo>
                    <a:lnTo>
                      <a:pt x="1057" y="691"/>
                    </a:lnTo>
                    <a:lnTo>
                      <a:pt x="1057" y="691"/>
                    </a:lnTo>
                    <a:lnTo>
                      <a:pt x="1097" y="760"/>
                    </a:lnTo>
                    <a:lnTo>
                      <a:pt x="1136" y="828"/>
                    </a:lnTo>
                    <a:lnTo>
                      <a:pt x="1173" y="891"/>
                    </a:lnTo>
                    <a:lnTo>
                      <a:pt x="1190" y="919"/>
                    </a:lnTo>
                    <a:lnTo>
                      <a:pt x="1203" y="947"/>
                    </a:lnTo>
                    <a:lnTo>
                      <a:pt x="1203" y="947"/>
                    </a:lnTo>
                    <a:lnTo>
                      <a:pt x="1233" y="1003"/>
                    </a:lnTo>
                    <a:lnTo>
                      <a:pt x="1285" y="1092"/>
                    </a:lnTo>
                    <a:lnTo>
                      <a:pt x="1000" y="1283"/>
                    </a:lnTo>
                    <a:lnTo>
                      <a:pt x="854" y="1283"/>
                    </a:lnTo>
                    <a:lnTo>
                      <a:pt x="854" y="1283"/>
                    </a:lnTo>
                    <a:lnTo>
                      <a:pt x="794" y="1192"/>
                    </a:lnTo>
                    <a:lnTo>
                      <a:pt x="741" y="1112"/>
                    </a:lnTo>
                    <a:lnTo>
                      <a:pt x="718" y="1079"/>
                    </a:lnTo>
                    <a:lnTo>
                      <a:pt x="699" y="1052"/>
                    </a:lnTo>
                    <a:lnTo>
                      <a:pt x="683" y="1031"/>
                    </a:lnTo>
                    <a:lnTo>
                      <a:pt x="670" y="1019"/>
                    </a:lnTo>
                    <a:lnTo>
                      <a:pt x="670" y="1019"/>
                    </a:lnTo>
                    <a:lnTo>
                      <a:pt x="646" y="997"/>
                    </a:lnTo>
                    <a:lnTo>
                      <a:pt x="617" y="975"/>
                    </a:lnTo>
                    <a:lnTo>
                      <a:pt x="587" y="952"/>
                    </a:lnTo>
                    <a:lnTo>
                      <a:pt x="555" y="930"/>
                    </a:lnTo>
                    <a:lnTo>
                      <a:pt x="522" y="910"/>
                    </a:lnTo>
                    <a:lnTo>
                      <a:pt x="487" y="891"/>
                    </a:lnTo>
                    <a:lnTo>
                      <a:pt x="452" y="874"/>
                    </a:lnTo>
                    <a:lnTo>
                      <a:pt x="435" y="868"/>
                    </a:lnTo>
                    <a:lnTo>
                      <a:pt x="418" y="861"/>
                    </a:lnTo>
                    <a:lnTo>
                      <a:pt x="418" y="861"/>
                    </a:lnTo>
                    <a:lnTo>
                      <a:pt x="339" y="836"/>
                    </a:lnTo>
                    <a:lnTo>
                      <a:pt x="297" y="823"/>
                    </a:lnTo>
                    <a:lnTo>
                      <a:pt x="255" y="806"/>
                    </a:lnTo>
                    <a:lnTo>
                      <a:pt x="215" y="790"/>
                    </a:lnTo>
                    <a:lnTo>
                      <a:pt x="198" y="780"/>
                    </a:lnTo>
                    <a:lnTo>
                      <a:pt x="181" y="771"/>
                    </a:lnTo>
                    <a:lnTo>
                      <a:pt x="166" y="761"/>
                    </a:lnTo>
                    <a:lnTo>
                      <a:pt x="154" y="750"/>
                    </a:lnTo>
                    <a:lnTo>
                      <a:pt x="143" y="740"/>
                    </a:lnTo>
                    <a:lnTo>
                      <a:pt x="135" y="729"/>
                    </a:lnTo>
                    <a:lnTo>
                      <a:pt x="135" y="729"/>
                    </a:lnTo>
                    <a:lnTo>
                      <a:pt x="123" y="703"/>
                    </a:lnTo>
                    <a:lnTo>
                      <a:pt x="109" y="674"/>
                    </a:lnTo>
                    <a:lnTo>
                      <a:pt x="81" y="610"/>
                    </a:lnTo>
                    <a:lnTo>
                      <a:pt x="53" y="547"/>
                    </a:lnTo>
                    <a:lnTo>
                      <a:pt x="40" y="522"/>
                    </a:lnTo>
                    <a:lnTo>
                      <a:pt x="29" y="498"/>
                    </a:lnTo>
                    <a:lnTo>
                      <a:pt x="29" y="498"/>
                    </a:lnTo>
                    <a:lnTo>
                      <a:pt x="19" y="481"/>
                    </a:lnTo>
                    <a:lnTo>
                      <a:pt x="11" y="463"/>
                    </a:lnTo>
                    <a:lnTo>
                      <a:pt x="6" y="445"/>
                    </a:lnTo>
                    <a:lnTo>
                      <a:pt x="1" y="430"/>
                    </a:lnTo>
                    <a:lnTo>
                      <a:pt x="0" y="414"/>
                    </a:lnTo>
                    <a:lnTo>
                      <a:pt x="0" y="399"/>
                    </a:lnTo>
                    <a:lnTo>
                      <a:pt x="3" y="384"/>
                    </a:lnTo>
                    <a:lnTo>
                      <a:pt x="8" y="368"/>
                    </a:lnTo>
                    <a:lnTo>
                      <a:pt x="8" y="368"/>
                    </a:lnTo>
                    <a:lnTo>
                      <a:pt x="23" y="335"/>
                    </a:lnTo>
                    <a:lnTo>
                      <a:pt x="30" y="318"/>
                    </a:lnTo>
                    <a:lnTo>
                      <a:pt x="38" y="306"/>
                    </a:lnTo>
                    <a:lnTo>
                      <a:pt x="45" y="297"/>
                    </a:lnTo>
                    <a:lnTo>
                      <a:pt x="49" y="295"/>
                    </a:lnTo>
                    <a:lnTo>
                      <a:pt x="52" y="295"/>
                    </a:lnTo>
                    <a:lnTo>
                      <a:pt x="55" y="297"/>
                    </a:lnTo>
                    <a:lnTo>
                      <a:pt x="56" y="301"/>
                    </a:lnTo>
                    <a:lnTo>
                      <a:pt x="57" y="308"/>
                    </a:lnTo>
                    <a:lnTo>
                      <a:pt x="59" y="317"/>
                    </a:lnTo>
                    <a:lnTo>
                      <a:pt x="59" y="317"/>
                    </a:lnTo>
                    <a:lnTo>
                      <a:pt x="60" y="336"/>
                    </a:lnTo>
                    <a:lnTo>
                      <a:pt x="63" y="354"/>
                    </a:lnTo>
                    <a:lnTo>
                      <a:pt x="66" y="370"/>
                    </a:lnTo>
                    <a:lnTo>
                      <a:pt x="70" y="385"/>
                    </a:lnTo>
                    <a:lnTo>
                      <a:pt x="75" y="400"/>
                    </a:lnTo>
                    <a:lnTo>
                      <a:pt x="82" y="415"/>
                    </a:lnTo>
                    <a:lnTo>
                      <a:pt x="91" y="432"/>
                    </a:lnTo>
                    <a:lnTo>
                      <a:pt x="104" y="449"/>
                    </a:lnTo>
                    <a:lnTo>
                      <a:pt x="104" y="449"/>
                    </a:lnTo>
                    <a:lnTo>
                      <a:pt x="127" y="483"/>
                    </a:lnTo>
                    <a:lnTo>
                      <a:pt x="143" y="511"/>
                    </a:lnTo>
                    <a:lnTo>
                      <a:pt x="155" y="538"/>
                    </a:lnTo>
                    <a:lnTo>
                      <a:pt x="169" y="568"/>
                    </a:lnTo>
                    <a:lnTo>
                      <a:pt x="169" y="568"/>
                    </a:lnTo>
                    <a:lnTo>
                      <a:pt x="187" y="606"/>
                    </a:lnTo>
                    <a:lnTo>
                      <a:pt x="198" y="628"/>
                    </a:lnTo>
                    <a:lnTo>
                      <a:pt x="209" y="646"/>
                    </a:lnTo>
                    <a:lnTo>
                      <a:pt x="214" y="654"/>
                    </a:lnTo>
                    <a:lnTo>
                      <a:pt x="221" y="659"/>
                    </a:lnTo>
                    <a:lnTo>
                      <a:pt x="228" y="665"/>
                    </a:lnTo>
                    <a:lnTo>
                      <a:pt x="233" y="667"/>
                    </a:lnTo>
                    <a:lnTo>
                      <a:pt x="240" y="667"/>
                    </a:lnTo>
                    <a:lnTo>
                      <a:pt x="247" y="665"/>
                    </a:lnTo>
                    <a:lnTo>
                      <a:pt x="252" y="661"/>
                    </a:lnTo>
                    <a:lnTo>
                      <a:pt x="259" y="652"/>
                    </a:lnTo>
                    <a:lnTo>
                      <a:pt x="259" y="652"/>
                    </a:lnTo>
                    <a:lnTo>
                      <a:pt x="264" y="641"/>
                    </a:lnTo>
                    <a:lnTo>
                      <a:pt x="270" y="631"/>
                    </a:lnTo>
                    <a:lnTo>
                      <a:pt x="273" y="617"/>
                    </a:lnTo>
                    <a:lnTo>
                      <a:pt x="274" y="603"/>
                    </a:lnTo>
                    <a:lnTo>
                      <a:pt x="274" y="587"/>
                    </a:lnTo>
                    <a:lnTo>
                      <a:pt x="273" y="571"/>
                    </a:lnTo>
                    <a:lnTo>
                      <a:pt x="270" y="554"/>
                    </a:lnTo>
                    <a:lnTo>
                      <a:pt x="267" y="537"/>
                    </a:lnTo>
                    <a:lnTo>
                      <a:pt x="258" y="498"/>
                    </a:lnTo>
                    <a:lnTo>
                      <a:pt x="245" y="460"/>
                    </a:lnTo>
                    <a:lnTo>
                      <a:pt x="232" y="422"/>
                    </a:lnTo>
                    <a:lnTo>
                      <a:pt x="214" y="385"/>
                    </a:lnTo>
                    <a:lnTo>
                      <a:pt x="214" y="385"/>
                    </a:lnTo>
                    <a:lnTo>
                      <a:pt x="172" y="293"/>
                    </a:lnTo>
                    <a:lnTo>
                      <a:pt x="146" y="237"/>
                    </a:lnTo>
                    <a:lnTo>
                      <a:pt x="123" y="184"/>
                    </a:lnTo>
                    <a:lnTo>
                      <a:pt x="104" y="133"/>
                    </a:lnTo>
                    <a:lnTo>
                      <a:pt x="97" y="111"/>
                    </a:lnTo>
                    <a:lnTo>
                      <a:pt x="91" y="92"/>
                    </a:lnTo>
                    <a:lnTo>
                      <a:pt x="89" y="77"/>
                    </a:lnTo>
                    <a:lnTo>
                      <a:pt x="87" y="65"/>
                    </a:lnTo>
                    <a:lnTo>
                      <a:pt x="89" y="61"/>
                    </a:lnTo>
                    <a:lnTo>
                      <a:pt x="90" y="57"/>
                    </a:lnTo>
                    <a:lnTo>
                      <a:pt x="93" y="55"/>
                    </a:lnTo>
                    <a:lnTo>
                      <a:pt x="97" y="55"/>
                    </a:lnTo>
                    <a:lnTo>
                      <a:pt x="97" y="55"/>
                    </a:lnTo>
                    <a:lnTo>
                      <a:pt x="109" y="55"/>
                    </a:lnTo>
                    <a:lnTo>
                      <a:pt x="120" y="58"/>
                    </a:lnTo>
                    <a:lnTo>
                      <a:pt x="136" y="61"/>
                    </a:lnTo>
                    <a:lnTo>
                      <a:pt x="143" y="61"/>
                    </a:lnTo>
                    <a:lnTo>
                      <a:pt x="150" y="58"/>
                    </a:lnTo>
                    <a:lnTo>
                      <a:pt x="158" y="54"/>
                    </a:lnTo>
                    <a:lnTo>
                      <a:pt x="168" y="47"/>
                    </a:lnTo>
                    <a:lnTo>
                      <a:pt x="168" y="47"/>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53" name="Freeform 70"/>
              <p:cNvSpPr/>
              <p:nvPr/>
            </p:nvSpPr>
            <p:spPr bwMode="auto">
              <a:xfrm rot="1800000">
                <a:off x="2501363" y="3283255"/>
                <a:ext cx="159230" cy="153375"/>
              </a:xfrm>
              <a:custGeom>
                <a:avLst/>
                <a:gdLst/>
                <a:ahLst/>
                <a:cxnLst>
                  <a:cxn ang="0">
                    <a:pos x="16" y="2"/>
                  </a:cxn>
                  <a:cxn ang="0">
                    <a:pos x="16" y="2"/>
                  </a:cxn>
                  <a:cxn ang="0">
                    <a:pos x="9" y="4"/>
                  </a:cxn>
                  <a:cxn ang="0">
                    <a:pos x="5" y="10"/>
                  </a:cxn>
                  <a:cxn ang="0">
                    <a:pos x="1" y="15"/>
                  </a:cxn>
                  <a:cxn ang="0">
                    <a:pos x="0" y="23"/>
                  </a:cxn>
                  <a:cxn ang="0">
                    <a:pos x="0" y="31"/>
                  </a:cxn>
                  <a:cxn ang="0">
                    <a:pos x="0" y="41"/>
                  </a:cxn>
                  <a:cxn ang="0">
                    <a:pos x="1" y="52"/>
                  </a:cxn>
                  <a:cxn ang="0">
                    <a:pos x="4" y="63"/>
                  </a:cxn>
                  <a:cxn ang="0">
                    <a:pos x="14" y="86"/>
                  </a:cxn>
                  <a:cxn ang="0">
                    <a:pos x="26" y="112"/>
                  </a:cxn>
                  <a:cxn ang="0">
                    <a:pos x="41" y="136"/>
                  </a:cxn>
                  <a:cxn ang="0">
                    <a:pos x="50" y="147"/>
                  </a:cxn>
                  <a:cxn ang="0">
                    <a:pos x="60" y="160"/>
                  </a:cxn>
                  <a:cxn ang="0">
                    <a:pos x="60" y="160"/>
                  </a:cxn>
                  <a:cxn ang="0">
                    <a:pos x="79" y="181"/>
                  </a:cxn>
                  <a:cxn ang="0">
                    <a:pos x="99" y="202"/>
                  </a:cxn>
                  <a:cxn ang="0">
                    <a:pos x="121" y="221"/>
                  </a:cxn>
                  <a:cxn ang="0">
                    <a:pos x="142" y="237"/>
                  </a:cxn>
                  <a:cxn ang="0">
                    <a:pos x="163" y="251"/>
                  </a:cxn>
                  <a:cxn ang="0">
                    <a:pos x="173" y="256"/>
                  </a:cxn>
                  <a:cxn ang="0">
                    <a:pos x="182" y="260"/>
                  </a:cxn>
                  <a:cxn ang="0">
                    <a:pos x="192" y="262"/>
                  </a:cxn>
                  <a:cxn ang="0">
                    <a:pos x="202" y="263"/>
                  </a:cxn>
                  <a:cxn ang="0">
                    <a:pos x="210" y="263"/>
                  </a:cxn>
                  <a:cxn ang="0">
                    <a:pos x="218" y="260"/>
                  </a:cxn>
                  <a:cxn ang="0">
                    <a:pos x="218" y="260"/>
                  </a:cxn>
                  <a:cxn ang="0">
                    <a:pos x="248" y="251"/>
                  </a:cxn>
                  <a:cxn ang="0">
                    <a:pos x="260" y="245"/>
                  </a:cxn>
                  <a:cxn ang="0">
                    <a:pos x="264" y="243"/>
                  </a:cxn>
                  <a:cxn ang="0">
                    <a:pos x="268" y="239"/>
                  </a:cxn>
                  <a:cxn ang="0">
                    <a:pos x="270" y="235"/>
                  </a:cxn>
                  <a:cxn ang="0">
                    <a:pos x="271" y="229"/>
                  </a:cxn>
                  <a:cxn ang="0">
                    <a:pos x="270" y="224"/>
                  </a:cxn>
                  <a:cxn ang="0">
                    <a:pos x="266" y="217"/>
                  </a:cxn>
                  <a:cxn ang="0">
                    <a:pos x="262" y="210"/>
                  </a:cxn>
                  <a:cxn ang="0">
                    <a:pos x="253" y="200"/>
                  </a:cxn>
                  <a:cxn ang="0">
                    <a:pos x="232" y="179"/>
                  </a:cxn>
                  <a:cxn ang="0">
                    <a:pos x="232" y="179"/>
                  </a:cxn>
                  <a:cxn ang="0">
                    <a:pos x="203" y="151"/>
                  </a:cxn>
                  <a:cxn ang="0">
                    <a:pos x="173" y="120"/>
                  </a:cxn>
                  <a:cxn ang="0">
                    <a:pos x="142" y="89"/>
                  </a:cxn>
                  <a:cxn ang="0">
                    <a:pos x="110" y="59"/>
                  </a:cxn>
                  <a:cxn ang="0">
                    <a:pos x="80" y="33"/>
                  </a:cxn>
                  <a:cxn ang="0">
                    <a:pos x="67" y="22"/>
                  </a:cxn>
                  <a:cxn ang="0">
                    <a:pos x="54" y="12"/>
                  </a:cxn>
                  <a:cxn ang="0">
                    <a:pos x="42" y="6"/>
                  </a:cxn>
                  <a:cxn ang="0">
                    <a:pos x="33" y="2"/>
                  </a:cxn>
                  <a:cxn ang="0">
                    <a:pos x="23" y="0"/>
                  </a:cxn>
                  <a:cxn ang="0">
                    <a:pos x="19" y="0"/>
                  </a:cxn>
                  <a:cxn ang="0">
                    <a:pos x="16" y="2"/>
                  </a:cxn>
                  <a:cxn ang="0">
                    <a:pos x="16" y="2"/>
                  </a:cxn>
                </a:cxnLst>
                <a:rect l="0" t="0" r="r" b="b"/>
                <a:pathLst>
                  <a:path w="271" h="263">
                    <a:moveTo>
                      <a:pt x="16" y="2"/>
                    </a:moveTo>
                    <a:lnTo>
                      <a:pt x="16" y="2"/>
                    </a:lnTo>
                    <a:lnTo>
                      <a:pt x="9" y="4"/>
                    </a:lnTo>
                    <a:lnTo>
                      <a:pt x="5" y="10"/>
                    </a:lnTo>
                    <a:lnTo>
                      <a:pt x="1" y="15"/>
                    </a:lnTo>
                    <a:lnTo>
                      <a:pt x="0" y="23"/>
                    </a:lnTo>
                    <a:lnTo>
                      <a:pt x="0" y="31"/>
                    </a:lnTo>
                    <a:lnTo>
                      <a:pt x="0" y="41"/>
                    </a:lnTo>
                    <a:lnTo>
                      <a:pt x="1" y="52"/>
                    </a:lnTo>
                    <a:lnTo>
                      <a:pt x="4" y="63"/>
                    </a:lnTo>
                    <a:lnTo>
                      <a:pt x="14" y="86"/>
                    </a:lnTo>
                    <a:lnTo>
                      <a:pt x="26" y="112"/>
                    </a:lnTo>
                    <a:lnTo>
                      <a:pt x="41" y="136"/>
                    </a:lnTo>
                    <a:lnTo>
                      <a:pt x="50" y="147"/>
                    </a:lnTo>
                    <a:lnTo>
                      <a:pt x="60" y="160"/>
                    </a:lnTo>
                    <a:lnTo>
                      <a:pt x="60" y="160"/>
                    </a:lnTo>
                    <a:lnTo>
                      <a:pt x="79" y="181"/>
                    </a:lnTo>
                    <a:lnTo>
                      <a:pt x="99" y="202"/>
                    </a:lnTo>
                    <a:lnTo>
                      <a:pt x="121" y="221"/>
                    </a:lnTo>
                    <a:lnTo>
                      <a:pt x="142" y="237"/>
                    </a:lnTo>
                    <a:lnTo>
                      <a:pt x="163" y="251"/>
                    </a:lnTo>
                    <a:lnTo>
                      <a:pt x="173" y="256"/>
                    </a:lnTo>
                    <a:lnTo>
                      <a:pt x="182" y="260"/>
                    </a:lnTo>
                    <a:lnTo>
                      <a:pt x="192" y="262"/>
                    </a:lnTo>
                    <a:lnTo>
                      <a:pt x="202" y="263"/>
                    </a:lnTo>
                    <a:lnTo>
                      <a:pt x="210" y="263"/>
                    </a:lnTo>
                    <a:lnTo>
                      <a:pt x="218" y="260"/>
                    </a:lnTo>
                    <a:lnTo>
                      <a:pt x="218" y="260"/>
                    </a:lnTo>
                    <a:lnTo>
                      <a:pt x="248" y="251"/>
                    </a:lnTo>
                    <a:lnTo>
                      <a:pt x="260" y="245"/>
                    </a:lnTo>
                    <a:lnTo>
                      <a:pt x="264" y="243"/>
                    </a:lnTo>
                    <a:lnTo>
                      <a:pt x="268" y="239"/>
                    </a:lnTo>
                    <a:lnTo>
                      <a:pt x="270" y="235"/>
                    </a:lnTo>
                    <a:lnTo>
                      <a:pt x="271" y="229"/>
                    </a:lnTo>
                    <a:lnTo>
                      <a:pt x="270" y="224"/>
                    </a:lnTo>
                    <a:lnTo>
                      <a:pt x="266" y="217"/>
                    </a:lnTo>
                    <a:lnTo>
                      <a:pt x="262" y="210"/>
                    </a:lnTo>
                    <a:lnTo>
                      <a:pt x="253" y="200"/>
                    </a:lnTo>
                    <a:lnTo>
                      <a:pt x="232" y="179"/>
                    </a:lnTo>
                    <a:lnTo>
                      <a:pt x="232" y="179"/>
                    </a:lnTo>
                    <a:lnTo>
                      <a:pt x="203" y="151"/>
                    </a:lnTo>
                    <a:lnTo>
                      <a:pt x="173" y="120"/>
                    </a:lnTo>
                    <a:lnTo>
                      <a:pt x="142" y="89"/>
                    </a:lnTo>
                    <a:lnTo>
                      <a:pt x="110" y="59"/>
                    </a:lnTo>
                    <a:lnTo>
                      <a:pt x="80" y="33"/>
                    </a:lnTo>
                    <a:lnTo>
                      <a:pt x="67" y="22"/>
                    </a:lnTo>
                    <a:lnTo>
                      <a:pt x="54" y="12"/>
                    </a:lnTo>
                    <a:lnTo>
                      <a:pt x="42" y="6"/>
                    </a:lnTo>
                    <a:lnTo>
                      <a:pt x="33" y="2"/>
                    </a:lnTo>
                    <a:lnTo>
                      <a:pt x="23" y="0"/>
                    </a:lnTo>
                    <a:lnTo>
                      <a:pt x="19" y="0"/>
                    </a:lnTo>
                    <a:lnTo>
                      <a:pt x="16" y="2"/>
                    </a:lnTo>
                    <a:lnTo>
                      <a:pt x="16" y="2"/>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54" name="Freeform 71"/>
              <p:cNvSpPr/>
              <p:nvPr/>
            </p:nvSpPr>
            <p:spPr bwMode="auto">
              <a:xfrm rot="1800000">
                <a:off x="2617654" y="3353311"/>
                <a:ext cx="110056" cy="112397"/>
              </a:xfrm>
              <a:custGeom>
                <a:avLst/>
                <a:gdLst/>
                <a:ahLst/>
                <a:cxnLst>
                  <a:cxn ang="0">
                    <a:pos x="13" y="1"/>
                  </a:cxn>
                  <a:cxn ang="0">
                    <a:pos x="13" y="1"/>
                  </a:cxn>
                  <a:cxn ang="0">
                    <a:pos x="6" y="7"/>
                  </a:cxn>
                  <a:cxn ang="0">
                    <a:pos x="2" y="15"/>
                  </a:cxn>
                  <a:cxn ang="0">
                    <a:pos x="0" y="23"/>
                  </a:cxn>
                  <a:cxn ang="0">
                    <a:pos x="0" y="34"/>
                  </a:cxn>
                  <a:cxn ang="0">
                    <a:pos x="0" y="45"/>
                  </a:cxn>
                  <a:cxn ang="0">
                    <a:pos x="2" y="57"/>
                  </a:cxn>
                  <a:cxn ang="0">
                    <a:pos x="5" y="70"/>
                  </a:cxn>
                  <a:cxn ang="0">
                    <a:pos x="9" y="82"/>
                  </a:cxn>
                  <a:cxn ang="0">
                    <a:pos x="15" y="96"/>
                  </a:cxn>
                  <a:cxn ang="0">
                    <a:pos x="21" y="108"/>
                  </a:cxn>
                  <a:cxn ang="0">
                    <a:pos x="30" y="120"/>
                  </a:cxn>
                  <a:cxn ang="0">
                    <a:pos x="38" y="132"/>
                  </a:cxn>
                  <a:cxn ang="0">
                    <a:pos x="47" y="143"/>
                  </a:cxn>
                  <a:cxn ang="0">
                    <a:pos x="57" y="154"/>
                  </a:cxn>
                  <a:cxn ang="0">
                    <a:pos x="68" y="162"/>
                  </a:cxn>
                  <a:cxn ang="0">
                    <a:pos x="79" y="170"/>
                  </a:cxn>
                  <a:cxn ang="0">
                    <a:pos x="79" y="170"/>
                  </a:cxn>
                  <a:cxn ang="0">
                    <a:pos x="90" y="177"/>
                  </a:cxn>
                  <a:cxn ang="0">
                    <a:pos x="102" y="183"/>
                  </a:cxn>
                  <a:cxn ang="0">
                    <a:pos x="113" y="187"/>
                  </a:cxn>
                  <a:cxn ang="0">
                    <a:pos x="125" y="190"/>
                  </a:cxn>
                  <a:cxn ang="0">
                    <a:pos x="136" y="191"/>
                  </a:cxn>
                  <a:cxn ang="0">
                    <a:pos x="147" y="192"/>
                  </a:cxn>
                  <a:cxn ang="0">
                    <a:pos x="156" y="192"/>
                  </a:cxn>
                  <a:cxn ang="0">
                    <a:pos x="166" y="191"/>
                  </a:cxn>
                  <a:cxn ang="0">
                    <a:pos x="174" y="188"/>
                  </a:cxn>
                  <a:cxn ang="0">
                    <a:pos x="179" y="184"/>
                  </a:cxn>
                  <a:cxn ang="0">
                    <a:pos x="185" y="180"/>
                  </a:cxn>
                  <a:cxn ang="0">
                    <a:pos x="188" y="173"/>
                  </a:cxn>
                  <a:cxn ang="0">
                    <a:pos x="188" y="166"/>
                  </a:cxn>
                  <a:cxn ang="0">
                    <a:pos x="186" y="160"/>
                  </a:cxn>
                  <a:cxn ang="0">
                    <a:pos x="182" y="150"/>
                  </a:cxn>
                  <a:cxn ang="0">
                    <a:pos x="177" y="140"/>
                  </a:cxn>
                  <a:cxn ang="0">
                    <a:pos x="177" y="140"/>
                  </a:cxn>
                  <a:cxn ang="0">
                    <a:pos x="158" y="117"/>
                  </a:cxn>
                  <a:cxn ang="0">
                    <a:pos x="136" y="94"/>
                  </a:cxn>
                  <a:cxn ang="0">
                    <a:pos x="111" y="70"/>
                  </a:cxn>
                  <a:cxn ang="0">
                    <a:pos x="87" y="46"/>
                  </a:cxn>
                  <a:cxn ang="0">
                    <a:pos x="64" y="27"/>
                  </a:cxn>
                  <a:cxn ang="0">
                    <a:pos x="42" y="11"/>
                  </a:cxn>
                  <a:cxn ang="0">
                    <a:pos x="32" y="6"/>
                  </a:cxn>
                  <a:cxn ang="0">
                    <a:pos x="24" y="3"/>
                  </a:cxn>
                  <a:cxn ang="0">
                    <a:pos x="17" y="0"/>
                  </a:cxn>
                  <a:cxn ang="0">
                    <a:pos x="13" y="1"/>
                  </a:cxn>
                  <a:cxn ang="0">
                    <a:pos x="13" y="1"/>
                  </a:cxn>
                </a:cxnLst>
                <a:rect l="0" t="0" r="r" b="b"/>
                <a:pathLst>
                  <a:path w="188" h="192">
                    <a:moveTo>
                      <a:pt x="13" y="1"/>
                    </a:moveTo>
                    <a:lnTo>
                      <a:pt x="13" y="1"/>
                    </a:lnTo>
                    <a:lnTo>
                      <a:pt x="6" y="7"/>
                    </a:lnTo>
                    <a:lnTo>
                      <a:pt x="2" y="15"/>
                    </a:lnTo>
                    <a:lnTo>
                      <a:pt x="0" y="23"/>
                    </a:lnTo>
                    <a:lnTo>
                      <a:pt x="0" y="34"/>
                    </a:lnTo>
                    <a:lnTo>
                      <a:pt x="0" y="45"/>
                    </a:lnTo>
                    <a:lnTo>
                      <a:pt x="2" y="57"/>
                    </a:lnTo>
                    <a:lnTo>
                      <a:pt x="5" y="70"/>
                    </a:lnTo>
                    <a:lnTo>
                      <a:pt x="9" y="82"/>
                    </a:lnTo>
                    <a:lnTo>
                      <a:pt x="15" y="96"/>
                    </a:lnTo>
                    <a:lnTo>
                      <a:pt x="21" y="108"/>
                    </a:lnTo>
                    <a:lnTo>
                      <a:pt x="30" y="120"/>
                    </a:lnTo>
                    <a:lnTo>
                      <a:pt x="38" y="132"/>
                    </a:lnTo>
                    <a:lnTo>
                      <a:pt x="47" y="143"/>
                    </a:lnTo>
                    <a:lnTo>
                      <a:pt x="57" y="154"/>
                    </a:lnTo>
                    <a:lnTo>
                      <a:pt x="68" y="162"/>
                    </a:lnTo>
                    <a:lnTo>
                      <a:pt x="79" y="170"/>
                    </a:lnTo>
                    <a:lnTo>
                      <a:pt x="79" y="170"/>
                    </a:lnTo>
                    <a:lnTo>
                      <a:pt x="90" y="177"/>
                    </a:lnTo>
                    <a:lnTo>
                      <a:pt x="102" y="183"/>
                    </a:lnTo>
                    <a:lnTo>
                      <a:pt x="113" y="187"/>
                    </a:lnTo>
                    <a:lnTo>
                      <a:pt x="125" y="190"/>
                    </a:lnTo>
                    <a:lnTo>
                      <a:pt x="136" y="191"/>
                    </a:lnTo>
                    <a:lnTo>
                      <a:pt x="147" y="192"/>
                    </a:lnTo>
                    <a:lnTo>
                      <a:pt x="156" y="192"/>
                    </a:lnTo>
                    <a:lnTo>
                      <a:pt x="166" y="191"/>
                    </a:lnTo>
                    <a:lnTo>
                      <a:pt x="174" y="188"/>
                    </a:lnTo>
                    <a:lnTo>
                      <a:pt x="179" y="184"/>
                    </a:lnTo>
                    <a:lnTo>
                      <a:pt x="185" y="180"/>
                    </a:lnTo>
                    <a:lnTo>
                      <a:pt x="188" y="173"/>
                    </a:lnTo>
                    <a:lnTo>
                      <a:pt x="188" y="166"/>
                    </a:lnTo>
                    <a:lnTo>
                      <a:pt x="186" y="160"/>
                    </a:lnTo>
                    <a:lnTo>
                      <a:pt x="182" y="150"/>
                    </a:lnTo>
                    <a:lnTo>
                      <a:pt x="177" y="140"/>
                    </a:lnTo>
                    <a:lnTo>
                      <a:pt x="177" y="140"/>
                    </a:lnTo>
                    <a:lnTo>
                      <a:pt x="158" y="117"/>
                    </a:lnTo>
                    <a:lnTo>
                      <a:pt x="136" y="94"/>
                    </a:lnTo>
                    <a:lnTo>
                      <a:pt x="111" y="70"/>
                    </a:lnTo>
                    <a:lnTo>
                      <a:pt x="87" y="46"/>
                    </a:lnTo>
                    <a:lnTo>
                      <a:pt x="64" y="27"/>
                    </a:lnTo>
                    <a:lnTo>
                      <a:pt x="42" y="11"/>
                    </a:lnTo>
                    <a:lnTo>
                      <a:pt x="32" y="6"/>
                    </a:lnTo>
                    <a:lnTo>
                      <a:pt x="24" y="3"/>
                    </a:lnTo>
                    <a:lnTo>
                      <a:pt x="17" y="0"/>
                    </a:lnTo>
                    <a:lnTo>
                      <a:pt x="13" y="1"/>
                    </a:lnTo>
                    <a:lnTo>
                      <a:pt x="13" y="1"/>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55" name="Freeform 72"/>
              <p:cNvSpPr>
                <a:spLocks noEditPoints="1"/>
              </p:cNvSpPr>
              <p:nvPr/>
            </p:nvSpPr>
            <p:spPr bwMode="auto">
              <a:xfrm rot="1800000">
                <a:off x="2171464" y="3387032"/>
                <a:ext cx="90152" cy="142838"/>
              </a:xfrm>
              <a:custGeom>
                <a:avLst/>
                <a:gdLst/>
                <a:ahLst/>
                <a:cxnLst>
                  <a:cxn ang="0">
                    <a:pos x="0" y="9"/>
                  </a:cxn>
                  <a:cxn ang="0">
                    <a:pos x="0" y="9"/>
                  </a:cxn>
                  <a:cxn ang="0">
                    <a:pos x="11" y="4"/>
                  </a:cxn>
                  <a:cxn ang="0">
                    <a:pos x="21" y="0"/>
                  </a:cxn>
                  <a:cxn ang="0">
                    <a:pos x="30" y="0"/>
                  </a:cxn>
                  <a:cxn ang="0">
                    <a:pos x="39" y="1"/>
                  </a:cxn>
                  <a:cxn ang="0">
                    <a:pos x="45" y="5"/>
                  </a:cxn>
                  <a:cxn ang="0">
                    <a:pos x="52" y="12"/>
                  </a:cxn>
                  <a:cxn ang="0">
                    <a:pos x="58" y="19"/>
                  </a:cxn>
                  <a:cxn ang="0">
                    <a:pos x="63" y="28"/>
                  </a:cxn>
                  <a:cxn ang="0">
                    <a:pos x="63" y="28"/>
                  </a:cxn>
                  <a:cxn ang="0">
                    <a:pos x="51" y="19"/>
                  </a:cxn>
                  <a:cxn ang="0">
                    <a:pos x="44" y="15"/>
                  </a:cxn>
                  <a:cxn ang="0">
                    <a:pos x="37" y="10"/>
                  </a:cxn>
                  <a:cxn ang="0">
                    <a:pos x="29" y="8"/>
                  </a:cxn>
                  <a:cxn ang="0">
                    <a:pos x="21" y="6"/>
                  </a:cxn>
                  <a:cxn ang="0">
                    <a:pos x="11" y="6"/>
                  </a:cxn>
                  <a:cxn ang="0">
                    <a:pos x="0" y="9"/>
                  </a:cxn>
                  <a:cxn ang="0">
                    <a:pos x="0" y="9"/>
                  </a:cxn>
                  <a:cxn ang="0">
                    <a:pos x="133" y="243"/>
                  </a:cxn>
                  <a:cxn ang="0">
                    <a:pos x="133" y="243"/>
                  </a:cxn>
                  <a:cxn ang="0">
                    <a:pos x="145" y="233"/>
                  </a:cxn>
                  <a:cxn ang="0">
                    <a:pos x="149" y="227"/>
                  </a:cxn>
                  <a:cxn ang="0">
                    <a:pos x="152" y="222"/>
                  </a:cxn>
                  <a:cxn ang="0">
                    <a:pos x="154" y="215"/>
                  </a:cxn>
                  <a:cxn ang="0">
                    <a:pos x="156" y="208"/>
                  </a:cxn>
                  <a:cxn ang="0">
                    <a:pos x="156" y="199"/>
                  </a:cxn>
                  <a:cxn ang="0">
                    <a:pos x="154" y="186"/>
                  </a:cxn>
                  <a:cxn ang="0">
                    <a:pos x="154" y="186"/>
                  </a:cxn>
                  <a:cxn ang="0">
                    <a:pos x="149" y="208"/>
                  </a:cxn>
                  <a:cxn ang="0">
                    <a:pos x="143" y="222"/>
                  </a:cxn>
                  <a:cxn ang="0">
                    <a:pos x="139" y="233"/>
                  </a:cxn>
                  <a:cxn ang="0">
                    <a:pos x="133" y="243"/>
                  </a:cxn>
                  <a:cxn ang="0">
                    <a:pos x="133" y="243"/>
                  </a:cxn>
                </a:cxnLst>
                <a:rect l="0" t="0" r="r" b="b"/>
                <a:pathLst>
                  <a:path w="156" h="243">
                    <a:moveTo>
                      <a:pt x="0" y="9"/>
                    </a:moveTo>
                    <a:lnTo>
                      <a:pt x="0" y="9"/>
                    </a:lnTo>
                    <a:lnTo>
                      <a:pt x="11" y="4"/>
                    </a:lnTo>
                    <a:lnTo>
                      <a:pt x="21" y="0"/>
                    </a:lnTo>
                    <a:lnTo>
                      <a:pt x="30" y="0"/>
                    </a:lnTo>
                    <a:lnTo>
                      <a:pt x="39" y="1"/>
                    </a:lnTo>
                    <a:lnTo>
                      <a:pt x="45" y="5"/>
                    </a:lnTo>
                    <a:lnTo>
                      <a:pt x="52" y="12"/>
                    </a:lnTo>
                    <a:lnTo>
                      <a:pt x="58" y="19"/>
                    </a:lnTo>
                    <a:lnTo>
                      <a:pt x="63" y="28"/>
                    </a:lnTo>
                    <a:lnTo>
                      <a:pt x="63" y="28"/>
                    </a:lnTo>
                    <a:lnTo>
                      <a:pt x="51" y="19"/>
                    </a:lnTo>
                    <a:lnTo>
                      <a:pt x="44" y="15"/>
                    </a:lnTo>
                    <a:lnTo>
                      <a:pt x="37" y="10"/>
                    </a:lnTo>
                    <a:lnTo>
                      <a:pt x="29" y="8"/>
                    </a:lnTo>
                    <a:lnTo>
                      <a:pt x="21" y="6"/>
                    </a:lnTo>
                    <a:lnTo>
                      <a:pt x="11" y="6"/>
                    </a:lnTo>
                    <a:lnTo>
                      <a:pt x="0" y="9"/>
                    </a:lnTo>
                    <a:lnTo>
                      <a:pt x="0" y="9"/>
                    </a:lnTo>
                    <a:close/>
                    <a:moveTo>
                      <a:pt x="133" y="243"/>
                    </a:moveTo>
                    <a:lnTo>
                      <a:pt x="133" y="243"/>
                    </a:lnTo>
                    <a:lnTo>
                      <a:pt x="145" y="233"/>
                    </a:lnTo>
                    <a:lnTo>
                      <a:pt x="149" y="227"/>
                    </a:lnTo>
                    <a:lnTo>
                      <a:pt x="152" y="222"/>
                    </a:lnTo>
                    <a:lnTo>
                      <a:pt x="154" y="215"/>
                    </a:lnTo>
                    <a:lnTo>
                      <a:pt x="156" y="208"/>
                    </a:lnTo>
                    <a:lnTo>
                      <a:pt x="156" y="199"/>
                    </a:lnTo>
                    <a:lnTo>
                      <a:pt x="154" y="186"/>
                    </a:lnTo>
                    <a:lnTo>
                      <a:pt x="154" y="186"/>
                    </a:lnTo>
                    <a:lnTo>
                      <a:pt x="149" y="208"/>
                    </a:lnTo>
                    <a:lnTo>
                      <a:pt x="143" y="222"/>
                    </a:lnTo>
                    <a:lnTo>
                      <a:pt x="139" y="233"/>
                    </a:lnTo>
                    <a:lnTo>
                      <a:pt x="133" y="243"/>
                    </a:lnTo>
                    <a:lnTo>
                      <a:pt x="133" y="243"/>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56" name="Freeform 73"/>
              <p:cNvSpPr/>
              <p:nvPr/>
            </p:nvSpPr>
            <p:spPr bwMode="auto">
              <a:xfrm rot="1800000">
                <a:off x="1512747" y="2737980"/>
                <a:ext cx="25758" cy="19903"/>
              </a:xfrm>
              <a:custGeom>
                <a:avLst/>
                <a:gdLst/>
                <a:ahLst/>
                <a:cxnLst>
                  <a:cxn ang="0">
                    <a:pos x="0" y="35"/>
                  </a:cxn>
                  <a:cxn ang="0">
                    <a:pos x="4" y="13"/>
                  </a:cxn>
                  <a:cxn ang="0">
                    <a:pos x="4" y="13"/>
                  </a:cxn>
                  <a:cxn ang="0">
                    <a:pos x="23" y="0"/>
                  </a:cxn>
                  <a:cxn ang="0">
                    <a:pos x="23" y="0"/>
                  </a:cxn>
                  <a:cxn ang="0">
                    <a:pos x="32" y="4"/>
                  </a:cxn>
                  <a:cxn ang="0">
                    <a:pos x="43" y="5"/>
                  </a:cxn>
                  <a:cxn ang="0">
                    <a:pos x="43" y="5"/>
                  </a:cxn>
                  <a:cxn ang="0">
                    <a:pos x="0" y="35"/>
                  </a:cxn>
                  <a:cxn ang="0">
                    <a:pos x="0" y="35"/>
                  </a:cxn>
                </a:cxnLst>
                <a:rect l="0" t="0" r="r" b="b"/>
                <a:pathLst>
                  <a:path w="43" h="35">
                    <a:moveTo>
                      <a:pt x="0" y="35"/>
                    </a:moveTo>
                    <a:lnTo>
                      <a:pt x="4" y="13"/>
                    </a:lnTo>
                    <a:lnTo>
                      <a:pt x="4" y="13"/>
                    </a:lnTo>
                    <a:lnTo>
                      <a:pt x="23" y="0"/>
                    </a:lnTo>
                    <a:lnTo>
                      <a:pt x="23" y="0"/>
                    </a:lnTo>
                    <a:lnTo>
                      <a:pt x="32" y="4"/>
                    </a:lnTo>
                    <a:lnTo>
                      <a:pt x="43" y="5"/>
                    </a:lnTo>
                    <a:lnTo>
                      <a:pt x="43" y="5"/>
                    </a:lnTo>
                    <a:lnTo>
                      <a:pt x="0" y="35"/>
                    </a:lnTo>
                    <a:lnTo>
                      <a:pt x="0" y="35"/>
                    </a:lnTo>
                    <a:close/>
                  </a:path>
                </a:pathLst>
              </a:custGeom>
              <a:noFill/>
              <a:ln w="1">
                <a:solidFill>
                  <a:srgbClr val="000000"/>
                </a:solidFill>
                <a:prstDash val="solid"/>
                <a:round/>
              </a:ln>
            </p:spPr>
            <p:txBody>
              <a:bodyPr vert="horz" wrap="square" lIns="121920" tIns="60960" rIns="121920" bIns="60960" numCol="1" anchor="t" anchorCtr="0" compatLnSpc="1"/>
              <a:lstStyle/>
              <a:p>
                <a:endParaRPr lang="en-US" sz="3200"/>
              </a:p>
            </p:txBody>
          </p:sp>
          <p:sp>
            <p:nvSpPr>
              <p:cNvPr id="57" name="Freeform 74"/>
              <p:cNvSpPr/>
              <p:nvPr/>
            </p:nvSpPr>
            <p:spPr bwMode="auto">
              <a:xfrm rot="1800000">
                <a:off x="1087508" y="2622274"/>
                <a:ext cx="494080" cy="561987"/>
              </a:xfrm>
              <a:custGeom>
                <a:avLst/>
                <a:gdLst/>
                <a:ahLst/>
                <a:cxnLst>
                  <a:cxn ang="0">
                    <a:pos x="95" y="959"/>
                  </a:cxn>
                  <a:cxn ang="0">
                    <a:pos x="120" y="936"/>
                  </a:cxn>
                  <a:cxn ang="0">
                    <a:pos x="147" y="901"/>
                  </a:cxn>
                  <a:cxn ang="0">
                    <a:pos x="180" y="868"/>
                  </a:cxn>
                  <a:cxn ang="0">
                    <a:pos x="249" y="801"/>
                  </a:cxn>
                  <a:cxn ang="0">
                    <a:pos x="279" y="767"/>
                  </a:cxn>
                  <a:cxn ang="0">
                    <a:pos x="291" y="752"/>
                  </a:cxn>
                  <a:cxn ang="0">
                    <a:pos x="301" y="736"/>
                  </a:cxn>
                  <a:cxn ang="0">
                    <a:pos x="323" y="691"/>
                  </a:cxn>
                  <a:cxn ang="0">
                    <a:pos x="324" y="685"/>
                  </a:cxn>
                  <a:cxn ang="0">
                    <a:pos x="333" y="653"/>
                  </a:cxn>
                  <a:cxn ang="0">
                    <a:pos x="344" y="626"/>
                  </a:cxn>
                  <a:cxn ang="0">
                    <a:pos x="354" y="591"/>
                  </a:cxn>
                  <a:cxn ang="0">
                    <a:pos x="357" y="600"/>
                  </a:cxn>
                  <a:cxn ang="0">
                    <a:pos x="376" y="568"/>
                  </a:cxn>
                  <a:cxn ang="0">
                    <a:pos x="433" y="499"/>
                  </a:cxn>
                  <a:cxn ang="0">
                    <a:pos x="441" y="489"/>
                  </a:cxn>
                  <a:cxn ang="0">
                    <a:pos x="494" y="444"/>
                  </a:cxn>
                  <a:cxn ang="0">
                    <a:pos x="599" y="358"/>
                  </a:cxn>
                  <a:cxn ang="0">
                    <a:pos x="599" y="357"/>
                  </a:cxn>
                  <a:cxn ang="0">
                    <a:pos x="680" y="290"/>
                  </a:cxn>
                  <a:cxn ang="0">
                    <a:pos x="723" y="251"/>
                  </a:cxn>
                  <a:cxn ang="0">
                    <a:pos x="759" y="215"/>
                  </a:cxn>
                  <a:cxn ang="0">
                    <a:pos x="794" y="170"/>
                  </a:cxn>
                  <a:cxn ang="0">
                    <a:pos x="798" y="165"/>
                  </a:cxn>
                  <a:cxn ang="0">
                    <a:pos x="808" y="164"/>
                  </a:cxn>
                  <a:cxn ang="0">
                    <a:pos x="827" y="131"/>
                  </a:cxn>
                  <a:cxn ang="0">
                    <a:pos x="839" y="104"/>
                  </a:cxn>
                  <a:cxn ang="0">
                    <a:pos x="843" y="80"/>
                  </a:cxn>
                  <a:cxn ang="0">
                    <a:pos x="842" y="60"/>
                  </a:cxn>
                  <a:cxn ang="0">
                    <a:pos x="825" y="45"/>
                  </a:cxn>
                  <a:cxn ang="0">
                    <a:pos x="775" y="1"/>
                  </a:cxn>
                  <a:cxn ang="0">
                    <a:pos x="760" y="0"/>
                  </a:cxn>
                  <a:cxn ang="0">
                    <a:pos x="730" y="1"/>
                  </a:cxn>
                  <a:cxn ang="0">
                    <a:pos x="699" y="8"/>
                  </a:cxn>
                  <a:cxn ang="0">
                    <a:pos x="666" y="19"/>
                  </a:cxn>
                  <a:cxn ang="0">
                    <a:pos x="614" y="44"/>
                  </a:cxn>
                  <a:cxn ang="0">
                    <a:pos x="545" y="85"/>
                  </a:cxn>
                  <a:cxn ang="0">
                    <a:pos x="477" y="135"/>
                  </a:cxn>
                  <a:cxn ang="0">
                    <a:pos x="413" y="188"/>
                  </a:cxn>
                  <a:cxn ang="0">
                    <a:pos x="329" y="264"/>
                  </a:cxn>
                  <a:cxn ang="0">
                    <a:pos x="287" y="308"/>
                  </a:cxn>
                  <a:cxn ang="0">
                    <a:pos x="212" y="352"/>
                  </a:cxn>
                  <a:cxn ang="0">
                    <a:pos x="150" y="399"/>
                  </a:cxn>
                  <a:cxn ang="0">
                    <a:pos x="101" y="450"/>
                  </a:cxn>
                  <a:cxn ang="0">
                    <a:pos x="62" y="503"/>
                  </a:cxn>
                  <a:cxn ang="0">
                    <a:pos x="34" y="557"/>
                  </a:cxn>
                  <a:cxn ang="0">
                    <a:pos x="15" y="612"/>
                  </a:cxn>
                  <a:cxn ang="0">
                    <a:pos x="4" y="666"/>
                  </a:cxn>
                  <a:cxn ang="0">
                    <a:pos x="0" y="718"/>
                  </a:cxn>
                  <a:cxn ang="0">
                    <a:pos x="1" y="767"/>
                  </a:cxn>
                  <a:cxn ang="0">
                    <a:pos x="8" y="814"/>
                  </a:cxn>
                  <a:cxn ang="0">
                    <a:pos x="19" y="854"/>
                  </a:cxn>
                  <a:cxn ang="0">
                    <a:pos x="32" y="891"/>
                  </a:cxn>
                  <a:cxn ang="0">
                    <a:pos x="49" y="920"/>
                  </a:cxn>
                  <a:cxn ang="0">
                    <a:pos x="65" y="942"/>
                  </a:cxn>
                  <a:cxn ang="0">
                    <a:pos x="80" y="955"/>
                  </a:cxn>
                  <a:cxn ang="0">
                    <a:pos x="95" y="959"/>
                  </a:cxn>
                </a:cxnLst>
                <a:rect l="0" t="0" r="r" b="b"/>
                <a:pathLst>
                  <a:path w="843" h="959">
                    <a:moveTo>
                      <a:pt x="95" y="959"/>
                    </a:moveTo>
                    <a:lnTo>
                      <a:pt x="95" y="959"/>
                    </a:lnTo>
                    <a:lnTo>
                      <a:pt x="120" y="936"/>
                    </a:lnTo>
                    <a:lnTo>
                      <a:pt x="120" y="936"/>
                    </a:lnTo>
                    <a:lnTo>
                      <a:pt x="133" y="918"/>
                    </a:lnTo>
                    <a:lnTo>
                      <a:pt x="147" y="901"/>
                    </a:lnTo>
                    <a:lnTo>
                      <a:pt x="163" y="884"/>
                    </a:lnTo>
                    <a:lnTo>
                      <a:pt x="180" y="868"/>
                    </a:lnTo>
                    <a:lnTo>
                      <a:pt x="215" y="835"/>
                    </a:lnTo>
                    <a:lnTo>
                      <a:pt x="249" y="801"/>
                    </a:lnTo>
                    <a:lnTo>
                      <a:pt x="249" y="801"/>
                    </a:lnTo>
                    <a:lnTo>
                      <a:pt x="279" y="767"/>
                    </a:lnTo>
                    <a:lnTo>
                      <a:pt x="279" y="767"/>
                    </a:lnTo>
                    <a:lnTo>
                      <a:pt x="291" y="752"/>
                    </a:lnTo>
                    <a:lnTo>
                      <a:pt x="301" y="736"/>
                    </a:lnTo>
                    <a:lnTo>
                      <a:pt x="301" y="736"/>
                    </a:lnTo>
                    <a:lnTo>
                      <a:pt x="312" y="714"/>
                    </a:lnTo>
                    <a:lnTo>
                      <a:pt x="323" y="691"/>
                    </a:lnTo>
                    <a:lnTo>
                      <a:pt x="323" y="691"/>
                    </a:lnTo>
                    <a:lnTo>
                      <a:pt x="324" y="685"/>
                    </a:lnTo>
                    <a:lnTo>
                      <a:pt x="324" y="685"/>
                    </a:lnTo>
                    <a:lnTo>
                      <a:pt x="333" y="653"/>
                    </a:lnTo>
                    <a:lnTo>
                      <a:pt x="344" y="626"/>
                    </a:lnTo>
                    <a:lnTo>
                      <a:pt x="344" y="626"/>
                    </a:lnTo>
                    <a:lnTo>
                      <a:pt x="354" y="591"/>
                    </a:lnTo>
                    <a:lnTo>
                      <a:pt x="354" y="591"/>
                    </a:lnTo>
                    <a:lnTo>
                      <a:pt x="357" y="600"/>
                    </a:lnTo>
                    <a:lnTo>
                      <a:pt x="357" y="600"/>
                    </a:lnTo>
                    <a:lnTo>
                      <a:pt x="366" y="583"/>
                    </a:lnTo>
                    <a:lnTo>
                      <a:pt x="376" y="568"/>
                    </a:lnTo>
                    <a:lnTo>
                      <a:pt x="395" y="542"/>
                    </a:lnTo>
                    <a:lnTo>
                      <a:pt x="433" y="499"/>
                    </a:lnTo>
                    <a:lnTo>
                      <a:pt x="433" y="499"/>
                    </a:lnTo>
                    <a:lnTo>
                      <a:pt x="441" y="489"/>
                    </a:lnTo>
                    <a:lnTo>
                      <a:pt x="455" y="477"/>
                    </a:lnTo>
                    <a:lnTo>
                      <a:pt x="494" y="444"/>
                    </a:lnTo>
                    <a:lnTo>
                      <a:pt x="599" y="358"/>
                    </a:lnTo>
                    <a:lnTo>
                      <a:pt x="599" y="358"/>
                    </a:lnTo>
                    <a:lnTo>
                      <a:pt x="599" y="357"/>
                    </a:lnTo>
                    <a:lnTo>
                      <a:pt x="599" y="357"/>
                    </a:lnTo>
                    <a:lnTo>
                      <a:pt x="640" y="323"/>
                    </a:lnTo>
                    <a:lnTo>
                      <a:pt x="680" y="290"/>
                    </a:lnTo>
                    <a:lnTo>
                      <a:pt x="723" y="251"/>
                    </a:lnTo>
                    <a:lnTo>
                      <a:pt x="723" y="251"/>
                    </a:lnTo>
                    <a:lnTo>
                      <a:pt x="742" y="232"/>
                    </a:lnTo>
                    <a:lnTo>
                      <a:pt x="759" y="215"/>
                    </a:lnTo>
                    <a:lnTo>
                      <a:pt x="782" y="188"/>
                    </a:lnTo>
                    <a:lnTo>
                      <a:pt x="794" y="170"/>
                    </a:lnTo>
                    <a:lnTo>
                      <a:pt x="798" y="165"/>
                    </a:lnTo>
                    <a:lnTo>
                      <a:pt x="798" y="165"/>
                    </a:lnTo>
                    <a:lnTo>
                      <a:pt x="808" y="164"/>
                    </a:lnTo>
                    <a:lnTo>
                      <a:pt x="808" y="164"/>
                    </a:lnTo>
                    <a:lnTo>
                      <a:pt x="819" y="146"/>
                    </a:lnTo>
                    <a:lnTo>
                      <a:pt x="827" y="131"/>
                    </a:lnTo>
                    <a:lnTo>
                      <a:pt x="834" y="117"/>
                    </a:lnTo>
                    <a:lnTo>
                      <a:pt x="839" y="104"/>
                    </a:lnTo>
                    <a:lnTo>
                      <a:pt x="842" y="91"/>
                    </a:lnTo>
                    <a:lnTo>
                      <a:pt x="843" y="80"/>
                    </a:lnTo>
                    <a:lnTo>
                      <a:pt x="843" y="70"/>
                    </a:lnTo>
                    <a:lnTo>
                      <a:pt x="842" y="60"/>
                    </a:lnTo>
                    <a:lnTo>
                      <a:pt x="842" y="60"/>
                    </a:lnTo>
                    <a:lnTo>
                      <a:pt x="825" y="45"/>
                    </a:lnTo>
                    <a:lnTo>
                      <a:pt x="808" y="30"/>
                    </a:lnTo>
                    <a:lnTo>
                      <a:pt x="775" y="1"/>
                    </a:lnTo>
                    <a:lnTo>
                      <a:pt x="775" y="1"/>
                    </a:lnTo>
                    <a:lnTo>
                      <a:pt x="760" y="0"/>
                    </a:lnTo>
                    <a:lnTo>
                      <a:pt x="745" y="0"/>
                    </a:lnTo>
                    <a:lnTo>
                      <a:pt x="730" y="1"/>
                    </a:lnTo>
                    <a:lnTo>
                      <a:pt x="715" y="4"/>
                    </a:lnTo>
                    <a:lnTo>
                      <a:pt x="699" y="8"/>
                    </a:lnTo>
                    <a:lnTo>
                      <a:pt x="682" y="14"/>
                    </a:lnTo>
                    <a:lnTo>
                      <a:pt x="666" y="19"/>
                    </a:lnTo>
                    <a:lnTo>
                      <a:pt x="648" y="26"/>
                    </a:lnTo>
                    <a:lnTo>
                      <a:pt x="614" y="44"/>
                    </a:lnTo>
                    <a:lnTo>
                      <a:pt x="580" y="63"/>
                    </a:lnTo>
                    <a:lnTo>
                      <a:pt x="545" y="85"/>
                    </a:lnTo>
                    <a:lnTo>
                      <a:pt x="511" y="109"/>
                    </a:lnTo>
                    <a:lnTo>
                      <a:pt x="477" y="135"/>
                    </a:lnTo>
                    <a:lnTo>
                      <a:pt x="444" y="161"/>
                    </a:lnTo>
                    <a:lnTo>
                      <a:pt x="413" y="188"/>
                    </a:lnTo>
                    <a:lnTo>
                      <a:pt x="383" y="214"/>
                    </a:lnTo>
                    <a:lnTo>
                      <a:pt x="329" y="264"/>
                    </a:lnTo>
                    <a:lnTo>
                      <a:pt x="287" y="308"/>
                    </a:lnTo>
                    <a:lnTo>
                      <a:pt x="287" y="308"/>
                    </a:lnTo>
                    <a:lnTo>
                      <a:pt x="248" y="328"/>
                    </a:lnTo>
                    <a:lnTo>
                      <a:pt x="212" y="352"/>
                    </a:lnTo>
                    <a:lnTo>
                      <a:pt x="180" y="375"/>
                    </a:lnTo>
                    <a:lnTo>
                      <a:pt x="150" y="399"/>
                    </a:lnTo>
                    <a:lnTo>
                      <a:pt x="124" y="424"/>
                    </a:lnTo>
                    <a:lnTo>
                      <a:pt x="101" y="450"/>
                    </a:lnTo>
                    <a:lnTo>
                      <a:pt x="80" y="476"/>
                    </a:lnTo>
                    <a:lnTo>
                      <a:pt x="62" y="503"/>
                    </a:lnTo>
                    <a:lnTo>
                      <a:pt x="46" y="530"/>
                    </a:lnTo>
                    <a:lnTo>
                      <a:pt x="34" y="557"/>
                    </a:lnTo>
                    <a:lnTo>
                      <a:pt x="23" y="585"/>
                    </a:lnTo>
                    <a:lnTo>
                      <a:pt x="15" y="612"/>
                    </a:lnTo>
                    <a:lnTo>
                      <a:pt x="8" y="639"/>
                    </a:lnTo>
                    <a:lnTo>
                      <a:pt x="4" y="666"/>
                    </a:lnTo>
                    <a:lnTo>
                      <a:pt x="1" y="692"/>
                    </a:lnTo>
                    <a:lnTo>
                      <a:pt x="0" y="718"/>
                    </a:lnTo>
                    <a:lnTo>
                      <a:pt x="0" y="743"/>
                    </a:lnTo>
                    <a:lnTo>
                      <a:pt x="1" y="767"/>
                    </a:lnTo>
                    <a:lnTo>
                      <a:pt x="4" y="790"/>
                    </a:lnTo>
                    <a:lnTo>
                      <a:pt x="8" y="814"/>
                    </a:lnTo>
                    <a:lnTo>
                      <a:pt x="13" y="835"/>
                    </a:lnTo>
                    <a:lnTo>
                      <a:pt x="19" y="854"/>
                    </a:lnTo>
                    <a:lnTo>
                      <a:pt x="26" y="874"/>
                    </a:lnTo>
                    <a:lnTo>
                      <a:pt x="32" y="891"/>
                    </a:lnTo>
                    <a:lnTo>
                      <a:pt x="41" y="906"/>
                    </a:lnTo>
                    <a:lnTo>
                      <a:pt x="49" y="920"/>
                    </a:lnTo>
                    <a:lnTo>
                      <a:pt x="57" y="932"/>
                    </a:lnTo>
                    <a:lnTo>
                      <a:pt x="65" y="942"/>
                    </a:lnTo>
                    <a:lnTo>
                      <a:pt x="73" y="950"/>
                    </a:lnTo>
                    <a:lnTo>
                      <a:pt x="80" y="955"/>
                    </a:lnTo>
                    <a:lnTo>
                      <a:pt x="88" y="959"/>
                    </a:lnTo>
                    <a:lnTo>
                      <a:pt x="95" y="959"/>
                    </a:lnTo>
                    <a:lnTo>
                      <a:pt x="95" y="959"/>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58" name="Freeform 75"/>
              <p:cNvSpPr>
                <a:spLocks noEditPoints="1"/>
              </p:cNvSpPr>
              <p:nvPr/>
            </p:nvSpPr>
            <p:spPr bwMode="auto">
              <a:xfrm rot="1800000">
                <a:off x="1290720" y="2848025"/>
                <a:ext cx="144009" cy="141667"/>
              </a:xfrm>
              <a:custGeom>
                <a:avLst/>
                <a:gdLst/>
                <a:ahLst/>
                <a:cxnLst>
                  <a:cxn ang="0">
                    <a:pos x="0" y="234"/>
                  </a:cxn>
                  <a:cxn ang="0">
                    <a:pos x="0" y="234"/>
                  </a:cxn>
                  <a:cxn ang="0">
                    <a:pos x="3" y="243"/>
                  </a:cxn>
                  <a:cxn ang="0">
                    <a:pos x="3" y="243"/>
                  </a:cxn>
                  <a:cxn ang="0">
                    <a:pos x="12" y="226"/>
                  </a:cxn>
                  <a:cxn ang="0">
                    <a:pos x="22" y="211"/>
                  </a:cxn>
                  <a:cxn ang="0">
                    <a:pos x="41" y="185"/>
                  </a:cxn>
                  <a:cxn ang="0">
                    <a:pos x="78" y="143"/>
                  </a:cxn>
                  <a:cxn ang="0">
                    <a:pos x="78" y="143"/>
                  </a:cxn>
                  <a:cxn ang="0">
                    <a:pos x="54" y="168"/>
                  </a:cxn>
                  <a:cxn ang="0">
                    <a:pos x="33" y="191"/>
                  </a:cxn>
                  <a:cxn ang="0">
                    <a:pos x="15" y="214"/>
                  </a:cxn>
                  <a:cxn ang="0">
                    <a:pos x="0" y="234"/>
                  </a:cxn>
                  <a:cxn ang="0">
                    <a:pos x="0" y="234"/>
                  </a:cxn>
                  <a:cxn ang="0">
                    <a:pos x="245" y="1"/>
                  </a:cxn>
                  <a:cxn ang="0">
                    <a:pos x="245" y="1"/>
                  </a:cxn>
                  <a:cxn ang="0">
                    <a:pos x="245" y="0"/>
                  </a:cxn>
                  <a:cxn ang="0">
                    <a:pos x="245" y="0"/>
                  </a:cxn>
                  <a:cxn ang="0">
                    <a:pos x="195" y="41"/>
                  </a:cxn>
                  <a:cxn ang="0">
                    <a:pos x="162" y="68"/>
                  </a:cxn>
                  <a:cxn ang="0">
                    <a:pos x="127" y="98"/>
                  </a:cxn>
                  <a:cxn ang="0">
                    <a:pos x="127" y="98"/>
                  </a:cxn>
                  <a:cxn ang="0">
                    <a:pos x="181" y="53"/>
                  </a:cxn>
                  <a:cxn ang="0">
                    <a:pos x="245" y="1"/>
                  </a:cxn>
                  <a:cxn ang="0">
                    <a:pos x="245" y="1"/>
                  </a:cxn>
                </a:cxnLst>
                <a:rect l="0" t="0" r="r" b="b"/>
                <a:pathLst>
                  <a:path w="245" h="243">
                    <a:moveTo>
                      <a:pt x="0" y="234"/>
                    </a:moveTo>
                    <a:lnTo>
                      <a:pt x="0" y="234"/>
                    </a:lnTo>
                    <a:lnTo>
                      <a:pt x="3" y="243"/>
                    </a:lnTo>
                    <a:lnTo>
                      <a:pt x="3" y="243"/>
                    </a:lnTo>
                    <a:lnTo>
                      <a:pt x="12" y="226"/>
                    </a:lnTo>
                    <a:lnTo>
                      <a:pt x="22" y="211"/>
                    </a:lnTo>
                    <a:lnTo>
                      <a:pt x="41" y="185"/>
                    </a:lnTo>
                    <a:lnTo>
                      <a:pt x="78" y="143"/>
                    </a:lnTo>
                    <a:lnTo>
                      <a:pt x="78" y="143"/>
                    </a:lnTo>
                    <a:lnTo>
                      <a:pt x="54" y="168"/>
                    </a:lnTo>
                    <a:lnTo>
                      <a:pt x="33" y="191"/>
                    </a:lnTo>
                    <a:lnTo>
                      <a:pt x="15" y="214"/>
                    </a:lnTo>
                    <a:lnTo>
                      <a:pt x="0" y="234"/>
                    </a:lnTo>
                    <a:lnTo>
                      <a:pt x="0" y="234"/>
                    </a:lnTo>
                    <a:close/>
                    <a:moveTo>
                      <a:pt x="245" y="1"/>
                    </a:moveTo>
                    <a:lnTo>
                      <a:pt x="245" y="1"/>
                    </a:lnTo>
                    <a:lnTo>
                      <a:pt x="245" y="0"/>
                    </a:lnTo>
                    <a:lnTo>
                      <a:pt x="245" y="0"/>
                    </a:lnTo>
                    <a:lnTo>
                      <a:pt x="195" y="41"/>
                    </a:lnTo>
                    <a:lnTo>
                      <a:pt x="162" y="68"/>
                    </a:lnTo>
                    <a:lnTo>
                      <a:pt x="127" y="98"/>
                    </a:lnTo>
                    <a:lnTo>
                      <a:pt x="127" y="98"/>
                    </a:lnTo>
                    <a:lnTo>
                      <a:pt x="181" y="53"/>
                    </a:lnTo>
                    <a:lnTo>
                      <a:pt x="245" y="1"/>
                    </a:lnTo>
                    <a:lnTo>
                      <a:pt x="245" y="1"/>
                    </a:lnTo>
                    <a:close/>
                  </a:path>
                </a:pathLst>
              </a:custGeom>
              <a:solidFill>
                <a:srgbClr val="AB826D"/>
              </a:solidFill>
              <a:ln w="9525">
                <a:noFill/>
                <a:round/>
              </a:ln>
            </p:spPr>
            <p:txBody>
              <a:bodyPr vert="horz" wrap="square" lIns="121920" tIns="60960" rIns="121920" bIns="60960" numCol="1" anchor="t" anchorCtr="0" compatLnSpc="1"/>
              <a:lstStyle/>
              <a:p>
                <a:endParaRPr lang="en-US" sz="3200"/>
              </a:p>
            </p:txBody>
          </p:sp>
          <p:sp>
            <p:nvSpPr>
              <p:cNvPr id="59" name="Freeform 76"/>
              <p:cNvSpPr>
                <a:spLocks noEditPoints="1"/>
              </p:cNvSpPr>
              <p:nvPr/>
            </p:nvSpPr>
            <p:spPr bwMode="auto">
              <a:xfrm rot="1800000">
                <a:off x="1264268" y="2654578"/>
                <a:ext cx="341875" cy="228307"/>
              </a:xfrm>
              <a:custGeom>
                <a:avLst/>
                <a:gdLst/>
                <a:ahLst/>
                <a:cxnLst>
                  <a:cxn ang="0">
                    <a:pos x="0" y="390"/>
                  </a:cxn>
                  <a:cxn ang="0">
                    <a:pos x="0" y="390"/>
                  </a:cxn>
                  <a:cxn ang="0">
                    <a:pos x="2" y="387"/>
                  </a:cxn>
                  <a:cxn ang="0">
                    <a:pos x="2" y="387"/>
                  </a:cxn>
                  <a:cxn ang="0">
                    <a:pos x="23" y="369"/>
                  </a:cxn>
                  <a:cxn ang="0">
                    <a:pos x="48" y="352"/>
                  </a:cxn>
                  <a:cxn ang="0">
                    <a:pos x="74" y="335"/>
                  </a:cxn>
                  <a:cxn ang="0">
                    <a:pos x="101" y="320"/>
                  </a:cxn>
                  <a:cxn ang="0">
                    <a:pos x="101" y="320"/>
                  </a:cxn>
                  <a:cxn ang="0">
                    <a:pos x="75" y="335"/>
                  </a:cxn>
                  <a:cxn ang="0">
                    <a:pos x="49" y="352"/>
                  </a:cxn>
                  <a:cxn ang="0">
                    <a:pos x="25" y="369"/>
                  </a:cxn>
                  <a:cxn ang="0">
                    <a:pos x="0" y="390"/>
                  </a:cxn>
                  <a:cxn ang="0">
                    <a:pos x="0" y="390"/>
                  </a:cxn>
                  <a:cxn ang="0">
                    <a:pos x="585" y="0"/>
                  </a:cxn>
                  <a:cxn ang="0">
                    <a:pos x="585" y="0"/>
                  </a:cxn>
                  <a:cxn ang="0">
                    <a:pos x="545" y="14"/>
                  </a:cxn>
                  <a:cxn ang="0">
                    <a:pos x="522" y="25"/>
                  </a:cxn>
                  <a:cxn ang="0">
                    <a:pos x="496" y="37"/>
                  </a:cxn>
                  <a:cxn ang="0">
                    <a:pos x="463" y="55"/>
                  </a:cxn>
                  <a:cxn ang="0">
                    <a:pos x="427" y="78"/>
                  </a:cxn>
                  <a:cxn ang="0">
                    <a:pos x="382" y="108"/>
                  </a:cxn>
                  <a:cxn ang="0">
                    <a:pos x="329" y="146"/>
                  </a:cxn>
                  <a:cxn ang="0">
                    <a:pos x="329" y="146"/>
                  </a:cxn>
                  <a:cxn ang="0">
                    <a:pos x="304" y="165"/>
                  </a:cxn>
                  <a:cxn ang="0">
                    <a:pos x="281" y="184"/>
                  </a:cxn>
                  <a:cxn ang="0">
                    <a:pos x="239" y="219"/>
                  </a:cxn>
                  <a:cxn ang="0">
                    <a:pos x="202" y="251"/>
                  </a:cxn>
                  <a:cxn ang="0">
                    <a:pos x="185" y="264"/>
                  </a:cxn>
                  <a:cxn ang="0">
                    <a:pos x="169" y="277"/>
                  </a:cxn>
                  <a:cxn ang="0">
                    <a:pos x="169" y="277"/>
                  </a:cxn>
                  <a:cxn ang="0">
                    <a:pos x="128" y="304"/>
                  </a:cxn>
                  <a:cxn ang="0">
                    <a:pos x="128" y="304"/>
                  </a:cxn>
                  <a:cxn ang="0">
                    <a:pos x="170" y="262"/>
                  </a:cxn>
                  <a:cxn ang="0">
                    <a:pos x="221" y="215"/>
                  </a:cxn>
                  <a:cxn ang="0">
                    <a:pos x="278" y="165"/>
                  </a:cxn>
                  <a:cxn ang="0">
                    <a:pos x="308" y="140"/>
                  </a:cxn>
                  <a:cxn ang="0">
                    <a:pos x="339" y="116"/>
                  </a:cxn>
                  <a:cxn ang="0">
                    <a:pos x="371" y="93"/>
                  </a:cxn>
                  <a:cxn ang="0">
                    <a:pos x="402" y="71"/>
                  </a:cxn>
                  <a:cxn ang="0">
                    <a:pos x="435" y="52"/>
                  </a:cxn>
                  <a:cxn ang="0">
                    <a:pos x="466" y="34"/>
                  </a:cxn>
                  <a:cxn ang="0">
                    <a:pos x="497" y="20"/>
                  </a:cxn>
                  <a:cxn ang="0">
                    <a:pos x="527" y="10"/>
                  </a:cxn>
                  <a:cxn ang="0">
                    <a:pos x="542" y="5"/>
                  </a:cxn>
                  <a:cxn ang="0">
                    <a:pos x="556" y="3"/>
                  </a:cxn>
                  <a:cxn ang="0">
                    <a:pos x="571" y="1"/>
                  </a:cxn>
                  <a:cxn ang="0">
                    <a:pos x="585" y="0"/>
                  </a:cxn>
                  <a:cxn ang="0">
                    <a:pos x="585" y="0"/>
                  </a:cxn>
                </a:cxnLst>
                <a:rect l="0" t="0" r="r" b="b"/>
                <a:pathLst>
                  <a:path w="585" h="390">
                    <a:moveTo>
                      <a:pt x="0" y="390"/>
                    </a:moveTo>
                    <a:lnTo>
                      <a:pt x="0" y="390"/>
                    </a:lnTo>
                    <a:lnTo>
                      <a:pt x="2" y="387"/>
                    </a:lnTo>
                    <a:lnTo>
                      <a:pt x="2" y="387"/>
                    </a:lnTo>
                    <a:lnTo>
                      <a:pt x="23" y="369"/>
                    </a:lnTo>
                    <a:lnTo>
                      <a:pt x="48" y="352"/>
                    </a:lnTo>
                    <a:lnTo>
                      <a:pt x="74" y="335"/>
                    </a:lnTo>
                    <a:lnTo>
                      <a:pt x="101" y="320"/>
                    </a:lnTo>
                    <a:lnTo>
                      <a:pt x="101" y="320"/>
                    </a:lnTo>
                    <a:lnTo>
                      <a:pt x="75" y="335"/>
                    </a:lnTo>
                    <a:lnTo>
                      <a:pt x="49" y="352"/>
                    </a:lnTo>
                    <a:lnTo>
                      <a:pt x="25" y="369"/>
                    </a:lnTo>
                    <a:lnTo>
                      <a:pt x="0" y="390"/>
                    </a:lnTo>
                    <a:lnTo>
                      <a:pt x="0" y="390"/>
                    </a:lnTo>
                    <a:close/>
                    <a:moveTo>
                      <a:pt x="585" y="0"/>
                    </a:moveTo>
                    <a:lnTo>
                      <a:pt x="585" y="0"/>
                    </a:lnTo>
                    <a:lnTo>
                      <a:pt x="545" y="14"/>
                    </a:lnTo>
                    <a:lnTo>
                      <a:pt x="522" y="25"/>
                    </a:lnTo>
                    <a:lnTo>
                      <a:pt x="496" y="37"/>
                    </a:lnTo>
                    <a:lnTo>
                      <a:pt x="463" y="55"/>
                    </a:lnTo>
                    <a:lnTo>
                      <a:pt x="427" y="78"/>
                    </a:lnTo>
                    <a:lnTo>
                      <a:pt x="382" y="108"/>
                    </a:lnTo>
                    <a:lnTo>
                      <a:pt x="329" y="146"/>
                    </a:lnTo>
                    <a:lnTo>
                      <a:pt x="329" y="146"/>
                    </a:lnTo>
                    <a:lnTo>
                      <a:pt x="304" y="165"/>
                    </a:lnTo>
                    <a:lnTo>
                      <a:pt x="281" y="184"/>
                    </a:lnTo>
                    <a:lnTo>
                      <a:pt x="239" y="219"/>
                    </a:lnTo>
                    <a:lnTo>
                      <a:pt x="202" y="251"/>
                    </a:lnTo>
                    <a:lnTo>
                      <a:pt x="185" y="264"/>
                    </a:lnTo>
                    <a:lnTo>
                      <a:pt x="169" y="277"/>
                    </a:lnTo>
                    <a:lnTo>
                      <a:pt x="169" y="277"/>
                    </a:lnTo>
                    <a:lnTo>
                      <a:pt x="128" y="304"/>
                    </a:lnTo>
                    <a:lnTo>
                      <a:pt x="128" y="304"/>
                    </a:lnTo>
                    <a:lnTo>
                      <a:pt x="170" y="262"/>
                    </a:lnTo>
                    <a:lnTo>
                      <a:pt x="221" y="215"/>
                    </a:lnTo>
                    <a:lnTo>
                      <a:pt x="278" y="165"/>
                    </a:lnTo>
                    <a:lnTo>
                      <a:pt x="308" y="140"/>
                    </a:lnTo>
                    <a:lnTo>
                      <a:pt x="339" y="116"/>
                    </a:lnTo>
                    <a:lnTo>
                      <a:pt x="371" y="93"/>
                    </a:lnTo>
                    <a:lnTo>
                      <a:pt x="402" y="71"/>
                    </a:lnTo>
                    <a:lnTo>
                      <a:pt x="435" y="52"/>
                    </a:lnTo>
                    <a:lnTo>
                      <a:pt x="466" y="34"/>
                    </a:lnTo>
                    <a:lnTo>
                      <a:pt x="497" y="20"/>
                    </a:lnTo>
                    <a:lnTo>
                      <a:pt x="527" y="10"/>
                    </a:lnTo>
                    <a:lnTo>
                      <a:pt x="542" y="5"/>
                    </a:lnTo>
                    <a:lnTo>
                      <a:pt x="556" y="3"/>
                    </a:lnTo>
                    <a:lnTo>
                      <a:pt x="571" y="1"/>
                    </a:lnTo>
                    <a:lnTo>
                      <a:pt x="585" y="0"/>
                    </a:lnTo>
                    <a:lnTo>
                      <a:pt x="585" y="0"/>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60" name="Freeform 77"/>
              <p:cNvSpPr/>
              <p:nvPr/>
            </p:nvSpPr>
            <p:spPr bwMode="auto">
              <a:xfrm rot="1800000">
                <a:off x="1067332" y="2718648"/>
                <a:ext cx="310264" cy="389878"/>
              </a:xfrm>
              <a:custGeom>
                <a:avLst/>
                <a:gdLst/>
                <a:ahLst/>
                <a:cxnLst>
                  <a:cxn ang="0">
                    <a:pos x="51" y="665"/>
                  </a:cxn>
                  <a:cxn ang="0">
                    <a:pos x="128" y="568"/>
                  </a:cxn>
                  <a:cxn ang="0">
                    <a:pos x="162" y="518"/>
                  </a:cxn>
                  <a:cxn ang="0">
                    <a:pos x="190" y="466"/>
                  </a:cxn>
                  <a:cxn ang="0">
                    <a:pos x="222" y="405"/>
                  </a:cxn>
                  <a:cxn ang="0">
                    <a:pos x="280" y="304"/>
                  </a:cxn>
                  <a:cxn ang="0">
                    <a:pos x="309" y="264"/>
                  </a:cxn>
                  <a:cxn ang="0">
                    <a:pos x="338" y="229"/>
                  </a:cxn>
                  <a:cxn ang="0">
                    <a:pos x="369" y="198"/>
                  </a:cxn>
                  <a:cxn ang="0">
                    <a:pos x="404" y="169"/>
                  </a:cxn>
                  <a:cxn ang="0">
                    <a:pos x="442" y="142"/>
                  </a:cxn>
                  <a:cxn ang="0">
                    <a:pos x="478" y="118"/>
                  </a:cxn>
                  <a:cxn ang="0">
                    <a:pos x="512" y="93"/>
                  </a:cxn>
                  <a:cxn ang="0">
                    <a:pos x="524" y="79"/>
                  </a:cxn>
                  <a:cxn ang="0">
                    <a:pos x="528" y="69"/>
                  </a:cxn>
                  <a:cxn ang="0">
                    <a:pos x="527" y="60"/>
                  </a:cxn>
                  <a:cxn ang="0">
                    <a:pos x="517" y="45"/>
                  </a:cxn>
                  <a:cxn ang="0">
                    <a:pos x="508" y="35"/>
                  </a:cxn>
                  <a:cxn ang="0">
                    <a:pos x="485" y="14"/>
                  </a:cxn>
                  <a:cxn ang="0">
                    <a:pos x="471" y="5"/>
                  </a:cxn>
                  <a:cxn ang="0">
                    <a:pos x="456" y="1"/>
                  </a:cxn>
                  <a:cxn ang="0">
                    <a:pos x="437" y="1"/>
                  </a:cxn>
                  <a:cxn ang="0">
                    <a:pos x="417" y="7"/>
                  </a:cxn>
                  <a:cxn ang="0">
                    <a:pos x="392" y="20"/>
                  </a:cxn>
                  <a:cxn ang="0">
                    <a:pos x="366" y="42"/>
                  </a:cxn>
                  <a:cxn ang="0">
                    <a:pos x="336" y="67"/>
                  </a:cxn>
                  <a:cxn ang="0">
                    <a:pos x="275" y="110"/>
                  </a:cxn>
                  <a:cxn ang="0">
                    <a:pos x="229" y="135"/>
                  </a:cxn>
                  <a:cxn ang="0">
                    <a:pos x="200" y="146"/>
                  </a:cxn>
                  <a:cxn ang="0">
                    <a:pos x="175" y="150"/>
                  </a:cxn>
                  <a:cxn ang="0">
                    <a:pos x="154" y="148"/>
                  </a:cxn>
                  <a:cxn ang="0">
                    <a:pos x="145" y="144"/>
                  </a:cxn>
                  <a:cxn ang="0">
                    <a:pos x="110" y="180"/>
                  </a:cxn>
                  <a:cxn ang="0">
                    <a:pos x="81" y="215"/>
                  </a:cxn>
                  <a:cxn ang="0">
                    <a:pos x="57" y="252"/>
                  </a:cxn>
                  <a:cxn ang="0">
                    <a:pos x="38" y="290"/>
                  </a:cxn>
                  <a:cxn ang="0">
                    <a:pos x="21" y="328"/>
                  </a:cxn>
                  <a:cxn ang="0">
                    <a:pos x="11" y="365"/>
                  </a:cxn>
                  <a:cxn ang="0">
                    <a:pos x="4" y="403"/>
                  </a:cxn>
                  <a:cxn ang="0">
                    <a:pos x="0" y="476"/>
                  </a:cxn>
                  <a:cxn ang="0">
                    <a:pos x="6" y="541"/>
                  </a:cxn>
                  <a:cxn ang="0">
                    <a:pos x="20" y="600"/>
                  </a:cxn>
                  <a:cxn ang="0">
                    <a:pos x="41" y="646"/>
                  </a:cxn>
                  <a:cxn ang="0">
                    <a:pos x="51" y="665"/>
                  </a:cxn>
                </a:cxnLst>
                <a:rect l="0" t="0" r="r" b="b"/>
                <a:pathLst>
                  <a:path w="528" h="665">
                    <a:moveTo>
                      <a:pt x="51" y="665"/>
                    </a:moveTo>
                    <a:lnTo>
                      <a:pt x="51" y="665"/>
                    </a:lnTo>
                    <a:lnTo>
                      <a:pt x="91" y="617"/>
                    </a:lnTo>
                    <a:lnTo>
                      <a:pt x="128" y="568"/>
                    </a:lnTo>
                    <a:lnTo>
                      <a:pt x="145" y="542"/>
                    </a:lnTo>
                    <a:lnTo>
                      <a:pt x="162" y="518"/>
                    </a:lnTo>
                    <a:lnTo>
                      <a:pt x="177" y="492"/>
                    </a:lnTo>
                    <a:lnTo>
                      <a:pt x="190" y="466"/>
                    </a:lnTo>
                    <a:lnTo>
                      <a:pt x="190" y="466"/>
                    </a:lnTo>
                    <a:lnTo>
                      <a:pt x="222" y="405"/>
                    </a:lnTo>
                    <a:lnTo>
                      <a:pt x="252" y="350"/>
                    </a:lnTo>
                    <a:lnTo>
                      <a:pt x="280" y="304"/>
                    </a:lnTo>
                    <a:lnTo>
                      <a:pt x="295" y="283"/>
                    </a:lnTo>
                    <a:lnTo>
                      <a:pt x="309" y="264"/>
                    </a:lnTo>
                    <a:lnTo>
                      <a:pt x="324" y="245"/>
                    </a:lnTo>
                    <a:lnTo>
                      <a:pt x="338" y="229"/>
                    </a:lnTo>
                    <a:lnTo>
                      <a:pt x="354" y="213"/>
                    </a:lnTo>
                    <a:lnTo>
                      <a:pt x="369" y="198"/>
                    </a:lnTo>
                    <a:lnTo>
                      <a:pt x="387" y="183"/>
                    </a:lnTo>
                    <a:lnTo>
                      <a:pt x="404" y="169"/>
                    </a:lnTo>
                    <a:lnTo>
                      <a:pt x="423" y="155"/>
                    </a:lnTo>
                    <a:lnTo>
                      <a:pt x="442" y="142"/>
                    </a:lnTo>
                    <a:lnTo>
                      <a:pt x="442" y="142"/>
                    </a:lnTo>
                    <a:lnTo>
                      <a:pt x="478" y="118"/>
                    </a:lnTo>
                    <a:lnTo>
                      <a:pt x="504" y="101"/>
                    </a:lnTo>
                    <a:lnTo>
                      <a:pt x="512" y="93"/>
                    </a:lnTo>
                    <a:lnTo>
                      <a:pt x="519" y="86"/>
                    </a:lnTo>
                    <a:lnTo>
                      <a:pt x="524" y="79"/>
                    </a:lnTo>
                    <a:lnTo>
                      <a:pt x="527" y="74"/>
                    </a:lnTo>
                    <a:lnTo>
                      <a:pt x="528" y="69"/>
                    </a:lnTo>
                    <a:lnTo>
                      <a:pt x="528" y="64"/>
                    </a:lnTo>
                    <a:lnTo>
                      <a:pt x="527" y="60"/>
                    </a:lnTo>
                    <a:lnTo>
                      <a:pt x="526" y="54"/>
                    </a:lnTo>
                    <a:lnTo>
                      <a:pt x="517" y="45"/>
                    </a:lnTo>
                    <a:lnTo>
                      <a:pt x="508" y="35"/>
                    </a:lnTo>
                    <a:lnTo>
                      <a:pt x="508" y="35"/>
                    </a:lnTo>
                    <a:lnTo>
                      <a:pt x="497" y="23"/>
                    </a:lnTo>
                    <a:lnTo>
                      <a:pt x="485" y="14"/>
                    </a:lnTo>
                    <a:lnTo>
                      <a:pt x="479" y="8"/>
                    </a:lnTo>
                    <a:lnTo>
                      <a:pt x="471" y="5"/>
                    </a:lnTo>
                    <a:lnTo>
                      <a:pt x="464" y="3"/>
                    </a:lnTo>
                    <a:lnTo>
                      <a:pt x="456" y="1"/>
                    </a:lnTo>
                    <a:lnTo>
                      <a:pt x="447" y="0"/>
                    </a:lnTo>
                    <a:lnTo>
                      <a:pt x="437" y="1"/>
                    </a:lnTo>
                    <a:lnTo>
                      <a:pt x="428" y="3"/>
                    </a:lnTo>
                    <a:lnTo>
                      <a:pt x="417" y="7"/>
                    </a:lnTo>
                    <a:lnTo>
                      <a:pt x="404" y="12"/>
                    </a:lnTo>
                    <a:lnTo>
                      <a:pt x="392" y="20"/>
                    </a:lnTo>
                    <a:lnTo>
                      <a:pt x="380" y="30"/>
                    </a:lnTo>
                    <a:lnTo>
                      <a:pt x="366" y="42"/>
                    </a:lnTo>
                    <a:lnTo>
                      <a:pt x="366" y="42"/>
                    </a:lnTo>
                    <a:lnTo>
                      <a:pt x="336" y="67"/>
                    </a:lnTo>
                    <a:lnTo>
                      <a:pt x="306" y="90"/>
                    </a:lnTo>
                    <a:lnTo>
                      <a:pt x="275" y="110"/>
                    </a:lnTo>
                    <a:lnTo>
                      <a:pt x="244" y="128"/>
                    </a:lnTo>
                    <a:lnTo>
                      <a:pt x="229" y="135"/>
                    </a:lnTo>
                    <a:lnTo>
                      <a:pt x="214" y="140"/>
                    </a:lnTo>
                    <a:lnTo>
                      <a:pt x="200" y="146"/>
                    </a:lnTo>
                    <a:lnTo>
                      <a:pt x="186" y="148"/>
                    </a:lnTo>
                    <a:lnTo>
                      <a:pt x="175" y="150"/>
                    </a:lnTo>
                    <a:lnTo>
                      <a:pt x="163" y="150"/>
                    </a:lnTo>
                    <a:lnTo>
                      <a:pt x="154" y="148"/>
                    </a:lnTo>
                    <a:lnTo>
                      <a:pt x="145" y="144"/>
                    </a:lnTo>
                    <a:lnTo>
                      <a:pt x="145" y="144"/>
                    </a:lnTo>
                    <a:lnTo>
                      <a:pt x="128" y="162"/>
                    </a:lnTo>
                    <a:lnTo>
                      <a:pt x="110" y="180"/>
                    </a:lnTo>
                    <a:lnTo>
                      <a:pt x="95" y="198"/>
                    </a:lnTo>
                    <a:lnTo>
                      <a:pt x="81" y="215"/>
                    </a:lnTo>
                    <a:lnTo>
                      <a:pt x="68" y="234"/>
                    </a:lnTo>
                    <a:lnTo>
                      <a:pt x="57" y="252"/>
                    </a:lnTo>
                    <a:lnTo>
                      <a:pt x="46" y="271"/>
                    </a:lnTo>
                    <a:lnTo>
                      <a:pt x="38" y="290"/>
                    </a:lnTo>
                    <a:lnTo>
                      <a:pt x="30" y="309"/>
                    </a:lnTo>
                    <a:lnTo>
                      <a:pt x="21" y="328"/>
                    </a:lnTo>
                    <a:lnTo>
                      <a:pt x="16" y="347"/>
                    </a:lnTo>
                    <a:lnTo>
                      <a:pt x="11" y="365"/>
                    </a:lnTo>
                    <a:lnTo>
                      <a:pt x="6" y="384"/>
                    </a:lnTo>
                    <a:lnTo>
                      <a:pt x="4" y="403"/>
                    </a:lnTo>
                    <a:lnTo>
                      <a:pt x="0" y="440"/>
                    </a:lnTo>
                    <a:lnTo>
                      <a:pt x="0" y="476"/>
                    </a:lnTo>
                    <a:lnTo>
                      <a:pt x="1" y="508"/>
                    </a:lnTo>
                    <a:lnTo>
                      <a:pt x="6" y="541"/>
                    </a:lnTo>
                    <a:lnTo>
                      <a:pt x="12" y="571"/>
                    </a:lnTo>
                    <a:lnTo>
                      <a:pt x="20" y="600"/>
                    </a:lnTo>
                    <a:lnTo>
                      <a:pt x="30" y="624"/>
                    </a:lnTo>
                    <a:lnTo>
                      <a:pt x="41" y="646"/>
                    </a:lnTo>
                    <a:lnTo>
                      <a:pt x="51" y="665"/>
                    </a:lnTo>
                    <a:lnTo>
                      <a:pt x="51" y="665"/>
                    </a:lnTo>
                    <a:close/>
                  </a:path>
                </a:pathLst>
              </a:custGeom>
              <a:solidFill>
                <a:srgbClr val="C99E88"/>
              </a:solidFill>
              <a:ln w="9525">
                <a:noFill/>
                <a:round/>
              </a:ln>
            </p:spPr>
            <p:txBody>
              <a:bodyPr vert="horz" wrap="square" lIns="121920" tIns="60960" rIns="121920" bIns="60960" numCol="1" anchor="t" anchorCtr="0" compatLnSpc="1"/>
              <a:lstStyle/>
              <a:p>
                <a:endParaRPr lang="en-US" sz="3200"/>
              </a:p>
            </p:txBody>
          </p:sp>
          <p:sp>
            <p:nvSpPr>
              <p:cNvPr id="61" name="Freeform 78"/>
              <p:cNvSpPr/>
              <p:nvPr/>
            </p:nvSpPr>
            <p:spPr bwMode="auto">
              <a:xfrm rot="1800000">
                <a:off x="1418825" y="2711364"/>
                <a:ext cx="247040" cy="162742"/>
              </a:xfrm>
              <a:custGeom>
                <a:avLst/>
                <a:gdLst/>
                <a:ahLst/>
                <a:cxnLst>
                  <a:cxn ang="0">
                    <a:pos x="0" y="200"/>
                  </a:cxn>
                  <a:cxn ang="0">
                    <a:pos x="0" y="200"/>
                  </a:cxn>
                  <a:cxn ang="0">
                    <a:pos x="48" y="161"/>
                  </a:cxn>
                  <a:cxn ang="0">
                    <a:pos x="101" y="120"/>
                  </a:cxn>
                  <a:cxn ang="0">
                    <a:pos x="128" y="100"/>
                  </a:cxn>
                  <a:cxn ang="0">
                    <a:pos x="157" y="79"/>
                  </a:cxn>
                  <a:cxn ang="0">
                    <a:pos x="184" y="61"/>
                  </a:cxn>
                  <a:cxn ang="0">
                    <a:pos x="213" y="44"/>
                  </a:cxn>
                  <a:cxn ang="0">
                    <a:pos x="240" y="29"/>
                  </a:cxn>
                  <a:cxn ang="0">
                    <a:pos x="267" y="16"/>
                  </a:cxn>
                  <a:cxn ang="0">
                    <a:pos x="293" y="8"/>
                  </a:cxn>
                  <a:cxn ang="0">
                    <a:pos x="318" y="1"/>
                  </a:cxn>
                  <a:cxn ang="0">
                    <a:pos x="328" y="0"/>
                  </a:cxn>
                  <a:cxn ang="0">
                    <a:pos x="339" y="0"/>
                  </a:cxn>
                  <a:cxn ang="0">
                    <a:pos x="350" y="0"/>
                  </a:cxn>
                  <a:cxn ang="0">
                    <a:pos x="361" y="1"/>
                  </a:cxn>
                  <a:cxn ang="0">
                    <a:pos x="371" y="4"/>
                  </a:cxn>
                  <a:cxn ang="0">
                    <a:pos x="380" y="8"/>
                  </a:cxn>
                  <a:cxn ang="0">
                    <a:pos x="388" y="14"/>
                  </a:cxn>
                  <a:cxn ang="0">
                    <a:pos x="397" y="20"/>
                  </a:cxn>
                  <a:cxn ang="0">
                    <a:pos x="397" y="20"/>
                  </a:cxn>
                  <a:cxn ang="0">
                    <a:pos x="403" y="29"/>
                  </a:cxn>
                  <a:cxn ang="0">
                    <a:pos x="409" y="35"/>
                  </a:cxn>
                  <a:cxn ang="0">
                    <a:pos x="414" y="44"/>
                  </a:cxn>
                  <a:cxn ang="0">
                    <a:pos x="417" y="50"/>
                  </a:cxn>
                  <a:cxn ang="0">
                    <a:pos x="420" y="59"/>
                  </a:cxn>
                  <a:cxn ang="0">
                    <a:pos x="421" y="67"/>
                  </a:cxn>
                  <a:cxn ang="0">
                    <a:pos x="422" y="75"/>
                  </a:cxn>
                  <a:cxn ang="0">
                    <a:pos x="422" y="83"/>
                  </a:cxn>
                  <a:cxn ang="0">
                    <a:pos x="420" y="100"/>
                  </a:cxn>
                  <a:cxn ang="0">
                    <a:pos x="414" y="116"/>
                  </a:cxn>
                  <a:cxn ang="0">
                    <a:pos x="406" y="132"/>
                  </a:cxn>
                  <a:cxn ang="0">
                    <a:pos x="395" y="149"/>
                  </a:cxn>
                  <a:cxn ang="0">
                    <a:pos x="383" y="166"/>
                  </a:cxn>
                  <a:cxn ang="0">
                    <a:pos x="368" y="183"/>
                  </a:cxn>
                  <a:cxn ang="0">
                    <a:pos x="337" y="215"/>
                  </a:cxn>
                  <a:cxn ang="0">
                    <a:pos x="304" y="248"/>
                  </a:cxn>
                  <a:cxn ang="0">
                    <a:pos x="271" y="278"/>
                  </a:cxn>
                  <a:cxn ang="0">
                    <a:pos x="271" y="278"/>
                  </a:cxn>
                  <a:cxn ang="0">
                    <a:pos x="264" y="271"/>
                  </a:cxn>
                  <a:cxn ang="0">
                    <a:pos x="256" y="263"/>
                  </a:cxn>
                  <a:cxn ang="0">
                    <a:pos x="247" y="256"/>
                  </a:cxn>
                  <a:cxn ang="0">
                    <a:pos x="238" y="252"/>
                  </a:cxn>
                  <a:cxn ang="0">
                    <a:pos x="238" y="252"/>
                  </a:cxn>
                  <a:cxn ang="0">
                    <a:pos x="213" y="237"/>
                  </a:cxn>
                  <a:cxn ang="0">
                    <a:pos x="187" y="224"/>
                  </a:cxn>
                  <a:cxn ang="0">
                    <a:pos x="158" y="213"/>
                  </a:cxn>
                  <a:cxn ang="0">
                    <a:pos x="128" y="202"/>
                  </a:cxn>
                  <a:cxn ang="0">
                    <a:pos x="113" y="198"/>
                  </a:cxn>
                  <a:cxn ang="0">
                    <a:pos x="98" y="195"/>
                  </a:cxn>
                  <a:cxn ang="0">
                    <a:pos x="82" y="192"/>
                  </a:cxn>
                  <a:cxn ang="0">
                    <a:pos x="67" y="192"/>
                  </a:cxn>
                  <a:cxn ang="0">
                    <a:pos x="50" y="192"/>
                  </a:cxn>
                  <a:cxn ang="0">
                    <a:pos x="34" y="194"/>
                  </a:cxn>
                  <a:cxn ang="0">
                    <a:pos x="16" y="196"/>
                  </a:cxn>
                  <a:cxn ang="0">
                    <a:pos x="0" y="200"/>
                  </a:cxn>
                  <a:cxn ang="0">
                    <a:pos x="0" y="200"/>
                  </a:cxn>
                </a:cxnLst>
                <a:rect l="0" t="0" r="r" b="b"/>
                <a:pathLst>
                  <a:path w="422" h="278">
                    <a:moveTo>
                      <a:pt x="0" y="200"/>
                    </a:moveTo>
                    <a:lnTo>
                      <a:pt x="0" y="200"/>
                    </a:lnTo>
                    <a:lnTo>
                      <a:pt x="48" y="161"/>
                    </a:lnTo>
                    <a:lnTo>
                      <a:pt x="101" y="120"/>
                    </a:lnTo>
                    <a:lnTo>
                      <a:pt x="128" y="100"/>
                    </a:lnTo>
                    <a:lnTo>
                      <a:pt x="157" y="79"/>
                    </a:lnTo>
                    <a:lnTo>
                      <a:pt x="184" y="61"/>
                    </a:lnTo>
                    <a:lnTo>
                      <a:pt x="213" y="44"/>
                    </a:lnTo>
                    <a:lnTo>
                      <a:pt x="240" y="29"/>
                    </a:lnTo>
                    <a:lnTo>
                      <a:pt x="267" y="16"/>
                    </a:lnTo>
                    <a:lnTo>
                      <a:pt x="293" y="8"/>
                    </a:lnTo>
                    <a:lnTo>
                      <a:pt x="318" y="1"/>
                    </a:lnTo>
                    <a:lnTo>
                      <a:pt x="328" y="0"/>
                    </a:lnTo>
                    <a:lnTo>
                      <a:pt x="339" y="0"/>
                    </a:lnTo>
                    <a:lnTo>
                      <a:pt x="350" y="0"/>
                    </a:lnTo>
                    <a:lnTo>
                      <a:pt x="361" y="1"/>
                    </a:lnTo>
                    <a:lnTo>
                      <a:pt x="371" y="4"/>
                    </a:lnTo>
                    <a:lnTo>
                      <a:pt x="380" y="8"/>
                    </a:lnTo>
                    <a:lnTo>
                      <a:pt x="388" y="14"/>
                    </a:lnTo>
                    <a:lnTo>
                      <a:pt x="397" y="20"/>
                    </a:lnTo>
                    <a:lnTo>
                      <a:pt x="397" y="20"/>
                    </a:lnTo>
                    <a:lnTo>
                      <a:pt x="403" y="29"/>
                    </a:lnTo>
                    <a:lnTo>
                      <a:pt x="409" y="35"/>
                    </a:lnTo>
                    <a:lnTo>
                      <a:pt x="414" y="44"/>
                    </a:lnTo>
                    <a:lnTo>
                      <a:pt x="417" y="50"/>
                    </a:lnTo>
                    <a:lnTo>
                      <a:pt x="420" y="59"/>
                    </a:lnTo>
                    <a:lnTo>
                      <a:pt x="421" y="67"/>
                    </a:lnTo>
                    <a:lnTo>
                      <a:pt x="422" y="75"/>
                    </a:lnTo>
                    <a:lnTo>
                      <a:pt x="422" y="83"/>
                    </a:lnTo>
                    <a:lnTo>
                      <a:pt x="420" y="100"/>
                    </a:lnTo>
                    <a:lnTo>
                      <a:pt x="414" y="116"/>
                    </a:lnTo>
                    <a:lnTo>
                      <a:pt x="406" y="132"/>
                    </a:lnTo>
                    <a:lnTo>
                      <a:pt x="395" y="149"/>
                    </a:lnTo>
                    <a:lnTo>
                      <a:pt x="383" y="166"/>
                    </a:lnTo>
                    <a:lnTo>
                      <a:pt x="368" y="183"/>
                    </a:lnTo>
                    <a:lnTo>
                      <a:pt x="337" y="215"/>
                    </a:lnTo>
                    <a:lnTo>
                      <a:pt x="304" y="248"/>
                    </a:lnTo>
                    <a:lnTo>
                      <a:pt x="271" y="278"/>
                    </a:lnTo>
                    <a:lnTo>
                      <a:pt x="271" y="278"/>
                    </a:lnTo>
                    <a:lnTo>
                      <a:pt x="264" y="271"/>
                    </a:lnTo>
                    <a:lnTo>
                      <a:pt x="256" y="263"/>
                    </a:lnTo>
                    <a:lnTo>
                      <a:pt x="247" y="256"/>
                    </a:lnTo>
                    <a:lnTo>
                      <a:pt x="238" y="252"/>
                    </a:lnTo>
                    <a:lnTo>
                      <a:pt x="238" y="252"/>
                    </a:lnTo>
                    <a:lnTo>
                      <a:pt x="213" y="237"/>
                    </a:lnTo>
                    <a:lnTo>
                      <a:pt x="187" y="224"/>
                    </a:lnTo>
                    <a:lnTo>
                      <a:pt x="158" y="213"/>
                    </a:lnTo>
                    <a:lnTo>
                      <a:pt x="128" y="202"/>
                    </a:lnTo>
                    <a:lnTo>
                      <a:pt x="113" y="198"/>
                    </a:lnTo>
                    <a:lnTo>
                      <a:pt x="98" y="195"/>
                    </a:lnTo>
                    <a:lnTo>
                      <a:pt x="82" y="192"/>
                    </a:lnTo>
                    <a:lnTo>
                      <a:pt x="67" y="192"/>
                    </a:lnTo>
                    <a:lnTo>
                      <a:pt x="50" y="192"/>
                    </a:lnTo>
                    <a:lnTo>
                      <a:pt x="34" y="194"/>
                    </a:lnTo>
                    <a:lnTo>
                      <a:pt x="16" y="196"/>
                    </a:lnTo>
                    <a:lnTo>
                      <a:pt x="0" y="200"/>
                    </a:lnTo>
                    <a:lnTo>
                      <a:pt x="0" y="200"/>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62" name="Freeform 79"/>
              <p:cNvSpPr/>
              <p:nvPr/>
            </p:nvSpPr>
            <p:spPr bwMode="auto">
              <a:xfrm rot="1800000">
                <a:off x="1556412" y="2754230"/>
                <a:ext cx="104202" cy="100689"/>
              </a:xfrm>
              <a:custGeom>
                <a:avLst/>
                <a:gdLst/>
                <a:ahLst/>
                <a:cxnLst>
                  <a:cxn ang="0">
                    <a:pos x="38" y="143"/>
                  </a:cxn>
                  <a:cxn ang="0">
                    <a:pos x="38" y="143"/>
                  </a:cxn>
                  <a:cxn ang="0">
                    <a:pos x="21" y="117"/>
                  </a:cxn>
                  <a:cxn ang="0">
                    <a:pos x="13" y="105"/>
                  </a:cxn>
                  <a:cxn ang="0">
                    <a:pos x="6" y="92"/>
                  </a:cxn>
                  <a:cxn ang="0">
                    <a:pos x="2" y="80"/>
                  </a:cxn>
                  <a:cxn ang="0">
                    <a:pos x="0" y="69"/>
                  </a:cxn>
                  <a:cxn ang="0">
                    <a:pos x="2" y="65"/>
                  </a:cxn>
                  <a:cxn ang="0">
                    <a:pos x="3" y="60"/>
                  </a:cxn>
                  <a:cxn ang="0">
                    <a:pos x="6" y="56"/>
                  </a:cxn>
                  <a:cxn ang="0">
                    <a:pos x="10" y="50"/>
                  </a:cxn>
                  <a:cxn ang="0">
                    <a:pos x="10" y="50"/>
                  </a:cxn>
                  <a:cxn ang="0">
                    <a:pos x="21" y="41"/>
                  </a:cxn>
                  <a:cxn ang="0">
                    <a:pos x="36" y="30"/>
                  </a:cxn>
                  <a:cxn ang="0">
                    <a:pos x="53" y="17"/>
                  </a:cxn>
                  <a:cxn ang="0">
                    <a:pos x="74" y="8"/>
                  </a:cxn>
                  <a:cxn ang="0">
                    <a:pos x="85" y="4"/>
                  </a:cxn>
                  <a:cxn ang="0">
                    <a:pos x="96" y="1"/>
                  </a:cxn>
                  <a:cxn ang="0">
                    <a:pos x="107" y="0"/>
                  </a:cxn>
                  <a:cxn ang="0">
                    <a:pos x="117" y="0"/>
                  </a:cxn>
                  <a:cxn ang="0">
                    <a:pos x="128" y="1"/>
                  </a:cxn>
                  <a:cxn ang="0">
                    <a:pos x="138" y="5"/>
                  </a:cxn>
                  <a:cxn ang="0">
                    <a:pos x="149" y="11"/>
                  </a:cxn>
                  <a:cxn ang="0">
                    <a:pos x="158" y="17"/>
                  </a:cxn>
                  <a:cxn ang="0">
                    <a:pos x="158" y="17"/>
                  </a:cxn>
                  <a:cxn ang="0">
                    <a:pos x="167" y="27"/>
                  </a:cxn>
                  <a:cxn ang="0">
                    <a:pos x="172" y="36"/>
                  </a:cxn>
                  <a:cxn ang="0">
                    <a:pos x="176" y="46"/>
                  </a:cxn>
                  <a:cxn ang="0">
                    <a:pos x="179" y="56"/>
                  </a:cxn>
                  <a:cxn ang="0">
                    <a:pos x="179" y="65"/>
                  </a:cxn>
                  <a:cxn ang="0">
                    <a:pos x="177" y="73"/>
                  </a:cxn>
                  <a:cxn ang="0">
                    <a:pos x="176" y="83"/>
                  </a:cxn>
                  <a:cxn ang="0">
                    <a:pos x="172" y="92"/>
                  </a:cxn>
                  <a:cxn ang="0">
                    <a:pos x="168" y="102"/>
                  </a:cxn>
                  <a:cxn ang="0">
                    <a:pos x="161" y="110"/>
                  </a:cxn>
                  <a:cxn ang="0">
                    <a:pos x="149" y="126"/>
                  </a:cxn>
                  <a:cxn ang="0">
                    <a:pos x="132" y="141"/>
                  </a:cxn>
                  <a:cxn ang="0">
                    <a:pos x="117" y="154"/>
                  </a:cxn>
                  <a:cxn ang="0">
                    <a:pos x="117" y="154"/>
                  </a:cxn>
                  <a:cxn ang="0">
                    <a:pos x="103" y="163"/>
                  </a:cxn>
                  <a:cxn ang="0">
                    <a:pos x="90" y="169"/>
                  </a:cxn>
                  <a:cxn ang="0">
                    <a:pos x="81" y="171"/>
                  </a:cxn>
                  <a:cxn ang="0">
                    <a:pos x="71" y="171"/>
                  </a:cxn>
                  <a:cxn ang="0">
                    <a:pos x="64" y="169"/>
                  </a:cxn>
                  <a:cxn ang="0">
                    <a:pos x="56" y="162"/>
                  </a:cxn>
                  <a:cxn ang="0">
                    <a:pos x="48" y="154"/>
                  </a:cxn>
                  <a:cxn ang="0">
                    <a:pos x="38" y="143"/>
                  </a:cxn>
                  <a:cxn ang="0">
                    <a:pos x="38" y="143"/>
                  </a:cxn>
                </a:cxnLst>
                <a:rect l="0" t="0" r="r" b="b"/>
                <a:pathLst>
                  <a:path w="179" h="171">
                    <a:moveTo>
                      <a:pt x="38" y="143"/>
                    </a:moveTo>
                    <a:lnTo>
                      <a:pt x="38" y="143"/>
                    </a:lnTo>
                    <a:lnTo>
                      <a:pt x="21" y="117"/>
                    </a:lnTo>
                    <a:lnTo>
                      <a:pt x="13" y="105"/>
                    </a:lnTo>
                    <a:lnTo>
                      <a:pt x="6" y="92"/>
                    </a:lnTo>
                    <a:lnTo>
                      <a:pt x="2" y="80"/>
                    </a:lnTo>
                    <a:lnTo>
                      <a:pt x="0" y="69"/>
                    </a:lnTo>
                    <a:lnTo>
                      <a:pt x="2" y="65"/>
                    </a:lnTo>
                    <a:lnTo>
                      <a:pt x="3" y="60"/>
                    </a:lnTo>
                    <a:lnTo>
                      <a:pt x="6" y="56"/>
                    </a:lnTo>
                    <a:lnTo>
                      <a:pt x="10" y="50"/>
                    </a:lnTo>
                    <a:lnTo>
                      <a:pt x="10" y="50"/>
                    </a:lnTo>
                    <a:lnTo>
                      <a:pt x="21" y="41"/>
                    </a:lnTo>
                    <a:lnTo>
                      <a:pt x="36" y="30"/>
                    </a:lnTo>
                    <a:lnTo>
                      <a:pt x="53" y="17"/>
                    </a:lnTo>
                    <a:lnTo>
                      <a:pt x="74" y="8"/>
                    </a:lnTo>
                    <a:lnTo>
                      <a:pt x="85" y="4"/>
                    </a:lnTo>
                    <a:lnTo>
                      <a:pt x="96" y="1"/>
                    </a:lnTo>
                    <a:lnTo>
                      <a:pt x="107" y="0"/>
                    </a:lnTo>
                    <a:lnTo>
                      <a:pt x="117" y="0"/>
                    </a:lnTo>
                    <a:lnTo>
                      <a:pt x="128" y="1"/>
                    </a:lnTo>
                    <a:lnTo>
                      <a:pt x="138" y="5"/>
                    </a:lnTo>
                    <a:lnTo>
                      <a:pt x="149" y="11"/>
                    </a:lnTo>
                    <a:lnTo>
                      <a:pt x="158" y="17"/>
                    </a:lnTo>
                    <a:lnTo>
                      <a:pt x="158" y="17"/>
                    </a:lnTo>
                    <a:lnTo>
                      <a:pt x="167" y="27"/>
                    </a:lnTo>
                    <a:lnTo>
                      <a:pt x="172" y="36"/>
                    </a:lnTo>
                    <a:lnTo>
                      <a:pt x="176" y="46"/>
                    </a:lnTo>
                    <a:lnTo>
                      <a:pt x="179" y="56"/>
                    </a:lnTo>
                    <a:lnTo>
                      <a:pt x="179" y="65"/>
                    </a:lnTo>
                    <a:lnTo>
                      <a:pt x="177" y="73"/>
                    </a:lnTo>
                    <a:lnTo>
                      <a:pt x="176" y="83"/>
                    </a:lnTo>
                    <a:lnTo>
                      <a:pt x="172" y="92"/>
                    </a:lnTo>
                    <a:lnTo>
                      <a:pt x="168" y="102"/>
                    </a:lnTo>
                    <a:lnTo>
                      <a:pt x="161" y="110"/>
                    </a:lnTo>
                    <a:lnTo>
                      <a:pt x="149" y="126"/>
                    </a:lnTo>
                    <a:lnTo>
                      <a:pt x="132" y="141"/>
                    </a:lnTo>
                    <a:lnTo>
                      <a:pt x="117" y="154"/>
                    </a:lnTo>
                    <a:lnTo>
                      <a:pt x="117" y="154"/>
                    </a:lnTo>
                    <a:lnTo>
                      <a:pt x="103" y="163"/>
                    </a:lnTo>
                    <a:lnTo>
                      <a:pt x="90" y="169"/>
                    </a:lnTo>
                    <a:lnTo>
                      <a:pt x="81" y="171"/>
                    </a:lnTo>
                    <a:lnTo>
                      <a:pt x="71" y="171"/>
                    </a:lnTo>
                    <a:lnTo>
                      <a:pt x="64" y="169"/>
                    </a:lnTo>
                    <a:lnTo>
                      <a:pt x="56" y="162"/>
                    </a:lnTo>
                    <a:lnTo>
                      <a:pt x="48" y="154"/>
                    </a:lnTo>
                    <a:lnTo>
                      <a:pt x="38" y="143"/>
                    </a:lnTo>
                    <a:lnTo>
                      <a:pt x="38" y="143"/>
                    </a:lnTo>
                    <a:close/>
                  </a:path>
                </a:pathLst>
              </a:custGeom>
              <a:solidFill>
                <a:srgbClr val="DBBCAD"/>
              </a:solidFill>
              <a:ln w="9525">
                <a:noFill/>
                <a:round/>
              </a:ln>
            </p:spPr>
            <p:txBody>
              <a:bodyPr vert="horz" wrap="square" lIns="121920" tIns="60960" rIns="121920" bIns="60960" numCol="1" anchor="t" anchorCtr="0" compatLnSpc="1"/>
              <a:lstStyle/>
              <a:p>
                <a:endParaRPr lang="en-US" sz="3200"/>
              </a:p>
            </p:txBody>
          </p:sp>
          <p:sp>
            <p:nvSpPr>
              <p:cNvPr id="63" name="Freeform 80"/>
              <p:cNvSpPr>
                <a:spLocks noEditPoints="1"/>
              </p:cNvSpPr>
              <p:nvPr/>
            </p:nvSpPr>
            <p:spPr bwMode="auto">
              <a:xfrm rot="1800000">
                <a:off x="1436237" y="2776753"/>
                <a:ext cx="81956" cy="96006"/>
              </a:xfrm>
              <a:custGeom>
                <a:avLst/>
                <a:gdLst/>
                <a:ahLst/>
                <a:cxnLst>
                  <a:cxn ang="0">
                    <a:pos x="62" y="148"/>
                  </a:cxn>
                  <a:cxn ang="0">
                    <a:pos x="62" y="148"/>
                  </a:cxn>
                  <a:cxn ang="0">
                    <a:pos x="73" y="157"/>
                  </a:cxn>
                  <a:cxn ang="0">
                    <a:pos x="83" y="163"/>
                  </a:cxn>
                  <a:cxn ang="0">
                    <a:pos x="83" y="163"/>
                  </a:cxn>
                  <a:cxn ang="0">
                    <a:pos x="62" y="139"/>
                  </a:cxn>
                  <a:cxn ang="0">
                    <a:pos x="62" y="148"/>
                  </a:cxn>
                  <a:cxn ang="0">
                    <a:pos x="62" y="148"/>
                  </a:cxn>
                  <a:cxn ang="0">
                    <a:pos x="62" y="20"/>
                  </a:cxn>
                  <a:cxn ang="0">
                    <a:pos x="62" y="12"/>
                  </a:cxn>
                  <a:cxn ang="0">
                    <a:pos x="62" y="12"/>
                  </a:cxn>
                  <a:cxn ang="0">
                    <a:pos x="75" y="22"/>
                  </a:cxn>
                  <a:cxn ang="0">
                    <a:pos x="87" y="33"/>
                  </a:cxn>
                  <a:cxn ang="0">
                    <a:pos x="98" y="46"/>
                  </a:cxn>
                  <a:cxn ang="0">
                    <a:pos x="109" y="60"/>
                  </a:cxn>
                  <a:cxn ang="0">
                    <a:pos x="118" y="73"/>
                  </a:cxn>
                  <a:cxn ang="0">
                    <a:pos x="126" y="88"/>
                  </a:cxn>
                  <a:cxn ang="0">
                    <a:pos x="133" y="105"/>
                  </a:cxn>
                  <a:cxn ang="0">
                    <a:pos x="139" y="120"/>
                  </a:cxn>
                  <a:cxn ang="0">
                    <a:pos x="139" y="120"/>
                  </a:cxn>
                  <a:cxn ang="0">
                    <a:pos x="100" y="67"/>
                  </a:cxn>
                  <a:cxn ang="0">
                    <a:pos x="81" y="42"/>
                  </a:cxn>
                  <a:cxn ang="0">
                    <a:pos x="62" y="20"/>
                  </a:cxn>
                  <a:cxn ang="0">
                    <a:pos x="62" y="20"/>
                  </a:cxn>
                  <a:cxn ang="0">
                    <a:pos x="0" y="50"/>
                  </a:cxn>
                  <a:cxn ang="0">
                    <a:pos x="0" y="50"/>
                  </a:cxn>
                  <a:cxn ang="0">
                    <a:pos x="4" y="64"/>
                  </a:cxn>
                  <a:cxn ang="0">
                    <a:pos x="9" y="77"/>
                  </a:cxn>
                  <a:cxn ang="0">
                    <a:pos x="16" y="91"/>
                  </a:cxn>
                  <a:cxn ang="0">
                    <a:pos x="24" y="103"/>
                  </a:cxn>
                  <a:cxn ang="0">
                    <a:pos x="34" y="117"/>
                  </a:cxn>
                  <a:cxn ang="0">
                    <a:pos x="43" y="128"/>
                  </a:cxn>
                  <a:cxn ang="0">
                    <a:pos x="53" y="139"/>
                  </a:cxn>
                  <a:cxn ang="0">
                    <a:pos x="62" y="148"/>
                  </a:cxn>
                  <a:cxn ang="0">
                    <a:pos x="62" y="139"/>
                  </a:cxn>
                  <a:cxn ang="0">
                    <a:pos x="62" y="139"/>
                  </a:cxn>
                  <a:cxn ang="0">
                    <a:pos x="30" y="95"/>
                  </a:cxn>
                  <a:cxn ang="0">
                    <a:pos x="13" y="72"/>
                  </a:cxn>
                  <a:cxn ang="0">
                    <a:pos x="0" y="50"/>
                  </a:cxn>
                  <a:cxn ang="0">
                    <a:pos x="0" y="50"/>
                  </a:cxn>
                  <a:cxn ang="0">
                    <a:pos x="62" y="12"/>
                  </a:cxn>
                  <a:cxn ang="0">
                    <a:pos x="62" y="20"/>
                  </a:cxn>
                  <a:cxn ang="0">
                    <a:pos x="62" y="20"/>
                  </a:cxn>
                  <a:cxn ang="0">
                    <a:pos x="43" y="0"/>
                  </a:cxn>
                  <a:cxn ang="0">
                    <a:pos x="43" y="0"/>
                  </a:cxn>
                  <a:cxn ang="0">
                    <a:pos x="53" y="5"/>
                  </a:cxn>
                  <a:cxn ang="0">
                    <a:pos x="62" y="12"/>
                  </a:cxn>
                  <a:cxn ang="0">
                    <a:pos x="62" y="12"/>
                  </a:cxn>
                </a:cxnLst>
                <a:rect l="0" t="0" r="r" b="b"/>
                <a:pathLst>
                  <a:path w="139" h="163">
                    <a:moveTo>
                      <a:pt x="62" y="148"/>
                    </a:moveTo>
                    <a:lnTo>
                      <a:pt x="62" y="148"/>
                    </a:lnTo>
                    <a:lnTo>
                      <a:pt x="73" y="157"/>
                    </a:lnTo>
                    <a:lnTo>
                      <a:pt x="83" y="163"/>
                    </a:lnTo>
                    <a:lnTo>
                      <a:pt x="83" y="163"/>
                    </a:lnTo>
                    <a:lnTo>
                      <a:pt x="62" y="139"/>
                    </a:lnTo>
                    <a:lnTo>
                      <a:pt x="62" y="148"/>
                    </a:lnTo>
                    <a:lnTo>
                      <a:pt x="62" y="148"/>
                    </a:lnTo>
                    <a:close/>
                    <a:moveTo>
                      <a:pt x="62" y="20"/>
                    </a:moveTo>
                    <a:lnTo>
                      <a:pt x="62" y="12"/>
                    </a:lnTo>
                    <a:lnTo>
                      <a:pt x="62" y="12"/>
                    </a:lnTo>
                    <a:lnTo>
                      <a:pt x="75" y="22"/>
                    </a:lnTo>
                    <a:lnTo>
                      <a:pt x="87" y="33"/>
                    </a:lnTo>
                    <a:lnTo>
                      <a:pt x="98" y="46"/>
                    </a:lnTo>
                    <a:lnTo>
                      <a:pt x="109" y="60"/>
                    </a:lnTo>
                    <a:lnTo>
                      <a:pt x="118" y="73"/>
                    </a:lnTo>
                    <a:lnTo>
                      <a:pt x="126" y="88"/>
                    </a:lnTo>
                    <a:lnTo>
                      <a:pt x="133" y="105"/>
                    </a:lnTo>
                    <a:lnTo>
                      <a:pt x="139" y="120"/>
                    </a:lnTo>
                    <a:lnTo>
                      <a:pt x="139" y="120"/>
                    </a:lnTo>
                    <a:lnTo>
                      <a:pt x="100" y="67"/>
                    </a:lnTo>
                    <a:lnTo>
                      <a:pt x="81" y="42"/>
                    </a:lnTo>
                    <a:lnTo>
                      <a:pt x="62" y="20"/>
                    </a:lnTo>
                    <a:lnTo>
                      <a:pt x="62" y="20"/>
                    </a:lnTo>
                    <a:close/>
                    <a:moveTo>
                      <a:pt x="0" y="50"/>
                    </a:moveTo>
                    <a:lnTo>
                      <a:pt x="0" y="50"/>
                    </a:lnTo>
                    <a:lnTo>
                      <a:pt x="4" y="64"/>
                    </a:lnTo>
                    <a:lnTo>
                      <a:pt x="9" y="77"/>
                    </a:lnTo>
                    <a:lnTo>
                      <a:pt x="16" y="91"/>
                    </a:lnTo>
                    <a:lnTo>
                      <a:pt x="24" y="103"/>
                    </a:lnTo>
                    <a:lnTo>
                      <a:pt x="34" y="117"/>
                    </a:lnTo>
                    <a:lnTo>
                      <a:pt x="43" y="128"/>
                    </a:lnTo>
                    <a:lnTo>
                      <a:pt x="53" y="139"/>
                    </a:lnTo>
                    <a:lnTo>
                      <a:pt x="62" y="148"/>
                    </a:lnTo>
                    <a:lnTo>
                      <a:pt x="62" y="139"/>
                    </a:lnTo>
                    <a:lnTo>
                      <a:pt x="62" y="139"/>
                    </a:lnTo>
                    <a:lnTo>
                      <a:pt x="30" y="95"/>
                    </a:lnTo>
                    <a:lnTo>
                      <a:pt x="13" y="72"/>
                    </a:lnTo>
                    <a:lnTo>
                      <a:pt x="0" y="50"/>
                    </a:lnTo>
                    <a:lnTo>
                      <a:pt x="0" y="50"/>
                    </a:lnTo>
                    <a:close/>
                    <a:moveTo>
                      <a:pt x="62" y="12"/>
                    </a:moveTo>
                    <a:lnTo>
                      <a:pt x="62" y="20"/>
                    </a:lnTo>
                    <a:lnTo>
                      <a:pt x="62" y="20"/>
                    </a:lnTo>
                    <a:lnTo>
                      <a:pt x="43" y="0"/>
                    </a:lnTo>
                    <a:lnTo>
                      <a:pt x="43" y="0"/>
                    </a:lnTo>
                    <a:lnTo>
                      <a:pt x="53" y="5"/>
                    </a:lnTo>
                    <a:lnTo>
                      <a:pt x="62" y="12"/>
                    </a:lnTo>
                    <a:lnTo>
                      <a:pt x="62" y="12"/>
                    </a:lnTo>
                    <a:close/>
                  </a:path>
                </a:pathLst>
              </a:custGeom>
              <a:solidFill>
                <a:srgbClr val="8C6A58"/>
              </a:solidFill>
              <a:ln w="9525">
                <a:noFill/>
                <a:round/>
              </a:ln>
            </p:spPr>
            <p:txBody>
              <a:bodyPr vert="horz" wrap="square" lIns="121920" tIns="60960" rIns="121920" bIns="60960" numCol="1" anchor="t" anchorCtr="0" compatLnSpc="1"/>
              <a:lstStyle/>
              <a:p>
                <a:endParaRPr lang="en-US" sz="3200"/>
              </a:p>
            </p:txBody>
          </p:sp>
          <p:sp>
            <p:nvSpPr>
              <p:cNvPr id="64" name="Freeform 150"/>
              <p:cNvSpPr/>
              <p:nvPr/>
            </p:nvSpPr>
            <p:spPr bwMode="auto">
              <a:xfrm rot="1800000">
                <a:off x="2295056" y="3825072"/>
                <a:ext cx="347730" cy="251723"/>
              </a:xfrm>
              <a:custGeom>
                <a:avLst/>
                <a:gdLst/>
                <a:ahLst/>
                <a:cxnLst>
                  <a:cxn ang="0">
                    <a:pos x="35" y="416"/>
                  </a:cxn>
                  <a:cxn ang="0">
                    <a:pos x="35" y="416"/>
                  </a:cxn>
                  <a:cxn ang="0">
                    <a:pos x="31" y="413"/>
                  </a:cxn>
                  <a:cxn ang="0">
                    <a:pos x="27" y="410"/>
                  </a:cxn>
                  <a:cxn ang="0">
                    <a:pos x="20" y="404"/>
                  </a:cxn>
                  <a:cxn ang="0">
                    <a:pos x="15" y="393"/>
                  </a:cxn>
                  <a:cxn ang="0">
                    <a:pos x="10" y="382"/>
                  </a:cxn>
                  <a:cxn ang="0">
                    <a:pos x="3" y="361"/>
                  </a:cxn>
                  <a:cxn ang="0">
                    <a:pos x="0" y="353"/>
                  </a:cxn>
                  <a:cxn ang="0">
                    <a:pos x="0" y="353"/>
                  </a:cxn>
                  <a:cxn ang="0">
                    <a:pos x="14" y="338"/>
                  </a:cxn>
                  <a:cxn ang="0">
                    <a:pos x="34" y="320"/>
                  </a:cxn>
                  <a:cxn ang="0">
                    <a:pos x="60" y="301"/>
                  </a:cxn>
                  <a:cxn ang="0">
                    <a:pos x="90" y="278"/>
                  </a:cxn>
                  <a:cxn ang="0">
                    <a:pos x="162" y="229"/>
                  </a:cxn>
                  <a:cxn ang="0">
                    <a:pos x="245" y="176"/>
                  </a:cxn>
                  <a:cxn ang="0">
                    <a:pos x="332" y="123"/>
                  </a:cxn>
                  <a:cxn ang="0">
                    <a:pos x="420" y="72"/>
                  </a:cxn>
                  <a:cxn ang="0">
                    <a:pos x="461" y="51"/>
                  </a:cxn>
                  <a:cxn ang="0">
                    <a:pos x="500" y="30"/>
                  </a:cxn>
                  <a:cxn ang="0">
                    <a:pos x="535" y="14"/>
                  </a:cxn>
                  <a:cxn ang="0">
                    <a:pos x="568" y="0"/>
                  </a:cxn>
                  <a:cxn ang="0">
                    <a:pos x="568" y="0"/>
                  </a:cxn>
                  <a:cxn ang="0">
                    <a:pos x="575" y="7"/>
                  </a:cxn>
                  <a:cxn ang="0">
                    <a:pos x="580" y="17"/>
                  </a:cxn>
                  <a:cxn ang="0">
                    <a:pos x="586" y="29"/>
                  </a:cxn>
                  <a:cxn ang="0">
                    <a:pos x="591" y="45"/>
                  </a:cxn>
                  <a:cxn ang="0">
                    <a:pos x="593" y="55"/>
                  </a:cxn>
                  <a:cxn ang="0">
                    <a:pos x="594" y="66"/>
                  </a:cxn>
                  <a:cxn ang="0">
                    <a:pos x="595" y="78"/>
                  </a:cxn>
                  <a:cxn ang="0">
                    <a:pos x="594" y="90"/>
                  </a:cxn>
                  <a:cxn ang="0">
                    <a:pos x="593" y="104"/>
                  </a:cxn>
                  <a:cxn ang="0">
                    <a:pos x="589" y="119"/>
                  </a:cxn>
                  <a:cxn ang="0">
                    <a:pos x="589" y="119"/>
                  </a:cxn>
                  <a:cxn ang="0">
                    <a:pos x="586" y="126"/>
                  </a:cxn>
                  <a:cxn ang="0">
                    <a:pos x="580" y="135"/>
                  </a:cxn>
                  <a:cxn ang="0">
                    <a:pos x="574" y="146"/>
                  </a:cxn>
                  <a:cxn ang="0">
                    <a:pos x="565" y="157"/>
                  </a:cxn>
                  <a:cxn ang="0">
                    <a:pos x="542" y="183"/>
                  </a:cxn>
                  <a:cxn ang="0">
                    <a:pos x="512" y="210"/>
                  </a:cxn>
                  <a:cxn ang="0">
                    <a:pos x="478" y="239"/>
                  </a:cxn>
                  <a:cxn ang="0">
                    <a:pos x="440" y="269"/>
                  </a:cxn>
                  <a:cxn ang="0">
                    <a:pos x="398" y="299"/>
                  </a:cxn>
                  <a:cxn ang="0">
                    <a:pos x="354" y="327"/>
                  </a:cxn>
                  <a:cxn ang="0">
                    <a:pos x="308" y="355"/>
                  </a:cxn>
                  <a:cxn ang="0">
                    <a:pos x="263" y="379"/>
                  </a:cxn>
                  <a:cxn ang="0">
                    <a:pos x="240" y="389"/>
                  </a:cxn>
                  <a:cxn ang="0">
                    <a:pos x="218" y="400"/>
                  </a:cxn>
                  <a:cxn ang="0">
                    <a:pos x="196" y="408"/>
                  </a:cxn>
                  <a:cxn ang="0">
                    <a:pos x="174" y="415"/>
                  </a:cxn>
                  <a:cxn ang="0">
                    <a:pos x="154" y="421"/>
                  </a:cxn>
                  <a:cxn ang="0">
                    <a:pos x="134" y="425"/>
                  </a:cxn>
                  <a:cxn ang="0">
                    <a:pos x="114" y="428"/>
                  </a:cxn>
                  <a:cxn ang="0">
                    <a:pos x="95" y="430"/>
                  </a:cxn>
                  <a:cxn ang="0">
                    <a:pos x="79" y="430"/>
                  </a:cxn>
                  <a:cxn ang="0">
                    <a:pos x="63" y="427"/>
                  </a:cxn>
                  <a:cxn ang="0">
                    <a:pos x="48" y="423"/>
                  </a:cxn>
                  <a:cxn ang="0">
                    <a:pos x="35" y="416"/>
                  </a:cxn>
                  <a:cxn ang="0">
                    <a:pos x="35" y="416"/>
                  </a:cxn>
                </a:cxnLst>
                <a:rect l="0" t="0" r="r" b="b"/>
                <a:pathLst>
                  <a:path w="595" h="430">
                    <a:moveTo>
                      <a:pt x="35" y="416"/>
                    </a:moveTo>
                    <a:lnTo>
                      <a:pt x="35" y="416"/>
                    </a:lnTo>
                    <a:lnTo>
                      <a:pt x="31" y="413"/>
                    </a:lnTo>
                    <a:lnTo>
                      <a:pt x="27" y="410"/>
                    </a:lnTo>
                    <a:lnTo>
                      <a:pt x="20" y="404"/>
                    </a:lnTo>
                    <a:lnTo>
                      <a:pt x="15" y="393"/>
                    </a:lnTo>
                    <a:lnTo>
                      <a:pt x="10" y="382"/>
                    </a:lnTo>
                    <a:lnTo>
                      <a:pt x="3" y="361"/>
                    </a:lnTo>
                    <a:lnTo>
                      <a:pt x="0" y="353"/>
                    </a:lnTo>
                    <a:lnTo>
                      <a:pt x="0" y="353"/>
                    </a:lnTo>
                    <a:lnTo>
                      <a:pt x="14" y="338"/>
                    </a:lnTo>
                    <a:lnTo>
                      <a:pt x="34" y="320"/>
                    </a:lnTo>
                    <a:lnTo>
                      <a:pt x="60" y="301"/>
                    </a:lnTo>
                    <a:lnTo>
                      <a:pt x="90" y="278"/>
                    </a:lnTo>
                    <a:lnTo>
                      <a:pt x="162" y="229"/>
                    </a:lnTo>
                    <a:lnTo>
                      <a:pt x="245" y="176"/>
                    </a:lnTo>
                    <a:lnTo>
                      <a:pt x="332" y="123"/>
                    </a:lnTo>
                    <a:lnTo>
                      <a:pt x="420" y="72"/>
                    </a:lnTo>
                    <a:lnTo>
                      <a:pt x="461" y="51"/>
                    </a:lnTo>
                    <a:lnTo>
                      <a:pt x="500" y="30"/>
                    </a:lnTo>
                    <a:lnTo>
                      <a:pt x="535" y="14"/>
                    </a:lnTo>
                    <a:lnTo>
                      <a:pt x="568" y="0"/>
                    </a:lnTo>
                    <a:lnTo>
                      <a:pt x="568" y="0"/>
                    </a:lnTo>
                    <a:lnTo>
                      <a:pt x="575" y="7"/>
                    </a:lnTo>
                    <a:lnTo>
                      <a:pt x="580" y="17"/>
                    </a:lnTo>
                    <a:lnTo>
                      <a:pt x="586" y="29"/>
                    </a:lnTo>
                    <a:lnTo>
                      <a:pt x="591" y="45"/>
                    </a:lnTo>
                    <a:lnTo>
                      <a:pt x="593" y="55"/>
                    </a:lnTo>
                    <a:lnTo>
                      <a:pt x="594" y="66"/>
                    </a:lnTo>
                    <a:lnTo>
                      <a:pt x="595" y="78"/>
                    </a:lnTo>
                    <a:lnTo>
                      <a:pt x="594" y="90"/>
                    </a:lnTo>
                    <a:lnTo>
                      <a:pt x="593" y="104"/>
                    </a:lnTo>
                    <a:lnTo>
                      <a:pt x="589" y="119"/>
                    </a:lnTo>
                    <a:lnTo>
                      <a:pt x="589" y="119"/>
                    </a:lnTo>
                    <a:lnTo>
                      <a:pt x="586" y="126"/>
                    </a:lnTo>
                    <a:lnTo>
                      <a:pt x="580" y="135"/>
                    </a:lnTo>
                    <a:lnTo>
                      <a:pt x="574" y="146"/>
                    </a:lnTo>
                    <a:lnTo>
                      <a:pt x="565" y="157"/>
                    </a:lnTo>
                    <a:lnTo>
                      <a:pt x="542" y="183"/>
                    </a:lnTo>
                    <a:lnTo>
                      <a:pt x="512" y="210"/>
                    </a:lnTo>
                    <a:lnTo>
                      <a:pt x="478" y="239"/>
                    </a:lnTo>
                    <a:lnTo>
                      <a:pt x="440" y="269"/>
                    </a:lnTo>
                    <a:lnTo>
                      <a:pt x="398" y="299"/>
                    </a:lnTo>
                    <a:lnTo>
                      <a:pt x="354" y="327"/>
                    </a:lnTo>
                    <a:lnTo>
                      <a:pt x="308" y="355"/>
                    </a:lnTo>
                    <a:lnTo>
                      <a:pt x="263" y="379"/>
                    </a:lnTo>
                    <a:lnTo>
                      <a:pt x="240" y="389"/>
                    </a:lnTo>
                    <a:lnTo>
                      <a:pt x="218" y="400"/>
                    </a:lnTo>
                    <a:lnTo>
                      <a:pt x="196" y="408"/>
                    </a:lnTo>
                    <a:lnTo>
                      <a:pt x="174" y="415"/>
                    </a:lnTo>
                    <a:lnTo>
                      <a:pt x="154" y="421"/>
                    </a:lnTo>
                    <a:lnTo>
                      <a:pt x="134" y="425"/>
                    </a:lnTo>
                    <a:lnTo>
                      <a:pt x="114" y="428"/>
                    </a:lnTo>
                    <a:lnTo>
                      <a:pt x="95" y="430"/>
                    </a:lnTo>
                    <a:lnTo>
                      <a:pt x="79" y="430"/>
                    </a:lnTo>
                    <a:lnTo>
                      <a:pt x="63" y="427"/>
                    </a:lnTo>
                    <a:lnTo>
                      <a:pt x="48" y="423"/>
                    </a:lnTo>
                    <a:lnTo>
                      <a:pt x="35" y="416"/>
                    </a:lnTo>
                    <a:lnTo>
                      <a:pt x="35" y="416"/>
                    </a:lnTo>
                    <a:close/>
                  </a:path>
                </a:pathLst>
              </a:custGeom>
              <a:solidFill>
                <a:srgbClr val="DBF4FF"/>
              </a:solidFill>
              <a:ln w="9525">
                <a:noFill/>
                <a:round/>
              </a:ln>
            </p:spPr>
            <p:txBody>
              <a:bodyPr vert="horz" wrap="square" lIns="121920" tIns="60960" rIns="121920" bIns="60960" numCol="1" anchor="t" anchorCtr="0" compatLnSpc="1"/>
              <a:lstStyle/>
              <a:p>
                <a:endParaRPr lang="en-US" sz="3200"/>
              </a:p>
            </p:txBody>
          </p:sp>
          <p:sp>
            <p:nvSpPr>
              <p:cNvPr id="65" name="Freeform 151"/>
              <p:cNvSpPr/>
              <p:nvPr/>
            </p:nvSpPr>
            <p:spPr bwMode="auto">
              <a:xfrm rot="1800000">
                <a:off x="2276734" y="3861757"/>
                <a:ext cx="458956" cy="290360"/>
              </a:xfrm>
              <a:custGeom>
                <a:avLst/>
                <a:gdLst/>
                <a:ahLst/>
                <a:cxnLst>
                  <a:cxn ang="0">
                    <a:pos x="53" y="493"/>
                  </a:cxn>
                  <a:cxn ang="0">
                    <a:pos x="53" y="493"/>
                  </a:cxn>
                  <a:cxn ang="0">
                    <a:pos x="28" y="454"/>
                  </a:cxn>
                  <a:cxn ang="0">
                    <a:pos x="16" y="431"/>
                  </a:cxn>
                  <a:cxn ang="0">
                    <a:pos x="2" y="405"/>
                  </a:cxn>
                  <a:cxn ang="0">
                    <a:pos x="2" y="405"/>
                  </a:cxn>
                  <a:cxn ang="0">
                    <a:pos x="0" y="399"/>
                  </a:cxn>
                  <a:cxn ang="0">
                    <a:pos x="0" y="392"/>
                  </a:cxn>
                  <a:cxn ang="0">
                    <a:pos x="0" y="386"/>
                  </a:cxn>
                  <a:cxn ang="0">
                    <a:pos x="2" y="380"/>
                  </a:cxn>
                  <a:cxn ang="0">
                    <a:pos x="5" y="373"/>
                  </a:cxn>
                  <a:cxn ang="0">
                    <a:pos x="10" y="367"/>
                  </a:cxn>
                  <a:cxn ang="0">
                    <a:pos x="25" y="352"/>
                  </a:cxn>
                  <a:cxn ang="0">
                    <a:pos x="45" y="335"/>
                  </a:cxn>
                  <a:cxn ang="0">
                    <a:pos x="70" y="316"/>
                  </a:cxn>
                  <a:cxn ang="0">
                    <a:pos x="133" y="271"/>
                  </a:cxn>
                  <a:cxn ang="0">
                    <a:pos x="133" y="271"/>
                  </a:cxn>
                  <a:cxn ang="0">
                    <a:pos x="178" y="241"/>
                  </a:cxn>
                  <a:cxn ang="0">
                    <a:pos x="238" y="202"/>
                  </a:cxn>
                  <a:cxn ang="0">
                    <a:pos x="306" y="159"/>
                  </a:cxn>
                  <a:cxn ang="0">
                    <a:pos x="378" y="116"/>
                  </a:cxn>
                  <a:cxn ang="0">
                    <a:pos x="508" y="38"/>
                  </a:cxn>
                  <a:cxn ang="0">
                    <a:pos x="554" y="12"/>
                  </a:cxn>
                  <a:cxn ang="0">
                    <a:pos x="579" y="0"/>
                  </a:cxn>
                  <a:cxn ang="0">
                    <a:pos x="579" y="0"/>
                  </a:cxn>
                  <a:cxn ang="0">
                    <a:pos x="783" y="288"/>
                  </a:cxn>
                  <a:cxn ang="0">
                    <a:pos x="782" y="493"/>
                  </a:cxn>
                  <a:cxn ang="0">
                    <a:pos x="325" y="493"/>
                  </a:cxn>
                  <a:cxn ang="0">
                    <a:pos x="325" y="496"/>
                  </a:cxn>
                  <a:cxn ang="0">
                    <a:pos x="53" y="493"/>
                  </a:cxn>
                </a:cxnLst>
                <a:rect l="0" t="0" r="r" b="b"/>
                <a:pathLst>
                  <a:path w="783" h="496">
                    <a:moveTo>
                      <a:pt x="53" y="493"/>
                    </a:moveTo>
                    <a:lnTo>
                      <a:pt x="53" y="493"/>
                    </a:lnTo>
                    <a:lnTo>
                      <a:pt x="28" y="454"/>
                    </a:lnTo>
                    <a:lnTo>
                      <a:pt x="16" y="431"/>
                    </a:lnTo>
                    <a:lnTo>
                      <a:pt x="2" y="405"/>
                    </a:lnTo>
                    <a:lnTo>
                      <a:pt x="2" y="405"/>
                    </a:lnTo>
                    <a:lnTo>
                      <a:pt x="0" y="399"/>
                    </a:lnTo>
                    <a:lnTo>
                      <a:pt x="0" y="392"/>
                    </a:lnTo>
                    <a:lnTo>
                      <a:pt x="0" y="386"/>
                    </a:lnTo>
                    <a:lnTo>
                      <a:pt x="2" y="380"/>
                    </a:lnTo>
                    <a:lnTo>
                      <a:pt x="5" y="373"/>
                    </a:lnTo>
                    <a:lnTo>
                      <a:pt x="10" y="367"/>
                    </a:lnTo>
                    <a:lnTo>
                      <a:pt x="25" y="352"/>
                    </a:lnTo>
                    <a:lnTo>
                      <a:pt x="45" y="335"/>
                    </a:lnTo>
                    <a:lnTo>
                      <a:pt x="70" y="316"/>
                    </a:lnTo>
                    <a:lnTo>
                      <a:pt x="133" y="271"/>
                    </a:lnTo>
                    <a:lnTo>
                      <a:pt x="133" y="271"/>
                    </a:lnTo>
                    <a:lnTo>
                      <a:pt x="178" y="241"/>
                    </a:lnTo>
                    <a:lnTo>
                      <a:pt x="238" y="202"/>
                    </a:lnTo>
                    <a:lnTo>
                      <a:pt x="306" y="159"/>
                    </a:lnTo>
                    <a:lnTo>
                      <a:pt x="378" y="116"/>
                    </a:lnTo>
                    <a:lnTo>
                      <a:pt x="508" y="38"/>
                    </a:lnTo>
                    <a:lnTo>
                      <a:pt x="554" y="12"/>
                    </a:lnTo>
                    <a:lnTo>
                      <a:pt x="579" y="0"/>
                    </a:lnTo>
                    <a:lnTo>
                      <a:pt x="579" y="0"/>
                    </a:lnTo>
                    <a:lnTo>
                      <a:pt x="783" y="288"/>
                    </a:lnTo>
                    <a:lnTo>
                      <a:pt x="782" y="493"/>
                    </a:lnTo>
                    <a:lnTo>
                      <a:pt x="325" y="493"/>
                    </a:lnTo>
                    <a:lnTo>
                      <a:pt x="325" y="496"/>
                    </a:lnTo>
                    <a:lnTo>
                      <a:pt x="53" y="493"/>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66" name="Freeform 152"/>
              <p:cNvSpPr/>
              <p:nvPr/>
            </p:nvSpPr>
            <p:spPr bwMode="auto">
              <a:xfrm rot="1800000">
                <a:off x="2285238" y="3879257"/>
                <a:ext cx="446077" cy="273968"/>
              </a:xfrm>
              <a:custGeom>
                <a:avLst/>
                <a:gdLst/>
                <a:ahLst/>
                <a:cxnLst>
                  <a:cxn ang="0">
                    <a:pos x="52" y="467"/>
                  </a:cxn>
                  <a:cxn ang="0">
                    <a:pos x="52" y="467"/>
                  </a:cxn>
                  <a:cxn ang="0">
                    <a:pos x="25" y="420"/>
                  </a:cxn>
                  <a:cxn ang="0">
                    <a:pos x="14" y="402"/>
                  </a:cxn>
                  <a:cxn ang="0">
                    <a:pos x="3" y="384"/>
                  </a:cxn>
                  <a:cxn ang="0">
                    <a:pos x="3" y="384"/>
                  </a:cxn>
                  <a:cxn ang="0">
                    <a:pos x="2" y="379"/>
                  </a:cxn>
                  <a:cxn ang="0">
                    <a:pos x="0" y="373"/>
                  </a:cxn>
                  <a:cxn ang="0">
                    <a:pos x="0" y="368"/>
                  </a:cxn>
                  <a:cxn ang="0">
                    <a:pos x="3" y="362"/>
                  </a:cxn>
                  <a:cxn ang="0">
                    <a:pos x="7" y="356"/>
                  </a:cxn>
                  <a:cxn ang="0">
                    <a:pos x="11" y="350"/>
                  </a:cxn>
                  <a:cxn ang="0">
                    <a:pos x="25" y="335"/>
                  </a:cxn>
                  <a:cxn ang="0">
                    <a:pos x="44" y="319"/>
                  </a:cxn>
                  <a:cxn ang="0">
                    <a:pos x="67" y="300"/>
                  </a:cxn>
                  <a:cxn ang="0">
                    <a:pos x="127" y="257"/>
                  </a:cxn>
                  <a:cxn ang="0">
                    <a:pos x="127" y="257"/>
                  </a:cxn>
                  <a:cxn ang="0">
                    <a:pos x="169" y="227"/>
                  </a:cxn>
                  <a:cxn ang="0">
                    <a:pos x="225" y="192"/>
                  </a:cxn>
                  <a:cxn ang="0">
                    <a:pos x="359" y="109"/>
                  </a:cxn>
                  <a:cxn ang="0">
                    <a:pos x="481" y="37"/>
                  </a:cxn>
                  <a:cxn ang="0">
                    <a:pos x="525" y="12"/>
                  </a:cxn>
                  <a:cxn ang="0">
                    <a:pos x="549" y="0"/>
                  </a:cxn>
                  <a:cxn ang="0">
                    <a:pos x="549" y="0"/>
                  </a:cxn>
                  <a:cxn ang="0">
                    <a:pos x="558" y="13"/>
                  </a:cxn>
                  <a:cxn ang="0">
                    <a:pos x="577" y="42"/>
                  </a:cxn>
                  <a:cxn ang="0">
                    <a:pos x="635" y="125"/>
                  </a:cxn>
                  <a:cxn ang="0">
                    <a:pos x="762" y="301"/>
                  </a:cxn>
                  <a:cxn ang="0">
                    <a:pos x="762" y="467"/>
                  </a:cxn>
                  <a:cxn ang="0">
                    <a:pos x="304" y="467"/>
                  </a:cxn>
                  <a:cxn ang="0">
                    <a:pos x="304" y="467"/>
                  </a:cxn>
                  <a:cxn ang="0">
                    <a:pos x="52" y="467"/>
                  </a:cxn>
                </a:cxnLst>
                <a:rect l="0" t="0" r="r" b="b"/>
                <a:pathLst>
                  <a:path w="762" h="467">
                    <a:moveTo>
                      <a:pt x="52" y="467"/>
                    </a:moveTo>
                    <a:lnTo>
                      <a:pt x="52" y="467"/>
                    </a:lnTo>
                    <a:lnTo>
                      <a:pt x="25" y="420"/>
                    </a:lnTo>
                    <a:lnTo>
                      <a:pt x="14" y="402"/>
                    </a:lnTo>
                    <a:lnTo>
                      <a:pt x="3" y="384"/>
                    </a:lnTo>
                    <a:lnTo>
                      <a:pt x="3" y="384"/>
                    </a:lnTo>
                    <a:lnTo>
                      <a:pt x="2" y="379"/>
                    </a:lnTo>
                    <a:lnTo>
                      <a:pt x="0" y="373"/>
                    </a:lnTo>
                    <a:lnTo>
                      <a:pt x="0" y="368"/>
                    </a:lnTo>
                    <a:lnTo>
                      <a:pt x="3" y="362"/>
                    </a:lnTo>
                    <a:lnTo>
                      <a:pt x="7" y="356"/>
                    </a:lnTo>
                    <a:lnTo>
                      <a:pt x="11" y="350"/>
                    </a:lnTo>
                    <a:lnTo>
                      <a:pt x="25" y="335"/>
                    </a:lnTo>
                    <a:lnTo>
                      <a:pt x="44" y="319"/>
                    </a:lnTo>
                    <a:lnTo>
                      <a:pt x="67" y="300"/>
                    </a:lnTo>
                    <a:lnTo>
                      <a:pt x="127" y="257"/>
                    </a:lnTo>
                    <a:lnTo>
                      <a:pt x="127" y="257"/>
                    </a:lnTo>
                    <a:lnTo>
                      <a:pt x="169" y="227"/>
                    </a:lnTo>
                    <a:lnTo>
                      <a:pt x="225" y="192"/>
                    </a:lnTo>
                    <a:lnTo>
                      <a:pt x="359" y="109"/>
                    </a:lnTo>
                    <a:lnTo>
                      <a:pt x="481" y="37"/>
                    </a:lnTo>
                    <a:lnTo>
                      <a:pt x="525" y="12"/>
                    </a:lnTo>
                    <a:lnTo>
                      <a:pt x="549" y="0"/>
                    </a:lnTo>
                    <a:lnTo>
                      <a:pt x="549" y="0"/>
                    </a:lnTo>
                    <a:lnTo>
                      <a:pt x="558" y="13"/>
                    </a:lnTo>
                    <a:lnTo>
                      <a:pt x="577" y="42"/>
                    </a:lnTo>
                    <a:lnTo>
                      <a:pt x="635" y="125"/>
                    </a:lnTo>
                    <a:lnTo>
                      <a:pt x="762" y="301"/>
                    </a:lnTo>
                    <a:lnTo>
                      <a:pt x="762" y="467"/>
                    </a:lnTo>
                    <a:lnTo>
                      <a:pt x="304" y="467"/>
                    </a:lnTo>
                    <a:lnTo>
                      <a:pt x="304" y="467"/>
                    </a:lnTo>
                    <a:lnTo>
                      <a:pt x="52" y="467"/>
                    </a:lnTo>
                    <a:close/>
                  </a:path>
                </a:pathLst>
              </a:custGeom>
              <a:solidFill>
                <a:srgbClr val="0F373B"/>
              </a:solidFill>
              <a:ln w="9525">
                <a:noFill/>
                <a:round/>
              </a:ln>
            </p:spPr>
            <p:txBody>
              <a:bodyPr vert="horz" wrap="square" lIns="121920" tIns="60960" rIns="121920" bIns="60960" numCol="1" anchor="t" anchorCtr="0" compatLnSpc="1"/>
              <a:lstStyle/>
              <a:p>
                <a:endParaRPr lang="en-US" sz="3200"/>
              </a:p>
            </p:txBody>
          </p:sp>
          <p:sp>
            <p:nvSpPr>
              <p:cNvPr id="67" name="Freeform 153"/>
              <p:cNvSpPr/>
              <p:nvPr/>
            </p:nvSpPr>
            <p:spPr bwMode="auto">
              <a:xfrm rot="1800000">
                <a:off x="2468456" y="3986357"/>
                <a:ext cx="122935" cy="186158"/>
              </a:xfrm>
              <a:custGeom>
                <a:avLst/>
                <a:gdLst/>
                <a:ahLst/>
                <a:cxnLst>
                  <a:cxn ang="0">
                    <a:pos x="0" y="0"/>
                  </a:cxn>
                  <a:cxn ang="0">
                    <a:pos x="0" y="0"/>
                  </a:cxn>
                  <a:cxn ang="0">
                    <a:pos x="23" y="41"/>
                  </a:cxn>
                  <a:cxn ang="0">
                    <a:pos x="46" y="83"/>
                  </a:cxn>
                  <a:cxn ang="0">
                    <a:pos x="97" y="166"/>
                  </a:cxn>
                  <a:cxn ang="0">
                    <a:pos x="148" y="245"/>
                  </a:cxn>
                  <a:cxn ang="0">
                    <a:pos x="197" y="317"/>
                  </a:cxn>
                  <a:cxn ang="0">
                    <a:pos x="210" y="317"/>
                  </a:cxn>
                  <a:cxn ang="0">
                    <a:pos x="210" y="317"/>
                  </a:cxn>
                  <a:cxn ang="0">
                    <a:pos x="188" y="282"/>
                  </a:cxn>
                  <a:cxn ang="0">
                    <a:pos x="165" y="242"/>
                  </a:cxn>
                  <a:cxn ang="0">
                    <a:pos x="113" y="162"/>
                  </a:cxn>
                  <a:cxn ang="0">
                    <a:pos x="57" y="80"/>
                  </a:cxn>
                  <a:cxn ang="0">
                    <a:pos x="0" y="0"/>
                  </a:cxn>
                  <a:cxn ang="0">
                    <a:pos x="0" y="0"/>
                  </a:cxn>
                </a:cxnLst>
                <a:rect l="0" t="0" r="r" b="b"/>
                <a:pathLst>
                  <a:path w="210" h="317">
                    <a:moveTo>
                      <a:pt x="0" y="0"/>
                    </a:moveTo>
                    <a:lnTo>
                      <a:pt x="0" y="0"/>
                    </a:lnTo>
                    <a:lnTo>
                      <a:pt x="23" y="41"/>
                    </a:lnTo>
                    <a:lnTo>
                      <a:pt x="46" y="83"/>
                    </a:lnTo>
                    <a:lnTo>
                      <a:pt x="97" y="166"/>
                    </a:lnTo>
                    <a:lnTo>
                      <a:pt x="148" y="245"/>
                    </a:lnTo>
                    <a:lnTo>
                      <a:pt x="197" y="317"/>
                    </a:lnTo>
                    <a:lnTo>
                      <a:pt x="210" y="317"/>
                    </a:lnTo>
                    <a:lnTo>
                      <a:pt x="210" y="317"/>
                    </a:lnTo>
                    <a:lnTo>
                      <a:pt x="188" y="282"/>
                    </a:lnTo>
                    <a:lnTo>
                      <a:pt x="165" y="242"/>
                    </a:lnTo>
                    <a:lnTo>
                      <a:pt x="113" y="162"/>
                    </a:lnTo>
                    <a:lnTo>
                      <a:pt x="57" y="80"/>
                    </a:lnTo>
                    <a:lnTo>
                      <a:pt x="0" y="0"/>
                    </a:lnTo>
                    <a:lnTo>
                      <a:pt x="0" y="0"/>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68" name="Freeform 154"/>
              <p:cNvSpPr>
                <a:spLocks noEditPoints="1"/>
              </p:cNvSpPr>
              <p:nvPr/>
            </p:nvSpPr>
            <p:spPr bwMode="auto">
              <a:xfrm rot="1800000">
                <a:off x="2455615" y="4067606"/>
                <a:ext cx="60882" cy="60882"/>
              </a:xfrm>
              <a:custGeom>
                <a:avLst/>
                <a:gdLst/>
                <a:ahLst/>
                <a:cxnLst>
                  <a:cxn ang="0">
                    <a:pos x="51" y="0"/>
                  </a:cxn>
                  <a:cxn ang="0">
                    <a:pos x="76" y="5"/>
                  </a:cxn>
                  <a:cxn ang="0">
                    <a:pos x="84" y="11"/>
                  </a:cxn>
                  <a:cxn ang="0">
                    <a:pos x="98" y="27"/>
                  </a:cxn>
                  <a:cxn ang="0">
                    <a:pos x="103" y="46"/>
                  </a:cxn>
                  <a:cxn ang="0">
                    <a:pos x="102" y="65"/>
                  </a:cxn>
                  <a:cxn ang="0">
                    <a:pos x="98" y="75"/>
                  </a:cxn>
                  <a:cxn ang="0">
                    <a:pos x="88" y="87"/>
                  </a:cxn>
                  <a:cxn ang="0">
                    <a:pos x="77" y="95"/>
                  </a:cxn>
                  <a:cxn ang="0">
                    <a:pos x="65" y="101"/>
                  </a:cxn>
                  <a:cxn ang="0">
                    <a:pos x="51" y="103"/>
                  </a:cxn>
                  <a:cxn ang="0">
                    <a:pos x="51" y="91"/>
                  </a:cxn>
                  <a:cxn ang="0">
                    <a:pos x="72" y="86"/>
                  </a:cxn>
                  <a:cxn ang="0">
                    <a:pos x="87" y="69"/>
                  </a:cxn>
                  <a:cxn ang="0">
                    <a:pos x="89" y="63"/>
                  </a:cxn>
                  <a:cxn ang="0">
                    <a:pos x="91" y="46"/>
                  </a:cxn>
                  <a:cxn ang="0">
                    <a:pos x="87" y="33"/>
                  </a:cxn>
                  <a:cxn ang="0">
                    <a:pos x="77" y="20"/>
                  </a:cxn>
                  <a:cxn ang="0">
                    <a:pos x="70" y="16"/>
                  </a:cxn>
                  <a:cxn ang="0">
                    <a:pos x="51" y="12"/>
                  </a:cxn>
                  <a:cxn ang="0">
                    <a:pos x="27" y="97"/>
                  </a:cxn>
                  <a:cxn ang="0">
                    <a:pos x="19" y="91"/>
                  </a:cxn>
                  <a:cxn ang="0">
                    <a:pos x="6" y="75"/>
                  </a:cxn>
                  <a:cxn ang="0">
                    <a:pos x="0" y="57"/>
                  </a:cxn>
                  <a:cxn ang="0">
                    <a:pos x="2" y="37"/>
                  </a:cxn>
                  <a:cxn ang="0">
                    <a:pos x="6" y="27"/>
                  </a:cxn>
                  <a:cxn ang="0">
                    <a:pos x="15" y="15"/>
                  </a:cxn>
                  <a:cxn ang="0">
                    <a:pos x="25" y="7"/>
                  </a:cxn>
                  <a:cxn ang="0">
                    <a:pos x="38" y="1"/>
                  </a:cxn>
                  <a:cxn ang="0">
                    <a:pos x="51" y="0"/>
                  </a:cxn>
                  <a:cxn ang="0">
                    <a:pos x="51" y="12"/>
                  </a:cxn>
                  <a:cxn ang="0">
                    <a:pos x="31" y="18"/>
                  </a:cxn>
                  <a:cxn ang="0">
                    <a:pos x="16" y="33"/>
                  </a:cxn>
                  <a:cxn ang="0">
                    <a:pos x="13" y="39"/>
                  </a:cxn>
                  <a:cxn ang="0">
                    <a:pos x="12" y="56"/>
                  </a:cxn>
                  <a:cxn ang="0">
                    <a:pos x="17" y="69"/>
                  </a:cxn>
                  <a:cxn ang="0">
                    <a:pos x="27" y="82"/>
                  </a:cxn>
                  <a:cxn ang="0">
                    <a:pos x="34" y="86"/>
                  </a:cxn>
                  <a:cxn ang="0">
                    <a:pos x="51" y="91"/>
                  </a:cxn>
                  <a:cxn ang="0">
                    <a:pos x="51" y="103"/>
                  </a:cxn>
                  <a:cxn ang="0">
                    <a:pos x="27" y="97"/>
                  </a:cxn>
                </a:cxnLst>
                <a:rect l="0" t="0" r="r" b="b"/>
                <a:pathLst>
                  <a:path w="103" h="103">
                    <a:moveTo>
                      <a:pt x="51" y="0"/>
                    </a:moveTo>
                    <a:lnTo>
                      <a:pt x="51" y="0"/>
                    </a:lnTo>
                    <a:lnTo>
                      <a:pt x="64" y="1"/>
                    </a:lnTo>
                    <a:lnTo>
                      <a:pt x="76" y="5"/>
                    </a:lnTo>
                    <a:lnTo>
                      <a:pt x="76" y="5"/>
                    </a:lnTo>
                    <a:lnTo>
                      <a:pt x="84" y="11"/>
                    </a:lnTo>
                    <a:lnTo>
                      <a:pt x="92" y="19"/>
                    </a:lnTo>
                    <a:lnTo>
                      <a:pt x="98" y="27"/>
                    </a:lnTo>
                    <a:lnTo>
                      <a:pt x="100" y="35"/>
                    </a:lnTo>
                    <a:lnTo>
                      <a:pt x="103" y="46"/>
                    </a:lnTo>
                    <a:lnTo>
                      <a:pt x="103" y="56"/>
                    </a:lnTo>
                    <a:lnTo>
                      <a:pt x="102" y="65"/>
                    </a:lnTo>
                    <a:lnTo>
                      <a:pt x="98" y="75"/>
                    </a:lnTo>
                    <a:lnTo>
                      <a:pt x="98" y="75"/>
                    </a:lnTo>
                    <a:lnTo>
                      <a:pt x="94" y="82"/>
                    </a:lnTo>
                    <a:lnTo>
                      <a:pt x="88" y="87"/>
                    </a:lnTo>
                    <a:lnTo>
                      <a:pt x="84" y="91"/>
                    </a:lnTo>
                    <a:lnTo>
                      <a:pt x="77" y="95"/>
                    </a:lnTo>
                    <a:lnTo>
                      <a:pt x="72" y="99"/>
                    </a:lnTo>
                    <a:lnTo>
                      <a:pt x="65" y="101"/>
                    </a:lnTo>
                    <a:lnTo>
                      <a:pt x="58" y="102"/>
                    </a:lnTo>
                    <a:lnTo>
                      <a:pt x="51" y="103"/>
                    </a:lnTo>
                    <a:lnTo>
                      <a:pt x="51" y="91"/>
                    </a:lnTo>
                    <a:lnTo>
                      <a:pt x="51" y="91"/>
                    </a:lnTo>
                    <a:lnTo>
                      <a:pt x="62" y="90"/>
                    </a:lnTo>
                    <a:lnTo>
                      <a:pt x="72" y="86"/>
                    </a:lnTo>
                    <a:lnTo>
                      <a:pt x="80" y="79"/>
                    </a:lnTo>
                    <a:lnTo>
                      <a:pt x="87" y="69"/>
                    </a:lnTo>
                    <a:lnTo>
                      <a:pt x="87" y="69"/>
                    </a:lnTo>
                    <a:lnTo>
                      <a:pt x="89" y="63"/>
                    </a:lnTo>
                    <a:lnTo>
                      <a:pt x="91" y="54"/>
                    </a:lnTo>
                    <a:lnTo>
                      <a:pt x="91" y="46"/>
                    </a:lnTo>
                    <a:lnTo>
                      <a:pt x="89" y="39"/>
                    </a:lnTo>
                    <a:lnTo>
                      <a:pt x="87" y="33"/>
                    </a:lnTo>
                    <a:lnTo>
                      <a:pt x="83" y="26"/>
                    </a:lnTo>
                    <a:lnTo>
                      <a:pt x="77" y="20"/>
                    </a:lnTo>
                    <a:lnTo>
                      <a:pt x="70" y="16"/>
                    </a:lnTo>
                    <a:lnTo>
                      <a:pt x="70" y="16"/>
                    </a:lnTo>
                    <a:lnTo>
                      <a:pt x="61" y="12"/>
                    </a:lnTo>
                    <a:lnTo>
                      <a:pt x="51" y="12"/>
                    </a:lnTo>
                    <a:lnTo>
                      <a:pt x="51" y="0"/>
                    </a:lnTo>
                    <a:close/>
                    <a:moveTo>
                      <a:pt x="27" y="97"/>
                    </a:moveTo>
                    <a:lnTo>
                      <a:pt x="27" y="97"/>
                    </a:lnTo>
                    <a:lnTo>
                      <a:pt x="19" y="91"/>
                    </a:lnTo>
                    <a:lnTo>
                      <a:pt x="12" y="84"/>
                    </a:lnTo>
                    <a:lnTo>
                      <a:pt x="6" y="75"/>
                    </a:lnTo>
                    <a:lnTo>
                      <a:pt x="2" y="67"/>
                    </a:lnTo>
                    <a:lnTo>
                      <a:pt x="0" y="57"/>
                    </a:lnTo>
                    <a:lnTo>
                      <a:pt x="0" y="46"/>
                    </a:lnTo>
                    <a:lnTo>
                      <a:pt x="2" y="37"/>
                    </a:lnTo>
                    <a:lnTo>
                      <a:pt x="6" y="27"/>
                    </a:lnTo>
                    <a:lnTo>
                      <a:pt x="6" y="27"/>
                    </a:lnTo>
                    <a:lnTo>
                      <a:pt x="9" y="20"/>
                    </a:lnTo>
                    <a:lnTo>
                      <a:pt x="15" y="15"/>
                    </a:lnTo>
                    <a:lnTo>
                      <a:pt x="20" y="11"/>
                    </a:lnTo>
                    <a:lnTo>
                      <a:pt x="25" y="7"/>
                    </a:lnTo>
                    <a:lnTo>
                      <a:pt x="31" y="4"/>
                    </a:lnTo>
                    <a:lnTo>
                      <a:pt x="38" y="1"/>
                    </a:lnTo>
                    <a:lnTo>
                      <a:pt x="44" y="0"/>
                    </a:lnTo>
                    <a:lnTo>
                      <a:pt x="51" y="0"/>
                    </a:lnTo>
                    <a:lnTo>
                      <a:pt x="51" y="12"/>
                    </a:lnTo>
                    <a:lnTo>
                      <a:pt x="51" y="12"/>
                    </a:lnTo>
                    <a:lnTo>
                      <a:pt x="40" y="13"/>
                    </a:lnTo>
                    <a:lnTo>
                      <a:pt x="31" y="18"/>
                    </a:lnTo>
                    <a:lnTo>
                      <a:pt x="23" y="23"/>
                    </a:lnTo>
                    <a:lnTo>
                      <a:pt x="16" y="33"/>
                    </a:lnTo>
                    <a:lnTo>
                      <a:pt x="16" y="33"/>
                    </a:lnTo>
                    <a:lnTo>
                      <a:pt x="13" y="39"/>
                    </a:lnTo>
                    <a:lnTo>
                      <a:pt x="12" y="48"/>
                    </a:lnTo>
                    <a:lnTo>
                      <a:pt x="12" y="56"/>
                    </a:lnTo>
                    <a:lnTo>
                      <a:pt x="13" y="63"/>
                    </a:lnTo>
                    <a:lnTo>
                      <a:pt x="17" y="69"/>
                    </a:lnTo>
                    <a:lnTo>
                      <a:pt x="21" y="76"/>
                    </a:lnTo>
                    <a:lnTo>
                      <a:pt x="27" y="82"/>
                    </a:lnTo>
                    <a:lnTo>
                      <a:pt x="34" y="86"/>
                    </a:lnTo>
                    <a:lnTo>
                      <a:pt x="34" y="86"/>
                    </a:lnTo>
                    <a:lnTo>
                      <a:pt x="42" y="90"/>
                    </a:lnTo>
                    <a:lnTo>
                      <a:pt x="51" y="91"/>
                    </a:lnTo>
                    <a:lnTo>
                      <a:pt x="51" y="103"/>
                    </a:lnTo>
                    <a:lnTo>
                      <a:pt x="51" y="103"/>
                    </a:lnTo>
                    <a:lnTo>
                      <a:pt x="39" y="101"/>
                    </a:lnTo>
                    <a:lnTo>
                      <a:pt x="27" y="97"/>
                    </a:lnTo>
                    <a:lnTo>
                      <a:pt x="27" y="9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69" name="Freeform 155"/>
              <p:cNvSpPr/>
              <p:nvPr/>
            </p:nvSpPr>
            <p:spPr bwMode="auto">
              <a:xfrm rot="1800000">
                <a:off x="2472048" y="4096949"/>
                <a:ext cx="11708" cy="11708"/>
              </a:xfrm>
              <a:custGeom>
                <a:avLst/>
                <a:gdLst/>
                <a:ahLst/>
                <a:cxnLst>
                  <a:cxn ang="0">
                    <a:pos x="5" y="17"/>
                  </a:cxn>
                  <a:cxn ang="0">
                    <a:pos x="5" y="17"/>
                  </a:cxn>
                  <a:cxn ang="0">
                    <a:pos x="2" y="15"/>
                  </a:cxn>
                  <a:cxn ang="0">
                    <a:pos x="1" y="12"/>
                  </a:cxn>
                  <a:cxn ang="0">
                    <a:pos x="0" y="8"/>
                  </a:cxn>
                  <a:cxn ang="0">
                    <a:pos x="1" y="4"/>
                  </a:cxn>
                  <a:cxn ang="0">
                    <a:pos x="1" y="4"/>
                  </a:cxn>
                  <a:cxn ang="0">
                    <a:pos x="4" y="1"/>
                  </a:cxn>
                  <a:cxn ang="0">
                    <a:pos x="8" y="0"/>
                  </a:cxn>
                  <a:cxn ang="0">
                    <a:pos x="10" y="0"/>
                  </a:cxn>
                  <a:cxn ang="0">
                    <a:pos x="15" y="0"/>
                  </a:cxn>
                  <a:cxn ang="0">
                    <a:pos x="15" y="0"/>
                  </a:cxn>
                  <a:cxn ang="0">
                    <a:pos x="17" y="2"/>
                  </a:cxn>
                  <a:cxn ang="0">
                    <a:pos x="20" y="7"/>
                  </a:cxn>
                  <a:cxn ang="0">
                    <a:pos x="20" y="9"/>
                  </a:cxn>
                  <a:cxn ang="0">
                    <a:pos x="19" y="13"/>
                  </a:cxn>
                  <a:cxn ang="0">
                    <a:pos x="19" y="13"/>
                  </a:cxn>
                  <a:cxn ang="0">
                    <a:pos x="16" y="16"/>
                  </a:cxn>
                  <a:cxn ang="0">
                    <a:pos x="13" y="19"/>
                  </a:cxn>
                  <a:cxn ang="0">
                    <a:pos x="9" y="19"/>
                  </a:cxn>
                  <a:cxn ang="0">
                    <a:pos x="5" y="17"/>
                  </a:cxn>
                  <a:cxn ang="0">
                    <a:pos x="5" y="17"/>
                  </a:cxn>
                </a:cxnLst>
                <a:rect l="0" t="0" r="r" b="b"/>
                <a:pathLst>
                  <a:path w="20" h="19">
                    <a:moveTo>
                      <a:pt x="5" y="17"/>
                    </a:moveTo>
                    <a:lnTo>
                      <a:pt x="5" y="17"/>
                    </a:lnTo>
                    <a:lnTo>
                      <a:pt x="2" y="15"/>
                    </a:lnTo>
                    <a:lnTo>
                      <a:pt x="1" y="12"/>
                    </a:lnTo>
                    <a:lnTo>
                      <a:pt x="0" y="8"/>
                    </a:lnTo>
                    <a:lnTo>
                      <a:pt x="1" y="4"/>
                    </a:lnTo>
                    <a:lnTo>
                      <a:pt x="1" y="4"/>
                    </a:lnTo>
                    <a:lnTo>
                      <a:pt x="4" y="1"/>
                    </a:lnTo>
                    <a:lnTo>
                      <a:pt x="8" y="0"/>
                    </a:lnTo>
                    <a:lnTo>
                      <a:pt x="10" y="0"/>
                    </a:lnTo>
                    <a:lnTo>
                      <a:pt x="15" y="0"/>
                    </a:lnTo>
                    <a:lnTo>
                      <a:pt x="15" y="0"/>
                    </a:lnTo>
                    <a:lnTo>
                      <a:pt x="17" y="2"/>
                    </a:lnTo>
                    <a:lnTo>
                      <a:pt x="20" y="7"/>
                    </a:lnTo>
                    <a:lnTo>
                      <a:pt x="20" y="9"/>
                    </a:lnTo>
                    <a:lnTo>
                      <a:pt x="19" y="13"/>
                    </a:lnTo>
                    <a:lnTo>
                      <a:pt x="19" y="13"/>
                    </a:lnTo>
                    <a:lnTo>
                      <a:pt x="16" y="16"/>
                    </a:lnTo>
                    <a:lnTo>
                      <a:pt x="13" y="19"/>
                    </a:lnTo>
                    <a:lnTo>
                      <a:pt x="9" y="19"/>
                    </a:lnTo>
                    <a:lnTo>
                      <a:pt x="5" y="17"/>
                    </a:lnTo>
                    <a:lnTo>
                      <a:pt x="5"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0" name="Freeform 156"/>
              <p:cNvSpPr/>
              <p:nvPr/>
            </p:nvSpPr>
            <p:spPr bwMode="auto">
              <a:xfrm rot="1800000">
                <a:off x="2487263" y="4087144"/>
                <a:ext cx="12879" cy="11708"/>
              </a:xfrm>
              <a:custGeom>
                <a:avLst/>
                <a:gdLst/>
                <a:ahLst/>
                <a:cxnLst>
                  <a:cxn ang="0">
                    <a:pos x="5" y="19"/>
                  </a:cxn>
                  <a:cxn ang="0">
                    <a:pos x="5" y="19"/>
                  </a:cxn>
                  <a:cxn ang="0">
                    <a:pos x="2" y="16"/>
                  </a:cxn>
                  <a:cxn ang="0">
                    <a:pos x="1" y="14"/>
                  </a:cxn>
                  <a:cxn ang="0">
                    <a:pos x="0" y="10"/>
                  </a:cxn>
                  <a:cxn ang="0">
                    <a:pos x="1" y="6"/>
                  </a:cxn>
                  <a:cxn ang="0">
                    <a:pos x="1" y="6"/>
                  </a:cxn>
                  <a:cxn ang="0">
                    <a:pos x="4" y="3"/>
                  </a:cxn>
                  <a:cxn ang="0">
                    <a:pos x="6" y="0"/>
                  </a:cxn>
                  <a:cxn ang="0">
                    <a:pos x="10" y="0"/>
                  </a:cxn>
                  <a:cxn ang="0">
                    <a:pos x="15" y="1"/>
                  </a:cxn>
                  <a:cxn ang="0">
                    <a:pos x="15" y="1"/>
                  </a:cxn>
                  <a:cxn ang="0">
                    <a:pos x="17" y="4"/>
                  </a:cxn>
                  <a:cxn ang="0">
                    <a:pos x="19" y="7"/>
                  </a:cxn>
                  <a:cxn ang="0">
                    <a:pos x="20" y="11"/>
                  </a:cxn>
                  <a:cxn ang="0">
                    <a:pos x="19" y="15"/>
                  </a:cxn>
                  <a:cxn ang="0">
                    <a:pos x="19" y="15"/>
                  </a:cxn>
                  <a:cxn ang="0">
                    <a:pos x="16" y="18"/>
                  </a:cxn>
                  <a:cxn ang="0">
                    <a:pos x="13" y="19"/>
                  </a:cxn>
                  <a:cxn ang="0">
                    <a:pos x="9" y="21"/>
                  </a:cxn>
                  <a:cxn ang="0">
                    <a:pos x="5" y="19"/>
                  </a:cxn>
                  <a:cxn ang="0">
                    <a:pos x="5" y="19"/>
                  </a:cxn>
                </a:cxnLst>
                <a:rect l="0" t="0" r="r" b="b"/>
                <a:pathLst>
                  <a:path w="20" h="21">
                    <a:moveTo>
                      <a:pt x="5" y="19"/>
                    </a:moveTo>
                    <a:lnTo>
                      <a:pt x="5" y="19"/>
                    </a:lnTo>
                    <a:lnTo>
                      <a:pt x="2" y="16"/>
                    </a:lnTo>
                    <a:lnTo>
                      <a:pt x="1" y="14"/>
                    </a:lnTo>
                    <a:lnTo>
                      <a:pt x="0" y="10"/>
                    </a:lnTo>
                    <a:lnTo>
                      <a:pt x="1" y="6"/>
                    </a:lnTo>
                    <a:lnTo>
                      <a:pt x="1" y="6"/>
                    </a:lnTo>
                    <a:lnTo>
                      <a:pt x="4" y="3"/>
                    </a:lnTo>
                    <a:lnTo>
                      <a:pt x="6" y="0"/>
                    </a:lnTo>
                    <a:lnTo>
                      <a:pt x="10" y="0"/>
                    </a:lnTo>
                    <a:lnTo>
                      <a:pt x="15" y="1"/>
                    </a:lnTo>
                    <a:lnTo>
                      <a:pt x="15" y="1"/>
                    </a:lnTo>
                    <a:lnTo>
                      <a:pt x="17" y="4"/>
                    </a:lnTo>
                    <a:lnTo>
                      <a:pt x="19" y="7"/>
                    </a:lnTo>
                    <a:lnTo>
                      <a:pt x="20" y="11"/>
                    </a:lnTo>
                    <a:lnTo>
                      <a:pt x="19" y="15"/>
                    </a:lnTo>
                    <a:lnTo>
                      <a:pt x="19" y="15"/>
                    </a:lnTo>
                    <a:lnTo>
                      <a:pt x="16" y="18"/>
                    </a:lnTo>
                    <a:lnTo>
                      <a:pt x="13" y="19"/>
                    </a:lnTo>
                    <a:lnTo>
                      <a:pt x="9" y="21"/>
                    </a:lnTo>
                    <a:lnTo>
                      <a:pt x="5" y="19"/>
                    </a:lnTo>
                    <a:lnTo>
                      <a:pt x="5" y="19"/>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1" name="Freeform 157"/>
              <p:cNvSpPr/>
              <p:nvPr/>
            </p:nvSpPr>
            <p:spPr bwMode="auto">
              <a:xfrm rot="1800000">
                <a:off x="2467494" y="4142881"/>
                <a:ext cx="59711" cy="23416"/>
              </a:xfrm>
              <a:custGeom>
                <a:avLst/>
                <a:gdLst/>
                <a:ahLst/>
                <a:cxnLst>
                  <a:cxn ang="0">
                    <a:pos x="0" y="39"/>
                  </a:cxn>
                  <a:cxn ang="0">
                    <a:pos x="0" y="39"/>
                  </a:cxn>
                  <a:cxn ang="0">
                    <a:pos x="4" y="30"/>
                  </a:cxn>
                  <a:cxn ang="0">
                    <a:pos x="10" y="22"/>
                  </a:cxn>
                  <a:cxn ang="0">
                    <a:pos x="17" y="13"/>
                  </a:cxn>
                  <a:cxn ang="0">
                    <a:pos x="25" y="7"/>
                  </a:cxn>
                  <a:cxn ang="0">
                    <a:pos x="25" y="7"/>
                  </a:cxn>
                  <a:cxn ang="0">
                    <a:pos x="34" y="2"/>
                  </a:cxn>
                  <a:cxn ang="0">
                    <a:pos x="44" y="0"/>
                  </a:cxn>
                  <a:cxn ang="0">
                    <a:pos x="55" y="0"/>
                  </a:cxn>
                  <a:cxn ang="0">
                    <a:pos x="64" y="1"/>
                  </a:cxn>
                  <a:cxn ang="0">
                    <a:pos x="74" y="4"/>
                  </a:cxn>
                  <a:cxn ang="0">
                    <a:pos x="82" y="9"/>
                  </a:cxn>
                  <a:cxn ang="0">
                    <a:pos x="90" y="16"/>
                  </a:cxn>
                  <a:cxn ang="0">
                    <a:pos x="96" y="24"/>
                  </a:cxn>
                  <a:cxn ang="0">
                    <a:pos x="96" y="24"/>
                  </a:cxn>
                  <a:cxn ang="0">
                    <a:pos x="100" y="32"/>
                  </a:cxn>
                  <a:cxn ang="0">
                    <a:pos x="102" y="39"/>
                  </a:cxn>
                  <a:cxn ang="0">
                    <a:pos x="89" y="39"/>
                  </a:cxn>
                  <a:cxn ang="0">
                    <a:pos x="89" y="39"/>
                  </a:cxn>
                  <a:cxn ang="0">
                    <a:pos x="85" y="31"/>
                  </a:cxn>
                  <a:cxn ang="0">
                    <a:pos x="85" y="31"/>
                  </a:cxn>
                  <a:cxn ang="0">
                    <a:pos x="81" y="24"/>
                  </a:cxn>
                  <a:cxn ang="0">
                    <a:pos x="75" y="19"/>
                  </a:cxn>
                  <a:cxn ang="0">
                    <a:pos x="68" y="15"/>
                  </a:cxn>
                  <a:cxn ang="0">
                    <a:pos x="62" y="12"/>
                  </a:cxn>
                  <a:cxn ang="0">
                    <a:pos x="53" y="12"/>
                  </a:cxn>
                  <a:cxn ang="0">
                    <a:pos x="47" y="12"/>
                  </a:cxn>
                  <a:cxn ang="0">
                    <a:pos x="38" y="13"/>
                  </a:cxn>
                  <a:cxn ang="0">
                    <a:pos x="32" y="17"/>
                  </a:cxn>
                  <a:cxn ang="0">
                    <a:pos x="32" y="17"/>
                  </a:cxn>
                  <a:cxn ang="0">
                    <a:pos x="25" y="22"/>
                  </a:cxn>
                  <a:cxn ang="0">
                    <a:pos x="19" y="27"/>
                  </a:cxn>
                  <a:cxn ang="0">
                    <a:pos x="17" y="32"/>
                  </a:cxn>
                  <a:cxn ang="0">
                    <a:pos x="14" y="39"/>
                  </a:cxn>
                  <a:cxn ang="0">
                    <a:pos x="0" y="39"/>
                  </a:cxn>
                </a:cxnLst>
                <a:rect l="0" t="0" r="r" b="b"/>
                <a:pathLst>
                  <a:path w="102" h="39">
                    <a:moveTo>
                      <a:pt x="0" y="39"/>
                    </a:moveTo>
                    <a:lnTo>
                      <a:pt x="0" y="39"/>
                    </a:lnTo>
                    <a:lnTo>
                      <a:pt x="4" y="30"/>
                    </a:lnTo>
                    <a:lnTo>
                      <a:pt x="10" y="22"/>
                    </a:lnTo>
                    <a:lnTo>
                      <a:pt x="17" y="13"/>
                    </a:lnTo>
                    <a:lnTo>
                      <a:pt x="25" y="7"/>
                    </a:lnTo>
                    <a:lnTo>
                      <a:pt x="25" y="7"/>
                    </a:lnTo>
                    <a:lnTo>
                      <a:pt x="34" y="2"/>
                    </a:lnTo>
                    <a:lnTo>
                      <a:pt x="44" y="0"/>
                    </a:lnTo>
                    <a:lnTo>
                      <a:pt x="55" y="0"/>
                    </a:lnTo>
                    <a:lnTo>
                      <a:pt x="64" y="1"/>
                    </a:lnTo>
                    <a:lnTo>
                      <a:pt x="74" y="4"/>
                    </a:lnTo>
                    <a:lnTo>
                      <a:pt x="82" y="9"/>
                    </a:lnTo>
                    <a:lnTo>
                      <a:pt x="90" y="16"/>
                    </a:lnTo>
                    <a:lnTo>
                      <a:pt x="96" y="24"/>
                    </a:lnTo>
                    <a:lnTo>
                      <a:pt x="96" y="24"/>
                    </a:lnTo>
                    <a:lnTo>
                      <a:pt x="100" y="32"/>
                    </a:lnTo>
                    <a:lnTo>
                      <a:pt x="102" y="39"/>
                    </a:lnTo>
                    <a:lnTo>
                      <a:pt x="89" y="39"/>
                    </a:lnTo>
                    <a:lnTo>
                      <a:pt x="89" y="39"/>
                    </a:lnTo>
                    <a:lnTo>
                      <a:pt x="85" y="31"/>
                    </a:lnTo>
                    <a:lnTo>
                      <a:pt x="85" y="31"/>
                    </a:lnTo>
                    <a:lnTo>
                      <a:pt x="81" y="24"/>
                    </a:lnTo>
                    <a:lnTo>
                      <a:pt x="75" y="19"/>
                    </a:lnTo>
                    <a:lnTo>
                      <a:pt x="68" y="15"/>
                    </a:lnTo>
                    <a:lnTo>
                      <a:pt x="62" y="12"/>
                    </a:lnTo>
                    <a:lnTo>
                      <a:pt x="53" y="12"/>
                    </a:lnTo>
                    <a:lnTo>
                      <a:pt x="47" y="12"/>
                    </a:lnTo>
                    <a:lnTo>
                      <a:pt x="38" y="13"/>
                    </a:lnTo>
                    <a:lnTo>
                      <a:pt x="32" y="17"/>
                    </a:lnTo>
                    <a:lnTo>
                      <a:pt x="32" y="17"/>
                    </a:lnTo>
                    <a:lnTo>
                      <a:pt x="25" y="22"/>
                    </a:lnTo>
                    <a:lnTo>
                      <a:pt x="19" y="27"/>
                    </a:lnTo>
                    <a:lnTo>
                      <a:pt x="17" y="32"/>
                    </a:lnTo>
                    <a:lnTo>
                      <a:pt x="14" y="39"/>
                    </a:lnTo>
                    <a:lnTo>
                      <a:pt x="0" y="39"/>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2" name="Freeform 158"/>
              <p:cNvSpPr/>
              <p:nvPr/>
            </p:nvSpPr>
            <p:spPr bwMode="auto">
              <a:xfrm rot="1800000">
                <a:off x="2482756" y="4155832"/>
                <a:ext cx="12879" cy="7025"/>
              </a:xfrm>
              <a:custGeom>
                <a:avLst/>
                <a:gdLst/>
                <a:ahLst/>
                <a:cxnLst>
                  <a:cxn ang="0">
                    <a:pos x="1" y="12"/>
                  </a:cxn>
                  <a:cxn ang="0">
                    <a:pos x="1" y="12"/>
                  </a:cxn>
                  <a:cxn ang="0">
                    <a:pos x="0" y="10"/>
                  </a:cxn>
                  <a:cxn ang="0">
                    <a:pos x="1" y="7"/>
                  </a:cxn>
                  <a:cxn ang="0">
                    <a:pos x="3" y="4"/>
                  </a:cxn>
                  <a:cxn ang="0">
                    <a:pos x="5" y="1"/>
                  </a:cxn>
                  <a:cxn ang="0">
                    <a:pos x="5" y="1"/>
                  </a:cxn>
                  <a:cxn ang="0">
                    <a:pos x="10" y="0"/>
                  </a:cxn>
                  <a:cxn ang="0">
                    <a:pos x="12" y="1"/>
                  </a:cxn>
                  <a:cxn ang="0">
                    <a:pos x="16" y="3"/>
                  </a:cxn>
                  <a:cxn ang="0">
                    <a:pos x="19" y="5"/>
                  </a:cxn>
                  <a:cxn ang="0">
                    <a:pos x="19" y="5"/>
                  </a:cxn>
                  <a:cxn ang="0">
                    <a:pos x="20" y="10"/>
                  </a:cxn>
                  <a:cxn ang="0">
                    <a:pos x="20" y="12"/>
                  </a:cxn>
                  <a:cxn ang="0">
                    <a:pos x="1" y="12"/>
                  </a:cxn>
                </a:cxnLst>
                <a:rect l="0" t="0" r="r" b="b"/>
                <a:pathLst>
                  <a:path w="20" h="12">
                    <a:moveTo>
                      <a:pt x="1" y="12"/>
                    </a:moveTo>
                    <a:lnTo>
                      <a:pt x="1" y="12"/>
                    </a:lnTo>
                    <a:lnTo>
                      <a:pt x="0" y="10"/>
                    </a:lnTo>
                    <a:lnTo>
                      <a:pt x="1" y="7"/>
                    </a:lnTo>
                    <a:lnTo>
                      <a:pt x="3" y="4"/>
                    </a:lnTo>
                    <a:lnTo>
                      <a:pt x="5" y="1"/>
                    </a:lnTo>
                    <a:lnTo>
                      <a:pt x="5" y="1"/>
                    </a:lnTo>
                    <a:lnTo>
                      <a:pt x="10" y="0"/>
                    </a:lnTo>
                    <a:lnTo>
                      <a:pt x="12" y="1"/>
                    </a:lnTo>
                    <a:lnTo>
                      <a:pt x="16" y="3"/>
                    </a:lnTo>
                    <a:lnTo>
                      <a:pt x="19" y="5"/>
                    </a:lnTo>
                    <a:lnTo>
                      <a:pt x="19" y="5"/>
                    </a:lnTo>
                    <a:lnTo>
                      <a:pt x="20" y="10"/>
                    </a:lnTo>
                    <a:lnTo>
                      <a:pt x="20" y="12"/>
                    </a:lnTo>
                    <a:lnTo>
                      <a:pt x="1" y="12"/>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3" name="Freeform 159"/>
              <p:cNvSpPr>
                <a:spLocks noEditPoints="1"/>
              </p:cNvSpPr>
              <p:nvPr/>
            </p:nvSpPr>
            <p:spPr bwMode="auto">
              <a:xfrm rot="1800000">
                <a:off x="2447254" y="3988423"/>
                <a:ext cx="60882" cy="60882"/>
              </a:xfrm>
              <a:custGeom>
                <a:avLst/>
                <a:gdLst/>
                <a:ahLst/>
                <a:cxnLst>
                  <a:cxn ang="0">
                    <a:pos x="86" y="90"/>
                  </a:cxn>
                  <a:cxn ang="0">
                    <a:pos x="70" y="100"/>
                  </a:cxn>
                  <a:cxn ang="0">
                    <a:pos x="52" y="104"/>
                  </a:cxn>
                  <a:cxn ang="0">
                    <a:pos x="52" y="92"/>
                  </a:cxn>
                  <a:cxn ang="0">
                    <a:pos x="66" y="89"/>
                  </a:cxn>
                  <a:cxn ang="0">
                    <a:pos x="78" y="81"/>
                  </a:cxn>
                  <a:cxn ang="0">
                    <a:pos x="84" y="75"/>
                  </a:cxn>
                  <a:cxn ang="0">
                    <a:pos x="90" y="62"/>
                  </a:cxn>
                  <a:cxn ang="0">
                    <a:pos x="92" y="47"/>
                  </a:cxn>
                  <a:cxn ang="0">
                    <a:pos x="86" y="32"/>
                  </a:cxn>
                  <a:cxn ang="0">
                    <a:pos x="82" y="25"/>
                  </a:cxn>
                  <a:cxn ang="0">
                    <a:pos x="69" y="15"/>
                  </a:cxn>
                  <a:cxn ang="0">
                    <a:pos x="52" y="13"/>
                  </a:cxn>
                  <a:cxn ang="0">
                    <a:pos x="52" y="0"/>
                  </a:cxn>
                  <a:cxn ang="0">
                    <a:pos x="74" y="5"/>
                  </a:cxn>
                  <a:cxn ang="0">
                    <a:pos x="92" y="18"/>
                  </a:cxn>
                  <a:cxn ang="0">
                    <a:pos x="97" y="26"/>
                  </a:cxn>
                  <a:cxn ang="0">
                    <a:pos x="104" y="45"/>
                  </a:cxn>
                  <a:cxn ang="0">
                    <a:pos x="103" y="64"/>
                  </a:cxn>
                  <a:cxn ang="0">
                    <a:pos x="95" y="82"/>
                  </a:cxn>
                  <a:cxn ang="0">
                    <a:pos x="86" y="90"/>
                  </a:cxn>
                  <a:cxn ang="0">
                    <a:pos x="52" y="104"/>
                  </a:cxn>
                  <a:cxn ang="0">
                    <a:pos x="32" y="99"/>
                  </a:cxn>
                  <a:cxn ang="0">
                    <a:pos x="14" y="86"/>
                  </a:cxn>
                  <a:cxn ang="0">
                    <a:pos x="7" y="77"/>
                  </a:cxn>
                  <a:cxn ang="0">
                    <a:pos x="2" y="58"/>
                  </a:cxn>
                  <a:cxn ang="0">
                    <a:pos x="3" y="39"/>
                  </a:cxn>
                  <a:cxn ang="0">
                    <a:pos x="11" y="21"/>
                  </a:cxn>
                  <a:cxn ang="0">
                    <a:pos x="18" y="13"/>
                  </a:cxn>
                  <a:cxn ang="0">
                    <a:pos x="35" y="3"/>
                  </a:cxn>
                  <a:cxn ang="0">
                    <a:pos x="52" y="0"/>
                  </a:cxn>
                  <a:cxn ang="0">
                    <a:pos x="52" y="13"/>
                  </a:cxn>
                  <a:cxn ang="0">
                    <a:pos x="39" y="14"/>
                  </a:cxn>
                  <a:cxn ang="0">
                    <a:pos x="26" y="22"/>
                  </a:cxn>
                  <a:cxn ang="0">
                    <a:pos x="21" y="28"/>
                  </a:cxn>
                  <a:cxn ang="0">
                    <a:pos x="14" y="41"/>
                  </a:cxn>
                  <a:cxn ang="0">
                    <a:pos x="13" y="56"/>
                  </a:cxn>
                  <a:cxn ang="0">
                    <a:pos x="18" y="71"/>
                  </a:cxn>
                  <a:cxn ang="0">
                    <a:pos x="22" y="78"/>
                  </a:cxn>
                  <a:cxn ang="0">
                    <a:pos x="37" y="88"/>
                  </a:cxn>
                  <a:cxn ang="0">
                    <a:pos x="52" y="92"/>
                  </a:cxn>
                </a:cxnLst>
                <a:rect l="0" t="0" r="r" b="b"/>
                <a:pathLst>
                  <a:path w="104" h="104">
                    <a:moveTo>
                      <a:pt x="86" y="90"/>
                    </a:moveTo>
                    <a:lnTo>
                      <a:pt x="86" y="90"/>
                    </a:lnTo>
                    <a:lnTo>
                      <a:pt x="80" y="96"/>
                    </a:lnTo>
                    <a:lnTo>
                      <a:pt x="70" y="100"/>
                    </a:lnTo>
                    <a:lnTo>
                      <a:pt x="62" y="103"/>
                    </a:lnTo>
                    <a:lnTo>
                      <a:pt x="52" y="104"/>
                    </a:lnTo>
                    <a:lnTo>
                      <a:pt x="52" y="92"/>
                    </a:lnTo>
                    <a:lnTo>
                      <a:pt x="52" y="92"/>
                    </a:lnTo>
                    <a:lnTo>
                      <a:pt x="59" y="90"/>
                    </a:lnTo>
                    <a:lnTo>
                      <a:pt x="66" y="89"/>
                    </a:lnTo>
                    <a:lnTo>
                      <a:pt x="73" y="86"/>
                    </a:lnTo>
                    <a:lnTo>
                      <a:pt x="78" y="81"/>
                    </a:lnTo>
                    <a:lnTo>
                      <a:pt x="78" y="81"/>
                    </a:lnTo>
                    <a:lnTo>
                      <a:pt x="84" y="75"/>
                    </a:lnTo>
                    <a:lnTo>
                      <a:pt x="88" y="69"/>
                    </a:lnTo>
                    <a:lnTo>
                      <a:pt x="90" y="62"/>
                    </a:lnTo>
                    <a:lnTo>
                      <a:pt x="92" y="54"/>
                    </a:lnTo>
                    <a:lnTo>
                      <a:pt x="92" y="47"/>
                    </a:lnTo>
                    <a:lnTo>
                      <a:pt x="90" y="39"/>
                    </a:lnTo>
                    <a:lnTo>
                      <a:pt x="86" y="32"/>
                    </a:lnTo>
                    <a:lnTo>
                      <a:pt x="82" y="25"/>
                    </a:lnTo>
                    <a:lnTo>
                      <a:pt x="82" y="25"/>
                    </a:lnTo>
                    <a:lnTo>
                      <a:pt x="75" y="20"/>
                    </a:lnTo>
                    <a:lnTo>
                      <a:pt x="69" y="15"/>
                    </a:lnTo>
                    <a:lnTo>
                      <a:pt x="60" y="13"/>
                    </a:lnTo>
                    <a:lnTo>
                      <a:pt x="52" y="13"/>
                    </a:lnTo>
                    <a:lnTo>
                      <a:pt x="52" y="0"/>
                    </a:lnTo>
                    <a:lnTo>
                      <a:pt x="52" y="0"/>
                    </a:lnTo>
                    <a:lnTo>
                      <a:pt x="63" y="0"/>
                    </a:lnTo>
                    <a:lnTo>
                      <a:pt x="74" y="5"/>
                    </a:lnTo>
                    <a:lnTo>
                      <a:pt x="84" y="10"/>
                    </a:lnTo>
                    <a:lnTo>
                      <a:pt x="92" y="18"/>
                    </a:lnTo>
                    <a:lnTo>
                      <a:pt x="92" y="18"/>
                    </a:lnTo>
                    <a:lnTo>
                      <a:pt x="97" y="26"/>
                    </a:lnTo>
                    <a:lnTo>
                      <a:pt x="101" y="36"/>
                    </a:lnTo>
                    <a:lnTo>
                      <a:pt x="104" y="45"/>
                    </a:lnTo>
                    <a:lnTo>
                      <a:pt x="104" y="55"/>
                    </a:lnTo>
                    <a:lnTo>
                      <a:pt x="103" y="64"/>
                    </a:lnTo>
                    <a:lnTo>
                      <a:pt x="99" y="74"/>
                    </a:lnTo>
                    <a:lnTo>
                      <a:pt x="95" y="82"/>
                    </a:lnTo>
                    <a:lnTo>
                      <a:pt x="86" y="90"/>
                    </a:lnTo>
                    <a:lnTo>
                      <a:pt x="86" y="90"/>
                    </a:lnTo>
                    <a:close/>
                    <a:moveTo>
                      <a:pt x="52" y="104"/>
                    </a:moveTo>
                    <a:lnTo>
                      <a:pt x="52" y="104"/>
                    </a:lnTo>
                    <a:lnTo>
                      <a:pt x="41" y="103"/>
                    </a:lnTo>
                    <a:lnTo>
                      <a:pt x="32" y="99"/>
                    </a:lnTo>
                    <a:lnTo>
                      <a:pt x="22" y="93"/>
                    </a:lnTo>
                    <a:lnTo>
                      <a:pt x="14" y="86"/>
                    </a:lnTo>
                    <a:lnTo>
                      <a:pt x="14" y="86"/>
                    </a:lnTo>
                    <a:lnTo>
                      <a:pt x="7" y="77"/>
                    </a:lnTo>
                    <a:lnTo>
                      <a:pt x="3" y="69"/>
                    </a:lnTo>
                    <a:lnTo>
                      <a:pt x="2" y="58"/>
                    </a:lnTo>
                    <a:lnTo>
                      <a:pt x="0" y="48"/>
                    </a:lnTo>
                    <a:lnTo>
                      <a:pt x="3" y="39"/>
                    </a:lnTo>
                    <a:lnTo>
                      <a:pt x="6" y="29"/>
                    </a:lnTo>
                    <a:lnTo>
                      <a:pt x="11" y="21"/>
                    </a:lnTo>
                    <a:lnTo>
                      <a:pt x="18" y="13"/>
                    </a:lnTo>
                    <a:lnTo>
                      <a:pt x="18" y="13"/>
                    </a:lnTo>
                    <a:lnTo>
                      <a:pt x="26" y="7"/>
                    </a:lnTo>
                    <a:lnTo>
                      <a:pt x="35" y="3"/>
                    </a:lnTo>
                    <a:lnTo>
                      <a:pt x="44" y="0"/>
                    </a:lnTo>
                    <a:lnTo>
                      <a:pt x="52" y="0"/>
                    </a:lnTo>
                    <a:lnTo>
                      <a:pt x="52" y="13"/>
                    </a:lnTo>
                    <a:lnTo>
                      <a:pt x="52" y="13"/>
                    </a:lnTo>
                    <a:lnTo>
                      <a:pt x="45" y="13"/>
                    </a:lnTo>
                    <a:lnTo>
                      <a:pt x="39" y="14"/>
                    </a:lnTo>
                    <a:lnTo>
                      <a:pt x="32" y="18"/>
                    </a:lnTo>
                    <a:lnTo>
                      <a:pt x="26" y="22"/>
                    </a:lnTo>
                    <a:lnTo>
                      <a:pt x="26" y="22"/>
                    </a:lnTo>
                    <a:lnTo>
                      <a:pt x="21" y="28"/>
                    </a:lnTo>
                    <a:lnTo>
                      <a:pt x="17" y="35"/>
                    </a:lnTo>
                    <a:lnTo>
                      <a:pt x="14" y="41"/>
                    </a:lnTo>
                    <a:lnTo>
                      <a:pt x="13" y="50"/>
                    </a:lnTo>
                    <a:lnTo>
                      <a:pt x="13" y="56"/>
                    </a:lnTo>
                    <a:lnTo>
                      <a:pt x="15" y="64"/>
                    </a:lnTo>
                    <a:lnTo>
                      <a:pt x="18" y="71"/>
                    </a:lnTo>
                    <a:lnTo>
                      <a:pt x="22" y="78"/>
                    </a:lnTo>
                    <a:lnTo>
                      <a:pt x="22" y="78"/>
                    </a:lnTo>
                    <a:lnTo>
                      <a:pt x="29" y="84"/>
                    </a:lnTo>
                    <a:lnTo>
                      <a:pt x="37" y="88"/>
                    </a:lnTo>
                    <a:lnTo>
                      <a:pt x="44" y="90"/>
                    </a:lnTo>
                    <a:lnTo>
                      <a:pt x="52" y="92"/>
                    </a:lnTo>
                    <a:lnTo>
                      <a:pt x="52" y="104"/>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4" name="Freeform 160"/>
              <p:cNvSpPr/>
              <p:nvPr/>
            </p:nvSpPr>
            <p:spPr bwMode="auto">
              <a:xfrm rot="1800000">
                <a:off x="2474491" y="4022313"/>
                <a:ext cx="10538" cy="11708"/>
              </a:xfrm>
              <a:custGeom>
                <a:avLst/>
                <a:gdLst/>
                <a:ahLst/>
                <a:cxnLst>
                  <a:cxn ang="0">
                    <a:pos x="16" y="17"/>
                  </a:cxn>
                  <a:cxn ang="0">
                    <a:pos x="16" y="17"/>
                  </a:cxn>
                  <a:cxn ang="0">
                    <a:pos x="12" y="19"/>
                  </a:cxn>
                  <a:cxn ang="0">
                    <a:pos x="8" y="20"/>
                  </a:cxn>
                  <a:cxn ang="0">
                    <a:pos x="5" y="19"/>
                  </a:cxn>
                  <a:cxn ang="0">
                    <a:pos x="1" y="16"/>
                  </a:cxn>
                  <a:cxn ang="0">
                    <a:pos x="1" y="16"/>
                  </a:cxn>
                  <a:cxn ang="0">
                    <a:pos x="0" y="13"/>
                  </a:cxn>
                  <a:cxn ang="0">
                    <a:pos x="0" y="9"/>
                  </a:cxn>
                  <a:cxn ang="0">
                    <a:pos x="0" y="5"/>
                  </a:cxn>
                  <a:cxn ang="0">
                    <a:pos x="2" y="2"/>
                  </a:cxn>
                  <a:cxn ang="0">
                    <a:pos x="2" y="2"/>
                  </a:cxn>
                  <a:cxn ang="0">
                    <a:pos x="6" y="0"/>
                  </a:cxn>
                  <a:cxn ang="0">
                    <a:pos x="9" y="0"/>
                  </a:cxn>
                  <a:cxn ang="0">
                    <a:pos x="13" y="1"/>
                  </a:cxn>
                  <a:cxn ang="0">
                    <a:pos x="16" y="2"/>
                  </a:cxn>
                  <a:cxn ang="0">
                    <a:pos x="16" y="2"/>
                  </a:cxn>
                  <a:cxn ang="0">
                    <a:pos x="19" y="6"/>
                  </a:cxn>
                  <a:cxn ang="0">
                    <a:pos x="19" y="10"/>
                  </a:cxn>
                  <a:cxn ang="0">
                    <a:pos x="17" y="13"/>
                  </a:cxn>
                  <a:cxn ang="0">
                    <a:pos x="16" y="17"/>
                  </a:cxn>
                  <a:cxn ang="0">
                    <a:pos x="16" y="17"/>
                  </a:cxn>
                </a:cxnLst>
                <a:rect l="0" t="0" r="r" b="b"/>
                <a:pathLst>
                  <a:path w="19" h="20">
                    <a:moveTo>
                      <a:pt x="16" y="17"/>
                    </a:moveTo>
                    <a:lnTo>
                      <a:pt x="16" y="17"/>
                    </a:lnTo>
                    <a:lnTo>
                      <a:pt x="12" y="19"/>
                    </a:lnTo>
                    <a:lnTo>
                      <a:pt x="8" y="20"/>
                    </a:lnTo>
                    <a:lnTo>
                      <a:pt x="5" y="19"/>
                    </a:lnTo>
                    <a:lnTo>
                      <a:pt x="1" y="16"/>
                    </a:lnTo>
                    <a:lnTo>
                      <a:pt x="1" y="16"/>
                    </a:lnTo>
                    <a:lnTo>
                      <a:pt x="0" y="13"/>
                    </a:lnTo>
                    <a:lnTo>
                      <a:pt x="0" y="9"/>
                    </a:lnTo>
                    <a:lnTo>
                      <a:pt x="0" y="5"/>
                    </a:lnTo>
                    <a:lnTo>
                      <a:pt x="2" y="2"/>
                    </a:lnTo>
                    <a:lnTo>
                      <a:pt x="2" y="2"/>
                    </a:lnTo>
                    <a:lnTo>
                      <a:pt x="6" y="0"/>
                    </a:lnTo>
                    <a:lnTo>
                      <a:pt x="9" y="0"/>
                    </a:lnTo>
                    <a:lnTo>
                      <a:pt x="13" y="1"/>
                    </a:lnTo>
                    <a:lnTo>
                      <a:pt x="16" y="2"/>
                    </a:lnTo>
                    <a:lnTo>
                      <a:pt x="16" y="2"/>
                    </a:lnTo>
                    <a:lnTo>
                      <a:pt x="19" y="6"/>
                    </a:lnTo>
                    <a:lnTo>
                      <a:pt x="19" y="10"/>
                    </a:lnTo>
                    <a:lnTo>
                      <a:pt x="17" y="13"/>
                    </a:lnTo>
                    <a:lnTo>
                      <a:pt x="16" y="17"/>
                    </a:lnTo>
                    <a:lnTo>
                      <a:pt x="16"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5" name="Freeform 161"/>
              <p:cNvSpPr/>
              <p:nvPr/>
            </p:nvSpPr>
            <p:spPr bwMode="auto">
              <a:xfrm rot="1800000">
                <a:off x="2470284" y="4003999"/>
                <a:ext cx="11708" cy="11708"/>
              </a:xfrm>
              <a:custGeom>
                <a:avLst/>
                <a:gdLst/>
                <a:ahLst/>
                <a:cxnLst>
                  <a:cxn ang="0">
                    <a:pos x="16" y="17"/>
                  </a:cxn>
                  <a:cxn ang="0">
                    <a:pos x="16" y="17"/>
                  </a:cxn>
                  <a:cxn ang="0">
                    <a:pos x="13" y="20"/>
                  </a:cxn>
                  <a:cxn ang="0">
                    <a:pos x="9" y="20"/>
                  </a:cxn>
                  <a:cxn ang="0">
                    <a:pos x="5" y="18"/>
                  </a:cxn>
                  <a:cxn ang="0">
                    <a:pos x="3" y="17"/>
                  </a:cxn>
                  <a:cxn ang="0">
                    <a:pos x="3" y="17"/>
                  </a:cxn>
                  <a:cxn ang="0">
                    <a:pos x="1" y="13"/>
                  </a:cxn>
                  <a:cxn ang="0">
                    <a:pos x="0" y="9"/>
                  </a:cxn>
                  <a:cxn ang="0">
                    <a:pos x="1" y="6"/>
                  </a:cxn>
                  <a:cxn ang="0">
                    <a:pos x="4" y="2"/>
                  </a:cxn>
                  <a:cxn ang="0">
                    <a:pos x="4" y="2"/>
                  </a:cxn>
                  <a:cxn ang="0">
                    <a:pos x="7" y="0"/>
                  </a:cxn>
                  <a:cxn ang="0">
                    <a:pos x="11" y="0"/>
                  </a:cxn>
                  <a:cxn ang="0">
                    <a:pos x="15" y="0"/>
                  </a:cxn>
                  <a:cxn ang="0">
                    <a:pos x="18" y="3"/>
                  </a:cxn>
                  <a:cxn ang="0">
                    <a:pos x="18" y="3"/>
                  </a:cxn>
                  <a:cxn ang="0">
                    <a:pos x="20" y="7"/>
                  </a:cxn>
                  <a:cxn ang="0">
                    <a:pos x="20" y="10"/>
                  </a:cxn>
                  <a:cxn ang="0">
                    <a:pos x="19" y="14"/>
                  </a:cxn>
                  <a:cxn ang="0">
                    <a:pos x="16" y="17"/>
                  </a:cxn>
                  <a:cxn ang="0">
                    <a:pos x="16" y="17"/>
                  </a:cxn>
                </a:cxnLst>
                <a:rect l="0" t="0" r="r" b="b"/>
                <a:pathLst>
                  <a:path w="20" h="20">
                    <a:moveTo>
                      <a:pt x="16" y="17"/>
                    </a:moveTo>
                    <a:lnTo>
                      <a:pt x="16" y="17"/>
                    </a:lnTo>
                    <a:lnTo>
                      <a:pt x="13" y="20"/>
                    </a:lnTo>
                    <a:lnTo>
                      <a:pt x="9" y="20"/>
                    </a:lnTo>
                    <a:lnTo>
                      <a:pt x="5" y="18"/>
                    </a:lnTo>
                    <a:lnTo>
                      <a:pt x="3" y="17"/>
                    </a:lnTo>
                    <a:lnTo>
                      <a:pt x="3" y="17"/>
                    </a:lnTo>
                    <a:lnTo>
                      <a:pt x="1" y="13"/>
                    </a:lnTo>
                    <a:lnTo>
                      <a:pt x="0" y="9"/>
                    </a:lnTo>
                    <a:lnTo>
                      <a:pt x="1" y="6"/>
                    </a:lnTo>
                    <a:lnTo>
                      <a:pt x="4" y="2"/>
                    </a:lnTo>
                    <a:lnTo>
                      <a:pt x="4" y="2"/>
                    </a:lnTo>
                    <a:lnTo>
                      <a:pt x="7" y="0"/>
                    </a:lnTo>
                    <a:lnTo>
                      <a:pt x="11" y="0"/>
                    </a:lnTo>
                    <a:lnTo>
                      <a:pt x="15" y="0"/>
                    </a:lnTo>
                    <a:lnTo>
                      <a:pt x="18" y="3"/>
                    </a:lnTo>
                    <a:lnTo>
                      <a:pt x="18" y="3"/>
                    </a:lnTo>
                    <a:lnTo>
                      <a:pt x="20" y="7"/>
                    </a:lnTo>
                    <a:lnTo>
                      <a:pt x="20" y="10"/>
                    </a:lnTo>
                    <a:lnTo>
                      <a:pt x="19" y="14"/>
                    </a:lnTo>
                    <a:lnTo>
                      <a:pt x="16" y="17"/>
                    </a:lnTo>
                    <a:lnTo>
                      <a:pt x="16" y="17"/>
                    </a:lnTo>
                    <a:close/>
                  </a:path>
                </a:pathLst>
              </a:custGeom>
              <a:solidFill>
                <a:srgbClr val="092224"/>
              </a:solidFill>
              <a:ln w="9525">
                <a:noFill/>
                <a:round/>
              </a:ln>
            </p:spPr>
            <p:txBody>
              <a:bodyPr vert="horz" wrap="square" lIns="121920" tIns="60960" rIns="121920" bIns="60960" numCol="1" anchor="t" anchorCtr="0" compatLnSpc="1"/>
              <a:lstStyle/>
              <a:p>
                <a:endParaRPr lang="en-US" sz="3200"/>
              </a:p>
            </p:txBody>
          </p:sp>
          <p:sp>
            <p:nvSpPr>
              <p:cNvPr id="76" name="Freeform 190"/>
              <p:cNvSpPr/>
              <p:nvPr/>
            </p:nvSpPr>
            <p:spPr bwMode="auto">
              <a:xfrm rot="1800000">
                <a:off x="2319274" y="3811651"/>
                <a:ext cx="280993" cy="181474"/>
              </a:xfrm>
              <a:custGeom>
                <a:avLst/>
                <a:gdLst/>
                <a:ahLst/>
                <a:cxnLst>
                  <a:cxn ang="0">
                    <a:pos x="0" y="236"/>
                  </a:cxn>
                  <a:cxn ang="0">
                    <a:pos x="0" y="236"/>
                  </a:cxn>
                  <a:cxn ang="0">
                    <a:pos x="8" y="241"/>
                  </a:cxn>
                  <a:cxn ang="0">
                    <a:pos x="17" y="245"/>
                  </a:cxn>
                  <a:cxn ang="0">
                    <a:pos x="28" y="248"/>
                  </a:cxn>
                  <a:cxn ang="0">
                    <a:pos x="41" y="247"/>
                  </a:cxn>
                  <a:cxn ang="0">
                    <a:pos x="53" y="245"/>
                  </a:cxn>
                  <a:cxn ang="0">
                    <a:pos x="67" y="241"/>
                  </a:cxn>
                  <a:cxn ang="0">
                    <a:pos x="80" y="236"/>
                  </a:cxn>
                  <a:cxn ang="0">
                    <a:pos x="95" y="229"/>
                  </a:cxn>
                  <a:cxn ang="0">
                    <a:pos x="126" y="213"/>
                  </a:cxn>
                  <a:cxn ang="0">
                    <a:pos x="159" y="194"/>
                  </a:cxn>
                  <a:cxn ang="0">
                    <a:pos x="227" y="153"/>
                  </a:cxn>
                  <a:cxn ang="0">
                    <a:pos x="227" y="153"/>
                  </a:cxn>
                  <a:cxn ang="0">
                    <a:pos x="264" y="132"/>
                  </a:cxn>
                  <a:cxn ang="0">
                    <a:pos x="305" y="113"/>
                  </a:cxn>
                  <a:cxn ang="0">
                    <a:pos x="347" y="93"/>
                  </a:cxn>
                  <a:cxn ang="0">
                    <a:pos x="388" y="74"/>
                  </a:cxn>
                  <a:cxn ang="0">
                    <a:pos x="422" y="55"/>
                  </a:cxn>
                  <a:cxn ang="0">
                    <a:pos x="436" y="45"/>
                  </a:cxn>
                  <a:cxn ang="0">
                    <a:pos x="448" y="36"/>
                  </a:cxn>
                  <a:cxn ang="0">
                    <a:pos x="456" y="27"/>
                  </a:cxn>
                  <a:cxn ang="0">
                    <a:pos x="462" y="19"/>
                  </a:cxn>
                  <a:cxn ang="0">
                    <a:pos x="463" y="15"/>
                  </a:cxn>
                  <a:cxn ang="0">
                    <a:pos x="463" y="11"/>
                  </a:cxn>
                  <a:cxn ang="0">
                    <a:pos x="462" y="7"/>
                  </a:cxn>
                  <a:cxn ang="0">
                    <a:pos x="459" y="4"/>
                  </a:cxn>
                  <a:cxn ang="0">
                    <a:pos x="459" y="4"/>
                  </a:cxn>
                  <a:cxn ang="0">
                    <a:pos x="456" y="0"/>
                  </a:cxn>
                  <a:cxn ang="0">
                    <a:pos x="460" y="7"/>
                  </a:cxn>
                  <a:cxn ang="0">
                    <a:pos x="481" y="44"/>
                  </a:cxn>
                  <a:cxn ang="0">
                    <a:pos x="481" y="44"/>
                  </a:cxn>
                  <a:cxn ang="0">
                    <a:pos x="426" y="72"/>
                  </a:cxn>
                  <a:cxn ang="0">
                    <a:pos x="368" y="104"/>
                  </a:cxn>
                  <a:cxn ang="0">
                    <a:pos x="309" y="139"/>
                  </a:cxn>
                  <a:cxn ang="0">
                    <a:pos x="249" y="175"/>
                  </a:cxn>
                  <a:cxn ang="0">
                    <a:pos x="192" y="211"/>
                  </a:cxn>
                  <a:cxn ang="0">
                    <a:pos x="139" y="247"/>
                  </a:cxn>
                  <a:cxn ang="0">
                    <a:pos x="91" y="280"/>
                  </a:cxn>
                  <a:cxn ang="0">
                    <a:pos x="50" y="310"/>
                  </a:cxn>
                  <a:cxn ang="0">
                    <a:pos x="50" y="310"/>
                  </a:cxn>
                  <a:cxn ang="0">
                    <a:pos x="35" y="290"/>
                  </a:cxn>
                  <a:cxn ang="0">
                    <a:pos x="22" y="271"/>
                  </a:cxn>
                  <a:cxn ang="0">
                    <a:pos x="9" y="254"/>
                  </a:cxn>
                  <a:cxn ang="0">
                    <a:pos x="0" y="236"/>
                  </a:cxn>
                  <a:cxn ang="0">
                    <a:pos x="0" y="236"/>
                  </a:cxn>
                </a:cxnLst>
                <a:rect l="0" t="0" r="r" b="b"/>
                <a:pathLst>
                  <a:path w="481" h="310">
                    <a:moveTo>
                      <a:pt x="0" y="236"/>
                    </a:moveTo>
                    <a:lnTo>
                      <a:pt x="0" y="236"/>
                    </a:lnTo>
                    <a:lnTo>
                      <a:pt x="8" y="241"/>
                    </a:lnTo>
                    <a:lnTo>
                      <a:pt x="17" y="245"/>
                    </a:lnTo>
                    <a:lnTo>
                      <a:pt x="28" y="248"/>
                    </a:lnTo>
                    <a:lnTo>
                      <a:pt x="41" y="247"/>
                    </a:lnTo>
                    <a:lnTo>
                      <a:pt x="53" y="245"/>
                    </a:lnTo>
                    <a:lnTo>
                      <a:pt x="67" y="241"/>
                    </a:lnTo>
                    <a:lnTo>
                      <a:pt x="80" y="236"/>
                    </a:lnTo>
                    <a:lnTo>
                      <a:pt x="95" y="229"/>
                    </a:lnTo>
                    <a:lnTo>
                      <a:pt x="126" y="213"/>
                    </a:lnTo>
                    <a:lnTo>
                      <a:pt x="159" y="194"/>
                    </a:lnTo>
                    <a:lnTo>
                      <a:pt x="227" y="153"/>
                    </a:lnTo>
                    <a:lnTo>
                      <a:pt x="227" y="153"/>
                    </a:lnTo>
                    <a:lnTo>
                      <a:pt x="264" y="132"/>
                    </a:lnTo>
                    <a:lnTo>
                      <a:pt x="305" y="113"/>
                    </a:lnTo>
                    <a:lnTo>
                      <a:pt x="347" y="93"/>
                    </a:lnTo>
                    <a:lnTo>
                      <a:pt x="388" y="74"/>
                    </a:lnTo>
                    <a:lnTo>
                      <a:pt x="422" y="55"/>
                    </a:lnTo>
                    <a:lnTo>
                      <a:pt x="436" y="45"/>
                    </a:lnTo>
                    <a:lnTo>
                      <a:pt x="448" y="36"/>
                    </a:lnTo>
                    <a:lnTo>
                      <a:pt x="456" y="27"/>
                    </a:lnTo>
                    <a:lnTo>
                      <a:pt x="462" y="19"/>
                    </a:lnTo>
                    <a:lnTo>
                      <a:pt x="463" y="15"/>
                    </a:lnTo>
                    <a:lnTo>
                      <a:pt x="463" y="11"/>
                    </a:lnTo>
                    <a:lnTo>
                      <a:pt x="462" y="7"/>
                    </a:lnTo>
                    <a:lnTo>
                      <a:pt x="459" y="4"/>
                    </a:lnTo>
                    <a:lnTo>
                      <a:pt x="459" y="4"/>
                    </a:lnTo>
                    <a:lnTo>
                      <a:pt x="456" y="0"/>
                    </a:lnTo>
                    <a:lnTo>
                      <a:pt x="460" y="7"/>
                    </a:lnTo>
                    <a:lnTo>
                      <a:pt x="481" y="44"/>
                    </a:lnTo>
                    <a:lnTo>
                      <a:pt x="481" y="44"/>
                    </a:lnTo>
                    <a:lnTo>
                      <a:pt x="426" y="72"/>
                    </a:lnTo>
                    <a:lnTo>
                      <a:pt x="368" y="104"/>
                    </a:lnTo>
                    <a:lnTo>
                      <a:pt x="309" y="139"/>
                    </a:lnTo>
                    <a:lnTo>
                      <a:pt x="249" y="175"/>
                    </a:lnTo>
                    <a:lnTo>
                      <a:pt x="192" y="211"/>
                    </a:lnTo>
                    <a:lnTo>
                      <a:pt x="139" y="247"/>
                    </a:lnTo>
                    <a:lnTo>
                      <a:pt x="91" y="280"/>
                    </a:lnTo>
                    <a:lnTo>
                      <a:pt x="50" y="310"/>
                    </a:lnTo>
                    <a:lnTo>
                      <a:pt x="50" y="310"/>
                    </a:lnTo>
                    <a:lnTo>
                      <a:pt x="35" y="290"/>
                    </a:lnTo>
                    <a:lnTo>
                      <a:pt x="22" y="271"/>
                    </a:lnTo>
                    <a:lnTo>
                      <a:pt x="9" y="254"/>
                    </a:lnTo>
                    <a:lnTo>
                      <a:pt x="0" y="236"/>
                    </a:lnTo>
                    <a:lnTo>
                      <a:pt x="0" y="236"/>
                    </a:lnTo>
                    <a:close/>
                  </a:path>
                </a:pathLst>
              </a:custGeom>
              <a:solidFill>
                <a:srgbClr val="BD9079"/>
              </a:solidFill>
              <a:ln w="9525">
                <a:noFill/>
                <a:round/>
              </a:ln>
            </p:spPr>
            <p:txBody>
              <a:bodyPr vert="horz" wrap="square" lIns="121920" tIns="60960" rIns="121920" bIns="60960" numCol="1" anchor="t" anchorCtr="0" compatLnSpc="1"/>
              <a:lstStyle/>
              <a:p>
                <a:endParaRPr lang="en-US" sz="3200"/>
              </a:p>
            </p:txBody>
          </p:sp>
          <p:sp>
            <p:nvSpPr>
              <p:cNvPr id="77" name="Oval 85"/>
              <p:cNvSpPr/>
              <p:nvPr/>
            </p:nvSpPr>
            <p:spPr>
              <a:xfrm>
                <a:off x="2143108" y="2714626"/>
                <a:ext cx="197332" cy="1973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8" name="Oval 86"/>
              <p:cNvSpPr/>
              <p:nvPr/>
            </p:nvSpPr>
            <p:spPr>
              <a:xfrm>
                <a:off x="1885124" y="2813832"/>
                <a:ext cx="141796" cy="1417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9" name="Oval 87"/>
              <p:cNvSpPr/>
              <p:nvPr/>
            </p:nvSpPr>
            <p:spPr>
              <a:xfrm>
                <a:off x="2105816" y="3105962"/>
                <a:ext cx="73504" cy="735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0" name="Oval 88"/>
              <p:cNvSpPr/>
              <p:nvPr/>
            </p:nvSpPr>
            <p:spPr>
              <a:xfrm>
                <a:off x="1785918" y="3071816"/>
                <a:ext cx="73504" cy="735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81" name="Straight Connector 89"/>
              <p:cNvCxnSpPr>
                <a:stCxn id="77" idx="2"/>
                <a:endCxn id="78" idx="7"/>
              </p:cNvCxnSpPr>
              <p:nvPr/>
            </p:nvCxnSpPr>
            <p:spPr>
              <a:xfrm rot="10800000" flipV="1">
                <a:off x="2006154" y="2813292"/>
                <a:ext cx="136954" cy="21306"/>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90"/>
              <p:cNvCxnSpPr>
                <a:stCxn id="78" idx="5"/>
                <a:endCxn id="79" idx="1"/>
              </p:cNvCxnSpPr>
              <p:nvPr/>
            </p:nvCxnSpPr>
            <p:spPr>
              <a:xfrm rot="16200000" flipH="1">
                <a:off x="1970435" y="2970581"/>
                <a:ext cx="181864" cy="11042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3" name="Straight Connector 91"/>
              <p:cNvCxnSpPr>
                <a:stCxn id="79" idx="2"/>
                <a:endCxn id="80" idx="6"/>
              </p:cNvCxnSpPr>
              <p:nvPr/>
            </p:nvCxnSpPr>
            <p:spPr>
              <a:xfrm rot="10800000">
                <a:off x="1859422" y="3108568"/>
                <a:ext cx="246394" cy="3414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84" name="Group 105"/>
          <p:cNvGrpSpPr/>
          <p:nvPr/>
        </p:nvGrpSpPr>
        <p:grpSpPr>
          <a:xfrm>
            <a:off x="6059489" y="3600054"/>
            <a:ext cx="4754880" cy="1021498"/>
            <a:chOff x="4572000" y="3143254"/>
            <a:chExt cx="3566160" cy="766123"/>
          </a:xfrm>
        </p:grpSpPr>
        <p:sp>
          <p:nvSpPr>
            <p:cNvPr id="85" name="Rectangle 16"/>
            <p:cNvSpPr/>
            <p:nvPr/>
          </p:nvSpPr>
          <p:spPr>
            <a:xfrm>
              <a:off x="5857884" y="3286130"/>
              <a:ext cx="2280276" cy="623247"/>
            </a:xfrm>
            <a:prstGeom prst="rect">
              <a:avLst/>
            </a:prstGeom>
          </p:spPr>
          <p:txBody>
            <a:bodyPr wrap="square">
              <a:spAutoFit/>
            </a:bodyPr>
            <a:lstStyle/>
            <a:p>
              <a:pPr lvl="0"/>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请替换文字内容，修改文字内容请替换文字内容，修改文字内容请替换文字内容，修改文字内容</a:t>
              </a:r>
              <a:endParaRPr lang="ms-MY" altLang="zh-CN" sz="1600" dirty="0">
                <a:solidFill>
                  <a:prstClr val="white">
                    <a:lumMod val="65000"/>
                  </a:prst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6" name="Rectangle 92"/>
            <p:cNvSpPr/>
            <p:nvPr/>
          </p:nvSpPr>
          <p:spPr>
            <a:xfrm>
              <a:off x="4572000" y="3143254"/>
              <a:ext cx="1285884" cy="684755"/>
            </a:xfrm>
            <a:prstGeom prst="rect">
              <a:avLst/>
            </a:prstGeom>
          </p:spPr>
          <p:txBody>
            <a:bodyPr wrap="square">
              <a:spAutoFit/>
            </a:bodyPr>
            <a:lstStyle/>
            <a:p>
              <a:r>
                <a:rPr lang="en-US" sz="5335" b="1" dirty="0">
                  <a:solidFill>
                    <a:srgbClr val="EC1C24"/>
                  </a:solidFill>
                  <a:latin typeface="Open Sans" panose="020B0606030504020204" pitchFamily="34" charset="0"/>
                  <a:ea typeface="Open Sans" panose="020B0606030504020204" pitchFamily="34" charset="0"/>
                  <a:cs typeface="Open Sans" panose="020B0606030504020204" pitchFamily="34" charset="0"/>
                </a:rPr>
                <a:t>89%</a:t>
              </a:r>
              <a:endParaRPr lang="en-US" sz="5335" b="1" dirty="0">
                <a:solidFill>
                  <a:srgbClr val="EC1C24"/>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87" name="Group 106"/>
          <p:cNvGrpSpPr/>
          <p:nvPr/>
        </p:nvGrpSpPr>
        <p:grpSpPr>
          <a:xfrm>
            <a:off x="6059488" y="4647813"/>
            <a:ext cx="4754881" cy="1021498"/>
            <a:chOff x="4572000" y="3929072"/>
            <a:chExt cx="3566161" cy="766123"/>
          </a:xfrm>
        </p:grpSpPr>
        <p:sp>
          <p:nvSpPr>
            <p:cNvPr id="88" name="Rectangle 93"/>
            <p:cNvSpPr/>
            <p:nvPr/>
          </p:nvSpPr>
          <p:spPr>
            <a:xfrm>
              <a:off x="5857884" y="4071948"/>
              <a:ext cx="2280277" cy="623247"/>
            </a:xfrm>
            <a:prstGeom prst="rect">
              <a:avLst/>
            </a:prstGeom>
          </p:spPr>
          <p:txBody>
            <a:bodyPr wrap="square">
              <a:spAutoFit/>
            </a:bodyPr>
            <a:lstStyle/>
            <a:p>
              <a:pPr lvl="0"/>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请替换文字内容，修改文字内容请替换文字内容，修改文字内容请替换文字内容，修改文字内容</a:t>
              </a:r>
              <a:endParaRPr lang="ms-MY" altLang="zh-CN" sz="1600" dirty="0">
                <a:solidFill>
                  <a:prstClr val="white">
                    <a:lumMod val="65000"/>
                  </a:prst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9" name="Rectangle 94"/>
            <p:cNvSpPr/>
            <p:nvPr/>
          </p:nvSpPr>
          <p:spPr>
            <a:xfrm>
              <a:off x="4572000" y="3929072"/>
              <a:ext cx="1285884" cy="684755"/>
            </a:xfrm>
            <a:prstGeom prst="rect">
              <a:avLst/>
            </a:prstGeom>
          </p:spPr>
          <p:txBody>
            <a:bodyPr wrap="square">
              <a:spAutoFit/>
            </a:bodyPr>
            <a:lstStyle/>
            <a:p>
              <a:r>
                <a:rPr lang="en-US" sz="5335" b="1" dirty="0">
                  <a:solidFill>
                    <a:srgbClr val="2B388F"/>
                  </a:solidFill>
                  <a:latin typeface="Open Sans" panose="020B0606030504020204" pitchFamily="34" charset="0"/>
                  <a:ea typeface="Open Sans" panose="020B0606030504020204" pitchFamily="34" charset="0"/>
                  <a:cs typeface="Open Sans" panose="020B0606030504020204" pitchFamily="34" charset="0"/>
                </a:rPr>
                <a:t>60K</a:t>
              </a:r>
              <a:endParaRPr lang="en-US" sz="5335" b="1" dirty="0">
                <a:solidFill>
                  <a:srgbClr val="2B388F"/>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Bottom)">
                                      <p:cBhvr>
                                        <p:cTn id="7" dur="500"/>
                                        <p:tgtEl>
                                          <p:spTgt spid="8"/>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slide(fromLeft)">
                                      <p:cBhvr>
                                        <p:cTn id="15" dur="500"/>
                                        <p:tgtEl>
                                          <p:spTgt spid="84"/>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slide(fromLeft)">
                                      <p:cBhvr>
                                        <p:cTn id="1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3"/>
          <p:cNvGrpSpPr/>
          <p:nvPr/>
        </p:nvGrpSpPr>
        <p:grpSpPr>
          <a:xfrm>
            <a:off x="3333731" y="1809738"/>
            <a:ext cx="6998988" cy="584968"/>
            <a:chOff x="2500298" y="1357301"/>
            <a:chExt cx="5249241" cy="438726"/>
          </a:xfrm>
        </p:grpSpPr>
        <p:sp>
          <p:nvSpPr>
            <p:cNvPr id="5" name="Rectangle 66"/>
            <p:cNvSpPr/>
            <p:nvPr/>
          </p:nvSpPr>
          <p:spPr>
            <a:xfrm>
              <a:off x="4000496" y="1428742"/>
              <a:ext cx="1071570" cy="285752"/>
            </a:xfrm>
            <a:prstGeom prst="rect">
              <a:avLst/>
            </a:prstGeom>
            <a:solidFill>
              <a:srgbClr val="2B3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 name="Rectangle 45"/>
            <p:cNvSpPr/>
            <p:nvPr/>
          </p:nvSpPr>
          <p:spPr>
            <a:xfrm>
              <a:off x="5357818" y="1357301"/>
              <a:ext cx="2391721" cy="438726"/>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a:t>
              </a:r>
              <a:endParaRPr lang="en-US" sz="106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Rectangle 46"/>
            <p:cNvSpPr/>
            <p:nvPr/>
          </p:nvSpPr>
          <p:spPr>
            <a:xfrm>
              <a:off x="4071934" y="1428742"/>
              <a:ext cx="887503" cy="284742"/>
            </a:xfrm>
            <a:prstGeom prst="rect">
              <a:avLst/>
            </a:prstGeom>
          </p:spPr>
          <p:txBody>
            <a:bodyPr wrap="none">
              <a:spAutoFit/>
            </a:bodyPr>
            <a:lstStyle/>
            <a:p>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endPar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8" name="Straight Connector 21"/>
            <p:cNvCxnSpPr/>
            <p:nvPr/>
          </p:nvCxnSpPr>
          <p:spPr>
            <a:xfrm>
              <a:off x="2500298" y="1571618"/>
              <a:ext cx="1357322" cy="1588"/>
            </a:xfrm>
            <a:prstGeom prst="line">
              <a:avLst/>
            </a:prstGeom>
            <a:ln w="12700">
              <a:solidFill>
                <a:srgbClr val="1B6AA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9" name="Group 84"/>
          <p:cNvGrpSpPr/>
          <p:nvPr/>
        </p:nvGrpSpPr>
        <p:grpSpPr>
          <a:xfrm>
            <a:off x="3333731" y="3047997"/>
            <a:ext cx="6998988" cy="584969"/>
            <a:chOff x="2500298" y="2285998"/>
            <a:chExt cx="5249241" cy="438727"/>
          </a:xfrm>
        </p:grpSpPr>
        <p:sp>
          <p:nvSpPr>
            <p:cNvPr id="10" name="Rectangle 67"/>
            <p:cNvSpPr/>
            <p:nvPr/>
          </p:nvSpPr>
          <p:spPr>
            <a:xfrm>
              <a:off x="4000496" y="2285998"/>
              <a:ext cx="1071570" cy="285752"/>
            </a:xfrm>
            <a:prstGeom prst="rect">
              <a:avLst/>
            </a:prstGeom>
            <a:solidFill>
              <a:srgbClr val="48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1" name="Straight Connector 24"/>
            <p:cNvCxnSpPr/>
            <p:nvPr/>
          </p:nvCxnSpPr>
          <p:spPr>
            <a:xfrm>
              <a:off x="2500298" y="2428874"/>
              <a:ext cx="1357322" cy="2011"/>
            </a:xfrm>
            <a:prstGeom prst="line">
              <a:avLst/>
            </a:prstGeom>
            <a:ln w="12700">
              <a:solidFill>
                <a:srgbClr val="48B49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Rectangle 51"/>
            <p:cNvSpPr/>
            <p:nvPr/>
          </p:nvSpPr>
          <p:spPr>
            <a:xfrm>
              <a:off x="5357818" y="2285999"/>
              <a:ext cx="2391721" cy="438726"/>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a:t>
              </a:r>
              <a:endParaRPr lang="en-US" sz="106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Rectangle 54"/>
            <p:cNvSpPr/>
            <p:nvPr/>
          </p:nvSpPr>
          <p:spPr>
            <a:xfrm>
              <a:off x="4071934" y="2285998"/>
              <a:ext cx="887503" cy="284742"/>
            </a:xfrm>
            <a:prstGeom prst="rect">
              <a:avLst/>
            </a:prstGeom>
          </p:spPr>
          <p:txBody>
            <a:bodyPr wrap="none">
              <a:spAutoFit/>
            </a:bodyPr>
            <a:lstStyle/>
            <a:p>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endPar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Group 59"/>
          <p:cNvGrpSpPr/>
          <p:nvPr/>
        </p:nvGrpSpPr>
        <p:grpSpPr>
          <a:xfrm>
            <a:off x="1861863" y="1602714"/>
            <a:ext cx="2187053" cy="4688069"/>
            <a:chOff x="3753851" y="1202035"/>
            <a:chExt cx="1640290" cy="3516052"/>
          </a:xfrm>
        </p:grpSpPr>
        <p:sp>
          <p:nvSpPr>
            <p:cNvPr id="15" name="Freeform 21"/>
            <p:cNvSpPr/>
            <p:nvPr/>
          </p:nvSpPr>
          <p:spPr bwMode="auto">
            <a:xfrm>
              <a:off x="4300613" y="3341199"/>
              <a:ext cx="271386" cy="83812"/>
            </a:xfrm>
            <a:custGeom>
              <a:avLst/>
              <a:gdLst/>
              <a:ahLst/>
              <a:cxnLst>
                <a:cxn ang="0">
                  <a:pos x="68" y="0"/>
                </a:cxn>
                <a:cxn ang="0">
                  <a:pos x="14" y="0"/>
                </a:cxn>
                <a:cxn ang="0">
                  <a:pos x="14" y="0"/>
                </a:cxn>
                <a:cxn ang="0">
                  <a:pos x="13" y="2"/>
                </a:cxn>
                <a:cxn ang="0">
                  <a:pos x="7" y="2"/>
                </a:cxn>
                <a:cxn ang="0">
                  <a:pos x="7" y="2"/>
                </a:cxn>
                <a:cxn ang="0">
                  <a:pos x="4" y="3"/>
                </a:cxn>
                <a:cxn ang="0">
                  <a:pos x="2" y="4"/>
                </a:cxn>
                <a:cxn ang="0">
                  <a:pos x="0" y="6"/>
                </a:cxn>
                <a:cxn ang="0">
                  <a:pos x="0" y="8"/>
                </a:cxn>
                <a:cxn ang="0">
                  <a:pos x="0" y="8"/>
                </a:cxn>
                <a:cxn ang="0">
                  <a:pos x="1" y="14"/>
                </a:cxn>
                <a:cxn ang="0">
                  <a:pos x="3" y="18"/>
                </a:cxn>
                <a:cxn ang="0">
                  <a:pos x="5" y="21"/>
                </a:cxn>
                <a:cxn ang="0">
                  <a:pos x="68" y="21"/>
                </a:cxn>
                <a:cxn ang="0">
                  <a:pos x="68" y="0"/>
                </a:cxn>
              </a:cxnLst>
              <a:rect l="0" t="0" r="r" b="b"/>
              <a:pathLst>
                <a:path w="68" h="21">
                  <a:moveTo>
                    <a:pt x="68" y="0"/>
                  </a:moveTo>
                  <a:lnTo>
                    <a:pt x="14" y="0"/>
                  </a:lnTo>
                  <a:lnTo>
                    <a:pt x="14" y="0"/>
                  </a:lnTo>
                  <a:lnTo>
                    <a:pt x="13" y="2"/>
                  </a:lnTo>
                  <a:lnTo>
                    <a:pt x="7" y="2"/>
                  </a:lnTo>
                  <a:lnTo>
                    <a:pt x="7" y="2"/>
                  </a:lnTo>
                  <a:lnTo>
                    <a:pt x="4" y="3"/>
                  </a:lnTo>
                  <a:lnTo>
                    <a:pt x="2" y="4"/>
                  </a:lnTo>
                  <a:lnTo>
                    <a:pt x="0" y="6"/>
                  </a:lnTo>
                  <a:lnTo>
                    <a:pt x="0" y="8"/>
                  </a:lnTo>
                  <a:lnTo>
                    <a:pt x="0" y="8"/>
                  </a:lnTo>
                  <a:lnTo>
                    <a:pt x="1" y="14"/>
                  </a:lnTo>
                  <a:lnTo>
                    <a:pt x="3" y="18"/>
                  </a:lnTo>
                  <a:lnTo>
                    <a:pt x="5" y="21"/>
                  </a:lnTo>
                  <a:lnTo>
                    <a:pt x="68" y="21"/>
                  </a:lnTo>
                  <a:lnTo>
                    <a:pt x="68" y="0"/>
                  </a:lnTo>
                  <a:close/>
                </a:path>
              </a:pathLst>
            </a:custGeom>
            <a:solidFill>
              <a:srgbClr val="FFC353"/>
            </a:solidFill>
            <a:ln w="9525">
              <a:noFill/>
              <a:round/>
            </a:ln>
          </p:spPr>
          <p:txBody>
            <a:bodyPr vert="horz" wrap="square" lIns="121920" tIns="60960" rIns="121920" bIns="60960" numCol="1" anchor="t" anchorCtr="0" compatLnSpc="1"/>
            <a:lstStyle/>
            <a:p>
              <a:endParaRPr lang="en-US" sz="3200" dirty="0"/>
            </a:p>
          </p:txBody>
        </p:sp>
        <p:sp>
          <p:nvSpPr>
            <p:cNvPr id="16" name="Freeform 22"/>
            <p:cNvSpPr/>
            <p:nvPr/>
          </p:nvSpPr>
          <p:spPr bwMode="auto">
            <a:xfrm>
              <a:off x="4152949" y="3425010"/>
              <a:ext cx="419054" cy="550755"/>
            </a:xfrm>
            <a:custGeom>
              <a:avLst/>
              <a:gdLst/>
              <a:ahLst/>
              <a:cxnLst>
                <a:cxn ang="0">
                  <a:pos x="42" y="0"/>
                </a:cxn>
                <a:cxn ang="0">
                  <a:pos x="42" y="0"/>
                </a:cxn>
                <a:cxn ang="0">
                  <a:pos x="44" y="1"/>
                </a:cxn>
                <a:cxn ang="0">
                  <a:pos x="47" y="1"/>
                </a:cxn>
                <a:cxn ang="0">
                  <a:pos x="47" y="1"/>
                </a:cxn>
                <a:cxn ang="0">
                  <a:pos x="43" y="18"/>
                </a:cxn>
                <a:cxn ang="0">
                  <a:pos x="39" y="34"/>
                </a:cxn>
                <a:cxn ang="0">
                  <a:pos x="28" y="68"/>
                </a:cxn>
                <a:cxn ang="0">
                  <a:pos x="15" y="103"/>
                </a:cxn>
                <a:cxn ang="0">
                  <a:pos x="0" y="138"/>
                </a:cxn>
                <a:cxn ang="0">
                  <a:pos x="60" y="138"/>
                </a:cxn>
                <a:cxn ang="0">
                  <a:pos x="60" y="138"/>
                </a:cxn>
                <a:cxn ang="0">
                  <a:pos x="71" y="94"/>
                </a:cxn>
                <a:cxn ang="0">
                  <a:pos x="77" y="65"/>
                </a:cxn>
                <a:cxn ang="0">
                  <a:pos x="80" y="53"/>
                </a:cxn>
                <a:cxn ang="0">
                  <a:pos x="81" y="44"/>
                </a:cxn>
                <a:cxn ang="0">
                  <a:pos x="105" y="44"/>
                </a:cxn>
                <a:cxn ang="0">
                  <a:pos x="105" y="44"/>
                </a:cxn>
                <a:cxn ang="0">
                  <a:pos x="105" y="0"/>
                </a:cxn>
                <a:cxn ang="0">
                  <a:pos x="42" y="0"/>
                </a:cxn>
              </a:cxnLst>
              <a:rect l="0" t="0" r="r" b="b"/>
              <a:pathLst>
                <a:path w="105" h="138">
                  <a:moveTo>
                    <a:pt x="42" y="0"/>
                  </a:moveTo>
                  <a:lnTo>
                    <a:pt x="42" y="0"/>
                  </a:lnTo>
                  <a:lnTo>
                    <a:pt x="44" y="1"/>
                  </a:lnTo>
                  <a:lnTo>
                    <a:pt x="47" y="1"/>
                  </a:lnTo>
                  <a:lnTo>
                    <a:pt x="47" y="1"/>
                  </a:lnTo>
                  <a:lnTo>
                    <a:pt x="43" y="18"/>
                  </a:lnTo>
                  <a:lnTo>
                    <a:pt x="39" y="34"/>
                  </a:lnTo>
                  <a:lnTo>
                    <a:pt x="28" y="68"/>
                  </a:lnTo>
                  <a:lnTo>
                    <a:pt x="15" y="103"/>
                  </a:lnTo>
                  <a:lnTo>
                    <a:pt x="0" y="138"/>
                  </a:lnTo>
                  <a:lnTo>
                    <a:pt x="60" y="138"/>
                  </a:lnTo>
                  <a:lnTo>
                    <a:pt x="60" y="138"/>
                  </a:lnTo>
                  <a:lnTo>
                    <a:pt x="71" y="94"/>
                  </a:lnTo>
                  <a:lnTo>
                    <a:pt x="77" y="65"/>
                  </a:lnTo>
                  <a:lnTo>
                    <a:pt x="80" y="53"/>
                  </a:lnTo>
                  <a:lnTo>
                    <a:pt x="81" y="44"/>
                  </a:lnTo>
                  <a:lnTo>
                    <a:pt x="105" y="44"/>
                  </a:lnTo>
                  <a:lnTo>
                    <a:pt x="105" y="44"/>
                  </a:lnTo>
                  <a:lnTo>
                    <a:pt x="105" y="0"/>
                  </a:lnTo>
                  <a:lnTo>
                    <a:pt x="42" y="0"/>
                  </a:lnTo>
                  <a:close/>
                </a:path>
              </a:pathLst>
            </a:custGeom>
            <a:solidFill>
              <a:srgbClr val="FFB125"/>
            </a:solidFill>
            <a:ln w="9525">
              <a:noFill/>
              <a:round/>
            </a:ln>
          </p:spPr>
          <p:txBody>
            <a:bodyPr vert="horz" wrap="square" lIns="121920" tIns="60960" rIns="121920" bIns="60960" numCol="1" anchor="t" anchorCtr="0" compatLnSpc="1"/>
            <a:lstStyle/>
            <a:p>
              <a:endParaRPr lang="en-US" sz="3200"/>
            </a:p>
          </p:txBody>
        </p:sp>
        <p:sp>
          <p:nvSpPr>
            <p:cNvPr id="17" name="Freeform 23"/>
            <p:cNvSpPr/>
            <p:nvPr/>
          </p:nvSpPr>
          <p:spPr bwMode="auto">
            <a:xfrm>
              <a:off x="4472227" y="1202035"/>
              <a:ext cx="99776" cy="502863"/>
            </a:xfrm>
            <a:custGeom>
              <a:avLst/>
              <a:gdLst/>
              <a:ahLst/>
              <a:cxnLst>
                <a:cxn ang="0">
                  <a:pos x="25" y="0"/>
                </a:cxn>
                <a:cxn ang="0">
                  <a:pos x="25" y="0"/>
                </a:cxn>
                <a:cxn ang="0">
                  <a:pos x="24" y="0"/>
                </a:cxn>
                <a:cxn ang="0">
                  <a:pos x="24" y="34"/>
                </a:cxn>
                <a:cxn ang="0">
                  <a:pos x="24" y="34"/>
                </a:cxn>
                <a:cxn ang="0">
                  <a:pos x="23" y="35"/>
                </a:cxn>
                <a:cxn ang="0">
                  <a:pos x="21" y="37"/>
                </a:cxn>
                <a:cxn ang="0">
                  <a:pos x="21" y="69"/>
                </a:cxn>
                <a:cxn ang="0">
                  <a:pos x="19" y="69"/>
                </a:cxn>
                <a:cxn ang="0">
                  <a:pos x="19" y="69"/>
                </a:cxn>
                <a:cxn ang="0">
                  <a:pos x="17" y="69"/>
                </a:cxn>
                <a:cxn ang="0">
                  <a:pos x="16" y="70"/>
                </a:cxn>
                <a:cxn ang="0">
                  <a:pos x="14" y="72"/>
                </a:cxn>
                <a:cxn ang="0">
                  <a:pos x="14" y="73"/>
                </a:cxn>
                <a:cxn ang="0">
                  <a:pos x="14" y="73"/>
                </a:cxn>
                <a:cxn ang="0">
                  <a:pos x="15" y="76"/>
                </a:cxn>
                <a:cxn ang="0">
                  <a:pos x="12" y="76"/>
                </a:cxn>
                <a:cxn ang="0">
                  <a:pos x="12" y="76"/>
                </a:cxn>
                <a:cxn ang="0">
                  <a:pos x="8" y="77"/>
                </a:cxn>
                <a:cxn ang="0">
                  <a:pos x="6" y="78"/>
                </a:cxn>
                <a:cxn ang="0">
                  <a:pos x="5" y="80"/>
                </a:cxn>
                <a:cxn ang="0">
                  <a:pos x="4" y="83"/>
                </a:cxn>
                <a:cxn ang="0">
                  <a:pos x="4" y="88"/>
                </a:cxn>
                <a:cxn ang="0">
                  <a:pos x="4" y="88"/>
                </a:cxn>
                <a:cxn ang="0">
                  <a:pos x="5" y="91"/>
                </a:cxn>
                <a:cxn ang="0">
                  <a:pos x="5" y="91"/>
                </a:cxn>
                <a:cxn ang="0">
                  <a:pos x="3" y="92"/>
                </a:cxn>
                <a:cxn ang="0">
                  <a:pos x="1" y="93"/>
                </a:cxn>
                <a:cxn ang="0">
                  <a:pos x="0" y="95"/>
                </a:cxn>
                <a:cxn ang="0">
                  <a:pos x="0" y="98"/>
                </a:cxn>
                <a:cxn ang="0">
                  <a:pos x="0" y="98"/>
                </a:cxn>
                <a:cxn ang="0">
                  <a:pos x="2" y="111"/>
                </a:cxn>
                <a:cxn ang="0">
                  <a:pos x="4" y="120"/>
                </a:cxn>
                <a:cxn ang="0">
                  <a:pos x="5" y="124"/>
                </a:cxn>
                <a:cxn ang="0">
                  <a:pos x="7" y="126"/>
                </a:cxn>
                <a:cxn ang="0">
                  <a:pos x="25" y="126"/>
                </a:cxn>
                <a:cxn ang="0">
                  <a:pos x="25" y="0"/>
                </a:cxn>
              </a:cxnLst>
              <a:rect l="0" t="0" r="r" b="b"/>
              <a:pathLst>
                <a:path w="25" h="126">
                  <a:moveTo>
                    <a:pt x="25" y="0"/>
                  </a:moveTo>
                  <a:lnTo>
                    <a:pt x="25" y="0"/>
                  </a:lnTo>
                  <a:lnTo>
                    <a:pt x="24" y="0"/>
                  </a:lnTo>
                  <a:lnTo>
                    <a:pt x="24" y="34"/>
                  </a:lnTo>
                  <a:lnTo>
                    <a:pt x="24" y="34"/>
                  </a:lnTo>
                  <a:lnTo>
                    <a:pt x="23" y="35"/>
                  </a:lnTo>
                  <a:lnTo>
                    <a:pt x="21" y="37"/>
                  </a:lnTo>
                  <a:lnTo>
                    <a:pt x="21" y="69"/>
                  </a:lnTo>
                  <a:lnTo>
                    <a:pt x="19" y="69"/>
                  </a:lnTo>
                  <a:lnTo>
                    <a:pt x="19" y="69"/>
                  </a:lnTo>
                  <a:lnTo>
                    <a:pt x="17" y="69"/>
                  </a:lnTo>
                  <a:lnTo>
                    <a:pt x="16" y="70"/>
                  </a:lnTo>
                  <a:lnTo>
                    <a:pt x="14" y="72"/>
                  </a:lnTo>
                  <a:lnTo>
                    <a:pt x="14" y="73"/>
                  </a:lnTo>
                  <a:lnTo>
                    <a:pt x="14" y="73"/>
                  </a:lnTo>
                  <a:lnTo>
                    <a:pt x="15" y="76"/>
                  </a:lnTo>
                  <a:lnTo>
                    <a:pt x="12" y="76"/>
                  </a:lnTo>
                  <a:lnTo>
                    <a:pt x="12" y="76"/>
                  </a:lnTo>
                  <a:lnTo>
                    <a:pt x="8" y="77"/>
                  </a:lnTo>
                  <a:lnTo>
                    <a:pt x="6" y="78"/>
                  </a:lnTo>
                  <a:lnTo>
                    <a:pt x="5" y="80"/>
                  </a:lnTo>
                  <a:lnTo>
                    <a:pt x="4" y="83"/>
                  </a:lnTo>
                  <a:lnTo>
                    <a:pt x="4" y="88"/>
                  </a:lnTo>
                  <a:lnTo>
                    <a:pt x="4" y="88"/>
                  </a:lnTo>
                  <a:lnTo>
                    <a:pt x="5" y="91"/>
                  </a:lnTo>
                  <a:lnTo>
                    <a:pt x="5" y="91"/>
                  </a:lnTo>
                  <a:lnTo>
                    <a:pt x="3" y="92"/>
                  </a:lnTo>
                  <a:lnTo>
                    <a:pt x="1" y="93"/>
                  </a:lnTo>
                  <a:lnTo>
                    <a:pt x="0" y="95"/>
                  </a:lnTo>
                  <a:lnTo>
                    <a:pt x="0" y="98"/>
                  </a:lnTo>
                  <a:lnTo>
                    <a:pt x="0" y="98"/>
                  </a:lnTo>
                  <a:lnTo>
                    <a:pt x="2" y="111"/>
                  </a:lnTo>
                  <a:lnTo>
                    <a:pt x="4" y="120"/>
                  </a:lnTo>
                  <a:lnTo>
                    <a:pt x="5" y="124"/>
                  </a:lnTo>
                  <a:lnTo>
                    <a:pt x="7" y="126"/>
                  </a:lnTo>
                  <a:lnTo>
                    <a:pt x="25" y="126"/>
                  </a:lnTo>
                  <a:lnTo>
                    <a:pt x="25" y="0"/>
                  </a:lnTo>
                  <a:close/>
                </a:path>
              </a:pathLst>
            </a:custGeom>
            <a:solidFill>
              <a:srgbClr val="2B388F"/>
            </a:solidFill>
            <a:ln w="9525">
              <a:noFill/>
              <a:round/>
            </a:ln>
          </p:spPr>
          <p:txBody>
            <a:bodyPr vert="horz" wrap="square" lIns="121920" tIns="60960" rIns="121920" bIns="60960" numCol="1" anchor="t" anchorCtr="0" compatLnSpc="1"/>
            <a:lstStyle/>
            <a:p>
              <a:endParaRPr lang="en-US" sz="3200"/>
            </a:p>
          </p:txBody>
        </p:sp>
        <p:sp>
          <p:nvSpPr>
            <p:cNvPr id="18" name="Freeform 24"/>
            <p:cNvSpPr/>
            <p:nvPr/>
          </p:nvSpPr>
          <p:spPr bwMode="auto">
            <a:xfrm>
              <a:off x="4356487" y="1704898"/>
              <a:ext cx="215513" cy="1636301"/>
            </a:xfrm>
            <a:custGeom>
              <a:avLst/>
              <a:gdLst/>
              <a:ahLst/>
              <a:cxnLst>
                <a:cxn ang="0">
                  <a:pos x="36" y="0"/>
                </a:cxn>
                <a:cxn ang="0">
                  <a:pos x="36" y="0"/>
                </a:cxn>
                <a:cxn ang="0">
                  <a:pos x="36" y="0"/>
                </a:cxn>
                <a:cxn ang="0">
                  <a:pos x="37" y="0"/>
                </a:cxn>
                <a:cxn ang="0">
                  <a:pos x="37" y="0"/>
                </a:cxn>
                <a:cxn ang="0">
                  <a:pos x="37" y="30"/>
                </a:cxn>
                <a:cxn ang="0">
                  <a:pos x="36" y="59"/>
                </a:cxn>
                <a:cxn ang="0">
                  <a:pos x="33" y="122"/>
                </a:cxn>
                <a:cxn ang="0">
                  <a:pos x="29" y="183"/>
                </a:cxn>
                <a:cxn ang="0">
                  <a:pos x="22" y="243"/>
                </a:cxn>
                <a:cxn ang="0">
                  <a:pos x="15" y="297"/>
                </a:cxn>
                <a:cxn ang="0">
                  <a:pos x="9" y="346"/>
                </a:cxn>
                <a:cxn ang="0">
                  <a:pos x="0" y="410"/>
                </a:cxn>
                <a:cxn ang="0">
                  <a:pos x="54" y="410"/>
                </a:cxn>
                <a:cxn ang="0">
                  <a:pos x="54" y="0"/>
                </a:cxn>
                <a:cxn ang="0">
                  <a:pos x="36" y="0"/>
                </a:cxn>
              </a:cxnLst>
              <a:rect l="0" t="0" r="r" b="b"/>
              <a:pathLst>
                <a:path w="54" h="410">
                  <a:moveTo>
                    <a:pt x="36" y="0"/>
                  </a:moveTo>
                  <a:lnTo>
                    <a:pt x="36" y="0"/>
                  </a:lnTo>
                  <a:lnTo>
                    <a:pt x="36" y="0"/>
                  </a:lnTo>
                  <a:lnTo>
                    <a:pt x="37" y="0"/>
                  </a:lnTo>
                  <a:lnTo>
                    <a:pt x="37" y="0"/>
                  </a:lnTo>
                  <a:lnTo>
                    <a:pt x="37" y="30"/>
                  </a:lnTo>
                  <a:lnTo>
                    <a:pt x="36" y="59"/>
                  </a:lnTo>
                  <a:lnTo>
                    <a:pt x="33" y="122"/>
                  </a:lnTo>
                  <a:lnTo>
                    <a:pt x="29" y="183"/>
                  </a:lnTo>
                  <a:lnTo>
                    <a:pt x="22" y="243"/>
                  </a:lnTo>
                  <a:lnTo>
                    <a:pt x="15" y="297"/>
                  </a:lnTo>
                  <a:lnTo>
                    <a:pt x="9" y="346"/>
                  </a:lnTo>
                  <a:lnTo>
                    <a:pt x="0" y="410"/>
                  </a:lnTo>
                  <a:lnTo>
                    <a:pt x="54" y="410"/>
                  </a:lnTo>
                  <a:lnTo>
                    <a:pt x="54" y="0"/>
                  </a:lnTo>
                  <a:lnTo>
                    <a:pt x="36" y="0"/>
                  </a:lnTo>
                  <a:close/>
                </a:path>
              </a:pathLst>
            </a:custGeom>
            <a:solidFill>
              <a:srgbClr val="3C9481"/>
            </a:solidFill>
            <a:ln w="9525">
              <a:noFill/>
              <a:round/>
            </a:ln>
          </p:spPr>
          <p:txBody>
            <a:bodyPr vert="horz" wrap="square" lIns="121920" tIns="60960" rIns="121920" bIns="60960" numCol="1" anchor="t" anchorCtr="0" compatLnSpc="1"/>
            <a:lstStyle/>
            <a:p>
              <a:endParaRPr lang="en-US" sz="3200" dirty="0"/>
            </a:p>
          </p:txBody>
        </p:sp>
        <p:sp>
          <p:nvSpPr>
            <p:cNvPr id="19" name="Freeform 25"/>
            <p:cNvSpPr/>
            <p:nvPr/>
          </p:nvSpPr>
          <p:spPr bwMode="auto">
            <a:xfrm>
              <a:off x="3753851" y="4143386"/>
              <a:ext cx="818151" cy="574701"/>
            </a:xfrm>
            <a:custGeom>
              <a:avLst/>
              <a:gdLst/>
              <a:ahLst/>
              <a:cxnLst>
                <a:cxn ang="0">
                  <a:pos x="81" y="0"/>
                </a:cxn>
                <a:cxn ang="0">
                  <a:pos x="81" y="0"/>
                </a:cxn>
                <a:cxn ang="0">
                  <a:pos x="65" y="29"/>
                </a:cxn>
                <a:cxn ang="0">
                  <a:pos x="51" y="56"/>
                </a:cxn>
                <a:cxn ang="0">
                  <a:pos x="25" y="102"/>
                </a:cxn>
                <a:cxn ang="0">
                  <a:pos x="6" y="133"/>
                </a:cxn>
                <a:cxn ang="0">
                  <a:pos x="0" y="144"/>
                </a:cxn>
                <a:cxn ang="0">
                  <a:pos x="82" y="144"/>
                </a:cxn>
                <a:cxn ang="0">
                  <a:pos x="86" y="144"/>
                </a:cxn>
                <a:cxn ang="0">
                  <a:pos x="86" y="144"/>
                </a:cxn>
                <a:cxn ang="0">
                  <a:pos x="86" y="133"/>
                </a:cxn>
                <a:cxn ang="0">
                  <a:pos x="88" y="122"/>
                </a:cxn>
                <a:cxn ang="0">
                  <a:pos x="92" y="111"/>
                </a:cxn>
                <a:cxn ang="0">
                  <a:pos x="96" y="101"/>
                </a:cxn>
                <a:cxn ang="0">
                  <a:pos x="100" y="92"/>
                </a:cxn>
                <a:cxn ang="0">
                  <a:pos x="107" y="82"/>
                </a:cxn>
                <a:cxn ang="0">
                  <a:pos x="114" y="75"/>
                </a:cxn>
                <a:cxn ang="0">
                  <a:pos x="121" y="67"/>
                </a:cxn>
                <a:cxn ang="0">
                  <a:pos x="130" y="59"/>
                </a:cxn>
                <a:cxn ang="0">
                  <a:pos x="139" y="54"/>
                </a:cxn>
                <a:cxn ang="0">
                  <a:pos x="149" y="48"/>
                </a:cxn>
                <a:cxn ang="0">
                  <a:pos x="159" y="44"/>
                </a:cxn>
                <a:cxn ang="0">
                  <a:pos x="170" y="40"/>
                </a:cxn>
                <a:cxn ang="0">
                  <a:pos x="181" y="37"/>
                </a:cxn>
                <a:cxn ang="0">
                  <a:pos x="193" y="35"/>
                </a:cxn>
                <a:cxn ang="0">
                  <a:pos x="205" y="35"/>
                </a:cxn>
                <a:cxn ang="0">
                  <a:pos x="205" y="35"/>
                </a:cxn>
                <a:cxn ang="0">
                  <a:pos x="205" y="35"/>
                </a:cxn>
                <a:cxn ang="0">
                  <a:pos x="205" y="0"/>
                </a:cxn>
                <a:cxn ang="0">
                  <a:pos x="81" y="0"/>
                </a:cxn>
              </a:cxnLst>
              <a:rect l="0" t="0" r="r" b="b"/>
              <a:pathLst>
                <a:path w="205" h="144">
                  <a:moveTo>
                    <a:pt x="81" y="0"/>
                  </a:moveTo>
                  <a:lnTo>
                    <a:pt x="81" y="0"/>
                  </a:lnTo>
                  <a:lnTo>
                    <a:pt x="65" y="29"/>
                  </a:lnTo>
                  <a:lnTo>
                    <a:pt x="51" y="56"/>
                  </a:lnTo>
                  <a:lnTo>
                    <a:pt x="25" y="102"/>
                  </a:lnTo>
                  <a:lnTo>
                    <a:pt x="6" y="133"/>
                  </a:lnTo>
                  <a:lnTo>
                    <a:pt x="0" y="144"/>
                  </a:lnTo>
                  <a:lnTo>
                    <a:pt x="82" y="144"/>
                  </a:lnTo>
                  <a:lnTo>
                    <a:pt x="86" y="144"/>
                  </a:lnTo>
                  <a:lnTo>
                    <a:pt x="86" y="144"/>
                  </a:lnTo>
                  <a:lnTo>
                    <a:pt x="86" y="133"/>
                  </a:lnTo>
                  <a:lnTo>
                    <a:pt x="88" y="122"/>
                  </a:lnTo>
                  <a:lnTo>
                    <a:pt x="92" y="111"/>
                  </a:lnTo>
                  <a:lnTo>
                    <a:pt x="96" y="101"/>
                  </a:lnTo>
                  <a:lnTo>
                    <a:pt x="100" y="92"/>
                  </a:lnTo>
                  <a:lnTo>
                    <a:pt x="107" y="82"/>
                  </a:lnTo>
                  <a:lnTo>
                    <a:pt x="114" y="75"/>
                  </a:lnTo>
                  <a:lnTo>
                    <a:pt x="121" y="67"/>
                  </a:lnTo>
                  <a:lnTo>
                    <a:pt x="130" y="59"/>
                  </a:lnTo>
                  <a:lnTo>
                    <a:pt x="139" y="54"/>
                  </a:lnTo>
                  <a:lnTo>
                    <a:pt x="149" y="48"/>
                  </a:lnTo>
                  <a:lnTo>
                    <a:pt x="159" y="44"/>
                  </a:lnTo>
                  <a:lnTo>
                    <a:pt x="170" y="40"/>
                  </a:lnTo>
                  <a:lnTo>
                    <a:pt x="181" y="37"/>
                  </a:lnTo>
                  <a:lnTo>
                    <a:pt x="193" y="35"/>
                  </a:lnTo>
                  <a:lnTo>
                    <a:pt x="205" y="35"/>
                  </a:lnTo>
                  <a:lnTo>
                    <a:pt x="205" y="35"/>
                  </a:lnTo>
                  <a:lnTo>
                    <a:pt x="205" y="35"/>
                  </a:lnTo>
                  <a:lnTo>
                    <a:pt x="205" y="0"/>
                  </a:lnTo>
                  <a:lnTo>
                    <a:pt x="81" y="0"/>
                  </a:lnTo>
                  <a:close/>
                </a:path>
              </a:pathLst>
            </a:custGeom>
            <a:solidFill>
              <a:srgbClr val="FF573B"/>
            </a:solidFill>
            <a:ln w="9525">
              <a:noFill/>
              <a:round/>
            </a:ln>
          </p:spPr>
          <p:txBody>
            <a:bodyPr vert="horz" wrap="square" lIns="121920" tIns="60960" rIns="121920" bIns="60960" numCol="1" anchor="t" anchorCtr="0" compatLnSpc="1"/>
            <a:lstStyle/>
            <a:p>
              <a:endParaRPr lang="en-US" sz="3200"/>
            </a:p>
          </p:txBody>
        </p:sp>
        <p:sp>
          <p:nvSpPr>
            <p:cNvPr id="20" name="Freeform 26"/>
            <p:cNvSpPr/>
            <p:nvPr/>
          </p:nvSpPr>
          <p:spPr bwMode="auto">
            <a:xfrm>
              <a:off x="4077119" y="3975765"/>
              <a:ext cx="494881" cy="167621"/>
            </a:xfrm>
            <a:custGeom>
              <a:avLst/>
              <a:gdLst/>
              <a:ahLst/>
              <a:cxnLst>
                <a:cxn ang="0">
                  <a:pos x="124" y="3"/>
                </a:cxn>
                <a:cxn ang="0">
                  <a:pos x="124" y="3"/>
                </a:cxn>
                <a:cxn ang="0">
                  <a:pos x="79" y="3"/>
                </a:cxn>
                <a:cxn ang="0">
                  <a:pos x="79" y="3"/>
                </a:cxn>
                <a:cxn ang="0">
                  <a:pos x="79" y="0"/>
                </a:cxn>
                <a:cxn ang="0">
                  <a:pos x="19" y="0"/>
                </a:cxn>
                <a:cxn ang="0">
                  <a:pos x="19" y="0"/>
                </a:cxn>
                <a:cxn ang="0">
                  <a:pos x="18" y="2"/>
                </a:cxn>
                <a:cxn ang="0">
                  <a:pos x="0" y="2"/>
                </a:cxn>
                <a:cxn ang="0">
                  <a:pos x="0" y="41"/>
                </a:cxn>
                <a:cxn ang="0">
                  <a:pos x="0" y="41"/>
                </a:cxn>
                <a:cxn ang="0">
                  <a:pos x="0" y="42"/>
                </a:cxn>
                <a:cxn ang="0">
                  <a:pos x="124" y="42"/>
                </a:cxn>
                <a:cxn ang="0">
                  <a:pos x="124" y="3"/>
                </a:cxn>
              </a:cxnLst>
              <a:rect l="0" t="0" r="r" b="b"/>
              <a:pathLst>
                <a:path w="124" h="42">
                  <a:moveTo>
                    <a:pt x="124" y="3"/>
                  </a:moveTo>
                  <a:lnTo>
                    <a:pt x="124" y="3"/>
                  </a:lnTo>
                  <a:lnTo>
                    <a:pt x="79" y="3"/>
                  </a:lnTo>
                  <a:lnTo>
                    <a:pt x="79" y="3"/>
                  </a:lnTo>
                  <a:lnTo>
                    <a:pt x="79" y="0"/>
                  </a:lnTo>
                  <a:lnTo>
                    <a:pt x="19" y="0"/>
                  </a:lnTo>
                  <a:lnTo>
                    <a:pt x="19" y="0"/>
                  </a:lnTo>
                  <a:lnTo>
                    <a:pt x="18" y="2"/>
                  </a:lnTo>
                  <a:lnTo>
                    <a:pt x="0" y="2"/>
                  </a:lnTo>
                  <a:lnTo>
                    <a:pt x="0" y="41"/>
                  </a:lnTo>
                  <a:lnTo>
                    <a:pt x="0" y="41"/>
                  </a:lnTo>
                  <a:lnTo>
                    <a:pt x="0" y="42"/>
                  </a:lnTo>
                  <a:lnTo>
                    <a:pt x="124" y="42"/>
                  </a:lnTo>
                  <a:lnTo>
                    <a:pt x="124" y="3"/>
                  </a:lnTo>
                  <a:close/>
                </a:path>
              </a:pathLst>
            </a:custGeom>
            <a:solidFill>
              <a:srgbClr val="FFC353"/>
            </a:solidFill>
            <a:ln w="9525">
              <a:noFill/>
              <a:round/>
            </a:ln>
          </p:spPr>
          <p:txBody>
            <a:bodyPr vert="horz" wrap="square" lIns="121920" tIns="60960" rIns="121920" bIns="60960" numCol="1" anchor="t" anchorCtr="0" compatLnSpc="1"/>
            <a:lstStyle/>
            <a:p>
              <a:endParaRPr lang="en-US" sz="3200" dirty="0"/>
            </a:p>
          </p:txBody>
        </p:sp>
        <p:sp>
          <p:nvSpPr>
            <p:cNvPr id="21" name="Freeform 27"/>
            <p:cNvSpPr/>
            <p:nvPr/>
          </p:nvSpPr>
          <p:spPr bwMode="auto">
            <a:xfrm>
              <a:off x="4572000" y="3975765"/>
              <a:ext cx="498873" cy="167621"/>
            </a:xfrm>
            <a:custGeom>
              <a:avLst/>
              <a:gdLst/>
              <a:ahLst/>
              <a:cxnLst>
                <a:cxn ang="0">
                  <a:pos x="125" y="40"/>
                </a:cxn>
                <a:cxn ang="0">
                  <a:pos x="125" y="2"/>
                </a:cxn>
                <a:cxn ang="0">
                  <a:pos x="106" y="2"/>
                </a:cxn>
                <a:cxn ang="0">
                  <a:pos x="106" y="2"/>
                </a:cxn>
                <a:cxn ang="0">
                  <a:pos x="106" y="0"/>
                </a:cxn>
                <a:cxn ang="0">
                  <a:pos x="46" y="0"/>
                </a:cxn>
                <a:cxn ang="0">
                  <a:pos x="46" y="0"/>
                </a:cxn>
                <a:cxn ang="0">
                  <a:pos x="47" y="3"/>
                </a:cxn>
                <a:cxn ang="0">
                  <a:pos x="1" y="3"/>
                </a:cxn>
                <a:cxn ang="0">
                  <a:pos x="0" y="3"/>
                </a:cxn>
                <a:cxn ang="0">
                  <a:pos x="0" y="42"/>
                </a:cxn>
                <a:cxn ang="0">
                  <a:pos x="125" y="42"/>
                </a:cxn>
                <a:cxn ang="0">
                  <a:pos x="125" y="42"/>
                </a:cxn>
                <a:cxn ang="0">
                  <a:pos x="125" y="40"/>
                </a:cxn>
                <a:cxn ang="0">
                  <a:pos x="125" y="40"/>
                </a:cxn>
              </a:cxnLst>
              <a:rect l="0" t="0" r="r" b="b"/>
              <a:pathLst>
                <a:path w="125" h="42">
                  <a:moveTo>
                    <a:pt x="125" y="40"/>
                  </a:moveTo>
                  <a:lnTo>
                    <a:pt x="125" y="2"/>
                  </a:lnTo>
                  <a:lnTo>
                    <a:pt x="106" y="2"/>
                  </a:lnTo>
                  <a:lnTo>
                    <a:pt x="106" y="2"/>
                  </a:lnTo>
                  <a:lnTo>
                    <a:pt x="106" y="0"/>
                  </a:lnTo>
                  <a:lnTo>
                    <a:pt x="46" y="0"/>
                  </a:lnTo>
                  <a:lnTo>
                    <a:pt x="46" y="0"/>
                  </a:lnTo>
                  <a:lnTo>
                    <a:pt x="47" y="3"/>
                  </a:lnTo>
                  <a:lnTo>
                    <a:pt x="1" y="3"/>
                  </a:lnTo>
                  <a:lnTo>
                    <a:pt x="0" y="3"/>
                  </a:lnTo>
                  <a:lnTo>
                    <a:pt x="0" y="42"/>
                  </a:lnTo>
                  <a:lnTo>
                    <a:pt x="125" y="42"/>
                  </a:lnTo>
                  <a:lnTo>
                    <a:pt x="125" y="42"/>
                  </a:lnTo>
                  <a:lnTo>
                    <a:pt x="125" y="40"/>
                  </a:lnTo>
                  <a:lnTo>
                    <a:pt x="125" y="40"/>
                  </a:lnTo>
                  <a:close/>
                </a:path>
              </a:pathLst>
            </a:custGeom>
            <a:solidFill>
              <a:srgbClr val="FFB125"/>
            </a:solidFill>
            <a:ln w="9525">
              <a:noFill/>
              <a:round/>
            </a:ln>
          </p:spPr>
          <p:txBody>
            <a:bodyPr vert="horz" wrap="square" lIns="121920" tIns="60960" rIns="121920" bIns="60960" numCol="1" anchor="t" anchorCtr="0" compatLnSpc="1"/>
            <a:lstStyle/>
            <a:p>
              <a:endParaRPr lang="en-US" sz="3200"/>
            </a:p>
          </p:txBody>
        </p:sp>
        <p:sp>
          <p:nvSpPr>
            <p:cNvPr id="22" name="Freeform 28"/>
            <p:cNvSpPr/>
            <p:nvPr/>
          </p:nvSpPr>
          <p:spPr bwMode="auto">
            <a:xfrm>
              <a:off x="4572000" y="4143386"/>
              <a:ext cx="822141" cy="574701"/>
            </a:xfrm>
            <a:custGeom>
              <a:avLst/>
              <a:gdLst/>
              <a:ahLst/>
              <a:cxnLst>
                <a:cxn ang="0">
                  <a:pos x="125" y="0"/>
                </a:cxn>
                <a:cxn ang="0">
                  <a:pos x="0" y="0"/>
                </a:cxn>
                <a:cxn ang="0">
                  <a:pos x="0" y="35"/>
                </a:cxn>
                <a:cxn ang="0">
                  <a:pos x="0" y="35"/>
                </a:cxn>
                <a:cxn ang="0">
                  <a:pos x="1" y="35"/>
                </a:cxn>
                <a:cxn ang="0">
                  <a:pos x="1" y="35"/>
                </a:cxn>
                <a:cxn ang="0">
                  <a:pos x="1" y="35"/>
                </a:cxn>
                <a:cxn ang="0">
                  <a:pos x="1" y="35"/>
                </a:cxn>
                <a:cxn ang="0">
                  <a:pos x="13" y="35"/>
                </a:cxn>
                <a:cxn ang="0">
                  <a:pos x="24" y="37"/>
                </a:cxn>
                <a:cxn ang="0">
                  <a:pos x="36" y="40"/>
                </a:cxn>
                <a:cxn ang="0">
                  <a:pos x="46" y="43"/>
                </a:cxn>
                <a:cxn ang="0">
                  <a:pos x="57" y="48"/>
                </a:cxn>
                <a:cxn ang="0">
                  <a:pos x="67" y="54"/>
                </a:cxn>
                <a:cxn ang="0">
                  <a:pos x="75" y="59"/>
                </a:cxn>
                <a:cxn ang="0">
                  <a:pos x="84" y="67"/>
                </a:cxn>
                <a:cxn ang="0">
                  <a:pos x="92" y="75"/>
                </a:cxn>
                <a:cxn ang="0">
                  <a:pos x="99" y="82"/>
                </a:cxn>
                <a:cxn ang="0">
                  <a:pos x="105" y="92"/>
                </a:cxn>
                <a:cxn ang="0">
                  <a:pos x="109" y="101"/>
                </a:cxn>
                <a:cxn ang="0">
                  <a:pos x="114" y="111"/>
                </a:cxn>
                <a:cxn ang="0">
                  <a:pos x="117" y="122"/>
                </a:cxn>
                <a:cxn ang="0">
                  <a:pos x="119" y="133"/>
                </a:cxn>
                <a:cxn ang="0">
                  <a:pos x="120" y="144"/>
                </a:cxn>
                <a:cxn ang="0">
                  <a:pos x="126" y="144"/>
                </a:cxn>
                <a:cxn ang="0">
                  <a:pos x="206" y="144"/>
                </a:cxn>
                <a:cxn ang="0">
                  <a:pos x="206" y="144"/>
                </a:cxn>
                <a:cxn ang="0">
                  <a:pos x="199" y="133"/>
                </a:cxn>
                <a:cxn ang="0">
                  <a:pos x="181" y="102"/>
                </a:cxn>
                <a:cxn ang="0">
                  <a:pos x="154" y="56"/>
                </a:cxn>
                <a:cxn ang="0">
                  <a:pos x="140" y="29"/>
                </a:cxn>
                <a:cxn ang="0">
                  <a:pos x="125" y="0"/>
                </a:cxn>
                <a:cxn ang="0">
                  <a:pos x="125" y="0"/>
                </a:cxn>
              </a:cxnLst>
              <a:rect l="0" t="0" r="r" b="b"/>
              <a:pathLst>
                <a:path w="206" h="144">
                  <a:moveTo>
                    <a:pt x="125" y="0"/>
                  </a:moveTo>
                  <a:lnTo>
                    <a:pt x="0" y="0"/>
                  </a:lnTo>
                  <a:lnTo>
                    <a:pt x="0" y="35"/>
                  </a:lnTo>
                  <a:lnTo>
                    <a:pt x="0" y="35"/>
                  </a:lnTo>
                  <a:lnTo>
                    <a:pt x="1" y="35"/>
                  </a:lnTo>
                  <a:lnTo>
                    <a:pt x="1" y="35"/>
                  </a:lnTo>
                  <a:lnTo>
                    <a:pt x="1" y="35"/>
                  </a:lnTo>
                  <a:lnTo>
                    <a:pt x="1" y="35"/>
                  </a:lnTo>
                  <a:lnTo>
                    <a:pt x="13" y="35"/>
                  </a:lnTo>
                  <a:lnTo>
                    <a:pt x="24" y="37"/>
                  </a:lnTo>
                  <a:lnTo>
                    <a:pt x="36" y="40"/>
                  </a:lnTo>
                  <a:lnTo>
                    <a:pt x="46" y="43"/>
                  </a:lnTo>
                  <a:lnTo>
                    <a:pt x="57" y="48"/>
                  </a:lnTo>
                  <a:lnTo>
                    <a:pt x="67" y="54"/>
                  </a:lnTo>
                  <a:lnTo>
                    <a:pt x="75" y="59"/>
                  </a:lnTo>
                  <a:lnTo>
                    <a:pt x="84" y="67"/>
                  </a:lnTo>
                  <a:lnTo>
                    <a:pt x="92" y="75"/>
                  </a:lnTo>
                  <a:lnTo>
                    <a:pt x="99" y="82"/>
                  </a:lnTo>
                  <a:lnTo>
                    <a:pt x="105" y="92"/>
                  </a:lnTo>
                  <a:lnTo>
                    <a:pt x="109" y="101"/>
                  </a:lnTo>
                  <a:lnTo>
                    <a:pt x="114" y="111"/>
                  </a:lnTo>
                  <a:lnTo>
                    <a:pt x="117" y="122"/>
                  </a:lnTo>
                  <a:lnTo>
                    <a:pt x="119" y="133"/>
                  </a:lnTo>
                  <a:lnTo>
                    <a:pt x="120" y="144"/>
                  </a:lnTo>
                  <a:lnTo>
                    <a:pt x="126" y="144"/>
                  </a:lnTo>
                  <a:lnTo>
                    <a:pt x="206" y="144"/>
                  </a:lnTo>
                  <a:lnTo>
                    <a:pt x="206" y="144"/>
                  </a:lnTo>
                  <a:lnTo>
                    <a:pt x="199" y="133"/>
                  </a:lnTo>
                  <a:lnTo>
                    <a:pt x="181" y="102"/>
                  </a:lnTo>
                  <a:lnTo>
                    <a:pt x="154" y="56"/>
                  </a:lnTo>
                  <a:lnTo>
                    <a:pt x="140" y="29"/>
                  </a:lnTo>
                  <a:lnTo>
                    <a:pt x="125" y="0"/>
                  </a:lnTo>
                  <a:lnTo>
                    <a:pt x="125" y="0"/>
                  </a:lnTo>
                  <a:close/>
                </a:path>
              </a:pathLst>
            </a:custGeom>
            <a:solidFill>
              <a:srgbClr val="FF6E55"/>
            </a:solidFill>
            <a:ln w="9525">
              <a:noFill/>
              <a:round/>
            </a:ln>
          </p:spPr>
          <p:txBody>
            <a:bodyPr vert="horz" wrap="square" lIns="121920" tIns="60960" rIns="121920" bIns="60960" numCol="1" anchor="t" anchorCtr="0" compatLnSpc="1"/>
            <a:lstStyle/>
            <a:p>
              <a:endParaRPr lang="en-US" sz="3200"/>
            </a:p>
          </p:txBody>
        </p:sp>
        <p:sp>
          <p:nvSpPr>
            <p:cNvPr id="23" name="Freeform 29"/>
            <p:cNvSpPr/>
            <p:nvPr/>
          </p:nvSpPr>
          <p:spPr bwMode="auto">
            <a:xfrm>
              <a:off x="4572000" y="1202035"/>
              <a:ext cx="103765" cy="502863"/>
            </a:xfrm>
            <a:custGeom>
              <a:avLst/>
              <a:gdLst/>
              <a:ahLst/>
              <a:cxnLst>
                <a:cxn ang="0">
                  <a:pos x="26" y="98"/>
                </a:cxn>
                <a:cxn ang="0">
                  <a:pos x="26" y="98"/>
                </a:cxn>
                <a:cxn ang="0">
                  <a:pos x="26" y="95"/>
                </a:cxn>
                <a:cxn ang="0">
                  <a:pos x="25" y="93"/>
                </a:cxn>
                <a:cxn ang="0">
                  <a:pos x="23" y="92"/>
                </a:cxn>
                <a:cxn ang="0">
                  <a:pos x="21" y="91"/>
                </a:cxn>
                <a:cxn ang="0">
                  <a:pos x="21" y="91"/>
                </a:cxn>
                <a:cxn ang="0">
                  <a:pos x="22" y="88"/>
                </a:cxn>
                <a:cxn ang="0">
                  <a:pos x="22" y="83"/>
                </a:cxn>
                <a:cxn ang="0">
                  <a:pos x="22" y="83"/>
                </a:cxn>
                <a:cxn ang="0">
                  <a:pos x="22" y="80"/>
                </a:cxn>
                <a:cxn ang="0">
                  <a:pos x="19" y="78"/>
                </a:cxn>
                <a:cxn ang="0">
                  <a:pos x="17" y="77"/>
                </a:cxn>
                <a:cxn ang="0">
                  <a:pos x="14" y="76"/>
                </a:cxn>
                <a:cxn ang="0">
                  <a:pos x="12" y="76"/>
                </a:cxn>
                <a:cxn ang="0">
                  <a:pos x="12" y="76"/>
                </a:cxn>
                <a:cxn ang="0">
                  <a:pos x="12" y="73"/>
                </a:cxn>
                <a:cxn ang="0">
                  <a:pos x="12" y="73"/>
                </a:cxn>
                <a:cxn ang="0">
                  <a:pos x="12" y="72"/>
                </a:cxn>
                <a:cxn ang="0">
                  <a:pos x="11" y="70"/>
                </a:cxn>
                <a:cxn ang="0">
                  <a:pos x="9" y="69"/>
                </a:cxn>
                <a:cxn ang="0">
                  <a:pos x="6" y="69"/>
                </a:cxn>
                <a:cxn ang="0">
                  <a:pos x="4" y="69"/>
                </a:cxn>
                <a:cxn ang="0">
                  <a:pos x="4" y="37"/>
                </a:cxn>
                <a:cxn ang="0">
                  <a:pos x="4" y="37"/>
                </a:cxn>
                <a:cxn ang="0">
                  <a:pos x="3" y="35"/>
                </a:cxn>
                <a:cxn ang="0">
                  <a:pos x="2" y="34"/>
                </a:cxn>
                <a:cxn ang="0">
                  <a:pos x="2" y="0"/>
                </a:cxn>
                <a:cxn ang="0">
                  <a:pos x="1" y="0"/>
                </a:cxn>
                <a:cxn ang="0">
                  <a:pos x="0" y="0"/>
                </a:cxn>
                <a:cxn ang="0">
                  <a:pos x="0" y="126"/>
                </a:cxn>
                <a:cxn ang="0">
                  <a:pos x="19" y="126"/>
                </a:cxn>
                <a:cxn ang="0">
                  <a:pos x="19" y="126"/>
                </a:cxn>
                <a:cxn ang="0">
                  <a:pos x="21" y="124"/>
                </a:cxn>
                <a:cxn ang="0">
                  <a:pos x="22" y="120"/>
                </a:cxn>
                <a:cxn ang="0">
                  <a:pos x="24" y="111"/>
                </a:cxn>
                <a:cxn ang="0">
                  <a:pos x="26" y="98"/>
                </a:cxn>
                <a:cxn ang="0">
                  <a:pos x="26" y="98"/>
                </a:cxn>
              </a:cxnLst>
              <a:rect l="0" t="0" r="r" b="b"/>
              <a:pathLst>
                <a:path w="26" h="126">
                  <a:moveTo>
                    <a:pt x="26" y="98"/>
                  </a:moveTo>
                  <a:lnTo>
                    <a:pt x="26" y="98"/>
                  </a:lnTo>
                  <a:lnTo>
                    <a:pt x="26" y="95"/>
                  </a:lnTo>
                  <a:lnTo>
                    <a:pt x="25" y="93"/>
                  </a:lnTo>
                  <a:lnTo>
                    <a:pt x="23" y="92"/>
                  </a:lnTo>
                  <a:lnTo>
                    <a:pt x="21" y="91"/>
                  </a:lnTo>
                  <a:lnTo>
                    <a:pt x="21" y="91"/>
                  </a:lnTo>
                  <a:lnTo>
                    <a:pt x="22" y="88"/>
                  </a:lnTo>
                  <a:lnTo>
                    <a:pt x="22" y="83"/>
                  </a:lnTo>
                  <a:lnTo>
                    <a:pt x="22" y="83"/>
                  </a:lnTo>
                  <a:lnTo>
                    <a:pt x="22" y="80"/>
                  </a:lnTo>
                  <a:lnTo>
                    <a:pt x="19" y="78"/>
                  </a:lnTo>
                  <a:lnTo>
                    <a:pt x="17" y="77"/>
                  </a:lnTo>
                  <a:lnTo>
                    <a:pt x="14" y="76"/>
                  </a:lnTo>
                  <a:lnTo>
                    <a:pt x="12" y="76"/>
                  </a:lnTo>
                  <a:lnTo>
                    <a:pt x="12" y="76"/>
                  </a:lnTo>
                  <a:lnTo>
                    <a:pt x="12" y="73"/>
                  </a:lnTo>
                  <a:lnTo>
                    <a:pt x="12" y="73"/>
                  </a:lnTo>
                  <a:lnTo>
                    <a:pt x="12" y="72"/>
                  </a:lnTo>
                  <a:lnTo>
                    <a:pt x="11" y="70"/>
                  </a:lnTo>
                  <a:lnTo>
                    <a:pt x="9" y="69"/>
                  </a:lnTo>
                  <a:lnTo>
                    <a:pt x="6" y="69"/>
                  </a:lnTo>
                  <a:lnTo>
                    <a:pt x="4" y="69"/>
                  </a:lnTo>
                  <a:lnTo>
                    <a:pt x="4" y="37"/>
                  </a:lnTo>
                  <a:lnTo>
                    <a:pt x="4" y="37"/>
                  </a:lnTo>
                  <a:lnTo>
                    <a:pt x="3" y="35"/>
                  </a:lnTo>
                  <a:lnTo>
                    <a:pt x="2" y="34"/>
                  </a:lnTo>
                  <a:lnTo>
                    <a:pt x="2" y="0"/>
                  </a:lnTo>
                  <a:lnTo>
                    <a:pt x="1" y="0"/>
                  </a:lnTo>
                  <a:lnTo>
                    <a:pt x="0" y="0"/>
                  </a:lnTo>
                  <a:lnTo>
                    <a:pt x="0" y="126"/>
                  </a:lnTo>
                  <a:lnTo>
                    <a:pt x="19" y="126"/>
                  </a:lnTo>
                  <a:lnTo>
                    <a:pt x="19" y="126"/>
                  </a:lnTo>
                  <a:lnTo>
                    <a:pt x="21" y="124"/>
                  </a:lnTo>
                  <a:lnTo>
                    <a:pt x="22" y="120"/>
                  </a:lnTo>
                  <a:lnTo>
                    <a:pt x="24" y="111"/>
                  </a:lnTo>
                  <a:lnTo>
                    <a:pt x="26" y="98"/>
                  </a:lnTo>
                  <a:lnTo>
                    <a:pt x="26" y="98"/>
                  </a:lnTo>
                  <a:close/>
                </a:path>
              </a:pathLst>
            </a:custGeom>
            <a:solidFill>
              <a:srgbClr val="1B6AA2"/>
            </a:solidFill>
            <a:ln w="9525">
              <a:noFill/>
              <a:round/>
            </a:ln>
          </p:spPr>
          <p:txBody>
            <a:bodyPr vert="horz" wrap="square" lIns="121920" tIns="60960" rIns="121920" bIns="60960" numCol="1" anchor="t" anchorCtr="0" compatLnSpc="1"/>
            <a:lstStyle/>
            <a:p>
              <a:endParaRPr lang="en-US" sz="3200"/>
            </a:p>
          </p:txBody>
        </p:sp>
        <p:sp>
          <p:nvSpPr>
            <p:cNvPr id="24" name="Freeform 30"/>
            <p:cNvSpPr/>
            <p:nvPr/>
          </p:nvSpPr>
          <p:spPr bwMode="auto">
            <a:xfrm>
              <a:off x="4572000" y="1704898"/>
              <a:ext cx="223495" cy="1636301"/>
            </a:xfrm>
            <a:custGeom>
              <a:avLst/>
              <a:gdLst/>
              <a:ahLst/>
              <a:cxnLst>
                <a:cxn ang="0">
                  <a:pos x="56" y="410"/>
                </a:cxn>
                <a:cxn ang="0">
                  <a:pos x="56" y="410"/>
                </a:cxn>
                <a:cxn ang="0">
                  <a:pos x="46" y="346"/>
                </a:cxn>
                <a:cxn ang="0">
                  <a:pos x="39" y="297"/>
                </a:cxn>
                <a:cxn ang="0">
                  <a:pos x="33" y="243"/>
                </a:cxn>
                <a:cxn ang="0">
                  <a:pos x="26" y="183"/>
                </a:cxn>
                <a:cxn ang="0">
                  <a:pos x="22" y="122"/>
                </a:cxn>
                <a:cxn ang="0">
                  <a:pos x="18" y="59"/>
                </a:cxn>
                <a:cxn ang="0">
                  <a:pos x="17" y="30"/>
                </a:cxn>
                <a:cxn ang="0">
                  <a:pos x="17" y="0"/>
                </a:cxn>
                <a:cxn ang="0">
                  <a:pos x="18" y="0"/>
                </a:cxn>
                <a:cxn ang="0">
                  <a:pos x="18" y="0"/>
                </a:cxn>
                <a:cxn ang="0">
                  <a:pos x="19" y="0"/>
                </a:cxn>
                <a:cxn ang="0">
                  <a:pos x="0" y="0"/>
                </a:cxn>
                <a:cxn ang="0">
                  <a:pos x="0" y="410"/>
                </a:cxn>
                <a:cxn ang="0">
                  <a:pos x="56" y="410"/>
                </a:cxn>
              </a:cxnLst>
              <a:rect l="0" t="0" r="r" b="b"/>
              <a:pathLst>
                <a:path w="56" h="410">
                  <a:moveTo>
                    <a:pt x="56" y="410"/>
                  </a:moveTo>
                  <a:lnTo>
                    <a:pt x="56" y="410"/>
                  </a:lnTo>
                  <a:lnTo>
                    <a:pt x="46" y="346"/>
                  </a:lnTo>
                  <a:lnTo>
                    <a:pt x="39" y="297"/>
                  </a:lnTo>
                  <a:lnTo>
                    <a:pt x="33" y="243"/>
                  </a:lnTo>
                  <a:lnTo>
                    <a:pt x="26" y="183"/>
                  </a:lnTo>
                  <a:lnTo>
                    <a:pt x="22" y="122"/>
                  </a:lnTo>
                  <a:lnTo>
                    <a:pt x="18" y="59"/>
                  </a:lnTo>
                  <a:lnTo>
                    <a:pt x="17" y="30"/>
                  </a:lnTo>
                  <a:lnTo>
                    <a:pt x="17" y="0"/>
                  </a:lnTo>
                  <a:lnTo>
                    <a:pt x="18" y="0"/>
                  </a:lnTo>
                  <a:lnTo>
                    <a:pt x="18" y="0"/>
                  </a:lnTo>
                  <a:lnTo>
                    <a:pt x="19" y="0"/>
                  </a:lnTo>
                  <a:lnTo>
                    <a:pt x="0" y="0"/>
                  </a:lnTo>
                  <a:lnTo>
                    <a:pt x="0" y="410"/>
                  </a:lnTo>
                  <a:lnTo>
                    <a:pt x="56" y="410"/>
                  </a:lnTo>
                  <a:close/>
                </a:path>
              </a:pathLst>
            </a:custGeom>
            <a:solidFill>
              <a:srgbClr val="48B49C"/>
            </a:solidFill>
            <a:ln w="9525">
              <a:noFill/>
              <a:round/>
            </a:ln>
          </p:spPr>
          <p:txBody>
            <a:bodyPr vert="horz" wrap="square" lIns="121920" tIns="60960" rIns="121920" bIns="60960" numCol="1" anchor="t" anchorCtr="0" compatLnSpc="1"/>
            <a:lstStyle/>
            <a:p>
              <a:endParaRPr lang="en-US" sz="3200" dirty="0"/>
            </a:p>
          </p:txBody>
        </p:sp>
        <p:sp>
          <p:nvSpPr>
            <p:cNvPr id="25" name="Freeform 31"/>
            <p:cNvSpPr/>
            <p:nvPr/>
          </p:nvSpPr>
          <p:spPr bwMode="auto">
            <a:xfrm>
              <a:off x="4572000" y="3341199"/>
              <a:ext cx="279368" cy="83812"/>
            </a:xfrm>
            <a:custGeom>
              <a:avLst/>
              <a:gdLst/>
              <a:ahLst/>
              <a:cxnLst>
                <a:cxn ang="0">
                  <a:pos x="70" y="8"/>
                </a:cxn>
                <a:cxn ang="0">
                  <a:pos x="70" y="8"/>
                </a:cxn>
                <a:cxn ang="0">
                  <a:pos x="69" y="6"/>
                </a:cxn>
                <a:cxn ang="0">
                  <a:pos x="68" y="4"/>
                </a:cxn>
                <a:cxn ang="0">
                  <a:pos x="66" y="3"/>
                </a:cxn>
                <a:cxn ang="0">
                  <a:pos x="62" y="2"/>
                </a:cxn>
                <a:cxn ang="0">
                  <a:pos x="56" y="2"/>
                </a:cxn>
                <a:cxn ang="0">
                  <a:pos x="56" y="2"/>
                </a:cxn>
                <a:cxn ang="0">
                  <a:pos x="56" y="0"/>
                </a:cxn>
                <a:cxn ang="0">
                  <a:pos x="0" y="0"/>
                </a:cxn>
                <a:cxn ang="0">
                  <a:pos x="0" y="21"/>
                </a:cxn>
                <a:cxn ang="0">
                  <a:pos x="63" y="21"/>
                </a:cxn>
                <a:cxn ang="0">
                  <a:pos x="63" y="21"/>
                </a:cxn>
                <a:cxn ang="0">
                  <a:pos x="67" y="18"/>
                </a:cxn>
                <a:cxn ang="0">
                  <a:pos x="68" y="14"/>
                </a:cxn>
                <a:cxn ang="0">
                  <a:pos x="70" y="8"/>
                </a:cxn>
                <a:cxn ang="0">
                  <a:pos x="70" y="8"/>
                </a:cxn>
              </a:cxnLst>
              <a:rect l="0" t="0" r="r" b="b"/>
              <a:pathLst>
                <a:path w="70" h="21">
                  <a:moveTo>
                    <a:pt x="70" y="8"/>
                  </a:moveTo>
                  <a:lnTo>
                    <a:pt x="70" y="8"/>
                  </a:lnTo>
                  <a:lnTo>
                    <a:pt x="69" y="6"/>
                  </a:lnTo>
                  <a:lnTo>
                    <a:pt x="68" y="4"/>
                  </a:lnTo>
                  <a:lnTo>
                    <a:pt x="66" y="3"/>
                  </a:lnTo>
                  <a:lnTo>
                    <a:pt x="62" y="2"/>
                  </a:lnTo>
                  <a:lnTo>
                    <a:pt x="56" y="2"/>
                  </a:lnTo>
                  <a:lnTo>
                    <a:pt x="56" y="2"/>
                  </a:lnTo>
                  <a:lnTo>
                    <a:pt x="56" y="0"/>
                  </a:lnTo>
                  <a:lnTo>
                    <a:pt x="0" y="0"/>
                  </a:lnTo>
                  <a:lnTo>
                    <a:pt x="0" y="21"/>
                  </a:lnTo>
                  <a:lnTo>
                    <a:pt x="63" y="21"/>
                  </a:lnTo>
                  <a:lnTo>
                    <a:pt x="63" y="21"/>
                  </a:lnTo>
                  <a:lnTo>
                    <a:pt x="67" y="18"/>
                  </a:lnTo>
                  <a:lnTo>
                    <a:pt x="68" y="14"/>
                  </a:lnTo>
                  <a:lnTo>
                    <a:pt x="70" y="8"/>
                  </a:lnTo>
                  <a:lnTo>
                    <a:pt x="70" y="8"/>
                  </a:lnTo>
                  <a:close/>
                </a:path>
              </a:pathLst>
            </a:custGeom>
            <a:solidFill>
              <a:srgbClr val="FFB125"/>
            </a:solidFill>
            <a:ln w="9525">
              <a:noFill/>
              <a:round/>
            </a:ln>
          </p:spPr>
          <p:txBody>
            <a:bodyPr vert="horz" wrap="square" lIns="121920" tIns="60960" rIns="121920" bIns="60960" numCol="1" anchor="t" anchorCtr="0" compatLnSpc="1"/>
            <a:lstStyle/>
            <a:p>
              <a:endParaRPr lang="en-US" sz="3200"/>
            </a:p>
          </p:txBody>
        </p:sp>
        <p:sp>
          <p:nvSpPr>
            <p:cNvPr id="26" name="Freeform 32"/>
            <p:cNvSpPr/>
            <p:nvPr/>
          </p:nvSpPr>
          <p:spPr bwMode="auto">
            <a:xfrm>
              <a:off x="4572000" y="3425010"/>
              <a:ext cx="423043" cy="550755"/>
            </a:xfrm>
            <a:custGeom>
              <a:avLst/>
              <a:gdLst/>
              <a:ahLst/>
              <a:cxnLst>
                <a:cxn ang="0">
                  <a:pos x="59" y="1"/>
                </a:cxn>
                <a:cxn ang="0">
                  <a:pos x="62" y="1"/>
                </a:cxn>
                <a:cxn ang="0">
                  <a:pos x="62" y="1"/>
                </a:cxn>
                <a:cxn ang="0">
                  <a:pos x="63" y="0"/>
                </a:cxn>
                <a:cxn ang="0">
                  <a:pos x="0" y="0"/>
                </a:cxn>
                <a:cxn ang="0">
                  <a:pos x="0" y="44"/>
                </a:cxn>
                <a:cxn ang="0">
                  <a:pos x="1" y="44"/>
                </a:cxn>
                <a:cxn ang="0">
                  <a:pos x="25" y="44"/>
                </a:cxn>
                <a:cxn ang="0">
                  <a:pos x="25" y="44"/>
                </a:cxn>
                <a:cxn ang="0">
                  <a:pos x="33" y="84"/>
                </a:cxn>
                <a:cxn ang="0">
                  <a:pos x="39" y="114"/>
                </a:cxn>
                <a:cxn ang="0">
                  <a:pos x="46" y="138"/>
                </a:cxn>
                <a:cxn ang="0">
                  <a:pos x="106" y="138"/>
                </a:cxn>
                <a:cxn ang="0">
                  <a:pos x="106" y="138"/>
                </a:cxn>
                <a:cxn ang="0">
                  <a:pos x="91" y="103"/>
                </a:cxn>
                <a:cxn ang="0">
                  <a:pos x="78" y="68"/>
                </a:cxn>
                <a:cxn ang="0">
                  <a:pos x="67" y="34"/>
                </a:cxn>
                <a:cxn ang="0">
                  <a:pos x="62" y="18"/>
                </a:cxn>
                <a:cxn ang="0">
                  <a:pos x="59" y="1"/>
                </a:cxn>
                <a:cxn ang="0">
                  <a:pos x="59" y="1"/>
                </a:cxn>
              </a:cxnLst>
              <a:rect l="0" t="0" r="r" b="b"/>
              <a:pathLst>
                <a:path w="106" h="138">
                  <a:moveTo>
                    <a:pt x="59" y="1"/>
                  </a:moveTo>
                  <a:lnTo>
                    <a:pt x="62" y="1"/>
                  </a:lnTo>
                  <a:lnTo>
                    <a:pt x="62" y="1"/>
                  </a:lnTo>
                  <a:lnTo>
                    <a:pt x="63" y="0"/>
                  </a:lnTo>
                  <a:lnTo>
                    <a:pt x="0" y="0"/>
                  </a:lnTo>
                  <a:lnTo>
                    <a:pt x="0" y="44"/>
                  </a:lnTo>
                  <a:lnTo>
                    <a:pt x="1" y="44"/>
                  </a:lnTo>
                  <a:lnTo>
                    <a:pt x="25" y="44"/>
                  </a:lnTo>
                  <a:lnTo>
                    <a:pt x="25" y="44"/>
                  </a:lnTo>
                  <a:lnTo>
                    <a:pt x="33" y="84"/>
                  </a:lnTo>
                  <a:lnTo>
                    <a:pt x="39" y="114"/>
                  </a:lnTo>
                  <a:lnTo>
                    <a:pt x="46" y="138"/>
                  </a:lnTo>
                  <a:lnTo>
                    <a:pt x="106" y="138"/>
                  </a:lnTo>
                  <a:lnTo>
                    <a:pt x="106" y="138"/>
                  </a:lnTo>
                  <a:lnTo>
                    <a:pt x="91" y="103"/>
                  </a:lnTo>
                  <a:lnTo>
                    <a:pt x="78" y="68"/>
                  </a:lnTo>
                  <a:lnTo>
                    <a:pt x="67" y="34"/>
                  </a:lnTo>
                  <a:lnTo>
                    <a:pt x="62" y="18"/>
                  </a:lnTo>
                  <a:lnTo>
                    <a:pt x="59" y="1"/>
                  </a:lnTo>
                  <a:lnTo>
                    <a:pt x="59" y="1"/>
                  </a:lnTo>
                  <a:close/>
                </a:path>
              </a:pathLst>
            </a:custGeom>
            <a:solidFill>
              <a:srgbClr val="FFC353"/>
            </a:solidFill>
            <a:ln w="9525">
              <a:noFill/>
              <a:round/>
            </a:ln>
          </p:spPr>
          <p:txBody>
            <a:bodyPr vert="horz" wrap="square" lIns="121920" tIns="60960" rIns="121920" bIns="60960" numCol="1" anchor="t" anchorCtr="0" compatLnSpc="1"/>
            <a:lstStyle/>
            <a:p>
              <a:endParaRPr lang="en-US" sz="3200"/>
            </a:p>
          </p:txBody>
        </p:sp>
      </p:grpSp>
      <p:grpSp>
        <p:nvGrpSpPr>
          <p:cNvPr id="27" name="Group 86"/>
          <p:cNvGrpSpPr/>
          <p:nvPr/>
        </p:nvGrpSpPr>
        <p:grpSpPr>
          <a:xfrm>
            <a:off x="4095736" y="5715028"/>
            <a:ext cx="6236984" cy="584775"/>
            <a:chOff x="3071802" y="4286256"/>
            <a:chExt cx="4677738" cy="438580"/>
          </a:xfrm>
        </p:grpSpPr>
        <p:sp>
          <p:nvSpPr>
            <p:cNvPr id="28" name="Rectangle 69"/>
            <p:cNvSpPr/>
            <p:nvPr/>
          </p:nvSpPr>
          <p:spPr>
            <a:xfrm>
              <a:off x="4000496" y="4334307"/>
              <a:ext cx="1071570" cy="285752"/>
            </a:xfrm>
            <a:prstGeom prst="rect">
              <a:avLst/>
            </a:prstGeom>
            <a:solidFill>
              <a:srgbClr val="FF6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29" name="Straight Connector 28"/>
            <p:cNvCxnSpPr/>
            <p:nvPr/>
          </p:nvCxnSpPr>
          <p:spPr>
            <a:xfrm>
              <a:off x="3071802" y="4500576"/>
              <a:ext cx="785818" cy="1588"/>
            </a:xfrm>
            <a:prstGeom prst="line">
              <a:avLst/>
            </a:prstGeom>
            <a:ln w="12700">
              <a:solidFill>
                <a:srgbClr val="FF6E5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ectangle 53"/>
            <p:cNvSpPr/>
            <p:nvPr/>
          </p:nvSpPr>
          <p:spPr>
            <a:xfrm>
              <a:off x="5357818" y="4286256"/>
              <a:ext cx="2391722" cy="438580"/>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a:t>
              </a:r>
              <a:endParaRPr lang="en-US" sz="1200" dirty="0">
                <a:solidFill>
                  <a:schemeClr val="tx1">
                    <a:lumMod val="95000"/>
                    <a:lumOff val="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1" name="Rectangle 65"/>
            <p:cNvSpPr/>
            <p:nvPr/>
          </p:nvSpPr>
          <p:spPr>
            <a:xfrm>
              <a:off x="4071934" y="4325223"/>
              <a:ext cx="887503" cy="284742"/>
            </a:xfrm>
            <a:prstGeom prst="rect">
              <a:avLst/>
            </a:prstGeom>
          </p:spPr>
          <p:txBody>
            <a:bodyPr wrap="none">
              <a:spAutoFit/>
            </a:bodyPr>
            <a:lstStyle/>
            <a:p>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2</a:t>
              </a:r>
              <a:endPar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2" name="Group 85"/>
          <p:cNvGrpSpPr/>
          <p:nvPr/>
        </p:nvGrpSpPr>
        <p:grpSpPr>
          <a:xfrm>
            <a:off x="3619483" y="4381509"/>
            <a:ext cx="6713236" cy="584968"/>
            <a:chOff x="2714612" y="3286130"/>
            <a:chExt cx="5034927" cy="438726"/>
          </a:xfrm>
        </p:grpSpPr>
        <p:sp>
          <p:nvSpPr>
            <p:cNvPr id="33" name="Rectangle 68"/>
            <p:cNvSpPr/>
            <p:nvPr/>
          </p:nvSpPr>
          <p:spPr>
            <a:xfrm>
              <a:off x="4000496" y="3328986"/>
              <a:ext cx="1071570" cy="285752"/>
            </a:xfrm>
            <a:prstGeom prst="rect">
              <a:avLst/>
            </a:prstGeom>
            <a:solidFill>
              <a:srgbClr val="FFC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4" name="Rectangle 52"/>
            <p:cNvSpPr/>
            <p:nvPr/>
          </p:nvSpPr>
          <p:spPr>
            <a:xfrm>
              <a:off x="5357818" y="3286130"/>
              <a:ext cx="2391721" cy="438726"/>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请替换文字内容，修改文字内容请替换文字内容，修改文字内容</a:t>
              </a:r>
              <a:endParaRPr lang="en-US" sz="1065" dirty="0">
                <a:solidFill>
                  <a:schemeClr val="bg1">
                    <a:lumMod val="6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5" name="Rectangle 64"/>
            <p:cNvSpPr/>
            <p:nvPr/>
          </p:nvSpPr>
          <p:spPr>
            <a:xfrm>
              <a:off x="4071934" y="3325091"/>
              <a:ext cx="887503" cy="284742"/>
            </a:xfrm>
            <a:prstGeom prst="rect">
              <a:avLst/>
            </a:prstGeom>
          </p:spPr>
          <p:txBody>
            <a:bodyPr wrap="none">
              <a:spAutoFit/>
            </a:bodyPr>
            <a:lstStyle/>
            <a:p>
              <a:r>
                <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rPr>
                <a:t>Service 1</a:t>
              </a:r>
              <a:endParaRPr lang="en-US" sz="186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6" name="Straight Connector 79"/>
            <p:cNvCxnSpPr/>
            <p:nvPr/>
          </p:nvCxnSpPr>
          <p:spPr>
            <a:xfrm>
              <a:off x="2714612" y="3500444"/>
              <a:ext cx="1143008" cy="2011"/>
            </a:xfrm>
            <a:prstGeom prst="line">
              <a:avLst/>
            </a:prstGeom>
            <a:ln w="12700">
              <a:solidFill>
                <a:srgbClr val="FFC35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Bottom)">
                                      <p:cBhvr>
                                        <p:cTn id="7" dur="500"/>
                                        <p:tgtEl>
                                          <p:spTgt spid="1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Left)">
                                      <p:cBhvr>
                                        <p:cTn id="11" dur="500"/>
                                        <p:tgtEl>
                                          <p:spTgt spid="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Left)">
                                      <p:cBhvr>
                                        <p:cTn id="15" dur="500"/>
                                        <p:tgtEl>
                                          <p:spTgt spid="9"/>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slide(fromLeft)">
                                      <p:cBhvr>
                                        <p:cTn id="19" dur="500"/>
                                        <p:tgtEl>
                                          <p:spTgt spid="3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slide(fromLeft)">
                                      <p:cBhvr>
                                        <p:cTn id="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3"/>
          <p:cNvGraphicFramePr/>
          <p:nvPr/>
        </p:nvGraphicFramePr>
        <p:xfrm>
          <a:off x="711945" y="1432560"/>
          <a:ext cx="10695085" cy="3083541"/>
        </p:xfrm>
        <a:graphic>
          <a:graphicData uri="http://schemas.openxmlformats.org/drawingml/2006/chart">
            <c:chart xmlns:c="http://schemas.openxmlformats.org/drawingml/2006/chart" xmlns:r="http://schemas.openxmlformats.org/officeDocument/2006/relationships" r:id="rId1"/>
          </a:graphicData>
        </a:graphic>
      </p:graphicFrame>
      <p:grpSp>
        <p:nvGrpSpPr>
          <p:cNvPr id="10" name="Group 84"/>
          <p:cNvGrpSpPr/>
          <p:nvPr/>
        </p:nvGrpSpPr>
        <p:grpSpPr>
          <a:xfrm>
            <a:off x="967236" y="4984012"/>
            <a:ext cx="1618549" cy="1108763"/>
            <a:chOff x="463224" y="3550357"/>
            <a:chExt cx="1213912" cy="831572"/>
          </a:xfrm>
        </p:grpSpPr>
        <p:sp>
          <p:nvSpPr>
            <p:cNvPr id="11" name="Rectangle 85"/>
            <p:cNvSpPr/>
            <p:nvPr/>
          </p:nvSpPr>
          <p:spPr>
            <a:xfrm>
              <a:off x="463224" y="3943348"/>
              <a:ext cx="1213912" cy="438581"/>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endParaRPr lang="ms-MY" sz="1200" dirty="0">
                <a:solidFill>
                  <a:schemeClr val="tx1">
                    <a:lumMod val="95000"/>
                    <a:lumOff val="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Rectangle 86"/>
            <p:cNvSpPr/>
            <p:nvPr/>
          </p:nvSpPr>
          <p:spPr>
            <a:xfrm>
              <a:off x="465564" y="3550357"/>
              <a:ext cx="1211572" cy="346249"/>
            </a:xfrm>
            <a:prstGeom prst="rect">
              <a:avLst/>
            </a:prstGeom>
            <a:noFill/>
          </p:spPr>
          <p:txBody>
            <a:bodyPr wrap="square">
              <a:spAutoFit/>
            </a:bodyPr>
            <a:lstStyle/>
            <a:p>
              <a:r>
                <a:rPr lang="zh-CN" altLang="en-US" sz="2400" dirty="0">
                  <a:solidFill>
                    <a:schemeClr val="tx1">
                      <a:lumMod val="95000"/>
                      <a:lumOff val="5000"/>
                    </a:schemeClr>
                  </a:solidFill>
                  <a:latin typeface="Open Sans" panose="020B0606030504020204" pitchFamily="34" charset="0"/>
                  <a:cs typeface="Open Sans" panose="020B0606030504020204" pitchFamily="34" charset="0"/>
                </a:rPr>
                <a:t>标题内容</a:t>
              </a:r>
              <a:endParaRPr lang="ms-MY" sz="24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3" name="Group 87"/>
          <p:cNvGrpSpPr/>
          <p:nvPr/>
        </p:nvGrpSpPr>
        <p:grpSpPr>
          <a:xfrm>
            <a:off x="3304035" y="4990364"/>
            <a:ext cx="1618549" cy="1102411"/>
            <a:chOff x="2215823" y="3555121"/>
            <a:chExt cx="1213912" cy="826808"/>
          </a:xfrm>
        </p:grpSpPr>
        <p:sp>
          <p:nvSpPr>
            <p:cNvPr id="14" name="Rectangle 88"/>
            <p:cNvSpPr/>
            <p:nvPr/>
          </p:nvSpPr>
          <p:spPr>
            <a:xfrm>
              <a:off x="2215823" y="3943348"/>
              <a:ext cx="1213912" cy="438581"/>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endParaRPr lang="ms-MY" sz="1200" dirty="0">
                <a:solidFill>
                  <a:schemeClr val="tx1">
                    <a:lumMod val="95000"/>
                    <a:lumOff val="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5" name="Rectangle 89"/>
            <p:cNvSpPr/>
            <p:nvPr/>
          </p:nvSpPr>
          <p:spPr>
            <a:xfrm>
              <a:off x="2216992" y="3555121"/>
              <a:ext cx="1211572" cy="346249"/>
            </a:xfrm>
            <a:prstGeom prst="rect">
              <a:avLst/>
            </a:prstGeom>
            <a:noFill/>
          </p:spPr>
          <p:txBody>
            <a:bodyPr wrap="square">
              <a:spAutoFit/>
            </a:bodyPr>
            <a:lstStyle/>
            <a:p>
              <a:r>
                <a:rPr lang="zh-CN" altLang="en-US" sz="2400" dirty="0">
                  <a:solidFill>
                    <a:schemeClr val="tx1">
                      <a:lumMod val="95000"/>
                      <a:lumOff val="5000"/>
                    </a:schemeClr>
                  </a:solidFill>
                  <a:latin typeface="Open Sans" panose="020B0606030504020204" pitchFamily="34" charset="0"/>
                  <a:cs typeface="Open Sans" panose="020B0606030504020204" pitchFamily="34" charset="0"/>
                </a:rPr>
                <a:t>标题内容</a:t>
              </a:r>
              <a:endParaRPr lang="ms-MY" altLang="zh-CN" sz="2400"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 name="Group 90"/>
          <p:cNvGrpSpPr/>
          <p:nvPr/>
        </p:nvGrpSpPr>
        <p:grpSpPr>
          <a:xfrm>
            <a:off x="5612809" y="4980216"/>
            <a:ext cx="1642071" cy="1112559"/>
            <a:chOff x="3947403" y="3547510"/>
            <a:chExt cx="1231553" cy="834419"/>
          </a:xfrm>
        </p:grpSpPr>
        <p:sp>
          <p:nvSpPr>
            <p:cNvPr id="17" name="Rectangle 91"/>
            <p:cNvSpPr/>
            <p:nvPr/>
          </p:nvSpPr>
          <p:spPr>
            <a:xfrm>
              <a:off x="3965044" y="3943348"/>
              <a:ext cx="1213912" cy="438581"/>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endParaRPr lang="ms-MY" sz="1200" dirty="0">
                <a:solidFill>
                  <a:schemeClr val="tx1">
                    <a:lumMod val="95000"/>
                    <a:lumOff val="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Rectangle 92"/>
            <p:cNvSpPr/>
            <p:nvPr/>
          </p:nvSpPr>
          <p:spPr>
            <a:xfrm>
              <a:off x="3947403" y="3547510"/>
              <a:ext cx="1211572" cy="346249"/>
            </a:xfrm>
            <a:prstGeom prst="rect">
              <a:avLst/>
            </a:prstGeom>
            <a:noFill/>
          </p:spPr>
          <p:txBody>
            <a:bodyPr wrap="square">
              <a:spAutoFit/>
            </a:bodyPr>
            <a:lstStyle/>
            <a:p>
              <a:pPr lvl="0"/>
              <a:r>
                <a:rPr lang="zh-CN" altLang="en-US" sz="2400" dirty="0">
                  <a:solidFill>
                    <a:prstClr val="black">
                      <a:lumMod val="95000"/>
                      <a:lumOff val="5000"/>
                    </a:prstClr>
                  </a:solidFill>
                  <a:latin typeface="Open Sans" panose="020B0606030504020204" pitchFamily="34" charset="0"/>
                  <a:cs typeface="Open Sans" panose="020B0606030504020204" pitchFamily="34" charset="0"/>
                </a:rPr>
                <a:t>标题内容</a:t>
              </a:r>
              <a:endParaRPr lang="ms-MY" altLang="zh-CN" sz="2400" dirty="0">
                <a:solidFill>
                  <a:prstClr val="black">
                    <a:lumMod val="95000"/>
                    <a:lumOff val="5000"/>
                  </a:prst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Group 93"/>
          <p:cNvGrpSpPr/>
          <p:nvPr/>
        </p:nvGrpSpPr>
        <p:grpSpPr>
          <a:xfrm>
            <a:off x="7973129" y="4980215"/>
            <a:ext cx="1618549" cy="1112562"/>
            <a:chOff x="5717644" y="3547508"/>
            <a:chExt cx="1213912" cy="834421"/>
          </a:xfrm>
        </p:grpSpPr>
        <p:sp>
          <p:nvSpPr>
            <p:cNvPr id="20" name="Rectangle 94"/>
            <p:cNvSpPr/>
            <p:nvPr/>
          </p:nvSpPr>
          <p:spPr>
            <a:xfrm>
              <a:off x="5717644" y="3943348"/>
              <a:ext cx="1213912" cy="438581"/>
            </a:xfrm>
            <a:prstGeom prst="rect">
              <a:avLst/>
            </a:prstGeom>
          </p:spPr>
          <p:txBody>
            <a:bodyPr wrap="square">
              <a:spAutoFit/>
            </a:bodyPr>
            <a:lstStyle/>
            <a:p>
              <a:r>
                <a:rPr lang="zh-CN" altLang="en-US" sz="1600" dirty="0">
                  <a:solidFill>
                    <a:prstClr val="black">
                      <a:lumMod val="95000"/>
                      <a:lumOff val="5000"/>
                    </a:prstClr>
                  </a:solidFill>
                  <a:latin typeface="Arial" panose="020B0604020202020204" pitchFamily="34" charset="0"/>
                  <a:ea typeface="微软雅黑" panose="020B0503020204020204" pitchFamily="34" charset="-122"/>
                  <a:sym typeface="Arial" panose="020B0604020202020204" pitchFamily="34" charset="0"/>
                </a:rPr>
                <a:t>请替换文字内容，修改文字内容</a:t>
              </a:r>
              <a:endParaRPr lang="ms-MY" sz="1200" dirty="0">
                <a:solidFill>
                  <a:schemeClr val="tx1">
                    <a:lumMod val="95000"/>
                    <a:lumOff val="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Rectangle 95"/>
            <p:cNvSpPr/>
            <p:nvPr/>
          </p:nvSpPr>
          <p:spPr>
            <a:xfrm>
              <a:off x="5717644" y="3547508"/>
              <a:ext cx="1211572" cy="346249"/>
            </a:xfrm>
            <a:prstGeom prst="rect">
              <a:avLst/>
            </a:prstGeom>
            <a:noFill/>
          </p:spPr>
          <p:txBody>
            <a:bodyPr wrap="square">
              <a:spAutoFit/>
            </a:bodyPr>
            <a:lstStyle/>
            <a:p>
              <a:pPr lvl="0"/>
              <a:r>
                <a:rPr lang="zh-CN" altLang="en-US" sz="2400" dirty="0">
                  <a:solidFill>
                    <a:prstClr val="black">
                      <a:lumMod val="95000"/>
                      <a:lumOff val="5000"/>
                    </a:prstClr>
                  </a:solidFill>
                  <a:latin typeface="Open Sans" panose="020B0606030504020204" pitchFamily="34" charset="0"/>
                  <a:cs typeface="Open Sans" panose="020B0606030504020204" pitchFamily="34" charset="0"/>
                </a:rPr>
                <a:t>标题内容</a:t>
              </a:r>
              <a:endParaRPr lang="ms-MY" altLang="zh-CN" sz="2400" dirty="0">
                <a:solidFill>
                  <a:prstClr val="black">
                    <a:lumMod val="95000"/>
                    <a:lumOff val="5000"/>
                  </a:prst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5" name="Group 34"/>
          <p:cNvGrpSpPr/>
          <p:nvPr/>
        </p:nvGrpSpPr>
        <p:grpSpPr>
          <a:xfrm>
            <a:off x="1111565" y="4720600"/>
            <a:ext cx="7129805" cy="176509"/>
            <a:chOff x="571472" y="3643320"/>
            <a:chExt cx="5347354" cy="132382"/>
          </a:xfrm>
        </p:grpSpPr>
        <p:sp>
          <p:nvSpPr>
            <p:cNvPr id="26" name="Oval 99"/>
            <p:cNvSpPr/>
            <p:nvPr/>
          </p:nvSpPr>
          <p:spPr>
            <a:xfrm rot="16200000">
              <a:off x="4071933" y="3643321"/>
              <a:ext cx="132382" cy="132380"/>
            </a:xfrm>
            <a:prstGeom prst="ellipse">
              <a:avLst/>
            </a:prstGeom>
            <a:solidFill>
              <a:srgbClr val="FFC35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7" name="Oval 100"/>
            <p:cNvSpPr/>
            <p:nvPr/>
          </p:nvSpPr>
          <p:spPr>
            <a:xfrm rot="16200000">
              <a:off x="5786445" y="3643321"/>
              <a:ext cx="132382" cy="132380"/>
            </a:xfrm>
            <a:prstGeom prst="ellipse">
              <a:avLst/>
            </a:prstGeom>
            <a:solidFill>
              <a:srgbClr val="00A6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29" name="Straight Connector 102"/>
            <p:cNvCxnSpPr>
              <a:stCxn id="26" idx="4"/>
              <a:endCxn id="27" idx="0"/>
            </p:cNvCxnSpPr>
            <p:nvPr/>
          </p:nvCxnSpPr>
          <p:spPr>
            <a:xfrm>
              <a:off x="4204314" y="3709511"/>
              <a:ext cx="1582132"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Oval 104"/>
            <p:cNvSpPr/>
            <p:nvPr/>
          </p:nvSpPr>
          <p:spPr>
            <a:xfrm rot="16200000">
              <a:off x="571471" y="3643321"/>
              <a:ext cx="132382" cy="132380"/>
            </a:xfrm>
            <a:prstGeom prst="ellipse">
              <a:avLst/>
            </a:prstGeom>
            <a:solidFill>
              <a:srgbClr val="EC1C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2" name="Oval 105"/>
            <p:cNvSpPr/>
            <p:nvPr/>
          </p:nvSpPr>
          <p:spPr>
            <a:xfrm rot="16200000">
              <a:off x="2285983" y="3643321"/>
              <a:ext cx="132382" cy="132380"/>
            </a:xfrm>
            <a:prstGeom prst="ellipse">
              <a:avLst/>
            </a:prstGeom>
            <a:solidFill>
              <a:srgbClr val="39A3C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33" name="Straight Connector 106"/>
            <p:cNvCxnSpPr>
              <a:stCxn id="31" idx="4"/>
              <a:endCxn id="32" idx="0"/>
            </p:cNvCxnSpPr>
            <p:nvPr/>
          </p:nvCxnSpPr>
          <p:spPr>
            <a:xfrm>
              <a:off x="703852" y="3709511"/>
              <a:ext cx="1582132"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07"/>
            <p:cNvCxnSpPr>
              <a:stCxn id="26" idx="0"/>
              <a:endCxn id="32" idx="4"/>
            </p:cNvCxnSpPr>
            <p:nvPr/>
          </p:nvCxnSpPr>
          <p:spPr>
            <a:xfrm rot="10800000">
              <a:off x="2418364" y="3709511"/>
              <a:ext cx="1653570" cy="158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slide(fromLeft)">
                                      <p:cBhvr>
                                        <p:cTn id="11" dur="500"/>
                                        <p:tgtEl>
                                          <p:spTgt spid="25"/>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lide(fromBottom)">
                                      <p:cBhvr>
                                        <p:cTn id="15" dur="500"/>
                                        <p:tgtEl>
                                          <p:spTgt spid="10"/>
                                        </p:tgtEl>
                                      </p:cBhvr>
                                    </p:animEffect>
                                  </p:childTnLst>
                                </p:cTn>
                              </p:par>
                              <p:par>
                                <p:cTn id="16" presetID="1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slide(fromBottom)">
                                      <p:cBhvr>
                                        <p:cTn id="18" dur="500"/>
                                        <p:tgtEl>
                                          <p:spTgt spid="13"/>
                                        </p:tgtEl>
                                      </p:cBhvr>
                                    </p:animEffect>
                                  </p:childTnLst>
                                </p:cTn>
                              </p:par>
                              <p:par>
                                <p:cTn id="19" presetID="1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lide(fromBottom)">
                                      <p:cBhvr>
                                        <p:cTn id="21" dur="500"/>
                                        <p:tgtEl>
                                          <p:spTgt spid="16"/>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lide(fromBottom)">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Block Arc 38"/>
          <p:cNvSpPr/>
          <p:nvPr/>
        </p:nvSpPr>
        <p:spPr>
          <a:xfrm>
            <a:off x="6862745" y="2665633"/>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8" name="Block Arc 37"/>
          <p:cNvSpPr/>
          <p:nvPr/>
        </p:nvSpPr>
        <p:spPr>
          <a:xfrm rot="10800000">
            <a:off x="4987260" y="2662751"/>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7" name="Block Arc 36"/>
          <p:cNvSpPr/>
          <p:nvPr/>
        </p:nvSpPr>
        <p:spPr>
          <a:xfrm>
            <a:off x="3114881" y="2682567"/>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1" name="Slide Number Placeholder 40"/>
          <p:cNvSpPr>
            <a:spLocks noGrp="1"/>
          </p:cNvSpPr>
          <p:nvPr>
            <p:ph type="sldNum" sz="quarter" idx="12"/>
          </p:nvPr>
        </p:nvSpPr>
        <p:spPr>
          <a:prstGeom prst="rect">
            <a:avLst/>
          </a:prstGeom>
        </p:spPr>
        <p:txBody>
          <a:bodyPr/>
          <a:lstStyle/>
          <a:p>
            <a:fld id="{C136B7D2-B98C-44FD-8D04-7EC62A564975}" type="slidenum">
              <a:rPr lang="en-US" smtClean="0"/>
            </a:fld>
            <a:endParaRPr lang="en-US" dirty="0"/>
          </a:p>
        </p:txBody>
      </p:sp>
      <p:sp>
        <p:nvSpPr>
          <p:cNvPr id="52" name="Block Arc 51"/>
          <p:cNvSpPr/>
          <p:nvPr/>
        </p:nvSpPr>
        <p:spPr>
          <a:xfrm>
            <a:off x="1234344" y="2665633"/>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solidFill>
            <a:srgbClr val="00A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solidFill>
            <a:srgbClr val="39A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63" name="Freeform 62"/>
          <p:cNvSpPr/>
          <p:nvPr/>
        </p:nvSpPr>
        <p:spPr>
          <a:xfrm>
            <a:off x="1689775" y="312538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1"/>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1"/>
              </a:solidFill>
              <a:latin typeface="FontAwesome" pitchFamily="2" charset="0"/>
            </a:endParaRPr>
          </a:p>
        </p:txBody>
      </p:sp>
      <p:sp>
        <p:nvSpPr>
          <p:cNvPr id="64" name="Freeform 63"/>
          <p:cNvSpPr/>
          <p:nvPr/>
        </p:nvSpPr>
        <p:spPr>
          <a:xfrm>
            <a:off x="3583341" y="312538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chemeClr val="accent2"/>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2"/>
              </a:solidFill>
              <a:latin typeface="FontAwesome" pitchFamily="2" charset="0"/>
            </a:endParaRPr>
          </a:p>
        </p:txBody>
      </p:sp>
      <p:sp>
        <p:nvSpPr>
          <p:cNvPr id="65" name="Freeform 64"/>
          <p:cNvSpPr/>
          <p:nvPr/>
        </p:nvSpPr>
        <p:spPr>
          <a:xfrm>
            <a:off x="5449815" y="312538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rgbClr val="00A69C"/>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3"/>
              </a:solidFill>
              <a:latin typeface="FontAwesome" pitchFamily="2" charset="0"/>
            </a:endParaRPr>
          </a:p>
        </p:txBody>
      </p:sp>
      <p:sp>
        <p:nvSpPr>
          <p:cNvPr id="66" name="Freeform 65"/>
          <p:cNvSpPr/>
          <p:nvPr/>
        </p:nvSpPr>
        <p:spPr>
          <a:xfrm>
            <a:off x="7343381" y="312538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rgbClr val="EC1C24"/>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4"/>
              </a:solidFill>
              <a:latin typeface="FontAwesome" pitchFamily="2" charset="0"/>
            </a:endParaRPr>
          </a:p>
        </p:txBody>
      </p:sp>
      <p:sp>
        <p:nvSpPr>
          <p:cNvPr id="67" name="Freeform 66"/>
          <p:cNvSpPr/>
          <p:nvPr/>
        </p:nvSpPr>
        <p:spPr>
          <a:xfrm>
            <a:off x="9209856" y="312538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19050">
            <a:solidFill>
              <a:srgbClr val="39A3C3"/>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5"/>
              </a:solidFill>
              <a:latin typeface="FontAwesome" pitchFamily="2" charset="0"/>
            </a:endParaRPr>
          </a:p>
        </p:txBody>
      </p:sp>
      <p:sp>
        <p:nvSpPr>
          <p:cNvPr id="76" name="TextBox 75"/>
          <p:cNvSpPr txBox="1"/>
          <p:nvPr/>
        </p:nvSpPr>
        <p:spPr>
          <a:xfrm>
            <a:off x="1922584" y="4923441"/>
            <a:ext cx="795089" cy="430887"/>
          </a:xfrm>
          <a:prstGeom prst="rect">
            <a:avLst/>
          </a:prstGeom>
          <a:noFill/>
        </p:spPr>
        <p:txBody>
          <a:bodyPr wrap="none" lIns="0" tIns="0" rIns="0" bIns="0" rtlCol="0" anchor="ctr">
            <a:spAutoFit/>
          </a:bodyPr>
          <a:lstStyle/>
          <a:p>
            <a:pPr algn="ctr" defTabSz="1218565">
              <a:spcBef>
                <a:spcPct val="20000"/>
              </a:spcBef>
              <a:defRPr/>
            </a:pPr>
            <a:r>
              <a:rPr lang="en-US" sz="2800" b="1" dirty="0">
                <a:solidFill>
                  <a:schemeClr val="tx1">
                    <a:lumMod val="95000"/>
                    <a:lumOff val="5000"/>
                  </a:schemeClr>
                </a:solidFill>
              </a:rPr>
              <a:t>2014</a:t>
            </a:r>
            <a:endParaRPr lang="en-US" sz="2800" dirty="0">
              <a:solidFill>
                <a:schemeClr val="tx1">
                  <a:lumMod val="95000"/>
                  <a:lumOff val="5000"/>
                </a:schemeClr>
              </a:solidFill>
            </a:endParaRPr>
          </a:p>
        </p:txBody>
      </p:sp>
      <p:sp>
        <p:nvSpPr>
          <p:cNvPr id="78" name="TextBox 77"/>
          <p:cNvSpPr txBox="1"/>
          <p:nvPr/>
        </p:nvSpPr>
        <p:spPr>
          <a:xfrm>
            <a:off x="3794427" y="2184627"/>
            <a:ext cx="795089" cy="430887"/>
          </a:xfrm>
          <a:prstGeom prst="rect">
            <a:avLst/>
          </a:prstGeom>
          <a:noFill/>
        </p:spPr>
        <p:txBody>
          <a:bodyPr wrap="none" lIns="0" tIns="0" rIns="0" bIns="0" rtlCol="0" anchor="ctr">
            <a:spAutoFit/>
          </a:bodyPr>
          <a:lstStyle/>
          <a:p>
            <a:pPr algn="ctr" defTabSz="1218565">
              <a:spcBef>
                <a:spcPct val="20000"/>
              </a:spcBef>
              <a:defRPr/>
            </a:pPr>
            <a:r>
              <a:rPr lang="en-US" sz="2800" b="1" dirty="0">
                <a:solidFill>
                  <a:schemeClr val="tx1">
                    <a:lumMod val="95000"/>
                    <a:lumOff val="5000"/>
                  </a:schemeClr>
                </a:solidFill>
              </a:rPr>
              <a:t>2015</a:t>
            </a:r>
            <a:endParaRPr lang="en-US" sz="2800" dirty="0">
              <a:solidFill>
                <a:schemeClr val="tx1">
                  <a:lumMod val="95000"/>
                  <a:lumOff val="5000"/>
                </a:schemeClr>
              </a:solidFill>
            </a:endParaRPr>
          </a:p>
        </p:txBody>
      </p:sp>
      <p:sp>
        <p:nvSpPr>
          <p:cNvPr id="79" name="TextBox 78"/>
          <p:cNvSpPr txBox="1"/>
          <p:nvPr/>
        </p:nvSpPr>
        <p:spPr>
          <a:xfrm>
            <a:off x="5728999" y="4923441"/>
            <a:ext cx="795089" cy="430887"/>
          </a:xfrm>
          <a:prstGeom prst="rect">
            <a:avLst/>
          </a:prstGeom>
          <a:noFill/>
        </p:spPr>
        <p:txBody>
          <a:bodyPr wrap="none" lIns="0" tIns="0" rIns="0" bIns="0" rtlCol="0" anchor="ctr">
            <a:spAutoFit/>
          </a:bodyPr>
          <a:lstStyle/>
          <a:p>
            <a:pPr algn="ctr" defTabSz="1218565">
              <a:spcBef>
                <a:spcPct val="20000"/>
              </a:spcBef>
              <a:defRPr/>
            </a:pPr>
            <a:r>
              <a:rPr lang="en-US" sz="2800" b="1" dirty="0">
                <a:solidFill>
                  <a:schemeClr val="tx1">
                    <a:lumMod val="95000"/>
                    <a:lumOff val="5000"/>
                  </a:schemeClr>
                </a:solidFill>
              </a:rPr>
              <a:t>2018</a:t>
            </a:r>
            <a:endParaRPr lang="en-US" sz="2800" dirty="0">
              <a:solidFill>
                <a:schemeClr val="tx1">
                  <a:lumMod val="95000"/>
                  <a:lumOff val="5000"/>
                </a:schemeClr>
              </a:solidFill>
            </a:endParaRPr>
          </a:p>
        </p:txBody>
      </p:sp>
      <p:sp>
        <p:nvSpPr>
          <p:cNvPr id="82" name="TextBox 81"/>
          <p:cNvSpPr txBox="1"/>
          <p:nvPr/>
        </p:nvSpPr>
        <p:spPr>
          <a:xfrm>
            <a:off x="7580892" y="2184627"/>
            <a:ext cx="795089" cy="430887"/>
          </a:xfrm>
          <a:prstGeom prst="rect">
            <a:avLst/>
          </a:prstGeom>
          <a:noFill/>
        </p:spPr>
        <p:txBody>
          <a:bodyPr wrap="none" lIns="0" tIns="0" rIns="0" bIns="0" rtlCol="0" anchor="ctr">
            <a:spAutoFit/>
          </a:bodyPr>
          <a:lstStyle/>
          <a:p>
            <a:pPr algn="ctr" defTabSz="1218565">
              <a:spcBef>
                <a:spcPct val="20000"/>
              </a:spcBef>
              <a:defRPr/>
            </a:pPr>
            <a:r>
              <a:rPr lang="en-US" sz="2800" b="1" dirty="0">
                <a:solidFill>
                  <a:schemeClr val="tx1">
                    <a:lumMod val="95000"/>
                    <a:lumOff val="5000"/>
                  </a:schemeClr>
                </a:solidFill>
              </a:rPr>
              <a:t>2016</a:t>
            </a:r>
            <a:endParaRPr lang="en-US" sz="2800" dirty="0">
              <a:solidFill>
                <a:schemeClr val="tx1">
                  <a:lumMod val="95000"/>
                  <a:lumOff val="5000"/>
                </a:schemeClr>
              </a:solidFill>
            </a:endParaRPr>
          </a:p>
        </p:txBody>
      </p:sp>
      <p:sp>
        <p:nvSpPr>
          <p:cNvPr id="83" name="TextBox 82"/>
          <p:cNvSpPr txBox="1"/>
          <p:nvPr/>
        </p:nvSpPr>
        <p:spPr>
          <a:xfrm>
            <a:off x="9501126" y="4923441"/>
            <a:ext cx="795089" cy="430887"/>
          </a:xfrm>
          <a:prstGeom prst="rect">
            <a:avLst/>
          </a:prstGeom>
          <a:noFill/>
        </p:spPr>
        <p:txBody>
          <a:bodyPr wrap="none" lIns="0" tIns="0" rIns="0" bIns="0" rtlCol="0" anchor="ctr">
            <a:spAutoFit/>
          </a:bodyPr>
          <a:lstStyle/>
          <a:p>
            <a:pPr algn="ctr" defTabSz="1218565">
              <a:spcBef>
                <a:spcPct val="20000"/>
              </a:spcBef>
              <a:defRPr/>
            </a:pPr>
            <a:r>
              <a:rPr lang="en-US" sz="2800" b="1" dirty="0">
                <a:solidFill>
                  <a:schemeClr val="tx1">
                    <a:lumMod val="95000"/>
                    <a:lumOff val="5000"/>
                  </a:schemeClr>
                </a:solidFill>
              </a:rPr>
              <a:t>2017</a:t>
            </a:r>
            <a:endParaRPr lang="en-US" sz="2800" dirty="0">
              <a:solidFill>
                <a:schemeClr val="tx1">
                  <a:lumMod val="95000"/>
                  <a:lumOff val="5000"/>
                </a:schemeClr>
              </a:solidFill>
            </a:endParaRPr>
          </a:p>
        </p:txBody>
      </p:sp>
      <p:grpSp>
        <p:nvGrpSpPr>
          <p:cNvPr id="3" name="Group 88"/>
          <p:cNvGrpSpPr/>
          <p:nvPr/>
        </p:nvGrpSpPr>
        <p:grpSpPr>
          <a:xfrm>
            <a:off x="1350534" y="1410417"/>
            <a:ext cx="2095901" cy="933481"/>
            <a:chOff x="814675" y="630177"/>
            <a:chExt cx="1155277" cy="380485"/>
          </a:xfrm>
        </p:grpSpPr>
        <p:sp>
          <p:nvSpPr>
            <p:cNvPr id="87" name="TextBox 86"/>
            <p:cNvSpPr txBox="1"/>
            <p:nvPr/>
          </p:nvSpPr>
          <p:spPr>
            <a:xfrm>
              <a:off x="1100686" y="630177"/>
              <a:ext cx="565497" cy="125449"/>
            </a:xfrm>
            <a:prstGeom prst="rect">
              <a:avLst/>
            </a:prstGeom>
            <a:noFill/>
          </p:spPr>
          <p:txBody>
            <a:bodyPr wrap="none" lIns="0" tIns="0" rIns="0" bIns="0" rtlCol="0" anchor="t">
              <a:spAutoFit/>
            </a:bodyPr>
            <a:lstStyle/>
            <a:p>
              <a:pPr algn="ctr"/>
              <a:r>
                <a:rPr lang="zh-CN" altLang="en-US" sz="2000" b="1" dirty="0">
                  <a:solidFill>
                    <a:schemeClr val="tx1">
                      <a:lumMod val="95000"/>
                      <a:lumOff val="5000"/>
                    </a:schemeClr>
                  </a:solidFill>
                </a:rPr>
                <a:t>标题内容</a:t>
              </a:r>
              <a:endParaRPr lang="en-US" sz="2000" b="1" dirty="0">
                <a:solidFill>
                  <a:schemeClr val="tx1">
                    <a:lumMod val="95000"/>
                    <a:lumOff val="5000"/>
                  </a:schemeClr>
                </a:solidFill>
              </a:endParaRPr>
            </a:p>
          </p:txBody>
        </p:sp>
        <p:sp>
          <p:nvSpPr>
            <p:cNvPr id="90" name="TextBox 89"/>
            <p:cNvSpPr txBox="1"/>
            <p:nvPr/>
          </p:nvSpPr>
          <p:spPr>
            <a:xfrm>
              <a:off x="814675" y="809943"/>
              <a:ext cx="1155277" cy="200719"/>
            </a:xfrm>
            <a:prstGeom prst="rect">
              <a:avLst/>
            </a:prstGeom>
            <a:noFill/>
          </p:spPr>
          <p:txBody>
            <a:bodyPr wrap="square" lIns="0" tIns="0" rIns="0" bIns="0" rtlCol="0" anchor="t">
              <a:spAutoFit/>
            </a:bodyPr>
            <a:lstStyle/>
            <a:p>
              <a:pPr algn="ctr" defTabSz="1218565">
                <a:spcBef>
                  <a:spcPct val="20000"/>
                </a:spcBef>
                <a:defRPr/>
              </a:pPr>
              <a:r>
                <a:rPr lang="zh-CN" altLang="en-US" sz="1600" dirty="0">
                  <a:solidFill>
                    <a:schemeClr val="tx1">
                      <a:lumMod val="95000"/>
                      <a:lumOff val="5000"/>
                    </a:schemeClr>
                  </a:solidFill>
                </a:rPr>
                <a:t>请插入您的标题内容请插入您的标题内容</a:t>
              </a:r>
              <a:endParaRPr lang="en-US" sz="1600" dirty="0">
                <a:solidFill>
                  <a:schemeClr val="tx1">
                    <a:lumMod val="95000"/>
                    <a:lumOff val="5000"/>
                  </a:schemeClr>
                </a:solidFill>
              </a:endParaRPr>
            </a:p>
          </p:txBody>
        </p:sp>
      </p:grpSp>
      <p:grpSp>
        <p:nvGrpSpPr>
          <p:cNvPr id="4" name="Group 88"/>
          <p:cNvGrpSpPr/>
          <p:nvPr/>
        </p:nvGrpSpPr>
        <p:grpSpPr>
          <a:xfrm>
            <a:off x="3170666" y="5164346"/>
            <a:ext cx="2095901" cy="878887"/>
            <a:chOff x="801525" y="661615"/>
            <a:chExt cx="1155277" cy="358232"/>
          </a:xfrm>
        </p:grpSpPr>
        <p:sp>
          <p:nvSpPr>
            <p:cNvPr id="94" name="TextBox 93"/>
            <p:cNvSpPr txBox="1"/>
            <p:nvPr/>
          </p:nvSpPr>
          <p:spPr>
            <a:xfrm>
              <a:off x="1128962" y="661615"/>
              <a:ext cx="508947" cy="112904"/>
            </a:xfrm>
            <a:prstGeom prst="rect">
              <a:avLst/>
            </a:prstGeom>
            <a:noFill/>
          </p:spPr>
          <p:txBody>
            <a:bodyPr wrap="none" lIns="0" tIns="0" rIns="0" bIns="0" rtlCol="0" anchor="t">
              <a:spAutoFit/>
            </a:bodyPr>
            <a:lstStyle/>
            <a:p>
              <a:pPr lvl="0" algn="ctr"/>
              <a:r>
                <a:rPr lang="zh-CN" altLang="en-US" b="1" dirty="0">
                  <a:solidFill>
                    <a:prstClr val="black">
                      <a:lumMod val="95000"/>
                      <a:lumOff val="5000"/>
                    </a:prstClr>
                  </a:solidFill>
                </a:rPr>
                <a:t>标题内容</a:t>
              </a:r>
              <a:endParaRPr lang="en-US" altLang="zh-CN" b="1" dirty="0">
                <a:solidFill>
                  <a:prstClr val="black">
                    <a:lumMod val="95000"/>
                    <a:lumOff val="5000"/>
                  </a:prstClr>
                </a:solidFill>
              </a:endParaRPr>
            </a:p>
          </p:txBody>
        </p:sp>
        <p:sp>
          <p:nvSpPr>
            <p:cNvPr id="98" name="TextBox 97"/>
            <p:cNvSpPr txBox="1"/>
            <p:nvPr/>
          </p:nvSpPr>
          <p:spPr>
            <a:xfrm>
              <a:off x="801525" y="819129"/>
              <a:ext cx="1155277" cy="200718"/>
            </a:xfrm>
            <a:prstGeom prst="rect">
              <a:avLst/>
            </a:prstGeom>
            <a:noFill/>
          </p:spPr>
          <p:txBody>
            <a:bodyPr wrap="square" lIns="0" tIns="0" rIns="0" bIns="0" rtlCol="0" anchor="t">
              <a:spAutoFit/>
            </a:bodyPr>
            <a:lstStyle/>
            <a:p>
              <a:pPr algn="ctr" defTabSz="1218565">
                <a:spcBef>
                  <a:spcPct val="20000"/>
                </a:spcBef>
                <a:defRPr/>
              </a:pPr>
              <a:r>
                <a:rPr lang="zh-CN" altLang="en-US" sz="1600" dirty="0">
                  <a:solidFill>
                    <a:schemeClr val="tx1">
                      <a:lumMod val="95000"/>
                      <a:lumOff val="5000"/>
                    </a:schemeClr>
                  </a:solidFill>
                </a:rPr>
                <a:t>请插入您的标题内容请插入您的标题内容</a:t>
              </a:r>
              <a:endParaRPr lang="en-US" altLang="zh-CN" sz="1600" dirty="0">
                <a:solidFill>
                  <a:schemeClr val="tx1">
                    <a:lumMod val="95000"/>
                    <a:lumOff val="5000"/>
                  </a:schemeClr>
                </a:solidFill>
              </a:endParaRPr>
            </a:p>
          </p:txBody>
        </p:sp>
      </p:grpSp>
      <p:grpSp>
        <p:nvGrpSpPr>
          <p:cNvPr id="5" name="Group 88"/>
          <p:cNvGrpSpPr/>
          <p:nvPr/>
        </p:nvGrpSpPr>
        <p:grpSpPr>
          <a:xfrm>
            <a:off x="5108938" y="1433250"/>
            <a:ext cx="2095901" cy="1033758"/>
            <a:chOff x="805797" y="536913"/>
            <a:chExt cx="1155277" cy="421357"/>
          </a:xfrm>
        </p:grpSpPr>
        <p:sp>
          <p:nvSpPr>
            <p:cNvPr id="100" name="TextBox 99"/>
            <p:cNvSpPr txBox="1"/>
            <p:nvPr/>
          </p:nvSpPr>
          <p:spPr>
            <a:xfrm>
              <a:off x="1066115" y="536913"/>
              <a:ext cx="565496" cy="125449"/>
            </a:xfrm>
            <a:prstGeom prst="rect">
              <a:avLst/>
            </a:prstGeom>
            <a:noFill/>
          </p:spPr>
          <p:txBody>
            <a:bodyPr wrap="none" lIns="0" tIns="0" rIns="0" bIns="0" rtlCol="0" anchor="t">
              <a:spAutoFit/>
            </a:bodyPr>
            <a:lstStyle/>
            <a:p>
              <a:pPr lvl="0" algn="ctr"/>
              <a:r>
                <a:rPr lang="zh-CN" altLang="en-US" sz="2000" b="1" dirty="0">
                  <a:solidFill>
                    <a:prstClr val="black">
                      <a:lumMod val="95000"/>
                      <a:lumOff val="5000"/>
                    </a:prstClr>
                  </a:solidFill>
                </a:rPr>
                <a:t>标题内容</a:t>
              </a:r>
              <a:endParaRPr lang="en-US" altLang="zh-CN" sz="2000" b="1" dirty="0">
                <a:solidFill>
                  <a:prstClr val="black">
                    <a:lumMod val="95000"/>
                    <a:lumOff val="5000"/>
                  </a:prstClr>
                </a:solidFill>
              </a:endParaRPr>
            </a:p>
          </p:txBody>
        </p:sp>
        <p:sp>
          <p:nvSpPr>
            <p:cNvPr id="101" name="TextBox 100"/>
            <p:cNvSpPr txBox="1"/>
            <p:nvPr/>
          </p:nvSpPr>
          <p:spPr>
            <a:xfrm>
              <a:off x="805797" y="757552"/>
              <a:ext cx="1155277" cy="200718"/>
            </a:xfrm>
            <a:prstGeom prst="rect">
              <a:avLst/>
            </a:prstGeom>
            <a:noFill/>
          </p:spPr>
          <p:txBody>
            <a:bodyPr wrap="square" lIns="0" tIns="0" rIns="0" bIns="0" rtlCol="0" anchor="t">
              <a:spAutoFit/>
            </a:bodyPr>
            <a:lstStyle/>
            <a:p>
              <a:pPr algn="ctr" defTabSz="1218565">
                <a:spcBef>
                  <a:spcPct val="20000"/>
                </a:spcBef>
                <a:defRPr/>
              </a:pPr>
              <a:r>
                <a:rPr lang="zh-CN" altLang="en-US" sz="1600" dirty="0">
                  <a:solidFill>
                    <a:schemeClr val="tx1">
                      <a:lumMod val="95000"/>
                      <a:lumOff val="5000"/>
                    </a:schemeClr>
                  </a:solidFill>
                </a:rPr>
                <a:t>请插入您的标题内容请插入您的标题内容</a:t>
              </a:r>
              <a:endParaRPr lang="en-US" altLang="zh-CN" sz="1600" dirty="0">
                <a:solidFill>
                  <a:schemeClr val="tx1">
                    <a:lumMod val="95000"/>
                    <a:lumOff val="5000"/>
                  </a:schemeClr>
                </a:solidFill>
              </a:endParaRPr>
            </a:p>
          </p:txBody>
        </p:sp>
      </p:grpSp>
      <p:grpSp>
        <p:nvGrpSpPr>
          <p:cNvPr id="6" name="Group 88"/>
          <p:cNvGrpSpPr/>
          <p:nvPr/>
        </p:nvGrpSpPr>
        <p:grpSpPr>
          <a:xfrm>
            <a:off x="6984423" y="5164346"/>
            <a:ext cx="2095901" cy="915644"/>
            <a:chOff x="805797" y="661615"/>
            <a:chExt cx="1155277" cy="373214"/>
          </a:xfrm>
        </p:grpSpPr>
        <p:sp>
          <p:nvSpPr>
            <p:cNvPr id="103" name="TextBox 102"/>
            <p:cNvSpPr txBox="1"/>
            <p:nvPr/>
          </p:nvSpPr>
          <p:spPr>
            <a:xfrm>
              <a:off x="1128962" y="661615"/>
              <a:ext cx="508947" cy="112904"/>
            </a:xfrm>
            <a:prstGeom prst="rect">
              <a:avLst/>
            </a:prstGeom>
            <a:noFill/>
          </p:spPr>
          <p:txBody>
            <a:bodyPr wrap="none" lIns="0" tIns="0" rIns="0" bIns="0" rtlCol="0" anchor="t">
              <a:spAutoFit/>
            </a:bodyPr>
            <a:lstStyle/>
            <a:p>
              <a:pPr lvl="0" algn="ctr"/>
              <a:r>
                <a:rPr lang="zh-CN" altLang="en-US" b="1">
                  <a:solidFill>
                    <a:prstClr val="black">
                      <a:lumMod val="95000"/>
                      <a:lumOff val="5000"/>
                    </a:prstClr>
                  </a:solidFill>
                </a:rPr>
                <a:t>标题内容</a:t>
              </a:r>
              <a:endParaRPr lang="en-US" altLang="zh-CN" b="1" dirty="0">
                <a:solidFill>
                  <a:prstClr val="black">
                    <a:lumMod val="95000"/>
                    <a:lumOff val="5000"/>
                  </a:prstClr>
                </a:solidFill>
              </a:endParaRPr>
            </a:p>
          </p:txBody>
        </p:sp>
        <p:sp>
          <p:nvSpPr>
            <p:cNvPr id="104" name="TextBox 103"/>
            <p:cNvSpPr txBox="1"/>
            <p:nvPr/>
          </p:nvSpPr>
          <p:spPr>
            <a:xfrm>
              <a:off x="805797" y="834111"/>
              <a:ext cx="1155277" cy="200718"/>
            </a:xfrm>
            <a:prstGeom prst="rect">
              <a:avLst/>
            </a:prstGeom>
            <a:noFill/>
          </p:spPr>
          <p:txBody>
            <a:bodyPr wrap="square" lIns="0" tIns="0" rIns="0" bIns="0" rtlCol="0" anchor="t">
              <a:spAutoFit/>
            </a:bodyPr>
            <a:lstStyle/>
            <a:p>
              <a:pPr algn="ctr" defTabSz="1218565">
                <a:spcBef>
                  <a:spcPct val="20000"/>
                </a:spcBef>
                <a:defRPr/>
              </a:pPr>
              <a:r>
                <a:rPr lang="zh-CN" altLang="en-US" sz="1600" dirty="0">
                  <a:solidFill>
                    <a:schemeClr val="tx1">
                      <a:lumMod val="95000"/>
                      <a:lumOff val="5000"/>
                    </a:schemeClr>
                  </a:solidFill>
                </a:rPr>
                <a:t>请插入您的标题内容请插入您的标题内容</a:t>
              </a:r>
              <a:endParaRPr lang="en-US" altLang="zh-CN" sz="1600" dirty="0">
                <a:solidFill>
                  <a:schemeClr val="tx1">
                    <a:lumMod val="95000"/>
                    <a:lumOff val="5000"/>
                  </a:schemeClr>
                </a:solidFill>
              </a:endParaRPr>
            </a:p>
          </p:txBody>
        </p:sp>
      </p:grpSp>
      <p:grpSp>
        <p:nvGrpSpPr>
          <p:cNvPr id="7" name="Group 88"/>
          <p:cNvGrpSpPr/>
          <p:nvPr/>
        </p:nvGrpSpPr>
        <p:grpSpPr>
          <a:xfrm>
            <a:off x="8740079" y="1446486"/>
            <a:ext cx="2095901" cy="1020522"/>
            <a:chOff x="805797" y="542308"/>
            <a:chExt cx="1155277" cy="415962"/>
          </a:xfrm>
        </p:grpSpPr>
        <p:sp>
          <p:nvSpPr>
            <p:cNvPr id="106" name="TextBox 105"/>
            <p:cNvSpPr txBox="1"/>
            <p:nvPr/>
          </p:nvSpPr>
          <p:spPr>
            <a:xfrm>
              <a:off x="1094298" y="542308"/>
              <a:ext cx="565496" cy="125449"/>
            </a:xfrm>
            <a:prstGeom prst="rect">
              <a:avLst/>
            </a:prstGeom>
            <a:noFill/>
          </p:spPr>
          <p:txBody>
            <a:bodyPr wrap="none" lIns="0" tIns="0" rIns="0" bIns="0" rtlCol="0" anchor="t">
              <a:spAutoFit/>
            </a:bodyPr>
            <a:lstStyle/>
            <a:p>
              <a:pPr lvl="0" algn="ctr"/>
              <a:r>
                <a:rPr lang="zh-CN" altLang="en-US" sz="2000" b="1" dirty="0">
                  <a:solidFill>
                    <a:prstClr val="black">
                      <a:lumMod val="95000"/>
                      <a:lumOff val="5000"/>
                    </a:prstClr>
                  </a:solidFill>
                </a:rPr>
                <a:t>标题内容</a:t>
              </a:r>
              <a:endParaRPr lang="en-US" altLang="zh-CN" sz="2000" b="1" dirty="0">
                <a:solidFill>
                  <a:prstClr val="black">
                    <a:lumMod val="95000"/>
                    <a:lumOff val="5000"/>
                  </a:prstClr>
                </a:solidFill>
              </a:endParaRPr>
            </a:p>
          </p:txBody>
        </p:sp>
        <p:sp>
          <p:nvSpPr>
            <p:cNvPr id="107" name="TextBox 106"/>
            <p:cNvSpPr txBox="1"/>
            <p:nvPr/>
          </p:nvSpPr>
          <p:spPr>
            <a:xfrm>
              <a:off x="805797" y="757552"/>
              <a:ext cx="1155277" cy="200718"/>
            </a:xfrm>
            <a:prstGeom prst="rect">
              <a:avLst/>
            </a:prstGeom>
            <a:noFill/>
          </p:spPr>
          <p:txBody>
            <a:bodyPr wrap="square" lIns="0" tIns="0" rIns="0" bIns="0" rtlCol="0" anchor="t">
              <a:spAutoFit/>
            </a:bodyPr>
            <a:lstStyle/>
            <a:p>
              <a:pPr algn="ctr" defTabSz="1218565">
                <a:spcBef>
                  <a:spcPct val="20000"/>
                </a:spcBef>
                <a:defRPr/>
              </a:pPr>
              <a:r>
                <a:rPr lang="zh-CN" altLang="en-US" sz="1600" dirty="0">
                  <a:solidFill>
                    <a:schemeClr val="tx1">
                      <a:lumMod val="95000"/>
                      <a:lumOff val="5000"/>
                    </a:schemeClr>
                  </a:solidFill>
                </a:rPr>
                <a:t>请插入您的标题内容请插入您的标题内容</a:t>
              </a:r>
              <a:endParaRPr lang="en-US" altLang="zh-CN" sz="1600" dirty="0">
                <a:solidFill>
                  <a:schemeClr val="tx1">
                    <a:lumMod val="95000"/>
                    <a:lumOff val="5000"/>
                  </a:schemeClr>
                </a:solidFill>
              </a:endParaRPr>
            </a:p>
          </p:txBody>
        </p:sp>
      </p:grpSp>
      <p:sp>
        <p:nvSpPr>
          <p:cNvPr id="36" name="Block Arc 35"/>
          <p:cNvSpPr/>
          <p:nvPr/>
        </p:nvSpPr>
        <p:spPr>
          <a:xfrm rot="10800000">
            <a:off x="1234344" y="2662749"/>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0" name="Block Arc 39"/>
          <p:cNvSpPr/>
          <p:nvPr/>
        </p:nvSpPr>
        <p:spPr>
          <a:xfrm rot="10800000">
            <a:off x="8740079" y="2662751"/>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solidFill>
            <a:srgbClr val="EC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2" name="Freeform 178"/>
          <p:cNvSpPr>
            <a:spLocks noEditPoints="1"/>
          </p:cNvSpPr>
          <p:nvPr/>
        </p:nvSpPr>
        <p:spPr bwMode="auto">
          <a:xfrm>
            <a:off x="5764318" y="3538194"/>
            <a:ext cx="686793" cy="51726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00A69C"/>
          </a:solidFill>
          <a:ln w="9525">
            <a:noFill/>
            <a:round/>
          </a:ln>
        </p:spPr>
        <p:txBody>
          <a:bodyPr vert="horz" wrap="square" lIns="121920" tIns="60960" rIns="121920" bIns="60960" numCol="1" anchor="t" anchorCtr="0" compatLnSpc="1"/>
          <a:lstStyle/>
          <a:p>
            <a:endParaRPr lang="en-US" sz="2400"/>
          </a:p>
        </p:txBody>
      </p:sp>
      <p:sp>
        <p:nvSpPr>
          <p:cNvPr id="43" name="Freeform 116"/>
          <p:cNvSpPr>
            <a:spLocks noEditPoints="1"/>
          </p:cNvSpPr>
          <p:nvPr/>
        </p:nvSpPr>
        <p:spPr bwMode="auto">
          <a:xfrm>
            <a:off x="2082641" y="3583094"/>
            <a:ext cx="530064" cy="42747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accent1"/>
          </a:solidFill>
          <a:ln w="9525">
            <a:noFill/>
            <a:round/>
          </a:ln>
        </p:spPr>
        <p:txBody>
          <a:bodyPr vert="horz" wrap="square" lIns="121920" tIns="60960" rIns="121920" bIns="60960" numCol="1" anchor="t" anchorCtr="0" compatLnSpc="1"/>
          <a:lstStyle/>
          <a:p>
            <a:endParaRPr lang="en-US" sz="2400"/>
          </a:p>
        </p:txBody>
      </p:sp>
      <p:sp>
        <p:nvSpPr>
          <p:cNvPr id="44" name="Freeform 105"/>
          <p:cNvSpPr>
            <a:spLocks noEditPoints="1"/>
          </p:cNvSpPr>
          <p:nvPr/>
        </p:nvSpPr>
        <p:spPr bwMode="auto">
          <a:xfrm>
            <a:off x="3938841" y="3512160"/>
            <a:ext cx="577708" cy="56933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accent2"/>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sp>
        <p:nvSpPr>
          <p:cNvPr id="45" name="Freeform 62"/>
          <p:cNvSpPr>
            <a:spLocks noChangeAspect="1" noEditPoints="1"/>
          </p:cNvSpPr>
          <p:nvPr/>
        </p:nvSpPr>
        <p:spPr bwMode="auto">
          <a:xfrm>
            <a:off x="7705325" y="3512160"/>
            <a:ext cx="564820" cy="56933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EC1C24"/>
          </a:solidFill>
          <a:ln w="9525">
            <a:noFill/>
            <a:round/>
          </a:ln>
        </p:spPr>
        <p:txBody>
          <a:bodyPr vert="horz" wrap="square" lIns="121920" tIns="60960" rIns="121920" bIns="60960" numCol="1" anchor="t" anchorCtr="0" compatLnSpc="1"/>
          <a:lstStyle/>
          <a:p>
            <a:endParaRPr lang="en-US" sz="2400"/>
          </a:p>
        </p:txBody>
      </p:sp>
      <p:sp>
        <p:nvSpPr>
          <p:cNvPr id="46" name="Freeform 45"/>
          <p:cNvSpPr>
            <a:spLocks noEditPoints="1"/>
          </p:cNvSpPr>
          <p:nvPr/>
        </p:nvSpPr>
        <p:spPr bwMode="auto">
          <a:xfrm>
            <a:off x="9608253" y="3537326"/>
            <a:ext cx="519007" cy="51900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9A3C3"/>
          </a:solidFill>
          <a:ln w="9525">
            <a:noFill/>
            <a:round/>
          </a:ln>
        </p:spPr>
        <p:txBody>
          <a:bodyPr vert="horz" wrap="square" lIns="121920" tIns="60960" rIns="121920" bIns="60960" numCol="1" anchor="t" anchorCtr="0" compatLnSpc="1"/>
          <a:lstStyle/>
          <a:p>
            <a:endParaRPr 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strips(upRight)">
                                      <p:cBhvr>
                                        <p:cTn id="7" dur="1000"/>
                                        <p:tgtEl>
                                          <p:spTgt spid="52"/>
                                        </p:tgtEl>
                                      </p:cBhvr>
                                    </p:animEffect>
                                  </p:childTnLst>
                                </p:cTn>
                              </p:par>
                            </p:childTnLst>
                          </p:cTn>
                        </p:par>
                        <p:par>
                          <p:cTn id="8" fill="hold">
                            <p:stCondLst>
                              <p:cond delay="1000"/>
                            </p:stCondLst>
                            <p:childTnLst>
                              <p:par>
                                <p:cTn id="9" presetID="18" presetClass="entr" presetSubtype="3"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strips(upRight)">
                                      <p:cBhvr>
                                        <p:cTn id="11" dur="500"/>
                                        <p:tgtEl>
                                          <p:spTgt spid="53"/>
                                        </p:tgtEl>
                                      </p:cBhvr>
                                    </p:animEffect>
                                  </p:childTnLst>
                                </p:cTn>
                              </p:par>
                            </p:childTnLst>
                          </p:cTn>
                        </p:par>
                        <p:par>
                          <p:cTn id="12" fill="hold">
                            <p:stCondLst>
                              <p:cond delay="1500"/>
                            </p:stCondLst>
                            <p:childTnLst>
                              <p:par>
                                <p:cTn id="13" presetID="18" presetClass="entr" presetSubtype="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strips(downRight)">
                                      <p:cBhvr>
                                        <p:cTn id="15" dur="500"/>
                                        <p:tgtEl>
                                          <p:spTgt spid="54"/>
                                        </p:tgtEl>
                                      </p:cBhvr>
                                    </p:animEffect>
                                  </p:childTnLst>
                                </p:cTn>
                              </p:par>
                            </p:childTnLst>
                          </p:cTn>
                        </p:par>
                        <p:par>
                          <p:cTn id="16" fill="hold">
                            <p:stCondLst>
                              <p:cond delay="2000"/>
                            </p:stCondLst>
                            <p:childTnLst>
                              <p:par>
                                <p:cTn id="17" presetID="18" presetClass="entr" presetSubtype="3"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strips(upRight)">
                                      <p:cBhvr>
                                        <p:cTn id="19" dur="500"/>
                                        <p:tgtEl>
                                          <p:spTgt spid="55"/>
                                        </p:tgtEl>
                                      </p:cBhvr>
                                    </p:animEffect>
                                  </p:childTnLst>
                                </p:cTn>
                              </p:par>
                            </p:childTnLst>
                          </p:cTn>
                        </p:par>
                        <p:par>
                          <p:cTn id="20" fill="hold">
                            <p:stCondLst>
                              <p:cond delay="2500"/>
                            </p:stCondLst>
                            <p:childTnLst>
                              <p:par>
                                <p:cTn id="21" presetID="18" presetClass="entr" presetSubtype="6"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strips(downRight)">
                                      <p:cBhvr>
                                        <p:cTn id="23" dur="500"/>
                                        <p:tgtEl>
                                          <p:spTgt spid="56"/>
                                        </p:tgtEl>
                                      </p:cBhvr>
                                    </p:animEffect>
                                  </p:childTnLst>
                                </p:cTn>
                              </p:par>
                            </p:childTnLst>
                          </p:cTn>
                        </p:par>
                        <p:par>
                          <p:cTn id="24" fill="hold">
                            <p:stCondLst>
                              <p:cond delay="3000"/>
                            </p:stCondLst>
                            <p:childTnLst>
                              <p:par>
                                <p:cTn id="25" presetID="18" presetClass="entr" presetSubtype="3"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strips(upRight)">
                                      <p:cBhvr>
                                        <p:cTn id="27" dur="1000"/>
                                        <p:tgtEl>
                                          <p:spTgt spid="36"/>
                                        </p:tgtEl>
                                      </p:cBhvr>
                                    </p:animEffect>
                                  </p:childTnLst>
                                </p:cTn>
                              </p:par>
                            </p:childTnLst>
                          </p:cTn>
                        </p:par>
                        <p:par>
                          <p:cTn id="28" fill="hold">
                            <p:stCondLst>
                              <p:cond delay="4000"/>
                            </p:stCondLst>
                            <p:childTnLst>
                              <p:par>
                                <p:cTn id="29" presetID="18" presetClass="entr" presetSubtype="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strips(downRight)">
                                      <p:cBhvr>
                                        <p:cTn id="31" dur="1000"/>
                                        <p:tgtEl>
                                          <p:spTgt spid="37"/>
                                        </p:tgtEl>
                                      </p:cBhvr>
                                    </p:animEffect>
                                  </p:childTnLst>
                                </p:cTn>
                              </p:par>
                            </p:childTnLst>
                          </p:cTn>
                        </p:par>
                        <p:par>
                          <p:cTn id="32" fill="hold">
                            <p:stCondLst>
                              <p:cond delay="5000"/>
                            </p:stCondLst>
                            <p:childTnLst>
                              <p:par>
                                <p:cTn id="33" presetID="18" presetClass="entr" presetSubtype="3"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strips(upRight)">
                                      <p:cBhvr>
                                        <p:cTn id="35" dur="1000"/>
                                        <p:tgtEl>
                                          <p:spTgt spid="38"/>
                                        </p:tgtEl>
                                      </p:cBhvr>
                                    </p:animEffect>
                                  </p:childTnLst>
                                </p:cTn>
                              </p:par>
                            </p:childTnLst>
                          </p:cTn>
                        </p:par>
                        <p:par>
                          <p:cTn id="36" fill="hold">
                            <p:stCondLst>
                              <p:cond delay="6000"/>
                            </p:stCondLst>
                            <p:childTnLst>
                              <p:par>
                                <p:cTn id="37" presetID="18" presetClass="entr" presetSubtype="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strips(downRight)">
                                      <p:cBhvr>
                                        <p:cTn id="39" dur="1000"/>
                                        <p:tgtEl>
                                          <p:spTgt spid="39"/>
                                        </p:tgtEl>
                                      </p:cBhvr>
                                    </p:animEffect>
                                  </p:childTnLst>
                                </p:cTn>
                              </p:par>
                            </p:childTnLst>
                          </p:cTn>
                        </p:par>
                        <p:par>
                          <p:cTn id="40" fill="hold">
                            <p:stCondLst>
                              <p:cond delay="7000"/>
                            </p:stCondLst>
                            <p:childTnLst>
                              <p:par>
                                <p:cTn id="41" presetID="18" presetClass="entr" presetSubtype="3"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strips(upRight)">
                                      <p:cBhvr>
                                        <p:cTn id="43" dur="1000"/>
                                        <p:tgtEl>
                                          <p:spTgt spid="40"/>
                                        </p:tgtEl>
                                      </p:cBhvr>
                                    </p:animEffect>
                                  </p:childTnLst>
                                </p:cTn>
                              </p:par>
                            </p:childTnLst>
                          </p:cTn>
                        </p:par>
                        <p:par>
                          <p:cTn id="44" fill="hold">
                            <p:stCondLst>
                              <p:cond delay="8000"/>
                            </p:stCondLst>
                            <p:childTnLst>
                              <p:par>
                                <p:cTn id="45" presetID="53" presetClass="entr" presetSubtype="16"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Effect transition="in" filter="fade">
                                      <p:cBhvr>
                                        <p:cTn id="49" dur="500"/>
                                        <p:tgtEl>
                                          <p:spTgt spid="63"/>
                                        </p:tgtEl>
                                      </p:cBhvr>
                                    </p:animEffect>
                                  </p:childTnLst>
                                </p:cTn>
                              </p:par>
                            </p:childTnLst>
                          </p:cTn>
                        </p:par>
                        <p:par>
                          <p:cTn id="50" fill="hold">
                            <p:stCondLst>
                              <p:cond delay="8500"/>
                            </p:stCondLst>
                            <p:childTnLst>
                              <p:par>
                                <p:cTn id="51" presetID="53" presetClass="entr" presetSubtype="16"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p:cTn id="53" dur="500" fill="hold"/>
                                        <p:tgtEl>
                                          <p:spTgt spid="43"/>
                                        </p:tgtEl>
                                        <p:attrNameLst>
                                          <p:attrName>ppt_w</p:attrName>
                                        </p:attrNameLst>
                                      </p:cBhvr>
                                      <p:tavLst>
                                        <p:tav tm="0">
                                          <p:val>
                                            <p:fltVal val="0"/>
                                          </p:val>
                                        </p:tav>
                                        <p:tav tm="100000">
                                          <p:val>
                                            <p:strVal val="#ppt_w"/>
                                          </p:val>
                                        </p:tav>
                                      </p:tavLst>
                                    </p:anim>
                                    <p:anim calcmode="lin" valueType="num">
                                      <p:cBhvr>
                                        <p:cTn id="54" dur="500" fill="hold"/>
                                        <p:tgtEl>
                                          <p:spTgt spid="43"/>
                                        </p:tgtEl>
                                        <p:attrNameLst>
                                          <p:attrName>ppt_h</p:attrName>
                                        </p:attrNameLst>
                                      </p:cBhvr>
                                      <p:tavLst>
                                        <p:tav tm="0">
                                          <p:val>
                                            <p:fltVal val="0"/>
                                          </p:val>
                                        </p:tav>
                                        <p:tav tm="100000">
                                          <p:val>
                                            <p:strVal val="#ppt_h"/>
                                          </p:val>
                                        </p:tav>
                                      </p:tavLst>
                                    </p:anim>
                                    <p:animEffect transition="in" filter="fade">
                                      <p:cBhvr>
                                        <p:cTn id="55" dur="500"/>
                                        <p:tgtEl>
                                          <p:spTgt spid="43"/>
                                        </p:tgtEl>
                                      </p:cBhvr>
                                    </p:animEffect>
                                  </p:childTnLst>
                                </p:cTn>
                              </p:par>
                            </p:childTnLst>
                          </p:cTn>
                        </p:par>
                        <p:par>
                          <p:cTn id="56" fill="hold">
                            <p:stCondLst>
                              <p:cond delay="9000"/>
                            </p:stCondLst>
                            <p:childTnLst>
                              <p:par>
                                <p:cTn id="57" presetID="12" presetClass="entr" presetSubtype="4"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slide(fromBottom)">
                                      <p:cBhvr>
                                        <p:cTn id="59" dur="500"/>
                                        <p:tgtEl>
                                          <p:spTgt spid="76"/>
                                        </p:tgtEl>
                                      </p:cBhvr>
                                    </p:animEffect>
                                  </p:childTnLst>
                                </p:cTn>
                              </p:par>
                            </p:childTnLst>
                          </p:cTn>
                        </p:par>
                        <p:par>
                          <p:cTn id="60" fill="hold">
                            <p:stCondLst>
                              <p:cond delay="9500"/>
                            </p:stCondLst>
                            <p:childTnLst>
                              <p:par>
                                <p:cTn id="61" presetID="12" presetClass="entr" presetSubtype="4"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slide(fromBottom)">
                                      <p:cBhvr>
                                        <p:cTn id="63" dur="500"/>
                                        <p:tgtEl>
                                          <p:spTgt spid="3"/>
                                        </p:tgtEl>
                                      </p:cBhvr>
                                    </p:animEffect>
                                  </p:childTnLst>
                                </p:cTn>
                              </p:par>
                            </p:childTnLst>
                          </p:cTn>
                        </p:par>
                        <p:par>
                          <p:cTn id="64" fill="hold">
                            <p:stCondLst>
                              <p:cond delay="10000"/>
                            </p:stCondLst>
                            <p:childTnLst>
                              <p:par>
                                <p:cTn id="65" presetID="53" presetClass="entr" presetSubtype="16"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p:cTn id="67" dur="500" fill="hold"/>
                                        <p:tgtEl>
                                          <p:spTgt spid="64"/>
                                        </p:tgtEl>
                                        <p:attrNameLst>
                                          <p:attrName>ppt_w</p:attrName>
                                        </p:attrNameLst>
                                      </p:cBhvr>
                                      <p:tavLst>
                                        <p:tav tm="0">
                                          <p:val>
                                            <p:fltVal val="0"/>
                                          </p:val>
                                        </p:tav>
                                        <p:tav tm="100000">
                                          <p:val>
                                            <p:strVal val="#ppt_w"/>
                                          </p:val>
                                        </p:tav>
                                      </p:tavLst>
                                    </p:anim>
                                    <p:anim calcmode="lin" valueType="num">
                                      <p:cBhvr>
                                        <p:cTn id="68" dur="500" fill="hold"/>
                                        <p:tgtEl>
                                          <p:spTgt spid="64"/>
                                        </p:tgtEl>
                                        <p:attrNameLst>
                                          <p:attrName>ppt_h</p:attrName>
                                        </p:attrNameLst>
                                      </p:cBhvr>
                                      <p:tavLst>
                                        <p:tav tm="0">
                                          <p:val>
                                            <p:fltVal val="0"/>
                                          </p:val>
                                        </p:tav>
                                        <p:tav tm="100000">
                                          <p:val>
                                            <p:strVal val="#ppt_h"/>
                                          </p:val>
                                        </p:tav>
                                      </p:tavLst>
                                    </p:anim>
                                    <p:animEffect transition="in" filter="fade">
                                      <p:cBhvr>
                                        <p:cTn id="69" dur="500"/>
                                        <p:tgtEl>
                                          <p:spTgt spid="64"/>
                                        </p:tgtEl>
                                      </p:cBhvr>
                                    </p:animEffect>
                                  </p:childTnLst>
                                </p:cTn>
                              </p:par>
                            </p:childTnLst>
                          </p:cTn>
                        </p:par>
                        <p:par>
                          <p:cTn id="70" fill="hold">
                            <p:stCondLst>
                              <p:cond delay="10500"/>
                            </p:stCondLst>
                            <p:childTnLst>
                              <p:par>
                                <p:cTn id="71" presetID="53" presetClass="entr" presetSubtype="16"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childTnLst>
                          </p:cTn>
                        </p:par>
                        <p:par>
                          <p:cTn id="76" fill="hold">
                            <p:stCondLst>
                              <p:cond delay="11000"/>
                            </p:stCondLst>
                            <p:childTnLst>
                              <p:par>
                                <p:cTn id="77" presetID="12" presetClass="entr" presetSubtype="4" fill="hold" grpId="0" nodeType="afterEffect">
                                  <p:stCondLst>
                                    <p:cond delay="0"/>
                                  </p:stCondLst>
                                  <p:childTnLst>
                                    <p:set>
                                      <p:cBhvr>
                                        <p:cTn id="78" dur="1" fill="hold">
                                          <p:stCondLst>
                                            <p:cond delay="0"/>
                                          </p:stCondLst>
                                        </p:cTn>
                                        <p:tgtEl>
                                          <p:spTgt spid="78"/>
                                        </p:tgtEl>
                                        <p:attrNameLst>
                                          <p:attrName>style.visibility</p:attrName>
                                        </p:attrNameLst>
                                      </p:cBhvr>
                                      <p:to>
                                        <p:strVal val="visible"/>
                                      </p:to>
                                    </p:set>
                                    <p:animEffect transition="in" filter="slide(fromBottom)">
                                      <p:cBhvr>
                                        <p:cTn id="79" dur="500"/>
                                        <p:tgtEl>
                                          <p:spTgt spid="78"/>
                                        </p:tgtEl>
                                      </p:cBhvr>
                                    </p:animEffect>
                                  </p:childTnLst>
                                </p:cTn>
                              </p:par>
                            </p:childTnLst>
                          </p:cTn>
                        </p:par>
                        <p:par>
                          <p:cTn id="80" fill="hold">
                            <p:stCondLst>
                              <p:cond delay="11500"/>
                            </p:stCondLst>
                            <p:childTnLst>
                              <p:par>
                                <p:cTn id="81" presetID="12" presetClass="entr" presetSubtype="4"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slide(fromBottom)">
                                      <p:cBhvr>
                                        <p:cTn id="83" dur="500"/>
                                        <p:tgtEl>
                                          <p:spTgt spid="4"/>
                                        </p:tgtEl>
                                      </p:cBhvr>
                                    </p:animEffect>
                                  </p:childTnLst>
                                </p:cTn>
                              </p:par>
                            </p:childTnLst>
                          </p:cTn>
                        </p:par>
                        <p:par>
                          <p:cTn id="84" fill="hold">
                            <p:stCondLst>
                              <p:cond delay="12000"/>
                            </p:stCondLst>
                            <p:childTnLst>
                              <p:par>
                                <p:cTn id="85" presetID="53" presetClass="entr" presetSubtype="16" fill="hold" grpId="0" nodeType="afterEffect">
                                  <p:stCondLst>
                                    <p:cond delay="0"/>
                                  </p:stCondLst>
                                  <p:childTnLst>
                                    <p:set>
                                      <p:cBhvr>
                                        <p:cTn id="86" dur="1" fill="hold">
                                          <p:stCondLst>
                                            <p:cond delay="0"/>
                                          </p:stCondLst>
                                        </p:cTn>
                                        <p:tgtEl>
                                          <p:spTgt spid="65"/>
                                        </p:tgtEl>
                                        <p:attrNameLst>
                                          <p:attrName>style.visibility</p:attrName>
                                        </p:attrNameLst>
                                      </p:cBhvr>
                                      <p:to>
                                        <p:strVal val="visible"/>
                                      </p:to>
                                    </p:set>
                                    <p:anim calcmode="lin" valueType="num">
                                      <p:cBhvr>
                                        <p:cTn id="87" dur="500" fill="hold"/>
                                        <p:tgtEl>
                                          <p:spTgt spid="65"/>
                                        </p:tgtEl>
                                        <p:attrNameLst>
                                          <p:attrName>ppt_w</p:attrName>
                                        </p:attrNameLst>
                                      </p:cBhvr>
                                      <p:tavLst>
                                        <p:tav tm="0">
                                          <p:val>
                                            <p:fltVal val="0"/>
                                          </p:val>
                                        </p:tav>
                                        <p:tav tm="100000">
                                          <p:val>
                                            <p:strVal val="#ppt_w"/>
                                          </p:val>
                                        </p:tav>
                                      </p:tavLst>
                                    </p:anim>
                                    <p:anim calcmode="lin" valueType="num">
                                      <p:cBhvr>
                                        <p:cTn id="88" dur="500" fill="hold"/>
                                        <p:tgtEl>
                                          <p:spTgt spid="65"/>
                                        </p:tgtEl>
                                        <p:attrNameLst>
                                          <p:attrName>ppt_h</p:attrName>
                                        </p:attrNameLst>
                                      </p:cBhvr>
                                      <p:tavLst>
                                        <p:tav tm="0">
                                          <p:val>
                                            <p:fltVal val="0"/>
                                          </p:val>
                                        </p:tav>
                                        <p:tav tm="100000">
                                          <p:val>
                                            <p:strVal val="#ppt_h"/>
                                          </p:val>
                                        </p:tav>
                                      </p:tavLst>
                                    </p:anim>
                                    <p:animEffect transition="in" filter="fade">
                                      <p:cBhvr>
                                        <p:cTn id="89" dur="500"/>
                                        <p:tgtEl>
                                          <p:spTgt spid="65"/>
                                        </p:tgtEl>
                                      </p:cBhvr>
                                    </p:animEffect>
                                  </p:childTnLst>
                                </p:cTn>
                              </p:par>
                            </p:childTnLst>
                          </p:cTn>
                        </p:par>
                        <p:par>
                          <p:cTn id="90" fill="hold">
                            <p:stCondLst>
                              <p:cond delay="12500"/>
                            </p:stCondLst>
                            <p:childTnLst>
                              <p:par>
                                <p:cTn id="91" presetID="53" presetClass="entr" presetSubtype="16"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p:cTn id="93" dur="500" fill="hold"/>
                                        <p:tgtEl>
                                          <p:spTgt spid="42"/>
                                        </p:tgtEl>
                                        <p:attrNameLst>
                                          <p:attrName>ppt_w</p:attrName>
                                        </p:attrNameLst>
                                      </p:cBhvr>
                                      <p:tavLst>
                                        <p:tav tm="0">
                                          <p:val>
                                            <p:fltVal val="0"/>
                                          </p:val>
                                        </p:tav>
                                        <p:tav tm="100000">
                                          <p:val>
                                            <p:strVal val="#ppt_w"/>
                                          </p:val>
                                        </p:tav>
                                      </p:tavLst>
                                    </p:anim>
                                    <p:anim calcmode="lin" valueType="num">
                                      <p:cBhvr>
                                        <p:cTn id="94" dur="500" fill="hold"/>
                                        <p:tgtEl>
                                          <p:spTgt spid="42"/>
                                        </p:tgtEl>
                                        <p:attrNameLst>
                                          <p:attrName>ppt_h</p:attrName>
                                        </p:attrNameLst>
                                      </p:cBhvr>
                                      <p:tavLst>
                                        <p:tav tm="0">
                                          <p:val>
                                            <p:fltVal val="0"/>
                                          </p:val>
                                        </p:tav>
                                        <p:tav tm="100000">
                                          <p:val>
                                            <p:strVal val="#ppt_h"/>
                                          </p:val>
                                        </p:tav>
                                      </p:tavLst>
                                    </p:anim>
                                    <p:animEffect transition="in" filter="fade">
                                      <p:cBhvr>
                                        <p:cTn id="95" dur="500"/>
                                        <p:tgtEl>
                                          <p:spTgt spid="42"/>
                                        </p:tgtEl>
                                      </p:cBhvr>
                                    </p:animEffect>
                                  </p:childTnLst>
                                </p:cTn>
                              </p:par>
                            </p:childTnLst>
                          </p:cTn>
                        </p:par>
                        <p:par>
                          <p:cTn id="96" fill="hold">
                            <p:stCondLst>
                              <p:cond delay="13000"/>
                            </p:stCondLst>
                            <p:childTnLst>
                              <p:par>
                                <p:cTn id="97" presetID="12" presetClass="entr" presetSubtype="4" fill="hold" grpId="0"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slide(fromBottom)">
                                      <p:cBhvr>
                                        <p:cTn id="99" dur="500"/>
                                        <p:tgtEl>
                                          <p:spTgt spid="79"/>
                                        </p:tgtEl>
                                      </p:cBhvr>
                                    </p:animEffect>
                                  </p:childTnLst>
                                </p:cTn>
                              </p:par>
                            </p:childTnLst>
                          </p:cTn>
                        </p:par>
                        <p:par>
                          <p:cTn id="100" fill="hold">
                            <p:stCondLst>
                              <p:cond delay="13500"/>
                            </p:stCondLst>
                            <p:childTnLst>
                              <p:par>
                                <p:cTn id="101" presetID="12" presetClass="entr" presetSubtype="4"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Effect transition="in" filter="slide(fromBottom)">
                                      <p:cBhvr>
                                        <p:cTn id="103" dur="500"/>
                                        <p:tgtEl>
                                          <p:spTgt spid="5"/>
                                        </p:tgtEl>
                                      </p:cBhvr>
                                    </p:animEffect>
                                  </p:childTnLst>
                                </p:cTn>
                              </p:par>
                            </p:childTnLst>
                          </p:cTn>
                        </p:par>
                        <p:par>
                          <p:cTn id="104" fill="hold">
                            <p:stCondLst>
                              <p:cond delay="14000"/>
                            </p:stCondLst>
                            <p:childTnLst>
                              <p:par>
                                <p:cTn id="105" presetID="53" presetClass="entr" presetSubtype="16" fill="hold" grpId="0" nodeType="after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Effect transition="in" filter="fade">
                                      <p:cBhvr>
                                        <p:cTn id="109" dur="500"/>
                                        <p:tgtEl>
                                          <p:spTgt spid="66"/>
                                        </p:tgtEl>
                                      </p:cBhvr>
                                    </p:animEffect>
                                  </p:childTnLst>
                                </p:cTn>
                              </p:par>
                            </p:childTnLst>
                          </p:cTn>
                        </p:par>
                        <p:par>
                          <p:cTn id="110" fill="hold">
                            <p:stCondLst>
                              <p:cond delay="14500"/>
                            </p:stCondLst>
                            <p:childTnLst>
                              <p:par>
                                <p:cTn id="111" presetID="53" presetClass="entr" presetSubtype="16" fill="hold" grpId="0" nodeType="afterEffect">
                                  <p:stCondLst>
                                    <p:cond delay="0"/>
                                  </p:stCondLst>
                                  <p:childTnLst>
                                    <p:set>
                                      <p:cBhvr>
                                        <p:cTn id="112" dur="1" fill="hold">
                                          <p:stCondLst>
                                            <p:cond delay="0"/>
                                          </p:stCondLst>
                                        </p:cTn>
                                        <p:tgtEl>
                                          <p:spTgt spid="45"/>
                                        </p:tgtEl>
                                        <p:attrNameLst>
                                          <p:attrName>style.visibility</p:attrName>
                                        </p:attrNameLst>
                                      </p:cBhvr>
                                      <p:to>
                                        <p:strVal val="visible"/>
                                      </p:to>
                                    </p:set>
                                    <p:anim calcmode="lin" valueType="num">
                                      <p:cBhvr>
                                        <p:cTn id="113" dur="500" fill="hold"/>
                                        <p:tgtEl>
                                          <p:spTgt spid="45"/>
                                        </p:tgtEl>
                                        <p:attrNameLst>
                                          <p:attrName>ppt_w</p:attrName>
                                        </p:attrNameLst>
                                      </p:cBhvr>
                                      <p:tavLst>
                                        <p:tav tm="0">
                                          <p:val>
                                            <p:fltVal val="0"/>
                                          </p:val>
                                        </p:tav>
                                        <p:tav tm="100000">
                                          <p:val>
                                            <p:strVal val="#ppt_w"/>
                                          </p:val>
                                        </p:tav>
                                      </p:tavLst>
                                    </p:anim>
                                    <p:anim calcmode="lin" valueType="num">
                                      <p:cBhvr>
                                        <p:cTn id="114" dur="500" fill="hold"/>
                                        <p:tgtEl>
                                          <p:spTgt spid="45"/>
                                        </p:tgtEl>
                                        <p:attrNameLst>
                                          <p:attrName>ppt_h</p:attrName>
                                        </p:attrNameLst>
                                      </p:cBhvr>
                                      <p:tavLst>
                                        <p:tav tm="0">
                                          <p:val>
                                            <p:fltVal val="0"/>
                                          </p:val>
                                        </p:tav>
                                        <p:tav tm="100000">
                                          <p:val>
                                            <p:strVal val="#ppt_h"/>
                                          </p:val>
                                        </p:tav>
                                      </p:tavLst>
                                    </p:anim>
                                    <p:animEffect transition="in" filter="fade">
                                      <p:cBhvr>
                                        <p:cTn id="115" dur="500"/>
                                        <p:tgtEl>
                                          <p:spTgt spid="45"/>
                                        </p:tgtEl>
                                      </p:cBhvr>
                                    </p:animEffect>
                                  </p:childTnLst>
                                </p:cTn>
                              </p:par>
                            </p:childTnLst>
                          </p:cTn>
                        </p:par>
                        <p:par>
                          <p:cTn id="116" fill="hold">
                            <p:stCondLst>
                              <p:cond delay="15000"/>
                            </p:stCondLst>
                            <p:childTnLst>
                              <p:par>
                                <p:cTn id="117" presetID="12" presetClass="entr" presetSubtype="4" fill="hold" grpId="0" nodeType="afterEffect">
                                  <p:stCondLst>
                                    <p:cond delay="0"/>
                                  </p:stCondLst>
                                  <p:childTnLst>
                                    <p:set>
                                      <p:cBhvr>
                                        <p:cTn id="118" dur="1" fill="hold">
                                          <p:stCondLst>
                                            <p:cond delay="0"/>
                                          </p:stCondLst>
                                        </p:cTn>
                                        <p:tgtEl>
                                          <p:spTgt spid="82"/>
                                        </p:tgtEl>
                                        <p:attrNameLst>
                                          <p:attrName>style.visibility</p:attrName>
                                        </p:attrNameLst>
                                      </p:cBhvr>
                                      <p:to>
                                        <p:strVal val="visible"/>
                                      </p:to>
                                    </p:set>
                                    <p:animEffect transition="in" filter="slide(fromBottom)">
                                      <p:cBhvr>
                                        <p:cTn id="119" dur="500"/>
                                        <p:tgtEl>
                                          <p:spTgt spid="82"/>
                                        </p:tgtEl>
                                      </p:cBhvr>
                                    </p:animEffect>
                                  </p:childTnLst>
                                </p:cTn>
                              </p:par>
                            </p:childTnLst>
                          </p:cTn>
                        </p:par>
                        <p:par>
                          <p:cTn id="120" fill="hold">
                            <p:stCondLst>
                              <p:cond delay="15500"/>
                            </p:stCondLst>
                            <p:childTnLst>
                              <p:par>
                                <p:cTn id="121" presetID="12" presetClass="entr" presetSubtype="4" fill="hold" nodeType="afterEffect">
                                  <p:stCondLst>
                                    <p:cond delay="0"/>
                                  </p:stCondLst>
                                  <p:childTnLst>
                                    <p:set>
                                      <p:cBhvr>
                                        <p:cTn id="122" dur="1" fill="hold">
                                          <p:stCondLst>
                                            <p:cond delay="0"/>
                                          </p:stCondLst>
                                        </p:cTn>
                                        <p:tgtEl>
                                          <p:spTgt spid="6"/>
                                        </p:tgtEl>
                                        <p:attrNameLst>
                                          <p:attrName>style.visibility</p:attrName>
                                        </p:attrNameLst>
                                      </p:cBhvr>
                                      <p:to>
                                        <p:strVal val="visible"/>
                                      </p:to>
                                    </p:set>
                                    <p:animEffect transition="in" filter="slide(fromBottom)">
                                      <p:cBhvr>
                                        <p:cTn id="123" dur="500"/>
                                        <p:tgtEl>
                                          <p:spTgt spid="6"/>
                                        </p:tgtEl>
                                      </p:cBhvr>
                                    </p:animEffect>
                                  </p:childTnLst>
                                </p:cTn>
                              </p:par>
                            </p:childTnLst>
                          </p:cTn>
                        </p:par>
                        <p:par>
                          <p:cTn id="124" fill="hold">
                            <p:stCondLst>
                              <p:cond delay="16000"/>
                            </p:stCondLst>
                            <p:childTnLst>
                              <p:par>
                                <p:cTn id="125" presetID="53" presetClass="entr" presetSubtype="16"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 calcmode="lin" valueType="num">
                                      <p:cBhvr>
                                        <p:cTn id="127" dur="500" fill="hold"/>
                                        <p:tgtEl>
                                          <p:spTgt spid="67"/>
                                        </p:tgtEl>
                                        <p:attrNameLst>
                                          <p:attrName>ppt_w</p:attrName>
                                        </p:attrNameLst>
                                      </p:cBhvr>
                                      <p:tavLst>
                                        <p:tav tm="0">
                                          <p:val>
                                            <p:fltVal val="0"/>
                                          </p:val>
                                        </p:tav>
                                        <p:tav tm="100000">
                                          <p:val>
                                            <p:strVal val="#ppt_w"/>
                                          </p:val>
                                        </p:tav>
                                      </p:tavLst>
                                    </p:anim>
                                    <p:anim calcmode="lin" valueType="num">
                                      <p:cBhvr>
                                        <p:cTn id="128" dur="500" fill="hold"/>
                                        <p:tgtEl>
                                          <p:spTgt spid="67"/>
                                        </p:tgtEl>
                                        <p:attrNameLst>
                                          <p:attrName>ppt_h</p:attrName>
                                        </p:attrNameLst>
                                      </p:cBhvr>
                                      <p:tavLst>
                                        <p:tav tm="0">
                                          <p:val>
                                            <p:fltVal val="0"/>
                                          </p:val>
                                        </p:tav>
                                        <p:tav tm="100000">
                                          <p:val>
                                            <p:strVal val="#ppt_h"/>
                                          </p:val>
                                        </p:tav>
                                      </p:tavLst>
                                    </p:anim>
                                    <p:animEffect transition="in" filter="fade">
                                      <p:cBhvr>
                                        <p:cTn id="129" dur="500"/>
                                        <p:tgtEl>
                                          <p:spTgt spid="67"/>
                                        </p:tgtEl>
                                      </p:cBhvr>
                                    </p:animEffect>
                                  </p:childTnLst>
                                </p:cTn>
                              </p:par>
                            </p:childTnLst>
                          </p:cTn>
                        </p:par>
                        <p:par>
                          <p:cTn id="130" fill="hold">
                            <p:stCondLst>
                              <p:cond delay="16500"/>
                            </p:stCondLst>
                            <p:childTnLst>
                              <p:par>
                                <p:cTn id="131" presetID="53" presetClass="entr" presetSubtype="16" fill="hold" grpId="0" nodeType="afterEffect">
                                  <p:stCondLst>
                                    <p:cond delay="0"/>
                                  </p:stCondLst>
                                  <p:childTnLst>
                                    <p:set>
                                      <p:cBhvr>
                                        <p:cTn id="132" dur="1" fill="hold">
                                          <p:stCondLst>
                                            <p:cond delay="0"/>
                                          </p:stCondLst>
                                        </p:cTn>
                                        <p:tgtEl>
                                          <p:spTgt spid="46"/>
                                        </p:tgtEl>
                                        <p:attrNameLst>
                                          <p:attrName>style.visibility</p:attrName>
                                        </p:attrNameLst>
                                      </p:cBhvr>
                                      <p:to>
                                        <p:strVal val="visible"/>
                                      </p:to>
                                    </p:set>
                                    <p:anim calcmode="lin" valueType="num">
                                      <p:cBhvr>
                                        <p:cTn id="133" dur="500" fill="hold"/>
                                        <p:tgtEl>
                                          <p:spTgt spid="46"/>
                                        </p:tgtEl>
                                        <p:attrNameLst>
                                          <p:attrName>ppt_w</p:attrName>
                                        </p:attrNameLst>
                                      </p:cBhvr>
                                      <p:tavLst>
                                        <p:tav tm="0">
                                          <p:val>
                                            <p:fltVal val="0"/>
                                          </p:val>
                                        </p:tav>
                                        <p:tav tm="100000">
                                          <p:val>
                                            <p:strVal val="#ppt_w"/>
                                          </p:val>
                                        </p:tav>
                                      </p:tavLst>
                                    </p:anim>
                                    <p:anim calcmode="lin" valueType="num">
                                      <p:cBhvr>
                                        <p:cTn id="134" dur="500" fill="hold"/>
                                        <p:tgtEl>
                                          <p:spTgt spid="46"/>
                                        </p:tgtEl>
                                        <p:attrNameLst>
                                          <p:attrName>ppt_h</p:attrName>
                                        </p:attrNameLst>
                                      </p:cBhvr>
                                      <p:tavLst>
                                        <p:tav tm="0">
                                          <p:val>
                                            <p:fltVal val="0"/>
                                          </p:val>
                                        </p:tav>
                                        <p:tav tm="100000">
                                          <p:val>
                                            <p:strVal val="#ppt_h"/>
                                          </p:val>
                                        </p:tav>
                                      </p:tavLst>
                                    </p:anim>
                                    <p:animEffect transition="in" filter="fade">
                                      <p:cBhvr>
                                        <p:cTn id="135" dur="500"/>
                                        <p:tgtEl>
                                          <p:spTgt spid="46"/>
                                        </p:tgtEl>
                                      </p:cBhvr>
                                    </p:animEffect>
                                  </p:childTnLst>
                                </p:cTn>
                              </p:par>
                            </p:childTnLst>
                          </p:cTn>
                        </p:par>
                        <p:par>
                          <p:cTn id="136" fill="hold">
                            <p:stCondLst>
                              <p:cond delay="17000"/>
                            </p:stCondLst>
                            <p:childTnLst>
                              <p:par>
                                <p:cTn id="137" presetID="12" presetClass="entr" presetSubtype="4" fill="hold" grpId="0" nodeType="afterEffect">
                                  <p:stCondLst>
                                    <p:cond delay="0"/>
                                  </p:stCondLst>
                                  <p:childTnLst>
                                    <p:set>
                                      <p:cBhvr>
                                        <p:cTn id="138" dur="1" fill="hold">
                                          <p:stCondLst>
                                            <p:cond delay="0"/>
                                          </p:stCondLst>
                                        </p:cTn>
                                        <p:tgtEl>
                                          <p:spTgt spid="83"/>
                                        </p:tgtEl>
                                        <p:attrNameLst>
                                          <p:attrName>style.visibility</p:attrName>
                                        </p:attrNameLst>
                                      </p:cBhvr>
                                      <p:to>
                                        <p:strVal val="visible"/>
                                      </p:to>
                                    </p:set>
                                    <p:animEffect transition="in" filter="slide(fromBottom)">
                                      <p:cBhvr>
                                        <p:cTn id="139" dur="500"/>
                                        <p:tgtEl>
                                          <p:spTgt spid="83"/>
                                        </p:tgtEl>
                                      </p:cBhvr>
                                    </p:animEffect>
                                  </p:childTnLst>
                                </p:cTn>
                              </p:par>
                            </p:childTnLst>
                          </p:cTn>
                        </p:par>
                        <p:par>
                          <p:cTn id="140" fill="hold">
                            <p:stCondLst>
                              <p:cond delay="17500"/>
                            </p:stCondLst>
                            <p:childTnLst>
                              <p:par>
                                <p:cTn id="141" presetID="12" presetClass="entr" presetSubtype="4" fill="hold" nodeType="afterEffect">
                                  <p:stCondLst>
                                    <p:cond delay="0"/>
                                  </p:stCondLst>
                                  <p:childTnLst>
                                    <p:set>
                                      <p:cBhvr>
                                        <p:cTn id="142" dur="1" fill="hold">
                                          <p:stCondLst>
                                            <p:cond delay="0"/>
                                          </p:stCondLst>
                                        </p:cTn>
                                        <p:tgtEl>
                                          <p:spTgt spid="7"/>
                                        </p:tgtEl>
                                        <p:attrNameLst>
                                          <p:attrName>style.visibility</p:attrName>
                                        </p:attrNameLst>
                                      </p:cBhvr>
                                      <p:to>
                                        <p:strVal val="visible"/>
                                      </p:to>
                                    </p:set>
                                    <p:animEffect transition="in" filter="slide(fromBottom)">
                                      <p:cBhvr>
                                        <p:cTn id="1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8" grpId="0" animBg="1"/>
      <p:bldP spid="37" grpId="0" animBg="1"/>
      <p:bldP spid="52" grpId="0" animBg="1"/>
      <p:bldP spid="54" grpId="0" animBg="1"/>
      <p:bldP spid="56" grpId="0" animBg="1"/>
      <p:bldP spid="63" grpId="0" animBg="1"/>
      <p:bldP spid="64" grpId="0" animBg="1"/>
      <p:bldP spid="65" grpId="0" animBg="1"/>
      <p:bldP spid="66" grpId="0" animBg="1"/>
      <p:bldP spid="67" grpId="0" animBg="1"/>
      <p:bldP spid="76" grpId="0"/>
      <p:bldP spid="78" grpId="0"/>
      <p:bldP spid="79" grpId="0"/>
      <p:bldP spid="82" grpId="0"/>
      <p:bldP spid="83" grpId="0"/>
      <p:bldP spid="36" grpId="0" animBg="1"/>
      <p:bldP spid="53" grpId="0" animBg="1"/>
      <p:bldP spid="40" grpId="0" animBg="1"/>
      <p:bldP spid="55" grpId="0" animBg="1"/>
      <p:bldP spid="42" grpId="0" animBg="1"/>
      <p:bldP spid="43" grpId="0" animBg="1"/>
      <p:bldP spid="44" grpId="0" animBg="1"/>
      <p:bldP spid="45" grpId="0" animBg="1"/>
      <p:bldP spid="4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2" name="Group 1363"/>
          <p:cNvGrpSpPr>
            <a:grpSpLocks noChangeAspect="1"/>
          </p:cNvGrpSpPr>
          <p:nvPr/>
        </p:nvGrpSpPr>
        <p:grpSpPr bwMode="auto">
          <a:xfrm>
            <a:off x="-166255" y="-211419"/>
            <a:ext cx="12675756" cy="7318801"/>
            <a:chOff x="93" y="1"/>
            <a:chExt cx="7482" cy="4320"/>
          </a:xfrm>
          <a:solidFill>
            <a:schemeClr val="bg1">
              <a:alpha val="39000"/>
            </a:schemeClr>
          </a:solidFill>
        </p:grpSpPr>
        <p:sp>
          <p:nvSpPr>
            <p:cNvPr id="223" name="Freeform 1364"/>
            <p:cNvSpPr>
              <a:spLocks noEditPoints="1"/>
            </p:cNvSpPr>
            <p:nvPr/>
          </p:nvSpPr>
          <p:spPr bwMode="auto">
            <a:xfrm>
              <a:off x="6531" y="585"/>
              <a:ext cx="1044" cy="1633"/>
            </a:xfrm>
            <a:custGeom>
              <a:avLst/>
              <a:gdLst>
                <a:gd name="T0" fmla="*/ 64 w 780"/>
                <a:gd name="T1" fmla="*/ 1059 h 1224"/>
                <a:gd name="T2" fmla="*/ 123 w 780"/>
                <a:gd name="T3" fmla="*/ 1045 h 1224"/>
                <a:gd name="T4" fmla="*/ 35 w 780"/>
                <a:gd name="T5" fmla="*/ 1043 h 1224"/>
                <a:gd name="T6" fmla="*/ 107 w 780"/>
                <a:gd name="T7" fmla="*/ 1044 h 1224"/>
                <a:gd name="T8" fmla="*/ 339 w 780"/>
                <a:gd name="T9" fmla="*/ 604 h 1224"/>
                <a:gd name="T10" fmla="*/ 466 w 780"/>
                <a:gd name="T11" fmla="*/ 604 h 1224"/>
                <a:gd name="T12" fmla="*/ 583 w 780"/>
                <a:gd name="T13" fmla="*/ 669 h 1224"/>
                <a:gd name="T14" fmla="*/ 331 w 780"/>
                <a:gd name="T15" fmla="*/ 604 h 1224"/>
                <a:gd name="T16" fmla="*/ 624 w 780"/>
                <a:gd name="T17" fmla="*/ 373 h 1224"/>
                <a:gd name="T18" fmla="*/ 429 w 780"/>
                <a:gd name="T19" fmla="*/ 189 h 1224"/>
                <a:gd name="T20" fmla="*/ 765 w 780"/>
                <a:gd name="T21" fmla="*/ 15 h 1224"/>
                <a:gd name="T22" fmla="*/ 185 w 780"/>
                <a:gd name="T23" fmla="*/ 367 h 1224"/>
                <a:gd name="T24" fmla="*/ 174 w 780"/>
                <a:gd name="T25" fmla="*/ 369 h 1224"/>
                <a:gd name="T26" fmla="*/ 58 w 780"/>
                <a:gd name="T27" fmla="*/ 15 h 1224"/>
                <a:gd name="T28" fmla="*/ 177 w 780"/>
                <a:gd name="T29" fmla="*/ 101 h 1224"/>
                <a:gd name="T30" fmla="*/ 497 w 780"/>
                <a:gd name="T31" fmla="*/ 404 h 1224"/>
                <a:gd name="T32" fmla="*/ 440 w 780"/>
                <a:gd name="T33" fmla="*/ 349 h 1224"/>
                <a:gd name="T34" fmla="*/ 178 w 780"/>
                <a:gd name="T35" fmla="*/ 90 h 1224"/>
                <a:gd name="T36" fmla="*/ 243 w 780"/>
                <a:gd name="T37" fmla="*/ 15 h 1224"/>
                <a:gd name="T38" fmla="*/ 408 w 780"/>
                <a:gd name="T39" fmla="*/ 181 h 1224"/>
                <a:gd name="T40" fmla="*/ 601 w 780"/>
                <a:gd name="T41" fmla="*/ 361 h 1224"/>
                <a:gd name="T42" fmla="*/ 635 w 780"/>
                <a:gd name="T43" fmla="*/ 384 h 1224"/>
                <a:gd name="T44" fmla="*/ 72 w 780"/>
                <a:gd name="T45" fmla="*/ 0 h 1224"/>
                <a:gd name="T46" fmla="*/ 43 w 780"/>
                <a:gd name="T47" fmla="*/ 418 h 1224"/>
                <a:gd name="T48" fmla="*/ 52 w 780"/>
                <a:gd name="T49" fmla="*/ 435 h 1224"/>
                <a:gd name="T50" fmla="*/ 331 w 780"/>
                <a:gd name="T51" fmla="*/ 441 h 1224"/>
                <a:gd name="T52" fmla="*/ 209 w 780"/>
                <a:gd name="T53" fmla="*/ 596 h 1224"/>
                <a:gd name="T54" fmla="*/ 210 w 780"/>
                <a:gd name="T55" fmla="*/ 675 h 1224"/>
                <a:gd name="T56" fmla="*/ 590 w 780"/>
                <a:gd name="T57" fmla="*/ 677 h 1224"/>
                <a:gd name="T58" fmla="*/ 594 w 780"/>
                <a:gd name="T59" fmla="*/ 643 h 1224"/>
                <a:gd name="T60" fmla="*/ 556 w 780"/>
                <a:gd name="T61" fmla="*/ 771 h 1224"/>
                <a:gd name="T62" fmla="*/ 388 w 780"/>
                <a:gd name="T63" fmla="*/ 745 h 1224"/>
                <a:gd name="T64" fmla="*/ 171 w 780"/>
                <a:gd name="T65" fmla="*/ 801 h 1224"/>
                <a:gd name="T66" fmla="*/ 325 w 780"/>
                <a:gd name="T67" fmla="*/ 817 h 1224"/>
                <a:gd name="T68" fmla="*/ 234 w 780"/>
                <a:gd name="T69" fmla="*/ 873 h 1224"/>
                <a:gd name="T70" fmla="*/ 112 w 780"/>
                <a:gd name="T71" fmla="*/ 953 h 1224"/>
                <a:gd name="T72" fmla="*/ 97 w 780"/>
                <a:gd name="T73" fmla="*/ 955 h 1224"/>
                <a:gd name="T74" fmla="*/ 112 w 780"/>
                <a:gd name="T75" fmla="*/ 1224 h 1224"/>
                <a:gd name="T76" fmla="*/ 155 w 780"/>
                <a:gd name="T77" fmla="*/ 887 h 1224"/>
                <a:gd name="T78" fmla="*/ 381 w 780"/>
                <a:gd name="T79" fmla="*/ 892 h 1224"/>
                <a:gd name="T80" fmla="*/ 263 w 780"/>
                <a:gd name="T81" fmla="*/ 821 h 1224"/>
                <a:gd name="T82" fmla="*/ 208 w 780"/>
                <a:gd name="T83" fmla="*/ 743 h 1224"/>
                <a:gd name="T84" fmla="*/ 454 w 780"/>
                <a:gd name="T85" fmla="*/ 770 h 1224"/>
                <a:gd name="T86" fmla="*/ 615 w 780"/>
                <a:gd name="T87" fmla="*/ 771 h 1224"/>
                <a:gd name="T88" fmla="*/ 591 w 780"/>
                <a:gd name="T89" fmla="*/ 601 h 1224"/>
                <a:gd name="T90" fmla="*/ 470 w 780"/>
                <a:gd name="T91" fmla="*/ 441 h 1224"/>
                <a:gd name="T92" fmla="*/ 780 w 780"/>
                <a:gd name="T93" fmla="*/ 28 h 1224"/>
                <a:gd name="T94" fmla="*/ 772 w 780"/>
                <a:gd name="T95" fmla="*/ 8 h 1224"/>
                <a:gd name="T96" fmla="*/ 752 w 780"/>
                <a:gd name="T97" fmla="*/ 0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80" h="1224">
                  <a:moveTo>
                    <a:pt x="121" y="1211"/>
                  </a:moveTo>
                  <a:cubicBezTo>
                    <a:pt x="113" y="1211"/>
                    <a:pt x="104" y="1209"/>
                    <a:pt x="95" y="1206"/>
                  </a:cubicBezTo>
                  <a:cubicBezTo>
                    <a:pt x="31" y="1183"/>
                    <a:pt x="9" y="1121"/>
                    <a:pt x="29" y="1060"/>
                  </a:cubicBezTo>
                  <a:cubicBezTo>
                    <a:pt x="40" y="1059"/>
                    <a:pt x="52" y="1059"/>
                    <a:pt x="64" y="1059"/>
                  </a:cubicBezTo>
                  <a:cubicBezTo>
                    <a:pt x="108" y="1059"/>
                    <a:pt x="154" y="1064"/>
                    <a:pt x="198" y="1065"/>
                  </a:cubicBezTo>
                  <a:cubicBezTo>
                    <a:pt x="208" y="1132"/>
                    <a:pt x="179" y="1211"/>
                    <a:pt x="121" y="1211"/>
                  </a:cubicBezTo>
                  <a:moveTo>
                    <a:pt x="194" y="1048"/>
                  </a:moveTo>
                  <a:cubicBezTo>
                    <a:pt x="171" y="1048"/>
                    <a:pt x="147" y="1046"/>
                    <a:pt x="123" y="1045"/>
                  </a:cubicBezTo>
                  <a:cubicBezTo>
                    <a:pt x="124" y="1030"/>
                    <a:pt x="122" y="1016"/>
                    <a:pt x="122" y="1002"/>
                  </a:cubicBezTo>
                  <a:cubicBezTo>
                    <a:pt x="122" y="993"/>
                    <a:pt x="124" y="983"/>
                    <a:pt x="123" y="973"/>
                  </a:cubicBezTo>
                  <a:cubicBezTo>
                    <a:pt x="161" y="980"/>
                    <a:pt x="185" y="1011"/>
                    <a:pt x="194" y="1048"/>
                  </a:cubicBezTo>
                  <a:moveTo>
                    <a:pt x="35" y="1043"/>
                  </a:moveTo>
                  <a:cubicBezTo>
                    <a:pt x="43" y="1025"/>
                    <a:pt x="54" y="1008"/>
                    <a:pt x="66" y="993"/>
                  </a:cubicBezTo>
                  <a:cubicBezTo>
                    <a:pt x="78" y="977"/>
                    <a:pt x="91" y="974"/>
                    <a:pt x="107" y="972"/>
                  </a:cubicBezTo>
                  <a:cubicBezTo>
                    <a:pt x="108" y="982"/>
                    <a:pt x="106" y="995"/>
                    <a:pt x="107" y="1005"/>
                  </a:cubicBezTo>
                  <a:cubicBezTo>
                    <a:pt x="108" y="1018"/>
                    <a:pt x="108" y="1031"/>
                    <a:pt x="107" y="1044"/>
                  </a:cubicBezTo>
                  <a:cubicBezTo>
                    <a:pt x="92" y="1043"/>
                    <a:pt x="78" y="1042"/>
                    <a:pt x="64" y="1042"/>
                  </a:cubicBezTo>
                  <a:cubicBezTo>
                    <a:pt x="54" y="1042"/>
                    <a:pt x="44" y="1043"/>
                    <a:pt x="35" y="1043"/>
                  </a:cubicBezTo>
                  <a:moveTo>
                    <a:pt x="335" y="608"/>
                  </a:moveTo>
                  <a:cubicBezTo>
                    <a:pt x="337" y="608"/>
                    <a:pt x="339" y="607"/>
                    <a:pt x="339" y="604"/>
                  </a:cubicBezTo>
                  <a:cubicBezTo>
                    <a:pt x="339" y="441"/>
                    <a:pt x="339" y="441"/>
                    <a:pt x="339" y="441"/>
                  </a:cubicBezTo>
                  <a:cubicBezTo>
                    <a:pt x="462" y="441"/>
                    <a:pt x="462" y="441"/>
                    <a:pt x="462" y="441"/>
                  </a:cubicBezTo>
                  <a:cubicBezTo>
                    <a:pt x="462" y="601"/>
                    <a:pt x="462" y="601"/>
                    <a:pt x="462" y="601"/>
                  </a:cubicBezTo>
                  <a:cubicBezTo>
                    <a:pt x="462" y="603"/>
                    <a:pt x="464" y="604"/>
                    <a:pt x="466" y="604"/>
                  </a:cubicBezTo>
                  <a:cubicBezTo>
                    <a:pt x="466" y="604"/>
                    <a:pt x="466" y="604"/>
                    <a:pt x="467" y="604"/>
                  </a:cubicBezTo>
                  <a:cubicBezTo>
                    <a:pt x="467" y="605"/>
                    <a:pt x="468" y="605"/>
                    <a:pt x="468" y="605"/>
                  </a:cubicBezTo>
                  <a:cubicBezTo>
                    <a:pt x="583" y="605"/>
                    <a:pt x="583" y="605"/>
                    <a:pt x="583" y="605"/>
                  </a:cubicBezTo>
                  <a:cubicBezTo>
                    <a:pt x="583" y="669"/>
                    <a:pt x="583" y="669"/>
                    <a:pt x="583" y="669"/>
                  </a:cubicBezTo>
                  <a:cubicBezTo>
                    <a:pt x="216" y="669"/>
                    <a:pt x="216" y="669"/>
                    <a:pt x="216" y="669"/>
                  </a:cubicBezTo>
                  <a:cubicBezTo>
                    <a:pt x="216" y="603"/>
                    <a:pt x="216" y="603"/>
                    <a:pt x="216" y="603"/>
                  </a:cubicBezTo>
                  <a:cubicBezTo>
                    <a:pt x="331" y="603"/>
                    <a:pt x="331" y="603"/>
                    <a:pt x="331" y="603"/>
                  </a:cubicBezTo>
                  <a:cubicBezTo>
                    <a:pt x="331" y="604"/>
                    <a:pt x="331" y="604"/>
                    <a:pt x="331" y="604"/>
                  </a:cubicBezTo>
                  <a:cubicBezTo>
                    <a:pt x="331" y="607"/>
                    <a:pt x="333" y="608"/>
                    <a:pt x="335" y="608"/>
                  </a:cubicBezTo>
                  <a:moveTo>
                    <a:pt x="630" y="379"/>
                  </a:moveTo>
                  <a:cubicBezTo>
                    <a:pt x="630" y="378"/>
                    <a:pt x="630" y="378"/>
                    <a:pt x="628" y="377"/>
                  </a:cubicBezTo>
                  <a:cubicBezTo>
                    <a:pt x="627" y="375"/>
                    <a:pt x="625" y="374"/>
                    <a:pt x="624" y="373"/>
                  </a:cubicBezTo>
                  <a:cubicBezTo>
                    <a:pt x="619" y="369"/>
                    <a:pt x="615" y="365"/>
                    <a:pt x="611" y="360"/>
                  </a:cubicBezTo>
                  <a:cubicBezTo>
                    <a:pt x="603" y="351"/>
                    <a:pt x="597" y="342"/>
                    <a:pt x="589" y="333"/>
                  </a:cubicBezTo>
                  <a:cubicBezTo>
                    <a:pt x="571" y="316"/>
                    <a:pt x="552" y="302"/>
                    <a:pt x="535" y="285"/>
                  </a:cubicBezTo>
                  <a:cubicBezTo>
                    <a:pt x="502" y="250"/>
                    <a:pt x="466" y="218"/>
                    <a:pt x="429" y="189"/>
                  </a:cubicBezTo>
                  <a:cubicBezTo>
                    <a:pt x="408" y="173"/>
                    <a:pt x="390" y="151"/>
                    <a:pt x="373" y="132"/>
                  </a:cubicBezTo>
                  <a:cubicBezTo>
                    <a:pt x="358" y="115"/>
                    <a:pt x="342" y="99"/>
                    <a:pt x="325" y="83"/>
                  </a:cubicBezTo>
                  <a:cubicBezTo>
                    <a:pt x="300" y="62"/>
                    <a:pt x="278" y="38"/>
                    <a:pt x="255" y="15"/>
                  </a:cubicBezTo>
                  <a:cubicBezTo>
                    <a:pt x="765" y="15"/>
                    <a:pt x="765" y="15"/>
                    <a:pt x="765" y="15"/>
                  </a:cubicBezTo>
                  <a:cubicBezTo>
                    <a:pt x="765" y="424"/>
                    <a:pt x="765" y="424"/>
                    <a:pt x="765" y="424"/>
                  </a:cubicBezTo>
                  <a:cubicBezTo>
                    <a:pt x="250" y="424"/>
                    <a:pt x="250" y="424"/>
                    <a:pt x="250" y="424"/>
                  </a:cubicBezTo>
                  <a:cubicBezTo>
                    <a:pt x="244" y="419"/>
                    <a:pt x="237" y="414"/>
                    <a:pt x="232" y="409"/>
                  </a:cubicBezTo>
                  <a:cubicBezTo>
                    <a:pt x="216" y="396"/>
                    <a:pt x="201" y="381"/>
                    <a:pt x="185" y="367"/>
                  </a:cubicBezTo>
                  <a:cubicBezTo>
                    <a:pt x="155" y="342"/>
                    <a:pt x="125" y="316"/>
                    <a:pt x="97" y="288"/>
                  </a:cubicBezTo>
                  <a:cubicBezTo>
                    <a:pt x="96" y="287"/>
                    <a:pt x="95" y="287"/>
                    <a:pt x="94" y="287"/>
                  </a:cubicBezTo>
                  <a:cubicBezTo>
                    <a:pt x="91" y="287"/>
                    <a:pt x="88" y="291"/>
                    <a:pt x="91" y="294"/>
                  </a:cubicBezTo>
                  <a:cubicBezTo>
                    <a:pt x="118" y="320"/>
                    <a:pt x="146" y="345"/>
                    <a:pt x="174" y="369"/>
                  </a:cubicBezTo>
                  <a:cubicBezTo>
                    <a:pt x="190" y="382"/>
                    <a:pt x="205" y="397"/>
                    <a:pt x="221" y="410"/>
                  </a:cubicBezTo>
                  <a:cubicBezTo>
                    <a:pt x="225" y="414"/>
                    <a:pt x="232" y="419"/>
                    <a:pt x="238" y="424"/>
                  </a:cubicBezTo>
                  <a:cubicBezTo>
                    <a:pt x="58" y="424"/>
                    <a:pt x="58" y="424"/>
                    <a:pt x="58" y="424"/>
                  </a:cubicBezTo>
                  <a:cubicBezTo>
                    <a:pt x="58" y="15"/>
                    <a:pt x="58" y="15"/>
                    <a:pt x="58" y="15"/>
                  </a:cubicBezTo>
                  <a:cubicBezTo>
                    <a:pt x="75" y="15"/>
                    <a:pt x="75" y="15"/>
                    <a:pt x="75" y="15"/>
                  </a:cubicBezTo>
                  <a:cubicBezTo>
                    <a:pt x="78" y="18"/>
                    <a:pt x="82" y="21"/>
                    <a:pt x="86" y="25"/>
                  </a:cubicBezTo>
                  <a:cubicBezTo>
                    <a:pt x="92" y="33"/>
                    <a:pt x="100" y="41"/>
                    <a:pt x="108" y="47"/>
                  </a:cubicBezTo>
                  <a:cubicBezTo>
                    <a:pt x="131" y="65"/>
                    <a:pt x="155" y="81"/>
                    <a:pt x="177" y="101"/>
                  </a:cubicBezTo>
                  <a:cubicBezTo>
                    <a:pt x="216" y="134"/>
                    <a:pt x="248" y="175"/>
                    <a:pt x="286" y="210"/>
                  </a:cubicBezTo>
                  <a:cubicBezTo>
                    <a:pt x="325" y="244"/>
                    <a:pt x="358" y="283"/>
                    <a:pt x="395" y="319"/>
                  </a:cubicBezTo>
                  <a:cubicBezTo>
                    <a:pt x="414" y="338"/>
                    <a:pt x="436" y="354"/>
                    <a:pt x="456" y="372"/>
                  </a:cubicBezTo>
                  <a:cubicBezTo>
                    <a:pt x="468" y="382"/>
                    <a:pt x="482" y="400"/>
                    <a:pt x="497" y="404"/>
                  </a:cubicBezTo>
                  <a:cubicBezTo>
                    <a:pt x="498" y="404"/>
                    <a:pt x="498" y="405"/>
                    <a:pt x="498" y="405"/>
                  </a:cubicBezTo>
                  <a:cubicBezTo>
                    <a:pt x="503" y="405"/>
                    <a:pt x="504" y="398"/>
                    <a:pt x="499" y="397"/>
                  </a:cubicBezTo>
                  <a:cubicBezTo>
                    <a:pt x="490" y="394"/>
                    <a:pt x="480" y="382"/>
                    <a:pt x="472" y="375"/>
                  </a:cubicBezTo>
                  <a:cubicBezTo>
                    <a:pt x="462" y="366"/>
                    <a:pt x="451" y="358"/>
                    <a:pt x="440" y="349"/>
                  </a:cubicBezTo>
                  <a:cubicBezTo>
                    <a:pt x="421" y="333"/>
                    <a:pt x="403" y="317"/>
                    <a:pt x="385" y="300"/>
                  </a:cubicBezTo>
                  <a:cubicBezTo>
                    <a:pt x="368" y="283"/>
                    <a:pt x="353" y="264"/>
                    <a:pt x="337" y="246"/>
                  </a:cubicBezTo>
                  <a:cubicBezTo>
                    <a:pt x="320" y="228"/>
                    <a:pt x="300" y="212"/>
                    <a:pt x="282" y="194"/>
                  </a:cubicBezTo>
                  <a:cubicBezTo>
                    <a:pt x="247" y="160"/>
                    <a:pt x="215" y="122"/>
                    <a:pt x="178" y="90"/>
                  </a:cubicBezTo>
                  <a:cubicBezTo>
                    <a:pt x="160" y="75"/>
                    <a:pt x="142" y="61"/>
                    <a:pt x="123" y="48"/>
                  </a:cubicBezTo>
                  <a:cubicBezTo>
                    <a:pt x="112" y="40"/>
                    <a:pt x="101" y="30"/>
                    <a:pt x="91" y="19"/>
                  </a:cubicBezTo>
                  <a:cubicBezTo>
                    <a:pt x="90" y="18"/>
                    <a:pt x="89" y="16"/>
                    <a:pt x="87" y="15"/>
                  </a:cubicBezTo>
                  <a:cubicBezTo>
                    <a:pt x="243" y="15"/>
                    <a:pt x="243" y="15"/>
                    <a:pt x="243" y="15"/>
                  </a:cubicBezTo>
                  <a:cubicBezTo>
                    <a:pt x="253" y="25"/>
                    <a:pt x="263" y="36"/>
                    <a:pt x="273" y="46"/>
                  </a:cubicBezTo>
                  <a:cubicBezTo>
                    <a:pt x="290" y="64"/>
                    <a:pt x="309" y="79"/>
                    <a:pt x="327" y="96"/>
                  </a:cubicBezTo>
                  <a:cubicBezTo>
                    <a:pt x="346" y="114"/>
                    <a:pt x="364" y="133"/>
                    <a:pt x="382" y="152"/>
                  </a:cubicBezTo>
                  <a:cubicBezTo>
                    <a:pt x="390" y="162"/>
                    <a:pt x="399" y="171"/>
                    <a:pt x="408" y="181"/>
                  </a:cubicBezTo>
                  <a:cubicBezTo>
                    <a:pt x="415" y="188"/>
                    <a:pt x="425" y="194"/>
                    <a:pt x="432" y="202"/>
                  </a:cubicBezTo>
                  <a:cubicBezTo>
                    <a:pt x="449" y="220"/>
                    <a:pt x="471" y="235"/>
                    <a:pt x="490" y="252"/>
                  </a:cubicBezTo>
                  <a:cubicBezTo>
                    <a:pt x="511" y="270"/>
                    <a:pt x="530" y="290"/>
                    <a:pt x="550" y="309"/>
                  </a:cubicBezTo>
                  <a:cubicBezTo>
                    <a:pt x="568" y="326"/>
                    <a:pt x="585" y="342"/>
                    <a:pt x="601" y="361"/>
                  </a:cubicBezTo>
                  <a:cubicBezTo>
                    <a:pt x="607" y="368"/>
                    <a:pt x="621" y="388"/>
                    <a:pt x="631" y="388"/>
                  </a:cubicBezTo>
                  <a:cubicBezTo>
                    <a:pt x="632" y="388"/>
                    <a:pt x="632" y="388"/>
                    <a:pt x="632" y="388"/>
                  </a:cubicBezTo>
                  <a:cubicBezTo>
                    <a:pt x="633" y="388"/>
                    <a:pt x="635" y="386"/>
                    <a:pt x="635" y="385"/>
                  </a:cubicBezTo>
                  <a:cubicBezTo>
                    <a:pt x="635" y="384"/>
                    <a:pt x="635" y="384"/>
                    <a:pt x="635" y="384"/>
                  </a:cubicBezTo>
                  <a:cubicBezTo>
                    <a:pt x="636" y="381"/>
                    <a:pt x="633" y="379"/>
                    <a:pt x="631" y="379"/>
                  </a:cubicBezTo>
                  <a:cubicBezTo>
                    <a:pt x="631" y="379"/>
                    <a:pt x="631" y="379"/>
                    <a:pt x="630" y="379"/>
                  </a:cubicBezTo>
                  <a:moveTo>
                    <a:pt x="752" y="0"/>
                  </a:moveTo>
                  <a:cubicBezTo>
                    <a:pt x="72" y="0"/>
                    <a:pt x="72" y="0"/>
                    <a:pt x="72" y="0"/>
                  </a:cubicBezTo>
                  <a:cubicBezTo>
                    <a:pt x="66" y="0"/>
                    <a:pt x="61" y="2"/>
                    <a:pt x="57" y="4"/>
                  </a:cubicBezTo>
                  <a:cubicBezTo>
                    <a:pt x="49" y="8"/>
                    <a:pt x="42" y="16"/>
                    <a:pt x="42" y="29"/>
                  </a:cubicBezTo>
                  <a:cubicBezTo>
                    <a:pt x="42" y="414"/>
                    <a:pt x="42" y="414"/>
                    <a:pt x="42" y="414"/>
                  </a:cubicBezTo>
                  <a:cubicBezTo>
                    <a:pt x="42" y="415"/>
                    <a:pt x="42" y="416"/>
                    <a:pt x="43" y="418"/>
                  </a:cubicBezTo>
                  <a:cubicBezTo>
                    <a:pt x="43" y="418"/>
                    <a:pt x="43" y="418"/>
                    <a:pt x="43" y="418"/>
                  </a:cubicBezTo>
                  <a:cubicBezTo>
                    <a:pt x="43" y="424"/>
                    <a:pt x="46" y="428"/>
                    <a:pt x="49" y="432"/>
                  </a:cubicBezTo>
                  <a:cubicBezTo>
                    <a:pt x="49" y="432"/>
                    <a:pt x="50" y="433"/>
                    <a:pt x="50" y="433"/>
                  </a:cubicBezTo>
                  <a:cubicBezTo>
                    <a:pt x="51" y="434"/>
                    <a:pt x="51" y="434"/>
                    <a:pt x="52" y="435"/>
                  </a:cubicBezTo>
                  <a:cubicBezTo>
                    <a:pt x="55" y="438"/>
                    <a:pt x="60" y="440"/>
                    <a:pt x="65" y="441"/>
                  </a:cubicBezTo>
                  <a:cubicBezTo>
                    <a:pt x="66" y="441"/>
                    <a:pt x="66" y="441"/>
                    <a:pt x="66" y="441"/>
                  </a:cubicBezTo>
                  <a:cubicBezTo>
                    <a:pt x="67" y="441"/>
                    <a:pt x="68" y="441"/>
                    <a:pt x="70" y="441"/>
                  </a:cubicBezTo>
                  <a:cubicBezTo>
                    <a:pt x="331" y="441"/>
                    <a:pt x="331" y="441"/>
                    <a:pt x="331" y="441"/>
                  </a:cubicBezTo>
                  <a:cubicBezTo>
                    <a:pt x="331" y="595"/>
                    <a:pt x="331" y="595"/>
                    <a:pt x="331" y="595"/>
                  </a:cubicBezTo>
                  <a:cubicBezTo>
                    <a:pt x="212" y="595"/>
                    <a:pt x="212" y="595"/>
                    <a:pt x="212" y="595"/>
                  </a:cubicBezTo>
                  <a:cubicBezTo>
                    <a:pt x="211" y="595"/>
                    <a:pt x="210" y="595"/>
                    <a:pt x="209" y="596"/>
                  </a:cubicBezTo>
                  <a:cubicBezTo>
                    <a:pt x="209" y="596"/>
                    <a:pt x="209" y="596"/>
                    <a:pt x="209" y="596"/>
                  </a:cubicBezTo>
                  <a:cubicBezTo>
                    <a:pt x="209" y="597"/>
                    <a:pt x="209" y="597"/>
                    <a:pt x="209" y="597"/>
                  </a:cubicBezTo>
                  <a:cubicBezTo>
                    <a:pt x="208" y="597"/>
                    <a:pt x="208" y="598"/>
                    <a:pt x="208" y="599"/>
                  </a:cubicBezTo>
                  <a:cubicBezTo>
                    <a:pt x="208" y="671"/>
                    <a:pt x="208" y="671"/>
                    <a:pt x="208" y="671"/>
                  </a:cubicBezTo>
                  <a:cubicBezTo>
                    <a:pt x="208" y="673"/>
                    <a:pt x="209" y="674"/>
                    <a:pt x="210" y="675"/>
                  </a:cubicBezTo>
                  <a:cubicBezTo>
                    <a:pt x="211" y="676"/>
                    <a:pt x="212" y="678"/>
                    <a:pt x="214" y="678"/>
                  </a:cubicBezTo>
                  <a:cubicBezTo>
                    <a:pt x="584" y="678"/>
                    <a:pt x="584" y="678"/>
                    <a:pt x="584" y="678"/>
                  </a:cubicBezTo>
                  <a:cubicBezTo>
                    <a:pt x="585" y="678"/>
                    <a:pt x="586" y="679"/>
                    <a:pt x="587" y="679"/>
                  </a:cubicBezTo>
                  <a:cubicBezTo>
                    <a:pt x="588" y="679"/>
                    <a:pt x="589" y="678"/>
                    <a:pt x="590" y="677"/>
                  </a:cubicBezTo>
                  <a:cubicBezTo>
                    <a:pt x="594" y="676"/>
                    <a:pt x="594" y="671"/>
                    <a:pt x="591" y="670"/>
                  </a:cubicBezTo>
                  <a:cubicBezTo>
                    <a:pt x="591" y="644"/>
                    <a:pt x="591" y="644"/>
                    <a:pt x="591" y="644"/>
                  </a:cubicBezTo>
                  <a:cubicBezTo>
                    <a:pt x="591" y="644"/>
                    <a:pt x="591" y="644"/>
                    <a:pt x="592" y="644"/>
                  </a:cubicBezTo>
                  <a:cubicBezTo>
                    <a:pt x="592" y="644"/>
                    <a:pt x="593" y="644"/>
                    <a:pt x="594" y="643"/>
                  </a:cubicBezTo>
                  <a:cubicBezTo>
                    <a:pt x="597" y="641"/>
                    <a:pt x="601" y="640"/>
                    <a:pt x="605" y="640"/>
                  </a:cubicBezTo>
                  <a:cubicBezTo>
                    <a:pt x="613" y="640"/>
                    <a:pt x="623" y="643"/>
                    <a:pt x="627" y="645"/>
                  </a:cubicBezTo>
                  <a:cubicBezTo>
                    <a:pt x="661" y="665"/>
                    <a:pt x="667" y="718"/>
                    <a:pt x="639" y="745"/>
                  </a:cubicBezTo>
                  <a:cubicBezTo>
                    <a:pt x="617" y="768"/>
                    <a:pt x="587" y="770"/>
                    <a:pt x="556" y="771"/>
                  </a:cubicBezTo>
                  <a:cubicBezTo>
                    <a:pt x="547" y="772"/>
                    <a:pt x="537" y="772"/>
                    <a:pt x="527" y="772"/>
                  </a:cubicBezTo>
                  <a:cubicBezTo>
                    <a:pt x="504" y="772"/>
                    <a:pt x="480" y="770"/>
                    <a:pt x="461" y="762"/>
                  </a:cubicBezTo>
                  <a:cubicBezTo>
                    <a:pt x="451" y="759"/>
                    <a:pt x="438" y="759"/>
                    <a:pt x="428" y="756"/>
                  </a:cubicBezTo>
                  <a:cubicBezTo>
                    <a:pt x="415" y="752"/>
                    <a:pt x="400" y="750"/>
                    <a:pt x="388" y="745"/>
                  </a:cubicBezTo>
                  <a:cubicBezTo>
                    <a:pt x="362" y="735"/>
                    <a:pt x="333" y="730"/>
                    <a:pt x="305" y="727"/>
                  </a:cubicBezTo>
                  <a:cubicBezTo>
                    <a:pt x="293" y="725"/>
                    <a:pt x="279" y="724"/>
                    <a:pt x="266" y="724"/>
                  </a:cubicBezTo>
                  <a:cubicBezTo>
                    <a:pt x="254" y="724"/>
                    <a:pt x="243" y="725"/>
                    <a:pt x="232" y="727"/>
                  </a:cubicBezTo>
                  <a:cubicBezTo>
                    <a:pt x="197" y="732"/>
                    <a:pt x="155" y="762"/>
                    <a:pt x="171" y="801"/>
                  </a:cubicBezTo>
                  <a:cubicBezTo>
                    <a:pt x="178" y="817"/>
                    <a:pt x="199" y="825"/>
                    <a:pt x="214" y="827"/>
                  </a:cubicBezTo>
                  <a:cubicBezTo>
                    <a:pt x="224" y="829"/>
                    <a:pt x="233" y="829"/>
                    <a:pt x="242" y="829"/>
                  </a:cubicBezTo>
                  <a:cubicBezTo>
                    <a:pt x="257" y="829"/>
                    <a:pt x="271" y="827"/>
                    <a:pt x="287" y="823"/>
                  </a:cubicBezTo>
                  <a:cubicBezTo>
                    <a:pt x="298" y="819"/>
                    <a:pt x="312" y="817"/>
                    <a:pt x="325" y="817"/>
                  </a:cubicBezTo>
                  <a:cubicBezTo>
                    <a:pt x="350" y="817"/>
                    <a:pt x="374" y="824"/>
                    <a:pt x="389" y="842"/>
                  </a:cubicBezTo>
                  <a:cubicBezTo>
                    <a:pt x="420" y="880"/>
                    <a:pt x="356" y="892"/>
                    <a:pt x="329" y="892"/>
                  </a:cubicBezTo>
                  <a:cubicBezTo>
                    <a:pt x="328" y="892"/>
                    <a:pt x="327" y="892"/>
                    <a:pt x="326" y="892"/>
                  </a:cubicBezTo>
                  <a:cubicBezTo>
                    <a:pt x="295" y="891"/>
                    <a:pt x="265" y="878"/>
                    <a:pt x="234" y="873"/>
                  </a:cubicBezTo>
                  <a:cubicBezTo>
                    <a:pt x="224" y="872"/>
                    <a:pt x="214" y="871"/>
                    <a:pt x="204" y="871"/>
                  </a:cubicBezTo>
                  <a:cubicBezTo>
                    <a:pt x="193" y="871"/>
                    <a:pt x="182" y="872"/>
                    <a:pt x="171" y="874"/>
                  </a:cubicBezTo>
                  <a:cubicBezTo>
                    <a:pt x="153" y="877"/>
                    <a:pt x="129" y="885"/>
                    <a:pt x="120" y="903"/>
                  </a:cubicBezTo>
                  <a:cubicBezTo>
                    <a:pt x="113" y="918"/>
                    <a:pt x="114" y="936"/>
                    <a:pt x="112" y="953"/>
                  </a:cubicBezTo>
                  <a:cubicBezTo>
                    <a:pt x="111" y="953"/>
                    <a:pt x="111" y="954"/>
                    <a:pt x="111" y="955"/>
                  </a:cubicBezTo>
                  <a:cubicBezTo>
                    <a:pt x="110" y="955"/>
                    <a:pt x="110" y="955"/>
                    <a:pt x="109" y="955"/>
                  </a:cubicBezTo>
                  <a:cubicBezTo>
                    <a:pt x="107" y="955"/>
                    <a:pt x="105" y="955"/>
                    <a:pt x="103" y="955"/>
                  </a:cubicBezTo>
                  <a:cubicBezTo>
                    <a:pt x="101" y="955"/>
                    <a:pt x="99" y="955"/>
                    <a:pt x="97" y="955"/>
                  </a:cubicBezTo>
                  <a:cubicBezTo>
                    <a:pt x="90" y="955"/>
                    <a:pt x="84" y="956"/>
                    <a:pt x="78" y="959"/>
                  </a:cubicBezTo>
                  <a:cubicBezTo>
                    <a:pt x="63" y="968"/>
                    <a:pt x="54" y="983"/>
                    <a:pt x="44" y="997"/>
                  </a:cubicBezTo>
                  <a:cubicBezTo>
                    <a:pt x="24" y="1025"/>
                    <a:pt x="9" y="1056"/>
                    <a:pt x="5" y="1092"/>
                  </a:cubicBezTo>
                  <a:cubicBezTo>
                    <a:pt x="0" y="1156"/>
                    <a:pt x="44" y="1224"/>
                    <a:pt x="112" y="1224"/>
                  </a:cubicBezTo>
                  <a:cubicBezTo>
                    <a:pt x="114" y="1224"/>
                    <a:pt x="116" y="1223"/>
                    <a:pt x="118" y="1223"/>
                  </a:cubicBezTo>
                  <a:cubicBezTo>
                    <a:pt x="254" y="1216"/>
                    <a:pt x="244" y="981"/>
                    <a:pt x="126" y="957"/>
                  </a:cubicBezTo>
                  <a:cubicBezTo>
                    <a:pt x="125" y="956"/>
                    <a:pt x="123" y="955"/>
                    <a:pt x="120" y="955"/>
                  </a:cubicBezTo>
                  <a:cubicBezTo>
                    <a:pt x="123" y="927"/>
                    <a:pt x="121" y="896"/>
                    <a:pt x="155" y="887"/>
                  </a:cubicBezTo>
                  <a:cubicBezTo>
                    <a:pt x="172" y="882"/>
                    <a:pt x="189" y="879"/>
                    <a:pt x="207" y="879"/>
                  </a:cubicBezTo>
                  <a:cubicBezTo>
                    <a:pt x="215" y="879"/>
                    <a:pt x="224" y="879"/>
                    <a:pt x="232" y="881"/>
                  </a:cubicBezTo>
                  <a:cubicBezTo>
                    <a:pt x="267" y="888"/>
                    <a:pt x="302" y="900"/>
                    <a:pt x="337" y="900"/>
                  </a:cubicBezTo>
                  <a:cubicBezTo>
                    <a:pt x="351" y="900"/>
                    <a:pt x="366" y="898"/>
                    <a:pt x="381" y="892"/>
                  </a:cubicBezTo>
                  <a:cubicBezTo>
                    <a:pt x="419" y="877"/>
                    <a:pt x="402" y="832"/>
                    <a:pt x="372" y="819"/>
                  </a:cubicBezTo>
                  <a:cubicBezTo>
                    <a:pt x="357" y="812"/>
                    <a:pt x="341" y="810"/>
                    <a:pt x="325" y="810"/>
                  </a:cubicBezTo>
                  <a:cubicBezTo>
                    <a:pt x="317" y="810"/>
                    <a:pt x="308" y="810"/>
                    <a:pt x="300" y="811"/>
                  </a:cubicBezTo>
                  <a:cubicBezTo>
                    <a:pt x="287" y="812"/>
                    <a:pt x="276" y="819"/>
                    <a:pt x="263" y="821"/>
                  </a:cubicBezTo>
                  <a:cubicBezTo>
                    <a:pt x="257" y="822"/>
                    <a:pt x="249" y="822"/>
                    <a:pt x="242" y="822"/>
                  </a:cubicBezTo>
                  <a:cubicBezTo>
                    <a:pt x="231" y="822"/>
                    <a:pt x="219" y="821"/>
                    <a:pt x="209" y="818"/>
                  </a:cubicBezTo>
                  <a:cubicBezTo>
                    <a:pt x="190" y="812"/>
                    <a:pt x="175" y="803"/>
                    <a:pt x="177" y="781"/>
                  </a:cubicBezTo>
                  <a:cubicBezTo>
                    <a:pt x="178" y="764"/>
                    <a:pt x="192" y="750"/>
                    <a:pt x="208" y="743"/>
                  </a:cubicBezTo>
                  <a:cubicBezTo>
                    <a:pt x="224" y="735"/>
                    <a:pt x="243" y="732"/>
                    <a:pt x="263" y="732"/>
                  </a:cubicBezTo>
                  <a:cubicBezTo>
                    <a:pt x="273" y="732"/>
                    <a:pt x="283" y="733"/>
                    <a:pt x="292" y="734"/>
                  </a:cubicBezTo>
                  <a:cubicBezTo>
                    <a:pt x="324" y="736"/>
                    <a:pt x="355" y="745"/>
                    <a:pt x="386" y="753"/>
                  </a:cubicBezTo>
                  <a:cubicBezTo>
                    <a:pt x="408" y="758"/>
                    <a:pt x="432" y="768"/>
                    <a:pt x="454" y="770"/>
                  </a:cubicBezTo>
                  <a:cubicBezTo>
                    <a:pt x="469" y="771"/>
                    <a:pt x="484" y="776"/>
                    <a:pt x="499" y="777"/>
                  </a:cubicBezTo>
                  <a:cubicBezTo>
                    <a:pt x="511" y="779"/>
                    <a:pt x="523" y="780"/>
                    <a:pt x="536" y="780"/>
                  </a:cubicBezTo>
                  <a:cubicBezTo>
                    <a:pt x="538" y="780"/>
                    <a:pt x="540" y="780"/>
                    <a:pt x="542" y="780"/>
                  </a:cubicBezTo>
                  <a:cubicBezTo>
                    <a:pt x="565" y="779"/>
                    <a:pt x="592" y="779"/>
                    <a:pt x="615" y="771"/>
                  </a:cubicBezTo>
                  <a:cubicBezTo>
                    <a:pt x="655" y="757"/>
                    <a:pt x="675" y="712"/>
                    <a:pt x="660" y="672"/>
                  </a:cubicBezTo>
                  <a:cubicBezTo>
                    <a:pt x="653" y="654"/>
                    <a:pt x="629" y="630"/>
                    <a:pt x="607" y="630"/>
                  </a:cubicBezTo>
                  <a:cubicBezTo>
                    <a:pt x="602" y="630"/>
                    <a:pt x="596" y="632"/>
                    <a:pt x="591" y="636"/>
                  </a:cubicBezTo>
                  <a:cubicBezTo>
                    <a:pt x="591" y="601"/>
                    <a:pt x="591" y="601"/>
                    <a:pt x="591" y="601"/>
                  </a:cubicBezTo>
                  <a:cubicBezTo>
                    <a:pt x="591" y="599"/>
                    <a:pt x="590" y="598"/>
                    <a:pt x="588" y="598"/>
                  </a:cubicBezTo>
                  <a:cubicBezTo>
                    <a:pt x="587" y="597"/>
                    <a:pt x="587" y="597"/>
                    <a:pt x="585" y="597"/>
                  </a:cubicBezTo>
                  <a:cubicBezTo>
                    <a:pt x="470" y="597"/>
                    <a:pt x="470" y="597"/>
                    <a:pt x="470" y="597"/>
                  </a:cubicBezTo>
                  <a:cubicBezTo>
                    <a:pt x="470" y="441"/>
                    <a:pt x="470" y="441"/>
                    <a:pt x="470" y="441"/>
                  </a:cubicBezTo>
                  <a:cubicBezTo>
                    <a:pt x="750" y="441"/>
                    <a:pt x="750" y="441"/>
                    <a:pt x="750" y="441"/>
                  </a:cubicBezTo>
                  <a:cubicBezTo>
                    <a:pt x="756" y="441"/>
                    <a:pt x="761" y="440"/>
                    <a:pt x="765" y="437"/>
                  </a:cubicBezTo>
                  <a:cubicBezTo>
                    <a:pt x="774" y="433"/>
                    <a:pt x="780" y="425"/>
                    <a:pt x="780" y="413"/>
                  </a:cubicBezTo>
                  <a:cubicBezTo>
                    <a:pt x="780" y="28"/>
                    <a:pt x="780" y="28"/>
                    <a:pt x="780" y="28"/>
                  </a:cubicBezTo>
                  <a:cubicBezTo>
                    <a:pt x="780" y="26"/>
                    <a:pt x="780" y="25"/>
                    <a:pt x="780" y="24"/>
                  </a:cubicBezTo>
                  <a:cubicBezTo>
                    <a:pt x="780" y="23"/>
                    <a:pt x="780" y="23"/>
                    <a:pt x="780" y="23"/>
                  </a:cubicBezTo>
                  <a:cubicBezTo>
                    <a:pt x="779" y="18"/>
                    <a:pt x="777" y="13"/>
                    <a:pt x="773" y="10"/>
                  </a:cubicBezTo>
                  <a:cubicBezTo>
                    <a:pt x="773" y="9"/>
                    <a:pt x="773" y="9"/>
                    <a:pt x="772" y="8"/>
                  </a:cubicBezTo>
                  <a:cubicBezTo>
                    <a:pt x="772" y="8"/>
                    <a:pt x="771" y="7"/>
                    <a:pt x="771" y="7"/>
                  </a:cubicBezTo>
                  <a:cubicBezTo>
                    <a:pt x="767" y="4"/>
                    <a:pt x="762" y="1"/>
                    <a:pt x="757" y="1"/>
                  </a:cubicBezTo>
                  <a:cubicBezTo>
                    <a:pt x="756" y="1"/>
                    <a:pt x="756" y="1"/>
                    <a:pt x="756" y="1"/>
                  </a:cubicBezTo>
                  <a:cubicBezTo>
                    <a:pt x="755" y="0"/>
                    <a:pt x="754" y="0"/>
                    <a:pt x="7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365"/>
            <p:cNvSpPr>
              <a:spLocks noEditPoints="1"/>
            </p:cNvSpPr>
            <p:nvPr/>
          </p:nvSpPr>
          <p:spPr bwMode="auto">
            <a:xfrm>
              <a:off x="745" y="1493"/>
              <a:ext cx="551" cy="750"/>
            </a:xfrm>
            <a:custGeom>
              <a:avLst/>
              <a:gdLst>
                <a:gd name="T0" fmla="*/ 228 w 412"/>
                <a:gd name="T1" fmla="*/ 469 h 562"/>
                <a:gd name="T2" fmla="*/ 336 w 412"/>
                <a:gd name="T3" fmla="*/ 443 h 562"/>
                <a:gd name="T4" fmla="*/ 372 w 412"/>
                <a:gd name="T5" fmla="*/ 471 h 562"/>
                <a:gd name="T6" fmla="*/ 367 w 412"/>
                <a:gd name="T7" fmla="*/ 476 h 562"/>
                <a:gd name="T8" fmla="*/ 276 w 412"/>
                <a:gd name="T9" fmla="*/ 513 h 562"/>
                <a:gd name="T10" fmla="*/ 279 w 412"/>
                <a:gd name="T11" fmla="*/ 523 h 562"/>
                <a:gd name="T12" fmla="*/ 373 w 412"/>
                <a:gd name="T13" fmla="*/ 492 h 562"/>
                <a:gd name="T14" fmla="*/ 313 w 412"/>
                <a:gd name="T15" fmla="*/ 551 h 562"/>
                <a:gd name="T16" fmla="*/ 248 w 412"/>
                <a:gd name="T17" fmla="*/ 508 h 562"/>
                <a:gd name="T18" fmla="*/ 266 w 412"/>
                <a:gd name="T19" fmla="*/ 490 h 562"/>
                <a:gd name="T20" fmla="*/ 338 w 412"/>
                <a:gd name="T21" fmla="*/ 456 h 562"/>
                <a:gd name="T22" fmla="*/ 260 w 412"/>
                <a:gd name="T23" fmla="*/ 479 h 562"/>
                <a:gd name="T24" fmla="*/ 146 w 412"/>
                <a:gd name="T25" fmla="*/ 214 h 562"/>
                <a:gd name="T26" fmla="*/ 144 w 412"/>
                <a:gd name="T27" fmla="*/ 225 h 562"/>
                <a:gd name="T28" fmla="*/ 128 w 412"/>
                <a:gd name="T29" fmla="*/ 200 h 562"/>
                <a:gd name="T30" fmla="*/ 273 w 412"/>
                <a:gd name="T31" fmla="*/ 195 h 562"/>
                <a:gd name="T32" fmla="*/ 296 w 412"/>
                <a:gd name="T33" fmla="*/ 183 h 562"/>
                <a:gd name="T34" fmla="*/ 303 w 412"/>
                <a:gd name="T35" fmla="*/ 293 h 562"/>
                <a:gd name="T36" fmla="*/ 294 w 412"/>
                <a:gd name="T37" fmla="*/ 447 h 562"/>
                <a:gd name="T38" fmla="*/ 194 w 412"/>
                <a:gd name="T39" fmla="*/ 270 h 562"/>
                <a:gd name="T40" fmla="*/ 165 w 412"/>
                <a:gd name="T41" fmla="*/ 218 h 562"/>
                <a:gd name="T42" fmla="*/ 183 w 412"/>
                <a:gd name="T43" fmla="*/ 212 h 562"/>
                <a:gd name="T44" fmla="*/ 211 w 412"/>
                <a:gd name="T45" fmla="*/ 204 h 562"/>
                <a:gd name="T46" fmla="*/ 234 w 412"/>
                <a:gd name="T47" fmla="*/ 198 h 562"/>
                <a:gd name="T48" fmla="*/ 261 w 412"/>
                <a:gd name="T49" fmla="*/ 184 h 562"/>
                <a:gd name="T50" fmla="*/ 299 w 412"/>
                <a:gd name="T51" fmla="*/ 157 h 562"/>
                <a:gd name="T52" fmla="*/ 309 w 412"/>
                <a:gd name="T53" fmla="*/ 162 h 562"/>
                <a:gd name="T54" fmla="*/ 228 w 412"/>
                <a:gd name="T55" fmla="*/ 458 h 562"/>
                <a:gd name="T56" fmla="*/ 63 w 412"/>
                <a:gd name="T57" fmla="*/ 314 h 562"/>
                <a:gd name="T58" fmla="*/ 309 w 412"/>
                <a:gd name="T59" fmla="*/ 46 h 562"/>
                <a:gd name="T60" fmla="*/ 390 w 412"/>
                <a:gd name="T61" fmla="*/ 262 h 562"/>
                <a:gd name="T62" fmla="*/ 358 w 412"/>
                <a:gd name="T63" fmla="*/ 413 h 562"/>
                <a:gd name="T64" fmla="*/ 332 w 412"/>
                <a:gd name="T65" fmla="*/ 432 h 562"/>
                <a:gd name="T66" fmla="*/ 307 w 412"/>
                <a:gd name="T67" fmla="*/ 181 h 562"/>
                <a:gd name="T68" fmla="*/ 306 w 412"/>
                <a:gd name="T69" fmla="*/ 135 h 562"/>
                <a:gd name="T70" fmla="*/ 297 w 412"/>
                <a:gd name="T71" fmla="*/ 139 h 562"/>
                <a:gd name="T72" fmla="*/ 277 w 412"/>
                <a:gd name="T73" fmla="*/ 158 h 562"/>
                <a:gd name="T74" fmla="*/ 277 w 412"/>
                <a:gd name="T75" fmla="*/ 167 h 562"/>
                <a:gd name="T76" fmla="*/ 263 w 412"/>
                <a:gd name="T77" fmla="*/ 159 h 562"/>
                <a:gd name="T78" fmla="*/ 246 w 412"/>
                <a:gd name="T79" fmla="*/ 184 h 562"/>
                <a:gd name="T80" fmla="*/ 228 w 412"/>
                <a:gd name="T81" fmla="*/ 156 h 562"/>
                <a:gd name="T82" fmla="*/ 225 w 412"/>
                <a:gd name="T83" fmla="*/ 189 h 562"/>
                <a:gd name="T84" fmla="*/ 204 w 412"/>
                <a:gd name="T85" fmla="*/ 164 h 562"/>
                <a:gd name="T86" fmla="*/ 201 w 412"/>
                <a:gd name="T87" fmla="*/ 200 h 562"/>
                <a:gd name="T88" fmla="*/ 170 w 412"/>
                <a:gd name="T89" fmla="*/ 174 h 562"/>
                <a:gd name="T90" fmla="*/ 169 w 412"/>
                <a:gd name="T91" fmla="*/ 209 h 562"/>
                <a:gd name="T92" fmla="*/ 147 w 412"/>
                <a:gd name="T93" fmla="*/ 190 h 562"/>
                <a:gd name="T94" fmla="*/ 131 w 412"/>
                <a:gd name="T95" fmla="*/ 182 h 562"/>
                <a:gd name="T96" fmla="*/ 114 w 412"/>
                <a:gd name="T97" fmla="*/ 207 h 562"/>
                <a:gd name="T98" fmla="*/ 144 w 412"/>
                <a:gd name="T99" fmla="*/ 237 h 562"/>
                <a:gd name="T100" fmla="*/ 225 w 412"/>
                <a:gd name="T101" fmla="*/ 329 h 562"/>
                <a:gd name="T102" fmla="*/ 228 w 412"/>
                <a:gd name="T103" fmla="*/ 458 h 562"/>
                <a:gd name="T104" fmla="*/ 29 w 412"/>
                <a:gd name="T105" fmla="*/ 259 h 562"/>
                <a:gd name="T106" fmla="*/ 212 w 412"/>
                <a:gd name="T107" fmla="*/ 434 h 562"/>
                <a:gd name="T108" fmla="*/ 216 w 412"/>
                <a:gd name="T109" fmla="*/ 465 h 562"/>
                <a:gd name="T110" fmla="*/ 224 w 412"/>
                <a:gd name="T111" fmla="*/ 499 h 562"/>
                <a:gd name="T112" fmla="*/ 233 w 412"/>
                <a:gd name="T113" fmla="*/ 519 h 562"/>
                <a:gd name="T114" fmla="*/ 315 w 412"/>
                <a:gd name="T115" fmla="*/ 562 h 562"/>
                <a:gd name="T116" fmla="*/ 381 w 412"/>
                <a:gd name="T117" fmla="*/ 485 h 562"/>
                <a:gd name="T118" fmla="*/ 375 w 412"/>
                <a:gd name="T119" fmla="*/ 433 h 562"/>
                <a:gd name="T120" fmla="*/ 369 w 412"/>
                <a:gd name="T121" fmla="*/ 413 h 562"/>
                <a:gd name="T122" fmla="*/ 406 w 412"/>
                <a:gd name="T123" fmla="*/ 209 h 562"/>
                <a:gd name="T124" fmla="*/ 212 w 412"/>
                <a:gd name="T125"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2" h="562">
                  <a:moveTo>
                    <a:pt x="260" y="479"/>
                  </a:moveTo>
                  <a:cubicBezTo>
                    <a:pt x="252" y="479"/>
                    <a:pt x="244" y="478"/>
                    <a:pt x="238" y="476"/>
                  </a:cubicBezTo>
                  <a:cubicBezTo>
                    <a:pt x="235" y="474"/>
                    <a:pt x="231" y="471"/>
                    <a:pt x="228" y="469"/>
                  </a:cubicBezTo>
                  <a:cubicBezTo>
                    <a:pt x="241" y="468"/>
                    <a:pt x="254" y="469"/>
                    <a:pt x="266" y="466"/>
                  </a:cubicBezTo>
                  <a:cubicBezTo>
                    <a:pt x="279" y="462"/>
                    <a:pt x="291" y="458"/>
                    <a:pt x="304" y="455"/>
                  </a:cubicBezTo>
                  <a:cubicBezTo>
                    <a:pt x="315" y="451"/>
                    <a:pt x="325" y="446"/>
                    <a:pt x="336" y="443"/>
                  </a:cubicBezTo>
                  <a:cubicBezTo>
                    <a:pt x="343" y="440"/>
                    <a:pt x="355" y="435"/>
                    <a:pt x="363" y="429"/>
                  </a:cubicBezTo>
                  <a:cubicBezTo>
                    <a:pt x="364" y="434"/>
                    <a:pt x="361" y="437"/>
                    <a:pt x="359" y="444"/>
                  </a:cubicBezTo>
                  <a:cubicBezTo>
                    <a:pt x="355" y="456"/>
                    <a:pt x="376" y="465"/>
                    <a:pt x="372" y="471"/>
                  </a:cubicBezTo>
                  <a:cubicBezTo>
                    <a:pt x="372" y="472"/>
                    <a:pt x="371" y="473"/>
                    <a:pt x="371" y="473"/>
                  </a:cubicBezTo>
                  <a:cubicBezTo>
                    <a:pt x="371" y="473"/>
                    <a:pt x="371" y="473"/>
                    <a:pt x="371" y="473"/>
                  </a:cubicBezTo>
                  <a:cubicBezTo>
                    <a:pt x="369" y="473"/>
                    <a:pt x="368" y="474"/>
                    <a:pt x="367" y="476"/>
                  </a:cubicBezTo>
                  <a:cubicBezTo>
                    <a:pt x="360" y="491"/>
                    <a:pt x="332" y="496"/>
                    <a:pt x="318" y="501"/>
                  </a:cubicBezTo>
                  <a:cubicBezTo>
                    <a:pt x="314" y="502"/>
                    <a:pt x="283" y="513"/>
                    <a:pt x="277" y="513"/>
                  </a:cubicBezTo>
                  <a:cubicBezTo>
                    <a:pt x="276" y="513"/>
                    <a:pt x="276" y="513"/>
                    <a:pt x="276" y="513"/>
                  </a:cubicBezTo>
                  <a:cubicBezTo>
                    <a:pt x="275" y="511"/>
                    <a:pt x="273" y="511"/>
                    <a:pt x="272" y="511"/>
                  </a:cubicBezTo>
                  <a:cubicBezTo>
                    <a:pt x="268" y="511"/>
                    <a:pt x="264" y="514"/>
                    <a:pt x="267" y="518"/>
                  </a:cubicBezTo>
                  <a:cubicBezTo>
                    <a:pt x="269" y="522"/>
                    <a:pt x="273" y="523"/>
                    <a:pt x="279" y="523"/>
                  </a:cubicBezTo>
                  <a:cubicBezTo>
                    <a:pt x="293" y="523"/>
                    <a:pt x="314" y="513"/>
                    <a:pt x="321" y="511"/>
                  </a:cubicBezTo>
                  <a:cubicBezTo>
                    <a:pt x="335" y="506"/>
                    <a:pt x="358" y="501"/>
                    <a:pt x="370" y="489"/>
                  </a:cubicBezTo>
                  <a:cubicBezTo>
                    <a:pt x="371" y="490"/>
                    <a:pt x="372" y="491"/>
                    <a:pt x="373" y="492"/>
                  </a:cubicBezTo>
                  <a:cubicBezTo>
                    <a:pt x="376" y="494"/>
                    <a:pt x="365" y="506"/>
                    <a:pt x="364" y="508"/>
                  </a:cubicBezTo>
                  <a:cubicBezTo>
                    <a:pt x="361" y="521"/>
                    <a:pt x="360" y="532"/>
                    <a:pt x="348" y="540"/>
                  </a:cubicBezTo>
                  <a:cubicBezTo>
                    <a:pt x="336" y="548"/>
                    <a:pt x="325" y="551"/>
                    <a:pt x="313" y="551"/>
                  </a:cubicBezTo>
                  <a:cubicBezTo>
                    <a:pt x="294" y="551"/>
                    <a:pt x="275" y="541"/>
                    <a:pt x="262" y="522"/>
                  </a:cubicBezTo>
                  <a:cubicBezTo>
                    <a:pt x="259" y="518"/>
                    <a:pt x="255" y="518"/>
                    <a:pt x="250" y="517"/>
                  </a:cubicBezTo>
                  <a:cubicBezTo>
                    <a:pt x="242" y="516"/>
                    <a:pt x="247" y="513"/>
                    <a:pt x="248" y="508"/>
                  </a:cubicBezTo>
                  <a:cubicBezTo>
                    <a:pt x="252" y="496"/>
                    <a:pt x="228" y="503"/>
                    <a:pt x="238" y="486"/>
                  </a:cubicBezTo>
                  <a:cubicBezTo>
                    <a:pt x="240" y="487"/>
                    <a:pt x="242" y="488"/>
                    <a:pt x="244" y="488"/>
                  </a:cubicBezTo>
                  <a:cubicBezTo>
                    <a:pt x="251" y="489"/>
                    <a:pt x="259" y="490"/>
                    <a:pt x="266" y="490"/>
                  </a:cubicBezTo>
                  <a:cubicBezTo>
                    <a:pt x="271" y="490"/>
                    <a:pt x="276" y="489"/>
                    <a:pt x="280" y="488"/>
                  </a:cubicBezTo>
                  <a:cubicBezTo>
                    <a:pt x="295" y="486"/>
                    <a:pt x="335" y="479"/>
                    <a:pt x="343" y="463"/>
                  </a:cubicBezTo>
                  <a:cubicBezTo>
                    <a:pt x="346" y="459"/>
                    <a:pt x="342" y="456"/>
                    <a:pt x="338" y="456"/>
                  </a:cubicBezTo>
                  <a:cubicBezTo>
                    <a:pt x="337" y="456"/>
                    <a:pt x="335" y="456"/>
                    <a:pt x="334" y="458"/>
                  </a:cubicBezTo>
                  <a:cubicBezTo>
                    <a:pt x="329" y="469"/>
                    <a:pt x="283" y="478"/>
                    <a:pt x="274" y="479"/>
                  </a:cubicBezTo>
                  <a:cubicBezTo>
                    <a:pt x="269" y="479"/>
                    <a:pt x="264" y="479"/>
                    <a:pt x="260" y="479"/>
                  </a:cubicBezTo>
                  <a:moveTo>
                    <a:pt x="132" y="205"/>
                  </a:moveTo>
                  <a:cubicBezTo>
                    <a:pt x="135" y="205"/>
                    <a:pt x="139" y="202"/>
                    <a:pt x="138" y="198"/>
                  </a:cubicBezTo>
                  <a:cubicBezTo>
                    <a:pt x="141" y="202"/>
                    <a:pt x="148" y="211"/>
                    <a:pt x="146" y="214"/>
                  </a:cubicBezTo>
                  <a:cubicBezTo>
                    <a:pt x="144" y="217"/>
                    <a:pt x="146" y="220"/>
                    <a:pt x="148" y="221"/>
                  </a:cubicBezTo>
                  <a:cubicBezTo>
                    <a:pt x="147" y="223"/>
                    <a:pt x="146" y="224"/>
                    <a:pt x="145" y="225"/>
                  </a:cubicBezTo>
                  <a:cubicBezTo>
                    <a:pt x="145" y="225"/>
                    <a:pt x="144" y="225"/>
                    <a:pt x="144" y="225"/>
                  </a:cubicBezTo>
                  <a:cubicBezTo>
                    <a:pt x="135" y="225"/>
                    <a:pt x="127" y="219"/>
                    <a:pt x="127" y="209"/>
                  </a:cubicBezTo>
                  <a:cubicBezTo>
                    <a:pt x="127" y="206"/>
                    <a:pt x="127" y="203"/>
                    <a:pt x="127" y="201"/>
                  </a:cubicBezTo>
                  <a:cubicBezTo>
                    <a:pt x="128" y="200"/>
                    <a:pt x="128" y="200"/>
                    <a:pt x="128" y="200"/>
                  </a:cubicBezTo>
                  <a:cubicBezTo>
                    <a:pt x="128" y="201"/>
                    <a:pt x="128" y="201"/>
                    <a:pt x="128" y="201"/>
                  </a:cubicBezTo>
                  <a:cubicBezTo>
                    <a:pt x="128" y="203"/>
                    <a:pt x="130" y="205"/>
                    <a:pt x="132" y="205"/>
                  </a:cubicBezTo>
                  <a:moveTo>
                    <a:pt x="273" y="195"/>
                  </a:moveTo>
                  <a:cubicBezTo>
                    <a:pt x="274" y="195"/>
                    <a:pt x="275" y="195"/>
                    <a:pt x="276" y="194"/>
                  </a:cubicBezTo>
                  <a:cubicBezTo>
                    <a:pt x="283" y="192"/>
                    <a:pt x="287" y="187"/>
                    <a:pt x="288" y="181"/>
                  </a:cubicBezTo>
                  <a:cubicBezTo>
                    <a:pt x="290" y="182"/>
                    <a:pt x="293" y="183"/>
                    <a:pt x="296" y="183"/>
                  </a:cubicBezTo>
                  <a:cubicBezTo>
                    <a:pt x="296" y="183"/>
                    <a:pt x="296" y="183"/>
                    <a:pt x="296" y="183"/>
                  </a:cubicBezTo>
                  <a:cubicBezTo>
                    <a:pt x="295" y="195"/>
                    <a:pt x="298" y="208"/>
                    <a:pt x="298" y="220"/>
                  </a:cubicBezTo>
                  <a:cubicBezTo>
                    <a:pt x="298" y="244"/>
                    <a:pt x="300" y="269"/>
                    <a:pt x="303" y="293"/>
                  </a:cubicBezTo>
                  <a:cubicBezTo>
                    <a:pt x="309" y="342"/>
                    <a:pt x="321" y="390"/>
                    <a:pt x="321" y="439"/>
                  </a:cubicBezTo>
                  <a:cubicBezTo>
                    <a:pt x="321" y="439"/>
                    <a:pt x="321" y="439"/>
                    <a:pt x="321" y="439"/>
                  </a:cubicBezTo>
                  <a:cubicBezTo>
                    <a:pt x="314" y="443"/>
                    <a:pt x="303" y="445"/>
                    <a:pt x="294" y="447"/>
                  </a:cubicBezTo>
                  <a:cubicBezTo>
                    <a:pt x="294" y="445"/>
                    <a:pt x="293" y="443"/>
                    <a:pt x="291" y="442"/>
                  </a:cubicBezTo>
                  <a:cubicBezTo>
                    <a:pt x="276" y="400"/>
                    <a:pt x="258" y="361"/>
                    <a:pt x="233" y="323"/>
                  </a:cubicBezTo>
                  <a:cubicBezTo>
                    <a:pt x="221" y="304"/>
                    <a:pt x="207" y="288"/>
                    <a:pt x="194" y="270"/>
                  </a:cubicBezTo>
                  <a:cubicBezTo>
                    <a:pt x="183" y="256"/>
                    <a:pt x="169" y="244"/>
                    <a:pt x="159" y="230"/>
                  </a:cubicBezTo>
                  <a:cubicBezTo>
                    <a:pt x="160" y="229"/>
                    <a:pt x="160" y="229"/>
                    <a:pt x="161" y="228"/>
                  </a:cubicBezTo>
                  <a:cubicBezTo>
                    <a:pt x="164" y="225"/>
                    <a:pt x="165" y="222"/>
                    <a:pt x="165" y="218"/>
                  </a:cubicBezTo>
                  <a:cubicBezTo>
                    <a:pt x="166" y="219"/>
                    <a:pt x="168" y="219"/>
                    <a:pt x="169" y="219"/>
                  </a:cubicBezTo>
                  <a:cubicBezTo>
                    <a:pt x="173" y="219"/>
                    <a:pt x="176" y="218"/>
                    <a:pt x="179" y="216"/>
                  </a:cubicBezTo>
                  <a:cubicBezTo>
                    <a:pt x="181" y="215"/>
                    <a:pt x="182" y="214"/>
                    <a:pt x="183" y="212"/>
                  </a:cubicBezTo>
                  <a:cubicBezTo>
                    <a:pt x="186" y="214"/>
                    <a:pt x="190" y="215"/>
                    <a:pt x="195" y="215"/>
                  </a:cubicBezTo>
                  <a:cubicBezTo>
                    <a:pt x="197" y="215"/>
                    <a:pt x="199" y="215"/>
                    <a:pt x="202" y="214"/>
                  </a:cubicBezTo>
                  <a:cubicBezTo>
                    <a:pt x="207" y="213"/>
                    <a:pt x="210" y="209"/>
                    <a:pt x="211" y="204"/>
                  </a:cubicBezTo>
                  <a:cubicBezTo>
                    <a:pt x="214" y="206"/>
                    <a:pt x="217" y="207"/>
                    <a:pt x="220" y="207"/>
                  </a:cubicBezTo>
                  <a:cubicBezTo>
                    <a:pt x="222" y="207"/>
                    <a:pt x="223" y="207"/>
                    <a:pt x="225" y="207"/>
                  </a:cubicBezTo>
                  <a:cubicBezTo>
                    <a:pt x="229" y="206"/>
                    <a:pt x="232" y="202"/>
                    <a:pt x="234" y="198"/>
                  </a:cubicBezTo>
                  <a:cubicBezTo>
                    <a:pt x="236" y="200"/>
                    <a:pt x="238" y="201"/>
                    <a:pt x="240" y="201"/>
                  </a:cubicBezTo>
                  <a:cubicBezTo>
                    <a:pt x="241" y="201"/>
                    <a:pt x="241" y="201"/>
                    <a:pt x="242" y="201"/>
                  </a:cubicBezTo>
                  <a:cubicBezTo>
                    <a:pt x="252" y="200"/>
                    <a:pt x="258" y="193"/>
                    <a:pt x="261" y="184"/>
                  </a:cubicBezTo>
                  <a:cubicBezTo>
                    <a:pt x="264" y="190"/>
                    <a:pt x="268" y="195"/>
                    <a:pt x="273" y="195"/>
                  </a:cubicBezTo>
                  <a:moveTo>
                    <a:pt x="304" y="167"/>
                  </a:moveTo>
                  <a:cubicBezTo>
                    <a:pt x="301" y="167"/>
                    <a:pt x="297" y="162"/>
                    <a:pt x="299" y="157"/>
                  </a:cubicBezTo>
                  <a:cubicBezTo>
                    <a:pt x="299" y="156"/>
                    <a:pt x="300" y="154"/>
                    <a:pt x="301" y="151"/>
                  </a:cubicBezTo>
                  <a:cubicBezTo>
                    <a:pt x="304" y="153"/>
                    <a:pt x="306" y="157"/>
                    <a:pt x="307" y="159"/>
                  </a:cubicBezTo>
                  <a:cubicBezTo>
                    <a:pt x="308" y="160"/>
                    <a:pt x="308" y="161"/>
                    <a:pt x="309" y="162"/>
                  </a:cubicBezTo>
                  <a:cubicBezTo>
                    <a:pt x="309" y="163"/>
                    <a:pt x="309" y="163"/>
                    <a:pt x="309" y="163"/>
                  </a:cubicBezTo>
                  <a:cubicBezTo>
                    <a:pt x="308" y="166"/>
                    <a:pt x="306" y="167"/>
                    <a:pt x="304" y="167"/>
                  </a:cubicBezTo>
                  <a:moveTo>
                    <a:pt x="228" y="458"/>
                  </a:moveTo>
                  <a:cubicBezTo>
                    <a:pt x="226" y="445"/>
                    <a:pt x="225" y="428"/>
                    <a:pt x="218" y="417"/>
                  </a:cubicBezTo>
                  <a:cubicBezTo>
                    <a:pt x="211" y="405"/>
                    <a:pt x="197" y="405"/>
                    <a:pt x="185" y="402"/>
                  </a:cubicBezTo>
                  <a:cubicBezTo>
                    <a:pt x="137" y="392"/>
                    <a:pt x="89" y="356"/>
                    <a:pt x="63" y="314"/>
                  </a:cubicBezTo>
                  <a:cubicBezTo>
                    <a:pt x="2" y="216"/>
                    <a:pt x="18" y="54"/>
                    <a:pt x="146" y="21"/>
                  </a:cubicBezTo>
                  <a:cubicBezTo>
                    <a:pt x="169" y="15"/>
                    <a:pt x="193" y="10"/>
                    <a:pt x="215" y="10"/>
                  </a:cubicBezTo>
                  <a:cubicBezTo>
                    <a:pt x="249" y="10"/>
                    <a:pt x="280" y="20"/>
                    <a:pt x="309" y="46"/>
                  </a:cubicBezTo>
                  <a:cubicBezTo>
                    <a:pt x="330" y="66"/>
                    <a:pt x="351" y="87"/>
                    <a:pt x="365" y="112"/>
                  </a:cubicBezTo>
                  <a:cubicBezTo>
                    <a:pt x="377" y="135"/>
                    <a:pt x="393" y="169"/>
                    <a:pt x="393" y="195"/>
                  </a:cubicBezTo>
                  <a:cubicBezTo>
                    <a:pt x="393" y="217"/>
                    <a:pt x="397" y="240"/>
                    <a:pt x="390" y="262"/>
                  </a:cubicBezTo>
                  <a:cubicBezTo>
                    <a:pt x="381" y="287"/>
                    <a:pt x="377" y="317"/>
                    <a:pt x="364" y="341"/>
                  </a:cubicBezTo>
                  <a:cubicBezTo>
                    <a:pt x="349" y="370"/>
                    <a:pt x="350" y="383"/>
                    <a:pt x="358" y="412"/>
                  </a:cubicBezTo>
                  <a:cubicBezTo>
                    <a:pt x="358" y="412"/>
                    <a:pt x="358" y="413"/>
                    <a:pt x="358" y="413"/>
                  </a:cubicBezTo>
                  <a:cubicBezTo>
                    <a:pt x="358" y="415"/>
                    <a:pt x="358" y="417"/>
                    <a:pt x="359" y="419"/>
                  </a:cubicBezTo>
                  <a:cubicBezTo>
                    <a:pt x="352" y="425"/>
                    <a:pt x="340" y="428"/>
                    <a:pt x="332" y="432"/>
                  </a:cubicBezTo>
                  <a:cubicBezTo>
                    <a:pt x="332" y="432"/>
                    <a:pt x="332" y="432"/>
                    <a:pt x="332" y="432"/>
                  </a:cubicBezTo>
                  <a:cubicBezTo>
                    <a:pt x="330" y="385"/>
                    <a:pt x="319" y="340"/>
                    <a:pt x="313" y="293"/>
                  </a:cubicBezTo>
                  <a:cubicBezTo>
                    <a:pt x="310" y="269"/>
                    <a:pt x="309" y="244"/>
                    <a:pt x="309" y="220"/>
                  </a:cubicBezTo>
                  <a:cubicBezTo>
                    <a:pt x="309" y="208"/>
                    <a:pt x="305" y="192"/>
                    <a:pt x="307" y="181"/>
                  </a:cubicBezTo>
                  <a:cubicBezTo>
                    <a:pt x="315" y="177"/>
                    <a:pt x="321" y="171"/>
                    <a:pt x="320" y="162"/>
                  </a:cubicBezTo>
                  <a:cubicBezTo>
                    <a:pt x="321" y="157"/>
                    <a:pt x="320" y="151"/>
                    <a:pt x="318" y="146"/>
                  </a:cubicBezTo>
                  <a:cubicBezTo>
                    <a:pt x="317" y="141"/>
                    <a:pt x="312" y="135"/>
                    <a:pt x="306" y="135"/>
                  </a:cubicBezTo>
                  <a:cubicBezTo>
                    <a:pt x="306" y="135"/>
                    <a:pt x="305" y="135"/>
                    <a:pt x="305" y="135"/>
                  </a:cubicBezTo>
                  <a:cubicBezTo>
                    <a:pt x="302" y="136"/>
                    <a:pt x="300" y="137"/>
                    <a:pt x="297" y="139"/>
                  </a:cubicBezTo>
                  <a:cubicBezTo>
                    <a:pt x="297" y="139"/>
                    <a:pt x="297" y="139"/>
                    <a:pt x="297" y="139"/>
                  </a:cubicBezTo>
                  <a:cubicBezTo>
                    <a:pt x="295" y="139"/>
                    <a:pt x="294" y="139"/>
                    <a:pt x="292" y="139"/>
                  </a:cubicBezTo>
                  <a:cubicBezTo>
                    <a:pt x="291" y="140"/>
                    <a:pt x="290" y="141"/>
                    <a:pt x="289" y="142"/>
                  </a:cubicBezTo>
                  <a:cubicBezTo>
                    <a:pt x="283" y="146"/>
                    <a:pt x="278" y="152"/>
                    <a:pt x="277" y="158"/>
                  </a:cubicBezTo>
                  <a:cubicBezTo>
                    <a:pt x="276" y="159"/>
                    <a:pt x="276" y="161"/>
                    <a:pt x="277" y="162"/>
                  </a:cubicBezTo>
                  <a:cubicBezTo>
                    <a:pt x="277" y="163"/>
                    <a:pt x="277" y="163"/>
                    <a:pt x="277" y="163"/>
                  </a:cubicBezTo>
                  <a:cubicBezTo>
                    <a:pt x="277" y="164"/>
                    <a:pt x="277" y="165"/>
                    <a:pt x="277" y="167"/>
                  </a:cubicBezTo>
                  <a:cubicBezTo>
                    <a:pt x="278" y="173"/>
                    <a:pt x="276" y="181"/>
                    <a:pt x="273" y="181"/>
                  </a:cubicBezTo>
                  <a:cubicBezTo>
                    <a:pt x="271" y="181"/>
                    <a:pt x="269" y="178"/>
                    <a:pt x="267" y="172"/>
                  </a:cubicBezTo>
                  <a:cubicBezTo>
                    <a:pt x="265" y="168"/>
                    <a:pt x="264" y="163"/>
                    <a:pt x="263" y="159"/>
                  </a:cubicBezTo>
                  <a:cubicBezTo>
                    <a:pt x="262" y="156"/>
                    <a:pt x="260" y="155"/>
                    <a:pt x="258" y="155"/>
                  </a:cubicBezTo>
                  <a:cubicBezTo>
                    <a:pt x="255" y="155"/>
                    <a:pt x="252" y="158"/>
                    <a:pt x="253" y="162"/>
                  </a:cubicBezTo>
                  <a:cubicBezTo>
                    <a:pt x="256" y="178"/>
                    <a:pt x="251" y="184"/>
                    <a:pt x="246" y="184"/>
                  </a:cubicBezTo>
                  <a:cubicBezTo>
                    <a:pt x="243" y="184"/>
                    <a:pt x="239" y="182"/>
                    <a:pt x="236" y="179"/>
                  </a:cubicBezTo>
                  <a:cubicBezTo>
                    <a:pt x="236" y="171"/>
                    <a:pt x="235" y="164"/>
                    <a:pt x="233" y="160"/>
                  </a:cubicBezTo>
                  <a:cubicBezTo>
                    <a:pt x="232" y="157"/>
                    <a:pt x="230" y="156"/>
                    <a:pt x="228" y="156"/>
                  </a:cubicBezTo>
                  <a:cubicBezTo>
                    <a:pt x="226" y="156"/>
                    <a:pt x="224" y="157"/>
                    <a:pt x="223" y="160"/>
                  </a:cubicBezTo>
                  <a:cubicBezTo>
                    <a:pt x="221" y="165"/>
                    <a:pt x="222" y="176"/>
                    <a:pt x="225" y="185"/>
                  </a:cubicBezTo>
                  <a:cubicBezTo>
                    <a:pt x="225" y="186"/>
                    <a:pt x="225" y="188"/>
                    <a:pt x="225" y="189"/>
                  </a:cubicBezTo>
                  <a:cubicBezTo>
                    <a:pt x="219" y="189"/>
                    <a:pt x="215" y="187"/>
                    <a:pt x="212" y="185"/>
                  </a:cubicBezTo>
                  <a:cubicBezTo>
                    <a:pt x="211" y="178"/>
                    <a:pt x="210" y="171"/>
                    <a:pt x="209" y="168"/>
                  </a:cubicBezTo>
                  <a:cubicBezTo>
                    <a:pt x="208" y="165"/>
                    <a:pt x="206" y="164"/>
                    <a:pt x="204" y="164"/>
                  </a:cubicBezTo>
                  <a:cubicBezTo>
                    <a:pt x="201" y="164"/>
                    <a:pt x="199" y="166"/>
                    <a:pt x="199" y="169"/>
                  </a:cubicBezTo>
                  <a:cubicBezTo>
                    <a:pt x="199" y="175"/>
                    <a:pt x="200" y="183"/>
                    <a:pt x="202" y="190"/>
                  </a:cubicBezTo>
                  <a:cubicBezTo>
                    <a:pt x="202" y="193"/>
                    <a:pt x="202" y="197"/>
                    <a:pt x="201" y="200"/>
                  </a:cubicBezTo>
                  <a:cubicBezTo>
                    <a:pt x="190" y="199"/>
                    <a:pt x="183" y="195"/>
                    <a:pt x="179" y="189"/>
                  </a:cubicBezTo>
                  <a:cubicBezTo>
                    <a:pt x="177" y="184"/>
                    <a:pt x="175" y="180"/>
                    <a:pt x="175" y="178"/>
                  </a:cubicBezTo>
                  <a:cubicBezTo>
                    <a:pt x="174" y="175"/>
                    <a:pt x="172" y="174"/>
                    <a:pt x="170" y="174"/>
                  </a:cubicBezTo>
                  <a:cubicBezTo>
                    <a:pt x="167" y="174"/>
                    <a:pt x="163" y="177"/>
                    <a:pt x="165" y="181"/>
                  </a:cubicBezTo>
                  <a:cubicBezTo>
                    <a:pt x="169" y="197"/>
                    <a:pt x="169" y="197"/>
                    <a:pt x="169" y="197"/>
                  </a:cubicBezTo>
                  <a:cubicBezTo>
                    <a:pt x="171" y="201"/>
                    <a:pt x="171" y="205"/>
                    <a:pt x="169" y="209"/>
                  </a:cubicBezTo>
                  <a:cubicBezTo>
                    <a:pt x="168" y="206"/>
                    <a:pt x="166" y="205"/>
                    <a:pt x="164" y="205"/>
                  </a:cubicBezTo>
                  <a:cubicBezTo>
                    <a:pt x="163" y="205"/>
                    <a:pt x="162" y="205"/>
                    <a:pt x="161" y="206"/>
                  </a:cubicBezTo>
                  <a:cubicBezTo>
                    <a:pt x="158" y="199"/>
                    <a:pt x="152" y="193"/>
                    <a:pt x="147" y="190"/>
                  </a:cubicBezTo>
                  <a:cubicBezTo>
                    <a:pt x="145" y="189"/>
                    <a:pt x="144" y="189"/>
                    <a:pt x="143" y="188"/>
                  </a:cubicBezTo>
                  <a:cubicBezTo>
                    <a:pt x="140" y="185"/>
                    <a:pt x="136" y="183"/>
                    <a:pt x="133" y="182"/>
                  </a:cubicBezTo>
                  <a:cubicBezTo>
                    <a:pt x="132" y="182"/>
                    <a:pt x="132" y="182"/>
                    <a:pt x="131" y="182"/>
                  </a:cubicBezTo>
                  <a:cubicBezTo>
                    <a:pt x="125" y="182"/>
                    <a:pt x="119" y="187"/>
                    <a:pt x="118" y="192"/>
                  </a:cubicBezTo>
                  <a:cubicBezTo>
                    <a:pt x="118" y="194"/>
                    <a:pt x="118" y="196"/>
                    <a:pt x="117" y="198"/>
                  </a:cubicBezTo>
                  <a:cubicBezTo>
                    <a:pt x="116" y="200"/>
                    <a:pt x="114" y="204"/>
                    <a:pt x="114" y="207"/>
                  </a:cubicBezTo>
                  <a:cubicBezTo>
                    <a:pt x="112" y="217"/>
                    <a:pt x="113" y="226"/>
                    <a:pt x="121" y="232"/>
                  </a:cubicBezTo>
                  <a:cubicBezTo>
                    <a:pt x="126" y="236"/>
                    <a:pt x="132" y="238"/>
                    <a:pt x="138" y="238"/>
                  </a:cubicBezTo>
                  <a:cubicBezTo>
                    <a:pt x="140" y="238"/>
                    <a:pt x="142" y="238"/>
                    <a:pt x="144" y="237"/>
                  </a:cubicBezTo>
                  <a:cubicBezTo>
                    <a:pt x="146" y="236"/>
                    <a:pt x="147" y="236"/>
                    <a:pt x="149" y="235"/>
                  </a:cubicBezTo>
                  <a:cubicBezTo>
                    <a:pt x="149" y="235"/>
                    <a:pt x="149" y="235"/>
                    <a:pt x="149" y="235"/>
                  </a:cubicBezTo>
                  <a:cubicBezTo>
                    <a:pt x="172" y="268"/>
                    <a:pt x="204" y="294"/>
                    <a:pt x="225" y="329"/>
                  </a:cubicBezTo>
                  <a:cubicBezTo>
                    <a:pt x="248" y="368"/>
                    <a:pt x="267" y="407"/>
                    <a:pt x="283" y="450"/>
                  </a:cubicBezTo>
                  <a:cubicBezTo>
                    <a:pt x="282" y="450"/>
                    <a:pt x="282" y="450"/>
                    <a:pt x="282" y="450"/>
                  </a:cubicBezTo>
                  <a:cubicBezTo>
                    <a:pt x="263" y="456"/>
                    <a:pt x="246" y="456"/>
                    <a:pt x="228" y="458"/>
                  </a:cubicBezTo>
                  <a:moveTo>
                    <a:pt x="212" y="0"/>
                  </a:moveTo>
                  <a:cubicBezTo>
                    <a:pt x="190" y="0"/>
                    <a:pt x="167" y="4"/>
                    <a:pt x="143" y="11"/>
                  </a:cubicBezTo>
                  <a:cubicBezTo>
                    <a:pt x="32" y="41"/>
                    <a:pt x="0" y="157"/>
                    <a:pt x="29" y="259"/>
                  </a:cubicBezTo>
                  <a:cubicBezTo>
                    <a:pt x="42" y="305"/>
                    <a:pt x="69" y="356"/>
                    <a:pt x="113" y="381"/>
                  </a:cubicBezTo>
                  <a:cubicBezTo>
                    <a:pt x="136" y="393"/>
                    <a:pt x="157" y="408"/>
                    <a:pt x="182" y="412"/>
                  </a:cubicBezTo>
                  <a:cubicBezTo>
                    <a:pt x="198" y="415"/>
                    <a:pt x="207" y="417"/>
                    <a:pt x="212" y="434"/>
                  </a:cubicBezTo>
                  <a:cubicBezTo>
                    <a:pt x="215" y="442"/>
                    <a:pt x="216" y="451"/>
                    <a:pt x="217" y="460"/>
                  </a:cubicBezTo>
                  <a:cubicBezTo>
                    <a:pt x="216" y="461"/>
                    <a:pt x="216" y="463"/>
                    <a:pt x="216" y="465"/>
                  </a:cubicBezTo>
                  <a:cubicBezTo>
                    <a:pt x="216" y="465"/>
                    <a:pt x="216" y="465"/>
                    <a:pt x="216" y="465"/>
                  </a:cubicBezTo>
                  <a:cubicBezTo>
                    <a:pt x="214" y="466"/>
                    <a:pt x="213" y="469"/>
                    <a:pt x="214" y="472"/>
                  </a:cubicBezTo>
                  <a:cubicBezTo>
                    <a:pt x="216" y="475"/>
                    <a:pt x="227" y="484"/>
                    <a:pt x="226" y="486"/>
                  </a:cubicBezTo>
                  <a:cubicBezTo>
                    <a:pt x="223" y="490"/>
                    <a:pt x="223" y="495"/>
                    <a:pt x="224" y="499"/>
                  </a:cubicBezTo>
                  <a:cubicBezTo>
                    <a:pt x="226" y="505"/>
                    <a:pt x="235" y="509"/>
                    <a:pt x="240" y="511"/>
                  </a:cubicBezTo>
                  <a:cubicBezTo>
                    <a:pt x="239" y="510"/>
                    <a:pt x="239" y="510"/>
                    <a:pt x="238" y="510"/>
                  </a:cubicBezTo>
                  <a:cubicBezTo>
                    <a:pt x="234" y="510"/>
                    <a:pt x="231" y="514"/>
                    <a:pt x="233" y="519"/>
                  </a:cubicBezTo>
                  <a:cubicBezTo>
                    <a:pt x="234" y="525"/>
                    <a:pt x="239" y="526"/>
                    <a:pt x="244" y="527"/>
                  </a:cubicBezTo>
                  <a:cubicBezTo>
                    <a:pt x="258" y="528"/>
                    <a:pt x="264" y="546"/>
                    <a:pt x="276" y="551"/>
                  </a:cubicBezTo>
                  <a:cubicBezTo>
                    <a:pt x="289" y="558"/>
                    <a:pt x="301" y="562"/>
                    <a:pt x="315" y="562"/>
                  </a:cubicBezTo>
                  <a:cubicBezTo>
                    <a:pt x="321" y="562"/>
                    <a:pt x="328" y="561"/>
                    <a:pt x="336" y="558"/>
                  </a:cubicBezTo>
                  <a:cubicBezTo>
                    <a:pt x="353" y="551"/>
                    <a:pt x="366" y="542"/>
                    <a:pt x="372" y="524"/>
                  </a:cubicBezTo>
                  <a:cubicBezTo>
                    <a:pt x="375" y="515"/>
                    <a:pt x="396" y="494"/>
                    <a:pt x="381" y="485"/>
                  </a:cubicBezTo>
                  <a:cubicBezTo>
                    <a:pt x="378" y="482"/>
                    <a:pt x="384" y="470"/>
                    <a:pt x="382" y="464"/>
                  </a:cubicBezTo>
                  <a:cubicBezTo>
                    <a:pt x="381" y="459"/>
                    <a:pt x="377" y="452"/>
                    <a:pt x="371" y="449"/>
                  </a:cubicBezTo>
                  <a:cubicBezTo>
                    <a:pt x="365" y="447"/>
                    <a:pt x="375" y="438"/>
                    <a:pt x="375" y="433"/>
                  </a:cubicBezTo>
                  <a:cubicBezTo>
                    <a:pt x="375" y="429"/>
                    <a:pt x="372" y="425"/>
                    <a:pt x="370" y="421"/>
                  </a:cubicBezTo>
                  <a:cubicBezTo>
                    <a:pt x="371" y="420"/>
                    <a:pt x="371" y="420"/>
                    <a:pt x="371" y="420"/>
                  </a:cubicBezTo>
                  <a:cubicBezTo>
                    <a:pt x="372" y="417"/>
                    <a:pt x="371" y="415"/>
                    <a:pt x="369" y="413"/>
                  </a:cubicBezTo>
                  <a:cubicBezTo>
                    <a:pt x="364" y="394"/>
                    <a:pt x="357" y="379"/>
                    <a:pt x="366" y="360"/>
                  </a:cubicBezTo>
                  <a:cubicBezTo>
                    <a:pt x="378" y="334"/>
                    <a:pt x="387" y="308"/>
                    <a:pt x="395" y="281"/>
                  </a:cubicBezTo>
                  <a:cubicBezTo>
                    <a:pt x="400" y="261"/>
                    <a:pt x="412" y="230"/>
                    <a:pt x="406" y="209"/>
                  </a:cubicBezTo>
                  <a:cubicBezTo>
                    <a:pt x="399" y="186"/>
                    <a:pt x="397" y="162"/>
                    <a:pt x="388" y="139"/>
                  </a:cubicBezTo>
                  <a:cubicBezTo>
                    <a:pt x="370" y="93"/>
                    <a:pt x="334" y="40"/>
                    <a:pt x="288" y="18"/>
                  </a:cubicBezTo>
                  <a:cubicBezTo>
                    <a:pt x="262" y="5"/>
                    <a:pt x="237" y="0"/>
                    <a:pt x="2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366"/>
            <p:cNvSpPr/>
            <p:nvPr/>
          </p:nvSpPr>
          <p:spPr bwMode="auto">
            <a:xfrm>
              <a:off x="1300" y="1511"/>
              <a:ext cx="140" cy="131"/>
            </a:xfrm>
            <a:custGeom>
              <a:avLst/>
              <a:gdLst>
                <a:gd name="T0" fmla="*/ 98 w 104"/>
                <a:gd name="T1" fmla="*/ 0 h 98"/>
                <a:gd name="T2" fmla="*/ 96 w 104"/>
                <a:gd name="T3" fmla="*/ 1 h 98"/>
                <a:gd name="T4" fmla="*/ 80 w 104"/>
                <a:gd name="T5" fmla="*/ 11 h 98"/>
                <a:gd name="T6" fmla="*/ 53 w 104"/>
                <a:gd name="T7" fmla="*/ 43 h 98"/>
                <a:gd name="T8" fmla="*/ 20 w 104"/>
                <a:gd name="T9" fmla="*/ 74 h 98"/>
                <a:gd name="T10" fmla="*/ 2 w 104"/>
                <a:gd name="T11" fmla="*/ 89 h 98"/>
                <a:gd name="T12" fmla="*/ 6 w 104"/>
                <a:gd name="T13" fmla="*/ 98 h 98"/>
                <a:gd name="T14" fmla="*/ 7 w 104"/>
                <a:gd name="T15" fmla="*/ 98 h 98"/>
                <a:gd name="T16" fmla="*/ 10 w 104"/>
                <a:gd name="T17" fmla="*/ 97 h 98"/>
                <a:gd name="T18" fmla="*/ 13 w 104"/>
                <a:gd name="T19" fmla="*/ 92 h 98"/>
                <a:gd name="T20" fmla="*/ 56 w 104"/>
                <a:gd name="T21" fmla="*/ 55 h 98"/>
                <a:gd name="T22" fmla="*/ 79 w 104"/>
                <a:gd name="T23" fmla="*/ 31 h 98"/>
                <a:gd name="T24" fmla="*/ 99 w 104"/>
                <a:gd name="T25" fmla="*/ 11 h 98"/>
                <a:gd name="T26" fmla="*/ 98 w 104"/>
                <a:gd name="T2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8">
                  <a:moveTo>
                    <a:pt x="98" y="0"/>
                  </a:moveTo>
                  <a:cubicBezTo>
                    <a:pt x="97" y="0"/>
                    <a:pt x="97" y="0"/>
                    <a:pt x="96" y="1"/>
                  </a:cubicBezTo>
                  <a:cubicBezTo>
                    <a:pt x="90" y="3"/>
                    <a:pt x="84" y="6"/>
                    <a:pt x="80" y="11"/>
                  </a:cubicBezTo>
                  <a:cubicBezTo>
                    <a:pt x="72" y="24"/>
                    <a:pt x="62" y="32"/>
                    <a:pt x="53" y="43"/>
                  </a:cubicBezTo>
                  <a:cubicBezTo>
                    <a:pt x="43" y="54"/>
                    <a:pt x="33" y="66"/>
                    <a:pt x="20" y="74"/>
                  </a:cubicBezTo>
                  <a:cubicBezTo>
                    <a:pt x="13" y="78"/>
                    <a:pt x="7" y="82"/>
                    <a:pt x="2" y="89"/>
                  </a:cubicBezTo>
                  <a:cubicBezTo>
                    <a:pt x="0" y="93"/>
                    <a:pt x="1" y="98"/>
                    <a:pt x="6" y="98"/>
                  </a:cubicBezTo>
                  <a:cubicBezTo>
                    <a:pt x="6" y="98"/>
                    <a:pt x="7" y="98"/>
                    <a:pt x="7" y="98"/>
                  </a:cubicBezTo>
                  <a:cubicBezTo>
                    <a:pt x="10" y="97"/>
                    <a:pt x="10" y="97"/>
                    <a:pt x="10" y="97"/>
                  </a:cubicBezTo>
                  <a:cubicBezTo>
                    <a:pt x="13" y="96"/>
                    <a:pt x="14" y="94"/>
                    <a:pt x="13" y="92"/>
                  </a:cubicBezTo>
                  <a:cubicBezTo>
                    <a:pt x="25" y="79"/>
                    <a:pt x="44" y="69"/>
                    <a:pt x="56" y="55"/>
                  </a:cubicBezTo>
                  <a:cubicBezTo>
                    <a:pt x="63" y="47"/>
                    <a:pt x="72" y="40"/>
                    <a:pt x="79" y="31"/>
                  </a:cubicBezTo>
                  <a:cubicBezTo>
                    <a:pt x="84" y="24"/>
                    <a:pt x="91" y="14"/>
                    <a:pt x="99" y="11"/>
                  </a:cubicBezTo>
                  <a:cubicBezTo>
                    <a:pt x="104" y="8"/>
                    <a:pt x="103" y="0"/>
                    <a:pt x="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367"/>
            <p:cNvSpPr/>
            <p:nvPr/>
          </p:nvSpPr>
          <p:spPr bwMode="auto">
            <a:xfrm>
              <a:off x="1212" y="1315"/>
              <a:ext cx="130" cy="152"/>
            </a:xfrm>
            <a:custGeom>
              <a:avLst/>
              <a:gdLst>
                <a:gd name="T0" fmla="*/ 90 w 97"/>
                <a:gd name="T1" fmla="*/ 0 h 114"/>
                <a:gd name="T2" fmla="*/ 88 w 97"/>
                <a:gd name="T3" fmla="*/ 0 h 114"/>
                <a:gd name="T4" fmla="*/ 39 w 97"/>
                <a:gd name="T5" fmla="*/ 52 h 114"/>
                <a:gd name="T6" fmla="*/ 1 w 97"/>
                <a:gd name="T7" fmla="*/ 108 h 114"/>
                <a:gd name="T8" fmla="*/ 6 w 97"/>
                <a:gd name="T9" fmla="*/ 114 h 114"/>
                <a:gd name="T10" fmla="*/ 10 w 97"/>
                <a:gd name="T11" fmla="*/ 113 h 114"/>
                <a:gd name="T12" fmla="*/ 14 w 97"/>
                <a:gd name="T13" fmla="*/ 104 h 114"/>
                <a:gd name="T14" fmla="*/ 15 w 97"/>
                <a:gd name="T15" fmla="*/ 102 h 114"/>
                <a:gd name="T16" fmla="*/ 29 w 97"/>
                <a:gd name="T17" fmla="*/ 81 h 114"/>
                <a:gd name="T18" fmla="*/ 51 w 97"/>
                <a:gd name="T19" fmla="*/ 53 h 114"/>
                <a:gd name="T20" fmla="*/ 88 w 97"/>
                <a:gd name="T21" fmla="*/ 12 h 114"/>
                <a:gd name="T22" fmla="*/ 90 w 97"/>
                <a:gd name="T23" fmla="*/ 13 h 114"/>
                <a:gd name="T24" fmla="*/ 95 w 97"/>
                <a:gd name="T25" fmla="*/ 6 h 114"/>
                <a:gd name="T26" fmla="*/ 95 w 97"/>
                <a:gd name="T27" fmla="*/ 4 h 114"/>
                <a:gd name="T28" fmla="*/ 90 w 97"/>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114">
                  <a:moveTo>
                    <a:pt x="90" y="0"/>
                  </a:moveTo>
                  <a:cubicBezTo>
                    <a:pt x="89" y="0"/>
                    <a:pt x="89" y="0"/>
                    <a:pt x="88" y="0"/>
                  </a:cubicBezTo>
                  <a:cubicBezTo>
                    <a:pt x="65" y="9"/>
                    <a:pt x="54" y="33"/>
                    <a:pt x="39" y="52"/>
                  </a:cubicBezTo>
                  <a:cubicBezTo>
                    <a:pt x="26" y="68"/>
                    <a:pt x="5" y="87"/>
                    <a:pt x="1" y="108"/>
                  </a:cubicBezTo>
                  <a:cubicBezTo>
                    <a:pt x="0" y="111"/>
                    <a:pt x="3" y="114"/>
                    <a:pt x="6" y="114"/>
                  </a:cubicBezTo>
                  <a:cubicBezTo>
                    <a:pt x="7" y="114"/>
                    <a:pt x="9" y="114"/>
                    <a:pt x="10" y="113"/>
                  </a:cubicBezTo>
                  <a:cubicBezTo>
                    <a:pt x="12" y="110"/>
                    <a:pt x="13" y="108"/>
                    <a:pt x="14" y="104"/>
                  </a:cubicBezTo>
                  <a:cubicBezTo>
                    <a:pt x="15" y="103"/>
                    <a:pt x="15" y="102"/>
                    <a:pt x="15" y="102"/>
                  </a:cubicBezTo>
                  <a:cubicBezTo>
                    <a:pt x="19" y="94"/>
                    <a:pt x="25" y="87"/>
                    <a:pt x="29" y="81"/>
                  </a:cubicBezTo>
                  <a:cubicBezTo>
                    <a:pt x="36" y="71"/>
                    <a:pt x="44" y="63"/>
                    <a:pt x="51" y="53"/>
                  </a:cubicBezTo>
                  <a:cubicBezTo>
                    <a:pt x="62" y="39"/>
                    <a:pt x="72" y="20"/>
                    <a:pt x="88" y="12"/>
                  </a:cubicBezTo>
                  <a:cubicBezTo>
                    <a:pt x="88" y="12"/>
                    <a:pt x="89" y="13"/>
                    <a:pt x="90" y="13"/>
                  </a:cubicBezTo>
                  <a:cubicBezTo>
                    <a:pt x="93" y="13"/>
                    <a:pt x="97" y="10"/>
                    <a:pt x="95" y="6"/>
                  </a:cubicBezTo>
                  <a:cubicBezTo>
                    <a:pt x="95" y="4"/>
                    <a:pt x="95" y="4"/>
                    <a:pt x="95" y="4"/>
                  </a:cubicBezTo>
                  <a:cubicBezTo>
                    <a:pt x="94" y="2"/>
                    <a:pt x="92" y="0"/>
                    <a:pt x="9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368"/>
            <p:cNvSpPr/>
            <p:nvPr/>
          </p:nvSpPr>
          <p:spPr bwMode="auto">
            <a:xfrm>
              <a:off x="1053" y="1230"/>
              <a:ext cx="92" cy="207"/>
            </a:xfrm>
            <a:custGeom>
              <a:avLst/>
              <a:gdLst>
                <a:gd name="T0" fmla="*/ 62 w 69"/>
                <a:gd name="T1" fmla="*/ 0 h 155"/>
                <a:gd name="T2" fmla="*/ 59 w 69"/>
                <a:gd name="T3" fmla="*/ 1 h 155"/>
                <a:gd name="T4" fmla="*/ 28 w 69"/>
                <a:gd name="T5" fmla="*/ 55 h 155"/>
                <a:gd name="T6" fmla="*/ 3 w 69"/>
                <a:gd name="T7" fmla="*/ 138 h 155"/>
                <a:gd name="T8" fmla="*/ 1 w 69"/>
                <a:gd name="T9" fmla="*/ 140 h 155"/>
                <a:gd name="T10" fmla="*/ 1 w 69"/>
                <a:gd name="T11" fmla="*/ 152 h 155"/>
                <a:gd name="T12" fmla="*/ 6 w 69"/>
                <a:gd name="T13" fmla="*/ 155 h 155"/>
                <a:gd name="T14" fmla="*/ 11 w 69"/>
                <a:gd name="T15" fmla="*/ 151 h 155"/>
                <a:gd name="T16" fmla="*/ 33 w 69"/>
                <a:gd name="T17" fmla="*/ 72 h 155"/>
                <a:gd name="T18" fmla="*/ 64 w 69"/>
                <a:gd name="T19" fmla="*/ 10 h 155"/>
                <a:gd name="T20" fmla="*/ 62 w 69"/>
                <a:gd name="T2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155">
                  <a:moveTo>
                    <a:pt x="62" y="0"/>
                  </a:moveTo>
                  <a:cubicBezTo>
                    <a:pt x="61" y="0"/>
                    <a:pt x="60" y="0"/>
                    <a:pt x="59" y="1"/>
                  </a:cubicBezTo>
                  <a:cubicBezTo>
                    <a:pt x="42" y="10"/>
                    <a:pt x="34" y="37"/>
                    <a:pt x="28" y="55"/>
                  </a:cubicBezTo>
                  <a:cubicBezTo>
                    <a:pt x="19" y="82"/>
                    <a:pt x="9" y="109"/>
                    <a:pt x="3" y="138"/>
                  </a:cubicBezTo>
                  <a:cubicBezTo>
                    <a:pt x="3" y="138"/>
                    <a:pt x="2" y="139"/>
                    <a:pt x="1" y="140"/>
                  </a:cubicBezTo>
                  <a:cubicBezTo>
                    <a:pt x="0" y="146"/>
                    <a:pt x="0" y="146"/>
                    <a:pt x="1" y="152"/>
                  </a:cubicBezTo>
                  <a:cubicBezTo>
                    <a:pt x="2" y="154"/>
                    <a:pt x="4" y="155"/>
                    <a:pt x="6" y="155"/>
                  </a:cubicBezTo>
                  <a:cubicBezTo>
                    <a:pt x="9" y="155"/>
                    <a:pt x="11" y="154"/>
                    <a:pt x="11" y="151"/>
                  </a:cubicBezTo>
                  <a:cubicBezTo>
                    <a:pt x="15" y="124"/>
                    <a:pt x="23" y="97"/>
                    <a:pt x="33" y="72"/>
                  </a:cubicBezTo>
                  <a:cubicBezTo>
                    <a:pt x="40" y="55"/>
                    <a:pt x="46" y="20"/>
                    <a:pt x="64" y="10"/>
                  </a:cubicBezTo>
                  <a:cubicBezTo>
                    <a:pt x="69" y="7"/>
                    <a:pt x="66" y="0"/>
                    <a:pt x="6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369"/>
            <p:cNvSpPr/>
            <p:nvPr/>
          </p:nvSpPr>
          <p:spPr bwMode="auto">
            <a:xfrm>
              <a:off x="867" y="1192"/>
              <a:ext cx="51" cy="245"/>
            </a:xfrm>
            <a:custGeom>
              <a:avLst/>
              <a:gdLst>
                <a:gd name="T0" fmla="*/ 14 w 38"/>
                <a:gd name="T1" fmla="*/ 0 h 184"/>
                <a:gd name="T2" fmla="*/ 9 w 38"/>
                <a:gd name="T3" fmla="*/ 4 h 184"/>
                <a:gd name="T4" fmla="*/ 7 w 38"/>
                <a:gd name="T5" fmla="*/ 97 h 184"/>
                <a:gd name="T6" fmla="*/ 20 w 38"/>
                <a:gd name="T7" fmla="*/ 181 h 184"/>
                <a:gd name="T8" fmla="*/ 25 w 38"/>
                <a:gd name="T9" fmla="*/ 184 h 184"/>
                <a:gd name="T10" fmla="*/ 27 w 38"/>
                <a:gd name="T11" fmla="*/ 184 h 184"/>
                <a:gd name="T12" fmla="*/ 32 w 38"/>
                <a:gd name="T13" fmla="*/ 183 h 184"/>
                <a:gd name="T14" fmla="*/ 30 w 38"/>
                <a:gd name="T15" fmla="*/ 172 h 184"/>
                <a:gd name="T16" fmla="*/ 29 w 38"/>
                <a:gd name="T17" fmla="*/ 173 h 184"/>
                <a:gd name="T18" fmla="*/ 17 w 38"/>
                <a:gd name="T19" fmla="*/ 87 h 184"/>
                <a:gd name="T20" fmla="*/ 20 w 38"/>
                <a:gd name="T21" fmla="*/ 6 h 184"/>
                <a:gd name="T22" fmla="*/ 14 w 38"/>
                <a:gd name="T2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84">
                  <a:moveTo>
                    <a:pt x="14" y="0"/>
                  </a:moveTo>
                  <a:cubicBezTo>
                    <a:pt x="12" y="0"/>
                    <a:pt x="10" y="1"/>
                    <a:pt x="9" y="4"/>
                  </a:cubicBezTo>
                  <a:cubicBezTo>
                    <a:pt x="0" y="33"/>
                    <a:pt x="3" y="66"/>
                    <a:pt x="7" y="97"/>
                  </a:cubicBezTo>
                  <a:cubicBezTo>
                    <a:pt x="11" y="125"/>
                    <a:pt x="15" y="153"/>
                    <a:pt x="20" y="181"/>
                  </a:cubicBezTo>
                  <a:cubicBezTo>
                    <a:pt x="21" y="183"/>
                    <a:pt x="23" y="184"/>
                    <a:pt x="25" y="184"/>
                  </a:cubicBezTo>
                  <a:cubicBezTo>
                    <a:pt x="26" y="184"/>
                    <a:pt x="26" y="184"/>
                    <a:pt x="27" y="184"/>
                  </a:cubicBezTo>
                  <a:cubicBezTo>
                    <a:pt x="32" y="183"/>
                    <a:pt x="32" y="183"/>
                    <a:pt x="32" y="183"/>
                  </a:cubicBezTo>
                  <a:cubicBezTo>
                    <a:pt x="38" y="181"/>
                    <a:pt x="36" y="172"/>
                    <a:pt x="30" y="172"/>
                  </a:cubicBezTo>
                  <a:cubicBezTo>
                    <a:pt x="30" y="172"/>
                    <a:pt x="30" y="173"/>
                    <a:pt x="29" y="173"/>
                  </a:cubicBezTo>
                  <a:cubicBezTo>
                    <a:pt x="24" y="145"/>
                    <a:pt x="20" y="116"/>
                    <a:pt x="17" y="87"/>
                  </a:cubicBezTo>
                  <a:cubicBezTo>
                    <a:pt x="14" y="61"/>
                    <a:pt x="12" y="32"/>
                    <a:pt x="20" y="6"/>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370"/>
            <p:cNvSpPr/>
            <p:nvPr/>
          </p:nvSpPr>
          <p:spPr bwMode="auto">
            <a:xfrm>
              <a:off x="661" y="1307"/>
              <a:ext cx="135" cy="198"/>
            </a:xfrm>
            <a:custGeom>
              <a:avLst/>
              <a:gdLst>
                <a:gd name="T0" fmla="*/ 6 w 101"/>
                <a:gd name="T1" fmla="*/ 0 h 149"/>
                <a:gd name="T2" fmla="*/ 1 w 101"/>
                <a:gd name="T3" fmla="*/ 7 h 149"/>
                <a:gd name="T4" fmla="*/ 50 w 101"/>
                <a:gd name="T5" fmla="*/ 107 h 149"/>
                <a:gd name="T6" fmla="*/ 91 w 101"/>
                <a:gd name="T7" fmla="*/ 149 h 149"/>
                <a:gd name="T8" fmla="*/ 95 w 101"/>
                <a:gd name="T9" fmla="*/ 148 h 149"/>
                <a:gd name="T10" fmla="*/ 93 w 101"/>
                <a:gd name="T11" fmla="*/ 138 h 149"/>
                <a:gd name="T12" fmla="*/ 92 w 101"/>
                <a:gd name="T13" fmla="*/ 138 h 149"/>
                <a:gd name="T14" fmla="*/ 91 w 101"/>
                <a:gd name="T15" fmla="*/ 138 h 149"/>
                <a:gd name="T16" fmla="*/ 40 w 101"/>
                <a:gd name="T17" fmla="*/ 74 h 149"/>
                <a:gd name="T18" fmla="*/ 11 w 101"/>
                <a:gd name="T19" fmla="*/ 4 h 149"/>
                <a:gd name="T20" fmla="*/ 6 w 101"/>
                <a:gd name="T2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49">
                  <a:moveTo>
                    <a:pt x="6" y="0"/>
                  </a:moveTo>
                  <a:cubicBezTo>
                    <a:pt x="3" y="0"/>
                    <a:pt x="0" y="3"/>
                    <a:pt x="1" y="7"/>
                  </a:cubicBezTo>
                  <a:cubicBezTo>
                    <a:pt x="12" y="45"/>
                    <a:pt x="27" y="74"/>
                    <a:pt x="50" y="107"/>
                  </a:cubicBezTo>
                  <a:cubicBezTo>
                    <a:pt x="60" y="121"/>
                    <a:pt x="71" y="149"/>
                    <a:pt x="91" y="149"/>
                  </a:cubicBezTo>
                  <a:cubicBezTo>
                    <a:pt x="92" y="149"/>
                    <a:pt x="93" y="149"/>
                    <a:pt x="95" y="148"/>
                  </a:cubicBezTo>
                  <a:cubicBezTo>
                    <a:pt x="101" y="147"/>
                    <a:pt x="98" y="138"/>
                    <a:pt x="93" y="138"/>
                  </a:cubicBezTo>
                  <a:cubicBezTo>
                    <a:pt x="92" y="138"/>
                    <a:pt x="92" y="138"/>
                    <a:pt x="92" y="138"/>
                  </a:cubicBezTo>
                  <a:cubicBezTo>
                    <a:pt x="91" y="138"/>
                    <a:pt x="91" y="138"/>
                    <a:pt x="91" y="138"/>
                  </a:cubicBezTo>
                  <a:cubicBezTo>
                    <a:pt x="77" y="138"/>
                    <a:pt x="47" y="86"/>
                    <a:pt x="40" y="74"/>
                  </a:cubicBezTo>
                  <a:cubicBezTo>
                    <a:pt x="26" y="52"/>
                    <a:pt x="18" y="29"/>
                    <a:pt x="11" y="4"/>
                  </a:cubicBezTo>
                  <a:cubicBezTo>
                    <a:pt x="10" y="1"/>
                    <a:pt x="8"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1371"/>
            <p:cNvSpPr/>
            <p:nvPr/>
          </p:nvSpPr>
          <p:spPr bwMode="auto">
            <a:xfrm>
              <a:off x="459" y="1544"/>
              <a:ext cx="251" cy="69"/>
            </a:xfrm>
            <a:custGeom>
              <a:avLst/>
              <a:gdLst>
                <a:gd name="T0" fmla="*/ 8 w 188"/>
                <a:gd name="T1" fmla="*/ 0 h 52"/>
                <a:gd name="T2" fmla="*/ 3 w 188"/>
                <a:gd name="T3" fmla="*/ 8 h 52"/>
                <a:gd name="T4" fmla="*/ 19 w 188"/>
                <a:gd name="T5" fmla="*/ 17 h 52"/>
                <a:gd name="T6" fmla="*/ 79 w 188"/>
                <a:gd name="T7" fmla="*/ 34 h 52"/>
                <a:gd name="T8" fmla="*/ 156 w 188"/>
                <a:gd name="T9" fmla="*/ 52 h 52"/>
                <a:gd name="T10" fmla="*/ 182 w 188"/>
                <a:gd name="T11" fmla="*/ 49 h 52"/>
                <a:gd name="T12" fmla="*/ 180 w 188"/>
                <a:gd name="T13" fmla="*/ 39 h 52"/>
                <a:gd name="T14" fmla="*/ 179 w 188"/>
                <a:gd name="T15" fmla="*/ 39 h 52"/>
                <a:gd name="T16" fmla="*/ 156 w 188"/>
                <a:gd name="T17" fmla="*/ 42 h 52"/>
                <a:gd name="T18" fmla="*/ 82 w 188"/>
                <a:gd name="T19" fmla="*/ 24 h 52"/>
                <a:gd name="T20" fmla="*/ 41 w 188"/>
                <a:gd name="T21" fmla="*/ 10 h 52"/>
                <a:gd name="T22" fmla="*/ 12 w 188"/>
                <a:gd name="T23" fmla="*/ 3 h 52"/>
                <a:gd name="T24" fmla="*/ 8 w 18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52">
                  <a:moveTo>
                    <a:pt x="8" y="0"/>
                  </a:moveTo>
                  <a:cubicBezTo>
                    <a:pt x="4" y="0"/>
                    <a:pt x="0" y="4"/>
                    <a:pt x="3" y="8"/>
                  </a:cubicBezTo>
                  <a:cubicBezTo>
                    <a:pt x="7" y="15"/>
                    <a:pt x="11" y="16"/>
                    <a:pt x="19" y="17"/>
                  </a:cubicBezTo>
                  <a:cubicBezTo>
                    <a:pt x="40" y="18"/>
                    <a:pt x="60" y="26"/>
                    <a:pt x="79" y="34"/>
                  </a:cubicBezTo>
                  <a:cubicBezTo>
                    <a:pt x="105" y="43"/>
                    <a:pt x="130" y="52"/>
                    <a:pt x="156" y="52"/>
                  </a:cubicBezTo>
                  <a:cubicBezTo>
                    <a:pt x="164" y="52"/>
                    <a:pt x="173" y="51"/>
                    <a:pt x="182" y="49"/>
                  </a:cubicBezTo>
                  <a:cubicBezTo>
                    <a:pt x="188" y="48"/>
                    <a:pt x="186" y="39"/>
                    <a:pt x="180" y="39"/>
                  </a:cubicBezTo>
                  <a:cubicBezTo>
                    <a:pt x="180" y="39"/>
                    <a:pt x="179" y="39"/>
                    <a:pt x="179" y="39"/>
                  </a:cubicBezTo>
                  <a:cubicBezTo>
                    <a:pt x="171" y="41"/>
                    <a:pt x="163" y="42"/>
                    <a:pt x="156" y="42"/>
                  </a:cubicBezTo>
                  <a:cubicBezTo>
                    <a:pt x="130" y="42"/>
                    <a:pt x="106" y="33"/>
                    <a:pt x="82" y="24"/>
                  </a:cubicBezTo>
                  <a:cubicBezTo>
                    <a:pt x="68" y="19"/>
                    <a:pt x="55" y="13"/>
                    <a:pt x="41" y="10"/>
                  </a:cubicBezTo>
                  <a:cubicBezTo>
                    <a:pt x="36" y="9"/>
                    <a:pt x="15" y="8"/>
                    <a:pt x="12" y="3"/>
                  </a:cubicBezTo>
                  <a:cubicBezTo>
                    <a:pt x="11" y="1"/>
                    <a:pt x="9"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1372"/>
            <p:cNvSpPr/>
            <p:nvPr/>
          </p:nvSpPr>
          <p:spPr bwMode="auto">
            <a:xfrm>
              <a:off x="473" y="1731"/>
              <a:ext cx="225" cy="27"/>
            </a:xfrm>
            <a:custGeom>
              <a:avLst/>
              <a:gdLst>
                <a:gd name="T0" fmla="*/ 160 w 168"/>
                <a:gd name="T1" fmla="*/ 0 h 20"/>
                <a:gd name="T2" fmla="*/ 159 w 168"/>
                <a:gd name="T3" fmla="*/ 0 h 20"/>
                <a:gd name="T4" fmla="*/ 107 w 168"/>
                <a:gd name="T5" fmla="*/ 4 h 20"/>
                <a:gd name="T6" fmla="*/ 88 w 168"/>
                <a:gd name="T7" fmla="*/ 4 h 20"/>
                <a:gd name="T8" fmla="*/ 69 w 168"/>
                <a:gd name="T9" fmla="*/ 4 h 20"/>
                <a:gd name="T10" fmla="*/ 7 w 168"/>
                <a:gd name="T11" fmla="*/ 10 h 20"/>
                <a:gd name="T12" fmla="*/ 8 w 168"/>
                <a:gd name="T13" fmla="*/ 20 h 20"/>
                <a:gd name="T14" fmla="*/ 10 w 168"/>
                <a:gd name="T15" fmla="*/ 20 h 20"/>
                <a:gd name="T16" fmla="*/ 72 w 168"/>
                <a:gd name="T17" fmla="*/ 14 h 20"/>
                <a:gd name="T18" fmla="*/ 91 w 168"/>
                <a:gd name="T19" fmla="*/ 14 h 20"/>
                <a:gd name="T20" fmla="*/ 110 w 168"/>
                <a:gd name="T21" fmla="*/ 14 h 20"/>
                <a:gd name="T22" fmla="*/ 162 w 168"/>
                <a:gd name="T23" fmla="*/ 10 h 20"/>
                <a:gd name="T24" fmla="*/ 160 w 168"/>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20">
                  <a:moveTo>
                    <a:pt x="160" y="0"/>
                  </a:moveTo>
                  <a:cubicBezTo>
                    <a:pt x="160" y="0"/>
                    <a:pt x="160" y="0"/>
                    <a:pt x="159" y="0"/>
                  </a:cubicBezTo>
                  <a:cubicBezTo>
                    <a:pt x="142" y="3"/>
                    <a:pt x="125" y="4"/>
                    <a:pt x="107" y="4"/>
                  </a:cubicBezTo>
                  <a:cubicBezTo>
                    <a:pt x="101" y="4"/>
                    <a:pt x="94" y="4"/>
                    <a:pt x="88" y="4"/>
                  </a:cubicBezTo>
                  <a:cubicBezTo>
                    <a:pt x="82" y="4"/>
                    <a:pt x="75" y="4"/>
                    <a:pt x="69" y="4"/>
                  </a:cubicBezTo>
                  <a:cubicBezTo>
                    <a:pt x="48" y="4"/>
                    <a:pt x="27" y="5"/>
                    <a:pt x="7" y="10"/>
                  </a:cubicBezTo>
                  <a:cubicBezTo>
                    <a:pt x="0" y="11"/>
                    <a:pt x="3" y="20"/>
                    <a:pt x="8" y="20"/>
                  </a:cubicBezTo>
                  <a:cubicBezTo>
                    <a:pt x="9" y="20"/>
                    <a:pt x="9" y="20"/>
                    <a:pt x="10" y="20"/>
                  </a:cubicBezTo>
                  <a:cubicBezTo>
                    <a:pt x="30" y="15"/>
                    <a:pt x="51" y="14"/>
                    <a:pt x="72" y="14"/>
                  </a:cubicBezTo>
                  <a:cubicBezTo>
                    <a:pt x="78" y="14"/>
                    <a:pt x="85" y="14"/>
                    <a:pt x="91" y="14"/>
                  </a:cubicBezTo>
                  <a:cubicBezTo>
                    <a:pt x="97" y="14"/>
                    <a:pt x="104" y="14"/>
                    <a:pt x="110" y="14"/>
                  </a:cubicBezTo>
                  <a:cubicBezTo>
                    <a:pt x="128" y="14"/>
                    <a:pt x="145" y="13"/>
                    <a:pt x="162" y="10"/>
                  </a:cubicBezTo>
                  <a:cubicBezTo>
                    <a:pt x="168" y="9"/>
                    <a:pt x="166" y="0"/>
                    <a:pt x="16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1373"/>
            <p:cNvSpPr/>
            <p:nvPr/>
          </p:nvSpPr>
          <p:spPr bwMode="auto">
            <a:xfrm>
              <a:off x="556" y="1894"/>
              <a:ext cx="194" cy="164"/>
            </a:xfrm>
            <a:custGeom>
              <a:avLst/>
              <a:gdLst>
                <a:gd name="T0" fmla="*/ 138 w 145"/>
                <a:gd name="T1" fmla="*/ 0 h 123"/>
                <a:gd name="T2" fmla="*/ 136 w 145"/>
                <a:gd name="T3" fmla="*/ 0 h 123"/>
                <a:gd name="T4" fmla="*/ 3 w 145"/>
                <a:gd name="T5" fmla="*/ 115 h 123"/>
                <a:gd name="T6" fmla="*/ 8 w 145"/>
                <a:gd name="T7" fmla="*/ 123 h 123"/>
                <a:gd name="T8" fmla="*/ 12 w 145"/>
                <a:gd name="T9" fmla="*/ 120 h 123"/>
                <a:gd name="T10" fmla="*/ 139 w 145"/>
                <a:gd name="T11" fmla="*/ 10 h 123"/>
                <a:gd name="T12" fmla="*/ 138 w 145"/>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45" h="123">
                  <a:moveTo>
                    <a:pt x="138" y="0"/>
                  </a:moveTo>
                  <a:cubicBezTo>
                    <a:pt x="137" y="0"/>
                    <a:pt x="137" y="0"/>
                    <a:pt x="136" y="0"/>
                  </a:cubicBezTo>
                  <a:cubicBezTo>
                    <a:pt x="82" y="19"/>
                    <a:pt x="31" y="66"/>
                    <a:pt x="3" y="115"/>
                  </a:cubicBezTo>
                  <a:cubicBezTo>
                    <a:pt x="0" y="119"/>
                    <a:pt x="4" y="123"/>
                    <a:pt x="8" y="123"/>
                  </a:cubicBezTo>
                  <a:cubicBezTo>
                    <a:pt x="9" y="123"/>
                    <a:pt x="11" y="122"/>
                    <a:pt x="12" y="120"/>
                  </a:cubicBezTo>
                  <a:cubicBezTo>
                    <a:pt x="39" y="74"/>
                    <a:pt x="88" y="28"/>
                    <a:pt x="139" y="10"/>
                  </a:cubicBezTo>
                  <a:cubicBezTo>
                    <a:pt x="145" y="8"/>
                    <a:pt x="143" y="0"/>
                    <a:pt x="1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1374"/>
            <p:cNvSpPr/>
            <p:nvPr/>
          </p:nvSpPr>
          <p:spPr bwMode="auto">
            <a:xfrm>
              <a:off x="1341" y="1779"/>
              <a:ext cx="218" cy="36"/>
            </a:xfrm>
            <a:custGeom>
              <a:avLst/>
              <a:gdLst>
                <a:gd name="T0" fmla="*/ 6 w 163"/>
                <a:gd name="T1" fmla="*/ 0 h 27"/>
                <a:gd name="T2" fmla="*/ 6 w 163"/>
                <a:gd name="T3" fmla="*/ 11 h 27"/>
                <a:gd name="T4" fmla="*/ 72 w 163"/>
                <a:gd name="T5" fmla="*/ 18 h 27"/>
                <a:gd name="T6" fmla="*/ 146 w 163"/>
                <a:gd name="T7" fmla="*/ 27 h 27"/>
                <a:gd name="T8" fmla="*/ 152 w 163"/>
                <a:gd name="T9" fmla="*/ 27 h 27"/>
                <a:gd name="T10" fmla="*/ 154 w 163"/>
                <a:gd name="T11" fmla="*/ 27 h 27"/>
                <a:gd name="T12" fmla="*/ 155 w 163"/>
                <a:gd name="T13" fmla="*/ 27 h 27"/>
                <a:gd name="T14" fmla="*/ 158 w 163"/>
                <a:gd name="T15" fmla="*/ 26 h 27"/>
                <a:gd name="T16" fmla="*/ 157 w 163"/>
                <a:gd name="T17" fmla="*/ 16 h 27"/>
                <a:gd name="T18" fmla="*/ 156 w 163"/>
                <a:gd name="T19" fmla="*/ 16 h 27"/>
                <a:gd name="T20" fmla="*/ 147 w 163"/>
                <a:gd name="T21" fmla="*/ 16 h 27"/>
                <a:gd name="T22" fmla="*/ 79 w 163"/>
                <a:gd name="T23" fmla="*/ 8 h 27"/>
                <a:gd name="T24" fmla="*/ 8 w 163"/>
                <a:gd name="T25" fmla="*/ 0 h 27"/>
                <a:gd name="T26" fmla="*/ 6 w 163"/>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3" h="27">
                  <a:moveTo>
                    <a:pt x="6" y="0"/>
                  </a:moveTo>
                  <a:cubicBezTo>
                    <a:pt x="1" y="0"/>
                    <a:pt x="0" y="9"/>
                    <a:pt x="6" y="11"/>
                  </a:cubicBezTo>
                  <a:cubicBezTo>
                    <a:pt x="28" y="18"/>
                    <a:pt x="48" y="15"/>
                    <a:pt x="72" y="18"/>
                  </a:cubicBezTo>
                  <a:cubicBezTo>
                    <a:pt x="97" y="20"/>
                    <a:pt x="121" y="27"/>
                    <a:pt x="146" y="27"/>
                  </a:cubicBezTo>
                  <a:cubicBezTo>
                    <a:pt x="148" y="27"/>
                    <a:pt x="150" y="27"/>
                    <a:pt x="152" y="27"/>
                  </a:cubicBezTo>
                  <a:cubicBezTo>
                    <a:pt x="152" y="27"/>
                    <a:pt x="153" y="27"/>
                    <a:pt x="154" y="27"/>
                  </a:cubicBezTo>
                  <a:cubicBezTo>
                    <a:pt x="154" y="27"/>
                    <a:pt x="155" y="27"/>
                    <a:pt x="155" y="27"/>
                  </a:cubicBezTo>
                  <a:cubicBezTo>
                    <a:pt x="158" y="26"/>
                    <a:pt x="158" y="26"/>
                    <a:pt x="158" y="26"/>
                  </a:cubicBezTo>
                  <a:cubicBezTo>
                    <a:pt x="163" y="25"/>
                    <a:pt x="162" y="16"/>
                    <a:pt x="157" y="16"/>
                  </a:cubicBezTo>
                  <a:cubicBezTo>
                    <a:pt x="156" y="16"/>
                    <a:pt x="156" y="16"/>
                    <a:pt x="156" y="16"/>
                  </a:cubicBezTo>
                  <a:cubicBezTo>
                    <a:pt x="153" y="16"/>
                    <a:pt x="150" y="16"/>
                    <a:pt x="147" y="16"/>
                  </a:cubicBezTo>
                  <a:cubicBezTo>
                    <a:pt x="124" y="16"/>
                    <a:pt x="101" y="10"/>
                    <a:pt x="79" y="8"/>
                  </a:cubicBezTo>
                  <a:cubicBezTo>
                    <a:pt x="55" y="6"/>
                    <a:pt x="32" y="9"/>
                    <a:pt x="8" y="0"/>
                  </a:cubicBezTo>
                  <a:cubicBezTo>
                    <a:pt x="7" y="0"/>
                    <a:pt x="7"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1375"/>
            <p:cNvSpPr>
              <a:spLocks noEditPoints="1"/>
            </p:cNvSpPr>
            <p:nvPr/>
          </p:nvSpPr>
          <p:spPr bwMode="auto">
            <a:xfrm>
              <a:off x="3368" y="1531"/>
              <a:ext cx="588" cy="611"/>
            </a:xfrm>
            <a:custGeom>
              <a:avLst/>
              <a:gdLst>
                <a:gd name="T0" fmla="*/ 199 w 439"/>
                <a:gd name="T1" fmla="*/ 424 h 458"/>
                <a:gd name="T2" fmla="*/ 172 w 439"/>
                <a:gd name="T3" fmla="*/ 338 h 458"/>
                <a:gd name="T4" fmla="*/ 287 w 439"/>
                <a:gd name="T5" fmla="*/ 336 h 458"/>
                <a:gd name="T6" fmla="*/ 245 w 439"/>
                <a:gd name="T7" fmla="*/ 442 h 458"/>
                <a:gd name="T8" fmla="*/ 170 w 439"/>
                <a:gd name="T9" fmla="*/ 327 h 458"/>
                <a:gd name="T10" fmla="*/ 194 w 439"/>
                <a:gd name="T11" fmla="*/ 295 h 458"/>
                <a:gd name="T12" fmla="*/ 170 w 439"/>
                <a:gd name="T13" fmla="*/ 327 h 458"/>
                <a:gd name="T14" fmla="*/ 240 w 439"/>
                <a:gd name="T15" fmla="*/ 308 h 458"/>
                <a:gd name="T16" fmla="*/ 295 w 439"/>
                <a:gd name="T17" fmla="*/ 278 h 458"/>
                <a:gd name="T18" fmla="*/ 78 w 439"/>
                <a:gd name="T19" fmla="*/ 348 h 458"/>
                <a:gd name="T20" fmla="*/ 100 w 439"/>
                <a:gd name="T21" fmla="*/ 235 h 458"/>
                <a:gd name="T22" fmla="*/ 162 w 439"/>
                <a:gd name="T23" fmla="*/ 330 h 458"/>
                <a:gd name="T24" fmla="*/ 78 w 439"/>
                <a:gd name="T25" fmla="*/ 348 h 458"/>
                <a:gd name="T26" fmla="*/ 381 w 439"/>
                <a:gd name="T27" fmla="*/ 348 h 458"/>
                <a:gd name="T28" fmla="*/ 297 w 439"/>
                <a:gd name="T29" fmla="*/ 330 h 458"/>
                <a:gd name="T30" fmla="*/ 358 w 439"/>
                <a:gd name="T31" fmla="*/ 234 h 458"/>
                <a:gd name="T32" fmla="*/ 426 w 439"/>
                <a:gd name="T33" fmla="*/ 318 h 458"/>
                <a:gd name="T34" fmla="*/ 155 w 439"/>
                <a:gd name="T35" fmla="*/ 262 h 458"/>
                <a:gd name="T36" fmla="*/ 112 w 439"/>
                <a:gd name="T37" fmla="*/ 225 h 458"/>
                <a:gd name="T38" fmla="*/ 154 w 439"/>
                <a:gd name="T39" fmla="*/ 229 h 458"/>
                <a:gd name="T40" fmla="*/ 304 w 439"/>
                <a:gd name="T41" fmla="*/ 262 h 458"/>
                <a:gd name="T42" fmla="*/ 304 w 439"/>
                <a:gd name="T43" fmla="*/ 194 h 458"/>
                <a:gd name="T44" fmla="*/ 304 w 439"/>
                <a:gd name="T45" fmla="*/ 262 h 458"/>
                <a:gd name="T46" fmla="*/ 198 w 439"/>
                <a:gd name="T47" fmla="*/ 287 h 458"/>
                <a:gd name="T48" fmla="*/ 163 w 439"/>
                <a:gd name="T49" fmla="*/ 229 h 458"/>
                <a:gd name="T50" fmla="*/ 229 w 439"/>
                <a:gd name="T51" fmla="*/ 153 h 458"/>
                <a:gd name="T52" fmla="*/ 296 w 439"/>
                <a:gd name="T53" fmla="*/ 267 h 458"/>
                <a:gd name="T54" fmla="*/ 229 w 439"/>
                <a:gd name="T55" fmla="*/ 303 h 458"/>
                <a:gd name="T56" fmla="*/ 170 w 439"/>
                <a:gd name="T57" fmla="*/ 130 h 458"/>
                <a:gd name="T58" fmla="*/ 166 w 439"/>
                <a:gd name="T59" fmla="*/ 178 h 458"/>
                <a:gd name="T60" fmla="*/ 295 w 439"/>
                <a:gd name="T61" fmla="*/ 178 h 458"/>
                <a:gd name="T62" fmla="*/ 289 w 439"/>
                <a:gd name="T63" fmla="*/ 129 h 458"/>
                <a:gd name="T64" fmla="*/ 101 w 439"/>
                <a:gd name="T65" fmla="*/ 223 h 458"/>
                <a:gd name="T66" fmla="*/ 36 w 439"/>
                <a:gd name="T67" fmla="*/ 149 h 458"/>
                <a:gd name="T68" fmla="*/ 159 w 439"/>
                <a:gd name="T69" fmla="*/ 126 h 458"/>
                <a:gd name="T70" fmla="*/ 155 w 439"/>
                <a:gd name="T71" fmla="*/ 185 h 458"/>
                <a:gd name="T72" fmla="*/ 360 w 439"/>
                <a:gd name="T73" fmla="*/ 223 h 458"/>
                <a:gd name="T74" fmla="*/ 297 w 439"/>
                <a:gd name="T75" fmla="*/ 126 h 458"/>
                <a:gd name="T76" fmla="*/ 384 w 439"/>
                <a:gd name="T77" fmla="*/ 109 h 458"/>
                <a:gd name="T78" fmla="*/ 406 w 439"/>
                <a:gd name="T79" fmla="*/ 176 h 458"/>
                <a:gd name="T80" fmla="*/ 229 w 439"/>
                <a:gd name="T81" fmla="*/ 144 h 458"/>
                <a:gd name="T82" fmla="*/ 176 w 439"/>
                <a:gd name="T83" fmla="*/ 100 h 458"/>
                <a:gd name="T84" fmla="*/ 230 w 439"/>
                <a:gd name="T85" fmla="*/ 8 h 458"/>
                <a:gd name="T86" fmla="*/ 287 w 439"/>
                <a:gd name="T87" fmla="*/ 121 h 458"/>
                <a:gd name="T88" fmla="*/ 229 w 439"/>
                <a:gd name="T89" fmla="*/ 144 h 458"/>
                <a:gd name="T90" fmla="*/ 223 w 439"/>
                <a:gd name="T91" fmla="*/ 0 h 458"/>
                <a:gd name="T92" fmla="*/ 162 w 439"/>
                <a:gd name="T93" fmla="*/ 117 h 458"/>
                <a:gd name="T94" fmla="*/ 77 w 439"/>
                <a:gd name="T95" fmla="*/ 100 h 458"/>
                <a:gd name="T96" fmla="*/ 44 w 439"/>
                <a:gd name="T97" fmla="*/ 179 h 458"/>
                <a:gd name="T98" fmla="*/ 74 w 439"/>
                <a:gd name="T99" fmla="*/ 246 h 458"/>
                <a:gd name="T100" fmla="*/ 32 w 439"/>
                <a:gd name="T101" fmla="*/ 343 h 458"/>
                <a:gd name="T102" fmla="*/ 78 w 439"/>
                <a:gd name="T103" fmla="*/ 356 h 458"/>
                <a:gd name="T104" fmla="*/ 165 w 439"/>
                <a:gd name="T105" fmla="*/ 351 h 458"/>
                <a:gd name="T106" fmla="*/ 230 w 439"/>
                <a:gd name="T107" fmla="*/ 458 h 458"/>
                <a:gd name="T108" fmla="*/ 270 w 439"/>
                <a:gd name="T109" fmla="*/ 423 h 458"/>
                <a:gd name="T110" fmla="*/ 311 w 439"/>
                <a:gd name="T111" fmla="*/ 344 h 458"/>
                <a:gd name="T112" fmla="*/ 399 w 439"/>
                <a:gd name="T113" fmla="*/ 355 h 458"/>
                <a:gd name="T114" fmla="*/ 415 w 439"/>
                <a:gd name="T115" fmla="*/ 278 h 458"/>
                <a:gd name="T116" fmla="*/ 425 w 439"/>
                <a:gd name="T117" fmla="*/ 164 h 458"/>
                <a:gd name="T118" fmla="*/ 382 w 439"/>
                <a:gd name="T119" fmla="*/ 101 h 458"/>
                <a:gd name="T120" fmla="*/ 296 w 439"/>
                <a:gd name="T121" fmla="*/ 118 h 458"/>
                <a:gd name="T122" fmla="*/ 259 w 439"/>
                <a:gd name="T123" fmla="*/ 17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9" h="458">
                  <a:moveTo>
                    <a:pt x="230" y="449"/>
                  </a:moveTo>
                  <a:cubicBezTo>
                    <a:pt x="218" y="449"/>
                    <a:pt x="206" y="435"/>
                    <a:pt x="199" y="424"/>
                  </a:cubicBezTo>
                  <a:cubicBezTo>
                    <a:pt x="185" y="400"/>
                    <a:pt x="178" y="371"/>
                    <a:pt x="173" y="344"/>
                  </a:cubicBezTo>
                  <a:cubicBezTo>
                    <a:pt x="173" y="342"/>
                    <a:pt x="172" y="340"/>
                    <a:pt x="172" y="338"/>
                  </a:cubicBezTo>
                  <a:cubicBezTo>
                    <a:pt x="192" y="330"/>
                    <a:pt x="211" y="322"/>
                    <a:pt x="230" y="313"/>
                  </a:cubicBezTo>
                  <a:cubicBezTo>
                    <a:pt x="249" y="322"/>
                    <a:pt x="268" y="329"/>
                    <a:pt x="287" y="336"/>
                  </a:cubicBezTo>
                  <a:cubicBezTo>
                    <a:pt x="285" y="347"/>
                    <a:pt x="283" y="358"/>
                    <a:pt x="280" y="369"/>
                  </a:cubicBezTo>
                  <a:cubicBezTo>
                    <a:pt x="274" y="394"/>
                    <a:pt x="265" y="424"/>
                    <a:pt x="245" y="442"/>
                  </a:cubicBezTo>
                  <a:cubicBezTo>
                    <a:pt x="240" y="447"/>
                    <a:pt x="235" y="449"/>
                    <a:pt x="230" y="449"/>
                  </a:cubicBezTo>
                  <a:moveTo>
                    <a:pt x="170" y="327"/>
                  </a:moveTo>
                  <a:cubicBezTo>
                    <a:pt x="168" y="311"/>
                    <a:pt x="166" y="295"/>
                    <a:pt x="165" y="278"/>
                  </a:cubicBezTo>
                  <a:cubicBezTo>
                    <a:pt x="174" y="284"/>
                    <a:pt x="184" y="290"/>
                    <a:pt x="194" y="295"/>
                  </a:cubicBezTo>
                  <a:cubicBezTo>
                    <a:pt x="202" y="299"/>
                    <a:pt x="211" y="303"/>
                    <a:pt x="219" y="308"/>
                  </a:cubicBezTo>
                  <a:cubicBezTo>
                    <a:pt x="203" y="315"/>
                    <a:pt x="187" y="322"/>
                    <a:pt x="170" y="327"/>
                  </a:cubicBezTo>
                  <a:moveTo>
                    <a:pt x="289" y="328"/>
                  </a:moveTo>
                  <a:cubicBezTo>
                    <a:pt x="272" y="322"/>
                    <a:pt x="256" y="315"/>
                    <a:pt x="240" y="308"/>
                  </a:cubicBezTo>
                  <a:cubicBezTo>
                    <a:pt x="249" y="303"/>
                    <a:pt x="257" y="299"/>
                    <a:pt x="265" y="295"/>
                  </a:cubicBezTo>
                  <a:cubicBezTo>
                    <a:pt x="275" y="289"/>
                    <a:pt x="285" y="284"/>
                    <a:pt x="295" y="278"/>
                  </a:cubicBezTo>
                  <a:cubicBezTo>
                    <a:pt x="294" y="294"/>
                    <a:pt x="292" y="311"/>
                    <a:pt x="289" y="328"/>
                  </a:cubicBezTo>
                  <a:moveTo>
                    <a:pt x="78" y="348"/>
                  </a:moveTo>
                  <a:cubicBezTo>
                    <a:pt x="68" y="348"/>
                    <a:pt x="58" y="347"/>
                    <a:pt x="49" y="344"/>
                  </a:cubicBezTo>
                  <a:cubicBezTo>
                    <a:pt x="0" y="327"/>
                    <a:pt x="68" y="262"/>
                    <a:pt x="100" y="235"/>
                  </a:cubicBezTo>
                  <a:cubicBezTo>
                    <a:pt x="118" y="249"/>
                    <a:pt x="137" y="261"/>
                    <a:pt x="156" y="273"/>
                  </a:cubicBezTo>
                  <a:cubicBezTo>
                    <a:pt x="157" y="292"/>
                    <a:pt x="159" y="311"/>
                    <a:pt x="162" y="330"/>
                  </a:cubicBezTo>
                  <a:cubicBezTo>
                    <a:pt x="154" y="333"/>
                    <a:pt x="145" y="336"/>
                    <a:pt x="137" y="338"/>
                  </a:cubicBezTo>
                  <a:cubicBezTo>
                    <a:pt x="119" y="343"/>
                    <a:pt x="98" y="348"/>
                    <a:pt x="78" y="348"/>
                  </a:cubicBezTo>
                  <a:moveTo>
                    <a:pt x="382" y="348"/>
                  </a:moveTo>
                  <a:cubicBezTo>
                    <a:pt x="382" y="348"/>
                    <a:pt x="381" y="348"/>
                    <a:pt x="381" y="348"/>
                  </a:cubicBezTo>
                  <a:cubicBezTo>
                    <a:pt x="354" y="347"/>
                    <a:pt x="326" y="340"/>
                    <a:pt x="300" y="331"/>
                  </a:cubicBezTo>
                  <a:cubicBezTo>
                    <a:pt x="299" y="331"/>
                    <a:pt x="298" y="331"/>
                    <a:pt x="297" y="330"/>
                  </a:cubicBezTo>
                  <a:cubicBezTo>
                    <a:pt x="300" y="311"/>
                    <a:pt x="302" y="292"/>
                    <a:pt x="303" y="273"/>
                  </a:cubicBezTo>
                  <a:cubicBezTo>
                    <a:pt x="322" y="261"/>
                    <a:pt x="341" y="248"/>
                    <a:pt x="358" y="234"/>
                  </a:cubicBezTo>
                  <a:cubicBezTo>
                    <a:pt x="366" y="241"/>
                    <a:pt x="374" y="248"/>
                    <a:pt x="382" y="255"/>
                  </a:cubicBezTo>
                  <a:cubicBezTo>
                    <a:pt x="400" y="272"/>
                    <a:pt x="421" y="293"/>
                    <a:pt x="426" y="318"/>
                  </a:cubicBezTo>
                  <a:cubicBezTo>
                    <a:pt x="430" y="344"/>
                    <a:pt x="400" y="348"/>
                    <a:pt x="382" y="348"/>
                  </a:cubicBezTo>
                  <a:moveTo>
                    <a:pt x="155" y="262"/>
                  </a:moveTo>
                  <a:cubicBezTo>
                    <a:pt x="139" y="252"/>
                    <a:pt x="123" y="240"/>
                    <a:pt x="108" y="228"/>
                  </a:cubicBezTo>
                  <a:cubicBezTo>
                    <a:pt x="110" y="227"/>
                    <a:pt x="111" y="226"/>
                    <a:pt x="112" y="225"/>
                  </a:cubicBezTo>
                  <a:cubicBezTo>
                    <a:pt x="126" y="214"/>
                    <a:pt x="140" y="204"/>
                    <a:pt x="155" y="195"/>
                  </a:cubicBezTo>
                  <a:cubicBezTo>
                    <a:pt x="154" y="206"/>
                    <a:pt x="154" y="218"/>
                    <a:pt x="154" y="229"/>
                  </a:cubicBezTo>
                  <a:cubicBezTo>
                    <a:pt x="154" y="240"/>
                    <a:pt x="155" y="251"/>
                    <a:pt x="155" y="262"/>
                  </a:cubicBezTo>
                  <a:moveTo>
                    <a:pt x="304" y="262"/>
                  </a:moveTo>
                  <a:cubicBezTo>
                    <a:pt x="305" y="244"/>
                    <a:pt x="305" y="225"/>
                    <a:pt x="304" y="207"/>
                  </a:cubicBezTo>
                  <a:cubicBezTo>
                    <a:pt x="304" y="202"/>
                    <a:pt x="304" y="198"/>
                    <a:pt x="304" y="194"/>
                  </a:cubicBezTo>
                  <a:cubicBezTo>
                    <a:pt x="321" y="205"/>
                    <a:pt x="337" y="217"/>
                    <a:pt x="352" y="229"/>
                  </a:cubicBezTo>
                  <a:cubicBezTo>
                    <a:pt x="337" y="241"/>
                    <a:pt x="320" y="252"/>
                    <a:pt x="304" y="262"/>
                  </a:cubicBezTo>
                  <a:moveTo>
                    <a:pt x="229" y="303"/>
                  </a:moveTo>
                  <a:cubicBezTo>
                    <a:pt x="219" y="298"/>
                    <a:pt x="208" y="293"/>
                    <a:pt x="198" y="287"/>
                  </a:cubicBezTo>
                  <a:cubicBezTo>
                    <a:pt x="187" y="281"/>
                    <a:pt x="175" y="274"/>
                    <a:pt x="164" y="267"/>
                  </a:cubicBezTo>
                  <a:cubicBezTo>
                    <a:pt x="163" y="254"/>
                    <a:pt x="163" y="241"/>
                    <a:pt x="163" y="229"/>
                  </a:cubicBezTo>
                  <a:cubicBezTo>
                    <a:pt x="163" y="215"/>
                    <a:pt x="164" y="202"/>
                    <a:pt x="164" y="189"/>
                  </a:cubicBezTo>
                  <a:cubicBezTo>
                    <a:pt x="185" y="176"/>
                    <a:pt x="207" y="164"/>
                    <a:pt x="229" y="153"/>
                  </a:cubicBezTo>
                  <a:cubicBezTo>
                    <a:pt x="252" y="164"/>
                    <a:pt x="274" y="176"/>
                    <a:pt x="296" y="189"/>
                  </a:cubicBezTo>
                  <a:cubicBezTo>
                    <a:pt x="297" y="215"/>
                    <a:pt x="297" y="241"/>
                    <a:pt x="296" y="267"/>
                  </a:cubicBezTo>
                  <a:cubicBezTo>
                    <a:pt x="284" y="274"/>
                    <a:pt x="272" y="281"/>
                    <a:pt x="261" y="287"/>
                  </a:cubicBezTo>
                  <a:cubicBezTo>
                    <a:pt x="250" y="293"/>
                    <a:pt x="240" y="298"/>
                    <a:pt x="229" y="303"/>
                  </a:cubicBezTo>
                  <a:moveTo>
                    <a:pt x="165" y="179"/>
                  </a:moveTo>
                  <a:cubicBezTo>
                    <a:pt x="166" y="162"/>
                    <a:pt x="168" y="146"/>
                    <a:pt x="170" y="130"/>
                  </a:cubicBezTo>
                  <a:cubicBezTo>
                    <a:pt x="187" y="135"/>
                    <a:pt x="204" y="142"/>
                    <a:pt x="220" y="149"/>
                  </a:cubicBezTo>
                  <a:cubicBezTo>
                    <a:pt x="201" y="158"/>
                    <a:pt x="183" y="168"/>
                    <a:pt x="166" y="178"/>
                  </a:cubicBezTo>
                  <a:cubicBezTo>
                    <a:pt x="165" y="179"/>
                    <a:pt x="165" y="179"/>
                    <a:pt x="165" y="179"/>
                  </a:cubicBezTo>
                  <a:moveTo>
                    <a:pt x="295" y="178"/>
                  </a:moveTo>
                  <a:cubicBezTo>
                    <a:pt x="276" y="168"/>
                    <a:pt x="257" y="158"/>
                    <a:pt x="239" y="149"/>
                  </a:cubicBezTo>
                  <a:cubicBezTo>
                    <a:pt x="255" y="141"/>
                    <a:pt x="272" y="135"/>
                    <a:pt x="289" y="129"/>
                  </a:cubicBezTo>
                  <a:cubicBezTo>
                    <a:pt x="291" y="145"/>
                    <a:pt x="293" y="162"/>
                    <a:pt x="295" y="178"/>
                  </a:cubicBezTo>
                  <a:moveTo>
                    <a:pt x="101" y="223"/>
                  </a:moveTo>
                  <a:cubicBezTo>
                    <a:pt x="98" y="221"/>
                    <a:pt x="95" y="218"/>
                    <a:pt x="92" y="216"/>
                  </a:cubicBezTo>
                  <a:cubicBezTo>
                    <a:pt x="71" y="198"/>
                    <a:pt x="47" y="176"/>
                    <a:pt x="36" y="149"/>
                  </a:cubicBezTo>
                  <a:cubicBezTo>
                    <a:pt x="24" y="119"/>
                    <a:pt x="45" y="110"/>
                    <a:pt x="73" y="110"/>
                  </a:cubicBezTo>
                  <a:cubicBezTo>
                    <a:pt x="105" y="110"/>
                    <a:pt x="147" y="122"/>
                    <a:pt x="159" y="126"/>
                  </a:cubicBezTo>
                  <a:cubicBezTo>
                    <a:pt x="159" y="126"/>
                    <a:pt x="160" y="126"/>
                    <a:pt x="161" y="126"/>
                  </a:cubicBezTo>
                  <a:cubicBezTo>
                    <a:pt x="158" y="146"/>
                    <a:pt x="156" y="165"/>
                    <a:pt x="155" y="185"/>
                  </a:cubicBezTo>
                  <a:cubicBezTo>
                    <a:pt x="136" y="196"/>
                    <a:pt x="118" y="209"/>
                    <a:pt x="101" y="223"/>
                  </a:cubicBezTo>
                  <a:moveTo>
                    <a:pt x="360" y="223"/>
                  </a:moveTo>
                  <a:cubicBezTo>
                    <a:pt x="342" y="208"/>
                    <a:pt x="323" y="195"/>
                    <a:pt x="303" y="183"/>
                  </a:cubicBezTo>
                  <a:cubicBezTo>
                    <a:pt x="302" y="164"/>
                    <a:pt x="300" y="145"/>
                    <a:pt x="297" y="126"/>
                  </a:cubicBezTo>
                  <a:cubicBezTo>
                    <a:pt x="312" y="122"/>
                    <a:pt x="328" y="117"/>
                    <a:pt x="343" y="114"/>
                  </a:cubicBezTo>
                  <a:cubicBezTo>
                    <a:pt x="354" y="112"/>
                    <a:pt x="370" y="109"/>
                    <a:pt x="384" y="109"/>
                  </a:cubicBezTo>
                  <a:cubicBezTo>
                    <a:pt x="398" y="109"/>
                    <a:pt x="411" y="111"/>
                    <a:pt x="420" y="119"/>
                  </a:cubicBezTo>
                  <a:cubicBezTo>
                    <a:pt x="437" y="134"/>
                    <a:pt x="416" y="163"/>
                    <a:pt x="406" y="176"/>
                  </a:cubicBezTo>
                  <a:cubicBezTo>
                    <a:pt x="393" y="193"/>
                    <a:pt x="377" y="208"/>
                    <a:pt x="360" y="223"/>
                  </a:cubicBezTo>
                  <a:moveTo>
                    <a:pt x="229" y="144"/>
                  </a:moveTo>
                  <a:cubicBezTo>
                    <a:pt x="211" y="135"/>
                    <a:pt x="191" y="128"/>
                    <a:pt x="172" y="121"/>
                  </a:cubicBezTo>
                  <a:cubicBezTo>
                    <a:pt x="173" y="114"/>
                    <a:pt x="174" y="107"/>
                    <a:pt x="176" y="100"/>
                  </a:cubicBezTo>
                  <a:cubicBezTo>
                    <a:pt x="182" y="73"/>
                    <a:pt x="190" y="41"/>
                    <a:pt x="209" y="19"/>
                  </a:cubicBezTo>
                  <a:cubicBezTo>
                    <a:pt x="216" y="11"/>
                    <a:pt x="223" y="8"/>
                    <a:pt x="230" y="8"/>
                  </a:cubicBezTo>
                  <a:cubicBezTo>
                    <a:pt x="261" y="8"/>
                    <a:pt x="282" y="94"/>
                    <a:pt x="286" y="113"/>
                  </a:cubicBezTo>
                  <a:cubicBezTo>
                    <a:pt x="286" y="116"/>
                    <a:pt x="287" y="118"/>
                    <a:pt x="287" y="121"/>
                  </a:cubicBezTo>
                  <a:cubicBezTo>
                    <a:pt x="286" y="121"/>
                    <a:pt x="285" y="121"/>
                    <a:pt x="284" y="122"/>
                  </a:cubicBezTo>
                  <a:cubicBezTo>
                    <a:pt x="265" y="128"/>
                    <a:pt x="247" y="136"/>
                    <a:pt x="229" y="144"/>
                  </a:cubicBezTo>
                  <a:moveTo>
                    <a:pt x="229" y="0"/>
                  </a:moveTo>
                  <a:cubicBezTo>
                    <a:pt x="227" y="0"/>
                    <a:pt x="225" y="0"/>
                    <a:pt x="223" y="0"/>
                  </a:cubicBezTo>
                  <a:cubicBezTo>
                    <a:pt x="207" y="3"/>
                    <a:pt x="196" y="21"/>
                    <a:pt x="189" y="34"/>
                  </a:cubicBezTo>
                  <a:cubicBezTo>
                    <a:pt x="175" y="59"/>
                    <a:pt x="167" y="88"/>
                    <a:pt x="162" y="117"/>
                  </a:cubicBezTo>
                  <a:cubicBezTo>
                    <a:pt x="149" y="113"/>
                    <a:pt x="136" y="109"/>
                    <a:pt x="122" y="106"/>
                  </a:cubicBezTo>
                  <a:cubicBezTo>
                    <a:pt x="108" y="103"/>
                    <a:pt x="92" y="100"/>
                    <a:pt x="77" y="100"/>
                  </a:cubicBezTo>
                  <a:cubicBezTo>
                    <a:pt x="66" y="100"/>
                    <a:pt x="56" y="102"/>
                    <a:pt x="47" y="105"/>
                  </a:cubicBezTo>
                  <a:cubicBezTo>
                    <a:pt x="10" y="117"/>
                    <a:pt x="27" y="157"/>
                    <a:pt x="44" y="179"/>
                  </a:cubicBezTo>
                  <a:cubicBezTo>
                    <a:pt x="58" y="197"/>
                    <a:pt x="74" y="214"/>
                    <a:pt x="93" y="229"/>
                  </a:cubicBezTo>
                  <a:cubicBezTo>
                    <a:pt x="86" y="235"/>
                    <a:pt x="80" y="240"/>
                    <a:pt x="74" y="246"/>
                  </a:cubicBezTo>
                  <a:cubicBezTo>
                    <a:pt x="55" y="263"/>
                    <a:pt x="37" y="282"/>
                    <a:pt x="28" y="306"/>
                  </a:cubicBezTo>
                  <a:cubicBezTo>
                    <a:pt x="23" y="318"/>
                    <a:pt x="23" y="332"/>
                    <a:pt x="32" y="343"/>
                  </a:cubicBezTo>
                  <a:cubicBezTo>
                    <a:pt x="42" y="355"/>
                    <a:pt x="62" y="356"/>
                    <a:pt x="77" y="356"/>
                  </a:cubicBezTo>
                  <a:cubicBezTo>
                    <a:pt x="77" y="356"/>
                    <a:pt x="77" y="356"/>
                    <a:pt x="78" y="356"/>
                  </a:cubicBezTo>
                  <a:cubicBezTo>
                    <a:pt x="106" y="356"/>
                    <a:pt x="135" y="350"/>
                    <a:pt x="164" y="341"/>
                  </a:cubicBezTo>
                  <a:cubicBezTo>
                    <a:pt x="164" y="344"/>
                    <a:pt x="165" y="347"/>
                    <a:pt x="165" y="351"/>
                  </a:cubicBezTo>
                  <a:cubicBezTo>
                    <a:pt x="171" y="379"/>
                    <a:pt x="179" y="408"/>
                    <a:pt x="195" y="433"/>
                  </a:cubicBezTo>
                  <a:cubicBezTo>
                    <a:pt x="202" y="445"/>
                    <a:pt x="214" y="458"/>
                    <a:pt x="230" y="458"/>
                  </a:cubicBezTo>
                  <a:cubicBezTo>
                    <a:pt x="231" y="458"/>
                    <a:pt x="232" y="458"/>
                    <a:pt x="233" y="457"/>
                  </a:cubicBezTo>
                  <a:cubicBezTo>
                    <a:pt x="251" y="455"/>
                    <a:pt x="262" y="437"/>
                    <a:pt x="270" y="423"/>
                  </a:cubicBezTo>
                  <a:cubicBezTo>
                    <a:pt x="284" y="397"/>
                    <a:pt x="291" y="368"/>
                    <a:pt x="296" y="339"/>
                  </a:cubicBezTo>
                  <a:cubicBezTo>
                    <a:pt x="301" y="341"/>
                    <a:pt x="306" y="342"/>
                    <a:pt x="311" y="344"/>
                  </a:cubicBezTo>
                  <a:cubicBezTo>
                    <a:pt x="333" y="351"/>
                    <a:pt x="358" y="356"/>
                    <a:pt x="382" y="356"/>
                  </a:cubicBezTo>
                  <a:cubicBezTo>
                    <a:pt x="387" y="356"/>
                    <a:pt x="393" y="356"/>
                    <a:pt x="399" y="355"/>
                  </a:cubicBezTo>
                  <a:cubicBezTo>
                    <a:pt x="414" y="353"/>
                    <a:pt x="430" y="346"/>
                    <a:pt x="434" y="330"/>
                  </a:cubicBezTo>
                  <a:cubicBezTo>
                    <a:pt x="438" y="312"/>
                    <a:pt x="425" y="292"/>
                    <a:pt x="415" y="278"/>
                  </a:cubicBezTo>
                  <a:cubicBezTo>
                    <a:pt x="401" y="260"/>
                    <a:pt x="385" y="243"/>
                    <a:pt x="366" y="228"/>
                  </a:cubicBezTo>
                  <a:cubicBezTo>
                    <a:pt x="389" y="210"/>
                    <a:pt x="410" y="189"/>
                    <a:pt x="425" y="164"/>
                  </a:cubicBezTo>
                  <a:cubicBezTo>
                    <a:pt x="433" y="150"/>
                    <a:pt x="439" y="133"/>
                    <a:pt x="430" y="118"/>
                  </a:cubicBezTo>
                  <a:cubicBezTo>
                    <a:pt x="421" y="103"/>
                    <a:pt x="398" y="101"/>
                    <a:pt x="382" y="101"/>
                  </a:cubicBezTo>
                  <a:cubicBezTo>
                    <a:pt x="382" y="101"/>
                    <a:pt x="382" y="101"/>
                    <a:pt x="381" y="101"/>
                  </a:cubicBezTo>
                  <a:cubicBezTo>
                    <a:pt x="352" y="101"/>
                    <a:pt x="323" y="109"/>
                    <a:pt x="296" y="118"/>
                  </a:cubicBezTo>
                  <a:cubicBezTo>
                    <a:pt x="294" y="108"/>
                    <a:pt x="292" y="99"/>
                    <a:pt x="290" y="90"/>
                  </a:cubicBezTo>
                  <a:cubicBezTo>
                    <a:pt x="284" y="65"/>
                    <a:pt x="275" y="37"/>
                    <a:pt x="259" y="17"/>
                  </a:cubicBezTo>
                  <a:cubicBezTo>
                    <a:pt x="251" y="7"/>
                    <a:pt x="241" y="0"/>
                    <a:pt x="2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376"/>
            <p:cNvSpPr>
              <a:spLocks noEditPoints="1"/>
            </p:cNvSpPr>
            <p:nvPr/>
          </p:nvSpPr>
          <p:spPr bwMode="auto">
            <a:xfrm>
              <a:off x="4003" y="998"/>
              <a:ext cx="342" cy="232"/>
            </a:xfrm>
            <a:custGeom>
              <a:avLst/>
              <a:gdLst>
                <a:gd name="T0" fmla="*/ 136 w 256"/>
                <a:gd name="T1" fmla="*/ 108 h 174"/>
                <a:gd name="T2" fmla="*/ 164 w 256"/>
                <a:gd name="T3" fmla="*/ 84 h 174"/>
                <a:gd name="T4" fmla="*/ 133 w 256"/>
                <a:gd name="T5" fmla="*/ 167 h 174"/>
                <a:gd name="T6" fmla="*/ 23 w 256"/>
                <a:gd name="T7" fmla="*/ 162 h 174"/>
                <a:gd name="T8" fmla="*/ 104 w 256"/>
                <a:gd name="T9" fmla="*/ 90 h 174"/>
                <a:gd name="T10" fmla="*/ 129 w 256"/>
                <a:gd name="T11" fmla="*/ 110 h 174"/>
                <a:gd name="T12" fmla="*/ 134 w 256"/>
                <a:gd name="T13" fmla="*/ 109 h 174"/>
                <a:gd name="T14" fmla="*/ 248 w 256"/>
                <a:gd name="T15" fmla="*/ 163 h 174"/>
                <a:gd name="T16" fmla="*/ 189 w 256"/>
                <a:gd name="T17" fmla="*/ 63 h 174"/>
                <a:gd name="T18" fmla="*/ 249 w 256"/>
                <a:gd name="T19" fmla="*/ 51 h 174"/>
                <a:gd name="T20" fmla="*/ 248 w 256"/>
                <a:gd name="T21" fmla="*/ 163 h 174"/>
                <a:gd name="T22" fmla="*/ 15 w 256"/>
                <a:gd name="T23" fmla="*/ 161 h 174"/>
                <a:gd name="T24" fmla="*/ 7 w 256"/>
                <a:gd name="T25" fmla="*/ 30 h 174"/>
                <a:gd name="T26" fmla="*/ 59 w 256"/>
                <a:gd name="T27" fmla="*/ 49 h 174"/>
                <a:gd name="T28" fmla="*/ 100 w 256"/>
                <a:gd name="T29" fmla="*/ 86 h 174"/>
                <a:gd name="T30" fmla="*/ 16 w 256"/>
                <a:gd name="T31" fmla="*/ 162 h 174"/>
                <a:gd name="T32" fmla="*/ 36 w 256"/>
                <a:gd name="T33" fmla="*/ 6 h 174"/>
                <a:gd name="T34" fmla="*/ 60 w 256"/>
                <a:gd name="T35" fmla="*/ 5 h 174"/>
                <a:gd name="T36" fmla="*/ 194 w 256"/>
                <a:gd name="T37" fmla="*/ 9 h 174"/>
                <a:gd name="T38" fmla="*/ 248 w 256"/>
                <a:gd name="T39" fmla="*/ 7 h 174"/>
                <a:gd name="T40" fmla="*/ 152 w 256"/>
                <a:gd name="T41" fmla="*/ 87 h 174"/>
                <a:gd name="T42" fmla="*/ 132 w 256"/>
                <a:gd name="T43" fmla="*/ 105 h 174"/>
                <a:gd name="T44" fmla="*/ 15 w 256"/>
                <a:gd name="T45" fmla="*/ 7 h 174"/>
                <a:gd name="T46" fmla="*/ 58 w 256"/>
                <a:gd name="T47" fmla="*/ 0 h 174"/>
                <a:gd name="T48" fmla="*/ 19 w 256"/>
                <a:gd name="T49" fmla="*/ 1 h 174"/>
                <a:gd name="T50" fmla="*/ 4 w 256"/>
                <a:gd name="T51" fmla="*/ 0 h 174"/>
                <a:gd name="T52" fmla="*/ 2 w 256"/>
                <a:gd name="T53" fmla="*/ 3 h 174"/>
                <a:gd name="T54" fmla="*/ 3 w 256"/>
                <a:gd name="T55" fmla="*/ 65 h 174"/>
                <a:gd name="T56" fmla="*/ 13 w 256"/>
                <a:gd name="T57" fmla="*/ 167 h 174"/>
                <a:gd name="T58" fmla="*/ 14 w 256"/>
                <a:gd name="T59" fmla="*/ 167 h 174"/>
                <a:gd name="T60" fmla="*/ 129 w 256"/>
                <a:gd name="T61" fmla="*/ 173 h 174"/>
                <a:gd name="T62" fmla="*/ 253 w 256"/>
                <a:gd name="T63" fmla="*/ 174 h 174"/>
                <a:gd name="T64" fmla="*/ 253 w 256"/>
                <a:gd name="T65" fmla="*/ 174 h 174"/>
                <a:gd name="T66" fmla="*/ 253 w 256"/>
                <a:gd name="T67" fmla="*/ 96 h 174"/>
                <a:gd name="T68" fmla="*/ 254 w 256"/>
                <a:gd name="T69" fmla="*/ 5 h 174"/>
                <a:gd name="T70" fmla="*/ 250 w 256"/>
                <a:gd name="T71" fmla="*/ 2 h 174"/>
                <a:gd name="T72" fmla="*/ 191 w 256"/>
                <a:gd name="T73" fmla="*/ 3 h 174"/>
                <a:gd name="T74" fmla="*/ 64 w 256"/>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74">
                  <a:moveTo>
                    <a:pt x="134" y="109"/>
                  </a:moveTo>
                  <a:cubicBezTo>
                    <a:pt x="135" y="109"/>
                    <a:pt x="135" y="109"/>
                    <a:pt x="136" y="108"/>
                  </a:cubicBezTo>
                  <a:cubicBezTo>
                    <a:pt x="141" y="102"/>
                    <a:pt x="148" y="97"/>
                    <a:pt x="154" y="92"/>
                  </a:cubicBezTo>
                  <a:cubicBezTo>
                    <a:pt x="157" y="89"/>
                    <a:pt x="160" y="87"/>
                    <a:pt x="164" y="84"/>
                  </a:cubicBezTo>
                  <a:cubicBezTo>
                    <a:pt x="194" y="109"/>
                    <a:pt x="221" y="139"/>
                    <a:pt x="246" y="169"/>
                  </a:cubicBezTo>
                  <a:cubicBezTo>
                    <a:pt x="209" y="169"/>
                    <a:pt x="171" y="168"/>
                    <a:pt x="133" y="167"/>
                  </a:cubicBezTo>
                  <a:cubicBezTo>
                    <a:pt x="113" y="167"/>
                    <a:pt x="92" y="166"/>
                    <a:pt x="72" y="165"/>
                  </a:cubicBezTo>
                  <a:cubicBezTo>
                    <a:pt x="56" y="165"/>
                    <a:pt x="40" y="164"/>
                    <a:pt x="23" y="162"/>
                  </a:cubicBezTo>
                  <a:cubicBezTo>
                    <a:pt x="33" y="153"/>
                    <a:pt x="45" y="145"/>
                    <a:pt x="55" y="136"/>
                  </a:cubicBezTo>
                  <a:cubicBezTo>
                    <a:pt x="73" y="122"/>
                    <a:pt x="91" y="107"/>
                    <a:pt x="104" y="90"/>
                  </a:cubicBezTo>
                  <a:cubicBezTo>
                    <a:pt x="105" y="89"/>
                    <a:pt x="105" y="89"/>
                    <a:pt x="105" y="89"/>
                  </a:cubicBezTo>
                  <a:cubicBezTo>
                    <a:pt x="113" y="96"/>
                    <a:pt x="121" y="103"/>
                    <a:pt x="129" y="110"/>
                  </a:cubicBezTo>
                  <a:cubicBezTo>
                    <a:pt x="130" y="111"/>
                    <a:pt x="131" y="111"/>
                    <a:pt x="131" y="111"/>
                  </a:cubicBezTo>
                  <a:cubicBezTo>
                    <a:pt x="132" y="111"/>
                    <a:pt x="133" y="110"/>
                    <a:pt x="134" y="109"/>
                  </a:cubicBezTo>
                  <a:cubicBezTo>
                    <a:pt x="134" y="109"/>
                    <a:pt x="134" y="109"/>
                    <a:pt x="134" y="109"/>
                  </a:cubicBezTo>
                  <a:moveTo>
                    <a:pt x="248" y="163"/>
                  </a:moveTo>
                  <a:cubicBezTo>
                    <a:pt x="223" y="134"/>
                    <a:pt x="197" y="104"/>
                    <a:pt x="168" y="80"/>
                  </a:cubicBezTo>
                  <a:cubicBezTo>
                    <a:pt x="175" y="74"/>
                    <a:pt x="182" y="69"/>
                    <a:pt x="189" y="63"/>
                  </a:cubicBezTo>
                  <a:cubicBezTo>
                    <a:pt x="209" y="46"/>
                    <a:pt x="229" y="30"/>
                    <a:pt x="250" y="13"/>
                  </a:cubicBezTo>
                  <a:cubicBezTo>
                    <a:pt x="251" y="26"/>
                    <a:pt x="250" y="38"/>
                    <a:pt x="249" y="51"/>
                  </a:cubicBezTo>
                  <a:cubicBezTo>
                    <a:pt x="248" y="66"/>
                    <a:pt x="248" y="81"/>
                    <a:pt x="248" y="96"/>
                  </a:cubicBezTo>
                  <a:cubicBezTo>
                    <a:pt x="247" y="118"/>
                    <a:pt x="248" y="140"/>
                    <a:pt x="248" y="163"/>
                  </a:cubicBezTo>
                  <a:moveTo>
                    <a:pt x="16" y="162"/>
                  </a:moveTo>
                  <a:cubicBezTo>
                    <a:pt x="16" y="162"/>
                    <a:pt x="15" y="162"/>
                    <a:pt x="15" y="161"/>
                  </a:cubicBezTo>
                  <a:cubicBezTo>
                    <a:pt x="11" y="130"/>
                    <a:pt x="10" y="99"/>
                    <a:pt x="8" y="67"/>
                  </a:cubicBezTo>
                  <a:cubicBezTo>
                    <a:pt x="8" y="55"/>
                    <a:pt x="7" y="43"/>
                    <a:pt x="7" y="30"/>
                  </a:cubicBezTo>
                  <a:cubicBezTo>
                    <a:pt x="7" y="23"/>
                    <a:pt x="6" y="15"/>
                    <a:pt x="7" y="7"/>
                  </a:cubicBezTo>
                  <a:cubicBezTo>
                    <a:pt x="24" y="21"/>
                    <a:pt x="41" y="35"/>
                    <a:pt x="59" y="49"/>
                  </a:cubicBezTo>
                  <a:cubicBezTo>
                    <a:pt x="73" y="60"/>
                    <a:pt x="87" y="73"/>
                    <a:pt x="101" y="86"/>
                  </a:cubicBezTo>
                  <a:cubicBezTo>
                    <a:pt x="100" y="86"/>
                    <a:pt x="100" y="86"/>
                    <a:pt x="100" y="86"/>
                  </a:cubicBezTo>
                  <a:cubicBezTo>
                    <a:pt x="87" y="103"/>
                    <a:pt x="69" y="117"/>
                    <a:pt x="53" y="131"/>
                  </a:cubicBezTo>
                  <a:cubicBezTo>
                    <a:pt x="41" y="141"/>
                    <a:pt x="27" y="150"/>
                    <a:pt x="16" y="162"/>
                  </a:cubicBezTo>
                  <a:moveTo>
                    <a:pt x="17" y="7"/>
                  </a:moveTo>
                  <a:cubicBezTo>
                    <a:pt x="23" y="7"/>
                    <a:pt x="30" y="6"/>
                    <a:pt x="36" y="6"/>
                  </a:cubicBezTo>
                  <a:cubicBezTo>
                    <a:pt x="42" y="6"/>
                    <a:pt x="48" y="5"/>
                    <a:pt x="54" y="5"/>
                  </a:cubicBezTo>
                  <a:cubicBezTo>
                    <a:pt x="56" y="5"/>
                    <a:pt x="58" y="5"/>
                    <a:pt x="60" y="5"/>
                  </a:cubicBezTo>
                  <a:cubicBezTo>
                    <a:pt x="82" y="6"/>
                    <a:pt x="105" y="7"/>
                    <a:pt x="127" y="8"/>
                  </a:cubicBezTo>
                  <a:cubicBezTo>
                    <a:pt x="149" y="9"/>
                    <a:pt x="172" y="8"/>
                    <a:pt x="194" y="9"/>
                  </a:cubicBezTo>
                  <a:cubicBezTo>
                    <a:pt x="200" y="9"/>
                    <a:pt x="206" y="9"/>
                    <a:pt x="211" y="9"/>
                  </a:cubicBezTo>
                  <a:cubicBezTo>
                    <a:pt x="223" y="9"/>
                    <a:pt x="235" y="9"/>
                    <a:pt x="248" y="7"/>
                  </a:cubicBezTo>
                  <a:cubicBezTo>
                    <a:pt x="227" y="24"/>
                    <a:pt x="207" y="41"/>
                    <a:pt x="187" y="57"/>
                  </a:cubicBezTo>
                  <a:cubicBezTo>
                    <a:pt x="175" y="67"/>
                    <a:pt x="163" y="77"/>
                    <a:pt x="152" y="87"/>
                  </a:cubicBezTo>
                  <a:cubicBezTo>
                    <a:pt x="145" y="92"/>
                    <a:pt x="138" y="98"/>
                    <a:pt x="132" y="105"/>
                  </a:cubicBezTo>
                  <a:cubicBezTo>
                    <a:pt x="132" y="105"/>
                    <a:pt x="132" y="105"/>
                    <a:pt x="132" y="105"/>
                  </a:cubicBezTo>
                  <a:cubicBezTo>
                    <a:pt x="108" y="86"/>
                    <a:pt x="87" y="64"/>
                    <a:pt x="63" y="45"/>
                  </a:cubicBezTo>
                  <a:cubicBezTo>
                    <a:pt x="47" y="32"/>
                    <a:pt x="31" y="19"/>
                    <a:pt x="15" y="7"/>
                  </a:cubicBezTo>
                  <a:cubicBezTo>
                    <a:pt x="16" y="7"/>
                    <a:pt x="17" y="7"/>
                    <a:pt x="17" y="7"/>
                  </a:cubicBezTo>
                  <a:moveTo>
                    <a:pt x="58" y="0"/>
                  </a:moveTo>
                  <a:cubicBezTo>
                    <a:pt x="52" y="0"/>
                    <a:pt x="45" y="0"/>
                    <a:pt x="39" y="1"/>
                  </a:cubicBezTo>
                  <a:cubicBezTo>
                    <a:pt x="32" y="1"/>
                    <a:pt x="26" y="1"/>
                    <a:pt x="19" y="1"/>
                  </a:cubicBezTo>
                  <a:cubicBezTo>
                    <a:pt x="14" y="1"/>
                    <a:pt x="10" y="1"/>
                    <a:pt x="5" y="0"/>
                  </a:cubicBezTo>
                  <a:cubicBezTo>
                    <a:pt x="5" y="0"/>
                    <a:pt x="5" y="0"/>
                    <a:pt x="4" y="0"/>
                  </a:cubicBezTo>
                  <a:cubicBezTo>
                    <a:pt x="3" y="0"/>
                    <a:pt x="2" y="1"/>
                    <a:pt x="2" y="2"/>
                  </a:cubicBezTo>
                  <a:cubicBezTo>
                    <a:pt x="2" y="3"/>
                    <a:pt x="2" y="3"/>
                    <a:pt x="2" y="3"/>
                  </a:cubicBezTo>
                  <a:cubicBezTo>
                    <a:pt x="0" y="10"/>
                    <a:pt x="1" y="19"/>
                    <a:pt x="1" y="26"/>
                  </a:cubicBezTo>
                  <a:cubicBezTo>
                    <a:pt x="2" y="39"/>
                    <a:pt x="2" y="52"/>
                    <a:pt x="3" y="65"/>
                  </a:cubicBezTo>
                  <a:cubicBezTo>
                    <a:pt x="4" y="99"/>
                    <a:pt x="6" y="131"/>
                    <a:pt x="9" y="164"/>
                  </a:cubicBezTo>
                  <a:cubicBezTo>
                    <a:pt x="10" y="166"/>
                    <a:pt x="11" y="167"/>
                    <a:pt x="13" y="167"/>
                  </a:cubicBezTo>
                  <a:cubicBezTo>
                    <a:pt x="13" y="167"/>
                    <a:pt x="13" y="167"/>
                    <a:pt x="13" y="167"/>
                  </a:cubicBezTo>
                  <a:cubicBezTo>
                    <a:pt x="14" y="167"/>
                    <a:pt x="14" y="167"/>
                    <a:pt x="14" y="167"/>
                  </a:cubicBezTo>
                  <a:cubicBezTo>
                    <a:pt x="32" y="169"/>
                    <a:pt x="51" y="170"/>
                    <a:pt x="69" y="171"/>
                  </a:cubicBezTo>
                  <a:cubicBezTo>
                    <a:pt x="89" y="171"/>
                    <a:pt x="109" y="172"/>
                    <a:pt x="129" y="173"/>
                  </a:cubicBezTo>
                  <a:cubicBezTo>
                    <a:pt x="170" y="174"/>
                    <a:pt x="211" y="174"/>
                    <a:pt x="251" y="174"/>
                  </a:cubicBezTo>
                  <a:cubicBezTo>
                    <a:pt x="252" y="174"/>
                    <a:pt x="253" y="174"/>
                    <a:pt x="253" y="174"/>
                  </a:cubicBezTo>
                  <a:cubicBezTo>
                    <a:pt x="253" y="174"/>
                    <a:pt x="253" y="174"/>
                    <a:pt x="253" y="174"/>
                  </a:cubicBezTo>
                  <a:cubicBezTo>
                    <a:pt x="253" y="174"/>
                    <a:pt x="253" y="174"/>
                    <a:pt x="253" y="174"/>
                  </a:cubicBezTo>
                  <a:cubicBezTo>
                    <a:pt x="254" y="173"/>
                    <a:pt x="254" y="172"/>
                    <a:pt x="254" y="172"/>
                  </a:cubicBezTo>
                  <a:cubicBezTo>
                    <a:pt x="254" y="146"/>
                    <a:pt x="253" y="121"/>
                    <a:pt x="253" y="96"/>
                  </a:cubicBezTo>
                  <a:cubicBezTo>
                    <a:pt x="254" y="80"/>
                    <a:pt x="254" y="64"/>
                    <a:pt x="255" y="48"/>
                  </a:cubicBezTo>
                  <a:cubicBezTo>
                    <a:pt x="256" y="33"/>
                    <a:pt x="256" y="19"/>
                    <a:pt x="254" y="5"/>
                  </a:cubicBezTo>
                  <a:cubicBezTo>
                    <a:pt x="254" y="3"/>
                    <a:pt x="253" y="1"/>
                    <a:pt x="251" y="1"/>
                  </a:cubicBezTo>
                  <a:cubicBezTo>
                    <a:pt x="251" y="1"/>
                    <a:pt x="251" y="1"/>
                    <a:pt x="250" y="2"/>
                  </a:cubicBezTo>
                  <a:cubicBezTo>
                    <a:pt x="238" y="3"/>
                    <a:pt x="225" y="4"/>
                    <a:pt x="213" y="4"/>
                  </a:cubicBezTo>
                  <a:cubicBezTo>
                    <a:pt x="205" y="4"/>
                    <a:pt x="198" y="4"/>
                    <a:pt x="191" y="3"/>
                  </a:cubicBezTo>
                  <a:cubicBezTo>
                    <a:pt x="169" y="3"/>
                    <a:pt x="148" y="3"/>
                    <a:pt x="127" y="2"/>
                  </a:cubicBezTo>
                  <a:cubicBezTo>
                    <a:pt x="106" y="2"/>
                    <a:pt x="85" y="1"/>
                    <a:pt x="64" y="0"/>
                  </a:cubicBezTo>
                  <a:cubicBezTo>
                    <a:pt x="62" y="0"/>
                    <a:pt x="60"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377"/>
            <p:cNvSpPr>
              <a:spLocks noEditPoints="1"/>
            </p:cNvSpPr>
            <p:nvPr/>
          </p:nvSpPr>
          <p:spPr bwMode="auto">
            <a:xfrm>
              <a:off x="2041" y="1364"/>
              <a:ext cx="302" cy="244"/>
            </a:xfrm>
            <a:custGeom>
              <a:avLst/>
              <a:gdLst>
                <a:gd name="T0" fmla="*/ 18 w 226"/>
                <a:gd name="T1" fmla="*/ 174 h 183"/>
                <a:gd name="T2" fmla="*/ 42 w 226"/>
                <a:gd name="T3" fmla="*/ 134 h 183"/>
                <a:gd name="T4" fmla="*/ 42 w 226"/>
                <a:gd name="T5" fmla="*/ 133 h 183"/>
                <a:gd name="T6" fmla="*/ 42 w 226"/>
                <a:gd name="T7" fmla="*/ 131 h 183"/>
                <a:gd name="T8" fmla="*/ 19 w 226"/>
                <a:gd name="T9" fmla="*/ 77 h 183"/>
                <a:gd name="T10" fmla="*/ 51 w 226"/>
                <a:gd name="T11" fmla="*/ 21 h 183"/>
                <a:gd name="T12" fmla="*/ 119 w 226"/>
                <a:gd name="T13" fmla="*/ 6 h 183"/>
                <a:gd name="T14" fmla="*/ 122 w 226"/>
                <a:gd name="T15" fmla="*/ 6 h 183"/>
                <a:gd name="T16" fmla="*/ 176 w 226"/>
                <a:gd name="T17" fmla="*/ 17 h 183"/>
                <a:gd name="T18" fmla="*/ 216 w 226"/>
                <a:gd name="T19" fmla="*/ 55 h 183"/>
                <a:gd name="T20" fmla="*/ 196 w 226"/>
                <a:gd name="T21" fmla="*/ 113 h 183"/>
                <a:gd name="T22" fmla="*/ 112 w 226"/>
                <a:gd name="T23" fmla="*/ 136 h 183"/>
                <a:gd name="T24" fmla="*/ 74 w 226"/>
                <a:gd name="T25" fmla="*/ 135 h 183"/>
                <a:gd name="T26" fmla="*/ 74 w 226"/>
                <a:gd name="T27" fmla="*/ 135 h 183"/>
                <a:gd name="T28" fmla="*/ 72 w 226"/>
                <a:gd name="T29" fmla="*/ 136 h 183"/>
                <a:gd name="T30" fmla="*/ 18 w 226"/>
                <a:gd name="T31" fmla="*/ 174 h 183"/>
                <a:gd name="T32" fmla="*/ 121 w 226"/>
                <a:gd name="T33" fmla="*/ 0 h 183"/>
                <a:gd name="T34" fmla="*/ 82 w 226"/>
                <a:gd name="T35" fmla="*/ 4 h 183"/>
                <a:gd name="T36" fmla="*/ 27 w 226"/>
                <a:gd name="T37" fmla="*/ 34 h 183"/>
                <a:gd name="T38" fmla="*/ 13 w 226"/>
                <a:gd name="T39" fmla="*/ 92 h 183"/>
                <a:gd name="T40" fmla="*/ 37 w 226"/>
                <a:gd name="T41" fmla="*/ 134 h 183"/>
                <a:gd name="T42" fmla="*/ 6 w 226"/>
                <a:gd name="T43" fmla="*/ 177 h 183"/>
                <a:gd name="T44" fmla="*/ 5 w 226"/>
                <a:gd name="T45" fmla="*/ 177 h 183"/>
                <a:gd name="T46" fmla="*/ 4 w 226"/>
                <a:gd name="T47" fmla="*/ 178 h 183"/>
                <a:gd name="T48" fmla="*/ 5 w 226"/>
                <a:gd name="T49" fmla="*/ 183 h 183"/>
                <a:gd name="T50" fmla="*/ 5 w 226"/>
                <a:gd name="T51" fmla="*/ 183 h 183"/>
                <a:gd name="T52" fmla="*/ 76 w 226"/>
                <a:gd name="T53" fmla="*/ 141 h 183"/>
                <a:gd name="T54" fmla="*/ 109 w 226"/>
                <a:gd name="T55" fmla="*/ 141 h 183"/>
                <a:gd name="T56" fmla="*/ 198 w 226"/>
                <a:gd name="T57" fmla="*/ 118 h 183"/>
                <a:gd name="T58" fmla="*/ 225 w 226"/>
                <a:gd name="T59" fmla="*/ 67 h 183"/>
                <a:gd name="T60" fmla="*/ 198 w 226"/>
                <a:gd name="T61" fmla="*/ 24 h 183"/>
                <a:gd name="T62" fmla="*/ 121 w 226"/>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183">
                  <a:moveTo>
                    <a:pt x="18" y="174"/>
                  </a:moveTo>
                  <a:cubicBezTo>
                    <a:pt x="30" y="164"/>
                    <a:pt x="42" y="149"/>
                    <a:pt x="42" y="134"/>
                  </a:cubicBezTo>
                  <a:cubicBezTo>
                    <a:pt x="42" y="133"/>
                    <a:pt x="42" y="133"/>
                    <a:pt x="42" y="133"/>
                  </a:cubicBezTo>
                  <a:cubicBezTo>
                    <a:pt x="43" y="133"/>
                    <a:pt x="42" y="132"/>
                    <a:pt x="42" y="131"/>
                  </a:cubicBezTo>
                  <a:cubicBezTo>
                    <a:pt x="25" y="116"/>
                    <a:pt x="16" y="99"/>
                    <a:pt x="19" y="77"/>
                  </a:cubicBezTo>
                  <a:cubicBezTo>
                    <a:pt x="21" y="53"/>
                    <a:pt x="30" y="33"/>
                    <a:pt x="51" y="21"/>
                  </a:cubicBezTo>
                  <a:cubicBezTo>
                    <a:pt x="71" y="9"/>
                    <a:pt x="96" y="6"/>
                    <a:pt x="119" y="6"/>
                  </a:cubicBezTo>
                  <a:cubicBezTo>
                    <a:pt x="120" y="6"/>
                    <a:pt x="121" y="6"/>
                    <a:pt x="122" y="6"/>
                  </a:cubicBezTo>
                  <a:cubicBezTo>
                    <a:pt x="141" y="6"/>
                    <a:pt x="159" y="9"/>
                    <a:pt x="176" y="17"/>
                  </a:cubicBezTo>
                  <a:cubicBezTo>
                    <a:pt x="193" y="25"/>
                    <a:pt x="209" y="37"/>
                    <a:pt x="216" y="55"/>
                  </a:cubicBezTo>
                  <a:cubicBezTo>
                    <a:pt x="225" y="77"/>
                    <a:pt x="213" y="98"/>
                    <a:pt x="196" y="113"/>
                  </a:cubicBezTo>
                  <a:cubicBezTo>
                    <a:pt x="174" y="132"/>
                    <a:pt x="143" y="136"/>
                    <a:pt x="112" y="136"/>
                  </a:cubicBezTo>
                  <a:cubicBezTo>
                    <a:pt x="99" y="136"/>
                    <a:pt x="86" y="135"/>
                    <a:pt x="74" y="135"/>
                  </a:cubicBezTo>
                  <a:cubicBezTo>
                    <a:pt x="74" y="135"/>
                    <a:pt x="74" y="135"/>
                    <a:pt x="74" y="135"/>
                  </a:cubicBezTo>
                  <a:cubicBezTo>
                    <a:pt x="73" y="135"/>
                    <a:pt x="72" y="135"/>
                    <a:pt x="72" y="136"/>
                  </a:cubicBezTo>
                  <a:cubicBezTo>
                    <a:pt x="61" y="155"/>
                    <a:pt x="39" y="168"/>
                    <a:pt x="18" y="174"/>
                  </a:cubicBezTo>
                  <a:moveTo>
                    <a:pt x="121" y="0"/>
                  </a:moveTo>
                  <a:cubicBezTo>
                    <a:pt x="108" y="0"/>
                    <a:pt x="95" y="1"/>
                    <a:pt x="82" y="4"/>
                  </a:cubicBezTo>
                  <a:cubicBezTo>
                    <a:pt x="62" y="8"/>
                    <a:pt x="40" y="17"/>
                    <a:pt x="27" y="34"/>
                  </a:cubicBezTo>
                  <a:cubicBezTo>
                    <a:pt x="16" y="49"/>
                    <a:pt x="11" y="73"/>
                    <a:pt x="13" y="92"/>
                  </a:cubicBezTo>
                  <a:cubicBezTo>
                    <a:pt x="14" y="109"/>
                    <a:pt x="25" y="123"/>
                    <a:pt x="37" y="134"/>
                  </a:cubicBezTo>
                  <a:cubicBezTo>
                    <a:pt x="36" y="151"/>
                    <a:pt x="19" y="168"/>
                    <a:pt x="6" y="177"/>
                  </a:cubicBezTo>
                  <a:cubicBezTo>
                    <a:pt x="5" y="177"/>
                    <a:pt x="5" y="177"/>
                    <a:pt x="5" y="177"/>
                  </a:cubicBezTo>
                  <a:cubicBezTo>
                    <a:pt x="5" y="177"/>
                    <a:pt x="4" y="178"/>
                    <a:pt x="4" y="178"/>
                  </a:cubicBezTo>
                  <a:cubicBezTo>
                    <a:pt x="0" y="178"/>
                    <a:pt x="1" y="183"/>
                    <a:pt x="5" y="183"/>
                  </a:cubicBezTo>
                  <a:cubicBezTo>
                    <a:pt x="5" y="183"/>
                    <a:pt x="5" y="183"/>
                    <a:pt x="5" y="183"/>
                  </a:cubicBezTo>
                  <a:cubicBezTo>
                    <a:pt x="31" y="179"/>
                    <a:pt x="62" y="163"/>
                    <a:pt x="76" y="141"/>
                  </a:cubicBezTo>
                  <a:cubicBezTo>
                    <a:pt x="86" y="141"/>
                    <a:pt x="97" y="141"/>
                    <a:pt x="109" y="141"/>
                  </a:cubicBezTo>
                  <a:cubicBezTo>
                    <a:pt x="140" y="141"/>
                    <a:pt x="173" y="138"/>
                    <a:pt x="198" y="118"/>
                  </a:cubicBezTo>
                  <a:cubicBezTo>
                    <a:pt x="214" y="106"/>
                    <a:pt x="226" y="87"/>
                    <a:pt x="225" y="67"/>
                  </a:cubicBezTo>
                  <a:cubicBezTo>
                    <a:pt x="224" y="49"/>
                    <a:pt x="211" y="34"/>
                    <a:pt x="198" y="24"/>
                  </a:cubicBezTo>
                  <a:cubicBezTo>
                    <a:pt x="176" y="7"/>
                    <a:pt x="149" y="0"/>
                    <a:pt x="1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378"/>
            <p:cNvSpPr>
              <a:spLocks noEditPoints="1"/>
            </p:cNvSpPr>
            <p:nvPr/>
          </p:nvSpPr>
          <p:spPr bwMode="auto">
            <a:xfrm>
              <a:off x="1114" y="2693"/>
              <a:ext cx="384" cy="655"/>
            </a:xfrm>
            <a:custGeom>
              <a:avLst/>
              <a:gdLst>
                <a:gd name="T0" fmla="*/ 154 w 287"/>
                <a:gd name="T1" fmla="*/ 465 h 491"/>
                <a:gd name="T2" fmla="*/ 148 w 287"/>
                <a:gd name="T3" fmla="*/ 483 h 491"/>
                <a:gd name="T4" fmla="*/ 130 w 287"/>
                <a:gd name="T5" fmla="*/ 466 h 491"/>
                <a:gd name="T6" fmla="*/ 170 w 287"/>
                <a:gd name="T7" fmla="*/ 446 h 491"/>
                <a:gd name="T8" fmla="*/ 169 w 287"/>
                <a:gd name="T9" fmla="*/ 459 h 491"/>
                <a:gd name="T10" fmla="*/ 132 w 287"/>
                <a:gd name="T11" fmla="*/ 459 h 491"/>
                <a:gd name="T12" fmla="*/ 120 w 287"/>
                <a:gd name="T13" fmla="*/ 458 h 491"/>
                <a:gd name="T14" fmla="*/ 172 w 287"/>
                <a:gd name="T15" fmla="*/ 439 h 491"/>
                <a:gd name="T16" fmla="*/ 116 w 287"/>
                <a:gd name="T17" fmla="*/ 421 h 491"/>
                <a:gd name="T18" fmla="*/ 199 w 287"/>
                <a:gd name="T19" fmla="*/ 195 h 491"/>
                <a:gd name="T20" fmla="*/ 134 w 287"/>
                <a:gd name="T21" fmla="*/ 413 h 491"/>
                <a:gd name="T22" fmla="*/ 102 w 287"/>
                <a:gd name="T23" fmla="*/ 188 h 491"/>
                <a:gd name="T24" fmla="*/ 138 w 287"/>
                <a:gd name="T25" fmla="*/ 183 h 491"/>
                <a:gd name="T26" fmla="*/ 176 w 287"/>
                <a:gd name="T27" fmla="*/ 191 h 491"/>
                <a:gd name="T28" fmla="*/ 166 w 287"/>
                <a:gd name="T29" fmla="*/ 284 h 491"/>
                <a:gd name="T30" fmla="*/ 89 w 287"/>
                <a:gd name="T31" fmla="*/ 180 h 491"/>
                <a:gd name="T32" fmla="*/ 73 w 287"/>
                <a:gd name="T33" fmla="*/ 173 h 491"/>
                <a:gd name="T34" fmla="*/ 185 w 287"/>
                <a:gd name="T35" fmla="*/ 177 h 491"/>
                <a:gd name="T36" fmla="*/ 199 w 287"/>
                <a:gd name="T37" fmla="*/ 166 h 491"/>
                <a:gd name="T38" fmla="*/ 111 w 287"/>
                <a:gd name="T39" fmla="*/ 154 h 491"/>
                <a:gd name="T40" fmla="*/ 114 w 287"/>
                <a:gd name="T41" fmla="*/ 152 h 491"/>
                <a:gd name="T42" fmla="*/ 156 w 287"/>
                <a:gd name="T43" fmla="*/ 158 h 491"/>
                <a:gd name="T44" fmla="*/ 163 w 287"/>
                <a:gd name="T45" fmla="*/ 148 h 491"/>
                <a:gd name="T46" fmla="*/ 126 w 287"/>
                <a:gd name="T47" fmla="*/ 413 h 491"/>
                <a:gd name="T48" fmla="*/ 27 w 287"/>
                <a:gd name="T49" fmla="*/ 227 h 491"/>
                <a:gd name="T50" fmla="*/ 214 w 287"/>
                <a:gd name="T51" fmla="*/ 25 h 491"/>
                <a:gd name="T52" fmla="*/ 174 w 287"/>
                <a:gd name="T53" fmla="*/ 408 h 491"/>
                <a:gd name="T54" fmla="*/ 167 w 287"/>
                <a:gd name="T55" fmla="*/ 412 h 491"/>
                <a:gd name="T56" fmla="*/ 190 w 287"/>
                <a:gd name="T57" fmla="*/ 203 h 491"/>
                <a:gd name="T58" fmla="*/ 205 w 287"/>
                <a:gd name="T59" fmla="*/ 184 h 491"/>
                <a:gd name="T60" fmla="*/ 183 w 287"/>
                <a:gd name="T61" fmla="*/ 186 h 491"/>
                <a:gd name="T62" fmla="*/ 202 w 287"/>
                <a:gd name="T63" fmla="*/ 149 h 491"/>
                <a:gd name="T64" fmla="*/ 172 w 287"/>
                <a:gd name="T65" fmla="*/ 144 h 491"/>
                <a:gd name="T66" fmla="*/ 150 w 287"/>
                <a:gd name="T67" fmla="*/ 144 h 491"/>
                <a:gd name="T68" fmla="*/ 141 w 287"/>
                <a:gd name="T69" fmla="*/ 175 h 491"/>
                <a:gd name="T70" fmla="*/ 114 w 287"/>
                <a:gd name="T71" fmla="*/ 134 h 491"/>
                <a:gd name="T72" fmla="*/ 107 w 287"/>
                <a:gd name="T73" fmla="*/ 162 h 491"/>
                <a:gd name="T74" fmla="*/ 98 w 287"/>
                <a:gd name="T75" fmla="*/ 180 h 491"/>
                <a:gd name="T76" fmla="*/ 60 w 287"/>
                <a:gd name="T77" fmla="*/ 171 h 491"/>
                <a:gd name="T78" fmla="*/ 96 w 287"/>
                <a:gd name="T79" fmla="*/ 193 h 491"/>
                <a:gd name="T80" fmla="*/ 126 w 287"/>
                <a:gd name="T81" fmla="*/ 413 h 491"/>
                <a:gd name="T82" fmla="*/ 5 w 287"/>
                <a:gd name="T83" fmla="*/ 143 h 491"/>
                <a:gd name="T84" fmla="*/ 110 w 287"/>
                <a:gd name="T85" fmla="*/ 413 h 491"/>
                <a:gd name="T86" fmla="*/ 146 w 287"/>
                <a:gd name="T87" fmla="*/ 491 h 491"/>
                <a:gd name="T88" fmla="*/ 215 w 287"/>
                <a:gd name="T89" fmla="*/ 296 h 491"/>
                <a:gd name="T90" fmla="*/ 151 w 287"/>
                <a:gd name="T91"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7" h="491">
                  <a:moveTo>
                    <a:pt x="130" y="466"/>
                  </a:moveTo>
                  <a:cubicBezTo>
                    <a:pt x="134" y="466"/>
                    <a:pt x="138" y="466"/>
                    <a:pt x="142" y="466"/>
                  </a:cubicBezTo>
                  <a:cubicBezTo>
                    <a:pt x="146" y="465"/>
                    <a:pt x="150" y="465"/>
                    <a:pt x="154" y="465"/>
                  </a:cubicBezTo>
                  <a:cubicBezTo>
                    <a:pt x="158" y="465"/>
                    <a:pt x="162" y="465"/>
                    <a:pt x="167" y="467"/>
                  </a:cubicBezTo>
                  <a:cubicBezTo>
                    <a:pt x="167" y="467"/>
                    <a:pt x="167" y="467"/>
                    <a:pt x="167" y="467"/>
                  </a:cubicBezTo>
                  <a:cubicBezTo>
                    <a:pt x="164" y="475"/>
                    <a:pt x="158" y="482"/>
                    <a:pt x="148" y="483"/>
                  </a:cubicBezTo>
                  <a:cubicBezTo>
                    <a:pt x="147" y="483"/>
                    <a:pt x="146" y="483"/>
                    <a:pt x="145" y="483"/>
                  </a:cubicBezTo>
                  <a:cubicBezTo>
                    <a:pt x="133" y="483"/>
                    <a:pt x="127" y="476"/>
                    <a:pt x="122" y="466"/>
                  </a:cubicBezTo>
                  <a:cubicBezTo>
                    <a:pt x="125" y="466"/>
                    <a:pt x="128" y="466"/>
                    <a:pt x="130" y="466"/>
                  </a:cubicBezTo>
                  <a:moveTo>
                    <a:pt x="120" y="458"/>
                  </a:moveTo>
                  <a:cubicBezTo>
                    <a:pt x="119" y="454"/>
                    <a:pt x="118" y="449"/>
                    <a:pt x="117" y="444"/>
                  </a:cubicBezTo>
                  <a:cubicBezTo>
                    <a:pt x="135" y="444"/>
                    <a:pt x="152" y="446"/>
                    <a:pt x="170" y="446"/>
                  </a:cubicBezTo>
                  <a:cubicBezTo>
                    <a:pt x="171" y="446"/>
                    <a:pt x="171" y="446"/>
                    <a:pt x="172" y="446"/>
                  </a:cubicBezTo>
                  <a:cubicBezTo>
                    <a:pt x="172" y="451"/>
                    <a:pt x="171" y="455"/>
                    <a:pt x="170" y="459"/>
                  </a:cubicBezTo>
                  <a:cubicBezTo>
                    <a:pt x="170" y="459"/>
                    <a:pt x="169" y="459"/>
                    <a:pt x="169" y="459"/>
                  </a:cubicBezTo>
                  <a:cubicBezTo>
                    <a:pt x="164" y="458"/>
                    <a:pt x="160" y="457"/>
                    <a:pt x="156" y="457"/>
                  </a:cubicBezTo>
                  <a:cubicBezTo>
                    <a:pt x="152" y="457"/>
                    <a:pt x="148" y="458"/>
                    <a:pt x="144" y="458"/>
                  </a:cubicBezTo>
                  <a:cubicBezTo>
                    <a:pt x="140" y="458"/>
                    <a:pt x="136" y="459"/>
                    <a:pt x="132" y="459"/>
                  </a:cubicBezTo>
                  <a:cubicBezTo>
                    <a:pt x="129" y="459"/>
                    <a:pt x="126" y="458"/>
                    <a:pt x="123" y="458"/>
                  </a:cubicBezTo>
                  <a:cubicBezTo>
                    <a:pt x="123" y="458"/>
                    <a:pt x="122" y="458"/>
                    <a:pt x="122" y="458"/>
                  </a:cubicBezTo>
                  <a:cubicBezTo>
                    <a:pt x="121" y="458"/>
                    <a:pt x="121" y="458"/>
                    <a:pt x="120" y="458"/>
                  </a:cubicBezTo>
                  <a:moveTo>
                    <a:pt x="127" y="421"/>
                  </a:moveTo>
                  <a:cubicBezTo>
                    <a:pt x="142" y="421"/>
                    <a:pt x="157" y="420"/>
                    <a:pt x="172" y="420"/>
                  </a:cubicBezTo>
                  <a:cubicBezTo>
                    <a:pt x="172" y="426"/>
                    <a:pt x="173" y="432"/>
                    <a:pt x="172" y="439"/>
                  </a:cubicBezTo>
                  <a:cubicBezTo>
                    <a:pt x="172" y="439"/>
                    <a:pt x="171" y="438"/>
                    <a:pt x="170" y="438"/>
                  </a:cubicBezTo>
                  <a:cubicBezTo>
                    <a:pt x="152" y="438"/>
                    <a:pt x="134" y="436"/>
                    <a:pt x="117" y="436"/>
                  </a:cubicBezTo>
                  <a:cubicBezTo>
                    <a:pt x="116" y="430"/>
                    <a:pt x="116" y="425"/>
                    <a:pt x="116" y="421"/>
                  </a:cubicBezTo>
                  <a:cubicBezTo>
                    <a:pt x="120" y="421"/>
                    <a:pt x="123" y="421"/>
                    <a:pt x="127" y="421"/>
                  </a:cubicBezTo>
                  <a:moveTo>
                    <a:pt x="198" y="196"/>
                  </a:moveTo>
                  <a:cubicBezTo>
                    <a:pt x="199" y="195"/>
                    <a:pt x="199" y="195"/>
                    <a:pt x="199" y="195"/>
                  </a:cubicBezTo>
                  <a:cubicBezTo>
                    <a:pt x="201" y="194"/>
                    <a:pt x="202" y="193"/>
                    <a:pt x="202" y="193"/>
                  </a:cubicBezTo>
                  <a:cubicBezTo>
                    <a:pt x="203" y="193"/>
                    <a:pt x="202" y="195"/>
                    <a:pt x="198" y="196"/>
                  </a:cubicBezTo>
                  <a:moveTo>
                    <a:pt x="134" y="413"/>
                  </a:moveTo>
                  <a:cubicBezTo>
                    <a:pt x="142" y="377"/>
                    <a:pt x="144" y="339"/>
                    <a:pt x="138" y="302"/>
                  </a:cubicBezTo>
                  <a:cubicBezTo>
                    <a:pt x="133" y="267"/>
                    <a:pt x="124" y="227"/>
                    <a:pt x="107" y="196"/>
                  </a:cubicBezTo>
                  <a:cubicBezTo>
                    <a:pt x="105" y="194"/>
                    <a:pt x="104" y="191"/>
                    <a:pt x="102" y="188"/>
                  </a:cubicBezTo>
                  <a:cubicBezTo>
                    <a:pt x="110" y="186"/>
                    <a:pt x="116" y="181"/>
                    <a:pt x="119" y="174"/>
                  </a:cubicBezTo>
                  <a:cubicBezTo>
                    <a:pt x="124" y="178"/>
                    <a:pt x="129" y="181"/>
                    <a:pt x="134" y="182"/>
                  </a:cubicBezTo>
                  <a:cubicBezTo>
                    <a:pt x="135" y="183"/>
                    <a:pt x="137" y="183"/>
                    <a:pt x="138" y="183"/>
                  </a:cubicBezTo>
                  <a:cubicBezTo>
                    <a:pt x="145" y="183"/>
                    <a:pt x="151" y="180"/>
                    <a:pt x="156" y="176"/>
                  </a:cubicBezTo>
                  <a:cubicBezTo>
                    <a:pt x="161" y="181"/>
                    <a:pt x="167" y="185"/>
                    <a:pt x="176" y="186"/>
                  </a:cubicBezTo>
                  <a:cubicBezTo>
                    <a:pt x="175" y="188"/>
                    <a:pt x="175" y="190"/>
                    <a:pt x="176" y="191"/>
                  </a:cubicBezTo>
                  <a:cubicBezTo>
                    <a:pt x="176" y="195"/>
                    <a:pt x="179" y="198"/>
                    <a:pt x="182" y="200"/>
                  </a:cubicBezTo>
                  <a:cubicBezTo>
                    <a:pt x="177" y="207"/>
                    <a:pt x="174" y="215"/>
                    <a:pt x="173" y="224"/>
                  </a:cubicBezTo>
                  <a:cubicBezTo>
                    <a:pt x="169" y="244"/>
                    <a:pt x="167" y="264"/>
                    <a:pt x="166" y="284"/>
                  </a:cubicBezTo>
                  <a:cubicBezTo>
                    <a:pt x="165" y="327"/>
                    <a:pt x="159" y="369"/>
                    <a:pt x="159" y="412"/>
                  </a:cubicBezTo>
                  <a:cubicBezTo>
                    <a:pt x="151" y="412"/>
                    <a:pt x="142" y="413"/>
                    <a:pt x="134" y="413"/>
                  </a:cubicBezTo>
                  <a:moveTo>
                    <a:pt x="89" y="180"/>
                  </a:moveTo>
                  <a:cubicBezTo>
                    <a:pt x="88" y="179"/>
                    <a:pt x="87" y="179"/>
                    <a:pt x="86" y="179"/>
                  </a:cubicBezTo>
                  <a:cubicBezTo>
                    <a:pt x="82" y="178"/>
                    <a:pt x="79" y="176"/>
                    <a:pt x="75" y="174"/>
                  </a:cubicBezTo>
                  <a:cubicBezTo>
                    <a:pt x="75" y="174"/>
                    <a:pt x="74" y="173"/>
                    <a:pt x="73" y="173"/>
                  </a:cubicBezTo>
                  <a:cubicBezTo>
                    <a:pt x="68" y="171"/>
                    <a:pt x="68" y="168"/>
                    <a:pt x="71" y="163"/>
                  </a:cubicBezTo>
                  <a:cubicBezTo>
                    <a:pt x="78" y="164"/>
                    <a:pt x="84" y="172"/>
                    <a:pt x="89" y="180"/>
                  </a:cubicBezTo>
                  <a:moveTo>
                    <a:pt x="185" y="177"/>
                  </a:moveTo>
                  <a:cubicBezTo>
                    <a:pt x="188" y="170"/>
                    <a:pt x="192" y="164"/>
                    <a:pt x="197" y="160"/>
                  </a:cubicBezTo>
                  <a:cubicBezTo>
                    <a:pt x="199" y="159"/>
                    <a:pt x="200" y="158"/>
                    <a:pt x="200" y="158"/>
                  </a:cubicBezTo>
                  <a:cubicBezTo>
                    <a:pt x="202" y="158"/>
                    <a:pt x="200" y="165"/>
                    <a:pt x="199" y="166"/>
                  </a:cubicBezTo>
                  <a:cubicBezTo>
                    <a:pt x="196" y="171"/>
                    <a:pt x="190" y="175"/>
                    <a:pt x="185" y="177"/>
                  </a:cubicBezTo>
                  <a:moveTo>
                    <a:pt x="115" y="159"/>
                  </a:moveTo>
                  <a:cubicBezTo>
                    <a:pt x="114" y="157"/>
                    <a:pt x="112" y="156"/>
                    <a:pt x="111" y="154"/>
                  </a:cubicBezTo>
                  <a:cubicBezTo>
                    <a:pt x="110" y="153"/>
                    <a:pt x="109" y="152"/>
                    <a:pt x="108" y="151"/>
                  </a:cubicBezTo>
                  <a:cubicBezTo>
                    <a:pt x="106" y="148"/>
                    <a:pt x="107" y="146"/>
                    <a:pt x="112" y="144"/>
                  </a:cubicBezTo>
                  <a:cubicBezTo>
                    <a:pt x="113" y="146"/>
                    <a:pt x="114" y="149"/>
                    <a:pt x="114" y="152"/>
                  </a:cubicBezTo>
                  <a:cubicBezTo>
                    <a:pt x="115" y="154"/>
                    <a:pt x="115" y="157"/>
                    <a:pt x="115" y="159"/>
                  </a:cubicBezTo>
                  <a:moveTo>
                    <a:pt x="156" y="161"/>
                  </a:moveTo>
                  <a:cubicBezTo>
                    <a:pt x="156" y="160"/>
                    <a:pt x="156" y="159"/>
                    <a:pt x="156" y="158"/>
                  </a:cubicBezTo>
                  <a:cubicBezTo>
                    <a:pt x="155" y="154"/>
                    <a:pt x="157" y="148"/>
                    <a:pt x="158" y="144"/>
                  </a:cubicBezTo>
                  <a:cubicBezTo>
                    <a:pt x="159" y="142"/>
                    <a:pt x="160" y="141"/>
                    <a:pt x="161" y="141"/>
                  </a:cubicBezTo>
                  <a:cubicBezTo>
                    <a:pt x="162" y="141"/>
                    <a:pt x="163" y="145"/>
                    <a:pt x="163" y="148"/>
                  </a:cubicBezTo>
                  <a:cubicBezTo>
                    <a:pt x="162" y="151"/>
                    <a:pt x="160" y="154"/>
                    <a:pt x="159" y="158"/>
                  </a:cubicBezTo>
                  <a:cubicBezTo>
                    <a:pt x="158" y="159"/>
                    <a:pt x="157" y="160"/>
                    <a:pt x="156" y="161"/>
                  </a:cubicBezTo>
                  <a:moveTo>
                    <a:pt x="126" y="413"/>
                  </a:moveTo>
                  <a:cubicBezTo>
                    <a:pt x="124" y="413"/>
                    <a:pt x="121" y="413"/>
                    <a:pt x="119" y="413"/>
                  </a:cubicBezTo>
                  <a:cubicBezTo>
                    <a:pt x="118" y="378"/>
                    <a:pt x="113" y="347"/>
                    <a:pt x="92" y="318"/>
                  </a:cubicBezTo>
                  <a:cubicBezTo>
                    <a:pt x="71" y="287"/>
                    <a:pt x="42" y="261"/>
                    <a:pt x="27" y="227"/>
                  </a:cubicBezTo>
                  <a:cubicBezTo>
                    <a:pt x="1" y="172"/>
                    <a:pt x="9" y="102"/>
                    <a:pt x="47" y="56"/>
                  </a:cubicBezTo>
                  <a:cubicBezTo>
                    <a:pt x="73" y="25"/>
                    <a:pt x="111" y="9"/>
                    <a:pt x="150" y="9"/>
                  </a:cubicBezTo>
                  <a:cubicBezTo>
                    <a:pt x="172" y="9"/>
                    <a:pt x="194" y="14"/>
                    <a:pt x="214" y="25"/>
                  </a:cubicBezTo>
                  <a:cubicBezTo>
                    <a:pt x="278" y="60"/>
                    <a:pt x="279" y="152"/>
                    <a:pt x="257" y="213"/>
                  </a:cubicBezTo>
                  <a:cubicBezTo>
                    <a:pt x="245" y="249"/>
                    <a:pt x="217" y="275"/>
                    <a:pt x="199" y="307"/>
                  </a:cubicBezTo>
                  <a:cubicBezTo>
                    <a:pt x="182" y="338"/>
                    <a:pt x="178" y="373"/>
                    <a:pt x="174" y="408"/>
                  </a:cubicBezTo>
                  <a:cubicBezTo>
                    <a:pt x="173" y="408"/>
                    <a:pt x="172" y="409"/>
                    <a:pt x="172" y="411"/>
                  </a:cubicBezTo>
                  <a:cubicBezTo>
                    <a:pt x="172" y="412"/>
                    <a:pt x="172" y="412"/>
                    <a:pt x="172" y="412"/>
                  </a:cubicBezTo>
                  <a:cubicBezTo>
                    <a:pt x="170" y="412"/>
                    <a:pt x="169" y="412"/>
                    <a:pt x="167" y="412"/>
                  </a:cubicBezTo>
                  <a:cubicBezTo>
                    <a:pt x="167" y="373"/>
                    <a:pt x="171" y="333"/>
                    <a:pt x="174" y="294"/>
                  </a:cubicBezTo>
                  <a:cubicBezTo>
                    <a:pt x="175" y="274"/>
                    <a:pt x="176" y="255"/>
                    <a:pt x="179" y="235"/>
                  </a:cubicBezTo>
                  <a:cubicBezTo>
                    <a:pt x="181" y="223"/>
                    <a:pt x="183" y="212"/>
                    <a:pt x="190" y="203"/>
                  </a:cubicBezTo>
                  <a:cubicBezTo>
                    <a:pt x="193" y="204"/>
                    <a:pt x="195" y="204"/>
                    <a:pt x="197" y="204"/>
                  </a:cubicBezTo>
                  <a:cubicBezTo>
                    <a:pt x="204" y="204"/>
                    <a:pt x="209" y="202"/>
                    <a:pt x="211" y="196"/>
                  </a:cubicBezTo>
                  <a:cubicBezTo>
                    <a:pt x="212" y="191"/>
                    <a:pt x="211" y="184"/>
                    <a:pt x="205" y="184"/>
                  </a:cubicBezTo>
                  <a:cubicBezTo>
                    <a:pt x="205" y="184"/>
                    <a:pt x="205" y="184"/>
                    <a:pt x="205" y="184"/>
                  </a:cubicBezTo>
                  <a:cubicBezTo>
                    <a:pt x="198" y="184"/>
                    <a:pt x="193" y="189"/>
                    <a:pt x="188" y="194"/>
                  </a:cubicBezTo>
                  <a:cubicBezTo>
                    <a:pt x="185" y="192"/>
                    <a:pt x="184" y="189"/>
                    <a:pt x="183" y="186"/>
                  </a:cubicBezTo>
                  <a:cubicBezTo>
                    <a:pt x="194" y="184"/>
                    <a:pt x="203" y="176"/>
                    <a:pt x="207" y="167"/>
                  </a:cubicBezTo>
                  <a:cubicBezTo>
                    <a:pt x="210" y="163"/>
                    <a:pt x="213" y="152"/>
                    <a:pt x="206" y="149"/>
                  </a:cubicBezTo>
                  <a:cubicBezTo>
                    <a:pt x="204" y="149"/>
                    <a:pt x="203" y="149"/>
                    <a:pt x="202" y="149"/>
                  </a:cubicBezTo>
                  <a:cubicBezTo>
                    <a:pt x="190" y="149"/>
                    <a:pt x="181" y="165"/>
                    <a:pt x="177" y="178"/>
                  </a:cubicBezTo>
                  <a:cubicBezTo>
                    <a:pt x="171" y="178"/>
                    <a:pt x="165" y="175"/>
                    <a:pt x="161" y="170"/>
                  </a:cubicBezTo>
                  <a:cubicBezTo>
                    <a:pt x="168" y="163"/>
                    <a:pt x="172" y="153"/>
                    <a:pt x="172" y="144"/>
                  </a:cubicBezTo>
                  <a:cubicBezTo>
                    <a:pt x="172" y="139"/>
                    <a:pt x="169" y="131"/>
                    <a:pt x="163" y="131"/>
                  </a:cubicBezTo>
                  <a:cubicBezTo>
                    <a:pt x="162" y="131"/>
                    <a:pt x="162" y="131"/>
                    <a:pt x="162" y="131"/>
                  </a:cubicBezTo>
                  <a:cubicBezTo>
                    <a:pt x="155" y="132"/>
                    <a:pt x="152" y="138"/>
                    <a:pt x="150" y="144"/>
                  </a:cubicBezTo>
                  <a:cubicBezTo>
                    <a:pt x="147" y="153"/>
                    <a:pt x="148" y="162"/>
                    <a:pt x="151" y="169"/>
                  </a:cubicBezTo>
                  <a:cubicBezTo>
                    <a:pt x="150" y="170"/>
                    <a:pt x="150" y="171"/>
                    <a:pt x="149" y="171"/>
                  </a:cubicBezTo>
                  <a:cubicBezTo>
                    <a:pt x="147" y="174"/>
                    <a:pt x="144" y="175"/>
                    <a:pt x="141" y="175"/>
                  </a:cubicBezTo>
                  <a:cubicBezTo>
                    <a:pt x="135" y="175"/>
                    <a:pt x="128" y="171"/>
                    <a:pt x="123" y="166"/>
                  </a:cubicBezTo>
                  <a:cubicBezTo>
                    <a:pt x="123" y="162"/>
                    <a:pt x="124" y="158"/>
                    <a:pt x="123" y="154"/>
                  </a:cubicBezTo>
                  <a:cubicBezTo>
                    <a:pt x="122" y="147"/>
                    <a:pt x="120" y="139"/>
                    <a:pt x="114" y="134"/>
                  </a:cubicBezTo>
                  <a:cubicBezTo>
                    <a:pt x="113" y="133"/>
                    <a:pt x="111" y="133"/>
                    <a:pt x="110" y="133"/>
                  </a:cubicBezTo>
                  <a:cubicBezTo>
                    <a:pt x="105" y="133"/>
                    <a:pt x="99" y="137"/>
                    <a:pt x="99" y="141"/>
                  </a:cubicBezTo>
                  <a:cubicBezTo>
                    <a:pt x="97" y="150"/>
                    <a:pt x="102" y="156"/>
                    <a:pt x="107" y="162"/>
                  </a:cubicBezTo>
                  <a:cubicBezTo>
                    <a:pt x="109" y="164"/>
                    <a:pt x="111" y="167"/>
                    <a:pt x="113" y="169"/>
                  </a:cubicBezTo>
                  <a:cubicBezTo>
                    <a:pt x="113" y="169"/>
                    <a:pt x="113" y="169"/>
                    <a:pt x="113" y="169"/>
                  </a:cubicBezTo>
                  <a:cubicBezTo>
                    <a:pt x="110" y="176"/>
                    <a:pt x="105" y="179"/>
                    <a:pt x="98" y="180"/>
                  </a:cubicBezTo>
                  <a:cubicBezTo>
                    <a:pt x="91" y="168"/>
                    <a:pt x="82" y="155"/>
                    <a:pt x="71" y="155"/>
                  </a:cubicBezTo>
                  <a:cubicBezTo>
                    <a:pt x="70" y="155"/>
                    <a:pt x="68" y="155"/>
                    <a:pt x="67" y="155"/>
                  </a:cubicBezTo>
                  <a:cubicBezTo>
                    <a:pt x="61" y="157"/>
                    <a:pt x="57" y="165"/>
                    <a:pt x="60" y="171"/>
                  </a:cubicBezTo>
                  <a:cubicBezTo>
                    <a:pt x="65" y="181"/>
                    <a:pt x="77" y="185"/>
                    <a:pt x="87" y="188"/>
                  </a:cubicBezTo>
                  <a:cubicBezTo>
                    <a:pt x="89" y="188"/>
                    <a:pt x="91" y="189"/>
                    <a:pt x="94" y="189"/>
                  </a:cubicBezTo>
                  <a:cubicBezTo>
                    <a:pt x="94" y="191"/>
                    <a:pt x="95" y="192"/>
                    <a:pt x="96" y="193"/>
                  </a:cubicBezTo>
                  <a:cubicBezTo>
                    <a:pt x="113" y="223"/>
                    <a:pt x="121" y="257"/>
                    <a:pt x="128" y="290"/>
                  </a:cubicBezTo>
                  <a:cubicBezTo>
                    <a:pt x="136" y="330"/>
                    <a:pt x="135" y="372"/>
                    <a:pt x="126" y="411"/>
                  </a:cubicBezTo>
                  <a:cubicBezTo>
                    <a:pt x="126" y="412"/>
                    <a:pt x="126" y="412"/>
                    <a:pt x="126" y="413"/>
                  </a:cubicBezTo>
                  <a:moveTo>
                    <a:pt x="151" y="0"/>
                  </a:moveTo>
                  <a:cubicBezTo>
                    <a:pt x="129" y="0"/>
                    <a:pt x="107" y="5"/>
                    <a:pt x="88" y="14"/>
                  </a:cubicBezTo>
                  <a:cubicBezTo>
                    <a:pt x="38" y="36"/>
                    <a:pt x="10" y="90"/>
                    <a:pt x="5" y="143"/>
                  </a:cubicBezTo>
                  <a:cubicBezTo>
                    <a:pt x="0" y="186"/>
                    <a:pt x="14" y="228"/>
                    <a:pt x="39" y="264"/>
                  </a:cubicBezTo>
                  <a:cubicBezTo>
                    <a:pt x="56" y="286"/>
                    <a:pt x="75" y="306"/>
                    <a:pt x="90" y="330"/>
                  </a:cubicBezTo>
                  <a:cubicBezTo>
                    <a:pt x="107" y="355"/>
                    <a:pt x="110" y="384"/>
                    <a:pt x="110" y="413"/>
                  </a:cubicBezTo>
                  <a:cubicBezTo>
                    <a:pt x="109" y="414"/>
                    <a:pt x="108" y="415"/>
                    <a:pt x="108" y="417"/>
                  </a:cubicBezTo>
                  <a:cubicBezTo>
                    <a:pt x="108" y="443"/>
                    <a:pt x="109" y="490"/>
                    <a:pt x="145" y="491"/>
                  </a:cubicBezTo>
                  <a:cubicBezTo>
                    <a:pt x="146" y="491"/>
                    <a:pt x="146" y="491"/>
                    <a:pt x="146" y="491"/>
                  </a:cubicBezTo>
                  <a:cubicBezTo>
                    <a:pt x="181" y="491"/>
                    <a:pt x="181" y="444"/>
                    <a:pt x="180" y="417"/>
                  </a:cubicBezTo>
                  <a:cubicBezTo>
                    <a:pt x="181" y="416"/>
                    <a:pt x="181" y="416"/>
                    <a:pt x="181" y="415"/>
                  </a:cubicBezTo>
                  <a:cubicBezTo>
                    <a:pt x="186" y="372"/>
                    <a:pt x="191" y="332"/>
                    <a:pt x="215" y="296"/>
                  </a:cubicBezTo>
                  <a:cubicBezTo>
                    <a:pt x="234" y="266"/>
                    <a:pt x="257" y="242"/>
                    <a:pt x="268" y="208"/>
                  </a:cubicBezTo>
                  <a:cubicBezTo>
                    <a:pt x="287" y="152"/>
                    <a:pt x="283" y="75"/>
                    <a:pt x="238" y="32"/>
                  </a:cubicBezTo>
                  <a:cubicBezTo>
                    <a:pt x="215" y="10"/>
                    <a:pt x="183"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379"/>
            <p:cNvSpPr>
              <a:spLocks noEditPoints="1"/>
            </p:cNvSpPr>
            <p:nvPr/>
          </p:nvSpPr>
          <p:spPr bwMode="auto">
            <a:xfrm>
              <a:off x="7053" y="2796"/>
              <a:ext cx="278" cy="435"/>
            </a:xfrm>
            <a:custGeom>
              <a:avLst/>
              <a:gdLst>
                <a:gd name="T0" fmla="*/ 22 w 208"/>
                <a:gd name="T1" fmla="*/ 303 h 326"/>
                <a:gd name="T2" fmla="*/ 38 w 208"/>
                <a:gd name="T3" fmla="*/ 320 h 326"/>
                <a:gd name="T4" fmla="*/ 57 w 208"/>
                <a:gd name="T5" fmla="*/ 301 h 326"/>
                <a:gd name="T6" fmla="*/ 54 w 208"/>
                <a:gd name="T7" fmla="*/ 309 h 326"/>
                <a:gd name="T8" fmla="*/ 22 w 208"/>
                <a:gd name="T9" fmla="*/ 298 h 326"/>
                <a:gd name="T10" fmla="*/ 59 w 208"/>
                <a:gd name="T11" fmla="*/ 295 h 326"/>
                <a:gd name="T12" fmla="*/ 64 w 208"/>
                <a:gd name="T13" fmla="*/ 284 h 326"/>
                <a:gd name="T14" fmla="*/ 127 w 208"/>
                <a:gd name="T15" fmla="*/ 142 h 326"/>
                <a:gd name="T16" fmla="*/ 131 w 208"/>
                <a:gd name="T17" fmla="*/ 142 h 326"/>
                <a:gd name="T18" fmla="*/ 134 w 208"/>
                <a:gd name="T19" fmla="*/ 119 h 326"/>
                <a:gd name="T20" fmla="*/ 123 w 208"/>
                <a:gd name="T21" fmla="*/ 127 h 326"/>
                <a:gd name="T22" fmla="*/ 88 w 208"/>
                <a:gd name="T23" fmla="*/ 120 h 326"/>
                <a:gd name="T24" fmla="*/ 115 w 208"/>
                <a:gd name="T25" fmla="*/ 131 h 326"/>
                <a:gd name="T26" fmla="*/ 105 w 208"/>
                <a:gd name="T27" fmla="*/ 155 h 326"/>
                <a:gd name="T28" fmla="*/ 40 w 208"/>
                <a:gd name="T29" fmla="*/ 271 h 326"/>
                <a:gd name="T30" fmla="*/ 66 w 208"/>
                <a:gd name="T31" fmla="*/ 117 h 326"/>
                <a:gd name="T32" fmla="*/ 107 w 208"/>
                <a:gd name="T33" fmla="*/ 109 h 326"/>
                <a:gd name="T34" fmla="*/ 114 w 208"/>
                <a:gd name="T35" fmla="*/ 104 h 326"/>
                <a:gd name="T36" fmla="*/ 59 w 208"/>
                <a:gd name="T37" fmla="*/ 109 h 326"/>
                <a:gd name="T38" fmla="*/ 50 w 208"/>
                <a:gd name="T39" fmla="*/ 101 h 326"/>
                <a:gd name="T40" fmla="*/ 81 w 208"/>
                <a:gd name="T41" fmla="*/ 101 h 326"/>
                <a:gd name="T42" fmla="*/ 82 w 208"/>
                <a:gd name="T43" fmla="*/ 90 h 326"/>
                <a:gd name="T44" fmla="*/ 35 w 208"/>
                <a:gd name="T45" fmla="*/ 270 h 326"/>
                <a:gd name="T46" fmla="*/ 9 w 208"/>
                <a:gd name="T47" fmla="*/ 127 h 326"/>
                <a:gd name="T48" fmla="*/ 173 w 208"/>
                <a:gd name="T49" fmla="*/ 34 h 326"/>
                <a:gd name="T50" fmla="*/ 68 w 208"/>
                <a:gd name="T51" fmla="*/ 276 h 326"/>
                <a:gd name="T52" fmla="*/ 62 w 208"/>
                <a:gd name="T53" fmla="*/ 277 h 326"/>
                <a:gd name="T54" fmla="*/ 121 w 208"/>
                <a:gd name="T55" fmla="*/ 146 h 326"/>
                <a:gd name="T56" fmla="*/ 134 w 208"/>
                <a:gd name="T57" fmla="*/ 136 h 326"/>
                <a:gd name="T58" fmla="*/ 120 w 208"/>
                <a:gd name="T59" fmla="*/ 133 h 326"/>
                <a:gd name="T60" fmla="*/ 142 w 208"/>
                <a:gd name="T61" fmla="*/ 114 h 326"/>
                <a:gd name="T62" fmla="*/ 108 w 208"/>
                <a:gd name="T63" fmla="*/ 118 h 326"/>
                <a:gd name="T64" fmla="*/ 115 w 208"/>
                <a:gd name="T65" fmla="*/ 92 h 326"/>
                <a:gd name="T66" fmla="*/ 100 w 208"/>
                <a:gd name="T67" fmla="*/ 116 h 326"/>
                <a:gd name="T68" fmla="*/ 87 w 208"/>
                <a:gd name="T69" fmla="*/ 100 h 326"/>
                <a:gd name="T70" fmla="*/ 73 w 208"/>
                <a:gd name="T71" fmla="*/ 86 h 326"/>
                <a:gd name="T72" fmla="*/ 77 w 208"/>
                <a:gd name="T73" fmla="*/ 107 h 326"/>
                <a:gd name="T74" fmla="*/ 50 w 208"/>
                <a:gd name="T75" fmla="*/ 89 h 326"/>
                <a:gd name="T76" fmla="*/ 56 w 208"/>
                <a:gd name="T77" fmla="*/ 114 h 326"/>
                <a:gd name="T78" fmla="*/ 62 w 208"/>
                <a:gd name="T79" fmla="*/ 190 h 326"/>
                <a:gd name="T80" fmla="*/ 105 w 208"/>
                <a:gd name="T81" fmla="*/ 0 h 326"/>
                <a:gd name="T82" fmla="*/ 9 w 208"/>
                <a:gd name="T83" fmla="*/ 154 h 326"/>
                <a:gd name="T84" fmla="*/ 22 w 208"/>
                <a:gd name="T85" fmla="*/ 268 h 326"/>
                <a:gd name="T86" fmla="*/ 70 w 208"/>
                <a:gd name="T87" fmla="*/ 283 h 326"/>
                <a:gd name="T88" fmla="*/ 170 w 208"/>
                <a:gd name="T89" fmla="*/ 16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326">
                  <a:moveTo>
                    <a:pt x="38" y="320"/>
                  </a:moveTo>
                  <a:cubicBezTo>
                    <a:pt x="37" y="320"/>
                    <a:pt x="36" y="320"/>
                    <a:pt x="35" y="320"/>
                  </a:cubicBezTo>
                  <a:cubicBezTo>
                    <a:pt x="26" y="318"/>
                    <a:pt x="22" y="312"/>
                    <a:pt x="22" y="303"/>
                  </a:cubicBezTo>
                  <a:cubicBezTo>
                    <a:pt x="31" y="308"/>
                    <a:pt x="42" y="307"/>
                    <a:pt x="50" y="313"/>
                  </a:cubicBezTo>
                  <a:cubicBezTo>
                    <a:pt x="51" y="313"/>
                    <a:pt x="51" y="313"/>
                    <a:pt x="51" y="313"/>
                  </a:cubicBezTo>
                  <a:cubicBezTo>
                    <a:pt x="47" y="318"/>
                    <a:pt x="43" y="320"/>
                    <a:pt x="38" y="320"/>
                  </a:cubicBezTo>
                  <a:moveTo>
                    <a:pt x="22" y="298"/>
                  </a:moveTo>
                  <a:cubicBezTo>
                    <a:pt x="22" y="295"/>
                    <a:pt x="22" y="291"/>
                    <a:pt x="23" y="288"/>
                  </a:cubicBezTo>
                  <a:cubicBezTo>
                    <a:pt x="34" y="292"/>
                    <a:pt x="45" y="297"/>
                    <a:pt x="57" y="301"/>
                  </a:cubicBezTo>
                  <a:cubicBezTo>
                    <a:pt x="57" y="301"/>
                    <a:pt x="57" y="301"/>
                    <a:pt x="58" y="301"/>
                  </a:cubicBezTo>
                  <a:cubicBezTo>
                    <a:pt x="58" y="301"/>
                    <a:pt x="58" y="301"/>
                    <a:pt x="58" y="301"/>
                  </a:cubicBezTo>
                  <a:cubicBezTo>
                    <a:pt x="57" y="304"/>
                    <a:pt x="56" y="306"/>
                    <a:pt x="54" y="309"/>
                  </a:cubicBezTo>
                  <a:cubicBezTo>
                    <a:pt x="53" y="308"/>
                    <a:pt x="53" y="308"/>
                    <a:pt x="53" y="308"/>
                  </a:cubicBezTo>
                  <a:cubicBezTo>
                    <a:pt x="44" y="302"/>
                    <a:pt x="33" y="303"/>
                    <a:pt x="24" y="298"/>
                  </a:cubicBezTo>
                  <a:cubicBezTo>
                    <a:pt x="23" y="298"/>
                    <a:pt x="23" y="298"/>
                    <a:pt x="22" y="298"/>
                  </a:cubicBezTo>
                  <a:cubicBezTo>
                    <a:pt x="22" y="298"/>
                    <a:pt x="22" y="298"/>
                    <a:pt x="22" y="298"/>
                  </a:cubicBezTo>
                  <a:moveTo>
                    <a:pt x="60" y="296"/>
                  </a:moveTo>
                  <a:cubicBezTo>
                    <a:pt x="60" y="296"/>
                    <a:pt x="59" y="295"/>
                    <a:pt x="59" y="295"/>
                  </a:cubicBezTo>
                  <a:cubicBezTo>
                    <a:pt x="47" y="291"/>
                    <a:pt x="36" y="286"/>
                    <a:pt x="24" y="283"/>
                  </a:cubicBezTo>
                  <a:cubicBezTo>
                    <a:pt x="25" y="279"/>
                    <a:pt x="26" y="276"/>
                    <a:pt x="27" y="273"/>
                  </a:cubicBezTo>
                  <a:cubicBezTo>
                    <a:pt x="39" y="277"/>
                    <a:pt x="51" y="280"/>
                    <a:pt x="64" y="284"/>
                  </a:cubicBezTo>
                  <a:cubicBezTo>
                    <a:pt x="63" y="287"/>
                    <a:pt x="61" y="292"/>
                    <a:pt x="60" y="296"/>
                  </a:cubicBezTo>
                  <a:moveTo>
                    <a:pt x="129" y="142"/>
                  </a:moveTo>
                  <a:cubicBezTo>
                    <a:pt x="128" y="142"/>
                    <a:pt x="128" y="142"/>
                    <a:pt x="127" y="142"/>
                  </a:cubicBezTo>
                  <a:cubicBezTo>
                    <a:pt x="128" y="142"/>
                    <a:pt x="128" y="142"/>
                    <a:pt x="128" y="142"/>
                  </a:cubicBezTo>
                  <a:cubicBezTo>
                    <a:pt x="129" y="142"/>
                    <a:pt x="130" y="141"/>
                    <a:pt x="130" y="141"/>
                  </a:cubicBezTo>
                  <a:cubicBezTo>
                    <a:pt x="131" y="141"/>
                    <a:pt x="131" y="142"/>
                    <a:pt x="131" y="142"/>
                  </a:cubicBezTo>
                  <a:cubicBezTo>
                    <a:pt x="130" y="142"/>
                    <a:pt x="130" y="142"/>
                    <a:pt x="129" y="142"/>
                  </a:cubicBezTo>
                  <a:moveTo>
                    <a:pt x="123" y="127"/>
                  </a:moveTo>
                  <a:cubicBezTo>
                    <a:pt x="126" y="124"/>
                    <a:pt x="130" y="121"/>
                    <a:pt x="134" y="119"/>
                  </a:cubicBezTo>
                  <a:cubicBezTo>
                    <a:pt x="135" y="118"/>
                    <a:pt x="136" y="118"/>
                    <a:pt x="136" y="118"/>
                  </a:cubicBezTo>
                  <a:cubicBezTo>
                    <a:pt x="138" y="118"/>
                    <a:pt x="135" y="122"/>
                    <a:pt x="134" y="123"/>
                  </a:cubicBezTo>
                  <a:cubicBezTo>
                    <a:pt x="131" y="126"/>
                    <a:pt x="127" y="127"/>
                    <a:pt x="123" y="127"/>
                  </a:cubicBezTo>
                  <a:moveTo>
                    <a:pt x="67" y="117"/>
                  </a:moveTo>
                  <a:cubicBezTo>
                    <a:pt x="72" y="117"/>
                    <a:pt x="77" y="115"/>
                    <a:pt x="80" y="112"/>
                  </a:cubicBezTo>
                  <a:cubicBezTo>
                    <a:pt x="83" y="115"/>
                    <a:pt x="85" y="119"/>
                    <a:pt x="88" y="120"/>
                  </a:cubicBezTo>
                  <a:cubicBezTo>
                    <a:pt x="91" y="122"/>
                    <a:pt x="93" y="122"/>
                    <a:pt x="96" y="122"/>
                  </a:cubicBezTo>
                  <a:cubicBezTo>
                    <a:pt x="98" y="122"/>
                    <a:pt x="101" y="122"/>
                    <a:pt x="104" y="120"/>
                  </a:cubicBezTo>
                  <a:cubicBezTo>
                    <a:pt x="106" y="125"/>
                    <a:pt x="109" y="129"/>
                    <a:pt x="115" y="131"/>
                  </a:cubicBezTo>
                  <a:cubicBezTo>
                    <a:pt x="114" y="132"/>
                    <a:pt x="114" y="134"/>
                    <a:pt x="114" y="135"/>
                  </a:cubicBezTo>
                  <a:cubicBezTo>
                    <a:pt x="113" y="137"/>
                    <a:pt x="114" y="140"/>
                    <a:pt x="116" y="142"/>
                  </a:cubicBezTo>
                  <a:cubicBezTo>
                    <a:pt x="111" y="145"/>
                    <a:pt x="108" y="150"/>
                    <a:pt x="105" y="155"/>
                  </a:cubicBezTo>
                  <a:cubicBezTo>
                    <a:pt x="98" y="168"/>
                    <a:pt x="93" y="180"/>
                    <a:pt x="88" y="193"/>
                  </a:cubicBezTo>
                  <a:cubicBezTo>
                    <a:pt x="78" y="221"/>
                    <a:pt x="66" y="248"/>
                    <a:pt x="57" y="276"/>
                  </a:cubicBezTo>
                  <a:cubicBezTo>
                    <a:pt x="51" y="274"/>
                    <a:pt x="46" y="273"/>
                    <a:pt x="40" y="271"/>
                  </a:cubicBezTo>
                  <a:cubicBezTo>
                    <a:pt x="53" y="249"/>
                    <a:pt x="62" y="225"/>
                    <a:pt x="66" y="200"/>
                  </a:cubicBezTo>
                  <a:cubicBezTo>
                    <a:pt x="70" y="175"/>
                    <a:pt x="73" y="147"/>
                    <a:pt x="67" y="123"/>
                  </a:cubicBezTo>
                  <a:cubicBezTo>
                    <a:pt x="67" y="122"/>
                    <a:pt x="67" y="120"/>
                    <a:pt x="66" y="117"/>
                  </a:cubicBezTo>
                  <a:cubicBezTo>
                    <a:pt x="66" y="117"/>
                    <a:pt x="67" y="117"/>
                    <a:pt x="67" y="117"/>
                  </a:cubicBezTo>
                  <a:moveTo>
                    <a:pt x="107" y="111"/>
                  </a:moveTo>
                  <a:cubicBezTo>
                    <a:pt x="107" y="110"/>
                    <a:pt x="107" y="110"/>
                    <a:pt x="107" y="109"/>
                  </a:cubicBezTo>
                  <a:cubicBezTo>
                    <a:pt x="108" y="106"/>
                    <a:pt x="110" y="103"/>
                    <a:pt x="112" y="100"/>
                  </a:cubicBezTo>
                  <a:cubicBezTo>
                    <a:pt x="113" y="99"/>
                    <a:pt x="113" y="99"/>
                    <a:pt x="114" y="99"/>
                  </a:cubicBezTo>
                  <a:cubicBezTo>
                    <a:pt x="115" y="99"/>
                    <a:pt x="115" y="102"/>
                    <a:pt x="114" y="104"/>
                  </a:cubicBezTo>
                  <a:cubicBezTo>
                    <a:pt x="113" y="106"/>
                    <a:pt x="111" y="107"/>
                    <a:pt x="109" y="109"/>
                  </a:cubicBezTo>
                  <a:cubicBezTo>
                    <a:pt x="109" y="110"/>
                    <a:pt x="108" y="110"/>
                    <a:pt x="107" y="111"/>
                  </a:cubicBezTo>
                  <a:moveTo>
                    <a:pt x="59" y="109"/>
                  </a:moveTo>
                  <a:cubicBezTo>
                    <a:pt x="58" y="109"/>
                    <a:pt x="58" y="108"/>
                    <a:pt x="57" y="108"/>
                  </a:cubicBezTo>
                  <a:cubicBezTo>
                    <a:pt x="55" y="107"/>
                    <a:pt x="53" y="105"/>
                    <a:pt x="51" y="103"/>
                  </a:cubicBezTo>
                  <a:cubicBezTo>
                    <a:pt x="51" y="102"/>
                    <a:pt x="51" y="102"/>
                    <a:pt x="50" y="101"/>
                  </a:cubicBezTo>
                  <a:cubicBezTo>
                    <a:pt x="48" y="99"/>
                    <a:pt x="48" y="97"/>
                    <a:pt x="51" y="95"/>
                  </a:cubicBezTo>
                  <a:cubicBezTo>
                    <a:pt x="55" y="97"/>
                    <a:pt x="58" y="103"/>
                    <a:pt x="59" y="109"/>
                  </a:cubicBezTo>
                  <a:moveTo>
                    <a:pt x="81" y="101"/>
                  </a:moveTo>
                  <a:cubicBezTo>
                    <a:pt x="80" y="100"/>
                    <a:pt x="79" y="98"/>
                    <a:pt x="79" y="97"/>
                  </a:cubicBezTo>
                  <a:cubicBezTo>
                    <a:pt x="79" y="96"/>
                    <a:pt x="78" y="95"/>
                    <a:pt x="78" y="94"/>
                  </a:cubicBezTo>
                  <a:cubicBezTo>
                    <a:pt x="77" y="92"/>
                    <a:pt x="78" y="91"/>
                    <a:pt x="82" y="90"/>
                  </a:cubicBezTo>
                  <a:cubicBezTo>
                    <a:pt x="82" y="92"/>
                    <a:pt x="82" y="94"/>
                    <a:pt x="82" y="96"/>
                  </a:cubicBezTo>
                  <a:cubicBezTo>
                    <a:pt x="82" y="98"/>
                    <a:pt x="81" y="100"/>
                    <a:pt x="81" y="101"/>
                  </a:cubicBezTo>
                  <a:moveTo>
                    <a:pt x="35" y="270"/>
                  </a:moveTo>
                  <a:cubicBezTo>
                    <a:pt x="33" y="269"/>
                    <a:pt x="32" y="269"/>
                    <a:pt x="30" y="268"/>
                  </a:cubicBezTo>
                  <a:cubicBezTo>
                    <a:pt x="37" y="245"/>
                    <a:pt x="40" y="224"/>
                    <a:pt x="33" y="200"/>
                  </a:cubicBezTo>
                  <a:cubicBezTo>
                    <a:pt x="25" y="176"/>
                    <a:pt x="12" y="153"/>
                    <a:pt x="9" y="127"/>
                  </a:cubicBezTo>
                  <a:cubicBezTo>
                    <a:pt x="3" y="86"/>
                    <a:pt x="23" y="42"/>
                    <a:pt x="58" y="19"/>
                  </a:cubicBezTo>
                  <a:cubicBezTo>
                    <a:pt x="72" y="10"/>
                    <a:pt x="89" y="5"/>
                    <a:pt x="106" y="5"/>
                  </a:cubicBezTo>
                  <a:cubicBezTo>
                    <a:pt x="131" y="5"/>
                    <a:pt x="156" y="15"/>
                    <a:pt x="173" y="34"/>
                  </a:cubicBezTo>
                  <a:cubicBezTo>
                    <a:pt x="208" y="70"/>
                    <a:pt x="189" y="131"/>
                    <a:pt x="162" y="166"/>
                  </a:cubicBezTo>
                  <a:cubicBezTo>
                    <a:pt x="147" y="187"/>
                    <a:pt x="123" y="198"/>
                    <a:pt x="105" y="215"/>
                  </a:cubicBezTo>
                  <a:cubicBezTo>
                    <a:pt x="87" y="232"/>
                    <a:pt x="77" y="254"/>
                    <a:pt x="68" y="276"/>
                  </a:cubicBezTo>
                  <a:cubicBezTo>
                    <a:pt x="67" y="276"/>
                    <a:pt x="66" y="277"/>
                    <a:pt x="66" y="278"/>
                  </a:cubicBezTo>
                  <a:cubicBezTo>
                    <a:pt x="65" y="278"/>
                    <a:pt x="65" y="278"/>
                    <a:pt x="65" y="278"/>
                  </a:cubicBezTo>
                  <a:cubicBezTo>
                    <a:pt x="64" y="278"/>
                    <a:pt x="63" y="278"/>
                    <a:pt x="62" y="277"/>
                  </a:cubicBezTo>
                  <a:cubicBezTo>
                    <a:pt x="70" y="252"/>
                    <a:pt x="81" y="227"/>
                    <a:pt x="91" y="202"/>
                  </a:cubicBezTo>
                  <a:cubicBezTo>
                    <a:pt x="96" y="189"/>
                    <a:pt x="101" y="176"/>
                    <a:pt x="107" y="164"/>
                  </a:cubicBezTo>
                  <a:cubicBezTo>
                    <a:pt x="111" y="156"/>
                    <a:pt x="114" y="150"/>
                    <a:pt x="121" y="146"/>
                  </a:cubicBezTo>
                  <a:cubicBezTo>
                    <a:pt x="123" y="147"/>
                    <a:pt x="126" y="148"/>
                    <a:pt x="129" y="148"/>
                  </a:cubicBezTo>
                  <a:cubicBezTo>
                    <a:pt x="132" y="148"/>
                    <a:pt x="134" y="147"/>
                    <a:pt x="136" y="145"/>
                  </a:cubicBezTo>
                  <a:cubicBezTo>
                    <a:pt x="137" y="142"/>
                    <a:pt x="138" y="137"/>
                    <a:pt x="134" y="136"/>
                  </a:cubicBezTo>
                  <a:cubicBezTo>
                    <a:pt x="133" y="136"/>
                    <a:pt x="132" y="136"/>
                    <a:pt x="132" y="136"/>
                  </a:cubicBezTo>
                  <a:cubicBezTo>
                    <a:pt x="128" y="136"/>
                    <a:pt x="124" y="137"/>
                    <a:pt x="121" y="139"/>
                  </a:cubicBezTo>
                  <a:cubicBezTo>
                    <a:pt x="120" y="137"/>
                    <a:pt x="119" y="135"/>
                    <a:pt x="120" y="133"/>
                  </a:cubicBezTo>
                  <a:cubicBezTo>
                    <a:pt x="121" y="133"/>
                    <a:pt x="122" y="133"/>
                    <a:pt x="122" y="133"/>
                  </a:cubicBezTo>
                  <a:cubicBezTo>
                    <a:pt x="129" y="133"/>
                    <a:pt x="135" y="130"/>
                    <a:pt x="139" y="126"/>
                  </a:cubicBezTo>
                  <a:cubicBezTo>
                    <a:pt x="142" y="123"/>
                    <a:pt x="146" y="116"/>
                    <a:pt x="142" y="114"/>
                  </a:cubicBezTo>
                  <a:cubicBezTo>
                    <a:pt x="140" y="112"/>
                    <a:pt x="139" y="112"/>
                    <a:pt x="137" y="112"/>
                  </a:cubicBezTo>
                  <a:cubicBezTo>
                    <a:pt x="130" y="112"/>
                    <a:pt x="122" y="119"/>
                    <a:pt x="117" y="126"/>
                  </a:cubicBezTo>
                  <a:cubicBezTo>
                    <a:pt x="113" y="125"/>
                    <a:pt x="110" y="122"/>
                    <a:pt x="108" y="118"/>
                  </a:cubicBezTo>
                  <a:cubicBezTo>
                    <a:pt x="114" y="114"/>
                    <a:pt x="119" y="109"/>
                    <a:pt x="121" y="103"/>
                  </a:cubicBezTo>
                  <a:cubicBezTo>
                    <a:pt x="122" y="100"/>
                    <a:pt x="122" y="93"/>
                    <a:pt x="117" y="92"/>
                  </a:cubicBezTo>
                  <a:cubicBezTo>
                    <a:pt x="116" y="92"/>
                    <a:pt x="116" y="92"/>
                    <a:pt x="115" y="92"/>
                  </a:cubicBezTo>
                  <a:cubicBezTo>
                    <a:pt x="111" y="92"/>
                    <a:pt x="109" y="95"/>
                    <a:pt x="106" y="98"/>
                  </a:cubicBezTo>
                  <a:cubicBezTo>
                    <a:pt x="103" y="103"/>
                    <a:pt x="101" y="109"/>
                    <a:pt x="102" y="115"/>
                  </a:cubicBezTo>
                  <a:cubicBezTo>
                    <a:pt x="102" y="115"/>
                    <a:pt x="101" y="116"/>
                    <a:pt x="100" y="116"/>
                  </a:cubicBezTo>
                  <a:cubicBezTo>
                    <a:pt x="99" y="117"/>
                    <a:pt x="98" y="117"/>
                    <a:pt x="97" y="117"/>
                  </a:cubicBezTo>
                  <a:cubicBezTo>
                    <a:pt x="92" y="117"/>
                    <a:pt x="87" y="112"/>
                    <a:pt x="84" y="107"/>
                  </a:cubicBezTo>
                  <a:cubicBezTo>
                    <a:pt x="85" y="105"/>
                    <a:pt x="86" y="102"/>
                    <a:pt x="87" y="100"/>
                  </a:cubicBezTo>
                  <a:cubicBezTo>
                    <a:pt x="88" y="95"/>
                    <a:pt x="88" y="89"/>
                    <a:pt x="85" y="85"/>
                  </a:cubicBezTo>
                  <a:cubicBezTo>
                    <a:pt x="84" y="83"/>
                    <a:pt x="82" y="83"/>
                    <a:pt x="80" y="83"/>
                  </a:cubicBezTo>
                  <a:cubicBezTo>
                    <a:pt x="78" y="83"/>
                    <a:pt x="75" y="84"/>
                    <a:pt x="73" y="86"/>
                  </a:cubicBezTo>
                  <a:cubicBezTo>
                    <a:pt x="71" y="91"/>
                    <a:pt x="73" y="97"/>
                    <a:pt x="75" y="102"/>
                  </a:cubicBezTo>
                  <a:cubicBezTo>
                    <a:pt x="75" y="103"/>
                    <a:pt x="76" y="105"/>
                    <a:pt x="77" y="107"/>
                  </a:cubicBezTo>
                  <a:cubicBezTo>
                    <a:pt x="77" y="107"/>
                    <a:pt x="77" y="107"/>
                    <a:pt x="77" y="107"/>
                  </a:cubicBezTo>
                  <a:cubicBezTo>
                    <a:pt x="74" y="110"/>
                    <a:pt x="71" y="112"/>
                    <a:pt x="68" y="112"/>
                  </a:cubicBezTo>
                  <a:cubicBezTo>
                    <a:pt x="67" y="112"/>
                    <a:pt x="66" y="112"/>
                    <a:pt x="65" y="111"/>
                  </a:cubicBezTo>
                  <a:cubicBezTo>
                    <a:pt x="63" y="101"/>
                    <a:pt x="59" y="89"/>
                    <a:pt x="50" y="89"/>
                  </a:cubicBezTo>
                  <a:cubicBezTo>
                    <a:pt x="50" y="89"/>
                    <a:pt x="50" y="89"/>
                    <a:pt x="50" y="89"/>
                  </a:cubicBezTo>
                  <a:cubicBezTo>
                    <a:pt x="45" y="89"/>
                    <a:pt x="42" y="93"/>
                    <a:pt x="42" y="97"/>
                  </a:cubicBezTo>
                  <a:cubicBezTo>
                    <a:pt x="44" y="105"/>
                    <a:pt x="50" y="110"/>
                    <a:pt x="56" y="114"/>
                  </a:cubicBezTo>
                  <a:cubicBezTo>
                    <a:pt x="57" y="115"/>
                    <a:pt x="59" y="116"/>
                    <a:pt x="60" y="116"/>
                  </a:cubicBezTo>
                  <a:cubicBezTo>
                    <a:pt x="61" y="117"/>
                    <a:pt x="61" y="119"/>
                    <a:pt x="61" y="119"/>
                  </a:cubicBezTo>
                  <a:cubicBezTo>
                    <a:pt x="66" y="143"/>
                    <a:pt x="64" y="166"/>
                    <a:pt x="62" y="190"/>
                  </a:cubicBezTo>
                  <a:cubicBezTo>
                    <a:pt x="59" y="217"/>
                    <a:pt x="49" y="245"/>
                    <a:pt x="36" y="268"/>
                  </a:cubicBezTo>
                  <a:cubicBezTo>
                    <a:pt x="35" y="269"/>
                    <a:pt x="35" y="269"/>
                    <a:pt x="35" y="270"/>
                  </a:cubicBezTo>
                  <a:moveTo>
                    <a:pt x="105" y="0"/>
                  </a:moveTo>
                  <a:cubicBezTo>
                    <a:pt x="101" y="0"/>
                    <a:pt x="97" y="0"/>
                    <a:pt x="93" y="0"/>
                  </a:cubicBezTo>
                  <a:cubicBezTo>
                    <a:pt x="56" y="5"/>
                    <a:pt x="26" y="34"/>
                    <a:pt x="12" y="67"/>
                  </a:cubicBezTo>
                  <a:cubicBezTo>
                    <a:pt x="0" y="95"/>
                    <a:pt x="0" y="125"/>
                    <a:pt x="9" y="154"/>
                  </a:cubicBezTo>
                  <a:cubicBezTo>
                    <a:pt x="15" y="172"/>
                    <a:pt x="24" y="189"/>
                    <a:pt x="29" y="208"/>
                  </a:cubicBezTo>
                  <a:cubicBezTo>
                    <a:pt x="35" y="227"/>
                    <a:pt x="31" y="247"/>
                    <a:pt x="25" y="267"/>
                  </a:cubicBezTo>
                  <a:cubicBezTo>
                    <a:pt x="24" y="267"/>
                    <a:pt x="23" y="267"/>
                    <a:pt x="22" y="268"/>
                  </a:cubicBezTo>
                  <a:cubicBezTo>
                    <a:pt x="17" y="286"/>
                    <a:pt x="8" y="317"/>
                    <a:pt x="31" y="325"/>
                  </a:cubicBezTo>
                  <a:cubicBezTo>
                    <a:pt x="34" y="326"/>
                    <a:pt x="36" y="326"/>
                    <a:pt x="39" y="326"/>
                  </a:cubicBezTo>
                  <a:cubicBezTo>
                    <a:pt x="57" y="326"/>
                    <a:pt x="65" y="299"/>
                    <a:pt x="70" y="283"/>
                  </a:cubicBezTo>
                  <a:cubicBezTo>
                    <a:pt x="70" y="283"/>
                    <a:pt x="71" y="283"/>
                    <a:pt x="71" y="282"/>
                  </a:cubicBezTo>
                  <a:cubicBezTo>
                    <a:pt x="82" y="255"/>
                    <a:pt x="95" y="230"/>
                    <a:pt x="118" y="211"/>
                  </a:cubicBezTo>
                  <a:cubicBezTo>
                    <a:pt x="136" y="196"/>
                    <a:pt x="156" y="184"/>
                    <a:pt x="170" y="165"/>
                  </a:cubicBezTo>
                  <a:cubicBezTo>
                    <a:pt x="194" y="132"/>
                    <a:pt x="208" y="81"/>
                    <a:pt x="187" y="44"/>
                  </a:cubicBezTo>
                  <a:cubicBezTo>
                    <a:pt x="171" y="15"/>
                    <a:pt x="137" y="0"/>
                    <a:pt x="1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380"/>
            <p:cNvSpPr>
              <a:spLocks noEditPoints="1"/>
            </p:cNvSpPr>
            <p:nvPr/>
          </p:nvSpPr>
          <p:spPr bwMode="auto">
            <a:xfrm>
              <a:off x="4930" y="3509"/>
              <a:ext cx="646" cy="812"/>
            </a:xfrm>
            <a:custGeom>
              <a:avLst/>
              <a:gdLst>
                <a:gd name="T0" fmla="*/ 22 w 483"/>
                <a:gd name="T1" fmla="*/ 563 h 609"/>
                <a:gd name="T2" fmla="*/ 22 w 483"/>
                <a:gd name="T3" fmla="*/ 527 h 609"/>
                <a:gd name="T4" fmla="*/ 16 w 483"/>
                <a:gd name="T5" fmla="*/ 497 h 609"/>
                <a:gd name="T6" fmla="*/ 16 w 483"/>
                <a:gd name="T7" fmla="*/ 461 h 609"/>
                <a:gd name="T8" fmla="*/ 17 w 483"/>
                <a:gd name="T9" fmla="*/ 433 h 609"/>
                <a:gd name="T10" fmla="*/ 22 w 483"/>
                <a:gd name="T11" fmla="*/ 436 h 609"/>
                <a:gd name="T12" fmla="*/ 22 w 483"/>
                <a:gd name="T13" fmla="*/ 405 h 609"/>
                <a:gd name="T14" fmla="*/ 22 w 483"/>
                <a:gd name="T15" fmla="*/ 377 h 609"/>
                <a:gd name="T16" fmla="*/ 22 w 483"/>
                <a:gd name="T17" fmla="*/ 349 h 609"/>
                <a:gd name="T18" fmla="*/ 22 w 483"/>
                <a:gd name="T19" fmla="*/ 323 h 609"/>
                <a:gd name="T20" fmla="*/ 19 w 483"/>
                <a:gd name="T21" fmla="*/ 292 h 609"/>
                <a:gd name="T22" fmla="*/ 21 w 483"/>
                <a:gd name="T23" fmla="*/ 260 h 609"/>
                <a:gd name="T24" fmla="*/ 16 w 483"/>
                <a:gd name="T25" fmla="*/ 262 h 609"/>
                <a:gd name="T26" fmla="*/ 15 w 483"/>
                <a:gd name="T27" fmla="*/ 231 h 609"/>
                <a:gd name="T28" fmla="*/ 18 w 483"/>
                <a:gd name="T29" fmla="*/ 201 h 609"/>
                <a:gd name="T30" fmla="*/ 22 w 483"/>
                <a:gd name="T31" fmla="*/ 180 h 609"/>
                <a:gd name="T32" fmla="*/ 22 w 483"/>
                <a:gd name="T33" fmla="*/ 145 h 609"/>
                <a:gd name="T34" fmla="*/ 22 w 483"/>
                <a:gd name="T35" fmla="*/ 105 h 609"/>
                <a:gd name="T36" fmla="*/ 22 w 483"/>
                <a:gd name="T37" fmla="*/ 85 h 609"/>
                <a:gd name="T38" fmla="*/ 22 w 483"/>
                <a:gd name="T39" fmla="*/ 48 h 609"/>
                <a:gd name="T40" fmla="*/ 472 w 483"/>
                <a:gd name="T41" fmla="*/ 34 h 609"/>
                <a:gd name="T42" fmla="*/ 405 w 483"/>
                <a:gd name="T43" fmla="*/ 601 h 609"/>
                <a:gd name="T44" fmla="*/ 31 w 483"/>
                <a:gd name="T45" fmla="*/ 558 h 609"/>
                <a:gd name="T46" fmla="*/ 31 w 483"/>
                <a:gd name="T47" fmla="*/ 528 h 609"/>
                <a:gd name="T48" fmla="*/ 31 w 483"/>
                <a:gd name="T49" fmla="*/ 497 h 609"/>
                <a:gd name="T50" fmla="*/ 31 w 483"/>
                <a:gd name="T51" fmla="*/ 460 h 609"/>
                <a:gd name="T52" fmla="*/ 31 w 483"/>
                <a:gd name="T53" fmla="*/ 429 h 609"/>
                <a:gd name="T54" fmla="*/ 31 w 483"/>
                <a:gd name="T55" fmla="*/ 401 h 609"/>
                <a:gd name="T56" fmla="*/ 31 w 483"/>
                <a:gd name="T57" fmla="*/ 373 h 609"/>
                <a:gd name="T58" fmla="*/ 31 w 483"/>
                <a:gd name="T59" fmla="*/ 345 h 609"/>
                <a:gd name="T60" fmla="*/ 31 w 483"/>
                <a:gd name="T61" fmla="*/ 319 h 609"/>
                <a:gd name="T62" fmla="*/ 31 w 483"/>
                <a:gd name="T63" fmla="*/ 289 h 609"/>
                <a:gd name="T64" fmla="*/ 31 w 483"/>
                <a:gd name="T65" fmla="*/ 262 h 609"/>
                <a:gd name="T66" fmla="*/ 31 w 483"/>
                <a:gd name="T67" fmla="*/ 233 h 609"/>
                <a:gd name="T68" fmla="*/ 31 w 483"/>
                <a:gd name="T69" fmla="*/ 201 h 609"/>
                <a:gd name="T70" fmla="*/ 31 w 483"/>
                <a:gd name="T71" fmla="*/ 175 h 609"/>
                <a:gd name="T72" fmla="*/ 31 w 483"/>
                <a:gd name="T73" fmla="*/ 145 h 609"/>
                <a:gd name="T74" fmla="*/ 31 w 483"/>
                <a:gd name="T75" fmla="*/ 106 h 609"/>
                <a:gd name="T76" fmla="*/ 31 w 483"/>
                <a:gd name="T77" fmla="*/ 69 h 609"/>
                <a:gd name="T78" fmla="*/ 31 w 483"/>
                <a:gd name="T79" fmla="*/ 39 h 609"/>
                <a:gd name="T80" fmla="*/ 32 w 483"/>
                <a:gd name="T81" fmla="*/ 28 h 609"/>
                <a:gd name="T82" fmla="*/ 415 w 483"/>
                <a:gd name="T83" fmla="*/ 1 h 609"/>
                <a:gd name="T84" fmla="*/ 13 w 483"/>
                <a:gd name="T85" fmla="*/ 35 h 609"/>
                <a:gd name="T86" fmla="*/ 9 w 483"/>
                <a:gd name="T87" fmla="*/ 83 h 609"/>
                <a:gd name="T88" fmla="*/ 22 w 483"/>
                <a:gd name="T89" fmla="*/ 136 h 609"/>
                <a:gd name="T90" fmla="*/ 16 w 483"/>
                <a:gd name="T91" fmla="*/ 168 h 609"/>
                <a:gd name="T92" fmla="*/ 22 w 483"/>
                <a:gd name="T93" fmla="*/ 221 h 609"/>
                <a:gd name="T94" fmla="*/ 22 w 483"/>
                <a:gd name="T95" fmla="*/ 252 h 609"/>
                <a:gd name="T96" fmla="*/ 10 w 483"/>
                <a:gd name="T97" fmla="*/ 286 h 609"/>
                <a:gd name="T98" fmla="*/ 22 w 483"/>
                <a:gd name="T99" fmla="*/ 332 h 609"/>
                <a:gd name="T100" fmla="*/ 22 w 483"/>
                <a:gd name="T101" fmla="*/ 362 h 609"/>
                <a:gd name="T102" fmla="*/ 22 w 483"/>
                <a:gd name="T103" fmla="*/ 390 h 609"/>
                <a:gd name="T104" fmla="*/ 9 w 483"/>
                <a:gd name="T105" fmla="*/ 435 h 609"/>
                <a:gd name="T106" fmla="*/ 22 w 483"/>
                <a:gd name="T107" fmla="*/ 477 h 609"/>
                <a:gd name="T108" fmla="*/ 12 w 483"/>
                <a:gd name="T109" fmla="*/ 524 h 609"/>
                <a:gd name="T110" fmla="*/ 41 w 483"/>
                <a:gd name="T111" fmla="*/ 607 h 609"/>
                <a:gd name="T112" fmla="*/ 433 w 483"/>
                <a:gd name="T113" fmla="*/ 609 h 609"/>
                <a:gd name="T114" fmla="*/ 476 w 483"/>
                <a:gd name="T115" fmla="*/ 17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3" h="609">
                  <a:moveTo>
                    <a:pt x="22" y="563"/>
                  </a:moveTo>
                  <a:cubicBezTo>
                    <a:pt x="21" y="563"/>
                    <a:pt x="21" y="562"/>
                    <a:pt x="20" y="562"/>
                  </a:cubicBezTo>
                  <a:cubicBezTo>
                    <a:pt x="18" y="560"/>
                    <a:pt x="19" y="559"/>
                    <a:pt x="21" y="557"/>
                  </a:cubicBezTo>
                  <a:cubicBezTo>
                    <a:pt x="21" y="557"/>
                    <a:pt x="22" y="557"/>
                    <a:pt x="22" y="557"/>
                  </a:cubicBezTo>
                  <a:cubicBezTo>
                    <a:pt x="22" y="559"/>
                    <a:pt x="22" y="561"/>
                    <a:pt x="22" y="563"/>
                  </a:cubicBezTo>
                  <a:moveTo>
                    <a:pt x="22" y="532"/>
                  </a:moveTo>
                  <a:cubicBezTo>
                    <a:pt x="21" y="532"/>
                    <a:pt x="21" y="531"/>
                    <a:pt x="20" y="530"/>
                  </a:cubicBezTo>
                  <a:cubicBezTo>
                    <a:pt x="20" y="530"/>
                    <a:pt x="19" y="529"/>
                    <a:pt x="19" y="529"/>
                  </a:cubicBezTo>
                  <a:cubicBezTo>
                    <a:pt x="19" y="528"/>
                    <a:pt x="19" y="528"/>
                    <a:pt x="20" y="528"/>
                  </a:cubicBezTo>
                  <a:cubicBezTo>
                    <a:pt x="20" y="527"/>
                    <a:pt x="21" y="527"/>
                    <a:pt x="22" y="527"/>
                  </a:cubicBezTo>
                  <a:cubicBezTo>
                    <a:pt x="22" y="529"/>
                    <a:pt x="22" y="530"/>
                    <a:pt x="22" y="532"/>
                  </a:cubicBezTo>
                  <a:moveTo>
                    <a:pt x="22" y="501"/>
                  </a:moveTo>
                  <a:cubicBezTo>
                    <a:pt x="21" y="500"/>
                    <a:pt x="20" y="500"/>
                    <a:pt x="19" y="499"/>
                  </a:cubicBezTo>
                  <a:cubicBezTo>
                    <a:pt x="18" y="499"/>
                    <a:pt x="17" y="498"/>
                    <a:pt x="16" y="497"/>
                  </a:cubicBezTo>
                  <a:cubicBezTo>
                    <a:pt x="16" y="497"/>
                    <a:pt x="16" y="497"/>
                    <a:pt x="16" y="497"/>
                  </a:cubicBezTo>
                  <a:cubicBezTo>
                    <a:pt x="17" y="497"/>
                    <a:pt x="18" y="496"/>
                    <a:pt x="18" y="496"/>
                  </a:cubicBezTo>
                  <a:cubicBezTo>
                    <a:pt x="20" y="495"/>
                    <a:pt x="21" y="495"/>
                    <a:pt x="22" y="495"/>
                  </a:cubicBezTo>
                  <a:cubicBezTo>
                    <a:pt x="22" y="497"/>
                    <a:pt x="22" y="499"/>
                    <a:pt x="22" y="501"/>
                  </a:cubicBezTo>
                  <a:moveTo>
                    <a:pt x="22" y="468"/>
                  </a:moveTo>
                  <a:cubicBezTo>
                    <a:pt x="18" y="467"/>
                    <a:pt x="14" y="465"/>
                    <a:pt x="16" y="461"/>
                  </a:cubicBezTo>
                  <a:cubicBezTo>
                    <a:pt x="17" y="459"/>
                    <a:pt x="20" y="458"/>
                    <a:pt x="22" y="458"/>
                  </a:cubicBezTo>
                  <a:cubicBezTo>
                    <a:pt x="22" y="458"/>
                    <a:pt x="22" y="458"/>
                    <a:pt x="22" y="458"/>
                  </a:cubicBezTo>
                  <a:cubicBezTo>
                    <a:pt x="22" y="462"/>
                    <a:pt x="22" y="465"/>
                    <a:pt x="22" y="468"/>
                  </a:cubicBezTo>
                  <a:moveTo>
                    <a:pt x="18" y="433"/>
                  </a:moveTo>
                  <a:cubicBezTo>
                    <a:pt x="17" y="433"/>
                    <a:pt x="17" y="433"/>
                    <a:pt x="17" y="433"/>
                  </a:cubicBezTo>
                  <a:cubicBezTo>
                    <a:pt x="17" y="433"/>
                    <a:pt x="17" y="433"/>
                    <a:pt x="17" y="433"/>
                  </a:cubicBezTo>
                  <a:cubicBezTo>
                    <a:pt x="18" y="433"/>
                    <a:pt x="18" y="433"/>
                    <a:pt x="18" y="432"/>
                  </a:cubicBezTo>
                  <a:cubicBezTo>
                    <a:pt x="18" y="432"/>
                    <a:pt x="19" y="431"/>
                    <a:pt x="20" y="430"/>
                  </a:cubicBezTo>
                  <a:cubicBezTo>
                    <a:pt x="21" y="430"/>
                    <a:pt x="21" y="430"/>
                    <a:pt x="22" y="429"/>
                  </a:cubicBezTo>
                  <a:cubicBezTo>
                    <a:pt x="22" y="432"/>
                    <a:pt x="22" y="434"/>
                    <a:pt x="22" y="436"/>
                  </a:cubicBezTo>
                  <a:cubicBezTo>
                    <a:pt x="21" y="436"/>
                    <a:pt x="20" y="435"/>
                    <a:pt x="20" y="435"/>
                  </a:cubicBezTo>
                  <a:cubicBezTo>
                    <a:pt x="19" y="435"/>
                    <a:pt x="19" y="434"/>
                    <a:pt x="18" y="434"/>
                  </a:cubicBezTo>
                  <a:cubicBezTo>
                    <a:pt x="18" y="434"/>
                    <a:pt x="18" y="433"/>
                    <a:pt x="18" y="433"/>
                  </a:cubicBezTo>
                  <a:cubicBezTo>
                    <a:pt x="18" y="433"/>
                    <a:pt x="18" y="433"/>
                    <a:pt x="18" y="433"/>
                  </a:cubicBezTo>
                  <a:moveTo>
                    <a:pt x="22" y="405"/>
                  </a:moveTo>
                  <a:cubicBezTo>
                    <a:pt x="18" y="404"/>
                    <a:pt x="13" y="401"/>
                    <a:pt x="19" y="399"/>
                  </a:cubicBezTo>
                  <a:cubicBezTo>
                    <a:pt x="20" y="399"/>
                    <a:pt x="20" y="399"/>
                    <a:pt x="21" y="399"/>
                  </a:cubicBezTo>
                  <a:cubicBezTo>
                    <a:pt x="22" y="399"/>
                    <a:pt x="22" y="399"/>
                    <a:pt x="22" y="399"/>
                  </a:cubicBezTo>
                  <a:cubicBezTo>
                    <a:pt x="22" y="401"/>
                    <a:pt x="22" y="403"/>
                    <a:pt x="22" y="405"/>
                  </a:cubicBezTo>
                  <a:moveTo>
                    <a:pt x="22" y="377"/>
                  </a:moveTo>
                  <a:cubicBezTo>
                    <a:pt x="18" y="375"/>
                    <a:pt x="13" y="372"/>
                    <a:pt x="17" y="371"/>
                  </a:cubicBezTo>
                  <a:cubicBezTo>
                    <a:pt x="18" y="370"/>
                    <a:pt x="19" y="370"/>
                    <a:pt x="20" y="370"/>
                  </a:cubicBezTo>
                  <a:cubicBezTo>
                    <a:pt x="21" y="370"/>
                    <a:pt x="21" y="370"/>
                    <a:pt x="22" y="370"/>
                  </a:cubicBezTo>
                  <a:cubicBezTo>
                    <a:pt x="22" y="373"/>
                    <a:pt x="22" y="375"/>
                    <a:pt x="22" y="377"/>
                  </a:cubicBezTo>
                  <a:moveTo>
                    <a:pt x="22" y="349"/>
                  </a:moveTo>
                  <a:cubicBezTo>
                    <a:pt x="19" y="347"/>
                    <a:pt x="16" y="345"/>
                    <a:pt x="19" y="343"/>
                  </a:cubicBezTo>
                  <a:cubicBezTo>
                    <a:pt x="20" y="342"/>
                    <a:pt x="20" y="342"/>
                    <a:pt x="21" y="342"/>
                  </a:cubicBezTo>
                  <a:cubicBezTo>
                    <a:pt x="21" y="342"/>
                    <a:pt x="22" y="342"/>
                    <a:pt x="22" y="342"/>
                  </a:cubicBezTo>
                  <a:cubicBezTo>
                    <a:pt x="22" y="344"/>
                    <a:pt x="22" y="347"/>
                    <a:pt x="22" y="349"/>
                  </a:cubicBezTo>
                  <a:moveTo>
                    <a:pt x="22" y="323"/>
                  </a:moveTo>
                  <a:cubicBezTo>
                    <a:pt x="20" y="322"/>
                    <a:pt x="17" y="320"/>
                    <a:pt x="17" y="319"/>
                  </a:cubicBezTo>
                  <a:cubicBezTo>
                    <a:pt x="18" y="318"/>
                    <a:pt x="20" y="318"/>
                    <a:pt x="22" y="318"/>
                  </a:cubicBezTo>
                  <a:cubicBezTo>
                    <a:pt x="22" y="319"/>
                    <a:pt x="22" y="321"/>
                    <a:pt x="22" y="323"/>
                  </a:cubicBezTo>
                  <a:moveTo>
                    <a:pt x="22" y="293"/>
                  </a:moveTo>
                  <a:cubicBezTo>
                    <a:pt x="21" y="293"/>
                    <a:pt x="20" y="293"/>
                    <a:pt x="19" y="292"/>
                  </a:cubicBezTo>
                  <a:cubicBezTo>
                    <a:pt x="15" y="290"/>
                    <a:pt x="16" y="290"/>
                    <a:pt x="19" y="288"/>
                  </a:cubicBezTo>
                  <a:cubicBezTo>
                    <a:pt x="20" y="288"/>
                    <a:pt x="21" y="288"/>
                    <a:pt x="22" y="288"/>
                  </a:cubicBezTo>
                  <a:cubicBezTo>
                    <a:pt x="22" y="289"/>
                    <a:pt x="22" y="291"/>
                    <a:pt x="22" y="293"/>
                  </a:cubicBezTo>
                  <a:moveTo>
                    <a:pt x="16" y="262"/>
                  </a:moveTo>
                  <a:cubicBezTo>
                    <a:pt x="17" y="261"/>
                    <a:pt x="20" y="260"/>
                    <a:pt x="21" y="260"/>
                  </a:cubicBezTo>
                  <a:cubicBezTo>
                    <a:pt x="22" y="260"/>
                    <a:pt x="22" y="260"/>
                    <a:pt x="22" y="260"/>
                  </a:cubicBezTo>
                  <a:cubicBezTo>
                    <a:pt x="22" y="262"/>
                    <a:pt x="22" y="264"/>
                    <a:pt x="22" y="266"/>
                  </a:cubicBezTo>
                  <a:cubicBezTo>
                    <a:pt x="21" y="265"/>
                    <a:pt x="20" y="265"/>
                    <a:pt x="19" y="265"/>
                  </a:cubicBezTo>
                  <a:cubicBezTo>
                    <a:pt x="18" y="264"/>
                    <a:pt x="17" y="264"/>
                    <a:pt x="17" y="263"/>
                  </a:cubicBezTo>
                  <a:cubicBezTo>
                    <a:pt x="16" y="263"/>
                    <a:pt x="16" y="262"/>
                    <a:pt x="16" y="262"/>
                  </a:cubicBezTo>
                  <a:cubicBezTo>
                    <a:pt x="16" y="262"/>
                    <a:pt x="16" y="262"/>
                    <a:pt x="16" y="262"/>
                  </a:cubicBezTo>
                  <a:moveTo>
                    <a:pt x="22" y="236"/>
                  </a:moveTo>
                  <a:cubicBezTo>
                    <a:pt x="20" y="235"/>
                    <a:pt x="19" y="235"/>
                    <a:pt x="17" y="234"/>
                  </a:cubicBezTo>
                  <a:cubicBezTo>
                    <a:pt x="16" y="233"/>
                    <a:pt x="16" y="232"/>
                    <a:pt x="15" y="232"/>
                  </a:cubicBezTo>
                  <a:cubicBezTo>
                    <a:pt x="14" y="231"/>
                    <a:pt x="14" y="231"/>
                    <a:pt x="15" y="231"/>
                  </a:cubicBezTo>
                  <a:cubicBezTo>
                    <a:pt x="16" y="230"/>
                    <a:pt x="18" y="229"/>
                    <a:pt x="20" y="229"/>
                  </a:cubicBezTo>
                  <a:cubicBezTo>
                    <a:pt x="21" y="229"/>
                    <a:pt x="21" y="229"/>
                    <a:pt x="22" y="230"/>
                  </a:cubicBezTo>
                  <a:cubicBezTo>
                    <a:pt x="22" y="232"/>
                    <a:pt x="22" y="234"/>
                    <a:pt x="22" y="236"/>
                  </a:cubicBezTo>
                  <a:moveTo>
                    <a:pt x="22" y="210"/>
                  </a:moveTo>
                  <a:cubicBezTo>
                    <a:pt x="18" y="208"/>
                    <a:pt x="13" y="205"/>
                    <a:pt x="18" y="201"/>
                  </a:cubicBezTo>
                  <a:cubicBezTo>
                    <a:pt x="19" y="200"/>
                    <a:pt x="21" y="200"/>
                    <a:pt x="22" y="200"/>
                  </a:cubicBezTo>
                  <a:cubicBezTo>
                    <a:pt x="22" y="203"/>
                    <a:pt x="22" y="207"/>
                    <a:pt x="22" y="210"/>
                  </a:cubicBezTo>
                  <a:moveTo>
                    <a:pt x="22" y="180"/>
                  </a:moveTo>
                  <a:cubicBezTo>
                    <a:pt x="20" y="179"/>
                    <a:pt x="18" y="176"/>
                    <a:pt x="22" y="174"/>
                  </a:cubicBezTo>
                  <a:cubicBezTo>
                    <a:pt x="22" y="176"/>
                    <a:pt x="22" y="178"/>
                    <a:pt x="22" y="180"/>
                  </a:cubicBezTo>
                  <a:moveTo>
                    <a:pt x="22" y="156"/>
                  </a:moveTo>
                  <a:cubicBezTo>
                    <a:pt x="20" y="155"/>
                    <a:pt x="17" y="154"/>
                    <a:pt x="16" y="152"/>
                  </a:cubicBezTo>
                  <a:cubicBezTo>
                    <a:pt x="15" y="152"/>
                    <a:pt x="15" y="151"/>
                    <a:pt x="15" y="151"/>
                  </a:cubicBezTo>
                  <a:cubicBezTo>
                    <a:pt x="16" y="150"/>
                    <a:pt x="16" y="149"/>
                    <a:pt x="17" y="148"/>
                  </a:cubicBezTo>
                  <a:cubicBezTo>
                    <a:pt x="18" y="146"/>
                    <a:pt x="20" y="145"/>
                    <a:pt x="22" y="145"/>
                  </a:cubicBezTo>
                  <a:cubicBezTo>
                    <a:pt x="22" y="149"/>
                    <a:pt x="22" y="152"/>
                    <a:pt x="22" y="156"/>
                  </a:cubicBezTo>
                  <a:moveTo>
                    <a:pt x="22" y="116"/>
                  </a:moveTo>
                  <a:cubicBezTo>
                    <a:pt x="21" y="115"/>
                    <a:pt x="19" y="114"/>
                    <a:pt x="17" y="114"/>
                  </a:cubicBezTo>
                  <a:cubicBezTo>
                    <a:pt x="14" y="112"/>
                    <a:pt x="14" y="110"/>
                    <a:pt x="17" y="108"/>
                  </a:cubicBezTo>
                  <a:cubicBezTo>
                    <a:pt x="18" y="106"/>
                    <a:pt x="20" y="105"/>
                    <a:pt x="22" y="105"/>
                  </a:cubicBezTo>
                  <a:cubicBezTo>
                    <a:pt x="22" y="109"/>
                    <a:pt x="22" y="112"/>
                    <a:pt x="22" y="116"/>
                  </a:cubicBezTo>
                  <a:moveTo>
                    <a:pt x="22" y="85"/>
                  </a:moveTo>
                  <a:cubicBezTo>
                    <a:pt x="17" y="81"/>
                    <a:pt x="11" y="74"/>
                    <a:pt x="20" y="70"/>
                  </a:cubicBezTo>
                  <a:cubicBezTo>
                    <a:pt x="20" y="70"/>
                    <a:pt x="21" y="70"/>
                    <a:pt x="22" y="70"/>
                  </a:cubicBezTo>
                  <a:cubicBezTo>
                    <a:pt x="22" y="75"/>
                    <a:pt x="22" y="80"/>
                    <a:pt x="22" y="85"/>
                  </a:cubicBezTo>
                  <a:moveTo>
                    <a:pt x="22" y="48"/>
                  </a:moveTo>
                  <a:cubicBezTo>
                    <a:pt x="20" y="47"/>
                    <a:pt x="18" y="46"/>
                    <a:pt x="18" y="44"/>
                  </a:cubicBezTo>
                  <a:cubicBezTo>
                    <a:pt x="17" y="43"/>
                    <a:pt x="18" y="41"/>
                    <a:pt x="20" y="40"/>
                  </a:cubicBezTo>
                  <a:cubicBezTo>
                    <a:pt x="20" y="39"/>
                    <a:pt x="21" y="38"/>
                    <a:pt x="22" y="38"/>
                  </a:cubicBezTo>
                  <a:cubicBezTo>
                    <a:pt x="22" y="41"/>
                    <a:pt x="22" y="44"/>
                    <a:pt x="22" y="48"/>
                  </a:cubicBezTo>
                  <a:moveTo>
                    <a:pt x="69" y="9"/>
                  </a:moveTo>
                  <a:cubicBezTo>
                    <a:pt x="102" y="9"/>
                    <a:pt x="134" y="9"/>
                    <a:pt x="166" y="9"/>
                  </a:cubicBezTo>
                  <a:cubicBezTo>
                    <a:pt x="249" y="9"/>
                    <a:pt x="332" y="9"/>
                    <a:pt x="415" y="9"/>
                  </a:cubicBezTo>
                  <a:cubicBezTo>
                    <a:pt x="421" y="9"/>
                    <a:pt x="428" y="9"/>
                    <a:pt x="435" y="9"/>
                  </a:cubicBezTo>
                  <a:cubicBezTo>
                    <a:pt x="453" y="9"/>
                    <a:pt x="472" y="12"/>
                    <a:pt x="472" y="34"/>
                  </a:cubicBezTo>
                  <a:cubicBezTo>
                    <a:pt x="472" y="51"/>
                    <a:pt x="472" y="68"/>
                    <a:pt x="472" y="85"/>
                  </a:cubicBezTo>
                  <a:cubicBezTo>
                    <a:pt x="472" y="241"/>
                    <a:pt x="472" y="397"/>
                    <a:pt x="472" y="552"/>
                  </a:cubicBezTo>
                  <a:cubicBezTo>
                    <a:pt x="472" y="561"/>
                    <a:pt x="472" y="569"/>
                    <a:pt x="472" y="577"/>
                  </a:cubicBezTo>
                  <a:cubicBezTo>
                    <a:pt x="471" y="598"/>
                    <a:pt x="451" y="602"/>
                    <a:pt x="431" y="602"/>
                  </a:cubicBezTo>
                  <a:cubicBezTo>
                    <a:pt x="422" y="602"/>
                    <a:pt x="412" y="601"/>
                    <a:pt x="405" y="601"/>
                  </a:cubicBezTo>
                  <a:cubicBezTo>
                    <a:pt x="365" y="601"/>
                    <a:pt x="325" y="601"/>
                    <a:pt x="286" y="601"/>
                  </a:cubicBezTo>
                  <a:cubicBezTo>
                    <a:pt x="212" y="601"/>
                    <a:pt x="137" y="601"/>
                    <a:pt x="63" y="601"/>
                  </a:cubicBezTo>
                  <a:cubicBezTo>
                    <a:pt x="47" y="601"/>
                    <a:pt x="32" y="597"/>
                    <a:pt x="31" y="577"/>
                  </a:cubicBezTo>
                  <a:cubicBezTo>
                    <a:pt x="30" y="574"/>
                    <a:pt x="31" y="570"/>
                    <a:pt x="31" y="566"/>
                  </a:cubicBezTo>
                  <a:cubicBezTo>
                    <a:pt x="31" y="563"/>
                    <a:pt x="31" y="561"/>
                    <a:pt x="31" y="558"/>
                  </a:cubicBezTo>
                  <a:cubicBezTo>
                    <a:pt x="32" y="559"/>
                    <a:pt x="34" y="560"/>
                    <a:pt x="35" y="561"/>
                  </a:cubicBezTo>
                  <a:cubicBezTo>
                    <a:pt x="36" y="561"/>
                    <a:pt x="37" y="561"/>
                    <a:pt x="38" y="561"/>
                  </a:cubicBezTo>
                  <a:cubicBezTo>
                    <a:pt x="41" y="561"/>
                    <a:pt x="43" y="556"/>
                    <a:pt x="40" y="553"/>
                  </a:cubicBezTo>
                  <a:cubicBezTo>
                    <a:pt x="37" y="551"/>
                    <a:pt x="34" y="550"/>
                    <a:pt x="31" y="549"/>
                  </a:cubicBezTo>
                  <a:cubicBezTo>
                    <a:pt x="31" y="542"/>
                    <a:pt x="31" y="535"/>
                    <a:pt x="31" y="528"/>
                  </a:cubicBezTo>
                  <a:cubicBezTo>
                    <a:pt x="33" y="529"/>
                    <a:pt x="36" y="530"/>
                    <a:pt x="38" y="530"/>
                  </a:cubicBezTo>
                  <a:cubicBezTo>
                    <a:pt x="39" y="531"/>
                    <a:pt x="39" y="531"/>
                    <a:pt x="39" y="531"/>
                  </a:cubicBezTo>
                  <a:cubicBezTo>
                    <a:pt x="44" y="531"/>
                    <a:pt x="45" y="523"/>
                    <a:pt x="40" y="522"/>
                  </a:cubicBezTo>
                  <a:cubicBezTo>
                    <a:pt x="37" y="522"/>
                    <a:pt x="34" y="521"/>
                    <a:pt x="31" y="520"/>
                  </a:cubicBezTo>
                  <a:cubicBezTo>
                    <a:pt x="31" y="512"/>
                    <a:pt x="31" y="504"/>
                    <a:pt x="31" y="497"/>
                  </a:cubicBezTo>
                  <a:cubicBezTo>
                    <a:pt x="33" y="497"/>
                    <a:pt x="35" y="498"/>
                    <a:pt x="36" y="499"/>
                  </a:cubicBezTo>
                  <a:cubicBezTo>
                    <a:pt x="37" y="499"/>
                    <a:pt x="37" y="499"/>
                    <a:pt x="38" y="499"/>
                  </a:cubicBezTo>
                  <a:cubicBezTo>
                    <a:pt x="42" y="499"/>
                    <a:pt x="43" y="493"/>
                    <a:pt x="39" y="491"/>
                  </a:cubicBezTo>
                  <a:cubicBezTo>
                    <a:pt x="36" y="490"/>
                    <a:pt x="33" y="489"/>
                    <a:pt x="31" y="488"/>
                  </a:cubicBezTo>
                  <a:cubicBezTo>
                    <a:pt x="31" y="479"/>
                    <a:pt x="31" y="470"/>
                    <a:pt x="31" y="460"/>
                  </a:cubicBezTo>
                  <a:cubicBezTo>
                    <a:pt x="33" y="462"/>
                    <a:pt x="36" y="463"/>
                    <a:pt x="38" y="464"/>
                  </a:cubicBezTo>
                  <a:cubicBezTo>
                    <a:pt x="39" y="464"/>
                    <a:pt x="39" y="464"/>
                    <a:pt x="40" y="464"/>
                  </a:cubicBezTo>
                  <a:cubicBezTo>
                    <a:pt x="44" y="464"/>
                    <a:pt x="45" y="457"/>
                    <a:pt x="40" y="456"/>
                  </a:cubicBezTo>
                  <a:cubicBezTo>
                    <a:pt x="37" y="455"/>
                    <a:pt x="34" y="453"/>
                    <a:pt x="31" y="452"/>
                  </a:cubicBezTo>
                  <a:cubicBezTo>
                    <a:pt x="31" y="444"/>
                    <a:pt x="31" y="437"/>
                    <a:pt x="31" y="429"/>
                  </a:cubicBezTo>
                  <a:cubicBezTo>
                    <a:pt x="33" y="430"/>
                    <a:pt x="34" y="431"/>
                    <a:pt x="36" y="433"/>
                  </a:cubicBezTo>
                  <a:cubicBezTo>
                    <a:pt x="37" y="434"/>
                    <a:pt x="38" y="435"/>
                    <a:pt x="39" y="435"/>
                  </a:cubicBezTo>
                  <a:cubicBezTo>
                    <a:pt x="42" y="435"/>
                    <a:pt x="45" y="432"/>
                    <a:pt x="43" y="429"/>
                  </a:cubicBezTo>
                  <a:cubicBezTo>
                    <a:pt x="40" y="425"/>
                    <a:pt x="35" y="422"/>
                    <a:pt x="31" y="421"/>
                  </a:cubicBezTo>
                  <a:cubicBezTo>
                    <a:pt x="31" y="414"/>
                    <a:pt x="31" y="407"/>
                    <a:pt x="31" y="401"/>
                  </a:cubicBezTo>
                  <a:cubicBezTo>
                    <a:pt x="33" y="402"/>
                    <a:pt x="35" y="403"/>
                    <a:pt x="36" y="404"/>
                  </a:cubicBezTo>
                  <a:cubicBezTo>
                    <a:pt x="37" y="405"/>
                    <a:pt x="38" y="405"/>
                    <a:pt x="38" y="405"/>
                  </a:cubicBezTo>
                  <a:cubicBezTo>
                    <a:pt x="42" y="405"/>
                    <a:pt x="44" y="400"/>
                    <a:pt x="40" y="397"/>
                  </a:cubicBezTo>
                  <a:cubicBezTo>
                    <a:pt x="38" y="395"/>
                    <a:pt x="34" y="393"/>
                    <a:pt x="31" y="392"/>
                  </a:cubicBezTo>
                  <a:cubicBezTo>
                    <a:pt x="31" y="386"/>
                    <a:pt x="31" y="379"/>
                    <a:pt x="31" y="373"/>
                  </a:cubicBezTo>
                  <a:cubicBezTo>
                    <a:pt x="32" y="374"/>
                    <a:pt x="34" y="375"/>
                    <a:pt x="35" y="375"/>
                  </a:cubicBezTo>
                  <a:cubicBezTo>
                    <a:pt x="36" y="376"/>
                    <a:pt x="37" y="376"/>
                    <a:pt x="38" y="376"/>
                  </a:cubicBezTo>
                  <a:cubicBezTo>
                    <a:pt x="41" y="376"/>
                    <a:pt x="43" y="371"/>
                    <a:pt x="40" y="368"/>
                  </a:cubicBezTo>
                  <a:cubicBezTo>
                    <a:pt x="37" y="367"/>
                    <a:pt x="34" y="365"/>
                    <a:pt x="31" y="364"/>
                  </a:cubicBezTo>
                  <a:cubicBezTo>
                    <a:pt x="31" y="358"/>
                    <a:pt x="31" y="351"/>
                    <a:pt x="31" y="345"/>
                  </a:cubicBezTo>
                  <a:cubicBezTo>
                    <a:pt x="33" y="346"/>
                    <a:pt x="35" y="347"/>
                    <a:pt x="37" y="348"/>
                  </a:cubicBezTo>
                  <a:cubicBezTo>
                    <a:pt x="38" y="348"/>
                    <a:pt x="38" y="348"/>
                    <a:pt x="39" y="348"/>
                  </a:cubicBezTo>
                  <a:cubicBezTo>
                    <a:pt x="43" y="348"/>
                    <a:pt x="44" y="342"/>
                    <a:pt x="39" y="340"/>
                  </a:cubicBezTo>
                  <a:cubicBezTo>
                    <a:pt x="37" y="339"/>
                    <a:pt x="34" y="338"/>
                    <a:pt x="31" y="336"/>
                  </a:cubicBezTo>
                  <a:cubicBezTo>
                    <a:pt x="31" y="331"/>
                    <a:pt x="31" y="325"/>
                    <a:pt x="31" y="319"/>
                  </a:cubicBezTo>
                  <a:cubicBezTo>
                    <a:pt x="32" y="320"/>
                    <a:pt x="34" y="321"/>
                    <a:pt x="35" y="321"/>
                  </a:cubicBezTo>
                  <a:cubicBezTo>
                    <a:pt x="36" y="321"/>
                    <a:pt x="36" y="321"/>
                    <a:pt x="37" y="321"/>
                  </a:cubicBezTo>
                  <a:cubicBezTo>
                    <a:pt x="41" y="321"/>
                    <a:pt x="42" y="315"/>
                    <a:pt x="38" y="313"/>
                  </a:cubicBezTo>
                  <a:cubicBezTo>
                    <a:pt x="35" y="312"/>
                    <a:pt x="33" y="311"/>
                    <a:pt x="31" y="311"/>
                  </a:cubicBezTo>
                  <a:cubicBezTo>
                    <a:pt x="31" y="303"/>
                    <a:pt x="31" y="296"/>
                    <a:pt x="31" y="289"/>
                  </a:cubicBezTo>
                  <a:cubicBezTo>
                    <a:pt x="33" y="289"/>
                    <a:pt x="35" y="290"/>
                    <a:pt x="36" y="291"/>
                  </a:cubicBezTo>
                  <a:cubicBezTo>
                    <a:pt x="37" y="291"/>
                    <a:pt x="37" y="291"/>
                    <a:pt x="38" y="291"/>
                  </a:cubicBezTo>
                  <a:cubicBezTo>
                    <a:pt x="42" y="291"/>
                    <a:pt x="43" y="284"/>
                    <a:pt x="39" y="283"/>
                  </a:cubicBezTo>
                  <a:cubicBezTo>
                    <a:pt x="36" y="282"/>
                    <a:pt x="33" y="281"/>
                    <a:pt x="31" y="280"/>
                  </a:cubicBezTo>
                  <a:cubicBezTo>
                    <a:pt x="31" y="274"/>
                    <a:pt x="31" y="268"/>
                    <a:pt x="31" y="262"/>
                  </a:cubicBezTo>
                  <a:cubicBezTo>
                    <a:pt x="32" y="262"/>
                    <a:pt x="33" y="262"/>
                    <a:pt x="35" y="263"/>
                  </a:cubicBezTo>
                  <a:cubicBezTo>
                    <a:pt x="35" y="263"/>
                    <a:pt x="35" y="263"/>
                    <a:pt x="36" y="263"/>
                  </a:cubicBezTo>
                  <a:cubicBezTo>
                    <a:pt x="40" y="263"/>
                    <a:pt x="41" y="256"/>
                    <a:pt x="37" y="255"/>
                  </a:cubicBezTo>
                  <a:cubicBezTo>
                    <a:pt x="35" y="254"/>
                    <a:pt x="33" y="254"/>
                    <a:pt x="31" y="253"/>
                  </a:cubicBezTo>
                  <a:cubicBezTo>
                    <a:pt x="31" y="246"/>
                    <a:pt x="31" y="240"/>
                    <a:pt x="31" y="233"/>
                  </a:cubicBezTo>
                  <a:cubicBezTo>
                    <a:pt x="31" y="234"/>
                    <a:pt x="32" y="234"/>
                    <a:pt x="33" y="235"/>
                  </a:cubicBezTo>
                  <a:cubicBezTo>
                    <a:pt x="34" y="236"/>
                    <a:pt x="34" y="236"/>
                    <a:pt x="35" y="236"/>
                  </a:cubicBezTo>
                  <a:cubicBezTo>
                    <a:pt x="39" y="236"/>
                    <a:pt x="42" y="232"/>
                    <a:pt x="39" y="229"/>
                  </a:cubicBezTo>
                  <a:cubicBezTo>
                    <a:pt x="36" y="227"/>
                    <a:pt x="34" y="225"/>
                    <a:pt x="31" y="224"/>
                  </a:cubicBezTo>
                  <a:cubicBezTo>
                    <a:pt x="31" y="216"/>
                    <a:pt x="31" y="209"/>
                    <a:pt x="31" y="201"/>
                  </a:cubicBezTo>
                  <a:cubicBezTo>
                    <a:pt x="32" y="202"/>
                    <a:pt x="34" y="203"/>
                    <a:pt x="35" y="203"/>
                  </a:cubicBezTo>
                  <a:cubicBezTo>
                    <a:pt x="36" y="204"/>
                    <a:pt x="37" y="204"/>
                    <a:pt x="37" y="204"/>
                  </a:cubicBezTo>
                  <a:cubicBezTo>
                    <a:pt x="41" y="204"/>
                    <a:pt x="44" y="198"/>
                    <a:pt x="40" y="196"/>
                  </a:cubicBezTo>
                  <a:cubicBezTo>
                    <a:pt x="37" y="195"/>
                    <a:pt x="34" y="194"/>
                    <a:pt x="31" y="193"/>
                  </a:cubicBezTo>
                  <a:cubicBezTo>
                    <a:pt x="31" y="187"/>
                    <a:pt x="31" y="181"/>
                    <a:pt x="31" y="175"/>
                  </a:cubicBezTo>
                  <a:cubicBezTo>
                    <a:pt x="32" y="176"/>
                    <a:pt x="33" y="177"/>
                    <a:pt x="34" y="177"/>
                  </a:cubicBezTo>
                  <a:cubicBezTo>
                    <a:pt x="35" y="178"/>
                    <a:pt x="36" y="178"/>
                    <a:pt x="37" y="178"/>
                  </a:cubicBezTo>
                  <a:cubicBezTo>
                    <a:pt x="40" y="178"/>
                    <a:pt x="42" y="173"/>
                    <a:pt x="39" y="170"/>
                  </a:cubicBezTo>
                  <a:cubicBezTo>
                    <a:pt x="37" y="169"/>
                    <a:pt x="34" y="167"/>
                    <a:pt x="31" y="167"/>
                  </a:cubicBezTo>
                  <a:cubicBezTo>
                    <a:pt x="31" y="159"/>
                    <a:pt x="31" y="152"/>
                    <a:pt x="31" y="145"/>
                  </a:cubicBezTo>
                  <a:cubicBezTo>
                    <a:pt x="32" y="146"/>
                    <a:pt x="34" y="147"/>
                    <a:pt x="35" y="148"/>
                  </a:cubicBezTo>
                  <a:cubicBezTo>
                    <a:pt x="36" y="148"/>
                    <a:pt x="37" y="148"/>
                    <a:pt x="38" y="148"/>
                  </a:cubicBezTo>
                  <a:cubicBezTo>
                    <a:pt x="41" y="148"/>
                    <a:pt x="43" y="143"/>
                    <a:pt x="40" y="140"/>
                  </a:cubicBezTo>
                  <a:cubicBezTo>
                    <a:pt x="37" y="138"/>
                    <a:pt x="34" y="137"/>
                    <a:pt x="31" y="136"/>
                  </a:cubicBezTo>
                  <a:cubicBezTo>
                    <a:pt x="31" y="126"/>
                    <a:pt x="31" y="116"/>
                    <a:pt x="31" y="106"/>
                  </a:cubicBezTo>
                  <a:cubicBezTo>
                    <a:pt x="33" y="107"/>
                    <a:pt x="35" y="108"/>
                    <a:pt x="37" y="109"/>
                  </a:cubicBezTo>
                  <a:cubicBezTo>
                    <a:pt x="37" y="109"/>
                    <a:pt x="38" y="109"/>
                    <a:pt x="39" y="109"/>
                  </a:cubicBezTo>
                  <a:cubicBezTo>
                    <a:pt x="42" y="109"/>
                    <a:pt x="45" y="104"/>
                    <a:pt x="41" y="102"/>
                  </a:cubicBezTo>
                  <a:cubicBezTo>
                    <a:pt x="38" y="100"/>
                    <a:pt x="34" y="98"/>
                    <a:pt x="31" y="97"/>
                  </a:cubicBezTo>
                  <a:cubicBezTo>
                    <a:pt x="31" y="88"/>
                    <a:pt x="31" y="79"/>
                    <a:pt x="31" y="69"/>
                  </a:cubicBezTo>
                  <a:cubicBezTo>
                    <a:pt x="33" y="69"/>
                    <a:pt x="35" y="70"/>
                    <a:pt x="38" y="70"/>
                  </a:cubicBezTo>
                  <a:cubicBezTo>
                    <a:pt x="38" y="70"/>
                    <a:pt x="38" y="70"/>
                    <a:pt x="39" y="70"/>
                  </a:cubicBezTo>
                  <a:cubicBezTo>
                    <a:pt x="43" y="70"/>
                    <a:pt x="45" y="63"/>
                    <a:pt x="40" y="62"/>
                  </a:cubicBezTo>
                  <a:cubicBezTo>
                    <a:pt x="37" y="62"/>
                    <a:pt x="34" y="61"/>
                    <a:pt x="31" y="61"/>
                  </a:cubicBezTo>
                  <a:cubicBezTo>
                    <a:pt x="31" y="54"/>
                    <a:pt x="31" y="47"/>
                    <a:pt x="31" y="39"/>
                  </a:cubicBezTo>
                  <a:cubicBezTo>
                    <a:pt x="31" y="38"/>
                    <a:pt x="31" y="37"/>
                    <a:pt x="31" y="36"/>
                  </a:cubicBezTo>
                  <a:cubicBezTo>
                    <a:pt x="33" y="36"/>
                    <a:pt x="36" y="37"/>
                    <a:pt x="38" y="38"/>
                  </a:cubicBezTo>
                  <a:cubicBezTo>
                    <a:pt x="39" y="38"/>
                    <a:pt x="39" y="38"/>
                    <a:pt x="40" y="38"/>
                  </a:cubicBezTo>
                  <a:cubicBezTo>
                    <a:pt x="44" y="38"/>
                    <a:pt x="46" y="33"/>
                    <a:pt x="42" y="31"/>
                  </a:cubicBezTo>
                  <a:cubicBezTo>
                    <a:pt x="39" y="29"/>
                    <a:pt x="36" y="28"/>
                    <a:pt x="32" y="28"/>
                  </a:cubicBezTo>
                  <a:cubicBezTo>
                    <a:pt x="35" y="18"/>
                    <a:pt x="41" y="10"/>
                    <a:pt x="54" y="9"/>
                  </a:cubicBezTo>
                  <a:cubicBezTo>
                    <a:pt x="56" y="9"/>
                    <a:pt x="57" y="9"/>
                    <a:pt x="59" y="9"/>
                  </a:cubicBezTo>
                  <a:cubicBezTo>
                    <a:pt x="62" y="9"/>
                    <a:pt x="66" y="9"/>
                    <a:pt x="69" y="9"/>
                  </a:cubicBezTo>
                  <a:moveTo>
                    <a:pt x="437" y="0"/>
                  </a:moveTo>
                  <a:cubicBezTo>
                    <a:pt x="429" y="0"/>
                    <a:pt x="422" y="1"/>
                    <a:pt x="415" y="1"/>
                  </a:cubicBezTo>
                  <a:cubicBezTo>
                    <a:pt x="377" y="1"/>
                    <a:pt x="340" y="1"/>
                    <a:pt x="302" y="1"/>
                  </a:cubicBezTo>
                  <a:cubicBezTo>
                    <a:pt x="224" y="1"/>
                    <a:pt x="147" y="1"/>
                    <a:pt x="69" y="1"/>
                  </a:cubicBezTo>
                  <a:cubicBezTo>
                    <a:pt x="64" y="1"/>
                    <a:pt x="59" y="1"/>
                    <a:pt x="54" y="1"/>
                  </a:cubicBezTo>
                  <a:cubicBezTo>
                    <a:pt x="38" y="1"/>
                    <a:pt x="25" y="13"/>
                    <a:pt x="23" y="29"/>
                  </a:cubicBezTo>
                  <a:cubicBezTo>
                    <a:pt x="19" y="30"/>
                    <a:pt x="16" y="32"/>
                    <a:pt x="13" y="35"/>
                  </a:cubicBezTo>
                  <a:cubicBezTo>
                    <a:pt x="10" y="38"/>
                    <a:pt x="8" y="42"/>
                    <a:pt x="10" y="47"/>
                  </a:cubicBezTo>
                  <a:cubicBezTo>
                    <a:pt x="12" y="52"/>
                    <a:pt x="17" y="55"/>
                    <a:pt x="22" y="56"/>
                  </a:cubicBezTo>
                  <a:cubicBezTo>
                    <a:pt x="22" y="58"/>
                    <a:pt x="22" y="60"/>
                    <a:pt x="22" y="61"/>
                  </a:cubicBezTo>
                  <a:cubicBezTo>
                    <a:pt x="18" y="62"/>
                    <a:pt x="14" y="63"/>
                    <a:pt x="11" y="66"/>
                  </a:cubicBezTo>
                  <a:cubicBezTo>
                    <a:pt x="7" y="70"/>
                    <a:pt x="6" y="78"/>
                    <a:pt x="9" y="83"/>
                  </a:cubicBezTo>
                  <a:cubicBezTo>
                    <a:pt x="12" y="88"/>
                    <a:pt x="16" y="92"/>
                    <a:pt x="22" y="94"/>
                  </a:cubicBezTo>
                  <a:cubicBezTo>
                    <a:pt x="22" y="95"/>
                    <a:pt x="22" y="96"/>
                    <a:pt x="22" y="97"/>
                  </a:cubicBezTo>
                  <a:cubicBezTo>
                    <a:pt x="17" y="97"/>
                    <a:pt x="12" y="100"/>
                    <a:pt x="8" y="105"/>
                  </a:cubicBezTo>
                  <a:cubicBezTo>
                    <a:pt x="2" y="115"/>
                    <a:pt x="13" y="122"/>
                    <a:pt x="22" y="124"/>
                  </a:cubicBezTo>
                  <a:cubicBezTo>
                    <a:pt x="22" y="128"/>
                    <a:pt x="22" y="132"/>
                    <a:pt x="22" y="136"/>
                  </a:cubicBezTo>
                  <a:cubicBezTo>
                    <a:pt x="18" y="137"/>
                    <a:pt x="13" y="139"/>
                    <a:pt x="10" y="143"/>
                  </a:cubicBezTo>
                  <a:cubicBezTo>
                    <a:pt x="7" y="147"/>
                    <a:pt x="6" y="152"/>
                    <a:pt x="8" y="156"/>
                  </a:cubicBezTo>
                  <a:cubicBezTo>
                    <a:pt x="11" y="161"/>
                    <a:pt x="17" y="163"/>
                    <a:pt x="22" y="164"/>
                  </a:cubicBezTo>
                  <a:cubicBezTo>
                    <a:pt x="22" y="165"/>
                    <a:pt x="22" y="165"/>
                    <a:pt x="22" y="166"/>
                  </a:cubicBezTo>
                  <a:cubicBezTo>
                    <a:pt x="20" y="166"/>
                    <a:pt x="17" y="167"/>
                    <a:pt x="16" y="168"/>
                  </a:cubicBezTo>
                  <a:cubicBezTo>
                    <a:pt x="7" y="176"/>
                    <a:pt x="13" y="186"/>
                    <a:pt x="22" y="190"/>
                  </a:cubicBezTo>
                  <a:cubicBezTo>
                    <a:pt x="22" y="190"/>
                    <a:pt x="22" y="191"/>
                    <a:pt x="22" y="192"/>
                  </a:cubicBezTo>
                  <a:cubicBezTo>
                    <a:pt x="17" y="192"/>
                    <a:pt x="13" y="193"/>
                    <a:pt x="10" y="198"/>
                  </a:cubicBezTo>
                  <a:cubicBezTo>
                    <a:pt x="3" y="207"/>
                    <a:pt x="12" y="217"/>
                    <a:pt x="22" y="218"/>
                  </a:cubicBezTo>
                  <a:cubicBezTo>
                    <a:pt x="22" y="219"/>
                    <a:pt x="22" y="220"/>
                    <a:pt x="22" y="221"/>
                  </a:cubicBezTo>
                  <a:cubicBezTo>
                    <a:pt x="21" y="221"/>
                    <a:pt x="20" y="221"/>
                    <a:pt x="19" y="221"/>
                  </a:cubicBezTo>
                  <a:cubicBezTo>
                    <a:pt x="15" y="221"/>
                    <a:pt x="10" y="223"/>
                    <a:pt x="8" y="226"/>
                  </a:cubicBezTo>
                  <a:cubicBezTo>
                    <a:pt x="1" y="235"/>
                    <a:pt x="14" y="243"/>
                    <a:pt x="22" y="244"/>
                  </a:cubicBezTo>
                  <a:cubicBezTo>
                    <a:pt x="22" y="247"/>
                    <a:pt x="22" y="249"/>
                    <a:pt x="22" y="252"/>
                  </a:cubicBezTo>
                  <a:cubicBezTo>
                    <a:pt x="22" y="252"/>
                    <a:pt x="22" y="252"/>
                    <a:pt x="22" y="252"/>
                  </a:cubicBezTo>
                  <a:cubicBezTo>
                    <a:pt x="20" y="252"/>
                    <a:pt x="19" y="252"/>
                    <a:pt x="17" y="252"/>
                  </a:cubicBezTo>
                  <a:cubicBezTo>
                    <a:pt x="13" y="253"/>
                    <a:pt x="9" y="256"/>
                    <a:pt x="8" y="261"/>
                  </a:cubicBezTo>
                  <a:cubicBezTo>
                    <a:pt x="7" y="269"/>
                    <a:pt x="15" y="273"/>
                    <a:pt x="22" y="274"/>
                  </a:cubicBezTo>
                  <a:cubicBezTo>
                    <a:pt x="22" y="276"/>
                    <a:pt x="22" y="278"/>
                    <a:pt x="22" y="279"/>
                  </a:cubicBezTo>
                  <a:cubicBezTo>
                    <a:pt x="17" y="280"/>
                    <a:pt x="13" y="281"/>
                    <a:pt x="10" y="286"/>
                  </a:cubicBezTo>
                  <a:cubicBezTo>
                    <a:pt x="3" y="294"/>
                    <a:pt x="15" y="300"/>
                    <a:pt x="22" y="302"/>
                  </a:cubicBezTo>
                  <a:cubicBezTo>
                    <a:pt x="22" y="304"/>
                    <a:pt x="22" y="307"/>
                    <a:pt x="22" y="309"/>
                  </a:cubicBezTo>
                  <a:cubicBezTo>
                    <a:pt x="21" y="309"/>
                    <a:pt x="20" y="309"/>
                    <a:pt x="19" y="310"/>
                  </a:cubicBezTo>
                  <a:cubicBezTo>
                    <a:pt x="15" y="310"/>
                    <a:pt x="10" y="313"/>
                    <a:pt x="9" y="317"/>
                  </a:cubicBezTo>
                  <a:cubicBezTo>
                    <a:pt x="8" y="325"/>
                    <a:pt x="15" y="330"/>
                    <a:pt x="22" y="332"/>
                  </a:cubicBezTo>
                  <a:cubicBezTo>
                    <a:pt x="22" y="333"/>
                    <a:pt x="22" y="333"/>
                    <a:pt x="22" y="334"/>
                  </a:cubicBezTo>
                  <a:cubicBezTo>
                    <a:pt x="22" y="334"/>
                    <a:pt x="21" y="334"/>
                    <a:pt x="20" y="334"/>
                  </a:cubicBezTo>
                  <a:cubicBezTo>
                    <a:pt x="17" y="334"/>
                    <a:pt x="14" y="335"/>
                    <a:pt x="11" y="339"/>
                  </a:cubicBezTo>
                  <a:cubicBezTo>
                    <a:pt x="5" y="347"/>
                    <a:pt x="15" y="355"/>
                    <a:pt x="22" y="358"/>
                  </a:cubicBezTo>
                  <a:cubicBezTo>
                    <a:pt x="22" y="359"/>
                    <a:pt x="22" y="361"/>
                    <a:pt x="22" y="362"/>
                  </a:cubicBezTo>
                  <a:cubicBezTo>
                    <a:pt x="22" y="362"/>
                    <a:pt x="21" y="362"/>
                    <a:pt x="20" y="362"/>
                  </a:cubicBezTo>
                  <a:cubicBezTo>
                    <a:pt x="17" y="362"/>
                    <a:pt x="13" y="363"/>
                    <a:pt x="10" y="365"/>
                  </a:cubicBezTo>
                  <a:cubicBezTo>
                    <a:pt x="0" y="373"/>
                    <a:pt x="14" y="383"/>
                    <a:pt x="22" y="386"/>
                  </a:cubicBezTo>
                  <a:cubicBezTo>
                    <a:pt x="22" y="387"/>
                    <a:pt x="22" y="389"/>
                    <a:pt x="22" y="390"/>
                  </a:cubicBezTo>
                  <a:cubicBezTo>
                    <a:pt x="22" y="390"/>
                    <a:pt x="22" y="390"/>
                    <a:pt x="22" y="390"/>
                  </a:cubicBezTo>
                  <a:cubicBezTo>
                    <a:pt x="17" y="390"/>
                    <a:pt x="13" y="392"/>
                    <a:pt x="10" y="395"/>
                  </a:cubicBezTo>
                  <a:cubicBezTo>
                    <a:pt x="2" y="404"/>
                    <a:pt x="14" y="412"/>
                    <a:pt x="22" y="413"/>
                  </a:cubicBezTo>
                  <a:cubicBezTo>
                    <a:pt x="22" y="416"/>
                    <a:pt x="22" y="418"/>
                    <a:pt x="22" y="421"/>
                  </a:cubicBezTo>
                  <a:cubicBezTo>
                    <a:pt x="20" y="421"/>
                    <a:pt x="17" y="422"/>
                    <a:pt x="15" y="424"/>
                  </a:cubicBezTo>
                  <a:cubicBezTo>
                    <a:pt x="11" y="426"/>
                    <a:pt x="8" y="430"/>
                    <a:pt x="9" y="435"/>
                  </a:cubicBezTo>
                  <a:cubicBezTo>
                    <a:pt x="11" y="441"/>
                    <a:pt x="17" y="443"/>
                    <a:pt x="22" y="445"/>
                  </a:cubicBezTo>
                  <a:cubicBezTo>
                    <a:pt x="22" y="447"/>
                    <a:pt x="22" y="449"/>
                    <a:pt x="22" y="450"/>
                  </a:cubicBezTo>
                  <a:cubicBezTo>
                    <a:pt x="22" y="450"/>
                    <a:pt x="22" y="450"/>
                    <a:pt x="21" y="450"/>
                  </a:cubicBezTo>
                  <a:cubicBezTo>
                    <a:pt x="16" y="450"/>
                    <a:pt x="12" y="452"/>
                    <a:pt x="8" y="458"/>
                  </a:cubicBezTo>
                  <a:cubicBezTo>
                    <a:pt x="2" y="468"/>
                    <a:pt x="14" y="474"/>
                    <a:pt x="22" y="477"/>
                  </a:cubicBezTo>
                  <a:cubicBezTo>
                    <a:pt x="22" y="480"/>
                    <a:pt x="22" y="483"/>
                    <a:pt x="22" y="486"/>
                  </a:cubicBezTo>
                  <a:cubicBezTo>
                    <a:pt x="17" y="486"/>
                    <a:pt x="12" y="489"/>
                    <a:pt x="9" y="493"/>
                  </a:cubicBezTo>
                  <a:cubicBezTo>
                    <a:pt x="4" y="502"/>
                    <a:pt x="15" y="507"/>
                    <a:pt x="22" y="509"/>
                  </a:cubicBezTo>
                  <a:cubicBezTo>
                    <a:pt x="22" y="513"/>
                    <a:pt x="22" y="516"/>
                    <a:pt x="22" y="519"/>
                  </a:cubicBezTo>
                  <a:cubicBezTo>
                    <a:pt x="18" y="519"/>
                    <a:pt x="15" y="520"/>
                    <a:pt x="12" y="524"/>
                  </a:cubicBezTo>
                  <a:cubicBezTo>
                    <a:pt x="7" y="531"/>
                    <a:pt x="16" y="539"/>
                    <a:pt x="22" y="541"/>
                  </a:cubicBezTo>
                  <a:cubicBezTo>
                    <a:pt x="22" y="544"/>
                    <a:pt x="22" y="546"/>
                    <a:pt x="22" y="549"/>
                  </a:cubicBezTo>
                  <a:cubicBezTo>
                    <a:pt x="19" y="549"/>
                    <a:pt x="16" y="550"/>
                    <a:pt x="13" y="553"/>
                  </a:cubicBezTo>
                  <a:cubicBezTo>
                    <a:pt x="5" y="560"/>
                    <a:pt x="15" y="569"/>
                    <a:pt x="22" y="572"/>
                  </a:cubicBezTo>
                  <a:cubicBezTo>
                    <a:pt x="23" y="586"/>
                    <a:pt x="26" y="599"/>
                    <a:pt x="41" y="607"/>
                  </a:cubicBezTo>
                  <a:cubicBezTo>
                    <a:pt x="46" y="609"/>
                    <a:pt x="52" y="609"/>
                    <a:pt x="57" y="609"/>
                  </a:cubicBezTo>
                  <a:cubicBezTo>
                    <a:pt x="60" y="609"/>
                    <a:pt x="62" y="609"/>
                    <a:pt x="64" y="609"/>
                  </a:cubicBezTo>
                  <a:cubicBezTo>
                    <a:pt x="76" y="609"/>
                    <a:pt x="88" y="609"/>
                    <a:pt x="99" y="609"/>
                  </a:cubicBezTo>
                  <a:cubicBezTo>
                    <a:pt x="184" y="609"/>
                    <a:pt x="269" y="609"/>
                    <a:pt x="353" y="609"/>
                  </a:cubicBezTo>
                  <a:cubicBezTo>
                    <a:pt x="380" y="609"/>
                    <a:pt x="407" y="609"/>
                    <a:pt x="433" y="609"/>
                  </a:cubicBezTo>
                  <a:cubicBezTo>
                    <a:pt x="455" y="609"/>
                    <a:pt x="478" y="605"/>
                    <a:pt x="480" y="578"/>
                  </a:cubicBezTo>
                  <a:cubicBezTo>
                    <a:pt x="480" y="578"/>
                    <a:pt x="480" y="578"/>
                    <a:pt x="480" y="577"/>
                  </a:cubicBezTo>
                  <a:cubicBezTo>
                    <a:pt x="480" y="440"/>
                    <a:pt x="480" y="302"/>
                    <a:pt x="480" y="164"/>
                  </a:cubicBezTo>
                  <a:cubicBezTo>
                    <a:pt x="480" y="132"/>
                    <a:pt x="480" y="99"/>
                    <a:pt x="480" y="66"/>
                  </a:cubicBezTo>
                  <a:cubicBezTo>
                    <a:pt x="480" y="50"/>
                    <a:pt x="483" y="31"/>
                    <a:pt x="476" y="17"/>
                  </a:cubicBezTo>
                  <a:cubicBezTo>
                    <a:pt x="469" y="3"/>
                    <a:pt x="453" y="0"/>
                    <a:pt x="43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381"/>
            <p:cNvSpPr>
              <a:spLocks noEditPoints="1"/>
            </p:cNvSpPr>
            <p:nvPr/>
          </p:nvSpPr>
          <p:spPr bwMode="auto">
            <a:xfrm>
              <a:off x="5103" y="3657"/>
              <a:ext cx="326" cy="106"/>
            </a:xfrm>
            <a:custGeom>
              <a:avLst/>
              <a:gdLst>
                <a:gd name="T0" fmla="*/ 23 w 244"/>
                <a:gd name="T1" fmla="*/ 72 h 80"/>
                <a:gd name="T2" fmla="*/ 22 w 244"/>
                <a:gd name="T3" fmla="*/ 73 h 80"/>
                <a:gd name="T4" fmla="*/ 91 w 244"/>
                <a:gd name="T5" fmla="*/ 54 h 80"/>
                <a:gd name="T6" fmla="*/ 102 w 244"/>
                <a:gd name="T7" fmla="*/ 37 h 80"/>
                <a:gd name="T8" fmla="*/ 110 w 244"/>
                <a:gd name="T9" fmla="*/ 42 h 80"/>
                <a:gd name="T10" fmla="*/ 109 w 244"/>
                <a:gd name="T11" fmla="*/ 50 h 80"/>
                <a:gd name="T12" fmla="*/ 174 w 244"/>
                <a:gd name="T13" fmla="*/ 48 h 80"/>
                <a:gd name="T14" fmla="*/ 176 w 244"/>
                <a:gd name="T15" fmla="*/ 41 h 80"/>
                <a:gd name="T16" fmla="*/ 180 w 244"/>
                <a:gd name="T17" fmla="*/ 37 h 80"/>
                <a:gd name="T18" fmla="*/ 174 w 244"/>
                <a:gd name="T19" fmla="*/ 48 h 80"/>
                <a:gd name="T20" fmla="*/ 39 w 244"/>
                <a:gd name="T21" fmla="*/ 26 h 80"/>
                <a:gd name="T22" fmla="*/ 29 w 244"/>
                <a:gd name="T23" fmla="*/ 3 h 80"/>
                <a:gd name="T24" fmla="*/ 4 w 244"/>
                <a:gd name="T25" fmla="*/ 37 h 80"/>
                <a:gd name="T26" fmla="*/ 29 w 244"/>
                <a:gd name="T27" fmla="*/ 11 h 80"/>
                <a:gd name="T28" fmla="*/ 30 w 244"/>
                <a:gd name="T29" fmla="*/ 41 h 80"/>
                <a:gd name="T30" fmla="*/ 21 w 244"/>
                <a:gd name="T31" fmla="*/ 80 h 80"/>
                <a:gd name="T32" fmla="*/ 36 w 244"/>
                <a:gd name="T33" fmla="*/ 43 h 80"/>
                <a:gd name="T34" fmla="*/ 53 w 244"/>
                <a:gd name="T35" fmla="*/ 16 h 80"/>
                <a:gd name="T36" fmla="*/ 64 w 244"/>
                <a:gd name="T37" fmla="*/ 12 h 80"/>
                <a:gd name="T38" fmla="*/ 61 w 244"/>
                <a:gd name="T39" fmla="*/ 73 h 80"/>
                <a:gd name="T40" fmla="*/ 84 w 244"/>
                <a:gd name="T41" fmla="*/ 58 h 80"/>
                <a:gd name="T42" fmla="*/ 95 w 244"/>
                <a:gd name="T43" fmla="*/ 69 h 80"/>
                <a:gd name="T44" fmla="*/ 133 w 244"/>
                <a:gd name="T45" fmla="*/ 32 h 80"/>
                <a:gd name="T46" fmla="*/ 144 w 244"/>
                <a:gd name="T47" fmla="*/ 70 h 80"/>
                <a:gd name="T48" fmla="*/ 170 w 244"/>
                <a:gd name="T49" fmla="*/ 60 h 80"/>
                <a:gd name="T50" fmla="*/ 190 w 244"/>
                <a:gd name="T51" fmla="*/ 59 h 80"/>
                <a:gd name="T52" fmla="*/ 228 w 244"/>
                <a:gd name="T53" fmla="*/ 48 h 80"/>
                <a:gd name="T54" fmla="*/ 225 w 244"/>
                <a:gd name="T55" fmla="*/ 68 h 80"/>
                <a:gd name="T56" fmla="*/ 202 w 244"/>
                <a:gd name="T57" fmla="*/ 61 h 80"/>
                <a:gd name="T58" fmla="*/ 200 w 244"/>
                <a:gd name="T59" fmla="*/ 67 h 80"/>
                <a:gd name="T60" fmla="*/ 234 w 244"/>
                <a:gd name="T61" fmla="*/ 71 h 80"/>
                <a:gd name="T62" fmla="*/ 218 w 244"/>
                <a:gd name="T63" fmla="*/ 35 h 80"/>
                <a:gd name="T64" fmla="*/ 221 w 244"/>
                <a:gd name="T65" fmla="*/ 18 h 80"/>
                <a:gd name="T66" fmla="*/ 209 w 244"/>
                <a:gd name="T67" fmla="*/ 35 h 80"/>
                <a:gd name="T68" fmla="*/ 191 w 244"/>
                <a:gd name="T69" fmla="*/ 50 h 80"/>
                <a:gd name="T70" fmla="*/ 175 w 244"/>
                <a:gd name="T71" fmla="*/ 55 h 80"/>
                <a:gd name="T72" fmla="*/ 181 w 244"/>
                <a:gd name="T73" fmla="*/ 27 h 80"/>
                <a:gd name="T74" fmla="*/ 168 w 244"/>
                <a:gd name="T75" fmla="*/ 54 h 80"/>
                <a:gd name="T76" fmla="*/ 137 w 244"/>
                <a:gd name="T77" fmla="*/ 59 h 80"/>
                <a:gd name="T78" fmla="*/ 144 w 244"/>
                <a:gd name="T79" fmla="*/ 23 h 80"/>
                <a:gd name="T80" fmla="*/ 171 w 244"/>
                <a:gd name="T81" fmla="*/ 13 h 80"/>
                <a:gd name="T82" fmla="*/ 151 w 244"/>
                <a:gd name="T83" fmla="*/ 16 h 80"/>
                <a:gd name="T84" fmla="*/ 148 w 244"/>
                <a:gd name="T85" fmla="*/ 4 h 80"/>
                <a:gd name="T86" fmla="*/ 137 w 244"/>
                <a:gd name="T87" fmla="*/ 18 h 80"/>
                <a:gd name="T88" fmla="*/ 123 w 244"/>
                <a:gd name="T89" fmla="*/ 25 h 80"/>
                <a:gd name="T90" fmla="*/ 133 w 244"/>
                <a:gd name="T91" fmla="*/ 24 h 80"/>
                <a:gd name="T92" fmla="*/ 120 w 244"/>
                <a:gd name="T93" fmla="*/ 32 h 80"/>
                <a:gd name="T94" fmla="*/ 103 w 244"/>
                <a:gd name="T95" fmla="*/ 28 h 80"/>
                <a:gd name="T96" fmla="*/ 99 w 244"/>
                <a:gd name="T97" fmla="*/ 28 h 80"/>
                <a:gd name="T98" fmla="*/ 78 w 244"/>
                <a:gd name="T99" fmla="*/ 55 h 80"/>
                <a:gd name="T100" fmla="*/ 62 w 244"/>
                <a:gd name="T101" fmla="*/ 66 h 80"/>
                <a:gd name="T102" fmla="*/ 67 w 244"/>
                <a:gd name="T103"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4" h="80">
                  <a:moveTo>
                    <a:pt x="22" y="73"/>
                  </a:moveTo>
                  <a:cubicBezTo>
                    <a:pt x="22" y="73"/>
                    <a:pt x="22" y="72"/>
                    <a:pt x="23" y="72"/>
                  </a:cubicBezTo>
                  <a:cubicBezTo>
                    <a:pt x="23" y="68"/>
                    <a:pt x="24" y="65"/>
                    <a:pt x="26" y="62"/>
                  </a:cubicBezTo>
                  <a:cubicBezTo>
                    <a:pt x="25" y="65"/>
                    <a:pt x="23" y="73"/>
                    <a:pt x="22" y="73"/>
                  </a:cubicBezTo>
                  <a:moveTo>
                    <a:pt x="93" y="62"/>
                  </a:moveTo>
                  <a:cubicBezTo>
                    <a:pt x="91" y="62"/>
                    <a:pt x="90" y="60"/>
                    <a:pt x="91" y="54"/>
                  </a:cubicBezTo>
                  <a:cubicBezTo>
                    <a:pt x="91" y="53"/>
                    <a:pt x="91" y="51"/>
                    <a:pt x="92" y="50"/>
                  </a:cubicBezTo>
                  <a:cubicBezTo>
                    <a:pt x="96" y="46"/>
                    <a:pt x="99" y="41"/>
                    <a:pt x="102" y="37"/>
                  </a:cubicBezTo>
                  <a:cubicBezTo>
                    <a:pt x="102" y="37"/>
                    <a:pt x="102" y="37"/>
                    <a:pt x="102" y="37"/>
                  </a:cubicBezTo>
                  <a:cubicBezTo>
                    <a:pt x="104" y="41"/>
                    <a:pt x="107" y="42"/>
                    <a:pt x="110" y="42"/>
                  </a:cubicBezTo>
                  <a:cubicBezTo>
                    <a:pt x="111" y="42"/>
                    <a:pt x="111" y="42"/>
                    <a:pt x="112" y="42"/>
                  </a:cubicBezTo>
                  <a:cubicBezTo>
                    <a:pt x="110" y="45"/>
                    <a:pt x="109" y="49"/>
                    <a:pt x="109" y="50"/>
                  </a:cubicBezTo>
                  <a:cubicBezTo>
                    <a:pt x="107" y="53"/>
                    <a:pt x="98" y="62"/>
                    <a:pt x="93" y="62"/>
                  </a:cubicBezTo>
                  <a:moveTo>
                    <a:pt x="174" y="48"/>
                  </a:moveTo>
                  <a:cubicBezTo>
                    <a:pt x="174" y="47"/>
                    <a:pt x="174" y="47"/>
                    <a:pt x="174" y="46"/>
                  </a:cubicBezTo>
                  <a:cubicBezTo>
                    <a:pt x="175" y="44"/>
                    <a:pt x="175" y="42"/>
                    <a:pt x="176" y="41"/>
                  </a:cubicBezTo>
                  <a:cubicBezTo>
                    <a:pt x="176" y="38"/>
                    <a:pt x="177" y="36"/>
                    <a:pt x="178" y="36"/>
                  </a:cubicBezTo>
                  <a:cubicBezTo>
                    <a:pt x="179" y="36"/>
                    <a:pt x="179" y="36"/>
                    <a:pt x="180" y="37"/>
                  </a:cubicBezTo>
                  <a:cubicBezTo>
                    <a:pt x="178" y="41"/>
                    <a:pt x="177" y="44"/>
                    <a:pt x="174" y="47"/>
                  </a:cubicBezTo>
                  <a:cubicBezTo>
                    <a:pt x="174" y="48"/>
                    <a:pt x="174" y="48"/>
                    <a:pt x="174" y="48"/>
                  </a:cubicBezTo>
                  <a:moveTo>
                    <a:pt x="63" y="0"/>
                  </a:moveTo>
                  <a:cubicBezTo>
                    <a:pt x="56" y="0"/>
                    <a:pt x="46" y="14"/>
                    <a:pt x="39" y="26"/>
                  </a:cubicBezTo>
                  <a:cubicBezTo>
                    <a:pt x="40" y="18"/>
                    <a:pt x="39" y="10"/>
                    <a:pt x="34" y="5"/>
                  </a:cubicBezTo>
                  <a:cubicBezTo>
                    <a:pt x="33" y="3"/>
                    <a:pt x="31" y="3"/>
                    <a:pt x="29" y="3"/>
                  </a:cubicBezTo>
                  <a:cubicBezTo>
                    <a:pt x="18" y="3"/>
                    <a:pt x="4" y="26"/>
                    <a:pt x="1" y="33"/>
                  </a:cubicBezTo>
                  <a:cubicBezTo>
                    <a:pt x="0" y="35"/>
                    <a:pt x="2" y="37"/>
                    <a:pt x="4" y="37"/>
                  </a:cubicBezTo>
                  <a:cubicBezTo>
                    <a:pt x="5" y="37"/>
                    <a:pt x="6" y="37"/>
                    <a:pt x="7" y="36"/>
                  </a:cubicBezTo>
                  <a:cubicBezTo>
                    <a:pt x="8" y="32"/>
                    <a:pt x="23" y="11"/>
                    <a:pt x="29" y="11"/>
                  </a:cubicBezTo>
                  <a:cubicBezTo>
                    <a:pt x="30" y="11"/>
                    <a:pt x="31" y="11"/>
                    <a:pt x="32" y="13"/>
                  </a:cubicBezTo>
                  <a:cubicBezTo>
                    <a:pt x="34" y="21"/>
                    <a:pt x="32" y="32"/>
                    <a:pt x="30" y="41"/>
                  </a:cubicBezTo>
                  <a:cubicBezTo>
                    <a:pt x="25" y="50"/>
                    <a:pt x="9" y="74"/>
                    <a:pt x="19" y="80"/>
                  </a:cubicBezTo>
                  <a:cubicBezTo>
                    <a:pt x="19" y="80"/>
                    <a:pt x="20" y="80"/>
                    <a:pt x="21" y="80"/>
                  </a:cubicBezTo>
                  <a:cubicBezTo>
                    <a:pt x="21" y="80"/>
                    <a:pt x="22" y="80"/>
                    <a:pt x="23" y="79"/>
                  </a:cubicBezTo>
                  <a:cubicBezTo>
                    <a:pt x="32" y="71"/>
                    <a:pt x="34" y="56"/>
                    <a:pt x="36" y="43"/>
                  </a:cubicBezTo>
                  <a:cubicBezTo>
                    <a:pt x="38" y="40"/>
                    <a:pt x="40" y="36"/>
                    <a:pt x="42" y="33"/>
                  </a:cubicBezTo>
                  <a:cubicBezTo>
                    <a:pt x="46" y="28"/>
                    <a:pt x="49" y="22"/>
                    <a:pt x="53" y="16"/>
                  </a:cubicBezTo>
                  <a:cubicBezTo>
                    <a:pt x="54" y="15"/>
                    <a:pt x="59" y="8"/>
                    <a:pt x="62" y="8"/>
                  </a:cubicBezTo>
                  <a:cubicBezTo>
                    <a:pt x="63" y="8"/>
                    <a:pt x="64" y="9"/>
                    <a:pt x="64" y="12"/>
                  </a:cubicBezTo>
                  <a:cubicBezTo>
                    <a:pt x="64" y="17"/>
                    <a:pt x="63" y="21"/>
                    <a:pt x="62" y="26"/>
                  </a:cubicBezTo>
                  <a:cubicBezTo>
                    <a:pt x="61" y="35"/>
                    <a:pt x="43" y="71"/>
                    <a:pt x="61" y="73"/>
                  </a:cubicBezTo>
                  <a:cubicBezTo>
                    <a:pt x="62" y="73"/>
                    <a:pt x="62" y="73"/>
                    <a:pt x="62" y="73"/>
                  </a:cubicBezTo>
                  <a:cubicBezTo>
                    <a:pt x="70" y="73"/>
                    <a:pt x="78" y="64"/>
                    <a:pt x="84" y="58"/>
                  </a:cubicBezTo>
                  <a:cubicBezTo>
                    <a:pt x="84" y="62"/>
                    <a:pt x="86" y="66"/>
                    <a:pt x="90" y="68"/>
                  </a:cubicBezTo>
                  <a:cubicBezTo>
                    <a:pt x="92" y="68"/>
                    <a:pt x="93" y="69"/>
                    <a:pt x="95" y="69"/>
                  </a:cubicBezTo>
                  <a:cubicBezTo>
                    <a:pt x="107" y="69"/>
                    <a:pt x="117" y="51"/>
                    <a:pt x="119" y="40"/>
                  </a:cubicBezTo>
                  <a:cubicBezTo>
                    <a:pt x="124" y="38"/>
                    <a:pt x="128" y="35"/>
                    <a:pt x="133" y="32"/>
                  </a:cubicBezTo>
                  <a:cubicBezTo>
                    <a:pt x="129" y="46"/>
                    <a:pt x="127" y="62"/>
                    <a:pt x="138" y="69"/>
                  </a:cubicBezTo>
                  <a:cubicBezTo>
                    <a:pt x="140" y="70"/>
                    <a:pt x="142" y="70"/>
                    <a:pt x="144" y="70"/>
                  </a:cubicBezTo>
                  <a:cubicBezTo>
                    <a:pt x="151" y="70"/>
                    <a:pt x="159" y="65"/>
                    <a:pt x="164" y="63"/>
                  </a:cubicBezTo>
                  <a:cubicBezTo>
                    <a:pt x="166" y="62"/>
                    <a:pt x="168" y="61"/>
                    <a:pt x="170" y="60"/>
                  </a:cubicBezTo>
                  <a:cubicBezTo>
                    <a:pt x="171" y="62"/>
                    <a:pt x="174" y="63"/>
                    <a:pt x="177" y="63"/>
                  </a:cubicBezTo>
                  <a:cubicBezTo>
                    <a:pt x="181" y="63"/>
                    <a:pt x="185" y="61"/>
                    <a:pt x="190" y="59"/>
                  </a:cubicBezTo>
                  <a:cubicBezTo>
                    <a:pt x="197" y="54"/>
                    <a:pt x="206" y="48"/>
                    <a:pt x="213" y="41"/>
                  </a:cubicBezTo>
                  <a:cubicBezTo>
                    <a:pt x="217" y="44"/>
                    <a:pt x="222" y="46"/>
                    <a:pt x="228" y="48"/>
                  </a:cubicBezTo>
                  <a:cubicBezTo>
                    <a:pt x="235" y="52"/>
                    <a:pt x="237" y="64"/>
                    <a:pt x="228" y="67"/>
                  </a:cubicBezTo>
                  <a:cubicBezTo>
                    <a:pt x="227" y="68"/>
                    <a:pt x="226" y="68"/>
                    <a:pt x="225" y="68"/>
                  </a:cubicBezTo>
                  <a:cubicBezTo>
                    <a:pt x="222" y="68"/>
                    <a:pt x="219" y="67"/>
                    <a:pt x="217" y="66"/>
                  </a:cubicBezTo>
                  <a:cubicBezTo>
                    <a:pt x="212" y="65"/>
                    <a:pt x="207" y="63"/>
                    <a:pt x="202" y="61"/>
                  </a:cubicBezTo>
                  <a:cubicBezTo>
                    <a:pt x="201" y="61"/>
                    <a:pt x="201" y="61"/>
                    <a:pt x="200" y="61"/>
                  </a:cubicBezTo>
                  <a:cubicBezTo>
                    <a:pt x="197" y="61"/>
                    <a:pt x="196" y="66"/>
                    <a:pt x="200" y="67"/>
                  </a:cubicBezTo>
                  <a:cubicBezTo>
                    <a:pt x="207" y="70"/>
                    <a:pt x="216" y="74"/>
                    <a:pt x="224" y="74"/>
                  </a:cubicBezTo>
                  <a:cubicBezTo>
                    <a:pt x="228" y="74"/>
                    <a:pt x="231" y="73"/>
                    <a:pt x="234" y="71"/>
                  </a:cubicBezTo>
                  <a:cubicBezTo>
                    <a:pt x="244" y="66"/>
                    <a:pt x="242" y="50"/>
                    <a:pt x="233" y="44"/>
                  </a:cubicBezTo>
                  <a:cubicBezTo>
                    <a:pt x="229" y="42"/>
                    <a:pt x="221" y="40"/>
                    <a:pt x="218" y="35"/>
                  </a:cubicBezTo>
                  <a:cubicBezTo>
                    <a:pt x="220" y="32"/>
                    <a:pt x="223" y="28"/>
                    <a:pt x="224" y="24"/>
                  </a:cubicBezTo>
                  <a:cubicBezTo>
                    <a:pt x="226" y="20"/>
                    <a:pt x="224" y="18"/>
                    <a:pt x="221" y="18"/>
                  </a:cubicBezTo>
                  <a:cubicBezTo>
                    <a:pt x="215" y="18"/>
                    <a:pt x="205" y="25"/>
                    <a:pt x="208" y="33"/>
                  </a:cubicBezTo>
                  <a:cubicBezTo>
                    <a:pt x="208" y="34"/>
                    <a:pt x="208" y="35"/>
                    <a:pt x="209" y="35"/>
                  </a:cubicBezTo>
                  <a:cubicBezTo>
                    <a:pt x="208" y="36"/>
                    <a:pt x="207" y="37"/>
                    <a:pt x="207" y="38"/>
                  </a:cubicBezTo>
                  <a:cubicBezTo>
                    <a:pt x="202" y="42"/>
                    <a:pt x="196" y="47"/>
                    <a:pt x="191" y="50"/>
                  </a:cubicBezTo>
                  <a:cubicBezTo>
                    <a:pt x="187" y="53"/>
                    <a:pt x="182" y="56"/>
                    <a:pt x="178" y="56"/>
                  </a:cubicBezTo>
                  <a:cubicBezTo>
                    <a:pt x="177" y="56"/>
                    <a:pt x="176" y="56"/>
                    <a:pt x="175" y="55"/>
                  </a:cubicBezTo>
                  <a:cubicBezTo>
                    <a:pt x="180" y="51"/>
                    <a:pt x="183" y="45"/>
                    <a:pt x="187" y="38"/>
                  </a:cubicBezTo>
                  <a:cubicBezTo>
                    <a:pt x="189" y="32"/>
                    <a:pt x="188" y="27"/>
                    <a:pt x="181" y="27"/>
                  </a:cubicBezTo>
                  <a:cubicBezTo>
                    <a:pt x="173" y="27"/>
                    <a:pt x="169" y="40"/>
                    <a:pt x="168" y="46"/>
                  </a:cubicBezTo>
                  <a:cubicBezTo>
                    <a:pt x="167" y="49"/>
                    <a:pt x="167" y="52"/>
                    <a:pt x="168" y="54"/>
                  </a:cubicBezTo>
                  <a:cubicBezTo>
                    <a:pt x="161" y="59"/>
                    <a:pt x="152" y="63"/>
                    <a:pt x="145" y="63"/>
                  </a:cubicBezTo>
                  <a:cubicBezTo>
                    <a:pt x="142" y="63"/>
                    <a:pt x="139" y="62"/>
                    <a:pt x="137" y="59"/>
                  </a:cubicBezTo>
                  <a:cubicBezTo>
                    <a:pt x="134" y="50"/>
                    <a:pt x="137" y="37"/>
                    <a:pt x="140" y="26"/>
                  </a:cubicBezTo>
                  <a:cubicBezTo>
                    <a:pt x="142" y="25"/>
                    <a:pt x="143" y="24"/>
                    <a:pt x="144" y="23"/>
                  </a:cubicBezTo>
                  <a:cubicBezTo>
                    <a:pt x="154" y="22"/>
                    <a:pt x="163" y="21"/>
                    <a:pt x="172" y="19"/>
                  </a:cubicBezTo>
                  <a:cubicBezTo>
                    <a:pt x="176" y="18"/>
                    <a:pt x="175" y="13"/>
                    <a:pt x="171" y="13"/>
                  </a:cubicBezTo>
                  <a:cubicBezTo>
                    <a:pt x="171" y="13"/>
                    <a:pt x="171" y="13"/>
                    <a:pt x="170" y="13"/>
                  </a:cubicBezTo>
                  <a:cubicBezTo>
                    <a:pt x="164" y="15"/>
                    <a:pt x="157" y="16"/>
                    <a:pt x="151" y="16"/>
                  </a:cubicBezTo>
                  <a:cubicBezTo>
                    <a:pt x="153" y="13"/>
                    <a:pt x="154" y="7"/>
                    <a:pt x="149" y="5"/>
                  </a:cubicBezTo>
                  <a:cubicBezTo>
                    <a:pt x="149" y="4"/>
                    <a:pt x="148" y="4"/>
                    <a:pt x="148" y="4"/>
                  </a:cubicBezTo>
                  <a:cubicBezTo>
                    <a:pt x="143" y="4"/>
                    <a:pt x="138" y="13"/>
                    <a:pt x="138" y="16"/>
                  </a:cubicBezTo>
                  <a:cubicBezTo>
                    <a:pt x="137" y="16"/>
                    <a:pt x="137" y="17"/>
                    <a:pt x="137" y="18"/>
                  </a:cubicBezTo>
                  <a:cubicBezTo>
                    <a:pt x="132" y="18"/>
                    <a:pt x="127" y="18"/>
                    <a:pt x="122" y="19"/>
                  </a:cubicBezTo>
                  <a:cubicBezTo>
                    <a:pt x="118" y="20"/>
                    <a:pt x="119" y="25"/>
                    <a:pt x="123" y="25"/>
                  </a:cubicBezTo>
                  <a:cubicBezTo>
                    <a:pt x="123" y="25"/>
                    <a:pt x="123" y="25"/>
                    <a:pt x="123" y="25"/>
                  </a:cubicBezTo>
                  <a:cubicBezTo>
                    <a:pt x="127" y="25"/>
                    <a:pt x="130" y="24"/>
                    <a:pt x="133" y="24"/>
                  </a:cubicBezTo>
                  <a:cubicBezTo>
                    <a:pt x="131" y="26"/>
                    <a:pt x="128" y="27"/>
                    <a:pt x="126" y="28"/>
                  </a:cubicBezTo>
                  <a:cubicBezTo>
                    <a:pt x="124" y="30"/>
                    <a:pt x="122" y="31"/>
                    <a:pt x="120" y="32"/>
                  </a:cubicBezTo>
                  <a:cubicBezTo>
                    <a:pt x="118" y="28"/>
                    <a:pt x="114" y="26"/>
                    <a:pt x="110" y="26"/>
                  </a:cubicBezTo>
                  <a:cubicBezTo>
                    <a:pt x="107" y="26"/>
                    <a:pt x="105" y="26"/>
                    <a:pt x="103" y="28"/>
                  </a:cubicBezTo>
                  <a:cubicBezTo>
                    <a:pt x="102" y="27"/>
                    <a:pt x="102" y="27"/>
                    <a:pt x="101" y="27"/>
                  </a:cubicBezTo>
                  <a:cubicBezTo>
                    <a:pt x="100" y="27"/>
                    <a:pt x="100" y="27"/>
                    <a:pt x="99" y="28"/>
                  </a:cubicBezTo>
                  <a:cubicBezTo>
                    <a:pt x="95" y="31"/>
                    <a:pt x="89" y="39"/>
                    <a:pt x="86" y="47"/>
                  </a:cubicBezTo>
                  <a:cubicBezTo>
                    <a:pt x="83" y="50"/>
                    <a:pt x="81" y="52"/>
                    <a:pt x="78" y="55"/>
                  </a:cubicBezTo>
                  <a:cubicBezTo>
                    <a:pt x="74" y="59"/>
                    <a:pt x="70" y="63"/>
                    <a:pt x="65" y="66"/>
                  </a:cubicBezTo>
                  <a:cubicBezTo>
                    <a:pt x="64" y="66"/>
                    <a:pt x="63" y="66"/>
                    <a:pt x="62" y="66"/>
                  </a:cubicBezTo>
                  <a:cubicBezTo>
                    <a:pt x="57" y="66"/>
                    <a:pt x="61" y="54"/>
                    <a:pt x="61" y="51"/>
                  </a:cubicBezTo>
                  <a:cubicBezTo>
                    <a:pt x="64" y="39"/>
                    <a:pt x="78" y="12"/>
                    <a:pt x="67" y="1"/>
                  </a:cubicBezTo>
                  <a:cubicBezTo>
                    <a:pt x="66" y="0"/>
                    <a:pt x="65" y="0"/>
                    <a:pt x="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382"/>
            <p:cNvSpPr>
              <a:spLocks noEditPoints="1"/>
            </p:cNvSpPr>
            <p:nvPr/>
          </p:nvSpPr>
          <p:spPr bwMode="auto">
            <a:xfrm>
              <a:off x="6064" y="3497"/>
              <a:ext cx="635" cy="572"/>
            </a:xfrm>
            <a:custGeom>
              <a:avLst/>
              <a:gdLst>
                <a:gd name="T0" fmla="*/ 415 w 475"/>
                <a:gd name="T1" fmla="*/ 409 h 429"/>
                <a:gd name="T2" fmla="*/ 425 w 475"/>
                <a:gd name="T3" fmla="*/ 406 h 429"/>
                <a:gd name="T4" fmla="*/ 438 w 475"/>
                <a:gd name="T5" fmla="*/ 380 h 429"/>
                <a:gd name="T6" fmla="*/ 441 w 475"/>
                <a:gd name="T7" fmla="*/ 366 h 429"/>
                <a:gd name="T8" fmla="*/ 184 w 475"/>
                <a:gd name="T9" fmla="*/ 344 h 429"/>
                <a:gd name="T10" fmla="*/ 440 w 475"/>
                <a:gd name="T11" fmla="*/ 340 h 429"/>
                <a:gd name="T12" fmla="*/ 353 w 475"/>
                <a:gd name="T13" fmla="*/ 417 h 429"/>
                <a:gd name="T14" fmla="*/ 419 w 475"/>
                <a:gd name="T15" fmla="*/ 314 h 429"/>
                <a:gd name="T16" fmla="*/ 424 w 475"/>
                <a:gd name="T17" fmla="*/ 334 h 429"/>
                <a:gd name="T18" fmla="*/ 353 w 475"/>
                <a:gd name="T19" fmla="*/ 417 h 429"/>
                <a:gd name="T20" fmla="*/ 394 w 475"/>
                <a:gd name="T21" fmla="*/ 294 h 429"/>
                <a:gd name="T22" fmla="*/ 417 w 475"/>
                <a:gd name="T23" fmla="*/ 287 h 429"/>
                <a:gd name="T24" fmla="*/ 37 w 475"/>
                <a:gd name="T25" fmla="*/ 395 h 429"/>
                <a:gd name="T26" fmla="*/ 345 w 475"/>
                <a:gd name="T27" fmla="*/ 381 h 429"/>
                <a:gd name="T28" fmla="*/ 456 w 475"/>
                <a:gd name="T29" fmla="*/ 365 h 429"/>
                <a:gd name="T30" fmla="*/ 451 w 475"/>
                <a:gd name="T31" fmla="*/ 347 h 429"/>
                <a:gd name="T32" fmla="*/ 445 w 475"/>
                <a:gd name="T33" fmla="*/ 334 h 429"/>
                <a:gd name="T34" fmla="*/ 396 w 475"/>
                <a:gd name="T35" fmla="*/ 359 h 429"/>
                <a:gd name="T36" fmla="*/ 54 w 475"/>
                <a:gd name="T37" fmla="*/ 404 h 429"/>
                <a:gd name="T38" fmla="*/ 135 w 475"/>
                <a:gd name="T39" fmla="*/ 334 h 429"/>
                <a:gd name="T40" fmla="*/ 201 w 475"/>
                <a:gd name="T41" fmla="*/ 277 h 429"/>
                <a:gd name="T42" fmla="*/ 94 w 475"/>
                <a:gd name="T43" fmla="*/ 403 h 429"/>
                <a:gd name="T44" fmla="*/ 142 w 475"/>
                <a:gd name="T45" fmla="*/ 335 h 429"/>
                <a:gd name="T46" fmla="*/ 119 w 475"/>
                <a:gd name="T47" fmla="*/ 403 h 429"/>
                <a:gd name="T48" fmla="*/ 139 w 475"/>
                <a:gd name="T49" fmla="*/ 409 h 429"/>
                <a:gd name="T50" fmla="*/ 153 w 475"/>
                <a:gd name="T51" fmla="*/ 342 h 429"/>
                <a:gd name="T52" fmla="*/ 228 w 475"/>
                <a:gd name="T53" fmla="*/ 297 h 429"/>
                <a:gd name="T54" fmla="*/ 370 w 475"/>
                <a:gd name="T55" fmla="*/ 288 h 429"/>
                <a:gd name="T56" fmla="*/ 41 w 475"/>
                <a:gd name="T57" fmla="*/ 392 h 429"/>
                <a:gd name="T58" fmla="*/ 41 w 475"/>
                <a:gd name="T59" fmla="*/ 392 h 429"/>
                <a:gd name="T60" fmla="*/ 142 w 475"/>
                <a:gd name="T61" fmla="*/ 409 h 429"/>
                <a:gd name="T62" fmla="*/ 221 w 475"/>
                <a:gd name="T63" fmla="*/ 360 h 429"/>
                <a:gd name="T64" fmla="*/ 221 w 475"/>
                <a:gd name="T65" fmla="*/ 397 h 429"/>
                <a:gd name="T66" fmla="*/ 230 w 475"/>
                <a:gd name="T67" fmla="*/ 410 h 429"/>
                <a:gd name="T68" fmla="*/ 275 w 475"/>
                <a:gd name="T69" fmla="*/ 335 h 429"/>
                <a:gd name="T70" fmla="*/ 219 w 475"/>
                <a:gd name="T71" fmla="*/ 366 h 429"/>
                <a:gd name="T72" fmla="*/ 256 w 475"/>
                <a:gd name="T73" fmla="*/ 332 h 429"/>
                <a:gd name="T74" fmla="*/ 252 w 475"/>
                <a:gd name="T75" fmla="*/ 362 h 429"/>
                <a:gd name="T76" fmla="*/ 87 w 475"/>
                <a:gd name="T77" fmla="*/ 308 h 429"/>
                <a:gd name="T78" fmla="*/ 157 w 475"/>
                <a:gd name="T79" fmla="*/ 259 h 429"/>
                <a:gd name="T80" fmla="*/ 422 w 475"/>
                <a:gd name="T81" fmla="*/ 282 h 429"/>
                <a:gd name="T82" fmla="*/ 343 w 475"/>
                <a:gd name="T83" fmla="*/ 327 h 429"/>
                <a:gd name="T84" fmla="*/ 169 w 475"/>
                <a:gd name="T85" fmla="*/ 381 h 429"/>
                <a:gd name="T86" fmla="*/ 159 w 475"/>
                <a:gd name="T87" fmla="*/ 393 h 429"/>
                <a:gd name="T88" fmla="*/ 181 w 475"/>
                <a:gd name="T89" fmla="*/ 257 h 429"/>
                <a:gd name="T90" fmla="*/ 24 w 475"/>
                <a:gd name="T91" fmla="*/ 356 h 429"/>
                <a:gd name="T92" fmla="*/ 75 w 475"/>
                <a:gd name="T93" fmla="*/ 265 h 429"/>
                <a:gd name="T94" fmla="*/ 100 w 475"/>
                <a:gd name="T95" fmla="*/ 275 h 429"/>
                <a:gd name="T96" fmla="*/ 42 w 475"/>
                <a:gd name="T97" fmla="*/ 319 h 429"/>
                <a:gd name="T98" fmla="*/ 40 w 475"/>
                <a:gd name="T99" fmla="*/ 317 h 429"/>
                <a:gd name="T100" fmla="*/ 68 w 475"/>
                <a:gd name="T101" fmla="*/ 289 h 429"/>
                <a:gd name="T102" fmla="*/ 155 w 475"/>
                <a:gd name="T103" fmla="*/ 155 h 429"/>
                <a:gd name="T104" fmla="*/ 370 w 475"/>
                <a:gd name="T105" fmla="*/ 232 h 429"/>
                <a:gd name="T106" fmla="*/ 227 w 475"/>
                <a:gd name="T107" fmla="*/ 275 h 429"/>
                <a:gd name="T108" fmla="*/ 133 w 475"/>
                <a:gd name="T109" fmla="*/ 18 h 429"/>
                <a:gd name="T110" fmla="*/ 161 w 475"/>
                <a:gd name="T111" fmla="*/ 420 h 429"/>
                <a:gd name="T112" fmla="*/ 292 w 475"/>
                <a:gd name="T113" fmla="*/ 148 h 429"/>
                <a:gd name="T114" fmla="*/ 227 w 475"/>
                <a:gd name="T11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5" h="429">
                  <a:moveTo>
                    <a:pt x="401" y="410"/>
                  </a:moveTo>
                  <a:cubicBezTo>
                    <a:pt x="400" y="410"/>
                    <a:pt x="416" y="395"/>
                    <a:pt x="419" y="392"/>
                  </a:cubicBezTo>
                  <a:cubicBezTo>
                    <a:pt x="423" y="387"/>
                    <a:pt x="428" y="382"/>
                    <a:pt x="433" y="378"/>
                  </a:cubicBezTo>
                  <a:cubicBezTo>
                    <a:pt x="425" y="387"/>
                    <a:pt x="417" y="396"/>
                    <a:pt x="408" y="404"/>
                  </a:cubicBezTo>
                  <a:cubicBezTo>
                    <a:pt x="403" y="408"/>
                    <a:pt x="401" y="410"/>
                    <a:pt x="401" y="410"/>
                  </a:cubicBezTo>
                  <a:moveTo>
                    <a:pt x="415" y="410"/>
                  </a:moveTo>
                  <a:cubicBezTo>
                    <a:pt x="415" y="409"/>
                    <a:pt x="415" y="409"/>
                    <a:pt x="415" y="409"/>
                  </a:cubicBezTo>
                  <a:cubicBezTo>
                    <a:pt x="415" y="409"/>
                    <a:pt x="416" y="409"/>
                    <a:pt x="416" y="409"/>
                  </a:cubicBezTo>
                  <a:cubicBezTo>
                    <a:pt x="417" y="408"/>
                    <a:pt x="417" y="408"/>
                    <a:pt x="417" y="408"/>
                  </a:cubicBezTo>
                  <a:cubicBezTo>
                    <a:pt x="426" y="399"/>
                    <a:pt x="435" y="390"/>
                    <a:pt x="444" y="380"/>
                  </a:cubicBezTo>
                  <a:cubicBezTo>
                    <a:pt x="447" y="377"/>
                    <a:pt x="452" y="370"/>
                    <a:pt x="454" y="370"/>
                  </a:cubicBezTo>
                  <a:cubicBezTo>
                    <a:pt x="454" y="370"/>
                    <a:pt x="454" y="372"/>
                    <a:pt x="450" y="379"/>
                  </a:cubicBezTo>
                  <a:cubicBezTo>
                    <a:pt x="445" y="390"/>
                    <a:pt x="436" y="399"/>
                    <a:pt x="426" y="406"/>
                  </a:cubicBezTo>
                  <a:cubicBezTo>
                    <a:pt x="425" y="406"/>
                    <a:pt x="425" y="406"/>
                    <a:pt x="425" y="406"/>
                  </a:cubicBezTo>
                  <a:cubicBezTo>
                    <a:pt x="422" y="408"/>
                    <a:pt x="418" y="409"/>
                    <a:pt x="415" y="410"/>
                  </a:cubicBezTo>
                  <a:moveTo>
                    <a:pt x="400" y="413"/>
                  </a:moveTo>
                  <a:cubicBezTo>
                    <a:pt x="417" y="401"/>
                    <a:pt x="433" y="386"/>
                    <a:pt x="443" y="367"/>
                  </a:cubicBezTo>
                  <a:cubicBezTo>
                    <a:pt x="444" y="366"/>
                    <a:pt x="446" y="365"/>
                    <a:pt x="447" y="364"/>
                  </a:cubicBezTo>
                  <a:cubicBezTo>
                    <a:pt x="449" y="362"/>
                    <a:pt x="450" y="361"/>
                    <a:pt x="451" y="360"/>
                  </a:cubicBezTo>
                  <a:cubicBezTo>
                    <a:pt x="450" y="361"/>
                    <a:pt x="449" y="362"/>
                    <a:pt x="448" y="365"/>
                  </a:cubicBezTo>
                  <a:cubicBezTo>
                    <a:pt x="445" y="370"/>
                    <a:pt x="441" y="375"/>
                    <a:pt x="438" y="380"/>
                  </a:cubicBezTo>
                  <a:cubicBezTo>
                    <a:pt x="430" y="391"/>
                    <a:pt x="419" y="402"/>
                    <a:pt x="409" y="411"/>
                  </a:cubicBezTo>
                  <a:cubicBezTo>
                    <a:pt x="406" y="412"/>
                    <a:pt x="403" y="413"/>
                    <a:pt x="400" y="413"/>
                  </a:cubicBezTo>
                  <a:moveTo>
                    <a:pt x="387" y="415"/>
                  </a:moveTo>
                  <a:cubicBezTo>
                    <a:pt x="405" y="399"/>
                    <a:pt x="421" y="381"/>
                    <a:pt x="438" y="363"/>
                  </a:cubicBezTo>
                  <a:cubicBezTo>
                    <a:pt x="439" y="363"/>
                    <a:pt x="445" y="354"/>
                    <a:pt x="447" y="354"/>
                  </a:cubicBezTo>
                  <a:cubicBezTo>
                    <a:pt x="447" y="354"/>
                    <a:pt x="447" y="355"/>
                    <a:pt x="446" y="357"/>
                  </a:cubicBezTo>
                  <a:cubicBezTo>
                    <a:pt x="445" y="360"/>
                    <a:pt x="443" y="363"/>
                    <a:pt x="441" y="366"/>
                  </a:cubicBezTo>
                  <a:cubicBezTo>
                    <a:pt x="425" y="381"/>
                    <a:pt x="410" y="397"/>
                    <a:pt x="396" y="413"/>
                  </a:cubicBezTo>
                  <a:cubicBezTo>
                    <a:pt x="395" y="414"/>
                    <a:pt x="395" y="414"/>
                    <a:pt x="395" y="414"/>
                  </a:cubicBezTo>
                  <a:cubicBezTo>
                    <a:pt x="392" y="415"/>
                    <a:pt x="390" y="415"/>
                    <a:pt x="387" y="415"/>
                  </a:cubicBezTo>
                  <a:moveTo>
                    <a:pt x="128" y="393"/>
                  </a:moveTo>
                  <a:cubicBezTo>
                    <a:pt x="129" y="392"/>
                    <a:pt x="130" y="391"/>
                    <a:pt x="131" y="390"/>
                  </a:cubicBezTo>
                  <a:cubicBezTo>
                    <a:pt x="145" y="377"/>
                    <a:pt x="160" y="364"/>
                    <a:pt x="174" y="352"/>
                  </a:cubicBezTo>
                  <a:cubicBezTo>
                    <a:pt x="178" y="349"/>
                    <a:pt x="181" y="346"/>
                    <a:pt x="184" y="344"/>
                  </a:cubicBezTo>
                  <a:cubicBezTo>
                    <a:pt x="170" y="357"/>
                    <a:pt x="157" y="370"/>
                    <a:pt x="142" y="382"/>
                  </a:cubicBezTo>
                  <a:cubicBezTo>
                    <a:pt x="138" y="386"/>
                    <a:pt x="133" y="389"/>
                    <a:pt x="128" y="393"/>
                  </a:cubicBezTo>
                  <a:moveTo>
                    <a:pt x="364" y="415"/>
                  </a:moveTo>
                  <a:cubicBezTo>
                    <a:pt x="365" y="415"/>
                    <a:pt x="366" y="414"/>
                    <a:pt x="367" y="411"/>
                  </a:cubicBezTo>
                  <a:cubicBezTo>
                    <a:pt x="372" y="408"/>
                    <a:pt x="376" y="403"/>
                    <a:pt x="381" y="399"/>
                  </a:cubicBezTo>
                  <a:cubicBezTo>
                    <a:pt x="395" y="385"/>
                    <a:pt x="408" y="370"/>
                    <a:pt x="423" y="356"/>
                  </a:cubicBezTo>
                  <a:cubicBezTo>
                    <a:pt x="425" y="353"/>
                    <a:pt x="438" y="340"/>
                    <a:pt x="440" y="340"/>
                  </a:cubicBezTo>
                  <a:cubicBezTo>
                    <a:pt x="441" y="340"/>
                    <a:pt x="441" y="341"/>
                    <a:pt x="439" y="344"/>
                  </a:cubicBezTo>
                  <a:cubicBezTo>
                    <a:pt x="433" y="353"/>
                    <a:pt x="425" y="361"/>
                    <a:pt x="417" y="369"/>
                  </a:cubicBezTo>
                  <a:cubicBezTo>
                    <a:pt x="404" y="384"/>
                    <a:pt x="394" y="401"/>
                    <a:pt x="381" y="416"/>
                  </a:cubicBezTo>
                  <a:cubicBezTo>
                    <a:pt x="374" y="417"/>
                    <a:pt x="367" y="417"/>
                    <a:pt x="361" y="417"/>
                  </a:cubicBezTo>
                  <a:cubicBezTo>
                    <a:pt x="361" y="416"/>
                    <a:pt x="362" y="416"/>
                    <a:pt x="363" y="415"/>
                  </a:cubicBezTo>
                  <a:cubicBezTo>
                    <a:pt x="363" y="415"/>
                    <a:pt x="363" y="415"/>
                    <a:pt x="364" y="415"/>
                  </a:cubicBezTo>
                  <a:moveTo>
                    <a:pt x="353" y="417"/>
                  </a:moveTo>
                  <a:cubicBezTo>
                    <a:pt x="344" y="417"/>
                    <a:pt x="337" y="417"/>
                    <a:pt x="330" y="417"/>
                  </a:cubicBezTo>
                  <a:cubicBezTo>
                    <a:pt x="326" y="416"/>
                    <a:pt x="321" y="416"/>
                    <a:pt x="316" y="416"/>
                  </a:cubicBezTo>
                  <a:cubicBezTo>
                    <a:pt x="317" y="415"/>
                    <a:pt x="317" y="414"/>
                    <a:pt x="318" y="414"/>
                  </a:cubicBezTo>
                  <a:cubicBezTo>
                    <a:pt x="318" y="414"/>
                    <a:pt x="318" y="414"/>
                    <a:pt x="318" y="414"/>
                  </a:cubicBezTo>
                  <a:cubicBezTo>
                    <a:pt x="327" y="403"/>
                    <a:pt x="337" y="393"/>
                    <a:pt x="347" y="383"/>
                  </a:cubicBezTo>
                  <a:cubicBezTo>
                    <a:pt x="366" y="364"/>
                    <a:pt x="388" y="347"/>
                    <a:pt x="406" y="327"/>
                  </a:cubicBezTo>
                  <a:cubicBezTo>
                    <a:pt x="411" y="322"/>
                    <a:pt x="415" y="318"/>
                    <a:pt x="419" y="314"/>
                  </a:cubicBezTo>
                  <a:cubicBezTo>
                    <a:pt x="421" y="312"/>
                    <a:pt x="426" y="306"/>
                    <a:pt x="427" y="306"/>
                  </a:cubicBezTo>
                  <a:cubicBezTo>
                    <a:pt x="427" y="306"/>
                    <a:pt x="427" y="308"/>
                    <a:pt x="424" y="312"/>
                  </a:cubicBezTo>
                  <a:cubicBezTo>
                    <a:pt x="416" y="324"/>
                    <a:pt x="406" y="336"/>
                    <a:pt x="397" y="347"/>
                  </a:cubicBezTo>
                  <a:cubicBezTo>
                    <a:pt x="379" y="369"/>
                    <a:pt x="360" y="389"/>
                    <a:pt x="341" y="410"/>
                  </a:cubicBezTo>
                  <a:cubicBezTo>
                    <a:pt x="340" y="411"/>
                    <a:pt x="341" y="412"/>
                    <a:pt x="342" y="412"/>
                  </a:cubicBezTo>
                  <a:cubicBezTo>
                    <a:pt x="342" y="412"/>
                    <a:pt x="343" y="412"/>
                    <a:pt x="343" y="412"/>
                  </a:cubicBezTo>
                  <a:cubicBezTo>
                    <a:pt x="373" y="389"/>
                    <a:pt x="397" y="360"/>
                    <a:pt x="424" y="334"/>
                  </a:cubicBezTo>
                  <a:cubicBezTo>
                    <a:pt x="428" y="330"/>
                    <a:pt x="435" y="325"/>
                    <a:pt x="438" y="321"/>
                  </a:cubicBezTo>
                  <a:cubicBezTo>
                    <a:pt x="432" y="332"/>
                    <a:pt x="423" y="341"/>
                    <a:pt x="416" y="350"/>
                  </a:cubicBezTo>
                  <a:cubicBezTo>
                    <a:pt x="402" y="366"/>
                    <a:pt x="391" y="382"/>
                    <a:pt x="377" y="398"/>
                  </a:cubicBezTo>
                  <a:cubicBezTo>
                    <a:pt x="376" y="400"/>
                    <a:pt x="374" y="401"/>
                    <a:pt x="372" y="403"/>
                  </a:cubicBezTo>
                  <a:cubicBezTo>
                    <a:pt x="367" y="408"/>
                    <a:pt x="362" y="413"/>
                    <a:pt x="356" y="417"/>
                  </a:cubicBezTo>
                  <a:cubicBezTo>
                    <a:pt x="356" y="417"/>
                    <a:pt x="356" y="417"/>
                    <a:pt x="356" y="417"/>
                  </a:cubicBezTo>
                  <a:cubicBezTo>
                    <a:pt x="355" y="417"/>
                    <a:pt x="354" y="417"/>
                    <a:pt x="353" y="417"/>
                  </a:cubicBezTo>
                  <a:moveTo>
                    <a:pt x="312" y="416"/>
                  </a:moveTo>
                  <a:cubicBezTo>
                    <a:pt x="297" y="415"/>
                    <a:pt x="282" y="414"/>
                    <a:pt x="267" y="413"/>
                  </a:cubicBezTo>
                  <a:cubicBezTo>
                    <a:pt x="283" y="395"/>
                    <a:pt x="300" y="377"/>
                    <a:pt x="316" y="359"/>
                  </a:cubicBezTo>
                  <a:cubicBezTo>
                    <a:pt x="337" y="338"/>
                    <a:pt x="360" y="317"/>
                    <a:pt x="384" y="298"/>
                  </a:cubicBezTo>
                  <a:cubicBezTo>
                    <a:pt x="389" y="295"/>
                    <a:pt x="395" y="291"/>
                    <a:pt x="400" y="287"/>
                  </a:cubicBezTo>
                  <a:cubicBezTo>
                    <a:pt x="403" y="285"/>
                    <a:pt x="405" y="284"/>
                    <a:pt x="405" y="284"/>
                  </a:cubicBezTo>
                  <a:cubicBezTo>
                    <a:pt x="406" y="284"/>
                    <a:pt x="396" y="292"/>
                    <a:pt x="394" y="294"/>
                  </a:cubicBezTo>
                  <a:cubicBezTo>
                    <a:pt x="381" y="308"/>
                    <a:pt x="368" y="322"/>
                    <a:pt x="356" y="336"/>
                  </a:cubicBezTo>
                  <a:cubicBezTo>
                    <a:pt x="346" y="347"/>
                    <a:pt x="337" y="357"/>
                    <a:pt x="329" y="369"/>
                  </a:cubicBezTo>
                  <a:cubicBezTo>
                    <a:pt x="317" y="385"/>
                    <a:pt x="303" y="395"/>
                    <a:pt x="291" y="410"/>
                  </a:cubicBezTo>
                  <a:cubicBezTo>
                    <a:pt x="290" y="411"/>
                    <a:pt x="291" y="412"/>
                    <a:pt x="292" y="412"/>
                  </a:cubicBezTo>
                  <a:cubicBezTo>
                    <a:pt x="292" y="412"/>
                    <a:pt x="292" y="412"/>
                    <a:pt x="292" y="412"/>
                  </a:cubicBezTo>
                  <a:cubicBezTo>
                    <a:pt x="330" y="385"/>
                    <a:pt x="360" y="345"/>
                    <a:pt x="392" y="312"/>
                  </a:cubicBezTo>
                  <a:cubicBezTo>
                    <a:pt x="401" y="304"/>
                    <a:pt x="409" y="296"/>
                    <a:pt x="417" y="287"/>
                  </a:cubicBezTo>
                  <a:cubicBezTo>
                    <a:pt x="408" y="297"/>
                    <a:pt x="400" y="308"/>
                    <a:pt x="391" y="318"/>
                  </a:cubicBezTo>
                  <a:cubicBezTo>
                    <a:pt x="373" y="341"/>
                    <a:pt x="356" y="364"/>
                    <a:pt x="337" y="386"/>
                  </a:cubicBezTo>
                  <a:cubicBezTo>
                    <a:pt x="333" y="392"/>
                    <a:pt x="329" y="397"/>
                    <a:pt x="325" y="402"/>
                  </a:cubicBezTo>
                  <a:cubicBezTo>
                    <a:pt x="323" y="404"/>
                    <a:pt x="322" y="405"/>
                    <a:pt x="320" y="407"/>
                  </a:cubicBezTo>
                  <a:cubicBezTo>
                    <a:pt x="316" y="409"/>
                    <a:pt x="315" y="411"/>
                    <a:pt x="316" y="412"/>
                  </a:cubicBezTo>
                  <a:cubicBezTo>
                    <a:pt x="315" y="413"/>
                    <a:pt x="314" y="414"/>
                    <a:pt x="312" y="416"/>
                  </a:cubicBezTo>
                  <a:moveTo>
                    <a:pt x="37" y="395"/>
                  </a:moveTo>
                  <a:cubicBezTo>
                    <a:pt x="32" y="391"/>
                    <a:pt x="29" y="388"/>
                    <a:pt x="27" y="383"/>
                  </a:cubicBezTo>
                  <a:cubicBezTo>
                    <a:pt x="53" y="362"/>
                    <a:pt x="81" y="341"/>
                    <a:pt x="108" y="320"/>
                  </a:cubicBezTo>
                  <a:cubicBezTo>
                    <a:pt x="121" y="310"/>
                    <a:pt x="134" y="300"/>
                    <a:pt x="146" y="290"/>
                  </a:cubicBezTo>
                  <a:cubicBezTo>
                    <a:pt x="149" y="288"/>
                    <a:pt x="151" y="286"/>
                    <a:pt x="153" y="284"/>
                  </a:cubicBezTo>
                  <a:cubicBezTo>
                    <a:pt x="136" y="301"/>
                    <a:pt x="120" y="318"/>
                    <a:pt x="102" y="334"/>
                  </a:cubicBezTo>
                  <a:cubicBezTo>
                    <a:pt x="80" y="353"/>
                    <a:pt x="55" y="371"/>
                    <a:pt x="37" y="395"/>
                  </a:cubicBezTo>
                  <a:moveTo>
                    <a:pt x="345" y="381"/>
                  </a:moveTo>
                  <a:cubicBezTo>
                    <a:pt x="371" y="349"/>
                    <a:pt x="396" y="315"/>
                    <a:pt x="424" y="284"/>
                  </a:cubicBezTo>
                  <a:cubicBezTo>
                    <a:pt x="424" y="284"/>
                    <a:pt x="424" y="284"/>
                    <a:pt x="424" y="284"/>
                  </a:cubicBezTo>
                  <a:cubicBezTo>
                    <a:pt x="442" y="305"/>
                    <a:pt x="456" y="329"/>
                    <a:pt x="458" y="356"/>
                  </a:cubicBezTo>
                  <a:cubicBezTo>
                    <a:pt x="460" y="376"/>
                    <a:pt x="452" y="389"/>
                    <a:pt x="439" y="398"/>
                  </a:cubicBezTo>
                  <a:cubicBezTo>
                    <a:pt x="448" y="390"/>
                    <a:pt x="455" y="379"/>
                    <a:pt x="458" y="366"/>
                  </a:cubicBezTo>
                  <a:cubicBezTo>
                    <a:pt x="458" y="365"/>
                    <a:pt x="457" y="364"/>
                    <a:pt x="456" y="364"/>
                  </a:cubicBezTo>
                  <a:cubicBezTo>
                    <a:pt x="456" y="364"/>
                    <a:pt x="456" y="364"/>
                    <a:pt x="456" y="365"/>
                  </a:cubicBezTo>
                  <a:cubicBezTo>
                    <a:pt x="451" y="369"/>
                    <a:pt x="447" y="374"/>
                    <a:pt x="442" y="378"/>
                  </a:cubicBezTo>
                  <a:cubicBezTo>
                    <a:pt x="447" y="371"/>
                    <a:pt x="452" y="363"/>
                    <a:pt x="456" y="355"/>
                  </a:cubicBezTo>
                  <a:cubicBezTo>
                    <a:pt x="456" y="354"/>
                    <a:pt x="456" y="353"/>
                    <a:pt x="455" y="353"/>
                  </a:cubicBezTo>
                  <a:cubicBezTo>
                    <a:pt x="454" y="353"/>
                    <a:pt x="454" y="353"/>
                    <a:pt x="454" y="353"/>
                  </a:cubicBezTo>
                  <a:cubicBezTo>
                    <a:pt x="452" y="355"/>
                    <a:pt x="450" y="357"/>
                    <a:pt x="448" y="359"/>
                  </a:cubicBezTo>
                  <a:cubicBezTo>
                    <a:pt x="450" y="356"/>
                    <a:pt x="451" y="352"/>
                    <a:pt x="452" y="349"/>
                  </a:cubicBezTo>
                  <a:cubicBezTo>
                    <a:pt x="453" y="348"/>
                    <a:pt x="452" y="347"/>
                    <a:pt x="451" y="347"/>
                  </a:cubicBezTo>
                  <a:cubicBezTo>
                    <a:pt x="450" y="347"/>
                    <a:pt x="450" y="347"/>
                    <a:pt x="450" y="348"/>
                  </a:cubicBezTo>
                  <a:cubicBezTo>
                    <a:pt x="437" y="360"/>
                    <a:pt x="425" y="372"/>
                    <a:pt x="414" y="385"/>
                  </a:cubicBezTo>
                  <a:cubicBezTo>
                    <a:pt x="408" y="391"/>
                    <a:pt x="401" y="398"/>
                    <a:pt x="395" y="404"/>
                  </a:cubicBezTo>
                  <a:cubicBezTo>
                    <a:pt x="394" y="405"/>
                    <a:pt x="392" y="407"/>
                    <a:pt x="391" y="409"/>
                  </a:cubicBezTo>
                  <a:cubicBezTo>
                    <a:pt x="400" y="396"/>
                    <a:pt x="409" y="383"/>
                    <a:pt x="419" y="371"/>
                  </a:cubicBezTo>
                  <a:cubicBezTo>
                    <a:pt x="429" y="360"/>
                    <a:pt x="440" y="350"/>
                    <a:pt x="446" y="336"/>
                  </a:cubicBezTo>
                  <a:cubicBezTo>
                    <a:pt x="447" y="335"/>
                    <a:pt x="446" y="334"/>
                    <a:pt x="445" y="334"/>
                  </a:cubicBezTo>
                  <a:cubicBezTo>
                    <a:pt x="445" y="334"/>
                    <a:pt x="445" y="334"/>
                    <a:pt x="445" y="334"/>
                  </a:cubicBezTo>
                  <a:cubicBezTo>
                    <a:pt x="426" y="348"/>
                    <a:pt x="410" y="364"/>
                    <a:pt x="394" y="381"/>
                  </a:cubicBezTo>
                  <a:cubicBezTo>
                    <a:pt x="395" y="379"/>
                    <a:pt x="396" y="378"/>
                    <a:pt x="398" y="376"/>
                  </a:cubicBezTo>
                  <a:cubicBezTo>
                    <a:pt x="412" y="356"/>
                    <a:pt x="431" y="340"/>
                    <a:pt x="443" y="318"/>
                  </a:cubicBezTo>
                  <a:cubicBezTo>
                    <a:pt x="443" y="316"/>
                    <a:pt x="442" y="316"/>
                    <a:pt x="441" y="316"/>
                  </a:cubicBezTo>
                  <a:cubicBezTo>
                    <a:pt x="441" y="316"/>
                    <a:pt x="441" y="316"/>
                    <a:pt x="441" y="316"/>
                  </a:cubicBezTo>
                  <a:cubicBezTo>
                    <a:pt x="425" y="329"/>
                    <a:pt x="410" y="344"/>
                    <a:pt x="396" y="359"/>
                  </a:cubicBezTo>
                  <a:cubicBezTo>
                    <a:pt x="380" y="375"/>
                    <a:pt x="362" y="390"/>
                    <a:pt x="347" y="407"/>
                  </a:cubicBezTo>
                  <a:cubicBezTo>
                    <a:pt x="377" y="373"/>
                    <a:pt x="409" y="341"/>
                    <a:pt x="433" y="303"/>
                  </a:cubicBezTo>
                  <a:cubicBezTo>
                    <a:pt x="434" y="302"/>
                    <a:pt x="433" y="300"/>
                    <a:pt x="432" y="300"/>
                  </a:cubicBezTo>
                  <a:cubicBezTo>
                    <a:pt x="432" y="300"/>
                    <a:pt x="432" y="301"/>
                    <a:pt x="431" y="301"/>
                  </a:cubicBezTo>
                  <a:cubicBezTo>
                    <a:pt x="411" y="315"/>
                    <a:pt x="395" y="336"/>
                    <a:pt x="376" y="352"/>
                  </a:cubicBezTo>
                  <a:cubicBezTo>
                    <a:pt x="365" y="362"/>
                    <a:pt x="355" y="371"/>
                    <a:pt x="345" y="381"/>
                  </a:cubicBezTo>
                  <a:moveTo>
                    <a:pt x="54" y="404"/>
                  </a:moveTo>
                  <a:cubicBezTo>
                    <a:pt x="50" y="403"/>
                    <a:pt x="46" y="401"/>
                    <a:pt x="42" y="398"/>
                  </a:cubicBezTo>
                  <a:cubicBezTo>
                    <a:pt x="41" y="398"/>
                    <a:pt x="41" y="397"/>
                    <a:pt x="40" y="397"/>
                  </a:cubicBezTo>
                  <a:cubicBezTo>
                    <a:pt x="91" y="363"/>
                    <a:pt x="132" y="317"/>
                    <a:pt x="184" y="285"/>
                  </a:cubicBezTo>
                  <a:cubicBezTo>
                    <a:pt x="185" y="285"/>
                    <a:pt x="194" y="279"/>
                    <a:pt x="194" y="279"/>
                  </a:cubicBezTo>
                  <a:cubicBezTo>
                    <a:pt x="194" y="279"/>
                    <a:pt x="194" y="279"/>
                    <a:pt x="194" y="279"/>
                  </a:cubicBezTo>
                  <a:cubicBezTo>
                    <a:pt x="187" y="285"/>
                    <a:pt x="181" y="292"/>
                    <a:pt x="175" y="298"/>
                  </a:cubicBezTo>
                  <a:cubicBezTo>
                    <a:pt x="162" y="310"/>
                    <a:pt x="149" y="322"/>
                    <a:pt x="135" y="334"/>
                  </a:cubicBezTo>
                  <a:cubicBezTo>
                    <a:pt x="108" y="357"/>
                    <a:pt x="79" y="377"/>
                    <a:pt x="54" y="404"/>
                  </a:cubicBezTo>
                  <a:cubicBezTo>
                    <a:pt x="54" y="404"/>
                    <a:pt x="54" y="404"/>
                    <a:pt x="54" y="404"/>
                  </a:cubicBezTo>
                  <a:moveTo>
                    <a:pt x="60" y="402"/>
                  </a:moveTo>
                  <a:cubicBezTo>
                    <a:pt x="60" y="402"/>
                    <a:pt x="64" y="398"/>
                    <a:pt x="65" y="396"/>
                  </a:cubicBezTo>
                  <a:cubicBezTo>
                    <a:pt x="72" y="390"/>
                    <a:pt x="78" y="384"/>
                    <a:pt x="85" y="378"/>
                  </a:cubicBezTo>
                  <a:cubicBezTo>
                    <a:pt x="99" y="366"/>
                    <a:pt x="113" y="355"/>
                    <a:pt x="127" y="344"/>
                  </a:cubicBezTo>
                  <a:cubicBezTo>
                    <a:pt x="153" y="323"/>
                    <a:pt x="176" y="299"/>
                    <a:pt x="201" y="277"/>
                  </a:cubicBezTo>
                  <a:cubicBezTo>
                    <a:pt x="201" y="276"/>
                    <a:pt x="201" y="276"/>
                    <a:pt x="201" y="276"/>
                  </a:cubicBezTo>
                  <a:cubicBezTo>
                    <a:pt x="209" y="282"/>
                    <a:pt x="217" y="285"/>
                    <a:pt x="227" y="285"/>
                  </a:cubicBezTo>
                  <a:cubicBezTo>
                    <a:pt x="230" y="285"/>
                    <a:pt x="232" y="285"/>
                    <a:pt x="234" y="285"/>
                  </a:cubicBezTo>
                  <a:cubicBezTo>
                    <a:pt x="216" y="298"/>
                    <a:pt x="198" y="311"/>
                    <a:pt x="181" y="326"/>
                  </a:cubicBezTo>
                  <a:cubicBezTo>
                    <a:pt x="156" y="348"/>
                    <a:pt x="131" y="370"/>
                    <a:pt x="107" y="392"/>
                  </a:cubicBezTo>
                  <a:cubicBezTo>
                    <a:pt x="105" y="393"/>
                    <a:pt x="95" y="403"/>
                    <a:pt x="94" y="403"/>
                  </a:cubicBezTo>
                  <a:cubicBezTo>
                    <a:pt x="94" y="403"/>
                    <a:pt x="94" y="403"/>
                    <a:pt x="94" y="403"/>
                  </a:cubicBezTo>
                  <a:cubicBezTo>
                    <a:pt x="100" y="396"/>
                    <a:pt x="106" y="390"/>
                    <a:pt x="112" y="383"/>
                  </a:cubicBezTo>
                  <a:cubicBezTo>
                    <a:pt x="125" y="371"/>
                    <a:pt x="138" y="360"/>
                    <a:pt x="150" y="348"/>
                  </a:cubicBezTo>
                  <a:cubicBezTo>
                    <a:pt x="161" y="338"/>
                    <a:pt x="172" y="326"/>
                    <a:pt x="183" y="316"/>
                  </a:cubicBezTo>
                  <a:cubicBezTo>
                    <a:pt x="193" y="306"/>
                    <a:pt x="204" y="297"/>
                    <a:pt x="210" y="284"/>
                  </a:cubicBezTo>
                  <a:cubicBezTo>
                    <a:pt x="211" y="283"/>
                    <a:pt x="210" y="282"/>
                    <a:pt x="209" y="282"/>
                  </a:cubicBezTo>
                  <a:cubicBezTo>
                    <a:pt x="209" y="282"/>
                    <a:pt x="209" y="282"/>
                    <a:pt x="208" y="282"/>
                  </a:cubicBezTo>
                  <a:cubicBezTo>
                    <a:pt x="184" y="297"/>
                    <a:pt x="163" y="316"/>
                    <a:pt x="142" y="335"/>
                  </a:cubicBezTo>
                  <a:cubicBezTo>
                    <a:pt x="130" y="344"/>
                    <a:pt x="118" y="352"/>
                    <a:pt x="106" y="361"/>
                  </a:cubicBezTo>
                  <a:cubicBezTo>
                    <a:pt x="92" y="373"/>
                    <a:pt x="80" y="387"/>
                    <a:pt x="65" y="398"/>
                  </a:cubicBezTo>
                  <a:cubicBezTo>
                    <a:pt x="62" y="401"/>
                    <a:pt x="60" y="402"/>
                    <a:pt x="60" y="402"/>
                  </a:cubicBezTo>
                  <a:moveTo>
                    <a:pt x="112" y="408"/>
                  </a:moveTo>
                  <a:cubicBezTo>
                    <a:pt x="112" y="408"/>
                    <a:pt x="112" y="408"/>
                    <a:pt x="112" y="408"/>
                  </a:cubicBezTo>
                  <a:cubicBezTo>
                    <a:pt x="114" y="407"/>
                    <a:pt x="116" y="405"/>
                    <a:pt x="118" y="404"/>
                  </a:cubicBezTo>
                  <a:cubicBezTo>
                    <a:pt x="118" y="404"/>
                    <a:pt x="119" y="403"/>
                    <a:pt x="119" y="403"/>
                  </a:cubicBezTo>
                  <a:cubicBezTo>
                    <a:pt x="146" y="383"/>
                    <a:pt x="171" y="362"/>
                    <a:pt x="195" y="339"/>
                  </a:cubicBezTo>
                  <a:cubicBezTo>
                    <a:pt x="211" y="324"/>
                    <a:pt x="225" y="308"/>
                    <a:pt x="242" y="295"/>
                  </a:cubicBezTo>
                  <a:cubicBezTo>
                    <a:pt x="253" y="287"/>
                    <a:pt x="263" y="278"/>
                    <a:pt x="272" y="269"/>
                  </a:cubicBezTo>
                  <a:cubicBezTo>
                    <a:pt x="270" y="271"/>
                    <a:pt x="269" y="273"/>
                    <a:pt x="267" y="275"/>
                  </a:cubicBezTo>
                  <a:cubicBezTo>
                    <a:pt x="254" y="291"/>
                    <a:pt x="240" y="307"/>
                    <a:pt x="227" y="323"/>
                  </a:cubicBezTo>
                  <a:cubicBezTo>
                    <a:pt x="200" y="353"/>
                    <a:pt x="167" y="378"/>
                    <a:pt x="139" y="408"/>
                  </a:cubicBezTo>
                  <a:cubicBezTo>
                    <a:pt x="138" y="408"/>
                    <a:pt x="138" y="409"/>
                    <a:pt x="139" y="409"/>
                  </a:cubicBezTo>
                  <a:cubicBezTo>
                    <a:pt x="126" y="410"/>
                    <a:pt x="113" y="411"/>
                    <a:pt x="101" y="411"/>
                  </a:cubicBezTo>
                  <a:cubicBezTo>
                    <a:pt x="86" y="411"/>
                    <a:pt x="72" y="410"/>
                    <a:pt x="58" y="405"/>
                  </a:cubicBezTo>
                  <a:cubicBezTo>
                    <a:pt x="83" y="393"/>
                    <a:pt x="101" y="368"/>
                    <a:pt x="123" y="352"/>
                  </a:cubicBezTo>
                  <a:cubicBezTo>
                    <a:pt x="148" y="334"/>
                    <a:pt x="170" y="313"/>
                    <a:pt x="194" y="295"/>
                  </a:cubicBezTo>
                  <a:cubicBezTo>
                    <a:pt x="195" y="294"/>
                    <a:pt x="205" y="289"/>
                    <a:pt x="205" y="287"/>
                  </a:cubicBezTo>
                  <a:cubicBezTo>
                    <a:pt x="201" y="296"/>
                    <a:pt x="192" y="303"/>
                    <a:pt x="185" y="309"/>
                  </a:cubicBezTo>
                  <a:cubicBezTo>
                    <a:pt x="174" y="320"/>
                    <a:pt x="164" y="331"/>
                    <a:pt x="153" y="342"/>
                  </a:cubicBezTo>
                  <a:cubicBezTo>
                    <a:pt x="132" y="364"/>
                    <a:pt x="108" y="382"/>
                    <a:pt x="88" y="406"/>
                  </a:cubicBezTo>
                  <a:cubicBezTo>
                    <a:pt x="87" y="407"/>
                    <a:pt x="88" y="408"/>
                    <a:pt x="89" y="408"/>
                  </a:cubicBezTo>
                  <a:cubicBezTo>
                    <a:pt x="89" y="408"/>
                    <a:pt x="90" y="408"/>
                    <a:pt x="90" y="408"/>
                  </a:cubicBezTo>
                  <a:cubicBezTo>
                    <a:pt x="114" y="393"/>
                    <a:pt x="135" y="370"/>
                    <a:pt x="156" y="352"/>
                  </a:cubicBezTo>
                  <a:cubicBezTo>
                    <a:pt x="184" y="328"/>
                    <a:pt x="211" y="305"/>
                    <a:pt x="240" y="284"/>
                  </a:cubicBezTo>
                  <a:cubicBezTo>
                    <a:pt x="241" y="283"/>
                    <a:pt x="241" y="283"/>
                    <a:pt x="241" y="283"/>
                  </a:cubicBezTo>
                  <a:cubicBezTo>
                    <a:pt x="236" y="288"/>
                    <a:pt x="232" y="292"/>
                    <a:pt x="228" y="297"/>
                  </a:cubicBezTo>
                  <a:cubicBezTo>
                    <a:pt x="215" y="310"/>
                    <a:pt x="202" y="323"/>
                    <a:pt x="188" y="336"/>
                  </a:cubicBezTo>
                  <a:cubicBezTo>
                    <a:pt x="163" y="359"/>
                    <a:pt x="135" y="381"/>
                    <a:pt x="111" y="406"/>
                  </a:cubicBezTo>
                  <a:cubicBezTo>
                    <a:pt x="110" y="407"/>
                    <a:pt x="111" y="408"/>
                    <a:pt x="112" y="408"/>
                  </a:cubicBezTo>
                  <a:moveTo>
                    <a:pt x="263" y="412"/>
                  </a:moveTo>
                  <a:cubicBezTo>
                    <a:pt x="254" y="412"/>
                    <a:pt x="244" y="411"/>
                    <a:pt x="234" y="410"/>
                  </a:cubicBezTo>
                  <a:cubicBezTo>
                    <a:pt x="258" y="394"/>
                    <a:pt x="276" y="372"/>
                    <a:pt x="297" y="354"/>
                  </a:cubicBezTo>
                  <a:cubicBezTo>
                    <a:pt x="322" y="333"/>
                    <a:pt x="345" y="309"/>
                    <a:pt x="370" y="288"/>
                  </a:cubicBezTo>
                  <a:cubicBezTo>
                    <a:pt x="374" y="283"/>
                    <a:pt x="379" y="279"/>
                    <a:pt x="384" y="275"/>
                  </a:cubicBezTo>
                  <a:cubicBezTo>
                    <a:pt x="387" y="272"/>
                    <a:pt x="390" y="269"/>
                    <a:pt x="393" y="266"/>
                  </a:cubicBezTo>
                  <a:cubicBezTo>
                    <a:pt x="390" y="270"/>
                    <a:pt x="388" y="274"/>
                    <a:pt x="384" y="278"/>
                  </a:cubicBezTo>
                  <a:cubicBezTo>
                    <a:pt x="375" y="289"/>
                    <a:pt x="363" y="299"/>
                    <a:pt x="353" y="310"/>
                  </a:cubicBezTo>
                  <a:cubicBezTo>
                    <a:pt x="335" y="330"/>
                    <a:pt x="318" y="351"/>
                    <a:pt x="300" y="371"/>
                  </a:cubicBezTo>
                  <a:cubicBezTo>
                    <a:pt x="288" y="385"/>
                    <a:pt x="276" y="399"/>
                    <a:pt x="263" y="412"/>
                  </a:cubicBezTo>
                  <a:moveTo>
                    <a:pt x="41" y="392"/>
                  </a:moveTo>
                  <a:cubicBezTo>
                    <a:pt x="40" y="392"/>
                    <a:pt x="52" y="382"/>
                    <a:pt x="53" y="380"/>
                  </a:cubicBezTo>
                  <a:cubicBezTo>
                    <a:pt x="59" y="374"/>
                    <a:pt x="65" y="369"/>
                    <a:pt x="71" y="364"/>
                  </a:cubicBezTo>
                  <a:cubicBezTo>
                    <a:pt x="84" y="353"/>
                    <a:pt x="96" y="342"/>
                    <a:pt x="109" y="331"/>
                  </a:cubicBezTo>
                  <a:cubicBezTo>
                    <a:pt x="135" y="308"/>
                    <a:pt x="158" y="283"/>
                    <a:pt x="183" y="259"/>
                  </a:cubicBezTo>
                  <a:cubicBezTo>
                    <a:pt x="188" y="265"/>
                    <a:pt x="193" y="270"/>
                    <a:pt x="199" y="274"/>
                  </a:cubicBezTo>
                  <a:cubicBezTo>
                    <a:pt x="141" y="304"/>
                    <a:pt x="98" y="353"/>
                    <a:pt x="46" y="390"/>
                  </a:cubicBezTo>
                  <a:cubicBezTo>
                    <a:pt x="43" y="392"/>
                    <a:pt x="42" y="392"/>
                    <a:pt x="41" y="392"/>
                  </a:cubicBezTo>
                  <a:moveTo>
                    <a:pt x="218" y="311"/>
                  </a:moveTo>
                  <a:cubicBezTo>
                    <a:pt x="228" y="301"/>
                    <a:pt x="238" y="291"/>
                    <a:pt x="247" y="281"/>
                  </a:cubicBezTo>
                  <a:cubicBezTo>
                    <a:pt x="261" y="274"/>
                    <a:pt x="271" y="262"/>
                    <a:pt x="283" y="253"/>
                  </a:cubicBezTo>
                  <a:cubicBezTo>
                    <a:pt x="277" y="260"/>
                    <a:pt x="271" y="267"/>
                    <a:pt x="264" y="273"/>
                  </a:cubicBezTo>
                  <a:cubicBezTo>
                    <a:pt x="252" y="284"/>
                    <a:pt x="238" y="293"/>
                    <a:pt x="226" y="304"/>
                  </a:cubicBezTo>
                  <a:cubicBezTo>
                    <a:pt x="223" y="306"/>
                    <a:pt x="221" y="308"/>
                    <a:pt x="218" y="311"/>
                  </a:cubicBezTo>
                  <a:moveTo>
                    <a:pt x="142" y="409"/>
                  </a:moveTo>
                  <a:cubicBezTo>
                    <a:pt x="154" y="403"/>
                    <a:pt x="162" y="394"/>
                    <a:pt x="171" y="384"/>
                  </a:cubicBezTo>
                  <a:cubicBezTo>
                    <a:pt x="184" y="370"/>
                    <a:pt x="199" y="359"/>
                    <a:pt x="213" y="346"/>
                  </a:cubicBezTo>
                  <a:cubicBezTo>
                    <a:pt x="242" y="321"/>
                    <a:pt x="268" y="293"/>
                    <a:pt x="296" y="267"/>
                  </a:cubicBezTo>
                  <a:cubicBezTo>
                    <a:pt x="300" y="263"/>
                    <a:pt x="312" y="256"/>
                    <a:pt x="314" y="252"/>
                  </a:cubicBezTo>
                  <a:cubicBezTo>
                    <a:pt x="309" y="262"/>
                    <a:pt x="300" y="270"/>
                    <a:pt x="292" y="278"/>
                  </a:cubicBezTo>
                  <a:cubicBezTo>
                    <a:pt x="279" y="291"/>
                    <a:pt x="270" y="306"/>
                    <a:pt x="258" y="321"/>
                  </a:cubicBezTo>
                  <a:cubicBezTo>
                    <a:pt x="247" y="335"/>
                    <a:pt x="233" y="346"/>
                    <a:pt x="221" y="360"/>
                  </a:cubicBezTo>
                  <a:cubicBezTo>
                    <a:pt x="207" y="376"/>
                    <a:pt x="194" y="393"/>
                    <a:pt x="177" y="406"/>
                  </a:cubicBezTo>
                  <a:cubicBezTo>
                    <a:pt x="176" y="406"/>
                    <a:pt x="176" y="408"/>
                    <a:pt x="177" y="408"/>
                  </a:cubicBezTo>
                  <a:cubicBezTo>
                    <a:pt x="176" y="408"/>
                    <a:pt x="176" y="408"/>
                    <a:pt x="176" y="408"/>
                  </a:cubicBezTo>
                  <a:cubicBezTo>
                    <a:pt x="168" y="408"/>
                    <a:pt x="161" y="408"/>
                    <a:pt x="154" y="409"/>
                  </a:cubicBezTo>
                  <a:cubicBezTo>
                    <a:pt x="150" y="409"/>
                    <a:pt x="146" y="409"/>
                    <a:pt x="142" y="409"/>
                  </a:cubicBezTo>
                  <a:moveTo>
                    <a:pt x="217" y="404"/>
                  </a:moveTo>
                  <a:cubicBezTo>
                    <a:pt x="218" y="404"/>
                    <a:pt x="220" y="401"/>
                    <a:pt x="221" y="397"/>
                  </a:cubicBezTo>
                  <a:cubicBezTo>
                    <a:pt x="243" y="372"/>
                    <a:pt x="268" y="350"/>
                    <a:pt x="293" y="328"/>
                  </a:cubicBezTo>
                  <a:cubicBezTo>
                    <a:pt x="323" y="302"/>
                    <a:pt x="351" y="274"/>
                    <a:pt x="381" y="249"/>
                  </a:cubicBezTo>
                  <a:cubicBezTo>
                    <a:pt x="370" y="258"/>
                    <a:pt x="356" y="275"/>
                    <a:pt x="345" y="288"/>
                  </a:cubicBezTo>
                  <a:cubicBezTo>
                    <a:pt x="332" y="302"/>
                    <a:pt x="320" y="317"/>
                    <a:pt x="307" y="331"/>
                  </a:cubicBezTo>
                  <a:cubicBezTo>
                    <a:pt x="294" y="345"/>
                    <a:pt x="281" y="360"/>
                    <a:pt x="268" y="375"/>
                  </a:cubicBezTo>
                  <a:cubicBezTo>
                    <a:pt x="257" y="388"/>
                    <a:pt x="243" y="398"/>
                    <a:pt x="231" y="410"/>
                  </a:cubicBezTo>
                  <a:cubicBezTo>
                    <a:pt x="230" y="410"/>
                    <a:pt x="230" y="410"/>
                    <a:pt x="230" y="410"/>
                  </a:cubicBezTo>
                  <a:cubicBezTo>
                    <a:pt x="213" y="409"/>
                    <a:pt x="195" y="408"/>
                    <a:pt x="178" y="408"/>
                  </a:cubicBezTo>
                  <a:cubicBezTo>
                    <a:pt x="178" y="408"/>
                    <a:pt x="178" y="408"/>
                    <a:pt x="178" y="408"/>
                  </a:cubicBezTo>
                  <a:cubicBezTo>
                    <a:pt x="191" y="401"/>
                    <a:pt x="201" y="390"/>
                    <a:pt x="212" y="379"/>
                  </a:cubicBezTo>
                  <a:cubicBezTo>
                    <a:pt x="225" y="364"/>
                    <a:pt x="239" y="352"/>
                    <a:pt x="253" y="339"/>
                  </a:cubicBezTo>
                  <a:cubicBezTo>
                    <a:pt x="283" y="312"/>
                    <a:pt x="312" y="286"/>
                    <a:pt x="340" y="258"/>
                  </a:cubicBezTo>
                  <a:cubicBezTo>
                    <a:pt x="331" y="268"/>
                    <a:pt x="321" y="286"/>
                    <a:pt x="310" y="298"/>
                  </a:cubicBezTo>
                  <a:cubicBezTo>
                    <a:pt x="299" y="311"/>
                    <a:pt x="287" y="323"/>
                    <a:pt x="275" y="335"/>
                  </a:cubicBezTo>
                  <a:cubicBezTo>
                    <a:pt x="252" y="358"/>
                    <a:pt x="228" y="380"/>
                    <a:pt x="210" y="406"/>
                  </a:cubicBezTo>
                  <a:cubicBezTo>
                    <a:pt x="209" y="407"/>
                    <a:pt x="210" y="408"/>
                    <a:pt x="211" y="408"/>
                  </a:cubicBezTo>
                  <a:cubicBezTo>
                    <a:pt x="211" y="408"/>
                    <a:pt x="212" y="408"/>
                    <a:pt x="212" y="408"/>
                  </a:cubicBezTo>
                  <a:cubicBezTo>
                    <a:pt x="213" y="406"/>
                    <a:pt x="214" y="405"/>
                    <a:pt x="216" y="403"/>
                  </a:cubicBezTo>
                  <a:cubicBezTo>
                    <a:pt x="216" y="403"/>
                    <a:pt x="216" y="404"/>
                    <a:pt x="217" y="404"/>
                  </a:cubicBezTo>
                  <a:moveTo>
                    <a:pt x="217" y="369"/>
                  </a:moveTo>
                  <a:cubicBezTo>
                    <a:pt x="218" y="368"/>
                    <a:pt x="219" y="367"/>
                    <a:pt x="219" y="366"/>
                  </a:cubicBezTo>
                  <a:cubicBezTo>
                    <a:pt x="231" y="352"/>
                    <a:pt x="245" y="341"/>
                    <a:pt x="257" y="327"/>
                  </a:cubicBezTo>
                  <a:cubicBezTo>
                    <a:pt x="268" y="313"/>
                    <a:pt x="277" y="298"/>
                    <a:pt x="290" y="285"/>
                  </a:cubicBezTo>
                  <a:cubicBezTo>
                    <a:pt x="301" y="273"/>
                    <a:pt x="312" y="263"/>
                    <a:pt x="319" y="248"/>
                  </a:cubicBezTo>
                  <a:cubicBezTo>
                    <a:pt x="319" y="248"/>
                    <a:pt x="319" y="248"/>
                    <a:pt x="319" y="248"/>
                  </a:cubicBezTo>
                  <a:cubicBezTo>
                    <a:pt x="326" y="250"/>
                    <a:pt x="332" y="254"/>
                    <a:pt x="338" y="257"/>
                  </a:cubicBezTo>
                  <a:cubicBezTo>
                    <a:pt x="326" y="268"/>
                    <a:pt x="315" y="281"/>
                    <a:pt x="302" y="291"/>
                  </a:cubicBezTo>
                  <a:cubicBezTo>
                    <a:pt x="286" y="304"/>
                    <a:pt x="271" y="318"/>
                    <a:pt x="256" y="332"/>
                  </a:cubicBezTo>
                  <a:cubicBezTo>
                    <a:pt x="243" y="344"/>
                    <a:pt x="230" y="356"/>
                    <a:pt x="217" y="369"/>
                  </a:cubicBezTo>
                  <a:moveTo>
                    <a:pt x="350" y="259"/>
                  </a:moveTo>
                  <a:cubicBezTo>
                    <a:pt x="354" y="259"/>
                    <a:pt x="357" y="259"/>
                    <a:pt x="360" y="257"/>
                  </a:cubicBezTo>
                  <a:cubicBezTo>
                    <a:pt x="364" y="256"/>
                    <a:pt x="373" y="247"/>
                    <a:pt x="378" y="247"/>
                  </a:cubicBezTo>
                  <a:cubicBezTo>
                    <a:pt x="378" y="247"/>
                    <a:pt x="379" y="247"/>
                    <a:pt x="379" y="247"/>
                  </a:cubicBezTo>
                  <a:cubicBezTo>
                    <a:pt x="350" y="271"/>
                    <a:pt x="324" y="297"/>
                    <a:pt x="296" y="321"/>
                  </a:cubicBezTo>
                  <a:cubicBezTo>
                    <a:pt x="281" y="335"/>
                    <a:pt x="266" y="348"/>
                    <a:pt x="252" y="362"/>
                  </a:cubicBezTo>
                  <a:cubicBezTo>
                    <a:pt x="262" y="351"/>
                    <a:pt x="274" y="340"/>
                    <a:pt x="285" y="329"/>
                  </a:cubicBezTo>
                  <a:cubicBezTo>
                    <a:pt x="307" y="307"/>
                    <a:pt x="327" y="285"/>
                    <a:pt x="343" y="258"/>
                  </a:cubicBezTo>
                  <a:cubicBezTo>
                    <a:pt x="344" y="258"/>
                    <a:pt x="346" y="259"/>
                    <a:pt x="347" y="259"/>
                  </a:cubicBezTo>
                  <a:cubicBezTo>
                    <a:pt x="348" y="259"/>
                    <a:pt x="349" y="259"/>
                    <a:pt x="350" y="259"/>
                  </a:cubicBezTo>
                  <a:moveTo>
                    <a:pt x="25" y="380"/>
                  </a:moveTo>
                  <a:cubicBezTo>
                    <a:pt x="23" y="373"/>
                    <a:pt x="22" y="366"/>
                    <a:pt x="23" y="359"/>
                  </a:cubicBezTo>
                  <a:cubicBezTo>
                    <a:pt x="48" y="346"/>
                    <a:pt x="67" y="326"/>
                    <a:pt x="87" y="308"/>
                  </a:cubicBezTo>
                  <a:cubicBezTo>
                    <a:pt x="102" y="295"/>
                    <a:pt x="118" y="284"/>
                    <a:pt x="133" y="273"/>
                  </a:cubicBezTo>
                  <a:cubicBezTo>
                    <a:pt x="140" y="267"/>
                    <a:pt x="148" y="261"/>
                    <a:pt x="155" y="256"/>
                  </a:cubicBezTo>
                  <a:cubicBezTo>
                    <a:pt x="159" y="253"/>
                    <a:pt x="163" y="250"/>
                    <a:pt x="167" y="247"/>
                  </a:cubicBezTo>
                  <a:cubicBezTo>
                    <a:pt x="167" y="247"/>
                    <a:pt x="167" y="247"/>
                    <a:pt x="167" y="247"/>
                  </a:cubicBezTo>
                  <a:cubicBezTo>
                    <a:pt x="168" y="247"/>
                    <a:pt x="165" y="250"/>
                    <a:pt x="163" y="253"/>
                  </a:cubicBezTo>
                  <a:cubicBezTo>
                    <a:pt x="160" y="256"/>
                    <a:pt x="157" y="259"/>
                    <a:pt x="157" y="259"/>
                  </a:cubicBezTo>
                  <a:cubicBezTo>
                    <a:pt x="157" y="259"/>
                    <a:pt x="157" y="259"/>
                    <a:pt x="157" y="259"/>
                  </a:cubicBezTo>
                  <a:cubicBezTo>
                    <a:pt x="119" y="305"/>
                    <a:pt x="62" y="332"/>
                    <a:pt x="25" y="380"/>
                  </a:cubicBezTo>
                  <a:moveTo>
                    <a:pt x="277" y="369"/>
                  </a:moveTo>
                  <a:cubicBezTo>
                    <a:pt x="277" y="368"/>
                    <a:pt x="278" y="367"/>
                    <a:pt x="278" y="367"/>
                  </a:cubicBezTo>
                  <a:cubicBezTo>
                    <a:pt x="291" y="352"/>
                    <a:pt x="305" y="338"/>
                    <a:pt x="317" y="323"/>
                  </a:cubicBezTo>
                  <a:cubicBezTo>
                    <a:pt x="339" y="298"/>
                    <a:pt x="367" y="275"/>
                    <a:pt x="385" y="247"/>
                  </a:cubicBezTo>
                  <a:cubicBezTo>
                    <a:pt x="385" y="247"/>
                    <a:pt x="386" y="247"/>
                    <a:pt x="386" y="246"/>
                  </a:cubicBezTo>
                  <a:cubicBezTo>
                    <a:pt x="398" y="257"/>
                    <a:pt x="411" y="269"/>
                    <a:pt x="422" y="282"/>
                  </a:cubicBezTo>
                  <a:cubicBezTo>
                    <a:pt x="386" y="309"/>
                    <a:pt x="358" y="345"/>
                    <a:pt x="327" y="377"/>
                  </a:cubicBezTo>
                  <a:cubicBezTo>
                    <a:pt x="333" y="369"/>
                    <a:pt x="338" y="361"/>
                    <a:pt x="344" y="354"/>
                  </a:cubicBezTo>
                  <a:cubicBezTo>
                    <a:pt x="366" y="329"/>
                    <a:pt x="388" y="305"/>
                    <a:pt x="411" y="280"/>
                  </a:cubicBezTo>
                  <a:cubicBezTo>
                    <a:pt x="412" y="279"/>
                    <a:pt x="411" y="278"/>
                    <a:pt x="410" y="278"/>
                  </a:cubicBezTo>
                  <a:cubicBezTo>
                    <a:pt x="409" y="278"/>
                    <a:pt x="409" y="278"/>
                    <a:pt x="409" y="278"/>
                  </a:cubicBezTo>
                  <a:cubicBezTo>
                    <a:pt x="383" y="295"/>
                    <a:pt x="359" y="314"/>
                    <a:pt x="336" y="335"/>
                  </a:cubicBezTo>
                  <a:cubicBezTo>
                    <a:pt x="339" y="333"/>
                    <a:pt x="341" y="330"/>
                    <a:pt x="343" y="327"/>
                  </a:cubicBezTo>
                  <a:cubicBezTo>
                    <a:pt x="360" y="305"/>
                    <a:pt x="387" y="287"/>
                    <a:pt x="398" y="261"/>
                  </a:cubicBezTo>
                  <a:cubicBezTo>
                    <a:pt x="398" y="260"/>
                    <a:pt x="397" y="259"/>
                    <a:pt x="396" y="259"/>
                  </a:cubicBezTo>
                  <a:cubicBezTo>
                    <a:pt x="396" y="259"/>
                    <a:pt x="396" y="259"/>
                    <a:pt x="396" y="260"/>
                  </a:cubicBezTo>
                  <a:cubicBezTo>
                    <a:pt x="370" y="285"/>
                    <a:pt x="343" y="311"/>
                    <a:pt x="315" y="335"/>
                  </a:cubicBezTo>
                  <a:cubicBezTo>
                    <a:pt x="302" y="346"/>
                    <a:pt x="289" y="357"/>
                    <a:pt x="277" y="369"/>
                  </a:cubicBezTo>
                  <a:moveTo>
                    <a:pt x="146" y="404"/>
                  </a:moveTo>
                  <a:cubicBezTo>
                    <a:pt x="154" y="396"/>
                    <a:pt x="162" y="389"/>
                    <a:pt x="169" y="381"/>
                  </a:cubicBezTo>
                  <a:cubicBezTo>
                    <a:pt x="184" y="367"/>
                    <a:pt x="200" y="354"/>
                    <a:pt x="215" y="340"/>
                  </a:cubicBezTo>
                  <a:cubicBezTo>
                    <a:pt x="244" y="312"/>
                    <a:pt x="268" y="278"/>
                    <a:pt x="294" y="247"/>
                  </a:cubicBezTo>
                  <a:cubicBezTo>
                    <a:pt x="298" y="246"/>
                    <a:pt x="302" y="245"/>
                    <a:pt x="306" y="245"/>
                  </a:cubicBezTo>
                  <a:cubicBezTo>
                    <a:pt x="308" y="245"/>
                    <a:pt x="310" y="246"/>
                    <a:pt x="311" y="246"/>
                  </a:cubicBezTo>
                  <a:cubicBezTo>
                    <a:pt x="313" y="246"/>
                    <a:pt x="315" y="246"/>
                    <a:pt x="316" y="247"/>
                  </a:cubicBezTo>
                  <a:cubicBezTo>
                    <a:pt x="288" y="266"/>
                    <a:pt x="265" y="293"/>
                    <a:pt x="241" y="317"/>
                  </a:cubicBezTo>
                  <a:cubicBezTo>
                    <a:pt x="214" y="343"/>
                    <a:pt x="184" y="366"/>
                    <a:pt x="159" y="393"/>
                  </a:cubicBezTo>
                  <a:cubicBezTo>
                    <a:pt x="156" y="397"/>
                    <a:pt x="152" y="400"/>
                    <a:pt x="148" y="403"/>
                  </a:cubicBezTo>
                  <a:cubicBezTo>
                    <a:pt x="147" y="403"/>
                    <a:pt x="147" y="404"/>
                    <a:pt x="146" y="404"/>
                  </a:cubicBezTo>
                  <a:moveTo>
                    <a:pt x="28" y="379"/>
                  </a:moveTo>
                  <a:cubicBezTo>
                    <a:pt x="33" y="375"/>
                    <a:pt x="37" y="369"/>
                    <a:pt x="42" y="364"/>
                  </a:cubicBezTo>
                  <a:cubicBezTo>
                    <a:pt x="82" y="321"/>
                    <a:pt x="137" y="294"/>
                    <a:pt x="171" y="245"/>
                  </a:cubicBezTo>
                  <a:cubicBezTo>
                    <a:pt x="174" y="249"/>
                    <a:pt x="178" y="252"/>
                    <a:pt x="181" y="256"/>
                  </a:cubicBezTo>
                  <a:cubicBezTo>
                    <a:pt x="181" y="257"/>
                    <a:pt x="181" y="257"/>
                    <a:pt x="181" y="257"/>
                  </a:cubicBezTo>
                  <a:cubicBezTo>
                    <a:pt x="180" y="258"/>
                    <a:pt x="178" y="259"/>
                    <a:pt x="177" y="260"/>
                  </a:cubicBezTo>
                  <a:cubicBezTo>
                    <a:pt x="177" y="260"/>
                    <a:pt x="177" y="260"/>
                    <a:pt x="176" y="260"/>
                  </a:cubicBezTo>
                  <a:cubicBezTo>
                    <a:pt x="175" y="260"/>
                    <a:pt x="174" y="261"/>
                    <a:pt x="173" y="263"/>
                  </a:cubicBezTo>
                  <a:cubicBezTo>
                    <a:pt x="146" y="287"/>
                    <a:pt x="118" y="309"/>
                    <a:pt x="89" y="331"/>
                  </a:cubicBezTo>
                  <a:cubicBezTo>
                    <a:pt x="76" y="341"/>
                    <a:pt x="63" y="351"/>
                    <a:pt x="50" y="361"/>
                  </a:cubicBezTo>
                  <a:cubicBezTo>
                    <a:pt x="43" y="367"/>
                    <a:pt x="35" y="373"/>
                    <a:pt x="28" y="379"/>
                  </a:cubicBezTo>
                  <a:moveTo>
                    <a:pt x="24" y="356"/>
                  </a:moveTo>
                  <a:cubicBezTo>
                    <a:pt x="24" y="356"/>
                    <a:pt x="24" y="356"/>
                    <a:pt x="24" y="356"/>
                  </a:cubicBezTo>
                  <a:cubicBezTo>
                    <a:pt x="66" y="313"/>
                    <a:pt x="119" y="281"/>
                    <a:pt x="161" y="237"/>
                  </a:cubicBezTo>
                  <a:cubicBezTo>
                    <a:pt x="163" y="238"/>
                    <a:pt x="166" y="240"/>
                    <a:pt x="168" y="243"/>
                  </a:cubicBezTo>
                  <a:cubicBezTo>
                    <a:pt x="144" y="261"/>
                    <a:pt x="118" y="279"/>
                    <a:pt x="94" y="298"/>
                  </a:cubicBezTo>
                  <a:cubicBezTo>
                    <a:pt x="82" y="308"/>
                    <a:pt x="70" y="320"/>
                    <a:pt x="58" y="330"/>
                  </a:cubicBezTo>
                  <a:cubicBezTo>
                    <a:pt x="49" y="339"/>
                    <a:pt x="31" y="349"/>
                    <a:pt x="24" y="356"/>
                  </a:cubicBezTo>
                  <a:moveTo>
                    <a:pt x="75" y="265"/>
                  </a:moveTo>
                  <a:cubicBezTo>
                    <a:pt x="79" y="260"/>
                    <a:pt x="83" y="255"/>
                    <a:pt x="87" y="249"/>
                  </a:cubicBezTo>
                  <a:cubicBezTo>
                    <a:pt x="89" y="248"/>
                    <a:pt x="91" y="247"/>
                    <a:pt x="92" y="245"/>
                  </a:cubicBezTo>
                  <a:cubicBezTo>
                    <a:pt x="99" y="242"/>
                    <a:pt x="106" y="238"/>
                    <a:pt x="113" y="236"/>
                  </a:cubicBezTo>
                  <a:cubicBezTo>
                    <a:pt x="101" y="245"/>
                    <a:pt x="88" y="255"/>
                    <a:pt x="75" y="265"/>
                  </a:cubicBezTo>
                  <a:moveTo>
                    <a:pt x="25" y="351"/>
                  </a:moveTo>
                  <a:cubicBezTo>
                    <a:pt x="27" y="345"/>
                    <a:pt x="29" y="338"/>
                    <a:pt x="32" y="332"/>
                  </a:cubicBezTo>
                  <a:cubicBezTo>
                    <a:pt x="54" y="312"/>
                    <a:pt x="77" y="294"/>
                    <a:pt x="100" y="275"/>
                  </a:cubicBezTo>
                  <a:cubicBezTo>
                    <a:pt x="112" y="266"/>
                    <a:pt x="124" y="256"/>
                    <a:pt x="136" y="247"/>
                  </a:cubicBezTo>
                  <a:cubicBezTo>
                    <a:pt x="141" y="243"/>
                    <a:pt x="146" y="240"/>
                    <a:pt x="151" y="237"/>
                  </a:cubicBezTo>
                  <a:cubicBezTo>
                    <a:pt x="153" y="236"/>
                    <a:pt x="155" y="235"/>
                    <a:pt x="157" y="234"/>
                  </a:cubicBezTo>
                  <a:cubicBezTo>
                    <a:pt x="157" y="234"/>
                    <a:pt x="158" y="235"/>
                    <a:pt x="158" y="235"/>
                  </a:cubicBezTo>
                  <a:cubicBezTo>
                    <a:pt x="156" y="237"/>
                    <a:pt x="154" y="239"/>
                    <a:pt x="152" y="242"/>
                  </a:cubicBezTo>
                  <a:cubicBezTo>
                    <a:pt x="114" y="282"/>
                    <a:pt x="65" y="312"/>
                    <a:pt x="25" y="351"/>
                  </a:cubicBezTo>
                  <a:moveTo>
                    <a:pt x="42" y="319"/>
                  </a:moveTo>
                  <a:cubicBezTo>
                    <a:pt x="43" y="318"/>
                    <a:pt x="44" y="317"/>
                    <a:pt x="45" y="316"/>
                  </a:cubicBezTo>
                  <a:cubicBezTo>
                    <a:pt x="55" y="303"/>
                    <a:pt x="67" y="293"/>
                    <a:pt x="81" y="284"/>
                  </a:cubicBezTo>
                  <a:cubicBezTo>
                    <a:pt x="104" y="268"/>
                    <a:pt x="127" y="250"/>
                    <a:pt x="147" y="231"/>
                  </a:cubicBezTo>
                  <a:cubicBezTo>
                    <a:pt x="149" y="231"/>
                    <a:pt x="152" y="232"/>
                    <a:pt x="154" y="233"/>
                  </a:cubicBezTo>
                  <a:cubicBezTo>
                    <a:pt x="138" y="241"/>
                    <a:pt x="125" y="252"/>
                    <a:pt x="111" y="263"/>
                  </a:cubicBezTo>
                  <a:cubicBezTo>
                    <a:pt x="88" y="281"/>
                    <a:pt x="64" y="300"/>
                    <a:pt x="42" y="319"/>
                  </a:cubicBezTo>
                  <a:moveTo>
                    <a:pt x="40" y="317"/>
                  </a:moveTo>
                  <a:cubicBezTo>
                    <a:pt x="47" y="305"/>
                    <a:pt x="55" y="293"/>
                    <a:pt x="61" y="285"/>
                  </a:cubicBezTo>
                  <a:cubicBezTo>
                    <a:pt x="74" y="275"/>
                    <a:pt x="87" y="264"/>
                    <a:pt x="99" y="254"/>
                  </a:cubicBezTo>
                  <a:cubicBezTo>
                    <a:pt x="107" y="248"/>
                    <a:pt x="115" y="243"/>
                    <a:pt x="123" y="238"/>
                  </a:cubicBezTo>
                  <a:cubicBezTo>
                    <a:pt x="130" y="235"/>
                    <a:pt x="136" y="232"/>
                    <a:pt x="143" y="230"/>
                  </a:cubicBezTo>
                  <a:cubicBezTo>
                    <a:pt x="143" y="230"/>
                    <a:pt x="143" y="230"/>
                    <a:pt x="143" y="230"/>
                  </a:cubicBezTo>
                  <a:cubicBezTo>
                    <a:pt x="141" y="232"/>
                    <a:pt x="135" y="239"/>
                    <a:pt x="134" y="239"/>
                  </a:cubicBezTo>
                  <a:cubicBezTo>
                    <a:pt x="113" y="258"/>
                    <a:pt x="91" y="274"/>
                    <a:pt x="68" y="289"/>
                  </a:cubicBezTo>
                  <a:cubicBezTo>
                    <a:pt x="57" y="297"/>
                    <a:pt x="48" y="307"/>
                    <a:pt x="40" y="317"/>
                  </a:cubicBezTo>
                  <a:moveTo>
                    <a:pt x="97" y="253"/>
                  </a:moveTo>
                  <a:cubicBezTo>
                    <a:pt x="105" y="246"/>
                    <a:pt x="113" y="239"/>
                    <a:pt x="122" y="232"/>
                  </a:cubicBezTo>
                  <a:cubicBezTo>
                    <a:pt x="126" y="231"/>
                    <a:pt x="131" y="230"/>
                    <a:pt x="136" y="230"/>
                  </a:cubicBezTo>
                  <a:cubicBezTo>
                    <a:pt x="122" y="236"/>
                    <a:pt x="109" y="244"/>
                    <a:pt x="97" y="253"/>
                  </a:cubicBezTo>
                  <a:moveTo>
                    <a:pt x="103" y="228"/>
                  </a:moveTo>
                  <a:cubicBezTo>
                    <a:pt x="121" y="204"/>
                    <a:pt x="139" y="180"/>
                    <a:pt x="155" y="155"/>
                  </a:cubicBezTo>
                  <a:cubicBezTo>
                    <a:pt x="185" y="109"/>
                    <a:pt x="169" y="58"/>
                    <a:pt x="144" y="15"/>
                  </a:cubicBezTo>
                  <a:cubicBezTo>
                    <a:pt x="163" y="11"/>
                    <a:pt x="183" y="11"/>
                    <a:pt x="203" y="11"/>
                  </a:cubicBezTo>
                  <a:cubicBezTo>
                    <a:pt x="211" y="11"/>
                    <a:pt x="219" y="11"/>
                    <a:pt x="227" y="11"/>
                  </a:cubicBezTo>
                  <a:cubicBezTo>
                    <a:pt x="236" y="11"/>
                    <a:pt x="244" y="11"/>
                    <a:pt x="252" y="11"/>
                  </a:cubicBezTo>
                  <a:cubicBezTo>
                    <a:pt x="258" y="11"/>
                    <a:pt x="263" y="11"/>
                    <a:pt x="269" y="11"/>
                  </a:cubicBezTo>
                  <a:cubicBezTo>
                    <a:pt x="248" y="47"/>
                    <a:pt x="239" y="84"/>
                    <a:pt x="259" y="123"/>
                  </a:cubicBezTo>
                  <a:cubicBezTo>
                    <a:pt x="283" y="168"/>
                    <a:pt x="333" y="200"/>
                    <a:pt x="370" y="232"/>
                  </a:cubicBezTo>
                  <a:cubicBezTo>
                    <a:pt x="371" y="233"/>
                    <a:pt x="373" y="235"/>
                    <a:pt x="374" y="236"/>
                  </a:cubicBezTo>
                  <a:cubicBezTo>
                    <a:pt x="370" y="236"/>
                    <a:pt x="366" y="238"/>
                    <a:pt x="362" y="242"/>
                  </a:cubicBezTo>
                  <a:cubicBezTo>
                    <a:pt x="359" y="246"/>
                    <a:pt x="355" y="247"/>
                    <a:pt x="351" y="247"/>
                  </a:cubicBezTo>
                  <a:cubicBezTo>
                    <a:pt x="339" y="247"/>
                    <a:pt x="325" y="237"/>
                    <a:pt x="314" y="235"/>
                  </a:cubicBezTo>
                  <a:cubicBezTo>
                    <a:pt x="311" y="234"/>
                    <a:pt x="308" y="234"/>
                    <a:pt x="304" y="234"/>
                  </a:cubicBezTo>
                  <a:cubicBezTo>
                    <a:pt x="280" y="234"/>
                    <a:pt x="265" y="256"/>
                    <a:pt x="245" y="269"/>
                  </a:cubicBezTo>
                  <a:cubicBezTo>
                    <a:pt x="238" y="273"/>
                    <a:pt x="233" y="275"/>
                    <a:pt x="227" y="275"/>
                  </a:cubicBezTo>
                  <a:cubicBezTo>
                    <a:pt x="203" y="275"/>
                    <a:pt x="188" y="242"/>
                    <a:pt x="170" y="229"/>
                  </a:cubicBezTo>
                  <a:cubicBezTo>
                    <a:pt x="159" y="222"/>
                    <a:pt x="149" y="219"/>
                    <a:pt x="139" y="219"/>
                  </a:cubicBezTo>
                  <a:cubicBezTo>
                    <a:pt x="127" y="219"/>
                    <a:pt x="115" y="223"/>
                    <a:pt x="103" y="228"/>
                  </a:cubicBezTo>
                  <a:moveTo>
                    <a:pt x="203" y="0"/>
                  </a:moveTo>
                  <a:cubicBezTo>
                    <a:pt x="180" y="0"/>
                    <a:pt x="158" y="0"/>
                    <a:pt x="136" y="5"/>
                  </a:cubicBezTo>
                  <a:cubicBezTo>
                    <a:pt x="132" y="6"/>
                    <a:pt x="131" y="9"/>
                    <a:pt x="133" y="12"/>
                  </a:cubicBezTo>
                  <a:cubicBezTo>
                    <a:pt x="132" y="14"/>
                    <a:pt x="131" y="16"/>
                    <a:pt x="133" y="18"/>
                  </a:cubicBezTo>
                  <a:cubicBezTo>
                    <a:pt x="147" y="41"/>
                    <a:pt x="159" y="66"/>
                    <a:pt x="161" y="93"/>
                  </a:cubicBezTo>
                  <a:cubicBezTo>
                    <a:pt x="163" y="126"/>
                    <a:pt x="144" y="153"/>
                    <a:pt x="125" y="178"/>
                  </a:cubicBezTo>
                  <a:cubicBezTo>
                    <a:pt x="97" y="217"/>
                    <a:pt x="67" y="255"/>
                    <a:pt x="40" y="295"/>
                  </a:cubicBezTo>
                  <a:cubicBezTo>
                    <a:pt x="22" y="322"/>
                    <a:pt x="0" y="362"/>
                    <a:pt x="20" y="393"/>
                  </a:cubicBezTo>
                  <a:cubicBezTo>
                    <a:pt x="37" y="420"/>
                    <a:pt x="77" y="422"/>
                    <a:pt x="105" y="422"/>
                  </a:cubicBezTo>
                  <a:cubicBezTo>
                    <a:pt x="106" y="422"/>
                    <a:pt x="106" y="422"/>
                    <a:pt x="106" y="422"/>
                  </a:cubicBezTo>
                  <a:cubicBezTo>
                    <a:pt x="124" y="422"/>
                    <a:pt x="143" y="420"/>
                    <a:pt x="161" y="420"/>
                  </a:cubicBezTo>
                  <a:cubicBezTo>
                    <a:pt x="167" y="419"/>
                    <a:pt x="173" y="419"/>
                    <a:pt x="179" y="419"/>
                  </a:cubicBezTo>
                  <a:cubicBezTo>
                    <a:pt x="204" y="419"/>
                    <a:pt x="228" y="421"/>
                    <a:pt x="253" y="423"/>
                  </a:cubicBezTo>
                  <a:cubicBezTo>
                    <a:pt x="285" y="425"/>
                    <a:pt x="318" y="429"/>
                    <a:pt x="351" y="429"/>
                  </a:cubicBezTo>
                  <a:cubicBezTo>
                    <a:pt x="369" y="429"/>
                    <a:pt x="387" y="428"/>
                    <a:pt x="404" y="424"/>
                  </a:cubicBezTo>
                  <a:cubicBezTo>
                    <a:pt x="440" y="417"/>
                    <a:pt x="475" y="390"/>
                    <a:pt x="469" y="349"/>
                  </a:cubicBezTo>
                  <a:cubicBezTo>
                    <a:pt x="462" y="305"/>
                    <a:pt x="428" y="270"/>
                    <a:pt x="397" y="241"/>
                  </a:cubicBezTo>
                  <a:cubicBezTo>
                    <a:pt x="363" y="209"/>
                    <a:pt x="325" y="182"/>
                    <a:pt x="292" y="148"/>
                  </a:cubicBezTo>
                  <a:cubicBezTo>
                    <a:pt x="274" y="128"/>
                    <a:pt x="259" y="106"/>
                    <a:pt x="258" y="78"/>
                  </a:cubicBezTo>
                  <a:cubicBezTo>
                    <a:pt x="257" y="54"/>
                    <a:pt x="270" y="30"/>
                    <a:pt x="282" y="10"/>
                  </a:cubicBezTo>
                  <a:cubicBezTo>
                    <a:pt x="284" y="7"/>
                    <a:pt x="283" y="4"/>
                    <a:pt x="280" y="3"/>
                  </a:cubicBezTo>
                  <a:cubicBezTo>
                    <a:pt x="279" y="1"/>
                    <a:pt x="278" y="0"/>
                    <a:pt x="275" y="0"/>
                  </a:cubicBezTo>
                  <a:cubicBezTo>
                    <a:pt x="275" y="0"/>
                    <a:pt x="275" y="0"/>
                    <a:pt x="275" y="0"/>
                  </a:cubicBezTo>
                  <a:cubicBezTo>
                    <a:pt x="267" y="0"/>
                    <a:pt x="259" y="0"/>
                    <a:pt x="251" y="0"/>
                  </a:cubicBezTo>
                  <a:cubicBezTo>
                    <a:pt x="243" y="0"/>
                    <a:pt x="235" y="0"/>
                    <a:pt x="227" y="0"/>
                  </a:cubicBezTo>
                  <a:cubicBezTo>
                    <a:pt x="219" y="0"/>
                    <a:pt x="211" y="0"/>
                    <a:pt x="20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1383"/>
            <p:cNvSpPr>
              <a:spLocks noEditPoints="1"/>
            </p:cNvSpPr>
            <p:nvPr/>
          </p:nvSpPr>
          <p:spPr bwMode="auto">
            <a:xfrm>
              <a:off x="5837" y="1878"/>
              <a:ext cx="556" cy="141"/>
            </a:xfrm>
            <a:custGeom>
              <a:avLst/>
              <a:gdLst>
                <a:gd name="T0" fmla="*/ 243 w 415"/>
                <a:gd name="T1" fmla="*/ 70 h 106"/>
                <a:gd name="T2" fmla="*/ 85 w 415"/>
                <a:gd name="T3" fmla="*/ 64 h 106"/>
                <a:gd name="T4" fmla="*/ 105 w 415"/>
                <a:gd name="T5" fmla="*/ 74 h 106"/>
                <a:gd name="T6" fmla="*/ 87 w 415"/>
                <a:gd name="T7" fmla="*/ 67 h 106"/>
                <a:gd name="T8" fmla="*/ 88 w 415"/>
                <a:gd name="T9" fmla="*/ 57 h 106"/>
                <a:gd name="T10" fmla="*/ 98 w 415"/>
                <a:gd name="T11" fmla="*/ 54 h 106"/>
                <a:gd name="T12" fmla="*/ 114 w 415"/>
                <a:gd name="T13" fmla="*/ 48 h 106"/>
                <a:gd name="T14" fmla="*/ 253 w 415"/>
                <a:gd name="T15" fmla="*/ 65 h 106"/>
                <a:gd name="T16" fmla="*/ 246 w 415"/>
                <a:gd name="T17" fmla="*/ 66 h 106"/>
                <a:gd name="T18" fmla="*/ 232 w 415"/>
                <a:gd name="T19" fmla="*/ 68 h 106"/>
                <a:gd name="T20" fmla="*/ 114 w 415"/>
                <a:gd name="T21" fmla="*/ 73 h 106"/>
                <a:gd name="T22" fmla="*/ 126 w 415"/>
                <a:gd name="T23" fmla="*/ 71 h 106"/>
                <a:gd name="T24" fmla="*/ 128 w 415"/>
                <a:gd name="T25" fmla="*/ 44 h 106"/>
                <a:gd name="T26" fmla="*/ 151 w 415"/>
                <a:gd name="T27" fmla="*/ 71 h 106"/>
                <a:gd name="T28" fmla="*/ 137 w 415"/>
                <a:gd name="T29" fmla="*/ 41 h 106"/>
                <a:gd name="T30" fmla="*/ 158 w 415"/>
                <a:gd name="T31" fmla="*/ 60 h 106"/>
                <a:gd name="T32" fmla="*/ 165 w 415"/>
                <a:gd name="T33" fmla="*/ 72 h 106"/>
                <a:gd name="T34" fmla="*/ 162 w 415"/>
                <a:gd name="T35" fmla="*/ 50 h 106"/>
                <a:gd name="T36" fmla="*/ 188 w 415"/>
                <a:gd name="T37" fmla="*/ 68 h 106"/>
                <a:gd name="T38" fmla="*/ 187 w 415"/>
                <a:gd name="T39" fmla="*/ 55 h 106"/>
                <a:gd name="T40" fmla="*/ 164 w 415"/>
                <a:gd name="T41" fmla="*/ 36 h 106"/>
                <a:gd name="T42" fmla="*/ 275 w 415"/>
                <a:gd name="T43" fmla="*/ 71 h 106"/>
                <a:gd name="T44" fmla="*/ 236 w 415"/>
                <a:gd name="T45" fmla="*/ 37 h 106"/>
                <a:gd name="T46" fmla="*/ 199 w 415"/>
                <a:gd name="T47" fmla="*/ 71 h 106"/>
                <a:gd name="T48" fmla="*/ 210 w 415"/>
                <a:gd name="T49" fmla="*/ 67 h 106"/>
                <a:gd name="T50" fmla="*/ 186 w 415"/>
                <a:gd name="T51" fmla="*/ 39 h 106"/>
                <a:gd name="T52" fmla="*/ 306 w 415"/>
                <a:gd name="T53" fmla="*/ 72 h 106"/>
                <a:gd name="T54" fmla="*/ 215 w 415"/>
                <a:gd name="T55" fmla="*/ 63 h 106"/>
                <a:gd name="T56" fmla="*/ 204 w 415"/>
                <a:gd name="T57" fmla="*/ 43 h 106"/>
                <a:gd name="T58" fmla="*/ 295 w 415"/>
                <a:gd name="T59" fmla="*/ 72 h 106"/>
                <a:gd name="T60" fmla="*/ 201 w 415"/>
                <a:gd name="T61" fmla="*/ 25 h 106"/>
                <a:gd name="T62" fmla="*/ 276 w 415"/>
                <a:gd name="T63" fmla="*/ 71 h 106"/>
                <a:gd name="T64" fmla="*/ 226 w 415"/>
                <a:gd name="T65" fmla="*/ 20 h 106"/>
                <a:gd name="T66" fmla="*/ 231 w 415"/>
                <a:gd name="T67" fmla="*/ 25 h 106"/>
                <a:gd name="T68" fmla="*/ 306 w 415"/>
                <a:gd name="T69" fmla="*/ 72 h 106"/>
                <a:gd name="T70" fmla="*/ 317 w 415"/>
                <a:gd name="T71" fmla="*/ 73 h 106"/>
                <a:gd name="T72" fmla="*/ 272 w 415"/>
                <a:gd name="T73" fmla="*/ 45 h 106"/>
                <a:gd name="T74" fmla="*/ 285 w 415"/>
                <a:gd name="T75" fmla="*/ 45 h 106"/>
                <a:gd name="T76" fmla="*/ 306 w 415"/>
                <a:gd name="T77" fmla="*/ 43 h 106"/>
                <a:gd name="T78" fmla="*/ 277 w 415"/>
                <a:gd name="T79" fmla="*/ 12 h 106"/>
                <a:gd name="T80" fmla="*/ 347 w 415"/>
                <a:gd name="T81" fmla="*/ 73 h 106"/>
                <a:gd name="T82" fmla="*/ 348 w 415"/>
                <a:gd name="T83" fmla="*/ 72 h 106"/>
                <a:gd name="T84" fmla="*/ 289 w 415"/>
                <a:gd name="T85" fmla="*/ 10 h 106"/>
                <a:gd name="T86" fmla="*/ 298 w 415"/>
                <a:gd name="T87" fmla="*/ 9 h 106"/>
                <a:gd name="T88" fmla="*/ 307 w 415"/>
                <a:gd name="T89" fmla="*/ 8 h 106"/>
                <a:gd name="T90" fmla="*/ 379 w 415"/>
                <a:gd name="T91" fmla="*/ 18 h 106"/>
                <a:gd name="T92" fmla="*/ 400 w 415"/>
                <a:gd name="T93" fmla="*/ 44 h 106"/>
                <a:gd name="T94" fmla="*/ 401 w 415"/>
                <a:gd name="T95" fmla="*/ 49 h 106"/>
                <a:gd name="T96" fmla="*/ 396 w 415"/>
                <a:gd name="T97" fmla="*/ 51 h 106"/>
                <a:gd name="T98" fmla="*/ 393 w 415"/>
                <a:gd name="T99" fmla="*/ 58 h 106"/>
                <a:gd name="T100" fmla="*/ 317 w 415"/>
                <a:gd name="T101" fmla="*/ 8 h 106"/>
                <a:gd name="T102" fmla="*/ 394 w 415"/>
                <a:gd name="T103" fmla="*/ 46 h 106"/>
                <a:gd name="T104" fmla="*/ 341 w 415"/>
                <a:gd name="T105" fmla="*/ 14 h 106"/>
                <a:gd name="T106" fmla="*/ 338 w 415"/>
                <a:gd name="T107" fmla="*/ 33 h 106"/>
                <a:gd name="T108" fmla="*/ 377 w 415"/>
                <a:gd name="T109" fmla="*/ 64 h 106"/>
                <a:gd name="T110" fmla="*/ 344 w 415"/>
                <a:gd name="T111" fmla="*/ 6 h 106"/>
                <a:gd name="T112" fmla="*/ 258 w 415"/>
                <a:gd name="T113" fmla="*/ 9 h 106"/>
                <a:gd name="T114" fmla="*/ 2 w 415"/>
                <a:gd name="T115" fmla="*/ 90 h 106"/>
                <a:gd name="T116" fmla="*/ 173 w 415"/>
                <a:gd name="T117" fmla="*/ 7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106">
                  <a:moveTo>
                    <a:pt x="37" y="99"/>
                  </a:moveTo>
                  <a:cubicBezTo>
                    <a:pt x="32" y="92"/>
                    <a:pt x="24" y="89"/>
                    <a:pt x="15" y="89"/>
                  </a:cubicBezTo>
                  <a:cubicBezTo>
                    <a:pt x="18" y="87"/>
                    <a:pt x="20" y="84"/>
                    <a:pt x="22" y="82"/>
                  </a:cubicBezTo>
                  <a:cubicBezTo>
                    <a:pt x="27" y="76"/>
                    <a:pt x="28" y="69"/>
                    <a:pt x="29" y="62"/>
                  </a:cubicBezTo>
                  <a:cubicBezTo>
                    <a:pt x="43" y="61"/>
                    <a:pt x="56" y="60"/>
                    <a:pt x="69" y="60"/>
                  </a:cubicBezTo>
                  <a:cubicBezTo>
                    <a:pt x="72" y="60"/>
                    <a:pt x="75" y="60"/>
                    <a:pt x="78" y="60"/>
                  </a:cubicBezTo>
                  <a:cubicBezTo>
                    <a:pt x="80" y="66"/>
                    <a:pt x="82" y="71"/>
                    <a:pt x="83" y="77"/>
                  </a:cubicBezTo>
                  <a:cubicBezTo>
                    <a:pt x="67" y="83"/>
                    <a:pt x="53" y="93"/>
                    <a:pt x="37" y="99"/>
                  </a:cubicBezTo>
                  <a:moveTo>
                    <a:pt x="243" y="71"/>
                  </a:moveTo>
                  <a:cubicBezTo>
                    <a:pt x="243" y="71"/>
                    <a:pt x="243" y="70"/>
                    <a:pt x="243" y="70"/>
                  </a:cubicBezTo>
                  <a:cubicBezTo>
                    <a:pt x="242" y="67"/>
                    <a:pt x="239" y="60"/>
                    <a:pt x="238" y="59"/>
                  </a:cubicBezTo>
                  <a:cubicBezTo>
                    <a:pt x="242" y="63"/>
                    <a:pt x="245" y="67"/>
                    <a:pt x="249" y="71"/>
                  </a:cubicBezTo>
                  <a:cubicBezTo>
                    <a:pt x="245" y="71"/>
                    <a:pt x="241" y="71"/>
                    <a:pt x="237" y="71"/>
                  </a:cubicBezTo>
                  <a:cubicBezTo>
                    <a:pt x="238" y="71"/>
                    <a:pt x="238" y="71"/>
                    <a:pt x="238" y="71"/>
                  </a:cubicBezTo>
                  <a:cubicBezTo>
                    <a:pt x="237" y="67"/>
                    <a:pt x="237" y="69"/>
                    <a:pt x="236" y="66"/>
                  </a:cubicBezTo>
                  <a:cubicBezTo>
                    <a:pt x="237" y="67"/>
                    <a:pt x="241" y="69"/>
                    <a:pt x="242" y="71"/>
                  </a:cubicBezTo>
                  <a:cubicBezTo>
                    <a:pt x="242" y="71"/>
                    <a:pt x="242" y="71"/>
                    <a:pt x="243" y="71"/>
                  </a:cubicBezTo>
                  <a:moveTo>
                    <a:pt x="92" y="72"/>
                  </a:moveTo>
                  <a:cubicBezTo>
                    <a:pt x="91" y="72"/>
                    <a:pt x="87" y="66"/>
                    <a:pt x="86" y="64"/>
                  </a:cubicBezTo>
                  <a:cubicBezTo>
                    <a:pt x="85" y="64"/>
                    <a:pt x="85" y="64"/>
                    <a:pt x="85" y="64"/>
                  </a:cubicBezTo>
                  <a:cubicBezTo>
                    <a:pt x="85" y="62"/>
                    <a:pt x="84" y="61"/>
                    <a:pt x="83" y="59"/>
                  </a:cubicBezTo>
                  <a:cubicBezTo>
                    <a:pt x="84" y="59"/>
                    <a:pt x="85" y="58"/>
                    <a:pt x="85" y="58"/>
                  </a:cubicBezTo>
                  <a:cubicBezTo>
                    <a:pt x="87" y="61"/>
                    <a:pt x="88" y="64"/>
                    <a:pt x="89" y="67"/>
                  </a:cubicBezTo>
                  <a:cubicBezTo>
                    <a:pt x="91" y="70"/>
                    <a:pt x="92" y="72"/>
                    <a:pt x="92" y="72"/>
                  </a:cubicBezTo>
                  <a:moveTo>
                    <a:pt x="99" y="74"/>
                  </a:moveTo>
                  <a:cubicBezTo>
                    <a:pt x="100" y="74"/>
                    <a:pt x="100" y="74"/>
                    <a:pt x="100" y="73"/>
                  </a:cubicBezTo>
                  <a:cubicBezTo>
                    <a:pt x="98" y="70"/>
                    <a:pt x="97" y="67"/>
                    <a:pt x="96" y="64"/>
                  </a:cubicBezTo>
                  <a:cubicBezTo>
                    <a:pt x="95" y="62"/>
                    <a:pt x="92" y="57"/>
                    <a:pt x="92" y="57"/>
                  </a:cubicBezTo>
                  <a:cubicBezTo>
                    <a:pt x="93" y="57"/>
                    <a:pt x="93" y="58"/>
                    <a:pt x="96" y="61"/>
                  </a:cubicBezTo>
                  <a:cubicBezTo>
                    <a:pt x="99" y="66"/>
                    <a:pt x="101" y="70"/>
                    <a:pt x="105" y="74"/>
                  </a:cubicBezTo>
                  <a:cubicBezTo>
                    <a:pt x="105" y="74"/>
                    <a:pt x="105" y="74"/>
                    <a:pt x="106" y="74"/>
                  </a:cubicBezTo>
                  <a:cubicBezTo>
                    <a:pt x="106" y="74"/>
                    <a:pt x="107" y="74"/>
                    <a:pt x="106" y="73"/>
                  </a:cubicBezTo>
                  <a:cubicBezTo>
                    <a:pt x="105" y="68"/>
                    <a:pt x="102" y="61"/>
                    <a:pt x="99" y="57"/>
                  </a:cubicBezTo>
                  <a:cubicBezTo>
                    <a:pt x="104" y="63"/>
                    <a:pt x="107" y="69"/>
                    <a:pt x="113" y="74"/>
                  </a:cubicBezTo>
                  <a:cubicBezTo>
                    <a:pt x="105" y="75"/>
                    <a:pt x="97" y="75"/>
                    <a:pt x="89" y="76"/>
                  </a:cubicBezTo>
                  <a:cubicBezTo>
                    <a:pt x="89" y="76"/>
                    <a:pt x="89" y="75"/>
                    <a:pt x="89" y="75"/>
                  </a:cubicBezTo>
                  <a:cubicBezTo>
                    <a:pt x="89" y="75"/>
                    <a:pt x="89" y="75"/>
                    <a:pt x="89" y="75"/>
                  </a:cubicBezTo>
                  <a:cubicBezTo>
                    <a:pt x="89" y="75"/>
                    <a:pt x="90" y="74"/>
                    <a:pt x="90" y="74"/>
                  </a:cubicBezTo>
                  <a:cubicBezTo>
                    <a:pt x="89" y="73"/>
                    <a:pt x="88" y="71"/>
                    <a:pt x="87" y="69"/>
                  </a:cubicBezTo>
                  <a:cubicBezTo>
                    <a:pt x="87" y="69"/>
                    <a:pt x="87" y="68"/>
                    <a:pt x="87" y="67"/>
                  </a:cubicBezTo>
                  <a:cubicBezTo>
                    <a:pt x="87" y="68"/>
                    <a:pt x="87" y="68"/>
                    <a:pt x="87" y="69"/>
                  </a:cubicBezTo>
                  <a:cubicBezTo>
                    <a:pt x="89" y="71"/>
                    <a:pt x="90" y="73"/>
                    <a:pt x="92" y="75"/>
                  </a:cubicBezTo>
                  <a:cubicBezTo>
                    <a:pt x="92" y="75"/>
                    <a:pt x="92" y="75"/>
                    <a:pt x="93" y="75"/>
                  </a:cubicBezTo>
                  <a:cubicBezTo>
                    <a:pt x="93" y="75"/>
                    <a:pt x="93" y="75"/>
                    <a:pt x="93" y="74"/>
                  </a:cubicBezTo>
                  <a:cubicBezTo>
                    <a:pt x="93" y="70"/>
                    <a:pt x="90" y="61"/>
                    <a:pt x="87" y="58"/>
                  </a:cubicBezTo>
                  <a:cubicBezTo>
                    <a:pt x="92" y="62"/>
                    <a:pt x="95" y="69"/>
                    <a:pt x="99" y="74"/>
                  </a:cubicBezTo>
                  <a:cubicBezTo>
                    <a:pt x="99" y="74"/>
                    <a:pt x="99" y="74"/>
                    <a:pt x="99" y="74"/>
                  </a:cubicBezTo>
                  <a:moveTo>
                    <a:pt x="98" y="70"/>
                  </a:moveTo>
                  <a:cubicBezTo>
                    <a:pt x="98" y="70"/>
                    <a:pt x="97" y="70"/>
                    <a:pt x="97" y="69"/>
                  </a:cubicBezTo>
                  <a:cubicBezTo>
                    <a:pt x="94" y="64"/>
                    <a:pt x="91" y="61"/>
                    <a:pt x="88" y="57"/>
                  </a:cubicBezTo>
                  <a:cubicBezTo>
                    <a:pt x="89" y="57"/>
                    <a:pt x="90" y="56"/>
                    <a:pt x="91" y="56"/>
                  </a:cubicBezTo>
                  <a:cubicBezTo>
                    <a:pt x="92" y="59"/>
                    <a:pt x="93" y="62"/>
                    <a:pt x="95" y="65"/>
                  </a:cubicBezTo>
                  <a:cubicBezTo>
                    <a:pt x="95" y="66"/>
                    <a:pt x="98" y="70"/>
                    <a:pt x="98" y="70"/>
                  </a:cubicBezTo>
                  <a:moveTo>
                    <a:pt x="104" y="71"/>
                  </a:moveTo>
                  <a:cubicBezTo>
                    <a:pt x="100" y="67"/>
                    <a:pt x="97" y="61"/>
                    <a:pt x="93" y="55"/>
                  </a:cubicBezTo>
                  <a:cubicBezTo>
                    <a:pt x="96" y="54"/>
                    <a:pt x="99" y="53"/>
                    <a:pt x="102" y="52"/>
                  </a:cubicBezTo>
                  <a:cubicBezTo>
                    <a:pt x="102" y="52"/>
                    <a:pt x="102" y="52"/>
                    <a:pt x="102" y="52"/>
                  </a:cubicBezTo>
                  <a:cubicBezTo>
                    <a:pt x="104" y="59"/>
                    <a:pt x="107" y="65"/>
                    <a:pt x="111" y="72"/>
                  </a:cubicBezTo>
                  <a:cubicBezTo>
                    <a:pt x="108" y="67"/>
                    <a:pt x="103" y="59"/>
                    <a:pt x="98" y="54"/>
                  </a:cubicBezTo>
                  <a:cubicBezTo>
                    <a:pt x="98" y="54"/>
                    <a:pt x="98" y="54"/>
                    <a:pt x="98" y="54"/>
                  </a:cubicBezTo>
                  <a:cubicBezTo>
                    <a:pt x="97" y="54"/>
                    <a:pt x="97" y="55"/>
                    <a:pt x="97" y="55"/>
                  </a:cubicBezTo>
                  <a:cubicBezTo>
                    <a:pt x="99" y="60"/>
                    <a:pt x="101" y="68"/>
                    <a:pt x="104" y="71"/>
                  </a:cubicBezTo>
                  <a:moveTo>
                    <a:pt x="117" y="70"/>
                  </a:moveTo>
                  <a:cubicBezTo>
                    <a:pt x="116" y="66"/>
                    <a:pt x="107" y="58"/>
                    <a:pt x="103" y="52"/>
                  </a:cubicBezTo>
                  <a:cubicBezTo>
                    <a:pt x="103" y="52"/>
                    <a:pt x="103" y="52"/>
                    <a:pt x="103" y="52"/>
                  </a:cubicBezTo>
                  <a:cubicBezTo>
                    <a:pt x="105" y="51"/>
                    <a:pt x="106" y="51"/>
                    <a:pt x="108" y="50"/>
                  </a:cubicBezTo>
                  <a:cubicBezTo>
                    <a:pt x="112" y="57"/>
                    <a:pt x="114" y="63"/>
                    <a:pt x="117" y="70"/>
                  </a:cubicBezTo>
                  <a:moveTo>
                    <a:pt x="122" y="65"/>
                  </a:moveTo>
                  <a:cubicBezTo>
                    <a:pt x="119" y="59"/>
                    <a:pt x="115" y="54"/>
                    <a:pt x="110" y="49"/>
                  </a:cubicBezTo>
                  <a:cubicBezTo>
                    <a:pt x="111" y="49"/>
                    <a:pt x="113" y="49"/>
                    <a:pt x="114" y="48"/>
                  </a:cubicBezTo>
                  <a:cubicBezTo>
                    <a:pt x="116" y="51"/>
                    <a:pt x="118" y="55"/>
                    <a:pt x="119" y="58"/>
                  </a:cubicBezTo>
                  <a:cubicBezTo>
                    <a:pt x="120" y="60"/>
                    <a:pt x="121" y="63"/>
                    <a:pt x="122" y="65"/>
                  </a:cubicBezTo>
                  <a:moveTo>
                    <a:pt x="251" y="71"/>
                  </a:moveTo>
                  <a:cubicBezTo>
                    <a:pt x="251" y="71"/>
                    <a:pt x="251" y="71"/>
                    <a:pt x="251" y="71"/>
                  </a:cubicBezTo>
                  <a:cubicBezTo>
                    <a:pt x="248" y="66"/>
                    <a:pt x="245" y="62"/>
                    <a:pt x="242" y="58"/>
                  </a:cubicBezTo>
                  <a:cubicBezTo>
                    <a:pt x="241" y="55"/>
                    <a:pt x="239" y="53"/>
                    <a:pt x="237" y="50"/>
                  </a:cubicBezTo>
                  <a:cubicBezTo>
                    <a:pt x="236" y="49"/>
                    <a:pt x="235" y="48"/>
                    <a:pt x="236" y="48"/>
                  </a:cubicBezTo>
                  <a:cubicBezTo>
                    <a:pt x="236" y="48"/>
                    <a:pt x="236" y="48"/>
                    <a:pt x="238" y="49"/>
                  </a:cubicBezTo>
                  <a:cubicBezTo>
                    <a:pt x="243" y="53"/>
                    <a:pt x="248" y="58"/>
                    <a:pt x="252" y="63"/>
                  </a:cubicBezTo>
                  <a:cubicBezTo>
                    <a:pt x="253" y="64"/>
                    <a:pt x="253" y="64"/>
                    <a:pt x="253" y="65"/>
                  </a:cubicBezTo>
                  <a:cubicBezTo>
                    <a:pt x="254" y="65"/>
                    <a:pt x="254" y="65"/>
                    <a:pt x="254" y="66"/>
                  </a:cubicBezTo>
                  <a:cubicBezTo>
                    <a:pt x="255" y="69"/>
                    <a:pt x="256" y="70"/>
                    <a:pt x="257" y="70"/>
                  </a:cubicBezTo>
                  <a:cubicBezTo>
                    <a:pt x="257" y="70"/>
                    <a:pt x="257" y="70"/>
                    <a:pt x="257" y="70"/>
                  </a:cubicBezTo>
                  <a:cubicBezTo>
                    <a:pt x="258" y="70"/>
                    <a:pt x="258" y="71"/>
                    <a:pt x="258" y="71"/>
                  </a:cubicBezTo>
                  <a:cubicBezTo>
                    <a:pt x="256" y="71"/>
                    <a:pt x="253" y="71"/>
                    <a:pt x="251" y="71"/>
                  </a:cubicBezTo>
                  <a:moveTo>
                    <a:pt x="230" y="71"/>
                  </a:moveTo>
                  <a:cubicBezTo>
                    <a:pt x="233" y="64"/>
                    <a:pt x="234" y="56"/>
                    <a:pt x="234" y="48"/>
                  </a:cubicBezTo>
                  <a:cubicBezTo>
                    <a:pt x="237" y="53"/>
                    <a:pt x="241" y="58"/>
                    <a:pt x="245" y="63"/>
                  </a:cubicBezTo>
                  <a:cubicBezTo>
                    <a:pt x="246" y="65"/>
                    <a:pt x="248" y="68"/>
                    <a:pt x="248" y="68"/>
                  </a:cubicBezTo>
                  <a:cubicBezTo>
                    <a:pt x="248" y="68"/>
                    <a:pt x="248" y="68"/>
                    <a:pt x="246" y="66"/>
                  </a:cubicBezTo>
                  <a:cubicBezTo>
                    <a:pt x="243" y="62"/>
                    <a:pt x="240" y="59"/>
                    <a:pt x="237" y="55"/>
                  </a:cubicBezTo>
                  <a:cubicBezTo>
                    <a:pt x="237" y="55"/>
                    <a:pt x="236" y="55"/>
                    <a:pt x="236" y="55"/>
                  </a:cubicBezTo>
                  <a:cubicBezTo>
                    <a:pt x="236" y="55"/>
                    <a:pt x="235" y="56"/>
                    <a:pt x="236" y="56"/>
                  </a:cubicBezTo>
                  <a:cubicBezTo>
                    <a:pt x="237" y="60"/>
                    <a:pt x="239" y="64"/>
                    <a:pt x="241" y="68"/>
                  </a:cubicBezTo>
                  <a:cubicBezTo>
                    <a:pt x="240" y="67"/>
                    <a:pt x="237" y="64"/>
                    <a:pt x="235" y="63"/>
                  </a:cubicBezTo>
                  <a:cubicBezTo>
                    <a:pt x="235" y="63"/>
                    <a:pt x="234" y="63"/>
                    <a:pt x="234" y="63"/>
                  </a:cubicBezTo>
                  <a:cubicBezTo>
                    <a:pt x="234" y="63"/>
                    <a:pt x="233" y="63"/>
                    <a:pt x="234" y="64"/>
                  </a:cubicBezTo>
                  <a:cubicBezTo>
                    <a:pt x="235" y="66"/>
                    <a:pt x="237" y="69"/>
                    <a:pt x="235" y="69"/>
                  </a:cubicBezTo>
                  <a:cubicBezTo>
                    <a:pt x="235" y="69"/>
                    <a:pt x="234" y="69"/>
                    <a:pt x="233" y="68"/>
                  </a:cubicBezTo>
                  <a:cubicBezTo>
                    <a:pt x="233" y="68"/>
                    <a:pt x="232" y="68"/>
                    <a:pt x="232" y="68"/>
                  </a:cubicBezTo>
                  <a:cubicBezTo>
                    <a:pt x="232" y="68"/>
                    <a:pt x="231" y="69"/>
                    <a:pt x="232" y="69"/>
                  </a:cubicBezTo>
                  <a:cubicBezTo>
                    <a:pt x="233" y="70"/>
                    <a:pt x="235" y="71"/>
                    <a:pt x="236" y="71"/>
                  </a:cubicBezTo>
                  <a:cubicBezTo>
                    <a:pt x="234" y="71"/>
                    <a:pt x="232" y="71"/>
                    <a:pt x="230" y="71"/>
                  </a:cubicBezTo>
                  <a:moveTo>
                    <a:pt x="134" y="73"/>
                  </a:moveTo>
                  <a:cubicBezTo>
                    <a:pt x="134" y="73"/>
                    <a:pt x="134" y="72"/>
                    <a:pt x="134" y="72"/>
                  </a:cubicBezTo>
                  <a:cubicBezTo>
                    <a:pt x="132" y="67"/>
                    <a:pt x="130" y="63"/>
                    <a:pt x="128" y="58"/>
                  </a:cubicBezTo>
                  <a:cubicBezTo>
                    <a:pt x="126" y="56"/>
                    <a:pt x="124" y="49"/>
                    <a:pt x="122" y="48"/>
                  </a:cubicBezTo>
                  <a:cubicBezTo>
                    <a:pt x="130" y="55"/>
                    <a:pt x="137" y="64"/>
                    <a:pt x="144" y="73"/>
                  </a:cubicBezTo>
                  <a:cubicBezTo>
                    <a:pt x="134" y="73"/>
                    <a:pt x="124" y="74"/>
                    <a:pt x="114" y="74"/>
                  </a:cubicBezTo>
                  <a:cubicBezTo>
                    <a:pt x="114" y="73"/>
                    <a:pt x="114" y="73"/>
                    <a:pt x="114" y="73"/>
                  </a:cubicBezTo>
                  <a:cubicBezTo>
                    <a:pt x="112" y="70"/>
                    <a:pt x="110" y="66"/>
                    <a:pt x="108" y="63"/>
                  </a:cubicBezTo>
                  <a:cubicBezTo>
                    <a:pt x="107" y="61"/>
                    <a:pt x="103" y="55"/>
                    <a:pt x="103" y="55"/>
                  </a:cubicBezTo>
                  <a:cubicBezTo>
                    <a:pt x="103" y="55"/>
                    <a:pt x="104" y="56"/>
                    <a:pt x="105" y="57"/>
                  </a:cubicBezTo>
                  <a:cubicBezTo>
                    <a:pt x="109" y="63"/>
                    <a:pt x="115" y="68"/>
                    <a:pt x="119" y="73"/>
                  </a:cubicBezTo>
                  <a:cubicBezTo>
                    <a:pt x="119" y="74"/>
                    <a:pt x="119" y="74"/>
                    <a:pt x="120" y="74"/>
                  </a:cubicBezTo>
                  <a:cubicBezTo>
                    <a:pt x="120" y="74"/>
                    <a:pt x="121" y="73"/>
                    <a:pt x="120" y="73"/>
                  </a:cubicBezTo>
                  <a:cubicBezTo>
                    <a:pt x="117" y="67"/>
                    <a:pt x="115" y="55"/>
                    <a:pt x="110" y="51"/>
                  </a:cubicBezTo>
                  <a:cubicBezTo>
                    <a:pt x="116" y="56"/>
                    <a:pt x="120" y="64"/>
                    <a:pt x="125" y="72"/>
                  </a:cubicBezTo>
                  <a:cubicBezTo>
                    <a:pt x="125" y="72"/>
                    <a:pt x="125" y="72"/>
                    <a:pt x="125" y="72"/>
                  </a:cubicBezTo>
                  <a:cubicBezTo>
                    <a:pt x="126" y="72"/>
                    <a:pt x="126" y="72"/>
                    <a:pt x="126" y="71"/>
                  </a:cubicBezTo>
                  <a:cubicBezTo>
                    <a:pt x="123" y="64"/>
                    <a:pt x="121" y="56"/>
                    <a:pt x="117" y="50"/>
                  </a:cubicBezTo>
                  <a:cubicBezTo>
                    <a:pt x="121" y="57"/>
                    <a:pt x="127" y="66"/>
                    <a:pt x="133" y="73"/>
                  </a:cubicBezTo>
                  <a:cubicBezTo>
                    <a:pt x="133" y="73"/>
                    <a:pt x="133" y="73"/>
                    <a:pt x="134" y="73"/>
                  </a:cubicBezTo>
                  <a:moveTo>
                    <a:pt x="132" y="70"/>
                  </a:moveTo>
                  <a:cubicBezTo>
                    <a:pt x="129" y="63"/>
                    <a:pt x="121" y="54"/>
                    <a:pt x="115" y="48"/>
                  </a:cubicBezTo>
                  <a:cubicBezTo>
                    <a:pt x="117" y="47"/>
                    <a:pt x="118" y="47"/>
                    <a:pt x="120" y="46"/>
                  </a:cubicBezTo>
                  <a:cubicBezTo>
                    <a:pt x="123" y="54"/>
                    <a:pt x="128" y="62"/>
                    <a:pt x="132" y="70"/>
                  </a:cubicBezTo>
                  <a:moveTo>
                    <a:pt x="143" y="70"/>
                  </a:moveTo>
                  <a:cubicBezTo>
                    <a:pt x="136" y="62"/>
                    <a:pt x="130" y="53"/>
                    <a:pt x="122" y="46"/>
                  </a:cubicBezTo>
                  <a:cubicBezTo>
                    <a:pt x="124" y="45"/>
                    <a:pt x="126" y="44"/>
                    <a:pt x="128" y="44"/>
                  </a:cubicBezTo>
                  <a:cubicBezTo>
                    <a:pt x="132" y="53"/>
                    <a:pt x="137" y="63"/>
                    <a:pt x="143" y="70"/>
                  </a:cubicBezTo>
                  <a:moveTo>
                    <a:pt x="151" y="72"/>
                  </a:moveTo>
                  <a:cubicBezTo>
                    <a:pt x="152" y="72"/>
                    <a:pt x="152" y="71"/>
                    <a:pt x="152" y="71"/>
                  </a:cubicBezTo>
                  <a:cubicBezTo>
                    <a:pt x="148" y="61"/>
                    <a:pt x="142" y="52"/>
                    <a:pt x="136" y="43"/>
                  </a:cubicBezTo>
                  <a:cubicBezTo>
                    <a:pt x="142" y="53"/>
                    <a:pt x="152" y="61"/>
                    <a:pt x="157" y="73"/>
                  </a:cubicBezTo>
                  <a:cubicBezTo>
                    <a:pt x="153" y="73"/>
                    <a:pt x="149" y="73"/>
                    <a:pt x="145" y="73"/>
                  </a:cubicBezTo>
                  <a:cubicBezTo>
                    <a:pt x="145" y="72"/>
                    <a:pt x="145" y="72"/>
                    <a:pt x="145" y="72"/>
                  </a:cubicBezTo>
                  <a:cubicBezTo>
                    <a:pt x="143" y="65"/>
                    <a:pt x="139" y="59"/>
                    <a:pt x="135" y="53"/>
                  </a:cubicBezTo>
                  <a:cubicBezTo>
                    <a:pt x="135" y="54"/>
                    <a:pt x="136" y="55"/>
                    <a:pt x="136" y="55"/>
                  </a:cubicBezTo>
                  <a:cubicBezTo>
                    <a:pt x="141" y="61"/>
                    <a:pt x="146" y="66"/>
                    <a:pt x="151" y="71"/>
                  </a:cubicBezTo>
                  <a:cubicBezTo>
                    <a:pt x="151" y="71"/>
                    <a:pt x="151" y="72"/>
                    <a:pt x="151" y="72"/>
                  </a:cubicBezTo>
                  <a:moveTo>
                    <a:pt x="150" y="68"/>
                  </a:moveTo>
                  <a:cubicBezTo>
                    <a:pt x="150" y="68"/>
                    <a:pt x="149" y="68"/>
                    <a:pt x="148" y="66"/>
                  </a:cubicBezTo>
                  <a:cubicBezTo>
                    <a:pt x="145" y="64"/>
                    <a:pt x="143" y="62"/>
                    <a:pt x="141" y="59"/>
                  </a:cubicBezTo>
                  <a:cubicBezTo>
                    <a:pt x="137" y="54"/>
                    <a:pt x="133" y="49"/>
                    <a:pt x="129" y="43"/>
                  </a:cubicBezTo>
                  <a:cubicBezTo>
                    <a:pt x="131" y="43"/>
                    <a:pt x="133" y="42"/>
                    <a:pt x="135" y="42"/>
                  </a:cubicBezTo>
                  <a:cubicBezTo>
                    <a:pt x="139" y="50"/>
                    <a:pt x="144" y="58"/>
                    <a:pt x="148" y="66"/>
                  </a:cubicBezTo>
                  <a:cubicBezTo>
                    <a:pt x="149" y="68"/>
                    <a:pt x="150" y="68"/>
                    <a:pt x="150" y="68"/>
                  </a:cubicBezTo>
                  <a:moveTo>
                    <a:pt x="154" y="64"/>
                  </a:moveTo>
                  <a:cubicBezTo>
                    <a:pt x="149" y="56"/>
                    <a:pt x="142" y="49"/>
                    <a:pt x="137" y="41"/>
                  </a:cubicBezTo>
                  <a:cubicBezTo>
                    <a:pt x="139" y="41"/>
                    <a:pt x="142" y="40"/>
                    <a:pt x="144" y="39"/>
                  </a:cubicBezTo>
                  <a:cubicBezTo>
                    <a:pt x="145" y="44"/>
                    <a:pt x="147" y="49"/>
                    <a:pt x="149" y="53"/>
                  </a:cubicBezTo>
                  <a:cubicBezTo>
                    <a:pt x="151" y="56"/>
                    <a:pt x="152" y="59"/>
                    <a:pt x="153" y="62"/>
                  </a:cubicBezTo>
                  <a:cubicBezTo>
                    <a:pt x="153" y="62"/>
                    <a:pt x="154" y="63"/>
                    <a:pt x="154" y="64"/>
                  </a:cubicBezTo>
                  <a:moveTo>
                    <a:pt x="158" y="60"/>
                  </a:moveTo>
                  <a:cubicBezTo>
                    <a:pt x="157" y="58"/>
                    <a:pt x="156" y="57"/>
                    <a:pt x="156" y="55"/>
                  </a:cubicBezTo>
                  <a:cubicBezTo>
                    <a:pt x="152" y="50"/>
                    <a:pt x="149" y="44"/>
                    <a:pt x="145" y="39"/>
                  </a:cubicBezTo>
                  <a:cubicBezTo>
                    <a:pt x="147" y="38"/>
                    <a:pt x="148" y="38"/>
                    <a:pt x="150" y="38"/>
                  </a:cubicBezTo>
                  <a:cubicBezTo>
                    <a:pt x="150" y="38"/>
                    <a:pt x="149" y="38"/>
                    <a:pt x="149" y="38"/>
                  </a:cubicBezTo>
                  <a:cubicBezTo>
                    <a:pt x="151" y="46"/>
                    <a:pt x="155" y="53"/>
                    <a:pt x="158" y="60"/>
                  </a:cubicBezTo>
                  <a:moveTo>
                    <a:pt x="174" y="72"/>
                  </a:moveTo>
                  <a:cubicBezTo>
                    <a:pt x="174" y="72"/>
                    <a:pt x="175" y="72"/>
                    <a:pt x="174" y="71"/>
                  </a:cubicBezTo>
                  <a:cubicBezTo>
                    <a:pt x="170" y="60"/>
                    <a:pt x="163" y="49"/>
                    <a:pt x="158" y="38"/>
                  </a:cubicBezTo>
                  <a:cubicBezTo>
                    <a:pt x="162" y="47"/>
                    <a:pt x="173" y="58"/>
                    <a:pt x="179" y="69"/>
                  </a:cubicBezTo>
                  <a:cubicBezTo>
                    <a:pt x="179" y="70"/>
                    <a:pt x="180" y="71"/>
                    <a:pt x="180" y="72"/>
                  </a:cubicBezTo>
                  <a:cubicBezTo>
                    <a:pt x="181" y="72"/>
                    <a:pt x="181" y="72"/>
                    <a:pt x="181" y="72"/>
                  </a:cubicBezTo>
                  <a:cubicBezTo>
                    <a:pt x="173" y="72"/>
                    <a:pt x="166" y="72"/>
                    <a:pt x="158" y="73"/>
                  </a:cubicBezTo>
                  <a:cubicBezTo>
                    <a:pt x="155" y="63"/>
                    <a:pt x="151" y="50"/>
                    <a:pt x="146" y="42"/>
                  </a:cubicBezTo>
                  <a:cubicBezTo>
                    <a:pt x="152" y="52"/>
                    <a:pt x="158" y="62"/>
                    <a:pt x="165" y="72"/>
                  </a:cubicBezTo>
                  <a:cubicBezTo>
                    <a:pt x="165" y="72"/>
                    <a:pt x="165" y="72"/>
                    <a:pt x="165" y="72"/>
                  </a:cubicBezTo>
                  <a:cubicBezTo>
                    <a:pt x="166" y="72"/>
                    <a:pt x="166" y="71"/>
                    <a:pt x="166" y="71"/>
                  </a:cubicBezTo>
                  <a:cubicBezTo>
                    <a:pt x="163" y="66"/>
                    <a:pt x="161" y="61"/>
                    <a:pt x="158" y="56"/>
                  </a:cubicBezTo>
                  <a:cubicBezTo>
                    <a:pt x="157" y="53"/>
                    <a:pt x="155" y="51"/>
                    <a:pt x="154" y="48"/>
                  </a:cubicBezTo>
                  <a:cubicBezTo>
                    <a:pt x="154" y="48"/>
                    <a:pt x="150" y="41"/>
                    <a:pt x="151" y="41"/>
                  </a:cubicBezTo>
                  <a:cubicBezTo>
                    <a:pt x="151" y="41"/>
                    <a:pt x="151" y="41"/>
                    <a:pt x="152" y="43"/>
                  </a:cubicBezTo>
                  <a:cubicBezTo>
                    <a:pt x="158" y="53"/>
                    <a:pt x="164" y="64"/>
                    <a:pt x="173" y="72"/>
                  </a:cubicBezTo>
                  <a:cubicBezTo>
                    <a:pt x="173" y="72"/>
                    <a:pt x="173" y="72"/>
                    <a:pt x="174" y="72"/>
                  </a:cubicBezTo>
                  <a:moveTo>
                    <a:pt x="150" y="38"/>
                  </a:moveTo>
                  <a:cubicBezTo>
                    <a:pt x="152" y="37"/>
                    <a:pt x="154" y="36"/>
                    <a:pt x="156" y="36"/>
                  </a:cubicBezTo>
                  <a:cubicBezTo>
                    <a:pt x="158" y="41"/>
                    <a:pt x="160" y="45"/>
                    <a:pt x="162" y="50"/>
                  </a:cubicBezTo>
                  <a:cubicBezTo>
                    <a:pt x="163" y="52"/>
                    <a:pt x="165" y="55"/>
                    <a:pt x="166" y="58"/>
                  </a:cubicBezTo>
                  <a:cubicBezTo>
                    <a:pt x="168" y="61"/>
                    <a:pt x="170" y="67"/>
                    <a:pt x="172" y="69"/>
                  </a:cubicBezTo>
                  <a:cubicBezTo>
                    <a:pt x="163" y="61"/>
                    <a:pt x="157" y="48"/>
                    <a:pt x="151" y="38"/>
                  </a:cubicBezTo>
                  <a:cubicBezTo>
                    <a:pt x="151" y="38"/>
                    <a:pt x="150" y="38"/>
                    <a:pt x="150" y="38"/>
                  </a:cubicBezTo>
                  <a:cubicBezTo>
                    <a:pt x="150" y="38"/>
                    <a:pt x="150" y="38"/>
                    <a:pt x="150" y="38"/>
                  </a:cubicBezTo>
                  <a:moveTo>
                    <a:pt x="173" y="56"/>
                  </a:moveTo>
                  <a:cubicBezTo>
                    <a:pt x="168" y="49"/>
                    <a:pt x="163" y="43"/>
                    <a:pt x="158" y="35"/>
                  </a:cubicBezTo>
                  <a:cubicBezTo>
                    <a:pt x="160" y="35"/>
                    <a:pt x="161" y="35"/>
                    <a:pt x="163" y="34"/>
                  </a:cubicBezTo>
                  <a:cubicBezTo>
                    <a:pt x="166" y="42"/>
                    <a:pt x="169" y="49"/>
                    <a:pt x="173" y="56"/>
                  </a:cubicBezTo>
                  <a:moveTo>
                    <a:pt x="188" y="68"/>
                  </a:moveTo>
                  <a:cubicBezTo>
                    <a:pt x="181" y="56"/>
                    <a:pt x="172" y="46"/>
                    <a:pt x="164" y="34"/>
                  </a:cubicBezTo>
                  <a:cubicBezTo>
                    <a:pt x="167" y="33"/>
                    <a:pt x="169" y="33"/>
                    <a:pt x="171" y="32"/>
                  </a:cubicBezTo>
                  <a:cubicBezTo>
                    <a:pt x="176" y="44"/>
                    <a:pt x="182" y="57"/>
                    <a:pt x="188" y="68"/>
                  </a:cubicBezTo>
                  <a:moveTo>
                    <a:pt x="189" y="71"/>
                  </a:moveTo>
                  <a:cubicBezTo>
                    <a:pt x="189" y="71"/>
                    <a:pt x="189" y="71"/>
                    <a:pt x="189" y="71"/>
                  </a:cubicBezTo>
                  <a:cubicBezTo>
                    <a:pt x="187" y="64"/>
                    <a:pt x="185" y="59"/>
                    <a:pt x="182" y="53"/>
                  </a:cubicBezTo>
                  <a:cubicBezTo>
                    <a:pt x="180" y="49"/>
                    <a:pt x="178" y="45"/>
                    <a:pt x="176" y="41"/>
                  </a:cubicBezTo>
                  <a:cubicBezTo>
                    <a:pt x="176" y="40"/>
                    <a:pt x="172" y="32"/>
                    <a:pt x="173" y="32"/>
                  </a:cubicBezTo>
                  <a:cubicBezTo>
                    <a:pt x="173" y="32"/>
                    <a:pt x="173" y="33"/>
                    <a:pt x="174" y="34"/>
                  </a:cubicBezTo>
                  <a:cubicBezTo>
                    <a:pt x="180" y="40"/>
                    <a:pt x="183" y="48"/>
                    <a:pt x="187" y="55"/>
                  </a:cubicBezTo>
                  <a:cubicBezTo>
                    <a:pt x="191" y="61"/>
                    <a:pt x="195" y="67"/>
                    <a:pt x="199" y="72"/>
                  </a:cubicBezTo>
                  <a:cubicBezTo>
                    <a:pt x="197" y="72"/>
                    <a:pt x="194" y="72"/>
                    <a:pt x="192" y="72"/>
                  </a:cubicBezTo>
                  <a:cubicBezTo>
                    <a:pt x="188" y="72"/>
                    <a:pt x="185" y="72"/>
                    <a:pt x="181" y="72"/>
                  </a:cubicBezTo>
                  <a:cubicBezTo>
                    <a:pt x="182" y="72"/>
                    <a:pt x="182" y="72"/>
                    <a:pt x="182" y="71"/>
                  </a:cubicBezTo>
                  <a:cubicBezTo>
                    <a:pt x="181" y="70"/>
                    <a:pt x="181" y="69"/>
                    <a:pt x="180" y="68"/>
                  </a:cubicBezTo>
                  <a:cubicBezTo>
                    <a:pt x="180" y="68"/>
                    <a:pt x="180" y="68"/>
                    <a:pt x="180" y="68"/>
                  </a:cubicBezTo>
                  <a:cubicBezTo>
                    <a:pt x="179" y="66"/>
                    <a:pt x="178" y="64"/>
                    <a:pt x="177" y="63"/>
                  </a:cubicBezTo>
                  <a:cubicBezTo>
                    <a:pt x="176" y="60"/>
                    <a:pt x="174" y="57"/>
                    <a:pt x="173" y="54"/>
                  </a:cubicBezTo>
                  <a:cubicBezTo>
                    <a:pt x="171" y="51"/>
                    <a:pt x="170" y="47"/>
                    <a:pt x="168" y="44"/>
                  </a:cubicBezTo>
                  <a:cubicBezTo>
                    <a:pt x="168" y="43"/>
                    <a:pt x="163" y="36"/>
                    <a:pt x="164" y="36"/>
                  </a:cubicBezTo>
                  <a:cubicBezTo>
                    <a:pt x="164" y="36"/>
                    <a:pt x="164" y="36"/>
                    <a:pt x="165" y="38"/>
                  </a:cubicBezTo>
                  <a:cubicBezTo>
                    <a:pt x="172" y="49"/>
                    <a:pt x="181" y="59"/>
                    <a:pt x="188" y="71"/>
                  </a:cubicBezTo>
                  <a:cubicBezTo>
                    <a:pt x="188" y="71"/>
                    <a:pt x="188" y="71"/>
                    <a:pt x="189" y="71"/>
                  </a:cubicBezTo>
                  <a:moveTo>
                    <a:pt x="268" y="71"/>
                  </a:moveTo>
                  <a:cubicBezTo>
                    <a:pt x="268" y="71"/>
                    <a:pt x="268" y="71"/>
                    <a:pt x="268" y="70"/>
                  </a:cubicBezTo>
                  <a:cubicBezTo>
                    <a:pt x="264" y="61"/>
                    <a:pt x="256" y="55"/>
                    <a:pt x="250" y="47"/>
                  </a:cubicBezTo>
                  <a:cubicBezTo>
                    <a:pt x="247" y="42"/>
                    <a:pt x="243" y="37"/>
                    <a:pt x="239" y="32"/>
                  </a:cubicBezTo>
                  <a:cubicBezTo>
                    <a:pt x="239" y="33"/>
                    <a:pt x="239" y="33"/>
                    <a:pt x="239" y="33"/>
                  </a:cubicBezTo>
                  <a:cubicBezTo>
                    <a:pt x="244" y="37"/>
                    <a:pt x="248" y="42"/>
                    <a:pt x="252" y="47"/>
                  </a:cubicBezTo>
                  <a:cubicBezTo>
                    <a:pt x="259" y="56"/>
                    <a:pt x="268" y="63"/>
                    <a:pt x="275" y="71"/>
                  </a:cubicBezTo>
                  <a:cubicBezTo>
                    <a:pt x="276" y="71"/>
                    <a:pt x="276" y="71"/>
                    <a:pt x="276" y="71"/>
                  </a:cubicBezTo>
                  <a:cubicBezTo>
                    <a:pt x="270" y="71"/>
                    <a:pt x="265" y="71"/>
                    <a:pt x="260" y="71"/>
                  </a:cubicBezTo>
                  <a:cubicBezTo>
                    <a:pt x="260" y="71"/>
                    <a:pt x="260" y="71"/>
                    <a:pt x="260" y="71"/>
                  </a:cubicBezTo>
                  <a:cubicBezTo>
                    <a:pt x="258" y="68"/>
                    <a:pt x="256" y="66"/>
                    <a:pt x="254" y="63"/>
                  </a:cubicBezTo>
                  <a:cubicBezTo>
                    <a:pt x="253" y="61"/>
                    <a:pt x="252" y="60"/>
                    <a:pt x="250" y="58"/>
                  </a:cubicBezTo>
                  <a:cubicBezTo>
                    <a:pt x="247" y="52"/>
                    <a:pt x="243" y="47"/>
                    <a:pt x="239" y="41"/>
                  </a:cubicBezTo>
                  <a:cubicBezTo>
                    <a:pt x="239" y="41"/>
                    <a:pt x="239" y="41"/>
                    <a:pt x="239" y="41"/>
                  </a:cubicBezTo>
                  <a:cubicBezTo>
                    <a:pt x="239" y="41"/>
                    <a:pt x="238" y="40"/>
                    <a:pt x="237" y="39"/>
                  </a:cubicBezTo>
                  <a:cubicBezTo>
                    <a:pt x="236" y="38"/>
                    <a:pt x="235" y="36"/>
                    <a:pt x="235" y="36"/>
                  </a:cubicBezTo>
                  <a:cubicBezTo>
                    <a:pt x="235" y="36"/>
                    <a:pt x="236" y="36"/>
                    <a:pt x="236" y="37"/>
                  </a:cubicBezTo>
                  <a:cubicBezTo>
                    <a:pt x="239" y="39"/>
                    <a:pt x="240" y="42"/>
                    <a:pt x="242" y="45"/>
                  </a:cubicBezTo>
                  <a:cubicBezTo>
                    <a:pt x="249" y="55"/>
                    <a:pt x="259" y="63"/>
                    <a:pt x="267" y="71"/>
                  </a:cubicBezTo>
                  <a:cubicBezTo>
                    <a:pt x="267" y="71"/>
                    <a:pt x="267" y="71"/>
                    <a:pt x="268" y="71"/>
                  </a:cubicBezTo>
                  <a:moveTo>
                    <a:pt x="199" y="71"/>
                  </a:moveTo>
                  <a:cubicBezTo>
                    <a:pt x="199" y="71"/>
                    <a:pt x="193" y="61"/>
                    <a:pt x="192" y="60"/>
                  </a:cubicBezTo>
                  <a:cubicBezTo>
                    <a:pt x="189" y="56"/>
                    <a:pt x="186" y="51"/>
                    <a:pt x="184" y="47"/>
                  </a:cubicBezTo>
                  <a:cubicBezTo>
                    <a:pt x="181" y="41"/>
                    <a:pt x="178" y="36"/>
                    <a:pt x="174" y="32"/>
                  </a:cubicBezTo>
                  <a:cubicBezTo>
                    <a:pt x="176" y="31"/>
                    <a:pt x="177" y="31"/>
                    <a:pt x="179" y="30"/>
                  </a:cubicBezTo>
                  <a:cubicBezTo>
                    <a:pt x="183" y="45"/>
                    <a:pt x="193" y="56"/>
                    <a:pt x="199" y="69"/>
                  </a:cubicBezTo>
                  <a:cubicBezTo>
                    <a:pt x="199" y="70"/>
                    <a:pt x="200" y="71"/>
                    <a:pt x="199" y="71"/>
                  </a:cubicBezTo>
                  <a:moveTo>
                    <a:pt x="357" y="71"/>
                  </a:moveTo>
                  <a:cubicBezTo>
                    <a:pt x="357" y="71"/>
                    <a:pt x="358" y="71"/>
                    <a:pt x="358" y="70"/>
                  </a:cubicBezTo>
                  <a:cubicBezTo>
                    <a:pt x="352" y="59"/>
                    <a:pt x="341" y="51"/>
                    <a:pt x="334" y="40"/>
                  </a:cubicBezTo>
                  <a:cubicBezTo>
                    <a:pt x="331" y="36"/>
                    <a:pt x="328" y="33"/>
                    <a:pt x="324" y="29"/>
                  </a:cubicBezTo>
                  <a:cubicBezTo>
                    <a:pt x="327" y="31"/>
                    <a:pt x="329" y="33"/>
                    <a:pt x="332" y="35"/>
                  </a:cubicBezTo>
                  <a:cubicBezTo>
                    <a:pt x="337" y="40"/>
                    <a:pt x="342" y="47"/>
                    <a:pt x="347" y="52"/>
                  </a:cubicBezTo>
                  <a:cubicBezTo>
                    <a:pt x="353" y="58"/>
                    <a:pt x="358" y="64"/>
                    <a:pt x="364" y="70"/>
                  </a:cubicBezTo>
                  <a:cubicBezTo>
                    <a:pt x="362" y="71"/>
                    <a:pt x="359" y="71"/>
                    <a:pt x="357" y="71"/>
                  </a:cubicBezTo>
                  <a:moveTo>
                    <a:pt x="209" y="68"/>
                  </a:moveTo>
                  <a:cubicBezTo>
                    <a:pt x="210" y="68"/>
                    <a:pt x="210" y="68"/>
                    <a:pt x="210" y="67"/>
                  </a:cubicBezTo>
                  <a:cubicBezTo>
                    <a:pt x="204" y="54"/>
                    <a:pt x="194" y="42"/>
                    <a:pt x="189" y="29"/>
                  </a:cubicBezTo>
                  <a:cubicBezTo>
                    <a:pt x="191" y="34"/>
                    <a:pt x="198" y="41"/>
                    <a:pt x="201" y="46"/>
                  </a:cubicBezTo>
                  <a:cubicBezTo>
                    <a:pt x="205" y="52"/>
                    <a:pt x="210" y="58"/>
                    <a:pt x="214" y="64"/>
                  </a:cubicBezTo>
                  <a:cubicBezTo>
                    <a:pt x="214" y="64"/>
                    <a:pt x="214" y="64"/>
                    <a:pt x="214" y="64"/>
                  </a:cubicBezTo>
                  <a:cubicBezTo>
                    <a:pt x="213" y="67"/>
                    <a:pt x="212" y="69"/>
                    <a:pt x="210" y="72"/>
                  </a:cubicBezTo>
                  <a:cubicBezTo>
                    <a:pt x="207" y="72"/>
                    <a:pt x="204" y="72"/>
                    <a:pt x="201" y="72"/>
                  </a:cubicBezTo>
                  <a:cubicBezTo>
                    <a:pt x="196" y="58"/>
                    <a:pt x="186" y="47"/>
                    <a:pt x="181" y="34"/>
                  </a:cubicBezTo>
                  <a:cubicBezTo>
                    <a:pt x="181" y="32"/>
                    <a:pt x="181" y="31"/>
                    <a:pt x="181" y="31"/>
                  </a:cubicBezTo>
                  <a:cubicBezTo>
                    <a:pt x="181" y="31"/>
                    <a:pt x="183" y="33"/>
                    <a:pt x="184" y="35"/>
                  </a:cubicBezTo>
                  <a:cubicBezTo>
                    <a:pt x="185" y="37"/>
                    <a:pt x="186" y="39"/>
                    <a:pt x="186" y="39"/>
                  </a:cubicBezTo>
                  <a:cubicBezTo>
                    <a:pt x="186" y="39"/>
                    <a:pt x="186" y="39"/>
                    <a:pt x="186" y="39"/>
                  </a:cubicBezTo>
                  <a:cubicBezTo>
                    <a:pt x="189" y="42"/>
                    <a:pt x="191" y="45"/>
                    <a:pt x="193" y="49"/>
                  </a:cubicBezTo>
                  <a:cubicBezTo>
                    <a:pt x="198" y="56"/>
                    <a:pt x="203" y="62"/>
                    <a:pt x="209" y="68"/>
                  </a:cubicBezTo>
                  <a:cubicBezTo>
                    <a:pt x="209" y="68"/>
                    <a:pt x="209" y="68"/>
                    <a:pt x="209" y="68"/>
                  </a:cubicBezTo>
                  <a:moveTo>
                    <a:pt x="207" y="65"/>
                  </a:moveTo>
                  <a:cubicBezTo>
                    <a:pt x="204" y="58"/>
                    <a:pt x="197" y="52"/>
                    <a:pt x="193" y="46"/>
                  </a:cubicBezTo>
                  <a:cubicBezTo>
                    <a:pt x="189" y="40"/>
                    <a:pt x="185" y="35"/>
                    <a:pt x="181" y="30"/>
                  </a:cubicBezTo>
                  <a:cubicBezTo>
                    <a:pt x="183" y="29"/>
                    <a:pt x="185" y="29"/>
                    <a:pt x="187" y="28"/>
                  </a:cubicBezTo>
                  <a:cubicBezTo>
                    <a:pt x="192" y="42"/>
                    <a:pt x="201" y="53"/>
                    <a:pt x="207" y="65"/>
                  </a:cubicBezTo>
                  <a:moveTo>
                    <a:pt x="306" y="72"/>
                  </a:moveTo>
                  <a:cubicBezTo>
                    <a:pt x="302" y="72"/>
                    <a:pt x="299" y="72"/>
                    <a:pt x="296" y="72"/>
                  </a:cubicBezTo>
                  <a:cubicBezTo>
                    <a:pt x="296" y="72"/>
                    <a:pt x="296" y="71"/>
                    <a:pt x="296" y="71"/>
                  </a:cubicBezTo>
                  <a:cubicBezTo>
                    <a:pt x="296" y="70"/>
                    <a:pt x="295" y="69"/>
                    <a:pt x="294" y="68"/>
                  </a:cubicBezTo>
                  <a:cubicBezTo>
                    <a:pt x="294" y="68"/>
                    <a:pt x="294" y="67"/>
                    <a:pt x="293" y="67"/>
                  </a:cubicBezTo>
                  <a:cubicBezTo>
                    <a:pt x="287" y="58"/>
                    <a:pt x="279" y="50"/>
                    <a:pt x="274" y="41"/>
                  </a:cubicBezTo>
                  <a:cubicBezTo>
                    <a:pt x="272" y="36"/>
                    <a:pt x="269" y="32"/>
                    <a:pt x="266" y="28"/>
                  </a:cubicBezTo>
                  <a:cubicBezTo>
                    <a:pt x="271" y="33"/>
                    <a:pt x="276" y="38"/>
                    <a:pt x="280" y="44"/>
                  </a:cubicBezTo>
                  <a:cubicBezTo>
                    <a:pt x="288" y="54"/>
                    <a:pt x="299" y="60"/>
                    <a:pt x="305" y="72"/>
                  </a:cubicBezTo>
                  <a:cubicBezTo>
                    <a:pt x="305" y="72"/>
                    <a:pt x="305" y="72"/>
                    <a:pt x="306" y="72"/>
                  </a:cubicBezTo>
                  <a:moveTo>
                    <a:pt x="215" y="63"/>
                  </a:moveTo>
                  <a:cubicBezTo>
                    <a:pt x="210" y="51"/>
                    <a:pt x="203" y="41"/>
                    <a:pt x="196" y="30"/>
                  </a:cubicBezTo>
                  <a:cubicBezTo>
                    <a:pt x="195" y="28"/>
                    <a:pt x="195" y="28"/>
                    <a:pt x="195" y="28"/>
                  </a:cubicBezTo>
                  <a:cubicBezTo>
                    <a:pt x="195" y="28"/>
                    <a:pt x="196" y="29"/>
                    <a:pt x="197" y="30"/>
                  </a:cubicBezTo>
                  <a:cubicBezTo>
                    <a:pt x="200" y="33"/>
                    <a:pt x="204" y="36"/>
                    <a:pt x="206" y="40"/>
                  </a:cubicBezTo>
                  <a:cubicBezTo>
                    <a:pt x="210" y="45"/>
                    <a:pt x="212" y="50"/>
                    <a:pt x="216" y="54"/>
                  </a:cubicBezTo>
                  <a:cubicBezTo>
                    <a:pt x="216" y="57"/>
                    <a:pt x="216" y="60"/>
                    <a:pt x="215" y="63"/>
                  </a:cubicBezTo>
                  <a:moveTo>
                    <a:pt x="213" y="61"/>
                  </a:moveTo>
                  <a:cubicBezTo>
                    <a:pt x="208" y="50"/>
                    <a:pt x="198" y="38"/>
                    <a:pt x="190" y="28"/>
                  </a:cubicBezTo>
                  <a:cubicBezTo>
                    <a:pt x="191" y="28"/>
                    <a:pt x="192" y="27"/>
                    <a:pt x="193" y="27"/>
                  </a:cubicBezTo>
                  <a:cubicBezTo>
                    <a:pt x="196" y="33"/>
                    <a:pt x="200" y="38"/>
                    <a:pt x="204" y="43"/>
                  </a:cubicBezTo>
                  <a:cubicBezTo>
                    <a:pt x="207" y="48"/>
                    <a:pt x="210" y="55"/>
                    <a:pt x="213" y="61"/>
                  </a:cubicBezTo>
                  <a:moveTo>
                    <a:pt x="295" y="72"/>
                  </a:moveTo>
                  <a:cubicBezTo>
                    <a:pt x="292" y="72"/>
                    <a:pt x="289" y="72"/>
                    <a:pt x="286" y="72"/>
                  </a:cubicBezTo>
                  <a:cubicBezTo>
                    <a:pt x="286" y="71"/>
                    <a:pt x="286" y="71"/>
                    <a:pt x="286" y="71"/>
                  </a:cubicBezTo>
                  <a:cubicBezTo>
                    <a:pt x="280" y="62"/>
                    <a:pt x="274" y="54"/>
                    <a:pt x="267" y="45"/>
                  </a:cubicBezTo>
                  <a:cubicBezTo>
                    <a:pt x="264" y="40"/>
                    <a:pt x="260" y="36"/>
                    <a:pt x="257" y="31"/>
                  </a:cubicBezTo>
                  <a:cubicBezTo>
                    <a:pt x="255" y="29"/>
                    <a:pt x="254" y="28"/>
                    <a:pt x="253" y="26"/>
                  </a:cubicBezTo>
                  <a:cubicBezTo>
                    <a:pt x="259" y="32"/>
                    <a:pt x="265" y="40"/>
                    <a:pt x="271" y="46"/>
                  </a:cubicBezTo>
                  <a:cubicBezTo>
                    <a:pt x="279" y="55"/>
                    <a:pt x="288" y="63"/>
                    <a:pt x="295" y="72"/>
                  </a:cubicBezTo>
                  <a:cubicBezTo>
                    <a:pt x="295" y="72"/>
                    <a:pt x="295" y="72"/>
                    <a:pt x="295" y="72"/>
                  </a:cubicBezTo>
                  <a:moveTo>
                    <a:pt x="215" y="51"/>
                  </a:moveTo>
                  <a:cubicBezTo>
                    <a:pt x="215" y="51"/>
                    <a:pt x="214" y="50"/>
                    <a:pt x="212" y="47"/>
                  </a:cubicBezTo>
                  <a:cubicBezTo>
                    <a:pt x="209" y="44"/>
                    <a:pt x="208" y="40"/>
                    <a:pt x="206" y="37"/>
                  </a:cubicBezTo>
                  <a:cubicBezTo>
                    <a:pt x="203" y="33"/>
                    <a:pt x="199" y="30"/>
                    <a:pt x="196" y="27"/>
                  </a:cubicBezTo>
                  <a:cubicBezTo>
                    <a:pt x="197" y="26"/>
                    <a:pt x="199" y="26"/>
                    <a:pt x="200" y="26"/>
                  </a:cubicBezTo>
                  <a:cubicBezTo>
                    <a:pt x="200" y="26"/>
                    <a:pt x="200" y="26"/>
                    <a:pt x="200" y="26"/>
                  </a:cubicBezTo>
                  <a:cubicBezTo>
                    <a:pt x="204" y="31"/>
                    <a:pt x="207" y="35"/>
                    <a:pt x="210" y="40"/>
                  </a:cubicBezTo>
                  <a:cubicBezTo>
                    <a:pt x="212" y="42"/>
                    <a:pt x="216" y="51"/>
                    <a:pt x="215" y="51"/>
                  </a:cubicBezTo>
                  <a:moveTo>
                    <a:pt x="216" y="49"/>
                  </a:moveTo>
                  <a:cubicBezTo>
                    <a:pt x="213" y="41"/>
                    <a:pt x="207" y="33"/>
                    <a:pt x="201" y="25"/>
                  </a:cubicBezTo>
                  <a:cubicBezTo>
                    <a:pt x="203" y="25"/>
                    <a:pt x="204" y="25"/>
                    <a:pt x="205" y="25"/>
                  </a:cubicBezTo>
                  <a:cubicBezTo>
                    <a:pt x="206" y="24"/>
                    <a:pt x="207" y="24"/>
                    <a:pt x="208" y="24"/>
                  </a:cubicBezTo>
                  <a:cubicBezTo>
                    <a:pt x="212" y="32"/>
                    <a:pt x="215" y="41"/>
                    <a:pt x="216" y="49"/>
                  </a:cubicBezTo>
                  <a:moveTo>
                    <a:pt x="217" y="72"/>
                  </a:moveTo>
                  <a:cubicBezTo>
                    <a:pt x="226" y="57"/>
                    <a:pt x="221" y="38"/>
                    <a:pt x="213" y="23"/>
                  </a:cubicBezTo>
                  <a:cubicBezTo>
                    <a:pt x="216" y="22"/>
                    <a:pt x="218" y="22"/>
                    <a:pt x="221" y="21"/>
                  </a:cubicBezTo>
                  <a:cubicBezTo>
                    <a:pt x="230" y="36"/>
                    <a:pt x="231" y="56"/>
                    <a:pt x="224" y="72"/>
                  </a:cubicBezTo>
                  <a:cubicBezTo>
                    <a:pt x="221" y="72"/>
                    <a:pt x="219" y="72"/>
                    <a:pt x="217" y="72"/>
                  </a:cubicBezTo>
                  <a:moveTo>
                    <a:pt x="285" y="72"/>
                  </a:moveTo>
                  <a:cubicBezTo>
                    <a:pt x="282" y="72"/>
                    <a:pt x="279" y="71"/>
                    <a:pt x="276" y="71"/>
                  </a:cubicBezTo>
                  <a:cubicBezTo>
                    <a:pt x="277" y="71"/>
                    <a:pt x="277" y="71"/>
                    <a:pt x="277" y="70"/>
                  </a:cubicBezTo>
                  <a:cubicBezTo>
                    <a:pt x="266" y="52"/>
                    <a:pt x="251" y="37"/>
                    <a:pt x="238" y="21"/>
                  </a:cubicBezTo>
                  <a:cubicBezTo>
                    <a:pt x="240" y="24"/>
                    <a:pt x="245" y="27"/>
                    <a:pt x="248" y="31"/>
                  </a:cubicBezTo>
                  <a:cubicBezTo>
                    <a:pt x="252" y="35"/>
                    <a:pt x="256" y="40"/>
                    <a:pt x="260" y="45"/>
                  </a:cubicBezTo>
                  <a:cubicBezTo>
                    <a:pt x="267" y="54"/>
                    <a:pt x="277" y="62"/>
                    <a:pt x="285" y="71"/>
                  </a:cubicBezTo>
                  <a:cubicBezTo>
                    <a:pt x="285" y="72"/>
                    <a:pt x="285" y="72"/>
                    <a:pt x="285" y="72"/>
                  </a:cubicBezTo>
                  <a:moveTo>
                    <a:pt x="247" y="56"/>
                  </a:moveTo>
                  <a:cubicBezTo>
                    <a:pt x="243" y="52"/>
                    <a:pt x="239" y="48"/>
                    <a:pt x="234" y="45"/>
                  </a:cubicBezTo>
                  <a:cubicBezTo>
                    <a:pt x="234" y="45"/>
                    <a:pt x="234" y="45"/>
                    <a:pt x="234" y="45"/>
                  </a:cubicBezTo>
                  <a:cubicBezTo>
                    <a:pt x="234" y="36"/>
                    <a:pt x="231" y="28"/>
                    <a:pt x="226" y="20"/>
                  </a:cubicBezTo>
                  <a:cubicBezTo>
                    <a:pt x="229" y="20"/>
                    <a:pt x="232" y="19"/>
                    <a:pt x="235" y="19"/>
                  </a:cubicBezTo>
                  <a:cubicBezTo>
                    <a:pt x="235" y="19"/>
                    <a:pt x="235" y="19"/>
                    <a:pt x="235" y="19"/>
                  </a:cubicBezTo>
                  <a:cubicBezTo>
                    <a:pt x="241" y="28"/>
                    <a:pt x="248" y="35"/>
                    <a:pt x="255" y="43"/>
                  </a:cubicBezTo>
                  <a:cubicBezTo>
                    <a:pt x="261" y="51"/>
                    <a:pt x="269" y="61"/>
                    <a:pt x="274" y="68"/>
                  </a:cubicBezTo>
                  <a:cubicBezTo>
                    <a:pt x="268" y="60"/>
                    <a:pt x="260" y="54"/>
                    <a:pt x="253" y="46"/>
                  </a:cubicBezTo>
                  <a:cubicBezTo>
                    <a:pt x="245" y="37"/>
                    <a:pt x="238" y="28"/>
                    <a:pt x="229" y="21"/>
                  </a:cubicBezTo>
                  <a:cubicBezTo>
                    <a:pt x="229" y="21"/>
                    <a:pt x="229" y="21"/>
                    <a:pt x="229" y="21"/>
                  </a:cubicBezTo>
                  <a:cubicBezTo>
                    <a:pt x="228" y="21"/>
                    <a:pt x="228" y="21"/>
                    <a:pt x="228" y="22"/>
                  </a:cubicBezTo>
                  <a:cubicBezTo>
                    <a:pt x="229" y="23"/>
                    <a:pt x="230" y="24"/>
                    <a:pt x="231" y="24"/>
                  </a:cubicBezTo>
                  <a:cubicBezTo>
                    <a:pt x="231" y="25"/>
                    <a:pt x="231" y="25"/>
                    <a:pt x="231" y="25"/>
                  </a:cubicBezTo>
                  <a:cubicBezTo>
                    <a:pt x="237" y="31"/>
                    <a:pt x="242" y="38"/>
                    <a:pt x="247" y="45"/>
                  </a:cubicBezTo>
                  <a:cubicBezTo>
                    <a:pt x="253" y="53"/>
                    <a:pt x="259" y="59"/>
                    <a:pt x="265" y="67"/>
                  </a:cubicBezTo>
                  <a:cubicBezTo>
                    <a:pt x="266" y="68"/>
                    <a:pt x="266" y="68"/>
                    <a:pt x="266" y="68"/>
                  </a:cubicBezTo>
                  <a:cubicBezTo>
                    <a:pt x="266" y="68"/>
                    <a:pt x="261" y="64"/>
                    <a:pt x="261" y="63"/>
                  </a:cubicBezTo>
                  <a:cubicBezTo>
                    <a:pt x="256" y="59"/>
                    <a:pt x="252" y="55"/>
                    <a:pt x="248" y="51"/>
                  </a:cubicBezTo>
                  <a:cubicBezTo>
                    <a:pt x="242" y="45"/>
                    <a:pt x="240" y="38"/>
                    <a:pt x="233" y="33"/>
                  </a:cubicBezTo>
                  <a:cubicBezTo>
                    <a:pt x="233" y="33"/>
                    <a:pt x="233" y="33"/>
                    <a:pt x="233" y="33"/>
                  </a:cubicBezTo>
                  <a:cubicBezTo>
                    <a:pt x="233" y="33"/>
                    <a:pt x="232" y="33"/>
                    <a:pt x="232" y="34"/>
                  </a:cubicBezTo>
                  <a:cubicBezTo>
                    <a:pt x="238" y="41"/>
                    <a:pt x="242" y="49"/>
                    <a:pt x="247" y="56"/>
                  </a:cubicBezTo>
                  <a:moveTo>
                    <a:pt x="306" y="72"/>
                  </a:moveTo>
                  <a:cubicBezTo>
                    <a:pt x="306" y="72"/>
                    <a:pt x="307" y="72"/>
                    <a:pt x="306" y="71"/>
                  </a:cubicBezTo>
                  <a:cubicBezTo>
                    <a:pt x="301" y="60"/>
                    <a:pt x="291" y="52"/>
                    <a:pt x="285" y="42"/>
                  </a:cubicBezTo>
                  <a:cubicBezTo>
                    <a:pt x="282" y="38"/>
                    <a:pt x="279" y="34"/>
                    <a:pt x="276" y="30"/>
                  </a:cubicBezTo>
                  <a:cubicBezTo>
                    <a:pt x="273" y="26"/>
                    <a:pt x="268" y="17"/>
                    <a:pt x="266" y="15"/>
                  </a:cubicBezTo>
                  <a:cubicBezTo>
                    <a:pt x="276" y="24"/>
                    <a:pt x="284" y="34"/>
                    <a:pt x="293" y="43"/>
                  </a:cubicBezTo>
                  <a:cubicBezTo>
                    <a:pt x="297" y="48"/>
                    <a:pt x="302" y="53"/>
                    <a:pt x="306" y="58"/>
                  </a:cubicBezTo>
                  <a:cubicBezTo>
                    <a:pt x="308" y="61"/>
                    <a:pt x="310" y="64"/>
                    <a:pt x="312" y="66"/>
                  </a:cubicBezTo>
                  <a:cubicBezTo>
                    <a:pt x="313" y="68"/>
                    <a:pt x="314" y="69"/>
                    <a:pt x="316" y="70"/>
                  </a:cubicBezTo>
                  <a:cubicBezTo>
                    <a:pt x="316" y="71"/>
                    <a:pt x="316" y="71"/>
                    <a:pt x="316" y="71"/>
                  </a:cubicBezTo>
                  <a:cubicBezTo>
                    <a:pt x="316" y="72"/>
                    <a:pt x="316" y="72"/>
                    <a:pt x="317" y="73"/>
                  </a:cubicBezTo>
                  <a:cubicBezTo>
                    <a:pt x="314" y="72"/>
                    <a:pt x="311" y="72"/>
                    <a:pt x="308" y="72"/>
                  </a:cubicBezTo>
                  <a:cubicBezTo>
                    <a:pt x="307" y="72"/>
                    <a:pt x="307" y="72"/>
                    <a:pt x="306" y="72"/>
                  </a:cubicBezTo>
                  <a:moveTo>
                    <a:pt x="278" y="62"/>
                  </a:moveTo>
                  <a:cubicBezTo>
                    <a:pt x="271" y="55"/>
                    <a:pt x="264" y="47"/>
                    <a:pt x="257" y="39"/>
                  </a:cubicBezTo>
                  <a:cubicBezTo>
                    <a:pt x="250" y="31"/>
                    <a:pt x="244" y="24"/>
                    <a:pt x="236" y="18"/>
                  </a:cubicBezTo>
                  <a:cubicBezTo>
                    <a:pt x="242" y="17"/>
                    <a:pt x="248" y="16"/>
                    <a:pt x="253" y="15"/>
                  </a:cubicBezTo>
                  <a:cubicBezTo>
                    <a:pt x="258" y="24"/>
                    <a:pt x="266" y="30"/>
                    <a:pt x="271" y="39"/>
                  </a:cubicBezTo>
                  <a:cubicBezTo>
                    <a:pt x="276" y="47"/>
                    <a:pt x="282" y="54"/>
                    <a:pt x="287" y="61"/>
                  </a:cubicBezTo>
                  <a:cubicBezTo>
                    <a:pt x="287" y="60"/>
                    <a:pt x="286" y="60"/>
                    <a:pt x="285" y="59"/>
                  </a:cubicBezTo>
                  <a:cubicBezTo>
                    <a:pt x="281" y="55"/>
                    <a:pt x="276" y="50"/>
                    <a:pt x="272" y="45"/>
                  </a:cubicBezTo>
                  <a:cubicBezTo>
                    <a:pt x="263" y="36"/>
                    <a:pt x="255" y="26"/>
                    <a:pt x="246" y="18"/>
                  </a:cubicBezTo>
                  <a:cubicBezTo>
                    <a:pt x="246" y="17"/>
                    <a:pt x="246" y="17"/>
                    <a:pt x="246" y="17"/>
                  </a:cubicBezTo>
                  <a:cubicBezTo>
                    <a:pt x="245" y="17"/>
                    <a:pt x="245" y="18"/>
                    <a:pt x="245" y="18"/>
                  </a:cubicBezTo>
                  <a:cubicBezTo>
                    <a:pt x="252" y="28"/>
                    <a:pt x="259" y="37"/>
                    <a:pt x="266" y="46"/>
                  </a:cubicBezTo>
                  <a:cubicBezTo>
                    <a:pt x="270" y="51"/>
                    <a:pt x="274" y="57"/>
                    <a:pt x="278" y="62"/>
                  </a:cubicBezTo>
                  <a:moveTo>
                    <a:pt x="290" y="52"/>
                  </a:moveTo>
                  <a:cubicBezTo>
                    <a:pt x="287" y="48"/>
                    <a:pt x="283" y="45"/>
                    <a:pt x="280" y="41"/>
                  </a:cubicBezTo>
                  <a:cubicBezTo>
                    <a:pt x="273" y="31"/>
                    <a:pt x="263" y="24"/>
                    <a:pt x="255" y="15"/>
                  </a:cubicBezTo>
                  <a:cubicBezTo>
                    <a:pt x="258" y="15"/>
                    <a:pt x="261" y="14"/>
                    <a:pt x="264" y="14"/>
                  </a:cubicBezTo>
                  <a:cubicBezTo>
                    <a:pt x="269" y="25"/>
                    <a:pt x="278" y="35"/>
                    <a:pt x="285" y="45"/>
                  </a:cubicBezTo>
                  <a:cubicBezTo>
                    <a:pt x="287" y="48"/>
                    <a:pt x="288" y="50"/>
                    <a:pt x="290" y="52"/>
                  </a:cubicBezTo>
                  <a:moveTo>
                    <a:pt x="334" y="73"/>
                  </a:moveTo>
                  <a:cubicBezTo>
                    <a:pt x="329" y="73"/>
                    <a:pt x="324" y="73"/>
                    <a:pt x="319" y="73"/>
                  </a:cubicBezTo>
                  <a:cubicBezTo>
                    <a:pt x="317" y="70"/>
                    <a:pt x="315" y="68"/>
                    <a:pt x="313" y="66"/>
                  </a:cubicBezTo>
                  <a:cubicBezTo>
                    <a:pt x="308" y="58"/>
                    <a:pt x="304" y="50"/>
                    <a:pt x="298" y="42"/>
                  </a:cubicBezTo>
                  <a:cubicBezTo>
                    <a:pt x="294" y="37"/>
                    <a:pt x="291" y="32"/>
                    <a:pt x="287" y="28"/>
                  </a:cubicBezTo>
                  <a:cubicBezTo>
                    <a:pt x="284" y="24"/>
                    <a:pt x="282" y="21"/>
                    <a:pt x="280" y="18"/>
                  </a:cubicBezTo>
                  <a:cubicBezTo>
                    <a:pt x="279" y="16"/>
                    <a:pt x="277" y="14"/>
                    <a:pt x="276" y="13"/>
                  </a:cubicBezTo>
                  <a:cubicBezTo>
                    <a:pt x="278" y="14"/>
                    <a:pt x="279" y="15"/>
                    <a:pt x="280" y="17"/>
                  </a:cubicBezTo>
                  <a:cubicBezTo>
                    <a:pt x="289" y="26"/>
                    <a:pt x="298" y="33"/>
                    <a:pt x="306" y="43"/>
                  </a:cubicBezTo>
                  <a:cubicBezTo>
                    <a:pt x="314" y="54"/>
                    <a:pt x="326" y="62"/>
                    <a:pt x="334" y="73"/>
                  </a:cubicBezTo>
                  <a:moveTo>
                    <a:pt x="306" y="57"/>
                  </a:moveTo>
                  <a:cubicBezTo>
                    <a:pt x="294" y="41"/>
                    <a:pt x="281" y="26"/>
                    <a:pt x="266" y="13"/>
                  </a:cubicBezTo>
                  <a:cubicBezTo>
                    <a:pt x="269" y="13"/>
                    <a:pt x="272" y="12"/>
                    <a:pt x="275" y="12"/>
                  </a:cubicBezTo>
                  <a:cubicBezTo>
                    <a:pt x="280" y="22"/>
                    <a:pt x="288" y="31"/>
                    <a:pt x="295" y="41"/>
                  </a:cubicBezTo>
                  <a:cubicBezTo>
                    <a:pt x="299" y="46"/>
                    <a:pt x="303" y="51"/>
                    <a:pt x="306" y="57"/>
                  </a:cubicBezTo>
                  <a:moveTo>
                    <a:pt x="329" y="65"/>
                  </a:moveTo>
                  <a:cubicBezTo>
                    <a:pt x="321" y="56"/>
                    <a:pt x="312" y="48"/>
                    <a:pt x="305" y="39"/>
                  </a:cubicBezTo>
                  <a:cubicBezTo>
                    <a:pt x="301" y="34"/>
                    <a:pt x="295" y="29"/>
                    <a:pt x="290" y="24"/>
                  </a:cubicBezTo>
                  <a:cubicBezTo>
                    <a:pt x="285" y="20"/>
                    <a:pt x="282" y="16"/>
                    <a:pt x="277" y="12"/>
                  </a:cubicBezTo>
                  <a:cubicBezTo>
                    <a:pt x="280" y="11"/>
                    <a:pt x="283" y="11"/>
                    <a:pt x="285" y="11"/>
                  </a:cubicBezTo>
                  <a:cubicBezTo>
                    <a:pt x="292" y="21"/>
                    <a:pt x="300" y="30"/>
                    <a:pt x="307" y="39"/>
                  </a:cubicBezTo>
                  <a:cubicBezTo>
                    <a:pt x="312" y="44"/>
                    <a:pt x="317" y="49"/>
                    <a:pt x="321" y="55"/>
                  </a:cubicBezTo>
                  <a:cubicBezTo>
                    <a:pt x="324" y="58"/>
                    <a:pt x="326" y="61"/>
                    <a:pt x="329" y="65"/>
                  </a:cubicBezTo>
                  <a:moveTo>
                    <a:pt x="336" y="73"/>
                  </a:moveTo>
                  <a:cubicBezTo>
                    <a:pt x="329" y="62"/>
                    <a:pt x="321" y="52"/>
                    <a:pt x="313" y="42"/>
                  </a:cubicBezTo>
                  <a:cubicBezTo>
                    <a:pt x="308" y="37"/>
                    <a:pt x="303" y="31"/>
                    <a:pt x="299" y="26"/>
                  </a:cubicBezTo>
                  <a:cubicBezTo>
                    <a:pt x="295" y="22"/>
                    <a:pt x="291" y="14"/>
                    <a:pt x="287" y="10"/>
                  </a:cubicBezTo>
                  <a:cubicBezTo>
                    <a:pt x="287" y="10"/>
                    <a:pt x="287" y="10"/>
                    <a:pt x="287" y="10"/>
                  </a:cubicBezTo>
                  <a:cubicBezTo>
                    <a:pt x="310" y="28"/>
                    <a:pt x="325" y="54"/>
                    <a:pt x="347" y="73"/>
                  </a:cubicBezTo>
                  <a:cubicBezTo>
                    <a:pt x="346" y="73"/>
                    <a:pt x="346" y="73"/>
                    <a:pt x="346" y="73"/>
                  </a:cubicBezTo>
                  <a:cubicBezTo>
                    <a:pt x="342" y="73"/>
                    <a:pt x="339" y="73"/>
                    <a:pt x="336" y="73"/>
                  </a:cubicBezTo>
                  <a:moveTo>
                    <a:pt x="348" y="72"/>
                  </a:moveTo>
                  <a:cubicBezTo>
                    <a:pt x="348" y="72"/>
                    <a:pt x="348" y="72"/>
                    <a:pt x="348" y="72"/>
                  </a:cubicBezTo>
                  <a:cubicBezTo>
                    <a:pt x="341" y="61"/>
                    <a:pt x="333" y="51"/>
                    <a:pt x="324" y="42"/>
                  </a:cubicBezTo>
                  <a:cubicBezTo>
                    <a:pt x="315" y="32"/>
                    <a:pt x="306" y="18"/>
                    <a:pt x="297" y="10"/>
                  </a:cubicBezTo>
                  <a:cubicBezTo>
                    <a:pt x="308" y="20"/>
                    <a:pt x="320" y="30"/>
                    <a:pt x="330" y="41"/>
                  </a:cubicBezTo>
                  <a:cubicBezTo>
                    <a:pt x="339" y="51"/>
                    <a:pt x="346" y="62"/>
                    <a:pt x="356" y="71"/>
                  </a:cubicBezTo>
                  <a:cubicBezTo>
                    <a:pt x="357" y="71"/>
                    <a:pt x="357" y="71"/>
                    <a:pt x="357" y="71"/>
                  </a:cubicBezTo>
                  <a:cubicBezTo>
                    <a:pt x="354" y="72"/>
                    <a:pt x="351" y="72"/>
                    <a:pt x="348" y="72"/>
                  </a:cubicBezTo>
                  <a:moveTo>
                    <a:pt x="402" y="33"/>
                  </a:moveTo>
                  <a:cubicBezTo>
                    <a:pt x="402" y="33"/>
                    <a:pt x="401" y="32"/>
                    <a:pt x="398" y="30"/>
                  </a:cubicBezTo>
                  <a:cubicBezTo>
                    <a:pt x="391" y="23"/>
                    <a:pt x="385" y="16"/>
                    <a:pt x="378" y="10"/>
                  </a:cubicBezTo>
                  <a:cubicBezTo>
                    <a:pt x="380" y="10"/>
                    <a:pt x="381" y="10"/>
                    <a:pt x="382" y="11"/>
                  </a:cubicBezTo>
                  <a:cubicBezTo>
                    <a:pt x="386" y="14"/>
                    <a:pt x="389" y="18"/>
                    <a:pt x="393" y="22"/>
                  </a:cubicBezTo>
                  <a:cubicBezTo>
                    <a:pt x="395" y="24"/>
                    <a:pt x="396" y="27"/>
                    <a:pt x="398" y="29"/>
                  </a:cubicBezTo>
                  <a:cubicBezTo>
                    <a:pt x="399" y="31"/>
                    <a:pt x="402" y="33"/>
                    <a:pt x="402" y="33"/>
                  </a:cubicBezTo>
                  <a:moveTo>
                    <a:pt x="345" y="70"/>
                  </a:moveTo>
                  <a:cubicBezTo>
                    <a:pt x="345" y="70"/>
                    <a:pt x="343" y="67"/>
                    <a:pt x="341" y="66"/>
                  </a:cubicBezTo>
                  <a:cubicBezTo>
                    <a:pt x="322" y="49"/>
                    <a:pt x="309" y="27"/>
                    <a:pt x="289" y="10"/>
                  </a:cubicBezTo>
                  <a:cubicBezTo>
                    <a:pt x="291" y="10"/>
                    <a:pt x="294" y="10"/>
                    <a:pt x="296" y="9"/>
                  </a:cubicBezTo>
                  <a:cubicBezTo>
                    <a:pt x="303" y="20"/>
                    <a:pt x="312" y="30"/>
                    <a:pt x="321" y="40"/>
                  </a:cubicBezTo>
                  <a:cubicBezTo>
                    <a:pt x="326" y="46"/>
                    <a:pt x="331" y="51"/>
                    <a:pt x="336" y="57"/>
                  </a:cubicBezTo>
                  <a:cubicBezTo>
                    <a:pt x="338" y="60"/>
                    <a:pt x="341" y="64"/>
                    <a:pt x="343" y="67"/>
                  </a:cubicBezTo>
                  <a:cubicBezTo>
                    <a:pt x="345" y="69"/>
                    <a:pt x="345" y="70"/>
                    <a:pt x="345" y="70"/>
                  </a:cubicBezTo>
                  <a:moveTo>
                    <a:pt x="355" y="69"/>
                  </a:moveTo>
                  <a:cubicBezTo>
                    <a:pt x="355" y="69"/>
                    <a:pt x="354" y="67"/>
                    <a:pt x="353" y="66"/>
                  </a:cubicBezTo>
                  <a:cubicBezTo>
                    <a:pt x="350" y="63"/>
                    <a:pt x="347" y="60"/>
                    <a:pt x="345" y="57"/>
                  </a:cubicBezTo>
                  <a:cubicBezTo>
                    <a:pt x="340" y="51"/>
                    <a:pt x="336" y="45"/>
                    <a:pt x="331" y="40"/>
                  </a:cubicBezTo>
                  <a:cubicBezTo>
                    <a:pt x="321" y="28"/>
                    <a:pt x="309" y="19"/>
                    <a:pt x="298" y="9"/>
                  </a:cubicBezTo>
                  <a:cubicBezTo>
                    <a:pt x="301" y="9"/>
                    <a:pt x="303" y="9"/>
                    <a:pt x="305" y="8"/>
                  </a:cubicBezTo>
                  <a:cubicBezTo>
                    <a:pt x="311" y="18"/>
                    <a:pt x="319" y="26"/>
                    <a:pt x="327" y="34"/>
                  </a:cubicBezTo>
                  <a:cubicBezTo>
                    <a:pt x="332" y="39"/>
                    <a:pt x="335" y="45"/>
                    <a:pt x="340" y="50"/>
                  </a:cubicBezTo>
                  <a:cubicBezTo>
                    <a:pt x="344" y="55"/>
                    <a:pt x="350" y="60"/>
                    <a:pt x="354" y="66"/>
                  </a:cubicBezTo>
                  <a:cubicBezTo>
                    <a:pt x="355" y="68"/>
                    <a:pt x="355" y="69"/>
                    <a:pt x="355" y="69"/>
                  </a:cubicBezTo>
                  <a:moveTo>
                    <a:pt x="363" y="68"/>
                  </a:moveTo>
                  <a:cubicBezTo>
                    <a:pt x="363" y="68"/>
                    <a:pt x="363" y="67"/>
                    <a:pt x="361" y="66"/>
                  </a:cubicBezTo>
                  <a:cubicBezTo>
                    <a:pt x="352" y="55"/>
                    <a:pt x="343" y="44"/>
                    <a:pt x="333" y="34"/>
                  </a:cubicBezTo>
                  <a:cubicBezTo>
                    <a:pt x="328" y="29"/>
                    <a:pt x="322" y="25"/>
                    <a:pt x="317" y="20"/>
                  </a:cubicBezTo>
                  <a:cubicBezTo>
                    <a:pt x="313" y="16"/>
                    <a:pt x="311" y="12"/>
                    <a:pt x="307" y="8"/>
                  </a:cubicBezTo>
                  <a:cubicBezTo>
                    <a:pt x="309" y="8"/>
                    <a:pt x="312" y="8"/>
                    <a:pt x="314" y="8"/>
                  </a:cubicBezTo>
                  <a:cubicBezTo>
                    <a:pt x="324" y="18"/>
                    <a:pt x="332" y="30"/>
                    <a:pt x="341" y="41"/>
                  </a:cubicBezTo>
                  <a:cubicBezTo>
                    <a:pt x="345" y="46"/>
                    <a:pt x="348" y="51"/>
                    <a:pt x="353" y="55"/>
                  </a:cubicBezTo>
                  <a:cubicBezTo>
                    <a:pt x="354" y="57"/>
                    <a:pt x="356" y="59"/>
                    <a:pt x="358" y="61"/>
                  </a:cubicBezTo>
                  <a:cubicBezTo>
                    <a:pt x="359" y="62"/>
                    <a:pt x="364" y="68"/>
                    <a:pt x="363" y="68"/>
                  </a:cubicBezTo>
                  <a:moveTo>
                    <a:pt x="379" y="18"/>
                  </a:moveTo>
                  <a:cubicBezTo>
                    <a:pt x="376" y="14"/>
                    <a:pt x="372" y="11"/>
                    <a:pt x="368" y="7"/>
                  </a:cubicBezTo>
                  <a:cubicBezTo>
                    <a:pt x="369" y="7"/>
                    <a:pt x="370" y="8"/>
                    <a:pt x="371" y="8"/>
                  </a:cubicBezTo>
                  <a:cubicBezTo>
                    <a:pt x="371" y="8"/>
                    <a:pt x="372" y="8"/>
                    <a:pt x="372" y="8"/>
                  </a:cubicBezTo>
                  <a:cubicBezTo>
                    <a:pt x="374" y="11"/>
                    <a:pt x="377" y="15"/>
                    <a:pt x="379" y="18"/>
                  </a:cubicBezTo>
                  <a:moveTo>
                    <a:pt x="396" y="51"/>
                  </a:moveTo>
                  <a:cubicBezTo>
                    <a:pt x="397" y="51"/>
                    <a:pt x="397" y="50"/>
                    <a:pt x="397" y="50"/>
                  </a:cubicBezTo>
                  <a:cubicBezTo>
                    <a:pt x="389" y="34"/>
                    <a:pt x="376" y="22"/>
                    <a:pt x="366" y="7"/>
                  </a:cubicBezTo>
                  <a:cubicBezTo>
                    <a:pt x="366" y="7"/>
                    <a:pt x="366" y="7"/>
                    <a:pt x="366" y="7"/>
                  </a:cubicBezTo>
                  <a:cubicBezTo>
                    <a:pt x="370" y="12"/>
                    <a:pt x="377" y="18"/>
                    <a:pt x="382" y="23"/>
                  </a:cubicBezTo>
                  <a:cubicBezTo>
                    <a:pt x="387" y="28"/>
                    <a:pt x="391" y="33"/>
                    <a:pt x="395" y="37"/>
                  </a:cubicBezTo>
                  <a:cubicBezTo>
                    <a:pt x="395" y="40"/>
                    <a:pt x="396" y="42"/>
                    <a:pt x="397" y="42"/>
                  </a:cubicBezTo>
                  <a:cubicBezTo>
                    <a:pt x="398" y="42"/>
                    <a:pt x="398" y="42"/>
                    <a:pt x="398" y="42"/>
                  </a:cubicBezTo>
                  <a:cubicBezTo>
                    <a:pt x="398" y="42"/>
                    <a:pt x="399" y="43"/>
                    <a:pt x="400" y="44"/>
                  </a:cubicBezTo>
                  <a:cubicBezTo>
                    <a:pt x="400" y="44"/>
                    <a:pt x="400" y="44"/>
                    <a:pt x="400" y="44"/>
                  </a:cubicBezTo>
                  <a:cubicBezTo>
                    <a:pt x="401" y="44"/>
                    <a:pt x="401" y="44"/>
                    <a:pt x="401" y="43"/>
                  </a:cubicBezTo>
                  <a:cubicBezTo>
                    <a:pt x="392" y="31"/>
                    <a:pt x="382" y="21"/>
                    <a:pt x="374" y="8"/>
                  </a:cubicBezTo>
                  <a:cubicBezTo>
                    <a:pt x="375" y="9"/>
                    <a:pt x="375" y="9"/>
                    <a:pt x="375" y="9"/>
                  </a:cubicBezTo>
                  <a:cubicBezTo>
                    <a:pt x="377" y="10"/>
                    <a:pt x="379" y="12"/>
                    <a:pt x="381" y="14"/>
                  </a:cubicBezTo>
                  <a:cubicBezTo>
                    <a:pt x="384" y="17"/>
                    <a:pt x="386" y="19"/>
                    <a:pt x="389" y="22"/>
                  </a:cubicBezTo>
                  <a:cubicBezTo>
                    <a:pt x="393" y="27"/>
                    <a:pt x="398" y="32"/>
                    <a:pt x="404" y="36"/>
                  </a:cubicBezTo>
                  <a:cubicBezTo>
                    <a:pt x="404" y="36"/>
                    <a:pt x="404" y="36"/>
                    <a:pt x="404" y="36"/>
                  </a:cubicBezTo>
                  <a:cubicBezTo>
                    <a:pt x="405" y="36"/>
                    <a:pt x="405" y="35"/>
                    <a:pt x="405" y="35"/>
                  </a:cubicBezTo>
                  <a:cubicBezTo>
                    <a:pt x="398" y="27"/>
                    <a:pt x="393" y="19"/>
                    <a:pt x="386" y="12"/>
                  </a:cubicBezTo>
                  <a:cubicBezTo>
                    <a:pt x="401" y="19"/>
                    <a:pt x="412" y="31"/>
                    <a:pt x="401" y="49"/>
                  </a:cubicBezTo>
                  <a:cubicBezTo>
                    <a:pt x="399" y="52"/>
                    <a:pt x="397" y="55"/>
                    <a:pt x="394" y="57"/>
                  </a:cubicBezTo>
                  <a:cubicBezTo>
                    <a:pt x="394" y="57"/>
                    <a:pt x="394" y="57"/>
                    <a:pt x="394" y="57"/>
                  </a:cubicBezTo>
                  <a:cubicBezTo>
                    <a:pt x="387" y="48"/>
                    <a:pt x="380" y="39"/>
                    <a:pt x="373" y="30"/>
                  </a:cubicBezTo>
                  <a:cubicBezTo>
                    <a:pt x="370" y="26"/>
                    <a:pt x="367" y="22"/>
                    <a:pt x="365" y="18"/>
                  </a:cubicBezTo>
                  <a:cubicBezTo>
                    <a:pt x="364" y="17"/>
                    <a:pt x="362" y="15"/>
                    <a:pt x="361" y="13"/>
                  </a:cubicBezTo>
                  <a:cubicBezTo>
                    <a:pt x="361" y="13"/>
                    <a:pt x="356" y="7"/>
                    <a:pt x="357" y="7"/>
                  </a:cubicBezTo>
                  <a:cubicBezTo>
                    <a:pt x="357" y="7"/>
                    <a:pt x="358" y="8"/>
                    <a:pt x="358" y="8"/>
                  </a:cubicBezTo>
                  <a:cubicBezTo>
                    <a:pt x="364" y="13"/>
                    <a:pt x="368" y="21"/>
                    <a:pt x="373" y="26"/>
                  </a:cubicBezTo>
                  <a:cubicBezTo>
                    <a:pt x="381" y="34"/>
                    <a:pt x="388" y="42"/>
                    <a:pt x="396" y="51"/>
                  </a:cubicBezTo>
                  <a:cubicBezTo>
                    <a:pt x="396" y="51"/>
                    <a:pt x="396" y="51"/>
                    <a:pt x="396" y="51"/>
                  </a:cubicBezTo>
                  <a:moveTo>
                    <a:pt x="386" y="63"/>
                  </a:moveTo>
                  <a:cubicBezTo>
                    <a:pt x="387" y="62"/>
                    <a:pt x="387" y="62"/>
                    <a:pt x="387" y="62"/>
                  </a:cubicBezTo>
                  <a:cubicBezTo>
                    <a:pt x="380" y="52"/>
                    <a:pt x="373" y="43"/>
                    <a:pt x="366" y="34"/>
                  </a:cubicBezTo>
                  <a:cubicBezTo>
                    <a:pt x="362" y="29"/>
                    <a:pt x="358" y="23"/>
                    <a:pt x="354" y="18"/>
                  </a:cubicBezTo>
                  <a:cubicBezTo>
                    <a:pt x="352" y="15"/>
                    <a:pt x="350" y="12"/>
                    <a:pt x="348" y="10"/>
                  </a:cubicBezTo>
                  <a:cubicBezTo>
                    <a:pt x="347" y="8"/>
                    <a:pt x="345" y="7"/>
                    <a:pt x="346" y="7"/>
                  </a:cubicBezTo>
                  <a:cubicBezTo>
                    <a:pt x="346" y="7"/>
                    <a:pt x="346" y="7"/>
                    <a:pt x="348" y="8"/>
                  </a:cubicBezTo>
                  <a:cubicBezTo>
                    <a:pt x="364" y="20"/>
                    <a:pt x="375" y="39"/>
                    <a:pt x="389" y="54"/>
                  </a:cubicBezTo>
                  <a:cubicBezTo>
                    <a:pt x="389" y="55"/>
                    <a:pt x="390" y="55"/>
                    <a:pt x="390" y="55"/>
                  </a:cubicBezTo>
                  <a:cubicBezTo>
                    <a:pt x="391" y="56"/>
                    <a:pt x="392" y="57"/>
                    <a:pt x="393" y="58"/>
                  </a:cubicBezTo>
                  <a:cubicBezTo>
                    <a:pt x="393" y="58"/>
                    <a:pt x="393" y="58"/>
                    <a:pt x="393" y="58"/>
                  </a:cubicBezTo>
                  <a:cubicBezTo>
                    <a:pt x="391" y="60"/>
                    <a:pt x="389" y="61"/>
                    <a:pt x="386" y="63"/>
                  </a:cubicBezTo>
                  <a:moveTo>
                    <a:pt x="317" y="8"/>
                  </a:moveTo>
                  <a:cubicBezTo>
                    <a:pt x="316" y="8"/>
                    <a:pt x="316" y="8"/>
                    <a:pt x="316" y="7"/>
                  </a:cubicBezTo>
                  <a:cubicBezTo>
                    <a:pt x="320" y="7"/>
                    <a:pt x="324" y="7"/>
                    <a:pt x="328" y="7"/>
                  </a:cubicBezTo>
                  <a:cubicBezTo>
                    <a:pt x="339" y="26"/>
                    <a:pt x="356" y="41"/>
                    <a:pt x="367" y="60"/>
                  </a:cubicBezTo>
                  <a:cubicBezTo>
                    <a:pt x="365" y="56"/>
                    <a:pt x="358" y="52"/>
                    <a:pt x="355" y="49"/>
                  </a:cubicBezTo>
                  <a:cubicBezTo>
                    <a:pt x="350" y="44"/>
                    <a:pt x="346" y="40"/>
                    <a:pt x="341" y="35"/>
                  </a:cubicBezTo>
                  <a:cubicBezTo>
                    <a:pt x="334" y="27"/>
                    <a:pt x="326" y="18"/>
                    <a:pt x="319" y="11"/>
                  </a:cubicBezTo>
                  <a:cubicBezTo>
                    <a:pt x="318" y="9"/>
                    <a:pt x="317" y="8"/>
                    <a:pt x="317" y="8"/>
                  </a:cubicBezTo>
                  <a:cubicBezTo>
                    <a:pt x="317" y="8"/>
                    <a:pt x="317" y="8"/>
                    <a:pt x="317" y="8"/>
                  </a:cubicBezTo>
                  <a:moveTo>
                    <a:pt x="394" y="46"/>
                  </a:moveTo>
                  <a:cubicBezTo>
                    <a:pt x="393" y="46"/>
                    <a:pt x="393" y="45"/>
                    <a:pt x="392" y="45"/>
                  </a:cubicBezTo>
                  <a:cubicBezTo>
                    <a:pt x="385" y="37"/>
                    <a:pt x="378" y="29"/>
                    <a:pt x="371" y="21"/>
                  </a:cubicBezTo>
                  <a:cubicBezTo>
                    <a:pt x="366" y="16"/>
                    <a:pt x="363" y="11"/>
                    <a:pt x="358" y="6"/>
                  </a:cubicBezTo>
                  <a:cubicBezTo>
                    <a:pt x="360" y="6"/>
                    <a:pt x="362" y="7"/>
                    <a:pt x="364" y="7"/>
                  </a:cubicBezTo>
                  <a:cubicBezTo>
                    <a:pt x="369" y="13"/>
                    <a:pt x="374" y="19"/>
                    <a:pt x="379" y="26"/>
                  </a:cubicBezTo>
                  <a:cubicBezTo>
                    <a:pt x="382" y="30"/>
                    <a:pt x="386" y="35"/>
                    <a:pt x="390" y="40"/>
                  </a:cubicBezTo>
                  <a:cubicBezTo>
                    <a:pt x="391" y="41"/>
                    <a:pt x="392" y="43"/>
                    <a:pt x="393" y="45"/>
                  </a:cubicBezTo>
                  <a:cubicBezTo>
                    <a:pt x="393" y="46"/>
                    <a:pt x="394" y="46"/>
                    <a:pt x="394" y="46"/>
                  </a:cubicBezTo>
                  <a:moveTo>
                    <a:pt x="374" y="60"/>
                  </a:moveTo>
                  <a:cubicBezTo>
                    <a:pt x="373" y="60"/>
                    <a:pt x="373" y="59"/>
                    <a:pt x="372" y="59"/>
                  </a:cubicBezTo>
                  <a:cubicBezTo>
                    <a:pt x="364" y="52"/>
                    <a:pt x="359" y="41"/>
                    <a:pt x="352" y="33"/>
                  </a:cubicBezTo>
                  <a:cubicBezTo>
                    <a:pt x="345" y="24"/>
                    <a:pt x="338" y="15"/>
                    <a:pt x="330" y="6"/>
                  </a:cubicBezTo>
                  <a:cubicBezTo>
                    <a:pt x="332" y="6"/>
                    <a:pt x="333" y="6"/>
                    <a:pt x="334" y="6"/>
                  </a:cubicBezTo>
                  <a:cubicBezTo>
                    <a:pt x="341" y="16"/>
                    <a:pt x="349" y="25"/>
                    <a:pt x="357" y="34"/>
                  </a:cubicBezTo>
                  <a:cubicBezTo>
                    <a:pt x="361" y="40"/>
                    <a:pt x="365" y="46"/>
                    <a:pt x="368" y="52"/>
                  </a:cubicBezTo>
                  <a:cubicBezTo>
                    <a:pt x="370" y="54"/>
                    <a:pt x="371" y="57"/>
                    <a:pt x="373" y="59"/>
                  </a:cubicBezTo>
                  <a:cubicBezTo>
                    <a:pt x="374" y="60"/>
                    <a:pt x="374" y="60"/>
                    <a:pt x="374" y="60"/>
                  </a:cubicBezTo>
                  <a:moveTo>
                    <a:pt x="341" y="14"/>
                  </a:moveTo>
                  <a:cubicBezTo>
                    <a:pt x="341" y="14"/>
                    <a:pt x="336" y="7"/>
                    <a:pt x="336" y="6"/>
                  </a:cubicBezTo>
                  <a:cubicBezTo>
                    <a:pt x="336" y="6"/>
                    <a:pt x="336" y="6"/>
                    <a:pt x="336" y="6"/>
                  </a:cubicBezTo>
                  <a:cubicBezTo>
                    <a:pt x="336" y="6"/>
                    <a:pt x="336" y="6"/>
                    <a:pt x="337" y="7"/>
                  </a:cubicBezTo>
                  <a:cubicBezTo>
                    <a:pt x="345" y="14"/>
                    <a:pt x="353" y="24"/>
                    <a:pt x="361" y="32"/>
                  </a:cubicBezTo>
                  <a:cubicBezTo>
                    <a:pt x="369" y="42"/>
                    <a:pt x="377" y="52"/>
                    <a:pt x="385" y="62"/>
                  </a:cubicBezTo>
                  <a:cubicBezTo>
                    <a:pt x="386" y="63"/>
                    <a:pt x="386" y="63"/>
                    <a:pt x="386" y="63"/>
                  </a:cubicBezTo>
                  <a:cubicBezTo>
                    <a:pt x="380" y="66"/>
                    <a:pt x="373" y="68"/>
                    <a:pt x="366" y="70"/>
                  </a:cubicBezTo>
                  <a:cubicBezTo>
                    <a:pt x="362" y="61"/>
                    <a:pt x="355" y="55"/>
                    <a:pt x="349" y="49"/>
                  </a:cubicBezTo>
                  <a:cubicBezTo>
                    <a:pt x="342" y="40"/>
                    <a:pt x="335" y="32"/>
                    <a:pt x="329" y="23"/>
                  </a:cubicBezTo>
                  <a:cubicBezTo>
                    <a:pt x="332" y="27"/>
                    <a:pt x="335" y="30"/>
                    <a:pt x="338" y="33"/>
                  </a:cubicBezTo>
                  <a:cubicBezTo>
                    <a:pt x="348" y="44"/>
                    <a:pt x="358" y="54"/>
                    <a:pt x="369" y="63"/>
                  </a:cubicBezTo>
                  <a:cubicBezTo>
                    <a:pt x="369" y="63"/>
                    <a:pt x="369" y="63"/>
                    <a:pt x="369" y="63"/>
                  </a:cubicBezTo>
                  <a:cubicBezTo>
                    <a:pt x="370" y="63"/>
                    <a:pt x="370" y="63"/>
                    <a:pt x="370" y="62"/>
                  </a:cubicBezTo>
                  <a:cubicBezTo>
                    <a:pt x="364" y="51"/>
                    <a:pt x="357" y="42"/>
                    <a:pt x="349" y="33"/>
                  </a:cubicBezTo>
                  <a:cubicBezTo>
                    <a:pt x="345" y="28"/>
                    <a:pt x="342" y="24"/>
                    <a:pt x="338" y="19"/>
                  </a:cubicBezTo>
                  <a:cubicBezTo>
                    <a:pt x="336" y="16"/>
                    <a:pt x="333" y="13"/>
                    <a:pt x="331" y="10"/>
                  </a:cubicBezTo>
                  <a:cubicBezTo>
                    <a:pt x="330" y="8"/>
                    <a:pt x="330" y="7"/>
                    <a:pt x="330" y="7"/>
                  </a:cubicBezTo>
                  <a:cubicBezTo>
                    <a:pt x="330" y="7"/>
                    <a:pt x="332" y="11"/>
                    <a:pt x="333" y="12"/>
                  </a:cubicBezTo>
                  <a:cubicBezTo>
                    <a:pt x="341" y="21"/>
                    <a:pt x="350" y="31"/>
                    <a:pt x="357" y="41"/>
                  </a:cubicBezTo>
                  <a:cubicBezTo>
                    <a:pt x="363" y="50"/>
                    <a:pt x="368" y="59"/>
                    <a:pt x="377" y="64"/>
                  </a:cubicBezTo>
                  <a:cubicBezTo>
                    <a:pt x="377" y="64"/>
                    <a:pt x="377" y="64"/>
                    <a:pt x="378" y="64"/>
                  </a:cubicBezTo>
                  <a:cubicBezTo>
                    <a:pt x="378" y="64"/>
                    <a:pt x="378" y="64"/>
                    <a:pt x="378" y="63"/>
                  </a:cubicBezTo>
                  <a:cubicBezTo>
                    <a:pt x="371" y="55"/>
                    <a:pt x="366" y="45"/>
                    <a:pt x="360" y="36"/>
                  </a:cubicBezTo>
                  <a:cubicBezTo>
                    <a:pt x="356" y="31"/>
                    <a:pt x="352" y="26"/>
                    <a:pt x="347" y="21"/>
                  </a:cubicBezTo>
                  <a:cubicBezTo>
                    <a:pt x="345" y="19"/>
                    <a:pt x="343" y="16"/>
                    <a:pt x="341" y="13"/>
                  </a:cubicBezTo>
                  <a:cubicBezTo>
                    <a:pt x="341" y="14"/>
                    <a:pt x="341" y="14"/>
                    <a:pt x="341" y="14"/>
                  </a:cubicBezTo>
                  <a:moveTo>
                    <a:pt x="362" y="32"/>
                  </a:moveTo>
                  <a:cubicBezTo>
                    <a:pt x="360" y="29"/>
                    <a:pt x="358" y="27"/>
                    <a:pt x="356" y="25"/>
                  </a:cubicBezTo>
                  <a:cubicBezTo>
                    <a:pt x="349" y="19"/>
                    <a:pt x="344" y="12"/>
                    <a:pt x="338" y="6"/>
                  </a:cubicBezTo>
                  <a:cubicBezTo>
                    <a:pt x="340" y="6"/>
                    <a:pt x="342" y="6"/>
                    <a:pt x="344" y="6"/>
                  </a:cubicBezTo>
                  <a:cubicBezTo>
                    <a:pt x="349" y="15"/>
                    <a:pt x="356" y="23"/>
                    <a:pt x="362" y="32"/>
                  </a:cubicBezTo>
                  <a:moveTo>
                    <a:pt x="379" y="41"/>
                  </a:moveTo>
                  <a:cubicBezTo>
                    <a:pt x="369" y="28"/>
                    <a:pt x="360" y="15"/>
                    <a:pt x="347" y="6"/>
                  </a:cubicBezTo>
                  <a:cubicBezTo>
                    <a:pt x="347" y="6"/>
                    <a:pt x="347" y="6"/>
                    <a:pt x="347" y="6"/>
                  </a:cubicBezTo>
                  <a:cubicBezTo>
                    <a:pt x="350" y="6"/>
                    <a:pt x="352" y="6"/>
                    <a:pt x="355" y="6"/>
                  </a:cubicBezTo>
                  <a:cubicBezTo>
                    <a:pt x="361" y="15"/>
                    <a:pt x="367" y="25"/>
                    <a:pt x="374" y="34"/>
                  </a:cubicBezTo>
                  <a:cubicBezTo>
                    <a:pt x="376" y="36"/>
                    <a:pt x="377" y="38"/>
                    <a:pt x="379" y="41"/>
                  </a:cubicBezTo>
                  <a:moveTo>
                    <a:pt x="348" y="0"/>
                  </a:moveTo>
                  <a:cubicBezTo>
                    <a:pt x="344" y="0"/>
                    <a:pt x="340" y="0"/>
                    <a:pt x="336" y="1"/>
                  </a:cubicBezTo>
                  <a:cubicBezTo>
                    <a:pt x="310" y="1"/>
                    <a:pt x="284" y="5"/>
                    <a:pt x="258" y="9"/>
                  </a:cubicBezTo>
                  <a:cubicBezTo>
                    <a:pt x="198" y="19"/>
                    <a:pt x="137" y="32"/>
                    <a:pt x="80" y="54"/>
                  </a:cubicBezTo>
                  <a:cubicBezTo>
                    <a:pt x="79" y="55"/>
                    <a:pt x="79" y="55"/>
                    <a:pt x="79" y="55"/>
                  </a:cubicBezTo>
                  <a:cubicBezTo>
                    <a:pt x="76" y="54"/>
                    <a:pt x="73" y="54"/>
                    <a:pt x="69" y="54"/>
                  </a:cubicBezTo>
                  <a:cubicBezTo>
                    <a:pt x="56" y="54"/>
                    <a:pt x="42" y="56"/>
                    <a:pt x="29" y="57"/>
                  </a:cubicBezTo>
                  <a:cubicBezTo>
                    <a:pt x="28" y="57"/>
                    <a:pt x="28" y="57"/>
                    <a:pt x="28" y="57"/>
                  </a:cubicBezTo>
                  <a:cubicBezTo>
                    <a:pt x="28" y="57"/>
                    <a:pt x="27" y="57"/>
                    <a:pt x="27" y="57"/>
                  </a:cubicBezTo>
                  <a:cubicBezTo>
                    <a:pt x="26" y="57"/>
                    <a:pt x="25" y="57"/>
                    <a:pt x="25" y="59"/>
                  </a:cubicBezTo>
                  <a:cubicBezTo>
                    <a:pt x="23" y="64"/>
                    <a:pt x="23" y="71"/>
                    <a:pt x="20" y="76"/>
                  </a:cubicBezTo>
                  <a:cubicBezTo>
                    <a:pt x="16" y="82"/>
                    <a:pt x="10" y="87"/>
                    <a:pt x="4" y="88"/>
                  </a:cubicBezTo>
                  <a:cubicBezTo>
                    <a:pt x="3" y="89"/>
                    <a:pt x="2" y="89"/>
                    <a:pt x="2" y="90"/>
                  </a:cubicBezTo>
                  <a:cubicBezTo>
                    <a:pt x="0" y="92"/>
                    <a:pt x="1" y="95"/>
                    <a:pt x="3" y="95"/>
                  </a:cubicBezTo>
                  <a:cubicBezTo>
                    <a:pt x="3" y="95"/>
                    <a:pt x="3" y="95"/>
                    <a:pt x="4" y="95"/>
                  </a:cubicBezTo>
                  <a:cubicBezTo>
                    <a:pt x="6" y="94"/>
                    <a:pt x="9" y="94"/>
                    <a:pt x="12" y="94"/>
                  </a:cubicBezTo>
                  <a:cubicBezTo>
                    <a:pt x="21" y="94"/>
                    <a:pt x="30" y="96"/>
                    <a:pt x="33" y="104"/>
                  </a:cubicBezTo>
                  <a:cubicBezTo>
                    <a:pt x="34" y="105"/>
                    <a:pt x="34" y="106"/>
                    <a:pt x="35" y="106"/>
                  </a:cubicBezTo>
                  <a:cubicBezTo>
                    <a:pt x="36" y="106"/>
                    <a:pt x="37" y="106"/>
                    <a:pt x="37" y="105"/>
                  </a:cubicBezTo>
                  <a:cubicBezTo>
                    <a:pt x="54" y="99"/>
                    <a:pt x="69" y="88"/>
                    <a:pt x="85" y="82"/>
                  </a:cubicBezTo>
                  <a:cubicBezTo>
                    <a:pt x="86" y="82"/>
                    <a:pt x="86" y="82"/>
                    <a:pt x="86" y="82"/>
                  </a:cubicBezTo>
                  <a:cubicBezTo>
                    <a:pt x="86" y="82"/>
                    <a:pt x="86" y="82"/>
                    <a:pt x="86" y="82"/>
                  </a:cubicBezTo>
                  <a:cubicBezTo>
                    <a:pt x="115" y="79"/>
                    <a:pt x="144" y="79"/>
                    <a:pt x="173" y="78"/>
                  </a:cubicBezTo>
                  <a:cubicBezTo>
                    <a:pt x="199" y="77"/>
                    <a:pt x="225" y="77"/>
                    <a:pt x="250" y="77"/>
                  </a:cubicBezTo>
                  <a:cubicBezTo>
                    <a:pt x="261" y="77"/>
                    <a:pt x="272" y="77"/>
                    <a:pt x="283" y="77"/>
                  </a:cubicBezTo>
                  <a:cubicBezTo>
                    <a:pt x="298" y="77"/>
                    <a:pt x="314" y="79"/>
                    <a:pt x="329" y="79"/>
                  </a:cubicBezTo>
                  <a:cubicBezTo>
                    <a:pt x="342" y="79"/>
                    <a:pt x="355" y="78"/>
                    <a:pt x="367" y="75"/>
                  </a:cubicBezTo>
                  <a:cubicBezTo>
                    <a:pt x="383" y="71"/>
                    <a:pt x="400" y="64"/>
                    <a:pt x="408" y="48"/>
                  </a:cubicBezTo>
                  <a:cubicBezTo>
                    <a:pt x="415" y="34"/>
                    <a:pt x="409" y="19"/>
                    <a:pt x="395" y="11"/>
                  </a:cubicBezTo>
                  <a:cubicBezTo>
                    <a:pt x="382" y="2"/>
                    <a:pt x="365" y="0"/>
                    <a:pt x="34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384"/>
            <p:cNvSpPr/>
            <p:nvPr/>
          </p:nvSpPr>
          <p:spPr bwMode="auto">
            <a:xfrm>
              <a:off x="5884" y="1979"/>
              <a:ext cx="27" cy="12"/>
            </a:xfrm>
            <a:custGeom>
              <a:avLst/>
              <a:gdLst>
                <a:gd name="T0" fmla="*/ 16 w 20"/>
                <a:gd name="T1" fmla="*/ 0 h 9"/>
                <a:gd name="T2" fmla="*/ 15 w 20"/>
                <a:gd name="T3" fmla="*/ 0 h 9"/>
                <a:gd name="T4" fmla="*/ 2 w 20"/>
                <a:gd name="T5" fmla="*/ 4 h 9"/>
                <a:gd name="T6" fmla="*/ 4 w 20"/>
                <a:gd name="T7" fmla="*/ 9 h 9"/>
                <a:gd name="T8" fmla="*/ 5 w 20"/>
                <a:gd name="T9" fmla="*/ 8 h 9"/>
                <a:gd name="T10" fmla="*/ 17 w 20"/>
                <a:gd name="T11" fmla="*/ 5 h 9"/>
                <a:gd name="T12" fmla="*/ 16 w 20"/>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0" h="9">
                  <a:moveTo>
                    <a:pt x="16" y="0"/>
                  </a:moveTo>
                  <a:cubicBezTo>
                    <a:pt x="16" y="0"/>
                    <a:pt x="16" y="0"/>
                    <a:pt x="15" y="0"/>
                  </a:cubicBezTo>
                  <a:cubicBezTo>
                    <a:pt x="11" y="1"/>
                    <a:pt x="6" y="1"/>
                    <a:pt x="2" y="4"/>
                  </a:cubicBezTo>
                  <a:cubicBezTo>
                    <a:pt x="0" y="5"/>
                    <a:pt x="1" y="9"/>
                    <a:pt x="4" y="9"/>
                  </a:cubicBezTo>
                  <a:cubicBezTo>
                    <a:pt x="4" y="9"/>
                    <a:pt x="4" y="9"/>
                    <a:pt x="5" y="8"/>
                  </a:cubicBezTo>
                  <a:cubicBezTo>
                    <a:pt x="9" y="6"/>
                    <a:pt x="13" y="6"/>
                    <a:pt x="17" y="5"/>
                  </a:cubicBezTo>
                  <a:cubicBezTo>
                    <a:pt x="20" y="4"/>
                    <a:pt x="19"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1385"/>
            <p:cNvSpPr>
              <a:spLocks noEditPoints="1"/>
            </p:cNvSpPr>
            <p:nvPr/>
          </p:nvSpPr>
          <p:spPr bwMode="auto">
            <a:xfrm>
              <a:off x="6464" y="2330"/>
              <a:ext cx="143" cy="159"/>
            </a:xfrm>
            <a:custGeom>
              <a:avLst/>
              <a:gdLst>
                <a:gd name="T0" fmla="*/ 46 w 107"/>
                <a:gd name="T1" fmla="*/ 105 h 119"/>
                <a:gd name="T2" fmla="*/ 48 w 107"/>
                <a:gd name="T3" fmla="*/ 104 h 119"/>
                <a:gd name="T4" fmla="*/ 50 w 107"/>
                <a:gd name="T5" fmla="*/ 110 h 119"/>
                <a:gd name="T6" fmla="*/ 67 w 107"/>
                <a:gd name="T7" fmla="*/ 86 h 119"/>
                <a:gd name="T8" fmla="*/ 43 w 107"/>
                <a:gd name="T9" fmla="*/ 100 h 119"/>
                <a:gd name="T10" fmla="*/ 67 w 107"/>
                <a:gd name="T11" fmla="*/ 80 h 119"/>
                <a:gd name="T12" fmla="*/ 40 w 107"/>
                <a:gd name="T13" fmla="*/ 94 h 119"/>
                <a:gd name="T14" fmla="*/ 40 w 107"/>
                <a:gd name="T15" fmla="*/ 94 h 119"/>
                <a:gd name="T16" fmla="*/ 40 w 107"/>
                <a:gd name="T17" fmla="*/ 94 h 119"/>
                <a:gd name="T18" fmla="*/ 82 w 107"/>
                <a:gd name="T19" fmla="*/ 65 h 119"/>
                <a:gd name="T20" fmla="*/ 36 w 107"/>
                <a:gd name="T21" fmla="*/ 88 h 119"/>
                <a:gd name="T22" fmla="*/ 30 w 107"/>
                <a:gd name="T23" fmla="*/ 77 h 119"/>
                <a:gd name="T24" fmla="*/ 30 w 107"/>
                <a:gd name="T25" fmla="*/ 77 h 119"/>
                <a:gd name="T26" fmla="*/ 88 w 107"/>
                <a:gd name="T27" fmla="*/ 55 h 119"/>
                <a:gd name="T28" fmla="*/ 41 w 107"/>
                <a:gd name="T29" fmla="*/ 87 h 119"/>
                <a:gd name="T30" fmla="*/ 67 w 107"/>
                <a:gd name="T31" fmla="*/ 47 h 119"/>
                <a:gd name="T32" fmla="*/ 24 w 107"/>
                <a:gd name="T33" fmla="*/ 67 h 119"/>
                <a:gd name="T34" fmla="*/ 53 w 107"/>
                <a:gd name="T35" fmla="*/ 39 h 119"/>
                <a:gd name="T36" fmla="*/ 49 w 107"/>
                <a:gd name="T37" fmla="*/ 35 h 119"/>
                <a:gd name="T38" fmla="*/ 42 w 107"/>
                <a:gd name="T39" fmla="*/ 47 h 119"/>
                <a:gd name="T40" fmla="*/ 18 w 107"/>
                <a:gd name="T41" fmla="*/ 55 h 119"/>
                <a:gd name="T42" fmla="*/ 67 w 107"/>
                <a:gd name="T43" fmla="*/ 57 h 119"/>
                <a:gd name="T44" fmla="*/ 36 w 107"/>
                <a:gd name="T45" fmla="*/ 83 h 119"/>
                <a:gd name="T46" fmla="*/ 41 w 107"/>
                <a:gd name="T47" fmla="*/ 32 h 119"/>
                <a:gd name="T48" fmla="*/ 48 w 107"/>
                <a:gd name="T49" fmla="*/ 33 h 119"/>
                <a:gd name="T50" fmla="*/ 41 w 107"/>
                <a:gd name="T51" fmla="*/ 23 h 119"/>
                <a:gd name="T52" fmla="*/ 37 w 107"/>
                <a:gd name="T53" fmla="*/ 71 h 119"/>
                <a:gd name="T54" fmla="*/ 99 w 107"/>
                <a:gd name="T55" fmla="*/ 23 h 119"/>
                <a:gd name="T56" fmla="*/ 36 w 107"/>
                <a:gd name="T57" fmla="*/ 73 h 119"/>
                <a:gd name="T58" fmla="*/ 43 w 107"/>
                <a:gd name="T59" fmla="*/ 23 h 119"/>
                <a:gd name="T60" fmla="*/ 60 w 107"/>
                <a:gd name="T61" fmla="*/ 28 h 119"/>
                <a:gd name="T62" fmla="*/ 10 w 107"/>
                <a:gd name="T63" fmla="*/ 35 h 119"/>
                <a:gd name="T64" fmla="*/ 12 w 107"/>
                <a:gd name="T65" fmla="*/ 39 h 119"/>
                <a:gd name="T66" fmla="*/ 28 w 107"/>
                <a:gd name="T67" fmla="*/ 29 h 119"/>
                <a:gd name="T68" fmla="*/ 30 w 107"/>
                <a:gd name="T69" fmla="*/ 13 h 119"/>
                <a:gd name="T70" fmla="*/ 79 w 107"/>
                <a:gd name="T71" fmla="*/ 27 h 119"/>
                <a:gd name="T72" fmla="*/ 97 w 107"/>
                <a:gd name="T73" fmla="*/ 11 h 119"/>
                <a:gd name="T74" fmla="*/ 34 w 107"/>
                <a:gd name="T75" fmla="*/ 65 h 119"/>
                <a:gd name="T76" fmla="*/ 9 w 107"/>
                <a:gd name="T77" fmla="*/ 26 h 119"/>
                <a:gd name="T78" fmla="*/ 9 w 107"/>
                <a:gd name="T79" fmla="*/ 26 h 119"/>
                <a:gd name="T80" fmla="*/ 57 w 107"/>
                <a:gd name="T81" fmla="*/ 35 h 119"/>
                <a:gd name="T82" fmla="*/ 89 w 107"/>
                <a:gd name="T83" fmla="*/ 10 h 119"/>
                <a:gd name="T84" fmla="*/ 32 w 107"/>
                <a:gd name="T85" fmla="*/ 58 h 119"/>
                <a:gd name="T86" fmla="*/ 96 w 107"/>
                <a:gd name="T87" fmla="*/ 10 h 119"/>
                <a:gd name="T88" fmla="*/ 20 w 107"/>
                <a:gd name="T89" fmla="*/ 18 h 119"/>
                <a:gd name="T90" fmla="*/ 62 w 107"/>
                <a:gd name="T91" fmla="*/ 26 h 119"/>
                <a:gd name="T92" fmla="*/ 82 w 107"/>
                <a:gd name="T93" fmla="*/ 12 h 119"/>
                <a:gd name="T94" fmla="*/ 27 w 107"/>
                <a:gd name="T95" fmla="*/ 6 h 119"/>
                <a:gd name="T96" fmla="*/ 48 w 107"/>
                <a:gd name="T97" fmla="*/ 117 h 119"/>
                <a:gd name="T98" fmla="*/ 94 w 107"/>
                <a:gd name="T99" fmla="*/ 56 h 119"/>
                <a:gd name="T100" fmla="*/ 31 w 107"/>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19">
                  <a:moveTo>
                    <a:pt x="51" y="112"/>
                  </a:moveTo>
                  <a:cubicBezTo>
                    <a:pt x="50" y="111"/>
                    <a:pt x="50" y="111"/>
                    <a:pt x="50" y="111"/>
                  </a:cubicBezTo>
                  <a:cubicBezTo>
                    <a:pt x="53" y="108"/>
                    <a:pt x="55" y="106"/>
                    <a:pt x="57" y="103"/>
                  </a:cubicBezTo>
                  <a:cubicBezTo>
                    <a:pt x="55" y="106"/>
                    <a:pt x="53" y="109"/>
                    <a:pt x="51" y="112"/>
                  </a:cubicBezTo>
                  <a:moveTo>
                    <a:pt x="46" y="105"/>
                  </a:moveTo>
                  <a:cubicBezTo>
                    <a:pt x="46" y="105"/>
                    <a:pt x="46" y="105"/>
                    <a:pt x="46" y="105"/>
                  </a:cubicBezTo>
                  <a:cubicBezTo>
                    <a:pt x="47" y="104"/>
                    <a:pt x="50" y="101"/>
                    <a:pt x="51" y="101"/>
                  </a:cubicBezTo>
                  <a:cubicBezTo>
                    <a:pt x="53" y="99"/>
                    <a:pt x="56" y="96"/>
                    <a:pt x="58" y="94"/>
                  </a:cubicBezTo>
                  <a:cubicBezTo>
                    <a:pt x="58" y="95"/>
                    <a:pt x="58" y="95"/>
                    <a:pt x="58" y="95"/>
                  </a:cubicBezTo>
                  <a:cubicBezTo>
                    <a:pt x="55" y="98"/>
                    <a:pt x="52" y="101"/>
                    <a:pt x="48" y="104"/>
                  </a:cubicBezTo>
                  <a:cubicBezTo>
                    <a:pt x="47" y="104"/>
                    <a:pt x="47" y="105"/>
                    <a:pt x="46" y="105"/>
                  </a:cubicBezTo>
                  <a:moveTo>
                    <a:pt x="50" y="110"/>
                  </a:moveTo>
                  <a:cubicBezTo>
                    <a:pt x="49" y="108"/>
                    <a:pt x="48" y="107"/>
                    <a:pt x="47" y="106"/>
                  </a:cubicBezTo>
                  <a:cubicBezTo>
                    <a:pt x="55" y="101"/>
                    <a:pt x="60" y="93"/>
                    <a:pt x="67" y="88"/>
                  </a:cubicBezTo>
                  <a:cubicBezTo>
                    <a:pt x="61" y="93"/>
                    <a:pt x="56" y="103"/>
                    <a:pt x="50" y="110"/>
                  </a:cubicBezTo>
                  <a:moveTo>
                    <a:pt x="42" y="98"/>
                  </a:moveTo>
                  <a:cubicBezTo>
                    <a:pt x="42" y="97"/>
                    <a:pt x="41" y="96"/>
                    <a:pt x="40" y="95"/>
                  </a:cubicBezTo>
                  <a:cubicBezTo>
                    <a:pt x="46" y="93"/>
                    <a:pt x="51" y="91"/>
                    <a:pt x="55" y="88"/>
                  </a:cubicBezTo>
                  <a:cubicBezTo>
                    <a:pt x="51" y="91"/>
                    <a:pt x="47" y="95"/>
                    <a:pt x="42" y="98"/>
                  </a:cubicBezTo>
                  <a:moveTo>
                    <a:pt x="67" y="86"/>
                  </a:moveTo>
                  <a:cubicBezTo>
                    <a:pt x="69" y="85"/>
                    <a:pt x="70" y="83"/>
                    <a:pt x="72" y="82"/>
                  </a:cubicBezTo>
                  <a:cubicBezTo>
                    <a:pt x="71" y="83"/>
                    <a:pt x="71" y="83"/>
                    <a:pt x="70" y="84"/>
                  </a:cubicBezTo>
                  <a:cubicBezTo>
                    <a:pt x="69" y="85"/>
                    <a:pt x="68" y="85"/>
                    <a:pt x="67" y="86"/>
                  </a:cubicBezTo>
                  <a:moveTo>
                    <a:pt x="46" y="104"/>
                  </a:moveTo>
                  <a:cubicBezTo>
                    <a:pt x="45" y="102"/>
                    <a:pt x="44" y="101"/>
                    <a:pt x="43" y="100"/>
                  </a:cubicBezTo>
                  <a:cubicBezTo>
                    <a:pt x="54" y="92"/>
                    <a:pt x="65" y="85"/>
                    <a:pt x="75" y="77"/>
                  </a:cubicBezTo>
                  <a:cubicBezTo>
                    <a:pt x="75" y="77"/>
                    <a:pt x="75" y="77"/>
                    <a:pt x="75" y="77"/>
                  </a:cubicBezTo>
                  <a:cubicBezTo>
                    <a:pt x="65" y="85"/>
                    <a:pt x="55" y="95"/>
                    <a:pt x="46" y="104"/>
                  </a:cubicBezTo>
                  <a:moveTo>
                    <a:pt x="53" y="91"/>
                  </a:moveTo>
                  <a:cubicBezTo>
                    <a:pt x="58" y="87"/>
                    <a:pt x="62" y="84"/>
                    <a:pt x="67" y="80"/>
                  </a:cubicBezTo>
                  <a:cubicBezTo>
                    <a:pt x="71" y="76"/>
                    <a:pt x="76" y="72"/>
                    <a:pt x="80" y="68"/>
                  </a:cubicBezTo>
                  <a:cubicBezTo>
                    <a:pt x="79" y="70"/>
                    <a:pt x="79" y="71"/>
                    <a:pt x="78" y="73"/>
                  </a:cubicBezTo>
                  <a:cubicBezTo>
                    <a:pt x="71" y="78"/>
                    <a:pt x="65" y="83"/>
                    <a:pt x="58" y="88"/>
                  </a:cubicBezTo>
                  <a:cubicBezTo>
                    <a:pt x="56" y="89"/>
                    <a:pt x="55" y="90"/>
                    <a:pt x="53" y="91"/>
                  </a:cubicBezTo>
                  <a:moveTo>
                    <a:pt x="40" y="94"/>
                  </a:moveTo>
                  <a:cubicBezTo>
                    <a:pt x="39" y="93"/>
                    <a:pt x="38" y="91"/>
                    <a:pt x="37" y="90"/>
                  </a:cubicBezTo>
                  <a:cubicBezTo>
                    <a:pt x="54" y="85"/>
                    <a:pt x="68" y="73"/>
                    <a:pt x="81" y="62"/>
                  </a:cubicBezTo>
                  <a:cubicBezTo>
                    <a:pt x="81" y="62"/>
                    <a:pt x="81" y="62"/>
                    <a:pt x="81" y="62"/>
                  </a:cubicBezTo>
                  <a:cubicBezTo>
                    <a:pt x="76" y="67"/>
                    <a:pt x="71" y="71"/>
                    <a:pt x="65" y="76"/>
                  </a:cubicBezTo>
                  <a:cubicBezTo>
                    <a:pt x="57" y="82"/>
                    <a:pt x="48" y="88"/>
                    <a:pt x="40" y="94"/>
                  </a:cubicBezTo>
                  <a:moveTo>
                    <a:pt x="23" y="65"/>
                  </a:moveTo>
                  <a:cubicBezTo>
                    <a:pt x="23" y="64"/>
                    <a:pt x="23" y="64"/>
                    <a:pt x="22" y="63"/>
                  </a:cubicBezTo>
                  <a:cubicBezTo>
                    <a:pt x="24" y="63"/>
                    <a:pt x="25" y="62"/>
                    <a:pt x="26" y="61"/>
                  </a:cubicBezTo>
                  <a:cubicBezTo>
                    <a:pt x="25" y="62"/>
                    <a:pt x="24" y="64"/>
                    <a:pt x="23" y="65"/>
                  </a:cubicBezTo>
                  <a:moveTo>
                    <a:pt x="40" y="94"/>
                  </a:moveTo>
                  <a:cubicBezTo>
                    <a:pt x="43" y="93"/>
                    <a:pt x="47" y="90"/>
                    <a:pt x="51" y="88"/>
                  </a:cubicBezTo>
                  <a:cubicBezTo>
                    <a:pt x="63" y="79"/>
                    <a:pt x="76" y="70"/>
                    <a:pt x="86" y="58"/>
                  </a:cubicBezTo>
                  <a:cubicBezTo>
                    <a:pt x="85" y="60"/>
                    <a:pt x="84" y="62"/>
                    <a:pt x="83" y="64"/>
                  </a:cubicBezTo>
                  <a:cubicBezTo>
                    <a:pt x="82" y="65"/>
                    <a:pt x="82" y="65"/>
                    <a:pt x="82" y="65"/>
                  </a:cubicBezTo>
                  <a:cubicBezTo>
                    <a:pt x="82" y="65"/>
                    <a:pt x="82" y="65"/>
                    <a:pt x="82" y="65"/>
                  </a:cubicBezTo>
                  <a:cubicBezTo>
                    <a:pt x="82" y="65"/>
                    <a:pt x="81" y="65"/>
                    <a:pt x="81" y="66"/>
                  </a:cubicBezTo>
                  <a:cubicBezTo>
                    <a:pt x="76" y="70"/>
                    <a:pt x="71" y="74"/>
                    <a:pt x="66" y="78"/>
                  </a:cubicBezTo>
                  <a:cubicBezTo>
                    <a:pt x="61" y="82"/>
                    <a:pt x="56" y="85"/>
                    <a:pt x="51" y="89"/>
                  </a:cubicBezTo>
                  <a:cubicBezTo>
                    <a:pt x="48" y="91"/>
                    <a:pt x="44" y="92"/>
                    <a:pt x="40" y="94"/>
                  </a:cubicBezTo>
                  <a:moveTo>
                    <a:pt x="36" y="88"/>
                  </a:moveTo>
                  <a:cubicBezTo>
                    <a:pt x="35" y="87"/>
                    <a:pt x="35" y="86"/>
                    <a:pt x="34" y="85"/>
                  </a:cubicBezTo>
                  <a:cubicBezTo>
                    <a:pt x="47" y="79"/>
                    <a:pt x="58" y="72"/>
                    <a:pt x="70" y="64"/>
                  </a:cubicBezTo>
                  <a:cubicBezTo>
                    <a:pt x="73" y="62"/>
                    <a:pt x="77" y="60"/>
                    <a:pt x="81" y="58"/>
                  </a:cubicBezTo>
                  <a:cubicBezTo>
                    <a:pt x="66" y="68"/>
                    <a:pt x="49" y="76"/>
                    <a:pt x="36" y="88"/>
                  </a:cubicBezTo>
                  <a:moveTo>
                    <a:pt x="30" y="77"/>
                  </a:moveTo>
                  <a:cubicBezTo>
                    <a:pt x="43" y="71"/>
                    <a:pt x="54" y="63"/>
                    <a:pt x="66" y="56"/>
                  </a:cubicBezTo>
                  <a:cubicBezTo>
                    <a:pt x="65" y="57"/>
                    <a:pt x="65" y="57"/>
                    <a:pt x="64" y="58"/>
                  </a:cubicBezTo>
                  <a:cubicBezTo>
                    <a:pt x="53" y="66"/>
                    <a:pt x="43" y="74"/>
                    <a:pt x="33" y="83"/>
                  </a:cubicBezTo>
                  <a:cubicBezTo>
                    <a:pt x="32" y="81"/>
                    <a:pt x="31" y="79"/>
                    <a:pt x="29" y="77"/>
                  </a:cubicBezTo>
                  <a:cubicBezTo>
                    <a:pt x="30" y="77"/>
                    <a:pt x="30" y="77"/>
                    <a:pt x="30" y="77"/>
                  </a:cubicBezTo>
                  <a:moveTo>
                    <a:pt x="37" y="89"/>
                  </a:moveTo>
                  <a:cubicBezTo>
                    <a:pt x="37" y="89"/>
                    <a:pt x="37" y="89"/>
                    <a:pt x="37" y="89"/>
                  </a:cubicBezTo>
                  <a:cubicBezTo>
                    <a:pt x="39" y="86"/>
                    <a:pt x="42" y="84"/>
                    <a:pt x="45" y="82"/>
                  </a:cubicBezTo>
                  <a:cubicBezTo>
                    <a:pt x="59" y="71"/>
                    <a:pt x="76" y="64"/>
                    <a:pt x="90" y="52"/>
                  </a:cubicBezTo>
                  <a:cubicBezTo>
                    <a:pt x="89" y="53"/>
                    <a:pt x="89" y="54"/>
                    <a:pt x="88" y="55"/>
                  </a:cubicBezTo>
                  <a:cubicBezTo>
                    <a:pt x="87" y="55"/>
                    <a:pt x="87" y="55"/>
                    <a:pt x="87" y="55"/>
                  </a:cubicBezTo>
                  <a:cubicBezTo>
                    <a:pt x="78" y="62"/>
                    <a:pt x="69" y="70"/>
                    <a:pt x="60" y="77"/>
                  </a:cubicBezTo>
                  <a:cubicBezTo>
                    <a:pt x="55" y="80"/>
                    <a:pt x="50" y="83"/>
                    <a:pt x="45" y="86"/>
                  </a:cubicBezTo>
                  <a:cubicBezTo>
                    <a:pt x="45" y="85"/>
                    <a:pt x="45" y="85"/>
                    <a:pt x="45" y="85"/>
                  </a:cubicBezTo>
                  <a:cubicBezTo>
                    <a:pt x="45" y="85"/>
                    <a:pt x="43" y="86"/>
                    <a:pt x="41" y="87"/>
                  </a:cubicBezTo>
                  <a:cubicBezTo>
                    <a:pt x="39" y="88"/>
                    <a:pt x="37" y="89"/>
                    <a:pt x="37" y="89"/>
                  </a:cubicBezTo>
                  <a:moveTo>
                    <a:pt x="28" y="70"/>
                  </a:moveTo>
                  <a:cubicBezTo>
                    <a:pt x="28" y="70"/>
                    <a:pt x="28" y="70"/>
                    <a:pt x="28" y="70"/>
                  </a:cubicBezTo>
                  <a:cubicBezTo>
                    <a:pt x="40" y="61"/>
                    <a:pt x="53" y="55"/>
                    <a:pt x="66" y="48"/>
                  </a:cubicBezTo>
                  <a:cubicBezTo>
                    <a:pt x="67" y="47"/>
                    <a:pt x="67" y="47"/>
                    <a:pt x="67" y="47"/>
                  </a:cubicBezTo>
                  <a:cubicBezTo>
                    <a:pt x="66" y="48"/>
                    <a:pt x="66" y="48"/>
                    <a:pt x="66" y="48"/>
                  </a:cubicBezTo>
                  <a:cubicBezTo>
                    <a:pt x="55" y="58"/>
                    <a:pt x="41" y="65"/>
                    <a:pt x="29" y="76"/>
                  </a:cubicBezTo>
                  <a:cubicBezTo>
                    <a:pt x="29" y="76"/>
                    <a:pt x="29" y="76"/>
                    <a:pt x="29" y="76"/>
                  </a:cubicBezTo>
                  <a:cubicBezTo>
                    <a:pt x="29" y="75"/>
                    <a:pt x="28" y="74"/>
                    <a:pt x="27" y="73"/>
                  </a:cubicBezTo>
                  <a:cubicBezTo>
                    <a:pt x="26" y="71"/>
                    <a:pt x="25" y="69"/>
                    <a:pt x="24" y="67"/>
                  </a:cubicBezTo>
                  <a:cubicBezTo>
                    <a:pt x="29" y="64"/>
                    <a:pt x="34" y="62"/>
                    <a:pt x="39" y="59"/>
                  </a:cubicBezTo>
                  <a:cubicBezTo>
                    <a:pt x="35" y="62"/>
                    <a:pt x="31" y="65"/>
                    <a:pt x="28" y="69"/>
                  </a:cubicBezTo>
                  <a:cubicBezTo>
                    <a:pt x="27" y="70"/>
                    <a:pt x="28" y="70"/>
                    <a:pt x="28" y="70"/>
                  </a:cubicBezTo>
                  <a:moveTo>
                    <a:pt x="51" y="40"/>
                  </a:moveTo>
                  <a:cubicBezTo>
                    <a:pt x="52" y="40"/>
                    <a:pt x="52" y="39"/>
                    <a:pt x="53" y="39"/>
                  </a:cubicBezTo>
                  <a:cubicBezTo>
                    <a:pt x="53" y="39"/>
                    <a:pt x="53" y="39"/>
                    <a:pt x="53" y="39"/>
                  </a:cubicBezTo>
                  <a:cubicBezTo>
                    <a:pt x="52" y="40"/>
                    <a:pt x="52" y="40"/>
                    <a:pt x="51" y="40"/>
                  </a:cubicBezTo>
                  <a:moveTo>
                    <a:pt x="23" y="62"/>
                  </a:moveTo>
                  <a:cubicBezTo>
                    <a:pt x="23" y="62"/>
                    <a:pt x="23" y="61"/>
                    <a:pt x="25" y="59"/>
                  </a:cubicBezTo>
                  <a:cubicBezTo>
                    <a:pt x="32" y="51"/>
                    <a:pt x="41" y="44"/>
                    <a:pt x="49" y="35"/>
                  </a:cubicBezTo>
                  <a:cubicBezTo>
                    <a:pt x="49" y="36"/>
                    <a:pt x="49" y="36"/>
                    <a:pt x="49" y="36"/>
                  </a:cubicBezTo>
                  <a:cubicBezTo>
                    <a:pt x="49" y="37"/>
                    <a:pt x="50" y="37"/>
                    <a:pt x="51" y="37"/>
                  </a:cubicBezTo>
                  <a:cubicBezTo>
                    <a:pt x="51" y="38"/>
                    <a:pt x="51" y="38"/>
                    <a:pt x="51" y="38"/>
                  </a:cubicBezTo>
                  <a:cubicBezTo>
                    <a:pt x="50" y="40"/>
                    <a:pt x="48" y="41"/>
                    <a:pt x="46" y="43"/>
                  </a:cubicBezTo>
                  <a:cubicBezTo>
                    <a:pt x="45" y="44"/>
                    <a:pt x="43" y="46"/>
                    <a:pt x="42" y="47"/>
                  </a:cubicBezTo>
                  <a:cubicBezTo>
                    <a:pt x="38" y="50"/>
                    <a:pt x="34" y="53"/>
                    <a:pt x="31" y="57"/>
                  </a:cubicBezTo>
                  <a:cubicBezTo>
                    <a:pt x="30" y="58"/>
                    <a:pt x="28" y="58"/>
                    <a:pt x="27" y="59"/>
                  </a:cubicBezTo>
                  <a:cubicBezTo>
                    <a:pt x="26" y="60"/>
                    <a:pt x="24" y="62"/>
                    <a:pt x="23" y="62"/>
                  </a:cubicBezTo>
                  <a:moveTo>
                    <a:pt x="21" y="61"/>
                  </a:moveTo>
                  <a:cubicBezTo>
                    <a:pt x="20" y="59"/>
                    <a:pt x="19" y="57"/>
                    <a:pt x="18" y="55"/>
                  </a:cubicBezTo>
                  <a:cubicBezTo>
                    <a:pt x="24" y="53"/>
                    <a:pt x="28" y="49"/>
                    <a:pt x="33" y="46"/>
                  </a:cubicBezTo>
                  <a:cubicBezTo>
                    <a:pt x="37" y="42"/>
                    <a:pt x="44" y="39"/>
                    <a:pt x="47" y="35"/>
                  </a:cubicBezTo>
                  <a:cubicBezTo>
                    <a:pt x="39" y="44"/>
                    <a:pt x="29" y="52"/>
                    <a:pt x="21" y="61"/>
                  </a:cubicBezTo>
                  <a:moveTo>
                    <a:pt x="36" y="83"/>
                  </a:moveTo>
                  <a:cubicBezTo>
                    <a:pt x="46" y="74"/>
                    <a:pt x="56" y="65"/>
                    <a:pt x="67" y="57"/>
                  </a:cubicBezTo>
                  <a:cubicBezTo>
                    <a:pt x="78" y="50"/>
                    <a:pt x="87" y="41"/>
                    <a:pt x="98" y="33"/>
                  </a:cubicBezTo>
                  <a:cubicBezTo>
                    <a:pt x="96" y="38"/>
                    <a:pt x="94" y="43"/>
                    <a:pt x="92" y="48"/>
                  </a:cubicBezTo>
                  <a:cubicBezTo>
                    <a:pt x="84" y="55"/>
                    <a:pt x="75" y="59"/>
                    <a:pt x="66" y="65"/>
                  </a:cubicBezTo>
                  <a:cubicBezTo>
                    <a:pt x="61" y="68"/>
                    <a:pt x="56" y="72"/>
                    <a:pt x="50" y="75"/>
                  </a:cubicBezTo>
                  <a:cubicBezTo>
                    <a:pt x="46" y="78"/>
                    <a:pt x="39" y="80"/>
                    <a:pt x="36" y="83"/>
                  </a:cubicBezTo>
                  <a:moveTo>
                    <a:pt x="18" y="54"/>
                  </a:moveTo>
                  <a:cubicBezTo>
                    <a:pt x="17" y="52"/>
                    <a:pt x="16" y="50"/>
                    <a:pt x="15" y="49"/>
                  </a:cubicBezTo>
                  <a:cubicBezTo>
                    <a:pt x="25" y="45"/>
                    <a:pt x="31" y="37"/>
                    <a:pt x="39" y="32"/>
                  </a:cubicBezTo>
                  <a:cubicBezTo>
                    <a:pt x="40" y="31"/>
                    <a:pt x="43" y="29"/>
                    <a:pt x="43" y="29"/>
                  </a:cubicBezTo>
                  <a:cubicBezTo>
                    <a:pt x="43" y="29"/>
                    <a:pt x="43" y="30"/>
                    <a:pt x="41" y="32"/>
                  </a:cubicBezTo>
                  <a:cubicBezTo>
                    <a:pt x="39" y="34"/>
                    <a:pt x="36" y="36"/>
                    <a:pt x="34" y="39"/>
                  </a:cubicBezTo>
                  <a:cubicBezTo>
                    <a:pt x="29" y="44"/>
                    <a:pt x="23" y="49"/>
                    <a:pt x="18" y="54"/>
                  </a:cubicBezTo>
                  <a:moveTo>
                    <a:pt x="20" y="53"/>
                  </a:moveTo>
                  <a:cubicBezTo>
                    <a:pt x="29" y="47"/>
                    <a:pt x="38" y="37"/>
                    <a:pt x="46" y="29"/>
                  </a:cubicBezTo>
                  <a:cubicBezTo>
                    <a:pt x="47" y="30"/>
                    <a:pt x="47" y="32"/>
                    <a:pt x="48" y="33"/>
                  </a:cubicBezTo>
                  <a:cubicBezTo>
                    <a:pt x="38" y="39"/>
                    <a:pt x="30" y="47"/>
                    <a:pt x="20" y="53"/>
                  </a:cubicBezTo>
                  <a:moveTo>
                    <a:pt x="15" y="47"/>
                  </a:moveTo>
                  <a:cubicBezTo>
                    <a:pt x="14" y="45"/>
                    <a:pt x="13" y="44"/>
                    <a:pt x="13" y="42"/>
                  </a:cubicBezTo>
                  <a:cubicBezTo>
                    <a:pt x="22" y="37"/>
                    <a:pt x="30" y="29"/>
                    <a:pt x="39" y="24"/>
                  </a:cubicBezTo>
                  <a:cubicBezTo>
                    <a:pt x="40" y="24"/>
                    <a:pt x="41" y="23"/>
                    <a:pt x="41" y="23"/>
                  </a:cubicBezTo>
                  <a:cubicBezTo>
                    <a:pt x="42" y="23"/>
                    <a:pt x="37" y="27"/>
                    <a:pt x="36" y="28"/>
                  </a:cubicBezTo>
                  <a:cubicBezTo>
                    <a:pt x="34" y="30"/>
                    <a:pt x="31" y="32"/>
                    <a:pt x="29" y="34"/>
                  </a:cubicBezTo>
                  <a:cubicBezTo>
                    <a:pt x="24" y="38"/>
                    <a:pt x="19" y="43"/>
                    <a:pt x="15" y="47"/>
                  </a:cubicBezTo>
                  <a:moveTo>
                    <a:pt x="33" y="74"/>
                  </a:moveTo>
                  <a:cubicBezTo>
                    <a:pt x="32" y="74"/>
                    <a:pt x="36" y="72"/>
                    <a:pt x="37" y="71"/>
                  </a:cubicBezTo>
                  <a:cubicBezTo>
                    <a:pt x="48" y="61"/>
                    <a:pt x="61" y="55"/>
                    <a:pt x="71" y="45"/>
                  </a:cubicBezTo>
                  <a:cubicBezTo>
                    <a:pt x="72" y="44"/>
                    <a:pt x="73" y="43"/>
                    <a:pt x="75" y="42"/>
                  </a:cubicBezTo>
                  <a:cubicBezTo>
                    <a:pt x="82" y="36"/>
                    <a:pt x="88" y="31"/>
                    <a:pt x="96" y="26"/>
                  </a:cubicBezTo>
                  <a:cubicBezTo>
                    <a:pt x="97" y="25"/>
                    <a:pt x="97" y="25"/>
                    <a:pt x="97" y="25"/>
                  </a:cubicBezTo>
                  <a:cubicBezTo>
                    <a:pt x="98" y="24"/>
                    <a:pt x="99" y="24"/>
                    <a:pt x="99" y="23"/>
                  </a:cubicBezTo>
                  <a:cubicBezTo>
                    <a:pt x="99" y="25"/>
                    <a:pt x="99" y="27"/>
                    <a:pt x="99" y="29"/>
                  </a:cubicBezTo>
                  <a:cubicBezTo>
                    <a:pt x="98" y="30"/>
                    <a:pt x="98" y="30"/>
                    <a:pt x="98" y="31"/>
                  </a:cubicBezTo>
                  <a:cubicBezTo>
                    <a:pt x="86" y="37"/>
                    <a:pt x="77" y="48"/>
                    <a:pt x="66" y="55"/>
                  </a:cubicBezTo>
                  <a:cubicBezTo>
                    <a:pt x="59" y="59"/>
                    <a:pt x="52" y="64"/>
                    <a:pt x="45" y="68"/>
                  </a:cubicBezTo>
                  <a:cubicBezTo>
                    <a:pt x="42" y="70"/>
                    <a:pt x="39" y="71"/>
                    <a:pt x="36" y="73"/>
                  </a:cubicBezTo>
                  <a:cubicBezTo>
                    <a:pt x="34" y="74"/>
                    <a:pt x="33" y="74"/>
                    <a:pt x="33" y="74"/>
                  </a:cubicBezTo>
                  <a:moveTo>
                    <a:pt x="17" y="47"/>
                  </a:moveTo>
                  <a:cubicBezTo>
                    <a:pt x="17" y="47"/>
                    <a:pt x="17" y="46"/>
                    <a:pt x="19" y="44"/>
                  </a:cubicBezTo>
                  <a:cubicBezTo>
                    <a:pt x="22" y="42"/>
                    <a:pt x="24" y="40"/>
                    <a:pt x="27" y="38"/>
                  </a:cubicBezTo>
                  <a:cubicBezTo>
                    <a:pt x="32" y="33"/>
                    <a:pt x="38" y="28"/>
                    <a:pt x="43" y="23"/>
                  </a:cubicBezTo>
                  <a:cubicBezTo>
                    <a:pt x="44" y="24"/>
                    <a:pt x="45" y="26"/>
                    <a:pt x="45" y="27"/>
                  </a:cubicBezTo>
                  <a:cubicBezTo>
                    <a:pt x="36" y="31"/>
                    <a:pt x="29" y="39"/>
                    <a:pt x="21" y="45"/>
                  </a:cubicBezTo>
                  <a:cubicBezTo>
                    <a:pt x="20" y="45"/>
                    <a:pt x="17" y="47"/>
                    <a:pt x="17" y="47"/>
                  </a:cubicBezTo>
                  <a:moveTo>
                    <a:pt x="59" y="32"/>
                  </a:moveTo>
                  <a:cubicBezTo>
                    <a:pt x="59" y="30"/>
                    <a:pt x="60" y="29"/>
                    <a:pt x="60" y="28"/>
                  </a:cubicBezTo>
                  <a:cubicBezTo>
                    <a:pt x="66" y="25"/>
                    <a:pt x="71" y="21"/>
                    <a:pt x="77" y="17"/>
                  </a:cubicBezTo>
                  <a:cubicBezTo>
                    <a:pt x="74" y="20"/>
                    <a:pt x="71" y="23"/>
                    <a:pt x="68" y="25"/>
                  </a:cubicBezTo>
                  <a:cubicBezTo>
                    <a:pt x="65" y="27"/>
                    <a:pt x="62" y="29"/>
                    <a:pt x="59" y="32"/>
                  </a:cubicBezTo>
                  <a:moveTo>
                    <a:pt x="12" y="39"/>
                  </a:moveTo>
                  <a:cubicBezTo>
                    <a:pt x="11" y="38"/>
                    <a:pt x="11" y="36"/>
                    <a:pt x="10" y="35"/>
                  </a:cubicBezTo>
                  <a:cubicBezTo>
                    <a:pt x="15" y="32"/>
                    <a:pt x="20" y="29"/>
                    <a:pt x="24" y="26"/>
                  </a:cubicBezTo>
                  <a:cubicBezTo>
                    <a:pt x="27" y="24"/>
                    <a:pt x="30" y="22"/>
                    <a:pt x="32" y="21"/>
                  </a:cubicBezTo>
                  <a:cubicBezTo>
                    <a:pt x="34" y="19"/>
                    <a:pt x="37" y="16"/>
                    <a:pt x="37" y="16"/>
                  </a:cubicBezTo>
                  <a:cubicBezTo>
                    <a:pt x="38" y="16"/>
                    <a:pt x="37" y="17"/>
                    <a:pt x="35" y="20"/>
                  </a:cubicBezTo>
                  <a:cubicBezTo>
                    <a:pt x="28" y="28"/>
                    <a:pt x="19" y="33"/>
                    <a:pt x="12" y="39"/>
                  </a:cubicBezTo>
                  <a:moveTo>
                    <a:pt x="12" y="41"/>
                  </a:moveTo>
                  <a:cubicBezTo>
                    <a:pt x="12" y="41"/>
                    <a:pt x="12" y="41"/>
                    <a:pt x="12" y="41"/>
                  </a:cubicBezTo>
                  <a:cubicBezTo>
                    <a:pt x="21" y="32"/>
                    <a:pt x="33" y="27"/>
                    <a:pt x="39" y="16"/>
                  </a:cubicBezTo>
                  <a:cubicBezTo>
                    <a:pt x="41" y="18"/>
                    <a:pt x="42" y="19"/>
                    <a:pt x="43" y="21"/>
                  </a:cubicBezTo>
                  <a:cubicBezTo>
                    <a:pt x="37" y="23"/>
                    <a:pt x="33" y="26"/>
                    <a:pt x="28" y="29"/>
                  </a:cubicBezTo>
                  <a:cubicBezTo>
                    <a:pt x="23" y="33"/>
                    <a:pt x="17" y="37"/>
                    <a:pt x="12" y="41"/>
                  </a:cubicBezTo>
                  <a:moveTo>
                    <a:pt x="10" y="33"/>
                  </a:moveTo>
                  <a:cubicBezTo>
                    <a:pt x="10" y="32"/>
                    <a:pt x="10" y="32"/>
                    <a:pt x="10" y="31"/>
                  </a:cubicBezTo>
                  <a:cubicBezTo>
                    <a:pt x="10" y="30"/>
                    <a:pt x="9" y="29"/>
                    <a:pt x="9" y="29"/>
                  </a:cubicBezTo>
                  <a:cubicBezTo>
                    <a:pt x="17" y="25"/>
                    <a:pt x="23" y="18"/>
                    <a:pt x="30" y="13"/>
                  </a:cubicBezTo>
                  <a:cubicBezTo>
                    <a:pt x="31" y="12"/>
                    <a:pt x="32" y="12"/>
                    <a:pt x="32" y="12"/>
                  </a:cubicBezTo>
                  <a:cubicBezTo>
                    <a:pt x="34" y="12"/>
                    <a:pt x="25" y="20"/>
                    <a:pt x="24" y="21"/>
                  </a:cubicBezTo>
                  <a:cubicBezTo>
                    <a:pt x="20" y="25"/>
                    <a:pt x="15" y="29"/>
                    <a:pt x="10" y="33"/>
                  </a:cubicBezTo>
                  <a:moveTo>
                    <a:pt x="60" y="43"/>
                  </a:moveTo>
                  <a:cubicBezTo>
                    <a:pt x="66" y="38"/>
                    <a:pt x="73" y="33"/>
                    <a:pt x="79" y="27"/>
                  </a:cubicBezTo>
                  <a:cubicBezTo>
                    <a:pt x="84" y="22"/>
                    <a:pt x="91" y="17"/>
                    <a:pt x="95" y="12"/>
                  </a:cubicBezTo>
                  <a:cubicBezTo>
                    <a:pt x="86" y="25"/>
                    <a:pt x="73" y="34"/>
                    <a:pt x="60" y="43"/>
                  </a:cubicBezTo>
                  <a:moveTo>
                    <a:pt x="34" y="65"/>
                  </a:moveTo>
                  <a:cubicBezTo>
                    <a:pt x="36" y="63"/>
                    <a:pt x="38" y="61"/>
                    <a:pt x="40" y="59"/>
                  </a:cubicBezTo>
                  <a:cubicBezTo>
                    <a:pt x="59" y="43"/>
                    <a:pt x="82" y="32"/>
                    <a:pt x="97" y="11"/>
                  </a:cubicBezTo>
                  <a:cubicBezTo>
                    <a:pt x="99" y="14"/>
                    <a:pt x="99" y="18"/>
                    <a:pt x="99" y="22"/>
                  </a:cubicBezTo>
                  <a:cubicBezTo>
                    <a:pt x="99" y="22"/>
                    <a:pt x="99" y="22"/>
                    <a:pt x="99" y="22"/>
                  </a:cubicBezTo>
                  <a:cubicBezTo>
                    <a:pt x="91" y="26"/>
                    <a:pt x="84" y="31"/>
                    <a:pt x="78" y="37"/>
                  </a:cubicBezTo>
                  <a:cubicBezTo>
                    <a:pt x="69" y="43"/>
                    <a:pt x="61" y="49"/>
                    <a:pt x="52" y="54"/>
                  </a:cubicBezTo>
                  <a:cubicBezTo>
                    <a:pt x="46" y="58"/>
                    <a:pt x="40" y="61"/>
                    <a:pt x="34" y="65"/>
                  </a:cubicBezTo>
                  <a:moveTo>
                    <a:pt x="11" y="34"/>
                  </a:moveTo>
                  <a:cubicBezTo>
                    <a:pt x="20" y="27"/>
                    <a:pt x="29" y="20"/>
                    <a:pt x="35" y="11"/>
                  </a:cubicBezTo>
                  <a:cubicBezTo>
                    <a:pt x="36" y="12"/>
                    <a:pt x="37" y="13"/>
                    <a:pt x="38" y="15"/>
                  </a:cubicBezTo>
                  <a:cubicBezTo>
                    <a:pt x="29" y="21"/>
                    <a:pt x="19" y="28"/>
                    <a:pt x="11" y="34"/>
                  </a:cubicBezTo>
                  <a:moveTo>
                    <a:pt x="9" y="26"/>
                  </a:moveTo>
                  <a:cubicBezTo>
                    <a:pt x="9" y="24"/>
                    <a:pt x="9" y="23"/>
                    <a:pt x="9" y="21"/>
                  </a:cubicBezTo>
                  <a:cubicBezTo>
                    <a:pt x="12" y="19"/>
                    <a:pt x="15" y="16"/>
                    <a:pt x="18" y="14"/>
                  </a:cubicBezTo>
                  <a:cubicBezTo>
                    <a:pt x="21" y="12"/>
                    <a:pt x="25" y="9"/>
                    <a:pt x="26" y="9"/>
                  </a:cubicBezTo>
                  <a:cubicBezTo>
                    <a:pt x="26" y="9"/>
                    <a:pt x="26" y="10"/>
                    <a:pt x="22" y="14"/>
                  </a:cubicBezTo>
                  <a:cubicBezTo>
                    <a:pt x="18" y="18"/>
                    <a:pt x="13" y="22"/>
                    <a:pt x="9" y="26"/>
                  </a:cubicBezTo>
                  <a:moveTo>
                    <a:pt x="65" y="20"/>
                  </a:moveTo>
                  <a:cubicBezTo>
                    <a:pt x="68" y="15"/>
                    <a:pt x="72" y="11"/>
                    <a:pt x="78" y="9"/>
                  </a:cubicBezTo>
                  <a:cubicBezTo>
                    <a:pt x="73" y="12"/>
                    <a:pt x="68" y="16"/>
                    <a:pt x="65" y="20"/>
                  </a:cubicBezTo>
                  <a:moveTo>
                    <a:pt x="56" y="37"/>
                  </a:moveTo>
                  <a:cubicBezTo>
                    <a:pt x="56" y="36"/>
                    <a:pt x="57" y="36"/>
                    <a:pt x="57" y="35"/>
                  </a:cubicBezTo>
                  <a:cubicBezTo>
                    <a:pt x="61" y="32"/>
                    <a:pt x="64" y="29"/>
                    <a:pt x="68" y="26"/>
                  </a:cubicBezTo>
                  <a:cubicBezTo>
                    <a:pt x="73" y="23"/>
                    <a:pt x="76" y="21"/>
                    <a:pt x="80" y="17"/>
                  </a:cubicBezTo>
                  <a:cubicBezTo>
                    <a:pt x="81" y="16"/>
                    <a:pt x="85" y="12"/>
                    <a:pt x="87" y="10"/>
                  </a:cubicBezTo>
                  <a:cubicBezTo>
                    <a:pt x="88" y="9"/>
                    <a:pt x="89" y="8"/>
                    <a:pt x="90" y="8"/>
                  </a:cubicBezTo>
                  <a:cubicBezTo>
                    <a:pt x="90" y="8"/>
                    <a:pt x="89" y="9"/>
                    <a:pt x="89" y="10"/>
                  </a:cubicBezTo>
                  <a:cubicBezTo>
                    <a:pt x="87" y="13"/>
                    <a:pt x="85" y="16"/>
                    <a:pt x="82" y="18"/>
                  </a:cubicBezTo>
                  <a:cubicBezTo>
                    <a:pt x="78" y="22"/>
                    <a:pt x="73" y="25"/>
                    <a:pt x="68" y="29"/>
                  </a:cubicBezTo>
                  <a:cubicBezTo>
                    <a:pt x="64" y="32"/>
                    <a:pt x="60" y="34"/>
                    <a:pt x="56" y="37"/>
                  </a:cubicBezTo>
                  <a:moveTo>
                    <a:pt x="25" y="65"/>
                  </a:moveTo>
                  <a:cubicBezTo>
                    <a:pt x="27" y="64"/>
                    <a:pt x="30" y="60"/>
                    <a:pt x="32" y="58"/>
                  </a:cubicBezTo>
                  <a:cubicBezTo>
                    <a:pt x="32" y="57"/>
                    <a:pt x="32" y="57"/>
                    <a:pt x="32" y="57"/>
                  </a:cubicBezTo>
                  <a:cubicBezTo>
                    <a:pt x="36" y="55"/>
                    <a:pt x="39" y="52"/>
                    <a:pt x="43" y="49"/>
                  </a:cubicBezTo>
                  <a:cubicBezTo>
                    <a:pt x="51" y="42"/>
                    <a:pt x="60" y="36"/>
                    <a:pt x="69" y="30"/>
                  </a:cubicBezTo>
                  <a:cubicBezTo>
                    <a:pt x="78" y="24"/>
                    <a:pt x="87" y="17"/>
                    <a:pt x="92" y="7"/>
                  </a:cubicBezTo>
                  <a:cubicBezTo>
                    <a:pt x="93" y="8"/>
                    <a:pt x="95" y="9"/>
                    <a:pt x="96" y="10"/>
                  </a:cubicBezTo>
                  <a:cubicBezTo>
                    <a:pt x="83" y="21"/>
                    <a:pt x="71" y="32"/>
                    <a:pt x="58" y="43"/>
                  </a:cubicBezTo>
                  <a:cubicBezTo>
                    <a:pt x="51" y="49"/>
                    <a:pt x="43" y="54"/>
                    <a:pt x="35" y="59"/>
                  </a:cubicBezTo>
                  <a:cubicBezTo>
                    <a:pt x="32" y="61"/>
                    <a:pt x="28" y="63"/>
                    <a:pt x="25" y="65"/>
                  </a:cubicBezTo>
                  <a:moveTo>
                    <a:pt x="10" y="27"/>
                  </a:moveTo>
                  <a:cubicBezTo>
                    <a:pt x="13" y="25"/>
                    <a:pt x="17" y="21"/>
                    <a:pt x="20" y="18"/>
                  </a:cubicBezTo>
                  <a:cubicBezTo>
                    <a:pt x="24" y="15"/>
                    <a:pt x="27" y="11"/>
                    <a:pt x="29" y="7"/>
                  </a:cubicBezTo>
                  <a:cubicBezTo>
                    <a:pt x="29" y="7"/>
                    <a:pt x="29" y="7"/>
                    <a:pt x="29" y="7"/>
                  </a:cubicBezTo>
                  <a:cubicBezTo>
                    <a:pt x="31" y="7"/>
                    <a:pt x="32" y="8"/>
                    <a:pt x="34" y="10"/>
                  </a:cubicBezTo>
                  <a:cubicBezTo>
                    <a:pt x="25" y="14"/>
                    <a:pt x="18" y="22"/>
                    <a:pt x="10" y="27"/>
                  </a:cubicBezTo>
                  <a:moveTo>
                    <a:pt x="62" y="26"/>
                  </a:moveTo>
                  <a:cubicBezTo>
                    <a:pt x="63" y="25"/>
                    <a:pt x="64" y="24"/>
                    <a:pt x="64" y="23"/>
                  </a:cubicBezTo>
                  <a:cubicBezTo>
                    <a:pt x="70" y="17"/>
                    <a:pt x="76" y="12"/>
                    <a:pt x="83" y="8"/>
                  </a:cubicBezTo>
                  <a:cubicBezTo>
                    <a:pt x="83" y="8"/>
                    <a:pt x="86" y="6"/>
                    <a:pt x="88" y="6"/>
                  </a:cubicBezTo>
                  <a:cubicBezTo>
                    <a:pt x="88" y="6"/>
                    <a:pt x="88" y="6"/>
                    <a:pt x="89" y="6"/>
                  </a:cubicBezTo>
                  <a:cubicBezTo>
                    <a:pt x="86" y="8"/>
                    <a:pt x="84" y="10"/>
                    <a:pt x="82" y="12"/>
                  </a:cubicBezTo>
                  <a:cubicBezTo>
                    <a:pt x="77" y="15"/>
                    <a:pt x="72" y="19"/>
                    <a:pt x="68" y="22"/>
                  </a:cubicBezTo>
                  <a:cubicBezTo>
                    <a:pt x="65" y="23"/>
                    <a:pt x="63" y="24"/>
                    <a:pt x="62" y="26"/>
                  </a:cubicBezTo>
                  <a:moveTo>
                    <a:pt x="10" y="19"/>
                  </a:moveTo>
                  <a:cubicBezTo>
                    <a:pt x="11" y="12"/>
                    <a:pt x="15" y="5"/>
                    <a:pt x="23" y="5"/>
                  </a:cubicBezTo>
                  <a:cubicBezTo>
                    <a:pt x="24" y="5"/>
                    <a:pt x="26" y="6"/>
                    <a:pt x="27" y="6"/>
                  </a:cubicBezTo>
                  <a:cubicBezTo>
                    <a:pt x="21" y="10"/>
                    <a:pt x="15" y="15"/>
                    <a:pt x="10" y="19"/>
                  </a:cubicBezTo>
                  <a:moveTo>
                    <a:pt x="23" y="0"/>
                  </a:moveTo>
                  <a:cubicBezTo>
                    <a:pt x="15" y="0"/>
                    <a:pt x="8" y="5"/>
                    <a:pt x="5" y="13"/>
                  </a:cubicBezTo>
                  <a:cubicBezTo>
                    <a:pt x="0" y="27"/>
                    <a:pt x="7" y="44"/>
                    <a:pt x="12" y="56"/>
                  </a:cubicBezTo>
                  <a:cubicBezTo>
                    <a:pt x="22" y="77"/>
                    <a:pt x="35" y="97"/>
                    <a:pt x="48" y="117"/>
                  </a:cubicBezTo>
                  <a:cubicBezTo>
                    <a:pt x="48" y="118"/>
                    <a:pt x="48" y="118"/>
                    <a:pt x="48" y="118"/>
                  </a:cubicBezTo>
                  <a:cubicBezTo>
                    <a:pt x="49" y="119"/>
                    <a:pt x="50" y="119"/>
                    <a:pt x="50" y="119"/>
                  </a:cubicBezTo>
                  <a:cubicBezTo>
                    <a:pt x="51" y="119"/>
                    <a:pt x="52" y="119"/>
                    <a:pt x="53" y="118"/>
                  </a:cubicBezTo>
                  <a:cubicBezTo>
                    <a:pt x="53" y="118"/>
                    <a:pt x="53" y="118"/>
                    <a:pt x="53" y="118"/>
                  </a:cubicBezTo>
                  <a:cubicBezTo>
                    <a:pt x="68" y="98"/>
                    <a:pt x="82" y="78"/>
                    <a:pt x="94" y="56"/>
                  </a:cubicBezTo>
                  <a:cubicBezTo>
                    <a:pt x="100" y="44"/>
                    <a:pt x="107" y="30"/>
                    <a:pt x="105" y="16"/>
                  </a:cubicBezTo>
                  <a:cubicBezTo>
                    <a:pt x="104" y="6"/>
                    <a:pt x="96" y="1"/>
                    <a:pt x="87" y="1"/>
                  </a:cubicBezTo>
                  <a:cubicBezTo>
                    <a:pt x="85" y="1"/>
                    <a:pt x="83" y="1"/>
                    <a:pt x="82" y="1"/>
                  </a:cubicBezTo>
                  <a:cubicBezTo>
                    <a:pt x="66" y="4"/>
                    <a:pt x="59" y="18"/>
                    <a:pt x="53" y="31"/>
                  </a:cubicBezTo>
                  <a:cubicBezTo>
                    <a:pt x="48" y="20"/>
                    <a:pt x="43" y="6"/>
                    <a:pt x="31" y="2"/>
                  </a:cubicBezTo>
                  <a:cubicBezTo>
                    <a:pt x="29" y="0"/>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386"/>
            <p:cNvSpPr>
              <a:spLocks noEditPoints="1"/>
            </p:cNvSpPr>
            <p:nvPr/>
          </p:nvSpPr>
          <p:spPr bwMode="auto">
            <a:xfrm>
              <a:off x="1723" y="797"/>
              <a:ext cx="85" cy="66"/>
            </a:xfrm>
            <a:custGeom>
              <a:avLst/>
              <a:gdLst>
                <a:gd name="T0" fmla="*/ 28 w 63"/>
                <a:gd name="T1" fmla="*/ 41 h 50"/>
                <a:gd name="T2" fmla="*/ 23 w 63"/>
                <a:gd name="T3" fmla="*/ 38 h 50"/>
                <a:gd name="T4" fmla="*/ 42 w 63"/>
                <a:gd name="T5" fmla="*/ 27 h 50"/>
                <a:gd name="T6" fmla="*/ 28 w 63"/>
                <a:gd name="T7" fmla="*/ 41 h 50"/>
                <a:gd name="T8" fmla="*/ 28 w 63"/>
                <a:gd name="T9" fmla="*/ 41 h 50"/>
                <a:gd name="T10" fmla="*/ 21 w 63"/>
                <a:gd name="T11" fmla="*/ 36 h 50"/>
                <a:gd name="T12" fmla="*/ 18 w 63"/>
                <a:gd name="T13" fmla="*/ 31 h 50"/>
                <a:gd name="T14" fmla="*/ 42 w 63"/>
                <a:gd name="T15" fmla="*/ 17 h 50"/>
                <a:gd name="T16" fmla="*/ 21 w 63"/>
                <a:gd name="T17" fmla="*/ 36 h 50"/>
                <a:gd name="T18" fmla="*/ 25 w 63"/>
                <a:gd name="T19" fmla="*/ 35 h 50"/>
                <a:gd name="T20" fmla="*/ 49 w 63"/>
                <a:gd name="T21" fmla="*/ 14 h 50"/>
                <a:gd name="T22" fmla="*/ 49 w 63"/>
                <a:gd name="T23" fmla="*/ 13 h 50"/>
                <a:gd name="T24" fmla="*/ 53 w 63"/>
                <a:gd name="T25" fmla="*/ 26 h 50"/>
                <a:gd name="T26" fmla="*/ 32 w 63"/>
                <a:gd name="T27" fmla="*/ 43 h 50"/>
                <a:gd name="T28" fmla="*/ 29 w 63"/>
                <a:gd name="T29" fmla="*/ 42 h 50"/>
                <a:gd name="T30" fmla="*/ 47 w 63"/>
                <a:gd name="T31" fmla="*/ 32 h 50"/>
                <a:gd name="T32" fmla="*/ 41 w 63"/>
                <a:gd name="T33" fmla="*/ 37 h 50"/>
                <a:gd name="T34" fmla="*/ 41 w 63"/>
                <a:gd name="T35" fmla="*/ 39 h 50"/>
                <a:gd name="T36" fmla="*/ 41 w 63"/>
                <a:gd name="T37" fmla="*/ 39 h 50"/>
                <a:gd name="T38" fmla="*/ 50 w 63"/>
                <a:gd name="T39" fmla="*/ 30 h 50"/>
                <a:gd name="T40" fmla="*/ 50 w 63"/>
                <a:gd name="T41" fmla="*/ 28 h 50"/>
                <a:gd name="T42" fmla="*/ 49 w 63"/>
                <a:gd name="T43" fmla="*/ 28 h 50"/>
                <a:gd name="T44" fmla="*/ 33 w 63"/>
                <a:gd name="T45" fmla="*/ 38 h 50"/>
                <a:gd name="T46" fmla="*/ 49 w 63"/>
                <a:gd name="T47" fmla="*/ 24 h 50"/>
                <a:gd name="T48" fmla="*/ 48 w 63"/>
                <a:gd name="T49" fmla="*/ 22 h 50"/>
                <a:gd name="T50" fmla="*/ 48 w 63"/>
                <a:gd name="T51" fmla="*/ 22 h 50"/>
                <a:gd name="T52" fmla="*/ 25 w 63"/>
                <a:gd name="T53" fmla="*/ 35 h 50"/>
                <a:gd name="T54" fmla="*/ 17 w 63"/>
                <a:gd name="T55" fmla="*/ 26 h 50"/>
                <a:gd name="T56" fmla="*/ 18 w 63"/>
                <a:gd name="T57" fmla="*/ 23 h 50"/>
                <a:gd name="T58" fmla="*/ 18 w 63"/>
                <a:gd name="T59" fmla="*/ 23 h 50"/>
                <a:gd name="T60" fmla="*/ 36 w 63"/>
                <a:gd name="T61" fmla="*/ 11 h 50"/>
                <a:gd name="T62" fmla="*/ 17 w 63"/>
                <a:gd name="T63" fmla="*/ 26 h 50"/>
                <a:gd name="T64" fmla="*/ 18 w 63"/>
                <a:gd name="T65" fmla="*/ 29 h 50"/>
                <a:gd name="T66" fmla="*/ 18 w 63"/>
                <a:gd name="T67" fmla="*/ 29 h 50"/>
                <a:gd name="T68" fmla="*/ 39 w 63"/>
                <a:gd name="T69" fmla="*/ 9 h 50"/>
                <a:gd name="T70" fmla="*/ 39 w 63"/>
                <a:gd name="T71" fmla="*/ 8 h 50"/>
                <a:gd name="T72" fmla="*/ 48 w 63"/>
                <a:gd name="T73" fmla="*/ 12 h 50"/>
                <a:gd name="T74" fmla="*/ 48 w 63"/>
                <a:gd name="T75" fmla="*/ 12 h 50"/>
                <a:gd name="T76" fmla="*/ 18 w 63"/>
                <a:gd name="T77" fmla="*/ 29 h 50"/>
                <a:gd name="T78" fmla="*/ 18 w 63"/>
                <a:gd name="T79" fmla="*/ 20 h 50"/>
                <a:gd name="T80" fmla="*/ 35 w 63"/>
                <a:gd name="T81" fmla="*/ 7 h 50"/>
                <a:gd name="T82" fmla="*/ 35 w 63"/>
                <a:gd name="T83" fmla="*/ 7 h 50"/>
                <a:gd name="T84" fmla="*/ 38 w 63"/>
                <a:gd name="T85" fmla="*/ 8 h 50"/>
                <a:gd name="T86" fmla="*/ 18 w 63"/>
                <a:gd name="T87" fmla="*/ 20 h 50"/>
                <a:gd name="T88" fmla="*/ 35 w 63"/>
                <a:gd name="T89" fmla="*/ 0 h 50"/>
                <a:gd name="T90" fmla="*/ 31 w 63"/>
                <a:gd name="T91" fmla="*/ 50 h 50"/>
                <a:gd name="T92" fmla="*/ 32 w 63"/>
                <a:gd name="T93" fmla="*/ 50 h 50"/>
                <a:gd name="T94" fmla="*/ 32 w 63"/>
                <a:gd name="T95" fmla="*/ 50 h 50"/>
                <a:gd name="T96" fmla="*/ 61 w 63"/>
                <a:gd name="T97" fmla="*/ 27 h 50"/>
                <a:gd name="T98" fmla="*/ 39 w 63"/>
                <a:gd name="T99" fmla="*/ 1 h 50"/>
                <a:gd name="T100" fmla="*/ 35 w 63"/>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 h="50">
                  <a:moveTo>
                    <a:pt x="28" y="41"/>
                  </a:moveTo>
                  <a:cubicBezTo>
                    <a:pt x="26" y="41"/>
                    <a:pt x="24" y="39"/>
                    <a:pt x="23" y="38"/>
                  </a:cubicBezTo>
                  <a:cubicBezTo>
                    <a:pt x="30" y="35"/>
                    <a:pt x="36" y="31"/>
                    <a:pt x="42" y="27"/>
                  </a:cubicBezTo>
                  <a:cubicBezTo>
                    <a:pt x="37" y="31"/>
                    <a:pt x="32" y="35"/>
                    <a:pt x="28" y="41"/>
                  </a:cubicBezTo>
                  <a:cubicBezTo>
                    <a:pt x="28" y="41"/>
                    <a:pt x="28" y="41"/>
                    <a:pt x="28" y="41"/>
                  </a:cubicBezTo>
                  <a:moveTo>
                    <a:pt x="21" y="36"/>
                  </a:moveTo>
                  <a:cubicBezTo>
                    <a:pt x="20" y="35"/>
                    <a:pt x="19" y="33"/>
                    <a:pt x="18" y="31"/>
                  </a:cubicBezTo>
                  <a:cubicBezTo>
                    <a:pt x="27" y="28"/>
                    <a:pt x="34" y="22"/>
                    <a:pt x="42" y="17"/>
                  </a:cubicBezTo>
                  <a:cubicBezTo>
                    <a:pt x="35" y="24"/>
                    <a:pt x="28" y="30"/>
                    <a:pt x="21" y="36"/>
                  </a:cubicBezTo>
                  <a:moveTo>
                    <a:pt x="25" y="35"/>
                  </a:moveTo>
                  <a:cubicBezTo>
                    <a:pt x="33" y="28"/>
                    <a:pt x="41" y="21"/>
                    <a:pt x="49" y="14"/>
                  </a:cubicBezTo>
                  <a:cubicBezTo>
                    <a:pt x="49" y="13"/>
                    <a:pt x="49" y="13"/>
                    <a:pt x="49" y="13"/>
                  </a:cubicBezTo>
                  <a:cubicBezTo>
                    <a:pt x="53" y="16"/>
                    <a:pt x="54" y="21"/>
                    <a:pt x="53" y="26"/>
                  </a:cubicBezTo>
                  <a:cubicBezTo>
                    <a:pt x="52" y="37"/>
                    <a:pt x="42" y="43"/>
                    <a:pt x="32" y="43"/>
                  </a:cubicBezTo>
                  <a:cubicBezTo>
                    <a:pt x="31" y="43"/>
                    <a:pt x="30" y="43"/>
                    <a:pt x="29" y="42"/>
                  </a:cubicBezTo>
                  <a:cubicBezTo>
                    <a:pt x="35" y="39"/>
                    <a:pt x="41" y="35"/>
                    <a:pt x="47" y="32"/>
                  </a:cubicBezTo>
                  <a:cubicBezTo>
                    <a:pt x="45" y="34"/>
                    <a:pt x="43" y="35"/>
                    <a:pt x="41" y="37"/>
                  </a:cubicBezTo>
                  <a:cubicBezTo>
                    <a:pt x="40" y="38"/>
                    <a:pt x="40" y="39"/>
                    <a:pt x="41" y="39"/>
                  </a:cubicBezTo>
                  <a:cubicBezTo>
                    <a:pt x="41" y="39"/>
                    <a:pt x="41" y="39"/>
                    <a:pt x="41" y="39"/>
                  </a:cubicBezTo>
                  <a:cubicBezTo>
                    <a:pt x="45" y="36"/>
                    <a:pt x="48" y="34"/>
                    <a:pt x="50" y="30"/>
                  </a:cubicBezTo>
                  <a:cubicBezTo>
                    <a:pt x="51" y="29"/>
                    <a:pt x="50" y="28"/>
                    <a:pt x="50" y="28"/>
                  </a:cubicBezTo>
                  <a:cubicBezTo>
                    <a:pt x="49" y="28"/>
                    <a:pt x="49" y="28"/>
                    <a:pt x="49" y="28"/>
                  </a:cubicBezTo>
                  <a:cubicBezTo>
                    <a:pt x="43" y="31"/>
                    <a:pt x="38" y="35"/>
                    <a:pt x="33" y="38"/>
                  </a:cubicBezTo>
                  <a:cubicBezTo>
                    <a:pt x="38" y="33"/>
                    <a:pt x="44" y="29"/>
                    <a:pt x="49" y="24"/>
                  </a:cubicBezTo>
                  <a:cubicBezTo>
                    <a:pt x="50" y="23"/>
                    <a:pt x="49" y="22"/>
                    <a:pt x="48" y="22"/>
                  </a:cubicBezTo>
                  <a:cubicBezTo>
                    <a:pt x="48" y="22"/>
                    <a:pt x="48" y="22"/>
                    <a:pt x="48" y="22"/>
                  </a:cubicBezTo>
                  <a:cubicBezTo>
                    <a:pt x="40" y="25"/>
                    <a:pt x="33" y="31"/>
                    <a:pt x="25" y="35"/>
                  </a:cubicBezTo>
                  <a:moveTo>
                    <a:pt x="17" y="26"/>
                  </a:moveTo>
                  <a:cubicBezTo>
                    <a:pt x="17" y="25"/>
                    <a:pt x="17" y="24"/>
                    <a:pt x="18" y="23"/>
                  </a:cubicBezTo>
                  <a:cubicBezTo>
                    <a:pt x="18" y="23"/>
                    <a:pt x="18" y="23"/>
                    <a:pt x="18" y="23"/>
                  </a:cubicBezTo>
                  <a:cubicBezTo>
                    <a:pt x="24" y="19"/>
                    <a:pt x="30" y="15"/>
                    <a:pt x="36" y="11"/>
                  </a:cubicBezTo>
                  <a:cubicBezTo>
                    <a:pt x="31" y="18"/>
                    <a:pt x="23" y="21"/>
                    <a:pt x="17" y="26"/>
                  </a:cubicBezTo>
                  <a:moveTo>
                    <a:pt x="18" y="29"/>
                  </a:moveTo>
                  <a:cubicBezTo>
                    <a:pt x="18" y="29"/>
                    <a:pt x="18" y="29"/>
                    <a:pt x="18" y="29"/>
                  </a:cubicBezTo>
                  <a:cubicBezTo>
                    <a:pt x="25" y="22"/>
                    <a:pt x="35" y="18"/>
                    <a:pt x="39" y="9"/>
                  </a:cubicBezTo>
                  <a:cubicBezTo>
                    <a:pt x="39" y="8"/>
                    <a:pt x="39" y="8"/>
                    <a:pt x="39" y="8"/>
                  </a:cubicBezTo>
                  <a:cubicBezTo>
                    <a:pt x="43" y="9"/>
                    <a:pt x="46" y="10"/>
                    <a:pt x="48" y="12"/>
                  </a:cubicBezTo>
                  <a:cubicBezTo>
                    <a:pt x="48" y="12"/>
                    <a:pt x="48" y="12"/>
                    <a:pt x="48" y="12"/>
                  </a:cubicBezTo>
                  <a:cubicBezTo>
                    <a:pt x="37" y="17"/>
                    <a:pt x="29" y="25"/>
                    <a:pt x="18" y="29"/>
                  </a:cubicBezTo>
                  <a:moveTo>
                    <a:pt x="18" y="20"/>
                  </a:moveTo>
                  <a:cubicBezTo>
                    <a:pt x="20" y="13"/>
                    <a:pt x="25" y="7"/>
                    <a:pt x="35" y="7"/>
                  </a:cubicBezTo>
                  <a:cubicBezTo>
                    <a:pt x="35" y="7"/>
                    <a:pt x="35" y="7"/>
                    <a:pt x="35" y="7"/>
                  </a:cubicBezTo>
                  <a:cubicBezTo>
                    <a:pt x="36" y="8"/>
                    <a:pt x="37" y="8"/>
                    <a:pt x="38" y="8"/>
                  </a:cubicBezTo>
                  <a:cubicBezTo>
                    <a:pt x="31" y="12"/>
                    <a:pt x="24" y="16"/>
                    <a:pt x="18" y="20"/>
                  </a:cubicBezTo>
                  <a:moveTo>
                    <a:pt x="35" y="0"/>
                  </a:moveTo>
                  <a:cubicBezTo>
                    <a:pt x="6" y="0"/>
                    <a:pt x="0" y="45"/>
                    <a:pt x="31" y="50"/>
                  </a:cubicBezTo>
                  <a:cubicBezTo>
                    <a:pt x="31" y="50"/>
                    <a:pt x="31" y="50"/>
                    <a:pt x="32" y="50"/>
                  </a:cubicBezTo>
                  <a:cubicBezTo>
                    <a:pt x="32" y="50"/>
                    <a:pt x="32" y="50"/>
                    <a:pt x="32" y="50"/>
                  </a:cubicBezTo>
                  <a:cubicBezTo>
                    <a:pt x="46" y="50"/>
                    <a:pt x="59" y="41"/>
                    <a:pt x="61" y="27"/>
                  </a:cubicBezTo>
                  <a:cubicBezTo>
                    <a:pt x="63" y="13"/>
                    <a:pt x="52" y="2"/>
                    <a:pt x="39" y="1"/>
                  </a:cubicBezTo>
                  <a:cubicBezTo>
                    <a:pt x="38" y="0"/>
                    <a:pt x="36" y="0"/>
                    <a:pt x="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387"/>
            <p:cNvSpPr>
              <a:spLocks noEditPoints="1"/>
            </p:cNvSpPr>
            <p:nvPr/>
          </p:nvSpPr>
          <p:spPr bwMode="auto">
            <a:xfrm>
              <a:off x="1654" y="879"/>
              <a:ext cx="237" cy="65"/>
            </a:xfrm>
            <a:custGeom>
              <a:avLst/>
              <a:gdLst>
                <a:gd name="T0" fmla="*/ 155 w 177"/>
                <a:gd name="T1" fmla="*/ 16 h 48"/>
                <a:gd name="T2" fmla="*/ 169 w 177"/>
                <a:gd name="T3" fmla="*/ 40 h 48"/>
                <a:gd name="T4" fmla="*/ 163 w 177"/>
                <a:gd name="T5" fmla="*/ 19 h 48"/>
                <a:gd name="T6" fmla="*/ 157 w 177"/>
                <a:gd name="T7" fmla="*/ 35 h 48"/>
                <a:gd name="T8" fmla="*/ 160 w 177"/>
                <a:gd name="T9" fmla="*/ 40 h 48"/>
                <a:gd name="T10" fmla="*/ 167 w 177"/>
                <a:gd name="T11" fmla="*/ 36 h 48"/>
                <a:gd name="T12" fmla="*/ 169 w 177"/>
                <a:gd name="T13" fmla="*/ 25 h 48"/>
                <a:gd name="T14" fmla="*/ 129 w 177"/>
                <a:gd name="T15" fmla="*/ 20 h 48"/>
                <a:gd name="T16" fmla="*/ 121 w 177"/>
                <a:gd name="T17" fmla="*/ 38 h 48"/>
                <a:gd name="T18" fmla="*/ 146 w 177"/>
                <a:gd name="T19" fmla="*/ 16 h 48"/>
                <a:gd name="T20" fmla="*/ 92 w 177"/>
                <a:gd name="T21" fmla="*/ 38 h 48"/>
                <a:gd name="T22" fmla="*/ 108 w 177"/>
                <a:gd name="T23" fmla="*/ 23 h 48"/>
                <a:gd name="T24" fmla="*/ 168 w 177"/>
                <a:gd name="T25" fmla="*/ 13 h 48"/>
                <a:gd name="T26" fmla="*/ 168 w 177"/>
                <a:gd name="T27" fmla="*/ 24 h 48"/>
                <a:gd name="T28" fmla="*/ 74 w 177"/>
                <a:gd name="T29" fmla="*/ 37 h 48"/>
                <a:gd name="T30" fmla="*/ 93 w 177"/>
                <a:gd name="T31" fmla="*/ 12 h 48"/>
                <a:gd name="T32" fmla="*/ 83 w 177"/>
                <a:gd name="T33" fmla="*/ 38 h 48"/>
                <a:gd name="T34" fmla="*/ 99 w 177"/>
                <a:gd name="T35" fmla="*/ 20 h 48"/>
                <a:gd name="T36" fmla="*/ 52 w 177"/>
                <a:gd name="T37" fmla="*/ 36 h 48"/>
                <a:gd name="T38" fmla="*/ 58 w 177"/>
                <a:gd name="T39" fmla="*/ 37 h 48"/>
                <a:gd name="T40" fmla="*/ 126 w 177"/>
                <a:gd name="T41" fmla="*/ 11 h 48"/>
                <a:gd name="T42" fmla="*/ 43 w 177"/>
                <a:gd name="T43" fmla="*/ 36 h 48"/>
                <a:gd name="T44" fmla="*/ 50 w 177"/>
                <a:gd name="T45" fmla="*/ 36 h 48"/>
                <a:gd name="T46" fmla="*/ 39 w 177"/>
                <a:gd name="T47" fmla="*/ 13 h 48"/>
                <a:gd name="T48" fmla="*/ 8 w 177"/>
                <a:gd name="T49" fmla="*/ 33 h 48"/>
                <a:gd name="T50" fmla="*/ 29 w 177"/>
                <a:gd name="T51" fmla="*/ 10 h 48"/>
                <a:gd name="T52" fmla="*/ 152 w 177"/>
                <a:gd name="T53" fmla="*/ 11 h 48"/>
                <a:gd name="T54" fmla="*/ 148 w 177"/>
                <a:gd name="T55" fmla="*/ 31 h 48"/>
                <a:gd name="T56" fmla="*/ 156 w 177"/>
                <a:gd name="T57" fmla="*/ 12 h 48"/>
                <a:gd name="T58" fmla="*/ 41 w 177"/>
                <a:gd name="T59" fmla="*/ 21 h 48"/>
                <a:gd name="T60" fmla="*/ 34 w 177"/>
                <a:gd name="T61" fmla="*/ 34 h 48"/>
                <a:gd name="T62" fmla="*/ 36 w 177"/>
                <a:gd name="T63" fmla="*/ 36 h 48"/>
                <a:gd name="T64" fmla="*/ 50 w 177"/>
                <a:gd name="T65" fmla="*/ 22 h 48"/>
                <a:gd name="T66" fmla="*/ 8 w 177"/>
                <a:gd name="T67" fmla="*/ 20 h 48"/>
                <a:gd name="T68" fmla="*/ 121 w 177"/>
                <a:gd name="T69" fmla="*/ 26 h 48"/>
                <a:gd name="T70" fmla="*/ 127 w 177"/>
                <a:gd name="T71" fmla="*/ 30 h 48"/>
                <a:gd name="T72" fmla="*/ 139 w 177"/>
                <a:gd name="T73" fmla="*/ 9 h 48"/>
                <a:gd name="T74" fmla="*/ 7 w 177"/>
                <a:gd name="T75" fmla="*/ 8 h 48"/>
                <a:gd name="T76" fmla="*/ 8 w 177"/>
                <a:gd name="T77" fmla="*/ 24 h 48"/>
                <a:gd name="T78" fmla="*/ 10 w 177"/>
                <a:gd name="T79" fmla="*/ 23 h 48"/>
                <a:gd name="T80" fmla="*/ 33 w 177"/>
                <a:gd name="T81" fmla="*/ 8 h 48"/>
                <a:gd name="T82" fmla="*/ 25 w 177"/>
                <a:gd name="T83" fmla="*/ 31 h 48"/>
                <a:gd name="T84" fmla="*/ 55 w 177"/>
                <a:gd name="T85" fmla="*/ 8 h 48"/>
                <a:gd name="T86" fmla="*/ 57 w 177"/>
                <a:gd name="T87" fmla="*/ 8 h 48"/>
                <a:gd name="T88" fmla="*/ 44 w 177"/>
                <a:gd name="T89" fmla="*/ 34 h 48"/>
                <a:gd name="T90" fmla="*/ 68 w 177"/>
                <a:gd name="T91" fmla="*/ 7 h 48"/>
                <a:gd name="T92" fmla="*/ 120 w 177"/>
                <a:gd name="T93" fmla="*/ 11 h 48"/>
                <a:gd name="T94" fmla="*/ 95 w 177"/>
                <a:gd name="T95" fmla="*/ 27 h 48"/>
                <a:gd name="T96" fmla="*/ 84 w 177"/>
                <a:gd name="T97" fmla="*/ 28 h 48"/>
                <a:gd name="T98" fmla="*/ 95 w 177"/>
                <a:gd name="T99" fmla="*/ 9 h 48"/>
                <a:gd name="T100" fmla="*/ 66 w 177"/>
                <a:gd name="T101" fmla="*/ 31 h 48"/>
                <a:gd name="T102" fmla="*/ 61 w 177"/>
                <a:gd name="T103" fmla="*/ 27 h 48"/>
                <a:gd name="T104" fmla="*/ 75 w 177"/>
                <a:gd name="T105" fmla="*/ 10 h 48"/>
                <a:gd name="T106" fmla="*/ 44 w 177"/>
                <a:gd name="T107" fmla="*/ 34 h 48"/>
                <a:gd name="T108" fmla="*/ 0 w 177"/>
                <a:gd name="T109" fmla="*/ 4 h 48"/>
                <a:gd name="T110" fmla="*/ 170 w 177"/>
                <a:gd name="T111" fmla="*/ 48 h 48"/>
                <a:gd name="T112" fmla="*/ 177 w 177"/>
                <a:gd name="T113" fmla="*/ 9 h 48"/>
                <a:gd name="T114" fmla="*/ 69 w 177"/>
                <a:gd name="T11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48">
                  <a:moveTo>
                    <a:pt x="138" y="40"/>
                  </a:moveTo>
                  <a:cubicBezTo>
                    <a:pt x="135" y="40"/>
                    <a:pt x="132" y="39"/>
                    <a:pt x="129" y="39"/>
                  </a:cubicBezTo>
                  <a:cubicBezTo>
                    <a:pt x="137" y="34"/>
                    <a:pt x="143" y="27"/>
                    <a:pt x="149" y="21"/>
                  </a:cubicBezTo>
                  <a:cubicBezTo>
                    <a:pt x="151" y="19"/>
                    <a:pt x="153" y="17"/>
                    <a:pt x="155" y="16"/>
                  </a:cubicBezTo>
                  <a:cubicBezTo>
                    <a:pt x="154" y="18"/>
                    <a:pt x="153" y="21"/>
                    <a:pt x="151" y="23"/>
                  </a:cubicBezTo>
                  <a:cubicBezTo>
                    <a:pt x="148" y="29"/>
                    <a:pt x="143" y="34"/>
                    <a:pt x="138" y="39"/>
                  </a:cubicBezTo>
                  <a:cubicBezTo>
                    <a:pt x="138" y="40"/>
                    <a:pt x="138" y="40"/>
                    <a:pt x="138" y="40"/>
                  </a:cubicBezTo>
                  <a:moveTo>
                    <a:pt x="169" y="40"/>
                  </a:moveTo>
                  <a:cubicBezTo>
                    <a:pt x="160" y="40"/>
                    <a:pt x="150" y="40"/>
                    <a:pt x="140" y="40"/>
                  </a:cubicBezTo>
                  <a:cubicBezTo>
                    <a:pt x="148" y="34"/>
                    <a:pt x="154" y="28"/>
                    <a:pt x="160" y="21"/>
                  </a:cubicBezTo>
                  <a:cubicBezTo>
                    <a:pt x="161" y="20"/>
                    <a:pt x="164" y="16"/>
                    <a:pt x="164" y="16"/>
                  </a:cubicBezTo>
                  <a:cubicBezTo>
                    <a:pt x="165" y="16"/>
                    <a:pt x="164" y="16"/>
                    <a:pt x="163" y="19"/>
                  </a:cubicBezTo>
                  <a:cubicBezTo>
                    <a:pt x="160" y="26"/>
                    <a:pt x="156" y="32"/>
                    <a:pt x="150" y="38"/>
                  </a:cubicBezTo>
                  <a:cubicBezTo>
                    <a:pt x="150" y="39"/>
                    <a:pt x="150" y="40"/>
                    <a:pt x="151" y="40"/>
                  </a:cubicBezTo>
                  <a:cubicBezTo>
                    <a:pt x="151" y="40"/>
                    <a:pt x="151" y="40"/>
                    <a:pt x="151" y="39"/>
                  </a:cubicBezTo>
                  <a:cubicBezTo>
                    <a:pt x="155" y="37"/>
                    <a:pt x="154" y="37"/>
                    <a:pt x="157" y="35"/>
                  </a:cubicBezTo>
                  <a:cubicBezTo>
                    <a:pt x="160" y="33"/>
                    <a:pt x="163" y="31"/>
                    <a:pt x="164" y="31"/>
                  </a:cubicBezTo>
                  <a:cubicBezTo>
                    <a:pt x="165" y="31"/>
                    <a:pt x="164" y="33"/>
                    <a:pt x="159" y="38"/>
                  </a:cubicBezTo>
                  <a:cubicBezTo>
                    <a:pt x="158" y="39"/>
                    <a:pt x="159" y="40"/>
                    <a:pt x="160" y="40"/>
                  </a:cubicBezTo>
                  <a:cubicBezTo>
                    <a:pt x="160" y="40"/>
                    <a:pt x="160" y="40"/>
                    <a:pt x="160" y="40"/>
                  </a:cubicBezTo>
                  <a:cubicBezTo>
                    <a:pt x="162" y="39"/>
                    <a:pt x="164" y="38"/>
                    <a:pt x="166" y="38"/>
                  </a:cubicBezTo>
                  <a:cubicBezTo>
                    <a:pt x="167" y="38"/>
                    <a:pt x="167" y="38"/>
                    <a:pt x="167" y="38"/>
                  </a:cubicBezTo>
                  <a:cubicBezTo>
                    <a:pt x="168" y="38"/>
                    <a:pt x="168" y="36"/>
                    <a:pt x="167" y="36"/>
                  </a:cubicBezTo>
                  <a:cubicBezTo>
                    <a:pt x="167" y="36"/>
                    <a:pt x="167" y="36"/>
                    <a:pt x="167" y="36"/>
                  </a:cubicBezTo>
                  <a:cubicBezTo>
                    <a:pt x="166" y="37"/>
                    <a:pt x="164" y="37"/>
                    <a:pt x="163" y="37"/>
                  </a:cubicBezTo>
                  <a:cubicBezTo>
                    <a:pt x="162" y="37"/>
                    <a:pt x="162" y="37"/>
                    <a:pt x="163" y="36"/>
                  </a:cubicBezTo>
                  <a:cubicBezTo>
                    <a:pt x="166" y="33"/>
                    <a:pt x="168" y="29"/>
                    <a:pt x="169" y="25"/>
                  </a:cubicBezTo>
                  <a:cubicBezTo>
                    <a:pt x="169" y="25"/>
                    <a:pt x="169" y="25"/>
                    <a:pt x="169" y="25"/>
                  </a:cubicBezTo>
                  <a:cubicBezTo>
                    <a:pt x="169" y="30"/>
                    <a:pt x="169" y="35"/>
                    <a:pt x="169" y="40"/>
                  </a:cubicBezTo>
                  <a:moveTo>
                    <a:pt x="128" y="39"/>
                  </a:moveTo>
                  <a:cubicBezTo>
                    <a:pt x="122" y="39"/>
                    <a:pt x="116" y="39"/>
                    <a:pt x="109" y="39"/>
                  </a:cubicBezTo>
                  <a:cubicBezTo>
                    <a:pt x="117" y="33"/>
                    <a:pt x="123" y="26"/>
                    <a:pt x="129" y="20"/>
                  </a:cubicBezTo>
                  <a:cubicBezTo>
                    <a:pt x="132" y="17"/>
                    <a:pt x="134" y="15"/>
                    <a:pt x="137" y="13"/>
                  </a:cubicBezTo>
                  <a:cubicBezTo>
                    <a:pt x="135" y="14"/>
                    <a:pt x="133" y="18"/>
                    <a:pt x="132" y="20"/>
                  </a:cubicBezTo>
                  <a:cubicBezTo>
                    <a:pt x="128" y="26"/>
                    <a:pt x="124" y="31"/>
                    <a:pt x="121" y="37"/>
                  </a:cubicBezTo>
                  <a:cubicBezTo>
                    <a:pt x="120" y="38"/>
                    <a:pt x="121" y="38"/>
                    <a:pt x="121" y="38"/>
                  </a:cubicBezTo>
                  <a:cubicBezTo>
                    <a:pt x="122" y="38"/>
                    <a:pt x="122" y="38"/>
                    <a:pt x="122" y="38"/>
                  </a:cubicBezTo>
                  <a:cubicBezTo>
                    <a:pt x="130" y="30"/>
                    <a:pt x="137" y="23"/>
                    <a:pt x="145" y="16"/>
                  </a:cubicBezTo>
                  <a:cubicBezTo>
                    <a:pt x="147" y="14"/>
                    <a:pt x="148" y="13"/>
                    <a:pt x="148" y="13"/>
                  </a:cubicBezTo>
                  <a:cubicBezTo>
                    <a:pt x="149" y="13"/>
                    <a:pt x="148" y="14"/>
                    <a:pt x="146" y="16"/>
                  </a:cubicBezTo>
                  <a:cubicBezTo>
                    <a:pt x="144" y="20"/>
                    <a:pt x="141" y="23"/>
                    <a:pt x="139" y="26"/>
                  </a:cubicBezTo>
                  <a:cubicBezTo>
                    <a:pt x="135" y="30"/>
                    <a:pt x="132" y="34"/>
                    <a:pt x="128" y="38"/>
                  </a:cubicBezTo>
                  <a:cubicBezTo>
                    <a:pt x="128" y="38"/>
                    <a:pt x="128" y="39"/>
                    <a:pt x="128" y="39"/>
                  </a:cubicBezTo>
                  <a:moveTo>
                    <a:pt x="92" y="38"/>
                  </a:moveTo>
                  <a:cubicBezTo>
                    <a:pt x="90" y="38"/>
                    <a:pt x="88" y="38"/>
                    <a:pt x="86" y="38"/>
                  </a:cubicBezTo>
                  <a:cubicBezTo>
                    <a:pt x="94" y="32"/>
                    <a:pt x="100" y="25"/>
                    <a:pt x="107" y="19"/>
                  </a:cubicBezTo>
                  <a:cubicBezTo>
                    <a:pt x="110" y="17"/>
                    <a:pt x="113" y="15"/>
                    <a:pt x="116" y="13"/>
                  </a:cubicBezTo>
                  <a:cubicBezTo>
                    <a:pt x="113" y="15"/>
                    <a:pt x="110" y="20"/>
                    <a:pt x="108" y="23"/>
                  </a:cubicBezTo>
                  <a:cubicBezTo>
                    <a:pt x="103" y="28"/>
                    <a:pt x="98" y="33"/>
                    <a:pt x="92" y="38"/>
                  </a:cubicBezTo>
                  <a:moveTo>
                    <a:pt x="155" y="36"/>
                  </a:moveTo>
                  <a:cubicBezTo>
                    <a:pt x="155" y="36"/>
                    <a:pt x="155" y="35"/>
                    <a:pt x="157" y="33"/>
                  </a:cubicBezTo>
                  <a:cubicBezTo>
                    <a:pt x="161" y="27"/>
                    <a:pt x="165" y="20"/>
                    <a:pt x="168" y="13"/>
                  </a:cubicBezTo>
                  <a:cubicBezTo>
                    <a:pt x="168" y="12"/>
                    <a:pt x="168" y="12"/>
                    <a:pt x="168" y="12"/>
                  </a:cubicBezTo>
                  <a:cubicBezTo>
                    <a:pt x="168" y="12"/>
                    <a:pt x="169" y="12"/>
                    <a:pt x="169" y="13"/>
                  </a:cubicBezTo>
                  <a:cubicBezTo>
                    <a:pt x="169" y="17"/>
                    <a:pt x="169" y="21"/>
                    <a:pt x="169" y="25"/>
                  </a:cubicBezTo>
                  <a:cubicBezTo>
                    <a:pt x="169" y="24"/>
                    <a:pt x="169" y="24"/>
                    <a:pt x="168" y="24"/>
                  </a:cubicBezTo>
                  <a:cubicBezTo>
                    <a:pt x="168" y="24"/>
                    <a:pt x="168" y="24"/>
                    <a:pt x="168" y="24"/>
                  </a:cubicBezTo>
                  <a:cubicBezTo>
                    <a:pt x="164" y="27"/>
                    <a:pt x="165" y="26"/>
                    <a:pt x="162" y="29"/>
                  </a:cubicBezTo>
                  <a:cubicBezTo>
                    <a:pt x="160" y="30"/>
                    <a:pt x="155" y="36"/>
                    <a:pt x="155" y="36"/>
                  </a:cubicBezTo>
                  <a:moveTo>
                    <a:pt x="74" y="37"/>
                  </a:moveTo>
                  <a:cubicBezTo>
                    <a:pt x="70" y="37"/>
                    <a:pt x="66" y="37"/>
                    <a:pt x="62" y="37"/>
                  </a:cubicBezTo>
                  <a:cubicBezTo>
                    <a:pt x="70" y="33"/>
                    <a:pt x="76" y="27"/>
                    <a:pt x="82" y="21"/>
                  </a:cubicBezTo>
                  <a:cubicBezTo>
                    <a:pt x="85" y="18"/>
                    <a:pt x="88" y="16"/>
                    <a:pt x="91" y="14"/>
                  </a:cubicBezTo>
                  <a:cubicBezTo>
                    <a:pt x="92" y="13"/>
                    <a:pt x="93" y="12"/>
                    <a:pt x="93" y="12"/>
                  </a:cubicBezTo>
                  <a:cubicBezTo>
                    <a:pt x="94" y="12"/>
                    <a:pt x="90" y="16"/>
                    <a:pt x="89" y="16"/>
                  </a:cubicBezTo>
                  <a:cubicBezTo>
                    <a:pt x="84" y="23"/>
                    <a:pt x="79" y="30"/>
                    <a:pt x="74" y="37"/>
                  </a:cubicBezTo>
                  <a:cubicBezTo>
                    <a:pt x="74" y="37"/>
                    <a:pt x="74" y="37"/>
                    <a:pt x="74" y="37"/>
                  </a:cubicBezTo>
                  <a:moveTo>
                    <a:pt x="83" y="38"/>
                  </a:moveTo>
                  <a:cubicBezTo>
                    <a:pt x="81" y="37"/>
                    <a:pt x="79" y="37"/>
                    <a:pt x="76" y="37"/>
                  </a:cubicBezTo>
                  <a:cubicBezTo>
                    <a:pt x="86" y="30"/>
                    <a:pt x="93" y="20"/>
                    <a:pt x="103" y="13"/>
                  </a:cubicBezTo>
                  <a:cubicBezTo>
                    <a:pt x="105" y="12"/>
                    <a:pt x="106" y="12"/>
                    <a:pt x="106" y="12"/>
                  </a:cubicBezTo>
                  <a:cubicBezTo>
                    <a:pt x="107" y="12"/>
                    <a:pt x="100" y="19"/>
                    <a:pt x="99" y="20"/>
                  </a:cubicBezTo>
                  <a:cubicBezTo>
                    <a:pt x="94" y="26"/>
                    <a:pt x="89" y="32"/>
                    <a:pt x="84" y="37"/>
                  </a:cubicBezTo>
                  <a:cubicBezTo>
                    <a:pt x="83" y="38"/>
                    <a:pt x="83" y="38"/>
                    <a:pt x="83" y="38"/>
                  </a:cubicBezTo>
                  <a:moveTo>
                    <a:pt x="58" y="37"/>
                  </a:moveTo>
                  <a:cubicBezTo>
                    <a:pt x="56" y="36"/>
                    <a:pt x="54" y="36"/>
                    <a:pt x="52" y="36"/>
                  </a:cubicBezTo>
                  <a:cubicBezTo>
                    <a:pt x="60" y="31"/>
                    <a:pt x="66" y="24"/>
                    <a:pt x="73" y="18"/>
                  </a:cubicBezTo>
                  <a:cubicBezTo>
                    <a:pt x="75" y="15"/>
                    <a:pt x="78" y="13"/>
                    <a:pt x="81" y="12"/>
                  </a:cubicBezTo>
                  <a:cubicBezTo>
                    <a:pt x="78" y="13"/>
                    <a:pt x="76" y="17"/>
                    <a:pt x="74" y="19"/>
                  </a:cubicBezTo>
                  <a:cubicBezTo>
                    <a:pt x="69" y="25"/>
                    <a:pt x="63" y="31"/>
                    <a:pt x="58" y="37"/>
                  </a:cubicBezTo>
                  <a:moveTo>
                    <a:pt x="107" y="39"/>
                  </a:moveTo>
                  <a:cubicBezTo>
                    <a:pt x="103" y="38"/>
                    <a:pt x="99" y="38"/>
                    <a:pt x="95" y="38"/>
                  </a:cubicBezTo>
                  <a:cubicBezTo>
                    <a:pt x="103" y="32"/>
                    <a:pt x="110" y="24"/>
                    <a:pt x="118" y="17"/>
                  </a:cubicBezTo>
                  <a:cubicBezTo>
                    <a:pt x="120" y="15"/>
                    <a:pt x="123" y="13"/>
                    <a:pt x="126" y="11"/>
                  </a:cubicBezTo>
                  <a:cubicBezTo>
                    <a:pt x="126" y="11"/>
                    <a:pt x="123" y="20"/>
                    <a:pt x="122" y="20"/>
                  </a:cubicBezTo>
                  <a:cubicBezTo>
                    <a:pt x="118" y="27"/>
                    <a:pt x="113" y="33"/>
                    <a:pt x="107" y="39"/>
                  </a:cubicBezTo>
                  <a:moveTo>
                    <a:pt x="50" y="36"/>
                  </a:moveTo>
                  <a:cubicBezTo>
                    <a:pt x="48" y="36"/>
                    <a:pt x="46" y="36"/>
                    <a:pt x="43" y="36"/>
                  </a:cubicBezTo>
                  <a:cubicBezTo>
                    <a:pt x="52" y="31"/>
                    <a:pt x="58" y="23"/>
                    <a:pt x="66" y="16"/>
                  </a:cubicBezTo>
                  <a:cubicBezTo>
                    <a:pt x="70" y="13"/>
                    <a:pt x="71" y="11"/>
                    <a:pt x="71" y="11"/>
                  </a:cubicBezTo>
                  <a:cubicBezTo>
                    <a:pt x="71" y="11"/>
                    <a:pt x="64" y="18"/>
                    <a:pt x="63" y="20"/>
                  </a:cubicBezTo>
                  <a:cubicBezTo>
                    <a:pt x="58" y="25"/>
                    <a:pt x="54" y="30"/>
                    <a:pt x="50" y="36"/>
                  </a:cubicBezTo>
                  <a:cubicBezTo>
                    <a:pt x="50" y="36"/>
                    <a:pt x="50" y="36"/>
                    <a:pt x="50" y="36"/>
                  </a:cubicBezTo>
                  <a:moveTo>
                    <a:pt x="18" y="35"/>
                  </a:moveTo>
                  <a:cubicBezTo>
                    <a:pt x="15" y="35"/>
                    <a:pt x="12" y="35"/>
                    <a:pt x="9" y="35"/>
                  </a:cubicBezTo>
                  <a:cubicBezTo>
                    <a:pt x="20" y="29"/>
                    <a:pt x="29" y="21"/>
                    <a:pt x="39" y="13"/>
                  </a:cubicBezTo>
                  <a:cubicBezTo>
                    <a:pt x="41" y="12"/>
                    <a:pt x="42" y="11"/>
                    <a:pt x="42" y="11"/>
                  </a:cubicBezTo>
                  <a:cubicBezTo>
                    <a:pt x="43" y="11"/>
                    <a:pt x="33" y="21"/>
                    <a:pt x="32" y="22"/>
                  </a:cubicBezTo>
                  <a:cubicBezTo>
                    <a:pt x="27" y="27"/>
                    <a:pt x="23" y="31"/>
                    <a:pt x="18" y="35"/>
                  </a:cubicBezTo>
                  <a:moveTo>
                    <a:pt x="8" y="33"/>
                  </a:moveTo>
                  <a:cubicBezTo>
                    <a:pt x="8" y="31"/>
                    <a:pt x="8" y="29"/>
                    <a:pt x="8" y="28"/>
                  </a:cubicBezTo>
                  <a:cubicBezTo>
                    <a:pt x="11" y="25"/>
                    <a:pt x="14" y="22"/>
                    <a:pt x="17" y="19"/>
                  </a:cubicBezTo>
                  <a:cubicBezTo>
                    <a:pt x="20" y="17"/>
                    <a:pt x="23" y="14"/>
                    <a:pt x="26" y="12"/>
                  </a:cubicBezTo>
                  <a:cubicBezTo>
                    <a:pt x="28" y="11"/>
                    <a:pt x="29" y="10"/>
                    <a:pt x="29" y="10"/>
                  </a:cubicBezTo>
                  <a:cubicBezTo>
                    <a:pt x="30" y="10"/>
                    <a:pt x="29" y="11"/>
                    <a:pt x="28" y="13"/>
                  </a:cubicBezTo>
                  <a:cubicBezTo>
                    <a:pt x="22" y="20"/>
                    <a:pt x="15" y="26"/>
                    <a:pt x="8" y="33"/>
                  </a:cubicBezTo>
                  <a:moveTo>
                    <a:pt x="132" y="36"/>
                  </a:moveTo>
                  <a:cubicBezTo>
                    <a:pt x="139" y="28"/>
                    <a:pt x="146" y="20"/>
                    <a:pt x="152" y="11"/>
                  </a:cubicBezTo>
                  <a:cubicBezTo>
                    <a:pt x="152" y="10"/>
                    <a:pt x="152" y="10"/>
                    <a:pt x="152" y="10"/>
                  </a:cubicBezTo>
                  <a:cubicBezTo>
                    <a:pt x="157" y="11"/>
                    <a:pt x="162" y="11"/>
                    <a:pt x="166" y="12"/>
                  </a:cubicBezTo>
                  <a:cubicBezTo>
                    <a:pt x="166" y="12"/>
                    <a:pt x="166" y="12"/>
                    <a:pt x="166" y="12"/>
                  </a:cubicBezTo>
                  <a:cubicBezTo>
                    <a:pt x="160" y="18"/>
                    <a:pt x="154" y="25"/>
                    <a:pt x="148" y="31"/>
                  </a:cubicBezTo>
                  <a:cubicBezTo>
                    <a:pt x="149" y="30"/>
                    <a:pt x="150" y="29"/>
                    <a:pt x="151" y="28"/>
                  </a:cubicBezTo>
                  <a:cubicBezTo>
                    <a:pt x="154" y="23"/>
                    <a:pt x="156" y="18"/>
                    <a:pt x="158" y="13"/>
                  </a:cubicBezTo>
                  <a:cubicBezTo>
                    <a:pt x="158" y="12"/>
                    <a:pt x="158" y="12"/>
                    <a:pt x="157" y="12"/>
                  </a:cubicBezTo>
                  <a:cubicBezTo>
                    <a:pt x="157" y="12"/>
                    <a:pt x="157" y="12"/>
                    <a:pt x="156" y="12"/>
                  </a:cubicBezTo>
                  <a:cubicBezTo>
                    <a:pt x="148" y="19"/>
                    <a:pt x="139" y="28"/>
                    <a:pt x="132" y="36"/>
                  </a:cubicBezTo>
                  <a:moveTo>
                    <a:pt x="35" y="36"/>
                  </a:moveTo>
                  <a:cubicBezTo>
                    <a:pt x="31" y="36"/>
                    <a:pt x="27" y="36"/>
                    <a:pt x="23" y="35"/>
                  </a:cubicBezTo>
                  <a:cubicBezTo>
                    <a:pt x="30" y="32"/>
                    <a:pt x="35" y="27"/>
                    <a:pt x="41" y="21"/>
                  </a:cubicBezTo>
                  <a:cubicBezTo>
                    <a:pt x="43" y="20"/>
                    <a:pt x="44" y="18"/>
                    <a:pt x="46" y="16"/>
                  </a:cubicBezTo>
                  <a:cubicBezTo>
                    <a:pt x="47" y="16"/>
                    <a:pt x="53" y="10"/>
                    <a:pt x="53" y="10"/>
                  </a:cubicBezTo>
                  <a:cubicBezTo>
                    <a:pt x="53" y="10"/>
                    <a:pt x="53" y="10"/>
                    <a:pt x="52" y="11"/>
                  </a:cubicBezTo>
                  <a:cubicBezTo>
                    <a:pt x="47" y="19"/>
                    <a:pt x="41" y="27"/>
                    <a:pt x="34" y="34"/>
                  </a:cubicBezTo>
                  <a:cubicBezTo>
                    <a:pt x="34" y="35"/>
                    <a:pt x="34" y="35"/>
                    <a:pt x="35" y="36"/>
                  </a:cubicBezTo>
                  <a:moveTo>
                    <a:pt x="40" y="36"/>
                  </a:moveTo>
                  <a:cubicBezTo>
                    <a:pt x="39" y="36"/>
                    <a:pt x="37" y="36"/>
                    <a:pt x="35" y="36"/>
                  </a:cubicBezTo>
                  <a:cubicBezTo>
                    <a:pt x="36" y="36"/>
                    <a:pt x="36" y="36"/>
                    <a:pt x="36" y="36"/>
                  </a:cubicBezTo>
                  <a:cubicBezTo>
                    <a:pt x="43" y="27"/>
                    <a:pt x="50" y="18"/>
                    <a:pt x="59" y="11"/>
                  </a:cubicBezTo>
                  <a:cubicBezTo>
                    <a:pt x="60" y="10"/>
                    <a:pt x="61" y="10"/>
                    <a:pt x="61" y="10"/>
                  </a:cubicBezTo>
                  <a:cubicBezTo>
                    <a:pt x="61" y="10"/>
                    <a:pt x="60" y="11"/>
                    <a:pt x="58" y="13"/>
                  </a:cubicBezTo>
                  <a:cubicBezTo>
                    <a:pt x="55" y="16"/>
                    <a:pt x="53" y="19"/>
                    <a:pt x="50" y="22"/>
                  </a:cubicBezTo>
                  <a:cubicBezTo>
                    <a:pt x="46" y="26"/>
                    <a:pt x="43" y="31"/>
                    <a:pt x="40" y="36"/>
                  </a:cubicBezTo>
                  <a:cubicBezTo>
                    <a:pt x="40" y="36"/>
                    <a:pt x="40" y="36"/>
                    <a:pt x="40" y="36"/>
                  </a:cubicBezTo>
                  <a:moveTo>
                    <a:pt x="8" y="22"/>
                  </a:moveTo>
                  <a:cubicBezTo>
                    <a:pt x="8" y="22"/>
                    <a:pt x="8" y="21"/>
                    <a:pt x="8" y="20"/>
                  </a:cubicBezTo>
                  <a:cubicBezTo>
                    <a:pt x="10" y="17"/>
                    <a:pt x="17" y="9"/>
                    <a:pt x="17" y="9"/>
                  </a:cubicBezTo>
                  <a:cubicBezTo>
                    <a:pt x="17" y="9"/>
                    <a:pt x="17" y="10"/>
                    <a:pt x="15" y="12"/>
                  </a:cubicBezTo>
                  <a:cubicBezTo>
                    <a:pt x="12" y="16"/>
                    <a:pt x="10" y="19"/>
                    <a:pt x="8" y="22"/>
                  </a:cubicBezTo>
                  <a:moveTo>
                    <a:pt x="121" y="26"/>
                  </a:moveTo>
                  <a:cubicBezTo>
                    <a:pt x="125" y="21"/>
                    <a:pt x="128" y="15"/>
                    <a:pt x="130" y="9"/>
                  </a:cubicBezTo>
                  <a:cubicBezTo>
                    <a:pt x="130" y="9"/>
                    <a:pt x="130" y="9"/>
                    <a:pt x="130" y="9"/>
                  </a:cubicBezTo>
                  <a:cubicBezTo>
                    <a:pt x="136" y="9"/>
                    <a:pt x="143" y="9"/>
                    <a:pt x="150" y="10"/>
                  </a:cubicBezTo>
                  <a:cubicBezTo>
                    <a:pt x="141" y="16"/>
                    <a:pt x="134" y="23"/>
                    <a:pt x="127" y="30"/>
                  </a:cubicBezTo>
                  <a:cubicBezTo>
                    <a:pt x="128" y="29"/>
                    <a:pt x="129" y="28"/>
                    <a:pt x="129" y="28"/>
                  </a:cubicBezTo>
                  <a:cubicBezTo>
                    <a:pt x="133" y="22"/>
                    <a:pt x="137" y="16"/>
                    <a:pt x="141" y="11"/>
                  </a:cubicBezTo>
                  <a:cubicBezTo>
                    <a:pt x="141" y="10"/>
                    <a:pt x="140" y="9"/>
                    <a:pt x="140" y="9"/>
                  </a:cubicBezTo>
                  <a:cubicBezTo>
                    <a:pt x="140" y="9"/>
                    <a:pt x="140" y="9"/>
                    <a:pt x="139" y="9"/>
                  </a:cubicBezTo>
                  <a:cubicBezTo>
                    <a:pt x="134" y="13"/>
                    <a:pt x="130" y="17"/>
                    <a:pt x="125" y="21"/>
                  </a:cubicBezTo>
                  <a:cubicBezTo>
                    <a:pt x="124" y="23"/>
                    <a:pt x="122" y="24"/>
                    <a:pt x="121" y="26"/>
                  </a:cubicBezTo>
                  <a:moveTo>
                    <a:pt x="8" y="17"/>
                  </a:moveTo>
                  <a:cubicBezTo>
                    <a:pt x="7" y="14"/>
                    <a:pt x="7" y="11"/>
                    <a:pt x="7" y="8"/>
                  </a:cubicBezTo>
                  <a:cubicBezTo>
                    <a:pt x="10" y="8"/>
                    <a:pt x="13" y="8"/>
                    <a:pt x="16" y="8"/>
                  </a:cubicBezTo>
                  <a:cubicBezTo>
                    <a:pt x="13" y="10"/>
                    <a:pt x="10" y="13"/>
                    <a:pt x="8" y="17"/>
                  </a:cubicBezTo>
                  <a:moveTo>
                    <a:pt x="8" y="25"/>
                  </a:moveTo>
                  <a:cubicBezTo>
                    <a:pt x="8" y="24"/>
                    <a:pt x="8" y="24"/>
                    <a:pt x="8" y="24"/>
                  </a:cubicBezTo>
                  <a:cubicBezTo>
                    <a:pt x="9" y="23"/>
                    <a:pt x="11" y="20"/>
                    <a:pt x="12" y="19"/>
                  </a:cubicBezTo>
                  <a:cubicBezTo>
                    <a:pt x="15" y="15"/>
                    <a:pt x="18" y="12"/>
                    <a:pt x="20" y="8"/>
                  </a:cubicBezTo>
                  <a:cubicBezTo>
                    <a:pt x="24" y="8"/>
                    <a:pt x="27" y="8"/>
                    <a:pt x="31" y="8"/>
                  </a:cubicBezTo>
                  <a:cubicBezTo>
                    <a:pt x="23" y="12"/>
                    <a:pt x="17" y="17"/>
                    <a:pt x="10" y="23"/>
                  </a:cubicBezTo>
                  <a:cubicBezTo>
                    <a:pt x="9" y="24"/>
                    <a:pt x="9" y="25"/>
                    <a:pt x="8" y="25"/>
                  </a:cubicBezTo>
                  <a:moveTo>
                    <a:pt x="10" y="32"/>
                  </a:moveTo>
                  <a:cubicBezTo>
                    <a:pt x="18" y="28"/>
                    <a:pt x="28" y="17"/>
                    <a:pt x="33" y="8"/>
                  </a:cubicBezTo>
                  <a:cubicBezTo>
                    <a:pt x="33" y="8"/>
                    <a:pt x="33" y="8"/>
                    <a:pt x="33" y="8"/>
                  </a:cubicBezTo>
                  <a:cubicBezTo>
                    <a:pt x="37" y="8"/>
                    <a:pt x="40" y="8"/>
                    <a:pt x="43" y="8"/>
                  </a:cubicBezTo>
                  <a:cubicBezTo>
                    <a:pt x="32" y="15"/>
                    <a:pt x="22" y="25"/>
                    <a:pt x="10" y="32"/>
                  </a:cubicBezTo>
                  <a:moveTo>
                    <a:pt x="22" y="34"/>
                  </a:moveTo>
                  <a:cubicBezTo>
                    <a:pt x="22" y="34"/>
                    <a:pt x="23" y="34"/>
                    <a:pt x="25" y="31"/>
                  </a:cubicBezTo>
                  <a:cubicBezTo>
                    <a:pt x="28" y="29"/>
                    <a:pt x="30" y="26"/>
                    <a:pt x="33" y="24"/>
                  </a:cubicBezTo>
                  <a:cubicBezTo>
                    <a:pt x="38" y="19"/>
                    <a:pt x="42" y="14"/>
                    <a:pt x="46" y="8"/>
                  </a:cubicBezTo>
                  <a:cubicBezTo>
                    <a:pt x="46" y="8"/>
                    <a:pt x="46" y="8"/>
                    <a:pt x="46" y="8"/>
                  </a:cubicBezTo>
                  <a:cubicBezTo>
                    <a:pt x="49" y="8"/>
                    <a:pt x="52" y="8"/>
                    <a:pt x="55" y="8"/>
                  </a:cubicBezTo>
                  <a:cubicBezTo>
                    <a:pt x="44" y="14"/>
                    <a:pt x="37" y="24"/>
                    <a:pt x="27" y="31"/>
                  </a:cubicBezTo>
                  <a:cubicBezTo>
                    <a:pt x="26" y="32"/>
                    <a:pt x="23" y="34"/>
                    <a:pt x="22" y="34"/>
                  </a:cubicBezTo>
                  <a:moveTo>
                    <a:pt x="52" y="15"/>
                  </a:moveTo>
                  <a:cubicBezTo>
                    <a:pt x="54" y="13"/>
                    <a:pt x="55" y="10"/>
                    <a:pt x="57" y="8"/>
                  </a:cubicBezTo>
                  <a:cubicBezTo>
                    <a:pt x="57" y="7"/>
                    <a:pt x="57" y="7"/>
                    <a:pt x="57" y="7"/>
                  </a:cubicBezTo>
                  <a:cubicBezTo>
                    <a:pt x="59" y="7"/>
                    <a:pt x="61" y="7"/>
                    <a:pt x="63" y="7"/>
                  </a:cubicBezTo>
                  <a:cubicBezTo>
                    <a:pt x="59" y="9"/>
                    <a:pt x="55" y="12"/>
                    <a:pt x="52" y="15"/>
                  </a:cubicBezTo>
                  <a:moveTo>
                    <a:pt x="44" y="34"/>
                  </a:moveTo>
                  <a:cubicBezTo>
                    <a:pt x="45" y="33"/>
                    <a:pt x="48" y="28"/>
                    <a:pt x="49" y="27"/>
                  </a:cubicBezTo>
                  <a:cubicBezTo>
                    <a:pt x="54" y="20"/>
                    <a:pt x="59" y="14"/>
                    <a:pt x="65" y="8"/>
                  </a:cubicBezTo>
                  <a:cubicBezTo>
                    <a:pt x="65" y="7"/>
                    <a:pt x="65" y="7"/>
                    <a:pt x="65" y="7"/>
                  </a:cubicBezTo>
                  <a:cubicBezTo>
                    <a:pt x="66" y="7"/>
                    <a:pt x="67" y="7"/>
                    <a:pt x="68" y="7"/>
                  </a:cubicBezTo>
                  <a:cubicBezTo>
                    <a:pt x="76" y="7"/>
                    <a:pt x="85" y="8"/>
                    <a:pt x="93" y="8"/>
                  </a:cubicBezTo>
                  <a:cubicBezTo>
                    <a:pt x="104" y="8"/>
                    <a:pt x="116" y="8"/>
                    <a:pt x="128" y="9"/>
                  </a:cubicBezTo>
                  <a:cubicBezTo>
                    <a:pt x="122" y="12"/>
                    <a:pt x="117" y="15"/>
                    <a:pt x="113" y="19"/>
                  </a:cubicBezTo>
                  <a:cubicBezTo>
                    <a:pt x="115" y="17"/>
                    <a:pt x="117" y="14"/>
                    <a:pt x="120" y="11"/>
                  </a:cubicBezTo>
                  <a:cubicBezTo>
                    <a:pt x="120" y="10"/>
                    <a:pt x="119" y="9"/>
                    <a:pt x="119" y="9"/>
                  </a:cubicBezTo>
                  <a:cubicBezTo>
                    <a:pt x="119" y="9"/>
                    <a:pt x="119" y="9"/>
                    <a:pt x="118" y="9"/>
                  </a:cubicBezTo>
                  <a:cubicBezTo>
                    <a:pt x="109" y="14"/>
                    <a:pt x="101" y="22"/>
                    <a:pt x="93" y="29"/>
                  </a:cubicBezTo>
                  <a:cubicBezTo>
                    <a:pt x="94" y="29"/>
                    <a:pt x="95" y="28"/>
                    <a:pt x="95" y="27"/>
                  </a:cubicBezTo>
                  <a:cubicBezTo>
                    <a:pt x="100" y="22"/>
                    <a:pt x="105" y="16"/>
                    <a:pt x="110" y="10"/>
                  </a:cubicBezTo>
                  <a:cubicBezTo>
                    <a:pt x="110" y="9"/>
                    <a:pt x="110" y="8"/>
                    <a:pt x="109" y="8"/>
                  </a:cubicBezTo>
                  <a:cubicBezTo>
                    <a:pt x="109" y="8"/>
                    <a:pt x="109" y="8"/>
                    <a:pt x="109" y="8"/>
                  </a:cubicBezTo>
                  <a:cubicBezTo>
                    <a:pt x="99" y="13"/>
                    <a:pt x="92" y="20"/>
                    <a:pt x="84" y="28"/>
                  </a:cubicBezTo>
                  <a:cubicBezTo>
                    <a:pt x="83" y="29"/>
                    <a:pt x="78" y="35"/>
                    <a:pt x="78" y="35"/>
                  </a:cubicBezTo>
                  <a:cubicBezTo>
                    <a:pt x="78" y="35"/>
                    <a:pt x="79" y="34"/>
                    <a:pt x="81" y="31"/>
                  </a:cubicBezTo>
                  <a:cubicBezTo>
                    <a:pt x="86" y="24"/>
                    <a:pt x="91" y="18"/>
                    <a:pt x="96" y="11"/>
                  </a:cubicBezTo>
                  <a:cubicBezTo>
                    <a:pt x="97" y="10"/>
                    <a:pt x="96" y="9"/>
                    <a:pt x="95" y="9"/>
                  </a:cubicBezTo>
                  <a:cubicBezTo>
                    <a:pt x="95" y="9"/>
                    <a:pt x="95" y="9"/>
                    <a:pt x="95" y="9"/>
                  </a:cubicBezTo>
                  <a:cubicBezTo>
                    <a:pt x="86" y="13"/>
                    <a:pt x="80" y="20"/>
                    <a:pt x="74" y="27"/>
                  </a:cubicBezTo>
                  <a:cubicBezTo>
                    <a:pt x="72" y="28"/>
                    <a:pt x="64" y="34"/>
                    <a:pt x="63" y="34"/>
                  </a:cubicBezTo>
                  <a:cubicBezTo>
                    <a:pt x="63" y="34"/>
                    <a:pt x="63" y="33"/>
                    <a:pt x="66" y="31"/>
                  </a:cubicBezTo>
                  <a:cubicBezTo>
                    <a:pt x="72" y="24"/>
                    <a:pt x="78" y="17"/>
                    <a:pt x="84" y="10"/>
                  </a:cubicBezTo>
                  <a:cubicBezTo>
                    <a:pt x="84" y="9"/>
                    <a:pt x="84" y="8"/>
                    <a:pt x="83" y="8"/>
                  </a:cubicBezTo>
                  <a:cubicBezTo>
                    <a:pt x="83" y="8"/>
                    <a:pt x="83" y="8"/>
                    <a:pt x="83" y="8"/>
                  </a:cubicBezTo>
                  <a:cubicBezTo>
                    <a:pt x="74" y="13"/>
                    <a:pt x="68" y="20"/>
                    <a:pt x="61" y="27"/>
                  </a:cubicBezTo>
                  <a:cubicBezTo>
                    <a:pt x="60" y="28"/>
                    <a:pt x="58" y="30"/>
                    <a:pt x="56" y="31"/>
                  </a:cubicBezTo>
                  <a:cubicBezTo>
                    <a:pt x="55" y="33"/>
                    <a:pt x="54" y="33"/>
                    <a:pt x="54" y="33"/>
                  </a:cubicBezTo>
                  <a:cubicBezTo>
                    <a:pt x="53" y="33"/>
                    <a:pt x="60" y="25"/>
                    <a:pt x="61" y="24"/>
                  </a:cubicBezTo>
                  <a:cubicBezTo>
                    <a:pt x="65" y="19"/>
                    <a:pt x="70" y="14"/>
                    <a:pt x="75" y="10"/>
                  </a:cubicBezTo>
                  <a:cubicBezTo>
                    <a:pt x="76" y="9"/>
                    <a:pt x="75" y="8"/>
                    <a:pt x="74" y="8"/>
                  </a:cubicBezTo>
                  <a:cubicBezTo>
                    <a:pt x="74" y="8"/>
                    <a:pt x="74" y="8"/>
                    <a:pt x="74" y="8"/>
                  </a:cubicBezTo>
                  <a:cubicBezTo>
                    <a:pt x="65" y="13"/>
                    <a:pt x="59" y="21"/>
                    <a:pt x="52" y="27"/>
                  </a:cubicBezTo>
                  <a:cubicBezTo>
                    <a:pt x="49" y="30"/>
                    <a:pt x="47" y="32"/>
                    <a:pt x="44" y="34"/>
                  </a:cubicBezTo>
                  <a:moveTo>
                    <a:pt x="69" y="0"/>
                  </a:moveTo>
                  <a:cubicBezTo>
                    <a:pt x="47" y="0"/>
                    <a:pt x="25" y="1"/>
                    <a:pt x="3" y="1"/>
                  </a:cubicBezTo>
                  <a:cubicBezTo>
                    <a:pt x="2" y="1"/>
                    <a:pt x="2" y="1"/>
                    <a:pt x="1" y="2"/>
                  </a:cubicBezTo>
                  <a:cubicBezTo>
                    <a:pt x="0" y="2"/>
                    <a:pt x="0" y="3"/>
                    <a:pt x="0" y="4"/>
                  </a:cubicBezTo>
                  <a:cubicBezTo>
                    <a:pt x="0" y="16"/>
                    <a:pt x="1" y="27"/>
                    <a:pt x="1" y="39"/>
                  </a:cubicBezTo>
                  <a:cubicBezTo>
                    <a:pt x="1" y="40"/>
                    <a:pt x="2" y="41"/>
                    <a:pt x="2" y="41"/>
                  </a:cubicBezTo>
                  <a:cubicBezTo>
                    <a:pt x="3" y="42"/>
                    <a:pt x="4" y="43"/>
                    <a:pt x="5" y="43"/>
                  </a:cubicBezTo>
                  <a:cubicBezTo>
                    <a:pt x="60" y="43"/>
                    <a:pt x="115" y="47"/>
                    <a:pt x="170" y="48"/>
                  </a:cubicBezTo>
                  <a:cubicBezTo>
                    <a:pt x="170" y="48"/>
                    <a:pt x="171" y="47"/>
                    <a:pt x="171" y="47"/>
                  </a:cubicBezTo>
                  <a:cubicBezTo>
                    <a:pt x="172" y="47"/>
                    <a:pt x="172" y="47"/>
                    <a:pt x="173" y="47"/>
                  </a:cubicBezTo>
                  <a:cubicBezTo>
                    <a:pt x="175" y="47"/>
                    <a:pt x="177" y="46"/>
                    <a:pt x="177" y="44"/>
                  </a:cubicBezTo>
                  <a:cubicBezTo>
                    <a:pt x="177" y="32"/>
                    <a:pt x="177" y="21"/>
                    <a:pt x="177" y="9"/>
                  </a:cubicBezTo>
                  <a:cubicBezTo>
                    <a:pt x="176" y="9"/>
                    <a:pt x="176" y="9"/>
                    <a:pt x="176" y="9"/>
                  </a:cubicBezTo>
                  <a:cubicBezTo>
                    <a:pt x="176" y="7"/>
                    <a:pt x="176" y="6"/>
                    <a:pt x="174" y="6"/>
                  </a:cubicBezTo>
                  <a:cubicBezTo>
                    <a:pt x="150" y="2"/>
                    <a:pt x="126" y="2"/>
                    <a:pt x="102" y="1"/>
                  </a:cubicBezTo>
                  <a:cubicBezTo>
                    <a:pt x="91" y="0"/>
                    <a:pt x="80" y="0"/>
                    <a:pt x="6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388"/>
            <p:cNvSpPr>
              <a:spLocks noEditPoints="1"/>
            </p:cNvSpPr>
            <p:nvPr/>
          </p:nvSpPr>
          <p:spPr bwMode="auto">
            <a:xfrm>
              <a:off x="1734" y="961"/>
              <a:ext cx="60" cy="55"/>
            </a:xfrm>
            <a:custGeom>
              <a:avLst/>
              <a:gdLst>
                <a:gd name="T0" fmla="*/ 8 w 45"/>
                <a:gd name="T1" fmla="*/ 22 h 41"/>
                <a:gd name="T2" fmla="*/ 9 w 45"/>
                <a:gd name="T3" fmla="*/ 22 h 41"/>
                <a:gd name="T4" fmla="*/ 24 w 45"/>
                <a:gd name="T5" fmla="*/ 13 h 41"/>
                <a:gd name="T6" fmla="*/ 11 w 45"/>
                <a:gd name="T7" fmla="*/ 26 h 41"/>
                <a:gd name="T8" fmla="*/ 12 w 45"/>
                <a:gd name="T9" fmla="*/ 28 h 41"/>
                <a:gd name="T10" fmla="*/ 12 w 45"/>
                <a:gd name="T11" fmla="*/ 28 h 41"/>
                <a:gd name="T12" fmla="*/ 27 w 45"/>
                <a:gd name="T13" fmla="*/ 18 h 41"/>
                <a:gd name="T14" fmla="*/ 17 w 45"/>
                <a:gd name="T15" fmla="*/ 30 h 41"/>
                <a:gd name="T16" fmla="*/ 18 w 45"/>
                <a:gd name="T17" fmla="*/ 32 h 41"/>
                <a:gd name="T18" fmla="*/ 19 w 45"/>
                <a:gd name="T19" fmla="*/ 31 h 41"/>
                <a:gd name="T20" fmla="*/ 32 w 45"/>
                <a:gd name="T21" fmla="*/ 25 h 41"/>
                <a:gd name="T22" fmla="*/ 27 w 45"/>
                <a:gd name="T23" fmla="*/ 31 h 41"/>
                <a:gd name="T24" fmla="*/ 28 w 45"/>
                <a:gd name="T25" fmla="*/ 33 h 41"/>
                <a:gd name="T26" fmla="*/ 26 w 45"/>
                <a:gd name="T27" fmla="*/ 33 h 41"/>
                <a:gd name="T28" fmla="*/ 22 w 45"/>
                <a:gd name="T29" fmla="*/ 34 h 41"/>
                <a:gd name="T30" fmla="*/ 8 w 45"/>
                <a:gd name="T31" fmla="*/ 21 h 41"/>
                <a:gd name="T32" fmla="*/ 8 w 45"/>
                <a:gd name="T33" fmla="*/ 22 h 41"/>
                <a:gd name="T34" fmla="*/ 11 w 45"/>
                <a:gd name="T35" fmla="*/ 11 h 41"/>
                <a:gd name="T36" fmla="*/ 17 w 45"/>
                <a:gd name="T37" fmla="*/ 8 h 41"/>
                <a:gd name="T38" fmla="*/ 11 w 45"/>
                <a:gd name="T39" fmla="*/ 11 h 41"/>
                <a:gd name="T40" fmla="*/ 11 w 45"/>
                <a:gd name="T41" fmla="*/ 13 h 41"/>
                <a:gd name="T42" fmla="*/ 11 w 45"/>
                <a:gd name="T43" fmla="*/ 13 h 41"/>
                <a:gd name="T44" fmla="*/ 22 w 45"/>
                <a:gd name="T45" fmla="*/ 8 h 41"/>
                <a:gd name="T46" fmla="*/ 8 w 45"/>
                <a:gd name="T47" fmla="*/ 20 h 41"/>
                <a:gd name="T48" fmla="*/ 8 w 45"/>
                <a:gd name="T49" fmla="*/ 20 h 41"/>
                <a:gd name="T50" fmla="*/ 10 w 45"/>
                <a:gd name="T51" fmla="*/ 12 h 41"/>
                <a:gd name="T52" fmla="*/ 11 w 45"/>
                <a:gd name="T53" fmla="*/ 13 h 41"/>
                <a:gd name="T54" fmla="*/ 15 w 45"/>
                <a:gd name="T55" fmla="*/ 16 h 41"/>
                <a:gd name="T56" fmla="*/ 24 w 45"/>
                <a:gd name="T57" fmla="*/ 8 h 41"/>
                <a:gd name="T58" fmla="*/ 29 w 45"/>
                <a:gd name="T59" fmla="*/ 32 h 41"/>
                <a:gd name="T60" fmla="*/ 35 w 45"/>
                <a:gd name="T61" fmla="*/ 24 h 41"/>
                <a:gd name="T62" fmla="*/ 34 w 45"/>
                <a:gd name="T63" fmla="*/ 22 h 41"/>
                <a:gd name="T64" fmla="*/ 34 w 45"/>
                <a:gd name="T65" fmla="*/ 22 h 41"/>
                <a:gd name="T66" fmla="*/ 21 w 45"/>
                <a:gd name="T67" fmla="*/ 28 h 41"/>
                <a:gd name="T68" fmla="*/ 31 w 45"/>
                <a:gd name="T69" fmla="*/ 16 h 41"/>
                <a:gd name="T70" fmla="*/ 30 w 45"/>
                <a:gd name="T71" fmla="*/ 15 h 41"/>
                <a:gd name="T72" fmla="*/ 30 w 45"/>
                <a:gd name="T73" fmla="*/ 15 h 41"/>
                <a:gd name="T74" fmla="*/ 18 w 45"/>
                <a:gd name="T75" fmla="*/ 22 h 41"/>
                <a:gd name="T76" fmla="*/ 29 w 45"/>
                <a:gd name="T77" fmla="*/ 12 h 41"/>
                <a:gd name="T78" fmla="*/ 28 w 45"/>
                <a:gd name="T79" fmla="*/ 10 h 41"/>
                <a:gd name="T80" fmla="*/ 28 w 45"/>
                <a:gd name="T81" fmla="*/ 10 h 41"/>
                <a:gd name="T82" fmla="*/ 15 w 45"/>
                <a:gd name="T83" fmla="*/ 16 h 41"/>
                <a:gd name="T84" fmla="*/ 23 w 45"/>
                <a:gd name="T85" fmla="*/ 0 h 41"/>
                <a:gd name="T86" fmla="*/ 19 w 45"/>
                <a:gd name="T87" fmla="*/ 1 h 41"/>
                <a:gd name="T88" fmla="*/ 19 w 45"/>
                <a:gd name="T89" fmla="*/ 1 h 41"/>
                <a:gd name="T90" fmla="*/ 19 w 45"/>
                <a:gd name="T91" fmla="*/ 1 h 41"/>
                <a:gd name="T92" fmla="*/ 0 w 45"/>
                <a:gd name="T93" fmla="*/ 21 h 41"/>
                <a:gd name="T94" fmla="*/ 23 w 45"/>
                <a:gd name="T95" fmla="*/ 41 h 41"/>
                <a:gd name="T96" fmla="*/ 26 w 45"/>
                <a:gd name="T97" fmla="*/ 41 h 41"/>
                <a:gd name="T98" fmla="*/ 43 w 45"/>
                <a:gd name="T99" fmla="*/ 17 h 41"/>
                <a:gd name="T100" fmla="*/ 23 w 45"/>
                <a:gd name="T10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 h="41">
                  <a:moveTo>
                    <a:pt x="8" y="22"/>
                  </a:moveTo>
                  <a:cubicBezTo>
                    <a:pt x="9" y="22"/>
                    <a:pt x="9" y="22"/>
                    <a:pt x="9" y="22"/>
                  </a:cubicBezTo>
                  <a:cubicBezTo>
                    <a:pt x="14" y="19"/>
                    <a:pt x="19" y="16"/>
                    <a:pt x="24" y="13"/>
                  </a:cubicBezTo>
                  <a:cubicBezTo>
                    <a:pt x="20" y="18"/>
                    <a:pt x="15" y="22"/>
                    <a:pt x="11" y="26"/>
                  </a:cubicBezTo>
                  <a:cubicBezTo>
                    <a:pt x="11" y="27"/>
                    <a:pt x="11" y="28"/>
                    <a:pt x="12" y="28"/>
                  </a:cubicBezTo>
                  <a:cubicBezTo>
                    <a:pt x="12" y="28"/>
                    <a:pt x="12" y="28"/>
                    <a:pt x="12" y="28"/>
                  </a:cubicBezTo>
                  <a:cubicBezTo>
                    <a:pt x="17" y="25"/>
                    <a:pt x="22" y="21"/>
                    <a:pt x="27" y="18"/>
                  </a:cubicBezTo>
                  <a:cubicBezTo>
                    <a:pt x="24" y="22"/>
                    <a:pt x="20" y="26"/>
                    <a:pt x="17" y="30"/>
                  </a:cubicBezTo>
                  <a:cubicBezTo>
                    <a:pt x="17" y="31"/>
                    <a:pt x="18" y="32"/>
                    <a:pt x="18" y="32"/>
                  </a:cubicBezTo>
                  <a:cubicBezTo>
                    <a:pt x="18" y="32"/>
                    <a:pt x="18" y="32"/>
                    <a:pt x="19" y="31"/>
                  </a:cubicBezTo>
                  <a:cubicBezTo>
                    <a:pt x="23" y="29"/>
                    <a:pt x="27" y="26"/>
                    <a:pt x="32" y="25"/>
                  </a:cubicBezTo>
                  <a:cubicBezTo>
                    <a:pt x="31" y="27"/>
                    <a:pt x="29" y="29"/>
                    <a:pt x="27" y="31"/>
                  </a:cubicBezTo>
                  <a:cubicBezTo>
                    <a:pt x="27" y="32"/>
                    <a:pt x="27" y="32"/>
                    <a:pt x="28" y="33"/>
                  </a:cubicBezTo>
                  <a:cubicBezTo>
                    <a:pt x="27" y="33"/>
                    <a:pt x="26" y="33"/>
                    <a:pt x="26" y="33"/>
                  </a:cubicBezTo>
                  <a:cubicBezTo>
                    <a:pt x="24" y="33"/>
                    <a:pt x="23" y="34"/>
                    <a:pt x="22" y="34"/>
                  </a:cubicBezTo>
                  <a:cubicBezTo>
                    <a:pt x="15" y="34"/>
                    <a:pt x="9" y="29"/>
                    <a:pt x="8" y="21"/>
                  </a:cubicBezTo>
                  <a:cubicBezTo>
                    <a:pt x="8" y="22"/>
                    <a:pt x="8" y="22"/>
                    <a:pt x="8" y="22"/>
                  </a:cubicBezTo>
                  <a:moveTo>
                    <a:pt x="11" y="11"/>
                  </a:moveTo>
                  <a:cubicBezTo>
                    <a:pt x="12" y="10"/>
                    <a:pt x="14" y="9"/>
                    <a:pt x="17" y="8"/>
                  </a:cubicBezTo>
                  <a:cubicBezTo>
                    <a:pt x="15" y="9"/>
                    <a:pt x="13" y="10"/>
                    <a:pt x="11" y="11"/>
                  </a:cubicBezTo>
                  <a:moveTo>
                    <a:pt x="11" y="13"/>
                  </a:moveTo>
                  <a:cubicBezTo>
                    <a:pt x="11" y="13"/>
                    <a:pt x="11" y="13"/>
                    <a:pt x="11" y="13"/>
                  </a:cubicBezTo>
                  <a:cubicBezTo>
                    <a:pt x="15" y="11"/>
                    <a:pt x="18" y="10"/>
                    <a:pt x="22" y="8"/>
                  </a:cubicBezTo>
                  <a:cubicBezTo>
                    <a:pt x="17" y="12"/>
                    <a:pt x="13" y="16"/>
                    <a:pt x="8" y="20"/>
                  </a:cubicBezTo>
                  <a:cubicBezTo>
                    <a:pt x="8" y="20"/>
                    <a:pt x="8" y="20"/>
                    <a:pt x="8" y="20"/>
                  </a:cubicBezTo>
                  <a:cubicBezTo>
                    <a:pt x="8" y="17"/>
                    <a:pt x="8" y="14"/>
                    <a:pt x="10" y="12"/>
                  </a:cubicBezTo>
                  <a:cubicBezTo>
                    <a:pt x="10" y="13"/>
                    <a:pt x="10" y="13"/>
                    <a:pt x="11" y="13"/>
                  </a:cubicBezTo>
                  <a:moveTo>
                    <a:pt x="15" y="16"/>
                  </a:moveTo>
                  <a:cubicBezTo>
                    <a:pt x="18" y="14"/>
                    <a:pt x="21" y="11"/>
                    <a:pt x="24" y="8"/>
                  </a:cubicBezTo>
                  <a:cubicBezTo>
                    <a:pt x="37" y="9"/>
                    <a:pt x="41" y="27"/>
                    <a:pt x="29" y="32"/>
                  </a:cubicBezTo>
                  <a:cubicBezTo>
                    <a:pt x="31" y="30"/>
                    <a:pt x="33" y="27"/>
                    <a:pt x="35" y="24"/>
                  </a:cubicBezTo>
                  <a:cubicBezTo>
                    <a:pt x="35" y="23"/>
                    <a:pt x="35" y="22"/>
                    <a:pt x="34" y="22"/>
                  </a:cubicBezTo>
                  <a:cubicBezTo>
                    <a:pt x="34" y="22"/>
                    <a:pt x="34" y="22"/>
                    <a:pt x="34" y="22"/>
                  </a:cubicBezTo>
                  <a:cubicBezTo>
                    <a:pt x="29" y="24"/>
                    <a:pt x="25" y="26"/>
                    <a:pt x="21" y="28"/>
                  </a:cubicBezTo>
                  <a:cubicBezTo>
                    <a:pt x="24" y="24"/>
                    <a:pt x="28" y="21"/>
                    <a:pt x="31" y="16"/>
                  </a:cubicBezTo>
                  <a:cubicBezTo>
                    <a:pt x="32" y="16"/>
                    <a:pt x="31" y="15"/>
                    <a:pt x="30" y="15"/>
                  </a:cubicBezTo>
                  <a:cubicBezTo>
                    <a:pt x="30" y="15"/>
                    <a:pt x="30" y="15"/>
                    <a:pt x="30" y="15"/>
                  </a:cubicBezTo>
                  <a:cubicBezTo>
                    <a:pt x="26" y="17"/>
                    <a:pt x="22" y="19"/>
                    <a:pt x="18" y="22"/>
                  </a:cubicBezTo>
                  <a:cubicBezTo>
                    <a:pt x="22" y="18"/>
                    <a:pt x="26" y="15"/>
                    <a:pt x="29" y="12"/>
                  </a:cubicBezTo>
                  <a:cubicBezTo>
                    <a:pt x="29" y="11"/>
                    <a:pt x="29" y="10"/>
                    <a:pt x="28" y="10"/>
                  </a:cubicBezTo>
                  <a:cubicBezTo>
                    <a:pt x="28" y="10"/>
                    <a:pt x="28" y="10"/>
                    <a:pt x="28" y="10"/>
                  </a:cubicBezTo>
                  <a:cubicBezTo>
                    <a:pt x="23" y="12"/>
                    <a:pt x="19" y="14"/>
                    <a:pt x="15" y="16"/>
                  </a:cubicBezTo>
                  <a:moveTo>
                    <a:pt x="23" y="0"/>
                  </a:moveTo>
                  <a:cubicBezTo>
                    <a:pt x="21" y="0"/>
                    <a:pt x="20" y="0"/>
                    <a:pt x="19" y="1"/>
                  </a:cubicBezTo>
                  <a:cubicBezTo>
                    <a:pt x="19" y="1"/>
                    <a:pt x="19" y="1"/>
                    <a:pt x="19" y="1"/>
                  </a:cubicBezTo>
                  <a:cubicBezTo>
                    <a:pt x="19" y="1"/>
                    <a:pt x="19" y="1"/>
                    <a:pt x="19" y="1"/>
                  </a:cubicBezTo>
                  <a:cubicBezTo>
                    <a:pt x="7" y="1"/>
                    <a:pt x="0" y="10"/>
                    <a:pt x="0" y="21"/>
                  </a:cubicBezTo>
                  <a:cubicBezTo>
                    <a:pt x="1" y="33"/>
                    <a:pt x="11" y="41"/>
                    <a:pt x="23" y="41"/>
                  </a:cubicBezTo>
                  <a:cubicBezTo>
                    <a:pt x="24" y="41"/>
                    <a:pt x="25" y="41"/>
                    <a:pt x="26" y="41"/>
                  </a:cubicBezTo>
                  <a:cubicBezTo>
                    <a:pt x="38" y="39"/>
                    <a:pt x="45" y="29"/>
                    <a:pt x="43" y="17"/>
                  </a:cubicBezTo>
                  <a:cubicBezTo>
                    <a:pt x="41" y="6"/>
                    <a:pt x="3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389"/>
            <p:cNvSpPr>
              <a:spLocks noEditPoints="1"/>
            </p:cNvSpPr>
            <p:nvPr/>
          </p:nvSpPr>
          <p:spPr bwMode="auto">
            <a:xfrm>
              <a:off x="800" y="734"/>
              <a:ext cx="87" cy="72"/>
            </a:xfrm>
            <a:custGeom>
              <a:avLst/>
              <a:gdLst>
                <a:gd name="T0" fmla="*/ 19 w 65"/>
                <a:gd name="T1" fmla="*/ 46 h 54"/>
                <a:gd name="T2" fmla="*/ 20 w 65"/>
                <a:gd name="T3" fmla="*/ 35 h 54"/>
                <a:gd name="T4" fmla="*/ 20 w 65"/>
                <a:gd name="T5" fmla="*/ 36 h 54"/>
                <a:gd name="T6" fmla="*/ 34 w 65"/>
                <a:gd name="T7" fmla="*/ 37 h 54"/>
                <a:gd name="T8" fmla="*/ 28 w 65"/>
                <a:gd name="T9" fmla="*/ 42 h 54"/>
                <a:gd name="T10" fmla="*/ 20 w 65"/>
                <a:gd name="T11" fmla="*/ 45 h 54"/>
                <a:gd name="T12" fmla="*/ 19 w 65"/>
                <a:gd name="T13" fmla="*/ 46 h 54"/>
                <a:gd name="T14" fmla="*/ 19 w 65"/>
                <a:gd name="T15" fmla="*/ 46 h 54"/>
                <a:gd name="T16" fmla="*/ 28 w 65"/>
                <a:gd name="T17" fmla="*/ 26 h 54"/>
                <a:gd name="T18" fmla="*/ 41 w 65"/>
                <a:gd name="T19" fmla="*/ 25 h 54"/>
                <a:gd name="T20" fmla="*/ 22 w 65"/>
                <a:gd name="T21" fmla="*/ 33 h 54"/>
                <a:gd name="T22" fmla="*/ 27 w 65"/>
                <a:gd name="T23" fmla="*/ 26 h 54"/>
                <a:gd name="T24" fmla="*/ 28 w 65"/>
                <a:gd name="T25" fmla="*/ 26 h 54"/>
                <a:gd name="T26" fmla="*/ 29 w 65"/>
                <a:gd name="T27" fmla="*/ 24 h 54"/>
                <a:gd name="T28" fmla="*/ 28 w 65"/>
                <a:gd name="T29" fmla="*/ 24 h 54"/>
                <a:gd name="T30" fmla="*/ 29 w 65"/>
                <a:gd name="T31" fmla="*/ 23 h 54"/>
                <a:gd name="T32" fmla="*/ 52 w 65"/>
                <a:gd name="T33" fmla="*/ 16 h 54"/>
                <a:gd name="T34" fmla="*/ 43 w 65"/>
                <a:gd name="T35" fmla="*/ 27 h 54"/>
                <a:gd name="T36" fmla="*/ 35 w 65"/>
                <a:gd name="T37" fmla="*/ 36 h 54"/>
                <a:gd name="T38" fmla="*/ 24 w 65"/>
                <a:gd name="T39" fmla="*/ 35 h 54"/>
                <a:gd name="T40" fmla="*/ 45 w 65"/>
                <a:gd name="T41" fmla="*/ 25 h 54"/>
                <a:gd name="T42" fmla="*/ 44 w 65"/>
                <a:gd name="T43" fmla="*/ 23 h 54"/>
                <a:gd name="T44" fmla="*/ 42 w 65"/>
                <a:gd name="T45" fmla="*/ 23 h 54"/>
                <a:gd name="T46" fmla="*/ 35 w 65"/>
                <a:gd name="T47" fmla="*/ 23 h 54"/>
                <a:gd name="T48" fmla="*/ 29 w 65"/>
                <a:gd name="T49" fmla="*/ 24 h 54"/>
                <a:gd name="T50" fmla="*/ 31 w 65"/>
                <a:gd name="T51" fmla="*/ 20 h 54"/>
                <a:gd name="T52" fmla="*/ 33 w 65"/>
                <a:gd name="T53" fmla="*/ 18 h 54"/>
                <a:gd name="T54" fmla="*/ 49 w 65"/>
                <a:gd name="T55" fmla="*/ 15 h 54"/>
                <a:gd name="T56" fmla="*/ 31 w 65"/>
                <a:gd name="T57" fmla="*/ 20 h 54"/>
                <a:gd name="T58" fmla="*/ 52 w 65"/>
                <a:gd name="T59" fmla="*/ 13 h 54"/>
                <a:gd name="T60" fmla="*/ 55 w 65"/>
                <a:gd name="T61" fmla="*/ 12 h 54"/>
                <a:gd name="T62" fmla="*/ 54 w 65"/>
                <a:gd name="T63" fmla="*/ 13 h 54"/>
                <a:gd name="T64" fmla="*/ 54 w 65"/>
                <a:gd name="T65" fmla="*/ 12 h 54"/>
                <a:gd name="T66" fmla="*/ 52 w 65"/>
                <a:gd name="T67" fmla="*/ 13 h 54"/>
                <a:gd name="T68" fmla="*/ 58 w 65"/>
                <a:gd name="T69" fmla="*/ 0 h 54"/>
                <a:gd name="T70" fmla="*/ 55 w 65"/>
                <a:gd name="T71" fmla="*/ 1 h 54"/>
                <a:gd name="T72" fmla="*/ 31 w 65"/>
                <a:gd name="T73" fmla="*/ 8 h 54"/>
                <a:gd name="T74" fmla="*/ 17 w 65"/>
                <a:gd name="T75" fmla="*/ 25 h 54"/>
                <a:gd name="T76" fmla="*/ 16 w 65"/>
                <a:gd name="T77" fmla="*/ 54 h 54"/>
                <a:gd name="T78" fmla="*/ 19 w 65"/>
                <a:gd name="T79" fmla="*/ 54 h 54"/>
                <a:gd name="T80" fmla="*/ 46 w 65"/>
                <a:gd name="T81" fmla="*/ 36 h 54"/>
                <a:gd name="T82" fmla="*/ 65 w 65"/>
                <a:gd name="T83" fmla="*/ 5 h 54"/>
                <a:gd name="T84" fmla="*/ 61 w 65"/>
                <a:gd name="T85" fmla="*/ 1 h 54"/>
                <a:gd name="T86" fmla="*/ 58 w 65"/>
                <a:gd name="T8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54">
                  <a:moveTo>
                    <a:pt x="19" y="46"/>
                  </a:moveTo>
                  <a:cubicBezTo>
                    <a:pt x="15" y="46"/>
                    <a:pt x="17" y="41"/>
                    <a:pt x="20" y="35"/>
                  </a:cubicBezTo>
                  <a:cubicBezTo>
                    <a:pt x="20" y="36"/>
                    <a:pt x="20" y="36"/>
                    <a:pt x="20" y="36"/>
                  </a:cubicBezTo>
                  <a:cubicBezTo>
                    <a:pt x="24" y="38"/>
                    <a:pt x="29" y="37"/>
                    <a:pt x="34" y="37"/>
                  </a:cubicBezTo>
                  <a:cubicBezTo>
                    <a:pt x="32" y="39"/>
                    <a:pt x="30" y="40"/>
                    <a:pt x="28" y="42"/>
                  </a:cubicBezTo>
                  <a:cubicBezTo>
                    <a:pt x="25" y="42"/>
                    <a:pt x="22" y="43"/>
                    <a:pt x="20" y="45"/>
                  </a:cubicBezTo>
                  <a:cubicBezTo>
                    <a:pt x="20" y="45"/>
                    <a:pt x="19" y="45"/>
                    <a:pt x="19" y="46"/>
                  </a:cubicBezTo>
                  <a:cubicBezTo>
                    <a:pt x="19" y="46"/>
                    <a:pt x="19" y="46"/>
                    <a:pt x="19" y="46"/>
                  </a:cubicBezTo>
                  <a:moveTo>
                    <a:pt x="28" y="26"/>
                  </a:moveTo>
                  <a:cubicBezTo>
                    <a:pt x="33" y="26"/>
                    <a:pt x="37" y="25"/>
                    <a:pt x="41" y="25"/>
                  </a:cubicBezTo>
                  <a:cubicBezTo>
                    <a:pt x="36" y="30"/>
                    <a:pt x="28" y="30"/>
                    <a:pt x="22" y="33"/>
                  </a:cubicBezTo>
                  <a:cubicBezTo>
                    <a:pt x="23" y="30"/>
                    <a:pt x="25" y="28"/>
                    <a:pt x="27" y="26"/>
                  </a:cubicBezTo>
                  <a:cubicBezTo>
                    <a:pt x="27" y="26"/>
                    <a:pt x="28" y="26"/>
                    <a:pt x="28" y="26"/>
                  </a:cubicBezTo>
                  <a:moveTo>
                    <a:pt x="29" y="24"/>
                  </a:moveTo>
                  <a:cubicBezTo>
                    <a:pt x="28" y="24"/>
                    <a:pt x="28" y="24"/>
                    <a:pt x="28" y="24"/>
                  </a:cubicBezTo>
                  <a:cubicBezTo>
                    <a:pt x="28" y="23"/>
                    <a:pt x="29" y="23"/>
                    <a:pt x="29" y="23"/>
                  </a:cubicBezTo>
                  <a:cubicBezTo>
                    <a:pt x="37" y="21"/>
                    <a:pt x="45" y="20"/>
                    <a:pt x="52" y="16"/>
                  </a:cubicBezTo>
                  <a:cubicBezTo>
                    <a:pt x="49" y="20"/>
                    <a:pt x="46" y="24"/>
                    <a:pt x="43" y="27"/>
                  </a:cubicBezTo>
                  <a:cubicBezTo>
                    <a:pt x="41" y="30"/>
                    <a:pt x="38" y="33"/>
                    <a:pt x="35" y="36"/>
                  </a:cubicBezTo>
                  <a:cubicBezTo>
                    <a:pt x="31" y="35"/>
                    <a:pt x="27" y="36"/>
                    <a:pt x="24" y="35"/>
                  </a:cubicBezTo>
                  <a:cubicBezTo>
                    <a:pt x="31" y="31"/>
                    <a:pt x="40" y="31"/>
                    <a:pt x="45" y="25"/>
                  </a:cubicBezTo>
                  <a:cubicBezTo>
                    <a:pt x="45" y="24"/>
                    <a:pt x="45" y="23"/>
                    <a:pt x="44" y="23"/>
                  </a:cubicBezTo>
                  <a:cubicBezTo>
                    <a:pt x="43" y="23"/>
                    <a:pt x="43" y="23"/>
                    <a:pt x="42" y="23"/>
                  </a:cubicBezTo>
                  <a:cubicBezTo>
                    <a:pt x="40" y="23"/>
                    <a:pt x="37" y="23"/>
                    <a:pt x="35" y="23"/>
                  </a:cubicBezTo>
                  <a:cubicBezTo>
                    <a:pt x="33" y="24"/>
                    <a:pt x="31" y="24"/>
                    <a:pt x="29" y="24"/>
                  </a:cubicBezTo>
                  <a:moveTo>
                    <a:pt x="31" y="20"/>
                  </a:moveTo>
                  <a:cubicBezTo>
                    <a:pt x="32" y="19"/>
                    <a:pt x="32" y="18"/>
                    <a:pt x="33" y="18"/>
                  </a:cubicBezTo>
                  <a:cubicBezTo>
                    <a:pt x="38" y="17"/>
                    <a:pt x="44" y="16"/>
                    <a:pt x="49" y="15"/>
                  </a:cubicBezTo>
                  <a:cubicBezTo>
                    <a:pt x="43" y="18"/>
                    <a:pt x="37" y="19"/>
                    <a:pt x="31" y="20"/>
                  </a:cubicBezTo>
                  <a:moveTo>
                    <a:pt x="52" y="13"/>
                  </a:moveTo>
                  <a:cubicBezTo>
                    <a:pt x="53" y="12"/>
                    <a:pt x="54" y="12"/>
                    <a:pt x="55" y="12"/>
                  </a:cubicBezTo>
                  <a:cubicBezTo>
                    <a:pt x="54" y="13"/>
                    <a:pt x="54" y="13"/>
                    <a:pt x="54" y="13"/>
                  </a:cubicBezTo>
                  <a:cubicBezTo>
                    <a:pt x="54" y="12"/>
                    <a:pt x="54" y="12"/>
                    <a:pt x="54" y="12"/>
                  </a:cubicBezTo>
                  <a:cubicBezTo>
                    <a:pt x="53" y="12"/>
                    <a:pt x="53" y="13"/>
                    <a:pt x="52" y="13"/>
                  </a:cubicBezTo>
                  <a:moveTo>
                    <a:pt x="58" y="0"/>
                  </a:moveTo>
                  <a:cubicBezTo>
                    <a:pt x="57" y="0"/>
                    <a:pt x="56" y="0"/>
                    <a:pt x="55" y="1"/>
                  </a:cubicBezTo>
                  <a:cubicBezTo>
                    <a:pt x="48" y="7"/>
                    <a:pt x="39" y="4"/>
                    <a:pt x="31" y="8"/>
                  </a:cubicBezTo>
                  <a:cubicBezTo>
                    <a:pt x="25" y="11"/>
                    <a:pt x="21" y="19"/>
                    <a:pt x="17" y="25"/>
                  </a:cubicBezTo>
                  <a:cubicBezTo>
                    <a:pt x="11" y="33"/>
                    <a:pt x="0" y="49"/>
                    <a:pt x="16" y="54"/>
                  </a:cubicBezTo>
                  <a:cubicBezTo>
                    <a:pt x="17" y="54"/>
                    <a:pt x="18" y="54"/>
                    <a:pt x="19" y="54"/>
                  </a:cubicBezTo>
                  <a:cubicBezTo>
                    <a:pt x="30" y="54"/>
                    <a:pt x="40" y="43"/>
                    <a:pt x="46" y="36"/>
                  </a:cubicBezTo>
                  <a:cubicBezTo>
                    <a:pt x="54" y="28"/>
                    <a:pt x="64" y="17"/>
                    <a:pt x="65" y="5"/>
                  </a:cubicBezTo>
                  <a:cubicBezTo>
                    <a:pt x="65" y="3"/>
                    <a:pt x="63" y="1"/>
                    <a:pt x="61" y="1"/>
                  </a:cubicBezTo>
                  <a:cubicBezTo>
                    <a:pt x="60" y="1"/>
                    <a:pt x="59" y="0"/>
                    <a:pt x="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390"/>
            <p:cNvSpPr>
              <a:spLocks noEditPoints="1"/>
            </p:cNvSpPr>
            <p:nvPr/>
          </p:nvSpPr>
          <p:spPr bwMode="auto">
            <a:xfrm>
              <a:off x="252" y="96"/>
              <a:ext cx="932" cy="1093"/>
            </a:xfrm>
            <a:custGeom>
              <a:avLst/>
              <a:gdLst>
                <a:gd name="T0" fmla="*/ 531 w 696"/>
                <a:gd name="T1" fmla="*/ 777 h 819"/>
                <a:gd name="T2" fmla="*/ 510 w 696"/>
                <a:gd name="T3" fmla="*/ 761 h 819"/>
                <a:gd name="T4" fmla="*/ 483 w 696"/>
                <a:gd name="T5" fmla="*/ 749 h 819"/>
                <a:gd name="T6" fmla="*/ 272 w 696"/>
                <a:gd name="T7" fmla="*/ 794 h 819"/>
                <a:gd name="T8" fmla="*/ 238 w 696"/>
                <a:gd name="T9" fmla="*/ 802 h 819"/>
                <a:gd name="T10" fmla="*/ 220 w 696"/>
                <a:gd name="T11" fmla="*/ 778 h 819"/>
                <a:gd name="T12" fmla="*/ 304 w 696"/>
                <a:gd name="T13" fmla="*/ 720 h 819"/>
                <a:gd name="T14" fmla="*/ 304 w 696"/>
                <a:gd name="T15" fmla="*/ 704 h 819"/>
                <a:gd name="T16" fmla="*/ 307 w 696"/>
                <a:gd name="T17" fmla="*/ 686 h 819"/>
                <a:gd name="T18" fmla="*/ 318 w 696"/>
                <a:gd name="T19" fmla="*/ 647 h 819"/>
                <a:gd name="T20" fmla="*/ 428 w 696"/>
                <a:gd name="T21" fmla="*/ 463 h 819"/>
                <a:gd name="T22" fmla="*/ 303 w 696"/>
                <a:gd name="T23" fmla="*/ 479 h 819"/>
                <a:gd name="T24" fmla="*/ 459 w 696"/>
                <a:gd name="T25" fmla="*/ 435 h 819"/>
                <a:gd name="T26" fmla="*/ 48 w 696"/>
                <a:gd name="T27" fmla="*/ 389 h 819"/>
                <a:gd name="T28" fmla="*/ 330 w 696"/>
                <a:gd name="T29" fmla="*/ 378 h 819"/>
                <a:gd name="T30" fmla="*/ 50 w 696"/>
                <a:gd name="T31" fmla="*/ 365 h 819"/>
                <a:gd name="T32" fmla="*/ 478 w 696"/>
                <a:gd name="T33" fmla="*/ 376 h 819"/>
                <a:gd name="T34" fmla="*/ 419 w 696"/>
                <a:gd name="T35" fmla="*/ 390 h 819"/>
                <a:gd name="T36" fmla="*/ 517 w 696"/>
                <a:gd name="T37" fmla="*/ 342 h 819"/>
                <a:gd name="T38" fmla="*/ 75 w 696"/>
                <a:gd name="T39" fmla="*/ 338 h 819"/>
                <a:gd name="T40" fmla="*/ 35 w 696"/>
                <a:gd name="T41" fmla="*/ 347 h 819"/>
                <a:gd name="T42" fmla="*/ 373 w 696"/>
                <a:gd name="T43" fmla="*/ 350 h 819"/>
                <a:gd name="T44" fmla="*/ 335 w 696"/>
                <a:gd name="T45" fmla="*/ 325 h 819"/>
                <a:gd name="T46" fmla="*/ 464 w 696"/>
                <a:gd name="T47" fmla="*/ 315 h 819"/>
                <a:gd name="T48" fmla="*/ 548 w 696"/>
                <a:gd name="T49" fmla="*/ 307 h 819"/>
                <a:gd name="T50" fmla="*/ 531 w 696"/>
                <a:gd name="T51" fmla="*/ 296 h 819"/>
                <a:gd name="T52" fmla="*/ 68 w 696"/>
                <a:gd name="T53" fmla="*/ 309 h 819"/>
                <a:gd name="T54" fmla="*/ 503 w 696"/>
                <a:gd name="T55" fmla="*/ 272 h 819"/>
                <a:gd name="T56" fmla="*/ 32 w 696"/>
                <a:gd name="T57" fmla="*/ 305 h 819"/>
                <a:gd name="T58" fmla="*/ 629 w 696"/>
                <a:gd name="T59" fmla="*/ 290 h 819"/>
                <a:gd name="T60" fmla="*/ 34 w 696"/>
                <a:gd name="T61" fmla="*/ 282 h 819"/>
                <a:gd name="T62" fmla="*/ 627 w 696"/>
                <a:gd name="T63" fmla="*/ 262 h 819"/>
                <a:gd name="T64" fmla="*/ 35 w 696"/>
                <a:gd name="T65" fmla="*/ 278 h 819"/>
                <a:gd name="T66" fmla="*/ 590 w 696"/>
                <a:gd name="T67" fmla="*/ 260 h 819"/>
                <a:gd name="T68" fmla="*/ 531 w 696"/>
                <a:gd name="T69" fmla="*/ 247 h 819"/>
                <a:gd name="T70" fmla="*/ 499 w 696"/>
                <a:gd name="T71" fmla="*/ 227 h 819"/>
                <a:gd name="T72" fmla="*/ 521 w 696"/>
                <a:gd name="T73" fmla="*/ 239 h 819"/>
                <a:gd name="T74" fmla="*/ 62 w 696"/>
                <a:gd name="T75" fmla="*/ 214 h 819"/>
                <a:gd name="T76" fmla="*/ 451 w 696"/>
                <a:gd name="T77" fmla="*/ 211 h 819"/>
                <a:gd name="T78" fmla="*/ 77 w 696"/>
                <a:gd name="T79" fmla="*/ 205 h 819"/>
                <a:gd name="T80" fmla="*/ 438 w 696"/>
                <a:gd name="T81" fmla="*/ 194 h 819"/>
                <a:gd name="T82" fmla="*/ 613 w 696"/>
                <a:gd name="T83" fmla="*/ 216 h 819"/>
                <a:gd name="T84" fmla="*/ 340 w 696"/>
                <a:gd name="T85" fmla="*/ 218 h 819"/>
                <a:gd name="T86" fmla="*/ 245 w 696"/>
                <a:gd name="T87" fmla="*/ 232 h 819"/>
                <a:gd name="T88" fmla="*/ 502 w 696"/>
                <a:gd name="T89" fmla="*/ 174 h 819"/>
                <a:gd name="T90" fmla="*/ 248 w 696"/>
                <a:gd name="T91" fmla="*/ 222 h 819"/>
                <a:gd name="T92" fmla="*/ 581 w 696"/>
                <a:gd name="T93" fmla="*/ 158 h 819"/>
                <a:gd name="T94" fmla="*/ 86 w 696"/>
                <a:gd name="T95" fmla="*/ 165 h 819"/>
                <a:gd name="T96" fmla="*/ 317 w 696"/>
                <a:gd name="T97" fmla="*/ 161 h 819"/>
                <a:gd name="T98" fmla="*/ 332 w 696"/>
                <a:gd name="T99" fmla="*/ 155 h 819"/>
                <a:gd name="T100" fmla="*/ 313 w 696"/>
                <a:gd name="T101" fmla="*/ 137 h 819"/>
                <a:gd name="T102" fmla="*/ 482 w 696"/>
                <a:gd name="T103" fmla="*/ 130 h 819"/>
                <a:gd name="T104" fmla="*/ 524 w 696"/>
                <a:gd name="T105" fmla="*/ 98 h 819"/>
                <a:gd name="T106" fmla="*/ 508 w 696"/>
                <a:gd name="T107" fmla="*/ 94 h 819"/>
                <a:gd name="T108" fmla="*/ 523 w 696"/>
                <a:gd name="T109" fmla="*/ 98 h 819"/>
                <a:gd name="T110" fmla="*/ 428 w 696"/>
                <a:gd name="T111" fmla="*/ 96 h 819"/>
                <a:gd name="T112" fmla="*/ 408 w 696"/>
                <a:gd name="T113" fmla="*/ 76 h 819"/>
                <a:gd name="T114" fmla="*/ 506 w 696"/>
                <a:gd name="T115" fmla="*/ 85 h 819"/>
                <a:gd name="T116" fmla="*/ 468 w 696"/>
                <a:gd name="T117" fmla="*/ 68 h 819"/>
                <a:gd name="T118" fmla="*/ 367 w 696"/>
                <a:gd name="T119" fmla="*/ 83 h 819"/>
                <a:gd name="T120" fmla="*/ 322 w 696"/>
                <a:gd name="T121" fmla="*/ 376 h 819"/>
                <a:gd name="T122" fmla="*/ 632 w 696"/>
                <a:gd name="T123" fmla="*/ 349 h 819"/>
                <a:gd name="T124" fmla="*/ 437 w 696"/>
                <a:gd name="T125" fmla="*/ 4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6" h="819">
                  <a:moveTo>
                    <a:pt x="506" y="799"/>
                  </a:moveTo>
                  <a:cubicBezTo>
                    <a:pt x="515" y="796"/>
                    <a:pt x="524" y="792"/>
                    <a:pt x="533" y="789"/>
                  </a:cubicBezTo>
                  <a:cubicBezTo>
                    <a:pt x="528" y="794"/>
                    <a:pt x="516" y="797"/>
                    <a:pt x="506" y="799"/>
                  </a:cubicBezTo>
                  <a:moveTo>
                    <a:pt x="422" y="808"/>
                  </a:moveTo>
                  <a:cubicBezTo>
                    <a:pt x="440" y="803"/>
                    <a:pt x="457" y="795"/>
                    <a:pt x="474" y="788"/>
                  </a:cubicBezTo>
                  <a:cubicBezTo>
                    <a:pt x="480" y="786"/>
                    <a:pt x="485" y="785"/>
                    <a:pt x="491" y="783"/>
                  </a:cubicBezTo>
                  <a:cubicBezTo>
                    <a:pt x="477" y="790"/>
                    <a:pt x="462" y="796"/>
                    <a:pt x="449" y="805"/>
                  </a:cubicBezTo>
                  <a:cubicBezTo>
                    <a:pt x="448" y="805"/>
                    <a:pt x="448" y="806"/>
                    <a:pt x="448" y="806"/>
                  </a:cubicBezTo>
                  <a:cubicBezTo>
                    <a:pt x="447" y="807"/>
                    <a:pt x="447" y="807"/>
                    <a:pt x="447" y="807"/>
                  </a:cubicBezTo>
                  <a:cubicBezTo>
                    <a:pt x="439" y="807"/>
                    <a:pt x="431" y="808"/>
                    <a:pt x="422" y="808"/>
                  </a:cubicBezTo>
                  <a:moveTo>
                    <a:pt x="454" y="806"/>
                  </a:moveTo>
                  <a:cubicBezTo>
                    <a:pt x="474" y="797"/>
                    <a:pt x="495" y="791"/>
                    <a:pt x="516" y="784"/>
                  </a:cubicBezTo>
                  <a:cubicBezTo>
                    <a:pt x="520" y="783"/>
                    <a:pt x="524" y="782"/>
                    <a:pt x="528" y="780"/>
                  </a:cubicBezTo>
                  <a:cubicBezTo>
                    <a:pt x="527" y="781"/>
                    <a:pt x="526" y="782"/>
                    <a:pt x="525" y="783"/>
                  </a:cubicBezTo>
                  <a:cubicBezTo>
                    <a:pt x="523" y="784"/>
                    <a:pt x="521" y="786"/>
                    <a:pt x="518" y="787"/>
                  </a:cubicBezTo>
                  <a:cubicBezTo>
                    <a:pt x="509" y="792"/>
                    <a:pt x="499" y="796"/>
                    <a:pt x="489" y="801"/>
                  </a:cubicBezTo>
                  <a:cubicBezTo>
                    <a:pt x="489" y="801"/>
                    <a:pt x="489" y="801"/>
                    <a:pt x="489" y="802"/>
                  </a:cubicBezTo>
                  <a:cubicBezTo>
                    <a:pt x="478" y="804"/>
                    <a:pt x="466" y="805"/>
                    <a:pt x="454" y="806"/>
                  </a:cubicBezTo>
                  <a:moveTo>
                    <a:pt x="498" y="799"/>
                  </a:moveTo>
                  <a:cubicBezTo>
                    <a:pt x="511" y="794"/>
                    <a:pt x="523" y="788"/>
                    <a:pt x="533" y="779"/>
                  </a:cubicBezTo>
                  <a:cubicBezTo>
                    <a:pt x="534" y="780"/>
                    <a:pt x="534" y="781"/>
                    <a:pt x="535" y="781"/>
                  </a:cubicBezTo>
                  <a:cubicBezTo>
                    <a:pt x="536" y="783"/>
                    <a:pt x="536" y="785"/>
                    <a:pt x="535" y="786"/>
                  </a:cubicBezTo>
                  <a:cubicBezTo>
                    <a:pt x="535" y="786"/>
                    <a:pt x="535" y="786"/>
                    <a:pt x="535" y="786"/>
                  </a:cubicBezTo>
                  <a:cubicBezTo>
                    <a:pt x="534" y="786"/>
                    <a:pt x="534" y="786"/>
                    <a:pt x="534" y="786"/>
                  </a:cubicBezTo>
                  <a:cubicBezTo>
                    <a:pt x="527" y="789"/>
                    <a:pt x="519" y="792"/>
                    <a:pt x="512" y="795"/>
                  </a:cubicBezTo>
                  <a:cubicBezTo>
                    <a:pt x="507" y="797"/>
                    <a:pt x="503" y="798"/>
                    <a:pt x="498" y="799"/>
                  </a:cubicBezTo>
                  <a:cubicBezTo>
                    <a:pt x="498" y="799"/>
                    <a:pt x="498" y="799"/>
                    <a:pt x="498" y="799"/>
                  </a:cubicBezTo>
                  <a:moveTo>
                    <a:pt x="459" y="802"/>
                  </a:moveTo>
                  <a:cubicBezTo>
                    <a:pt x="470" y="795"/>
                    <a:pt x="482" y="790"/>
                    <a:pt x="493" y="784"/>
                  </a:cubicBezTo>
                  <a:cubicBezTo>
                    <a:pt x="498" y="782"/>
                    <a:pt x="502" y="780"/>
                    <a:pt x="506" y="778"/>
                  </a:cubicBezTo>
                  <a:cubicBezTo>
                    <a:pt x="512" y="776"/>
                    <a:pt x="517" y="773"/>
                    <a:pt x="522" y="769"/>
                  </a:cubicBezTo>
                  <a:cubicBezTo>
                    <a:pt x="523" y="769"/>
                    <a:pt x="523" y="769"/>
                    <a:pt x="523" y="769"/>
                  </a:cubicBezTo>
                  <a:cubicBezTo>
                    <a:pt x="526" y="771"/>
                    <a:pt x="529" y="774"/>
                    <a:pt x="531" y="777"/>
                  </a:cubicBezTo>
                  <a:cubicBezTo>
                    <a:pt x="517" y="782"/>
                    <a:pt x="502" y="786"/>
                    <a:pt x="488" y="791"/>
                  </a:cubicBezTo>
                  <a:cubicBezTo>
                    <a:pt x="480" y="793"/>
                    <a:pt x="473" y="796"/>
                    <a:pt x="465" y="799"/>
                  </a:cubicBezTo>
                  <a:cubicBezTo>
                    <a:pt x="463" y="800"/>
                    <a:pt x="461" y="801"/>
                    <a:pt x="459" y="802"/>
                  </a:cubicBezTo>
                  <a:moveTo>
                    <a:pt x="264" y="807"/>
                  </a:moveTo>
                  <a:cubicBezTo>
                    <a:pt x="292" y="792"/>
                    <a:pt x="326" y="786"/>
                    <a:pt x="357" y="775"/>
                  </a:cubicBezTo>
                  <a:cubicBezTo>
                    <a:pt x="368" y="771"/>
                    <a:pt x="380" y="767"/>
                    <a:pt x="392" y="763"/>
                  </a:cubicBezTo>
                  <a:cubicBezTo>
                    <a:pt x="384" y="766"/>
                    <a:pt x="376" y="769"/>
                    <a:pt x="368" y="772"/>
                  </a:cubicBezTo>
                  <a:cubicBezTo>
                    <a:pt x="351" y="778"/>
                    <a:pt x="333" y="784"/>
                    <a:pt x="316" y="790"/>
                  </a:cubicBezTo>
                  <a:cubicBezTo>
                    <a:pt x="299" y="795"/>
                    <a:pt x="279" y="799"/>
                    <a:pt x="264" y="807"/>
                  </a:cubicBezTo>
                  <a:cubicBezTo>
                    <a:pt x="264" y="807"/>
                    <a:pt x="264" y="807"/>
                    <a:pt x="264" y="807"/>
                  </a:cubicBezTo>
                  <a:moveTo>
                    <a:pt x="351" y="810"/>
                  </a:moveTo>
                  <a:cubicBezTo>
                    <a:pt x="346" y="810"/>
                    <a:pt x="341" y="810"/>
                    <a:pt x="336" y="810"/>
                  </a:cubicBezTo>
                  <a:cubicBezTo>
                    <a:pt x="360" y="802"/>
                    <a:pt x="383" y="794"/>
                    <a:pt x="407" y="787"/>
                  </a:cubicBezTo>
                  <a:cubicBezTo>
                    <a:pt x="432" y="780"/>
                    <a:pt x="456" y="771"/>
                    <a:pt x="481" y="762"/>
                  </a:cubicBezTo>
                  <a:cubicBezTo>
                    <a:pt x="478" y="763"/>
                    <a:pt x="475" y="764"/>
                    <a:pt x="472" y="766"/>
                  </a:cubicBezTo>
                  <a:cubicBezTo>
                    <a:pt x="457" y="772"/>
                    <a:pt x="442" y="778"/>
                    <a:pt x="427" y="784"/>
                  </a:cubicBezTo>
                  <a:cubicBezTo>
                    <a:pt x="407" y="792"/>
                    <a:pt x="386" y="799"/>
                    <a:pt x="367" y="810"/>
                  </a:cubicBezTo>
                  <a:cubicBezTo>
                    <a:pt x="362" y="810"/>
                    <a:pt x="356" y="810"/>
                    <a:pt x="351" y="810"/>
                  </a:cubicBezTo>
                  <a:moveTo>
                    <a:pt x="380" y="810"/>
                  </a:moveTo>
                  <a:cubicBezTo>
                    <a:pt x="399" y="805"/>
                    <a:pt x="416" y="798"/>
                    <a:pt x="434" y="792"/>
                  </a:cubicBezTo>
                  <a:cubicBezTo>
                    <a:pt x="454" y="784"/>
                    <a:pt x="473" y="778"/>
                    <a:pt x="493" y="769"/>
                  </a:cubicBezTo>
                  <a:cubicBezTo>
                    <a:pt x="497" y="766"/>
                    <a:pt x="502" y="765"/>
                    <a:pt x="506" y="762"/>
                  </a:cubicBezTo>
                  <a:cubicBezTo>
                    <a:pt x="501" y="765"/>
                    <a:pt x="496" y="767"/>
                    <a:pt x="492" y="770"/>
                  </a:cubicBezTo>
                  <a:cubicBezTo>
                    <a:pt x="481" y="775"/>
                    <a:pt x="470" y="779"/>
                    <a:pt x="460" y="783"/>
                  </a:cubicBezTo>
                  <a:cubicBezTo>
                    <a:pt x="442" y="790"/>
                    <a:pt x="426" y="797"/>
                    <a:pt x="411" y="809"/>
                  </a:cubicBezTo>
                  <a:cubicBezTo>
                    <a:pt x="409" y="809"/>
                    <a:pt x="407" y="809"/>
                    <a:pt x="405" y="809"/>
                  </a:cubicBezTo>
                  <a:cubicBezTo>
                    <a:pt x="397" y="809"/>
                    <a:pt x="389" y="810"/>
                    <a:pt x="380" y="810"/>
                  </a:cubicBezTo>
                  <a:moveTo>
                    <a:pt x="506" y="761"/>
                  </a:moveTo>
                  <a:cubicBezTo>
                    <a:pt x="506" y="761"/>
                    <a:pt x="506" y="761"/>
                    <a:pt x="506" y="761"/>
                  </a:cubicBezTo>
                  <a:cubicBezTo>
                    <a:pt x="506" y="761"/>
                    <a:pt x="506" y="761"/>
                    <a:pt x="506" y="761"/>
                  </a:cubicBezTo>
                  <a:moveTo>
                    <a:pt x="416" y="808"/>
                  </a:moveTo>
                  <a:cubicBezTo>
                    <a:pt x="418" y="807"/>
                    <a:pt x="423" y="803"/>
                    <a:pt x="425" y="802"/>
                  </a:cubicBezTo>
                  <a:cubicBezTo>
                    <a:pt x="452" y="785"/>
                    <a:pt x="484" y="779"/>
                    <a:pt x="510" y="761"/>
                  </a:cubicBezTo>
                  <a:cubicBezTo>
                    <a:pt x="514" y="763"/>
                    <a:pt x="518" y="765"/>
                    <a:pt x="521" y="767"/>
                  </a:cubicBezTo>
                  <a:cubicBezTo>
                    <a:pt x="521" y="767"/>
                    <a:pt x="521" y="767"/>
                    <a:pt x="521" y="767"/>
                  </a:cubicBezTo>
                  <a:cubicBezTo>
                    <a:pt x="514" y="771"/>
                    <a:pt x="508" y="775"/>
                    <a:pt x="501" y="778"/>
                  </a:cubicBezTo>
                  <a:cubicBezTo>
                    <a:pt x="500" y="778"/>
                    <a:pt x="499" y="779"/>
                    <a:pt x="499" y="779"/>
                  </a:cubicBezTo>
                  <a:cubicBezTo>
                    <a:pt x="484" y="784"/>
                    <a:pt x="469" y="788"/>
                    <a:pt x="455" y="794"/>
                  </a:cubicBezTo>
                  <a:cubicBezTo>
                    <a:pt x="447" y="797"/>
                    <a:pt x="439" y="800"/>
                    <a:pt x="430" y="803"/>
                  </a:cubicBezTo>
                  <a:cubicBezTo>
                    <a:pt x="426" y="805"/>
                    <a:pt x="421" y="807"/>
                    <a:pt x="416" y="808"/>
                  </a:cubicBezTo>
                  <a:moveTo>
                    <a:pt x="329" y="810"/>
                  </a:moveTo>
                  <a:cubicBezTo>
                    <a:pt x="320" y="810"/>
                    <a:pt x="310" y="809"/>
                    <a:pt x="301" y="809"/>
                  </a:cubicBezTo>
                  <a:cubicBezTo>
                    <a:pt x="306" y="808"/>
                    <a:pt x="312" y="806"/>
                    <a:pt x="318" y="803"/>
                  </a:cubicBezTo>
                  <a:cubicBezTo>
                    <a:pt x="334" y="798"/>
                    <a:pt x="349" y="792"/>
                    <a:pt x="365" y="787"/>
                  </a:cubicBezTo>
                  <a:cubicBezTo>
                    <a:pt x="394" y="779"/>
                    <a:pt x="421" y="770"/>
                    <a:pt x="449" y="760"/>
                  </a:cubicBezTo>
                  <a:cubicBezTo>
                    <a:pt x="440" y="764"/>
                    <a:pt x="432" y="768"/>
                    <a:pt x="424" y="773"/>
                  </a:cubicBezTo>
                  <a:cubicBezTo>
                    <a:pt x="394" y="787"/>
                    <a:pt x="361" y="798"/>
                    <a:pt x="329" y="810"/>
                  </a:cubicBezTo>
                  <a:moveTo>
                    <a:pt x="148" y="783"/>
                  </a:moveTo>
                  <a:cubicBezTo>
                    <a:pt x="151" y="782"/>
                    <a:pt x="154" y="781"/>
                    <a:pt x="156" y="779"/>
                  </a:cubicBezTo>
                  <a:cubicBezTo>
                    <a:pt x="165" y="775"/>
                    <a:pt x="174" y="772"/>
                    <a:pt x="184" y="768"/>
                  </a:cubicBezTo>
                  <a:cubicBezTo>
                    <a:pt x="196" y="764"/>
                    <a:pt x="209" y="760"/>
                    <a:pt x="222" y="756"/>
                  </a:cubicBezTo>
                  <a:cubicBezTo>
                    <a:pt x="197" y="765"/>
                    <a:pt x="173" y="775"/>
                    <a:pt x="148" y="783"/>
                  </a:cubicBezTo>
                  <a:moveTo>
                    <a:pt x="371" y="810"/>
                  </a:moveTo>
                  <a:cubicBezTo>
                    <a:pt x="372" y="810"/>
                    <a:pt x="373" y="809"/>
                    <a:pt x="375" y="808"/>
                  </a:cubicBezTo>
                  <a:cubicBezTo>
                    <a:pt x="382" y="804"/>
                    <a:pt x="390" y="801"/>
                    <a:pt x="397" y="798"/>
                  </a:cubicBezTo>
                  <a:cubicBezTo>
                    <a:pt x="407" y="794"/>
                    <a:pt x="417" y="790"/>
                    <a:pt x="428" y="786"/>
                  </a:cubicBezTo>
                  <a:cubicBezTo>
                    <a:pt x="451" y="777"/>
                    <a:pt x="475" y="767"/>
                    <a:pt x="498" y="756"/>
                  </a:cubicBezTo>
                  <a:cubicBezTo>
                    <a:pt x="498" y="756"/>
                    <a:pt x="498" y="756"/>
                    <a:pt x="498" y="755"/>
                  </a:cubicBezTo>
                  <a:cubicBezTo>
                    <a:pt x="501" y="757"/>
                    <a:pt x="505" y="758"/>
                    <a:pt x="508" y="760"/>
                  </a:cubicBezTo>
                  <a:cubicBezTo>
                    <a:pt x="464" y="777"/>
                    <a:pt x="422" y="798"/>
                    <a:pt x="376" y="809"/>
                  </a:cubicBezTo>
                  <a:cubicBezTo>
                    <a:pt x="373" y="809"/>
                    <a:pt x="372" y="810"/>
                    <a:pt x="371" y="810"/>
                  </a:cubicBezTo>
                  <a:cubicBezTo>
                    <a:pt x="371" y="810"/>
                    <a:pt x="371" y="810"/>
                    <a:pt x="371" y="810"/>
                  </a:cubicBezTo>
                  <a:moveTo>
                    <a:pt x="375" y="795"/>
                  </a:moveTo>
                  <a:cubicBezTo>
                    <a:pt x="389" y="790"/>
                    <a:pt x="403" y="784"/>
                    <a:pt x="416" y="778"/>
                  </a:cubicBezTo>
                  <a:cubicBezTo>
                    <a:pt x="429" y="773"/>
                    <a:pt x="442" y="764"/>
                    <a:pt x="455" y="759"/>
                  </a:cubicBezTo>
                  <a:cubicBezTo>
                    <a:pt x="465" y="756"/>
                    <a:pt x="474" y="754"/>
                    <a:pt x="483" y="749"/>
                  </a:cubicBezTo>
                  <a:cubicBezTo>
                    <a:pt x="487" y="751"/>
                    <a:pt x="492" y="753"/>
                    <a:pt x="496" y="755"/>
                  </a:cubicBezTo>
                  <a:cubicBezTo>
                    <a:pt x="468" y="763"/>
                    <a:pt x="441" y="775"/>
                    <a:pt x="412" y="784"/>
                  </a:cubicBezTo>
                  <a:cubicBezTo>
                    <a:pt x="400" y="787"/>
                    <a:pt x="388" y="791"/>
                    <a:pt x="375" y="795"/>
                  </a:cubicBezTo>
                  <a:moveTo>
                    <a:pt x="189" y="801"/>
                  </a:moveTo>
                  <a:cubicBezTo>
                    <a:pt x="183" y="800"/>
                    <a:pt x="177" y="799"/>
                    <a:pt x="171" y="798"/>
                  </a:cubicBezTo>
                  <a:cubicBezTo>
                    <a:pt x="213" y="788"/>
                    <a:pt x="254" y="774"/>
                    <a:pt x="295" y="760"/>
                  </a:cubicBezTo>
                  <a:cubicBezTo>
                    <a:pt x="314" y="754"/>
                    <a:pt x="334" y="748"/>
                    <a:pt x="354" y="744"/>
                  </a:cubicBezTo>
                  <a:cubicBezTo>
                    <a:pt x="335" y="751"/>
                    <a:pt x="316" y="757"/>
                    <a:pt x="297" y="764"/>
                  </a:cubicBezTo>
                  <a:cubicBezTo>
                    <a:pt x="261" y="777"/>
                    <a:pt x="224" y="786"/>
                    <a:pt x="189" y="800"/>
                  </a:cubicBezTo>
                  <a:cubicBezTo>
                    <a:pt x="189" y="801"/>
                    <a:pt x="189" y="801"/>
                    <a:pt x="189" y="801"/>
                  </a:cubicBezTo>
                  <a:moveTo>
                    <a:pt x="283" y="808"/>
                  </a:moveTo>
                  <a:cubicBezTo>
                    <a:pt x="277" y="808"/>
                    <a:pt x="272" y="808"/>
                    <a:pt x="267" y="807"/>
                  </a:cubicBezTo>
                  <a:cubicBezTo>
                    <a:pt x="299" y="797"/>
                    <a:pt x="332" y="787"/>
                    <a:pt x="364" y="776"/>
                  </a:cubicBezTo>
                  <a:cubicBezTo>
                    <a:pt x="395" y="765"/>
                    <a:pt x="425" y="749"/>
                    <a:pt x="457" y="743"/>
                  </a:cubicBezTo>
                  <a:cubicBezTo>
                    <a:pt x="451" y="744"/>
                    <a:pt x="444" y="748"/>
                    <a:pt x="438" y="751"/>
                  </a:cubicBezTo>
                  <a:cubicBezTo>
                    <a:pt x="429" y="755"/>
                    <a:pt x="420" y="759"/>
                    <a:pt x="410" y="762"/>
                  </a:cubicBezTo>
                  <a:cubicBezTo>
                    <a:pt x="394" y="768"/>
                    <a:pt x="377" y="774"/>
                    <a:pt x="361" y="779"/>
                  </a:cubicBezTo>
                  <a:cubicBezTo>
                    <a:pt x="334" y="787"/>
                    <a:pt x="306" y="793"/>
                    <a:pt x="283" y="808"/>
                  </a:cubicBezTo>
                  <a:moveTo>
                    <a:pt x="291" y="809"/>
                  </a:moveTo>
                  <a:cubicBezTo>
                    <a:pt x="290" y="809"/>
                    <a:pt x="289" y="808"/>
                    <a:pt x="288" y="808"/>
                  </a:cubicBezTo>
                  <a:cubicBezTo>
                    <a:pt x="291" y="807"/>
                    <a:pt x="297" y="802"/>
                    <a:pt x="300" y="801"/>
                  </a:cubicBezTo>
                  <a:cubicBezTo>
                    <a:pt x="308" y="797"/>
                    <a:pt x="316" y="795"/>
                    <a:pt x="324" y="792"/>
                  </a:cubicBezTo>
                  <a:cubicBezTo>
                    <a:pt x="338" y="788"/>
                    <a:pt x="352" y="784"/>
                    <a:pt x="366" y="779"/>
                  </a:cubicBezTo>
                  <a:cubicBezTo>
                    <a:pt x="399" y="769"/>
                    <a:pt x="431" y="758"/>
                    <a:pt x="462" y="742"/>
                  </a:cubicBezTo>
                  <a:cubicBezTo>
                    <a:pt x="462" y="742"/>
                    <a:pt x="462" y="742"/>
                    <a:pt x="462" y="742"/>
                  </a:cubicBezTo>
                  <a:cubicBezTo>
                    <a:pt x="464" y="743"/>
                    <a:pt x="467" y="744"/>
                    <a:pt x="470" y="745"/>
                  </a:cubicBezTo>
                  <a:cubicBezTo>
                    <a:pt x="472" y="746"/>
                    <a:pt x="475" y="747"/>
                    <a:pt x="478" y="748"/>
                  </a:cubicBezTo>
                  <a:cubicBezTo>
                    <a:pt x="447" y="759"/>
                    <a:pt x="417" y="771"/>
                    <a:pt x="385" y="780"/>
                  </a:cubicBezTo>
                  <a:cubicBezTo>
                    <a:pt x="368" y="784"/>
                    <a:pt x="351" y="789"/>
                    <a:pt x="335" y="795"/>
                  </a:cubicBezTo>
                  <a:cubicBezTo>
                    <a:pt x="320" y="800"/>
                    <a:pt x="306" y="806"/>
                    <a:pt x="291" y="809"/>
                  </a:cubicBezTo>
                  <a:moveTo>
                    <a:pt x="260" y="807"/>
                  </a:moveTo>
                  <a:cubicBezTo>
                    <a:pt x="251" y="806"/>
                    <a:pt x="242" y="806"/>
                    <a:pt x="234" y="805"/>
                  </a:cubicBezTo>
                  <a:cubicBezTo>
                    <a:pt x="247" y="803"/>
                    <a:pt x="259" y="799"/>
                    <a:pt x="272" y="794"/>
                  </a:cubicBezTo>
                  <a:cubicBezTo>
                    <a:pt x="290" y="788"/>
                    <a:pt x="309" y="784"/>
                    <a:pt x="327" y="778"/>
                  </a:cubicBezTo>
                  <a:cubicBezTo>
                    <a:pt x="364" y="767"/>
                    <a:pt x="399" y="752"/>
                    <a:pt x="436" y="743"/>
                  </a:cubicBezTo>
                  <a:cubicBezTo>
                    <a:pt x="440" y="742"/>
                    <a:pt x="443" y="741"/>
                    <a:pt x="446" y="740"/>
                  </a:cubicBezTo>
                  <a:cubicBezTo>
                    <a:pt x="446" y="740"/>
                    <a:pt x="446" y="740"/>
                    <a:pt x="446" y="740"/>
                  </a:cubicBezTo>
                  <a:cubicBezTo>
                    <a:pt x="447" y="740"/>
                    <a:pt x="436" y="744"/>
                    <a:pt x="433" y="745"/>
                  </a:cubicBezTo>
                  <a:cubicBezTo>
                    <a:pt x="424" y="749"/>
                    <a:pt x="414" y="752"/>
                    <a:pt x="405" y="755"/>
                  </a:cubicBezTo>
                  <a:cubicBezTo>
                    <a:pt x="387" y="761"/>
                    <a:pt x="369" y="768"/>
                    <a:pt x="351" y="775"/>
                  </a:cubicBezTo>
                  <a:cubicBezTo>
                    <a:pt x="321" y="786"/>
                    <a:pt x="288" y="792"/>
                    <a:pt x="260" y="807"/>
                  </a:cubicBezTo>
                  <a:moveTo>
                    <a:pt x="227" y="804"/>
                  </a:moveTo>
                  <a:cubicBezTo>
                    <a:pt x="226" y="804"/>
                    <a:pt x="224" y="804"/>
                    <a:pt x="223" y="804"/>
                  </a:cubicBezTo>
                  <a:cubicBezTo>
                    <a:pt x="214" y="803"/>
                    <a:pt x="206" y="802"/>
                    <a:pt x="197" y="802"/>
                  </a:cubicBezTo>
                  <a:cubicBezTo>
                    <a:pt x="231" y="797"/>
                    <a:pt x="263" y="785"/>
                    <a:pt x="295" y="774"/>
                  </a:cubicBezTo>
                  <a:cubicBezTo>
                    <a:pt x="332" y="761"/>
                    <a:pt x="369" y="749"/>
                    <a:pt x="407" y="740"/>
                  </a:cubicBezTo>
                  <a:cubicBezTo>
                    <a:pt x="402" y="741"/>
                    <a:pt x="397" y="743"/>
                    <a:pt x="392" y="745"/>
                  </a:cubicBezTo>
                  <a:cubicBezTo>
                    <a:pt x="372" y="753"/>
                    <a:pt x="352" y="761"/>
                    <a:pt x="332" y="769"/>
                  </a:cubicBezTo>
                  <a:cubicBezTo>
                    <a:pt x="298" y="782"/>
                    <a:pt x="261" y="788"/>
                    <a:pt x="228" y="803"/>
                  </a:cubicBezTo>
                  <a:cubicBezTo>
                    <a:pt x="227" y="804"/>
                    <a:pt x="227" y="804"/>
                    <a:pt x="227" y="804"/>
                  </a:cubicBezTo>
                  <a:moveTo>
                    <a:pt x="440" y="745"/>
                  </a:moveTo>
                  <a:cubicBezTo>
                    <a:pt x="444" y="743"/>
                    <a:pt x="448" y="741"/>
                    <a:pt x="452" y="739"/>
                  </a:cubicBezTo>
                  <a:cubicBezTo>
                    <a:pt x="452" y="739"/>
                    <a:pt x="452" y="739"/>
                    <a:pt x="452" y="739"/>
                  </a:cubicBezTo>
                  <a:cubicBezTo>
                    <a:pt x="454" y="739"/>
                    <a:pt x="456" y="740"/>
                    <a:pt x="458" y="741"/>
                  </a:cubicBezTo>
                  <a:cubicBezTo>
                    <a:pt x="452" y="742"/>
                    <a:pt x="446" y="743"/>
                    <a:pt x="440" y="745"/>
                  </a:cubicBezTo>
                  <a:moveTo>
                    <a:pt x="238" y="802"/>
                  </a:moveTo>
                  <a:cubicBezTo>
                    <a:pt x="236" y="802"/>
                    <a:pt x="249" y="797"/>
                    <a:pt x="251" y="797"/>
                  </a:cubicBezTo>
                  <a:cubicBezTo>
                    <a:pt x="259" y="794"/>
                    <a:pt x="267" y="792"/>
                    <a:pt x="275" y="790"/>
                  </a:cubicBezTo>
                  <a:cubicBezTo>
                    <a:pt x="293" y="785"/>
                    <a:pt x="310" y="779"/>
                    <a:pt x="328" y="773"/>
                  </a:cubicBezTo>
                  <a:cubicBezTo>
                    <a:pt x="363" y="760"/>
                    <a:pt x="397" y="744"/>
                    <a:pt x="433" y="734"/>
                  </a:cubicBezTo>
                  <a:cubicBezTo>
                    <a:pt x="433" y="733"/>
                    <a:pt x="433" y="733"/>
                    <a:pt x="433" y="733"/>
                  </a:cubicBezTo>
                  <a:cubicBezTo>
                    <a:pt x="438" y="735"/>
                    <a:pt x="443" y="736"/>
                    <a:pt x="449" y="738"/>
                  </a:cubicBezTo>
                  <a:cubicBezTo>
                    <a:pt x="414" y="746"/>
                    <a:pt x="380" y="757"/>
                    <a:pt x="346" y="770"/>
                  </a:cubicBezTo>
                  <a:cubicBezTo>
                    <a:pt x="330" y="776"/>
                    <a:pt x="313" y="781"/>
                    <a:pt x="296" y="785"/>
                  </a:cubicBezTo>
                  <a:cubicBezTo>
                    <a:pt x="278" y="790"/>
                    <a:pt x="261" y="797"/>
                    <a:pt x="243" y="801"/>
                  </a:cubicBezTo>
                  <a:cubicBezTo>
                    <a:pt x="240" y="802"/>
                    <a:pt x="239" y="802"/>
                    <a:pt x="238" y="802"/>
                  </a:cubicBezTo>
                  <a:moveTo>
                    <a:pt x="148" y="793"/>
                  </a:moveTo>
                  <a:cubicBezTo>
                    <a:pt x="146" y="792"/>
                    <a:pt x="144" y="791"/>
                    <a:pt x="142" y="790"/>
                  </a:cubicBezTo>
                  <a:cubicBezTo>
                    <a:pt x="141" y="789"/>
                    <a:pt x="141" y="788"/>
                    <a:pt x="141" y="787"/>
                  </a:cubicBezTo>
                  <a:cubicBezTo>
                    <a:pt x="176" y="778"/>
                    <a:pt x="208" y="762"/>
                    <a:pt x="243" y="751"/>
                  </a:cubicBezTo>
                  <a:cubicBezTo>
                    <a:pt x="261" y="745"/>
                    <a:pt x="279" y="741"/>
                    <a:pt x="298" y="736"/>
                  </a:cubicBezTo>
                  <a:cubicBezTo>
                    <a:pt x="306" y="734"/>
                    <a:pt x="315" y="732"/>
                    <a:pt x="323" y="730"/>
                  </a:cubicBezTo>
                  <a:cubicBezTo>
                    <a:pt x="325" y="729"/>
                    <a:pt x="328" y="728"/>
                    <a:pt x="330" y="727"/>
                  </a:cubicBezTo>
                  <a:cubicBezTo>
                    <a:pt x="300" y="741"/>
                    <a:pt x="268" y="751"/>
                    <a:pt x="237" y="761"/>
                  </a:cubicBezTo>
                  <a:cubicBezTo>
                    <a:pt x="227" y="764"/>
                    <a:pt x="217" y="767"/>
                    <a:pt x="207" y="771"/>
                  </a:cubicBezTo>
                  <a:cubicBezTo>
                    <a:pt x="187" y="777"/>
                    <a:pt x="167" y="784"/>
                    <a:pt x="148" y="793"/>
                  </a:cubicBezTo>
                  <a:moveTo>
                    <a:pt x="195" y="801"/>
                  </a:moveTo>
                  <a:cubicBezTo>
                    <a:pt x="199" y="799"/>
                    <a:pt x="204" y="797"/>
                    <a:pt x="209" y="795"/>
                  </a:cubicBezTo>
                  <a:cubicBezTo>
                    <a:pt x="219" y="792"/>
                    <a:pt x="229" y="789"/>
                    <a:pt x="239" y="785"/>
                  </a:cubicBezTo>
                  <a:cubicBezTo>
                    <a:pt x="258" y="779"/>
                    <a:pt x="278" y="773"/>
                    <a:pt x="297" y="766"/>
                  </a:cubicBezTo>
                  <a:cubicBezTo>
                    <a:pt x="316" y="759"/>
                    <a:pt x="334" y="753"/>
                    <a:pt x="352" y="747"/>
                  </a:cubicBezTo>
                  <a:cubicBezTo>
                    <a:pt x="359" y="744"/>
                    <a:pt x="365" y="742"/>
                    <a:pt x="372" y="740"/>
                  </a:cubicBezTo>
                  <a:cubicBezTo>
                    <a:pt x="383" y="737"/>
                    <a:pt x="395" y="733"/>
                    <a:pt x="406" y="727"/>
                  </a:cubicBezTo>
                  <a:cubicBezTo>
                    <a:pt x="413" y="729"/>
                    <a:pt x="421" y="730"/>
                    <a:pt x="429" y="732"/>
                  </a:cubicBezTo>
                  <a:cubicBezTo>
                    <a:pt x="392" y="740"/>
                    <a:pt x="355" y="752"/>
                    <a:pt x="320" y="764"/>
                  </a:cubicBezTo>
                  <a:cubicBezTo>
                    <a:pt x="281" y="776"/>
                    <a:pt x="244" y="791"/>
                    <a:pt x="205" y="798"/>
                  </a:cubicBezTo>
                  <a:cubicBezTo>
                    <a:pt x="201" y="799"/>
                    <a:pt x="198" y="799"/>
                    <a:pt x="195" y="801"/>
                  </a:cubicBezTo>
                  <a:moveTo>
                    <a:pt x="165" y="797"/>
                  </a:moveTo>
                  <a:cubicBezTo>
                    <a:pt x="160" y="796"/>
                    <a:pt x="155" y="795"/>
                    <a:pt x="151" y="794"/>
                  </a:cubicBezTo>
                  <a:cubicBezTo>
                    <a:pt x="173" y="784"/>
                    <a:pt x="196" y="776"/>
                    <a:pt x="220" y="769"/>
                  </a:cubicBezTo>
                  <a:cubicBezTo>
                    <a:pt x="237" y="764"/>
                    <a:pt x="254" y="759"/>
                    <a:pt x="272" y="754"/>
                  </a:cubicBezTo>
                  <a:cubicBezTo>
                    <a:pt x="290" y="749"/>
                    <a:pt x="308" y="744"/>
                    <a:pt x="325" y="738"/>
                  </a:cubicBezTo>
                  <a:cubicBezTo>
                    <a:pt x="333" y="736"/>
                    <a:pt x="341" y="733"/>
                    <a:pt x="349" y="730"/>
                  </a:cubicBezTo>
                  <a:cubicBezTo>
                    <a:pt x="352" y="729"/>
                    <a:pt x="355" y="728"/>
                    <a:pt x="357" y="727"/>
                  </a:cubicBezTo>
                  <a:cubicBezTo>
                    <a:pt x="329" y="742"/>
                    <a:pt x="296" y="749"/>
                    <a:pt x="266" y="759"/>
                  </a:cubicBezTo>
                  <a:cubicBezTo>
                    <a:pt x="249" y="765"/>
                    <a:pt x="232" y="772"/>
                    <a:pt x="215" y="778"/>
                  </a:cubicBezTo>
                  <a:cubicBezTo>
                    <a:pt x="198" y="784"/>
                    <a:pt x="181" y="789"/>
                    <a:pt x="165" y="797"/>
                  </a:cubicBezTo>
                  <a:moveTo>
                    <a:pt x="169" y="796"/>
                  </a:moveTo>
                  <a:cubicBezTo>
                    <a:pt x="183" y="793"/>
                    <a:pt x="204" y="784"/>
                    <a:pt x="220" y="778"/>
                  </a:cubicBezTo>
                  <a:cubicBezTo>
                    <a:pt x="239" y="772"/>
                    <a:pt x="257" y="764"/>
                    <a:pt x="275" y="758"/>
                  </a:cubicBezTo>
                  <a:cubicBezTo>
                    <a:pt x="308" y="747"/>
                    <a:pt x="342" y="739"/>
                    <a:pt x="372" y="721"/>
                  </a:cubicBezTo>
                  <a:cubicBezTo>
                    <a:pt x="382" y="722"/>
                    <a:pt x="392" y="724"/>
                    <a:pt x="401" y="726"/>
                  </a:cubicBezTo>
                  <a:cubicBezTo>
                    <a:pt x="391" y="730"/>
                    <a:pt x="380" y="734"/>
                    <a:pt x="369" y="738"/>
                  </a:cubicBezTo>
                  <a:cubicBezTo>
                    <a:pt x="362" y="740"/>
                    <a:pt x="354" y="741"/>
                    <a:pt x="347" y="743"/>
                  </a:cubicBezTo>
                  <a:cubicBezTo>
                    <a:pt x="327" y="747"/>
                    <a:pt x="308" y="754"/>
                    <a:pt x="289" y="760"/>
                  </a:cubicBezTo>
                  <a:cubicBezTo>
                    <a:pt x="249" y="773"/>
                    <a:pt x="210" y="787"/>
                    <a:pt x="169" y="796"/>
                  </a:cubicBezTo>
                  <a:moveTo>
                    <a:pt x="264" y="743"/>
                  </a:moveTo>
                  <a:cubicBezTo>
                    <a:pt x="283" y="736"/>
                    <a:pt x="301" y="729"/>
                    <a:pt x="319" y="721"/>
                  </a:cubicBezTo>
                  <a:cubicBezTo>
                    <a:pt x="326" y="721"/>
                    <a:pt x="332" y="722"/>
                    <a:pt x="339" y="722"/>
                  </a:cubicBezTo>
                  <a:cubicBezTo>
                    <a:pt x="315" y="731"/>
                    <a:pt x="289" y="736"/>
                    <a:pt x="264" y="743"/>
                  </a:cubicBezTo>
                  <a:moveTo>
                    <a:pt x="166" y="764"/>
                  </a:moveTo>
                  <a:cubicBezTo>
                    <a:pt x="167" y="764"/>
                    <a:pt x="167" y="764"/>
                    <a:pt x="167" y="764"/>
                  </a:cubicBezTo>
                  <a:cubicBezTo>
                    <a:pt x="197" y="752"/>
                    <a:pt x="228" y="744"/>
                    <a:pt x="259" y="736"/>
                  </a:cubicBezTo>
                  <a:cubicBezTo>
                    <a:pt x="274" y="733"/>
                    <a:pt x="288" y="727"/>
                    <a:pt x="303" y="722"/>
                  </a:cubicBezTo>
                  <a:cubicBezTo>
                    <a:pt x="305" y="721"/>
                    <a:pt x="308" y="721"/>
                    <a:pt x="310" y="720"/>
                  </a:cubicBezTo>
                  <a:cubicBezTo>
                    <a:pt x="311" y="720"/>
                    <a:pt x="313" y="720"/>
                    <a:pt x="314" y="720"/>
                  </a:cubicBezTo>
                  <a:cubicBezTo>
                    <a:pt x="311" y="722"/>
                    <a:pt x="308" y="724"/>
                    <a:pt x="305" y="725"/>
                  </a:cubicBezTo>
                  <a:cubicBezTo>
                    <a:pt x="252" y="748"/>
                    <a:pt x="195" y="758"/>
                    <a:pt x="143" y="784"/>
                  </a:cubicBezTo>
                  <a:cubicBezTo>
                    <a:pt x="147" y="777"/>
                    <a:pt x="160" y="767"/>
                    <a:pt x="162" y="765"/>
                  </a:cubicBezTo>
                  <a:cubicBezTo>
                    <a:pt x="163" y="765"/>
                    <a:pt x="164" y="764"/>
                    <a:pt x="166" y="763"/>
                  </a:cubicBezTo>
                  <a:cubicBezTo>
                    <a:pt x="166" y="763"/>
                    <a:pt x="166" y="764"/>
                    <a:pt x="166" y="764"/>
                  </a:cubicBezTo>
                  <a:moveTo>
                    <a:pt x="267" y="753"/>
                  </a:moveTo>
                  <a:cubicBezTo>
                    <a:pt x="294" y="744"/>
                    <a:pt x="319" y="735"/>
                    <a:pt x="344" y="723"/>
                  </a:cubicBezTo>
                  <a:cubicBezTo>
                    <a:pt x="346" y="723"/>
                    <a:pt x="347" y="722"/>
                    <a:pt x="347" y="722"/>
                  </a:cubicBezTo>
                  <a:cubicBezTo>
                    <a:pt x="353" y="722"/>
                    <a:pt x="359" y="721"/>
                    <a:pt x="364" y="720"/>
                  </a:cubicBezTo>
                  <a:cubicBezTo>
                    <a:pt x="365" y="720"/>
                    <a:pt x="366" y="720"/>
                    <a:pt x="366" y="720"/>
                  </a:cubicBezTo>
                  <a:cubicBezTo>
                    <a:pt x="367" y="720"/>
                    <a:pt x="367" y="720"/>
                    <a:pt x="368" y="720"/>
                  </a:cubicBezTo>
                  <a:cubicBezTo>
                    <a:pt x="335" y="734"/>
                    <a:pt x="301" y="744"/>
                    <a:pt x="267" y="753"/>
                  </a:cubicBezTo>
                  <a:moveTo>
                    <a:pt x="169" y="761"/>
                  </a:moveTo>
                  <a:cubicBezTo>
                    <a:pt x="191" y="746"/>
                    <a:pt x="217" y="739"/>
                    <a:pt x="242" y="732"/>
                  </a:cubicBezTo>
                  <a:cubicBezTo>
                    <a:pt x="261" y="727"/>
                    <a:pt x="282" y="725"/>
                    <a:pt x="301" y="719"/>
                  </a:cubicBezTo>
                  <a:cubicBezTo>
                    <a:pt x="302" y="719"/>
                    <a:pt x="303" y="720"/>
                    <a:pt x="304" y="720"/>
                  </a:cubicBezTo>
                  <a:cubicBezTo>
                    <a:pt x="285" y="725"/>
                    <a:pt x="267" y="732"/>
                    <a:pt x="248" y="737"/>
                  </a:cubicBezTo>
                  <a:cubicBezTo>
                    <a:pt x="222" y="744"/>
                    <a:pt x="195" y="751"/>
                    <a:pt x="169" y="761"/>
                  </a:cubicBezTo>
                  <a:moveTo>
                    <a:pt x="345" y="711"/>
                  </a:moveTo>
                  <a:cubicBezTo>
                    <a:pt x="350" y="708"/>
                    <a:pt x="355" y="707"/>
                    <a:pt x="360" y="704"/>
                  </a:cubicBezTo>
                  <a:cubicBezTo>
                    <a:pt x="360" y="707"/>
                    <a:pt x="360" y="710"/>
                    <a:pt x="359" y="712"/>
                  </a:cubicBezTo>
                  <a:cubicBezTo>
                    <a:pt x="359" y="713"/>
                    <a:pt x="358" y="713"/>
                    <a:pt x="357" y="713"/>
                  </a:cubicBezTo>
                  <a:cubicBezTo>
                    <a:pt x="357" y="712"/>
                    <a:pt x="357" y="711"/>
                    <a:pt x="356" y="711"/>
                  </a:cubicBezTo>
                  <a:cubicBezTo>
                    <a:pt x="356" y="711"/>
                    <a:pt x="356" y="711"/>
                    <a:pt x="356" y="711"/>
                  </a:cubicBezTo>
                  <a:cubicBezTo>
                    <a:pt x="356" y="711"/>
                    <a:pt x="356" y="711"/>
                    <a:pt x="356" y="711"/>
                  </a:cubicBezTo>
                  <a:cubicBezTo>
                    <a:pt x="355" y="711"/>
                    <a:pt x="354" y="711"/>
                    <a:pt x="352" y="711"/>
                  </a:cubicBezTo>
                  <a:cubicBezTo>
                    <a:pt x="350" y="711"/>
                    <a:pt x="348" y="711"/>
                    <a:pt x="347" y="711"/>
                  </a:cubicBezTo>
                  <a:cubicBezTo>
                    <a:pt x="346" y="711"/>
                    <a:pt x="346" y="711"/>
                    <a:pt x="345" y="711"/>
                  </a:cubicBezTo>
                  <a:moveTo>
                    <a:pt x="340" y="713"/>
                  </a:moveTo>
                  <a:cubicBezTo>
                    <a:pt x="331" y="713"/>
                    <a:pt x="323" y="713"/>
                    <a:pt x="314" y="712"/>
                  </a:cubicBezTo>
                  <a:cubicBezTo>
                    <a:pt x="321" y="711"/>
                    <a:pt x="328" y="709"/>
                    <a:pt x="334" y="707"/>
                  </a:cubicBezTo>
                  <a:cubicBezTo>
                    <a:pt x="342" y="706"/>
                    <a:pt x="349" y="704"/>
                    <a:pt x="356" y="704"/>
                  </a:cubicBezTo>
                  <a:cubicBezTo>
                    <a:pt x="352" y="704"/>
                    <a:pt x="344" y="709"/>
                    <a:pt x="340" y="711"/>
                  </a:cubicBezTo>
                  <a:cubicBezTo>
                    <a:pt x="339" y="712"/>
                    <a:pt x="339" y="713"/>
                    <a:pt x="340" y="713"/>
                  </a:cubicBezTo>
                  <a:moveTo>
                    <a:pt x="305" y="711"/>
                  </a:moveTo>
                  <a:cubicBezTo>
                    <a:pt x="305" y="710"/>
                    <a:pt x="305" y="710"/>
                    <a:pt x="305" y="709"/>
                  </a:cubicBezTo>
                  <a:cubicBezTo>
                    <a:pt x="304" y="708"/>
                    <a:pt x="304" y="707"/>
                    <a:pt x="304" y="706"/>
                  </a:cubicBezTo>
                  <a:cubicBezTo>
                    <a:pt x="319" y="705"/>
                    <a:pt x="334" y="699"/>
                    <a:pt x="349" y="696"/>
                  </a:cubicBezTo>
                  <a:cubicBezTo>
                    <a:pt x="351" y="695"/>
                    <a:pt x="352" y="695"/>
                    <a:pt x="352" y="695"/>
                  </a:cubicBezTo>
                  <a:cubicBezTo>
                    <a:pt x="354" y="695"/>
                    <a:pt x="351" y="696"/>
                    <a:pt x="349" y="697"/>
                  </a:cubicBezTo>
                  <a:cubicBezTo>
                    <a:pt x="346" y="698"/>
                    <a:pt x="343" y="699"/>
                    <a:pt x="343" y="699"/>
                  </a:cubicBezTo>
                  <a:cubicBezTo>
                    <a:pt x="343" y="699"/>
                    <a:pt x="343" y="699"/>
                    <a:pt x="343" y="699"/>
                  </a:cubicBezTo>
                  <a:cubicBezTo>
                    <a:pt x="338" y="701"/>
                    <a:pt x="333" y="702"/>
                    <a:pt x="328" y="704"/>
                  </a:cubicBezTo>
                  <a:cubicBezTo>
                    <a:pt x="320" y="706"/>
                    <a:pt x="312" y="708"/>
                    <a:pt x="305" y="711"/>
                  </a:cubicBezTo>
                  <a:moveTo>
                    <a:pt x="303" y="702"/>
                  </a:moveTo>
                  <a:cubicBezTo>
                    <a:pt x="303" y="701"/>
                    <a:pt x="303" y="699"/>
                    <a:pt x="303" y="698"/>
                  </a:cubicBezTo>
                  <a:cubicBezTo>
                    <a:pt x="311" y="697"/>
                    <a:pt x="319" y="696"/>
                    <a:pt x="327" y="694"/>
                  </a:cubicBezTo>
                  <a:cubicBezTo>
                    <a:pt x="319" y="696"/>
                    <a:pt x="311" y="699"/>
                    <a:pt x="303" y="702"/>
                  </a:cubicBezTo>
                  <a:moveTo>
                    <a:pt x="304" y="704"/>
                  </a:moveTo>
                  <a:cubicBezTo>
                    <a:pt x="304" y="704"/>
                    <a:pt x="304" y="704"/>
                    <a:pt x="304" y="704"/>
                  </a:cubicBezTo>
                  <a:cubicBezTo>
                    <a:pt x="312" y="703"/>
                    <a:pt x="323" y="697"/>
                    <a:pt x="331" y="695"/>
                  </a:cubicBezTo>
                  <a:cubicBezTo>
                    <a:pt x="341" y="692"/>
                    <a:pt x="350" y="689"/>
                    <a:pt x="359" y="685"/>
                  </a:cubicBezTo>
                  <a:cubicBezTo>
                    <a:pt x="360" y="690"/>
                    <a:pt x="361" y="696"/>
                    <a:pt x="361" y="701"/>
                  </a:cubicBezTo>
                  <a:cubicBezTo>
                    <a:pt x="351" y="702"/>
                    <a:pt x="343" y="703"/>
                    <a:pt x="334" y="705"/>
                  </a:cubicBezTo>
                  <a:cubicBezTo>
                    <a:pt x="329" y="706"/>
                    <a:pt x="325" y="707"/>
                    <a:pt x="320" y="708"/>
                  </a:cubicBezTo>
                  <a:cubicBezTo>
                    <a:pt x="319" y="709"/>
                    <a:pt x="313" y="711"/>
                    <a:pt x="310" y="711"/>
                  </a:cubicBezTo>
                  <a:cubicBezTo>
                    <a:pt x="309" y="711"/>
                    <a:pt x="309" y="711"/>
                    <a:pt x="309" y="711"/>
                  </a:cubicBezTo>
                  <a:cubicBezTo>
                    <a:pt x="309" y="711"/>
                    <a:pt x="309" y="711"/>
                    <a:pt x="310" y="711"/>
                  </a:cubicBezTo>
                  <a:cubicBezTo>
                    <a:pt x="326" y="705"/>
                    <a:pt x="342" y="704"/>
                    <a:pt x="357" y="695"/>
                  </a:cubicBezTo>
                  <a:cubicBezTo>
                    <a:pt x="358" y="694"/>
                    <a:pt x="357" y="693"/>
                    <a:pt x="356" y="693"/>
                  </a:cubicBezTo>
                  <a:cubicBezTo>
                    <a:pt x="356" y="693"/>
                    <a:pt x="356" y="693"/>
                    <a:pt x="356" y="693"/>
                  </a:cubicBezTo>
                  <a:cubicBezTo>
                    <a:pt x="338" y="695"/>
                    <a:pt x="322" y="703"/>
                    <a:pt x="304" y="704"/>
                  </a:cubicBezTo>
                  <a:moveTo>
                    <a:pt x="303" y="693"/>
                  </a:moveTo>
                  <a:cubicBezTo>
                    <a:pt x="304" y="691"/>
                    <a:pt x="304" y="690"/>
                    <a:pt x="304" y="688"/>
                  </a:cubicBezTo>
                  <a:cubicBezTo>
                    <a:pt x="317" y="686"/>
                    <a:pt x="330" y="681"/>
                    <a:pt x="342" y="677"/>
                  </a:cubicBezTo>
                  <a:cubicBezTo>
                    <a:pt x="337" y="679"/>
                    <a:pt x="333" y="681"/>
                    <a:pt x="328" y="683"/>
                  </a:cubicBezTo>
                  <a:cubicBezTo>
                    <a:pt x="320" y="686"/>
                    <a:pt x="311" y="690"/>
                    <a:pt x="303" y="693"/>
                  </a:cubicBezTo>
                  <a:moveTo>
                    <a:pt x="303" y="696"/>
                  </a:moveTo>
                  <a:cubicBezTo>
                    <a:pt x="303" y="695"/>
                    <a:pt x="303" y="695"/>
                    <a:pt x="303" y="695"/>
                  </a:cubicBezTo>
                  <a:cubicBezTo>
                    <a:pt x="311" y="694"/>
                    <a:pt x="321" y="688"/>
                    <a:pt x="328" y="685"/>
                  </a:cubicBezTo>
                  <a:cubicBezTo>
                    <a:pt x="338" y="681"/>
                    <a:pt x="348" y="677"/>
                    <a:pt x="357" y="672"/>
                  </a:cubicBezTo>
                  <a:cubicBezTo>
                    <a:pt x="358" y="676"/>
                    <a:pt x="358" y="679"/>
                    <a:pt x="359" y="683"/>
                  </a:cubicBezTo>
                  <a:cubicBezTo>
                    <a:pt x="359" y="683"/>
                    <a:pt x="359" y="683"/>
                    <a:pt x="359" y="683"/>
                  </a:cubicBezTo>
                  <a:cubicBezTo>
                    <a:pt x="340" y="687"/>
                    <a:pt x="322" y="695"/>
                    <a:pt x="303" y="696"/>
                  </a:cubicBezTo>
                  <a:moveTo>
                    <a:pt x="305" y="684"/>
                  </a:moveTo>
                  <a:cubicBezTo>
                    <a:pt x="306" y="681"/>
                    <a:pt x="307" y="679"/>
                    <a:pt x="308" y="676"/>
                  </a:cubicBezTo>
                  <a:cubicBezTo>
                    <a:pt x="315" y="674"/>
                    <a:pt x="321" y="672"/>
                    <a:pt x="328" y="670"/>
                  </a:cubicBezTo>
                  <a:cubicBezTo>
                    <a:pt x="332" y="669"/>
                    <a:pt x="336" y="668"/>
                    <a:pt x="341" y="667"/>
                  </a:cubicBezTo>
                  <a:cubicBezTo>
                    <a:pt x="342" y="666"/>
                    <a:pt x="348" y="664"/>
                    <a:pt x="349" y="664"/>
                  </a:cubicBezTo>
                  <a:cubicBezTo>
                    <a:pt x="349" y="664"/>
                    <a:pt x="348" y="665"/>
                    <a:pt x="344" y="666"/>
                  </a:cubicBezTo>
                  <a:cubicBezTo>
                    <a:pt x="331" y="672"/>
                    <a:pt x="318" y="678"/>
                    <a:pt x="305" y="684"/>
                  </a:cubicBezTo>
                  <a:moveTo>
                    <a:pt x="307" y="686"/>
                  </a:moveTo>
                  <a:cubicBezTo>
                    <a:pt x="308" y="685"/>
                    <a:pt x="308" y="685"/>
                    <a:pt x="309" y="685"/>
                  </a:cubicBezTo>
                  <a:cubicBezTo>
                    <a:pt x="314" y="682"/>
                    <a:pt x="318" y="680"/>
                    <a:pt x="322" y="678"/>
                  </a:cubicBezTo>
                  <a:cubicBezTo>
                    <a:pt x="333" y="673"/>
                    <a:pt x="343" y="669"/>
                    <a:pt x="354" y="665"/>
                  </a:cubicBezTo>
                  <a:cubicBezTo>
                    <a:pt x="354" y="664"/>
                    <a:pt x="354" y="664"/>
                    <a:pt x="354" y="664"/>
                  </a:cubicBezTo>
                  <a:cubicBezTo>
                    <a:pt x="355" y="666"/>
                    <a:pt x="356" y="668"/>
                    <a:pt x="356" y="670"/>
                  </a:cubicBezTo>
                  <a:cubicBezTo>
                    <a:pt x="340" y="675"/>
                    <a:pt x="325" y="681"/>
                    <a:pt x="309" y="685"/>
                  </a:cubicBezTo>
                  <a:cubicBezTo>
                    <a:pt x="308" y="685"/>
                    <a:pt x="307" y="686"/>
                    <a:pt x="307" y="686"/>
                  </a:cubicBezTo>
                  <a:moveTo>
                    <a:pt x="309" y="672"/>
                  </a:moveTo>
                  <a:cubicBezTo>
                    <a:pt x="310" y="669"/>
                    <a:pt x="311" y="667"/>
                    <a:pt x="312" y="665"/>
                  </a:cubicBezTo>
                  <a:cubicBezTo>
                    <a:pt x="322" y="664"/>
                    <a:pt x="335" y="661"/>
                    <a:pt x="343" y="657"/>
                  </a:cubicBezTo>
                  <a:cubicBezTo>
                    <a:pt x="332" y="663"/>
                    <a:pt x="320" y="665"/>
                    <a:pt x="309" y="672"/>
                  </a:cubicBezTo>
                  <a:moveTo>
                    <a:pt x="314" y="660"/>
                  </a:moveTo>
                  <a:cubicBezTo>
                    <a:pt x="314" y="659"/>
                    <a:pt x="315" y="657"/>
                    <a:pt x="315" y="656"/>
                  </a:cubicBezTo>
                  <a:cubicBezTo>
                    <a:pt x="321" y="655"/>
                    <a:pt x="327" y="654"/>
                    <a:pt x="333" y="652"/>
                  </a:cubicBezTo>
                  <a:cubicBezTo>
                    <a:pt x="334" y="652"/>
                    <a:pt x="336" y="651"/>
                    <a:pt x="338" y="651"/>
                  </a:cubicBezTo>
                  <a:cubicBezTo>
                    <a:pt x="338" y="651"/>
                    <a:pt x="337" y="651"/>
                    <a:pt x="336" y="652"/>
                  </a:cubicBezTo>
                  <a:cubicBezTo>
                    <a:pt x="329" y="654"/>
                    <a:pt x="321" y="657"/>
                    <a:pt x="314" y="660"/>
                  </a:cubicBezTo>
                  <a:moveTo>
                    <a:pt x="313" y="663"/>
                  </a:moveTo>
                  <a:cubicBezTo>
                    <a:pt x="313" y="663"/>
                    <a:pt x="313" y="663"/>
                    <a:pt x="313" y="663"/>
                  </a:cubicBezTo>
                  <a:cubicBezTo>
                    <a:pt x="323" y="656"/>
                    <a:pt x="337" y="654"/>
                    <a:pt x="348" y="649"/>
                  </a:cubicBezTo>
                  <a:cubicBezTo>
                    <a:pt x="349" y="648"/>
                    <a:pt x="349" y="648"/>
                    <a:pt x="349" y="647"/>
                  </a:cubicBezTo>
                  <a:cubicBezTo>
                    <a:pt x="349" y="647"/>
                    <a:pt x="349" y="647"/>
                    <a:pt x="349" y="647"/>
                  </a:cubicBezTo>
                  <a:cubicBezTo>
                    <a:pt x="350" y="652"/>
                    <a:pt x="352" y="657"/>
                    <a:pt x="354" y="663"/>
                  </a:cubicBezTo>
                  <a:cubicBezTo>
                    <a:pt x="353" y="662"/>
                    <a:pt x="353" y="662"/>
                    <a:pt x="353" y="662"/>
                  </a:cubicBezTo>
                  <a:cubicBezTo>
                    <a:pt x="338" y="664"/>
                    <a:pt x="324" y="670"/>
                    <a:pt x="310" y="673"/>
                  </a:cubicBezTo>
                  <a:cubicBezTo>
                    <a:pt x="316" y="672"/>
                    <a:pt x="323" y="667"/>
                    <a:pt x="329" y="665"/>
                  </a:cubicBezTo>
                  <a:cubicBezTo>
                    <a:pt x="336" y="663"/>
                    <a:pt x="342" y="660"/>
                    <a:pt x="348" y="657"/>
                  </a:cubicBezTo>
                  <a:cubicBezTo>
                    <a:pt x="349" y="657"/>
                    <a:pt x="349" y="655"/>
                    <a:pt x="347" y="655"/>
                  </a:cubicBezTo>
                  <a:cubicBezTo>
                    <a:pt x="347" y="655"/>
                    <a:pt x="347" y="655"/>
                    <a:pt x="347" y="655"/>
                  </a:cubicBezTo>
                  <a:cubicBezTo>
                    <a:pt x="341" y="656"/>
                    <a:pt x="335" y="657"/>
                    <a:pt x="330" y="659"/>
                  </a:cubicBezTo>
                  <a:cubicBezTo>
                    <a:pt x="325" y="660"/>
                    <a:pt x="317" y="661"/>
                    <a:pt x="313" y="663"/>
                  </a:cubicBezTo>
                  <a:moveTo>
                    <a:pt x="316" y="653"/>
                  </a:moveTo>
                  <a:cubicBezTo>
                    <a:pt x="317" y="651"/>
                    <a:pt x="317" y="649"/>
                    <a:pt x="318" y="647"/>
                  </a:cubicBezTo>
                  <a:cubicBezTo>
                    <a:pt x="319" y="647"/>
                    <a:pt x="320" y="647"/>
                    <a:pt x="321" y="647"/>
                  </a:cubicBezTo>
                  <a:cubicBezTo>
                    <a:pt x="327" y="647"/>
                    <a:pt x="332" y="647"/>
                    <a:pt x="337" y="647"/>
                  </a:cubicBezTo>
                  <a:cubicBezTo>
                    <a:pt x="340" y="647"/>
                    <a:pt x="342" y="647"/>
                    <a:pt x="344" y="647"/>
                  </a:cubicBezTo>
                  <a:cubicBezTo>
                    <a:pt x="335" y="650"/>
                    <a:pt x="326" y="652"/>
                    <a:pt x="316" y="653"/>
                  </a:cubicBezTo>
                  <a:moveTo>
                    <a:pt x="190" y="641"/>
                  </a:moveTo>
                  <a:cubicBezTo>
                    <a:pt x="188" y="641"/>
                    <a:pt x="187" y="641"/>
                    <a:pt x="185" y="638"/>
                  </a:cubicBezTo>
                  <a:cubicBezTo>
                    <a:pt x="181" y="632"/>
                    <a:pt x="193" y="616"/>
                    <a:pt x="197" y="611"/>
                  </a:cubicBezTo>
                  <a:cubicBezTo>
                    <a:pt x="200" y="605"/>
                    <a:pt x="206" y="599"/>
                    <a:pt x="208" y="592"/>
                  </a:cubicBezTo>
                  <a:cubicBezTo>
                    <a:pt x="212" y="594"/>
                    <a:pt x="216" y="595"/>
                    <a:pt x="219" y="596"/>
                  </a:cubicBezTo>
                  <a:cubicBezTo>
                    <a:pt x="214" y="608"/>
                    <a:pt x="200" y="641"/>
                    <a:pt x="190" y="641"/>
                  </a:cubicBezTo>
                  <a:moveTo>
                    <a:pt x="307" y="475"/>
                  </a:moveTo>
                  <a:cubicBezTo>
                    <a:pt x="308" y="474"/>
                    <a:pt x="309" y="474"/>
                    <a:pt x="309" y="474"/>
                  </a:cubicBezTo>
                  <a:cubicBezTo>
                    <a:pt x="309" y="474"/>
                    <a:pt x="308" y="474"/>
                    <a:pt x="307" y="475"/>
                  </a:cubicBezTo>
                  <a:moveTo>
                    <a:pt x="313" y="472"/>
                  </a:moveTo>
                  <a:cubicBezTo>
                    <a:pt x="314" y="472"/>
                    <a:pt x="314" y="472"/>
                    <a:pt x="314" y="472"/>
                  </a:cubicBezTo>
                  <a:cubicBezTo>
                    <a:pt x="313" y="472"/>
                    <a:pt x="313" y="472"/>
                    <a:pt x="313" y="472"/>
                  </a:cubicBezTo>
                  <a:moveTo>
                    <a:pt x="325" y="507"/>
                  </a:moveTo>
                  <a:cubicBezTo>
                    <a:pt x="322" y="507"/>
                    <a:pt x="322" y="506"/>
                    <a:pt x="330" y="503"/>
                  </a:cubicBezTo>
                  <a:cubicBezTo>
                    <a:pt x="336" y="501"/>
                    <a:pt x="343" y="498"/>
                    <a:pt x="349" y="495"/>
                  </a:cubicBezTo>
                  <a:cubicBezTo>
                    <a:pt x="366" y="487"/>
                    <a:pt x="383" y="480"/>
                    <a:pt x="401" y="474"/>
                  </a:cubicBezTo>
                  <a:cubicBezTo>
                    <a:pt x="404" y="473"/>
                    <a:pt x="407" y="472"/>
                    <a:pt x="411" y="471"/>
                  </a:cubicBezTo>
                  <a:cubicBezTo>
                    <a:pt x="400" y="476"/>
                    <a:pt x="390" y="482"/>
                    <a:pt x="379" y="489"/>
                  </a:cubicBezTo>
                  <a:cubicBezTo>
                    <a:pt x="379" y="489"/>
                    <a:pt x="379" y="489"/>
                    <a:pt x="378" y="489"/>
                  </a:cubicBezTo>
                  <a:cubicBezTo>
                    <a:pt x="378" y="489"/>
                    <a:pt x="378" y="489"/>
                    <a:pt x="378" y="489"/>
                  </a:cubicBezTo>
                  <a:cubicBezTo>
                    <a:pt x="365" y="492"/>
                    <a:pt x="352" y="497"/>
                    <a:pt x="340" y="502"/>
                  </a:cubicBezTo>
                  <a:cubicBezTo>
                    <a:pt x="336" y="504"/>
                    <a:pt x="333" y="505"/>
                    <a:pt x="330" y="506"/>
                  </a:cubicBezTo>
                  <a:cubicBezTo>
                    <a:pt x="328" y="507"/>
                    <a:pt x="326" y="507"/>
                    <a:pt x="325" y="507"/>
                  </a:cubicBezTo>
                  <a:moveTo>
                    <a:pt x="328" y="513"/>
                  </a:moveTo>
                  <a:cubicBezTo>
                    <a:pt x="326" y="513"/>
                    <a:pt x="324" y="513"/>
                    <a:pt x="322" y="513"/>
                  </a:cubicBezTo>
                  <a:cubicBezTo>
                    <a:pt x="315" y="512"/>
                    <a:pt x="311" y="508"/>
                    <a:pt x="308" y="503"/>
                  </a:cubicBezTo>
                  <a:cubicBezTo>
                    <a:pt x="329" y="501"/>
                    <a:pt x="348" y="491"/>
                    <a:pt x="368" y="483"/>
                  </a:cubicBezTo>
                  <a:cubicBezTo>
                    <a:pt x="379" y="477"/>
                    <a:pt x="392" y="473"/>
                    <a:pt x="404" y="469"/>
                  </a:cubicBezTo>
                  <a:cubicBezTo>
                    <a:pt x="412" y="467"/>
                    <a:pt x="420" y="465"/>
                    <a:pt x="428" y="463"/>
                  </a:cubicBezTo>
                  <a:cubicBezTo>
                    <a:pt x="427" y="463"/>
                    <a:pt x="425" y="464"/>
                    <a:pt x="423" y="465"/>
                  </a:cubicBezTo>
                  <a:cubicBezTo>
                    <a:pt x="417" y="467"/>
                    <a:pt x="410" y="469"/>
                    <a:pt x="405" y="470"/>
                  </a:cubicBezTo>
                  <a:cubicBezTo>
                    <a:pt x="392" y="475"/>
                    <a:pt x="379" y="480"/>
                    <a:pt x="366" y="485"/>
                  </a:cubicBezTo>
                  <a:cubicBezTo>
                    <a:pt x="357" y="489"/>
                    <a:pt x="348" y="493"/>
                    <a:pt x="339" y="497"/>
                  </a:cubicBezTo>
                  <a:cubicBezTo>
                    <a:pt x="332" y="500"/>
                    <a:pt x="323" y="502"/>
                    <a:pt x="317" y="508"/>
                  </a:cubicBezTo>
                  <a:cubicBezTo>
                    <a:pt x="317" y="509"/>
                    <a:pt x="317" y="510"/>
                    <a:pt x="318" y="510"/>
                  </a:cubicBezTo>
                  <a:cubicBezTo>
                    <a:pt x="319" y="510"/>
                    <a:pt x="320" y="510"/>
                    <a:pt x="321" y="510"/>
                  </a:cubicBezTo>
                  <a:cubicBezTo>
                    <a:pt x="326" y="510"/>
                    <a:pt x="330" y="509"/>
                    <a:pt x="334" y="507"/>
                  </a:cubicBezTo>
                  <a:cubicBezTo>
                    <a:pt x="344" y="503"/>
                    <a:pt x="354" y="499"/>
                    <a:pt x="365" y="495"/>
                  </a:cubicBezTo>
                  <a:cubicBezTo>
                    <a:pt x="365" y="495"/>
                    <a:pt x="365" y="495"/>
                    <a:pt x="365" y="495"/>
                  </a:cubicBezTo>
                  <a:cubicBezTo>
                    <a:pt x="365" y="495"/>
                    <a:pt x="367" y="494"/>
                    <a:pt x="369" y="493"/>
                  </a:cubicBezTo>
                  <a:cubicBezTo>
                    <a:pt x="371" y="492"/>
                    <a:pt x="373" y="491"/>
                    <a:pt x="374" y="491"/>
                  </a:cubicBezTo>
                  <a:cubicBezTo>
                    <a:pt x="374" y="491"/>
                    <a:pt x="374" y="492"/>
                    <a:pt x="373" y="493"/>
                  </a:cubicBezTo>
                  <a:cubicBezTo>
                    <a:pt x="368" y="496"/>
                    <a:pt x="362" y="497"/>
                    <a:pt x="356" y="499"/>
                  </a:cubicBezTo>
                  <a:cubicBezTo>
                    <a:pt x="350" y="501"/>
                    <a:pt x="344" y="504"/>
                    <a:pt x="339" y="509"/>
                  </a:cubicBezTo>
                  <a:cubicBezTo>
                    <a:pt x="339" y="510"/>
                    <a:pt x="339" y="511"/>
                    <a:pt x="340" y="511"/>
                  </a:cubicBezTo>
                  <a:cubicBezTo>
                    <a:pt x="341" y="511"/>
                    <a:pt x="341" y="511"/>
                    <a:pt x="342" y="511"/>
                  </a:cubicBezTo>
                  <a:cubicBezTo>
                    <a:pt x="343" y="511"/>
                    <a:pt x="343" y="509"/>
                    <a:pt x="342" y="509"/>
                  </a:cubicBezTo>
                  <a:cubicBezTo>
                    <a:pt x="353" y="503"/>
                    <a:pt x="353" y="503"/>
                    <a:pt x="353" y="503"/>
                  </a:cubicBezTo>
                  <a:cubicBezTo>
                    <a:pt x="357" y="501"/>
                    <a:pt x="360" y="500"/>
                    <a:pt x="364" y="499"/>
                  </a:cubicBezTo>
                  <a:cubicBezTo>
                    <a:pt x="366" y="498"/>
                    <a:pt x="368" y="497"/>
                    <a:pt x="370" y="496"/>
                  </a:cubicBezTo>
                  <a:cubicBezTo>
                    <a:pt x="358" y="505"/>
                    <a:pt x="343" y="513"/>
                    <a:pt x="328" y="513"/>
                  </a:cubicBezTo>
                  <a:moveTo>
                    <a:pt x="306" y="500"/>
                  </a:moveTo>
                  <a:cubicBezTo>
                    <a:pt x="305" y="497"/>
                    <a:pt x="304" y="494"/>
                    <a:pt x="304" y="492"/>
                  </a:cubicBezTo>
                  <a:cubicBezTo>
                    <a:pt x="315" y="487"/>
                    <a:pt x="325" y="482"/>
                    <a:pt x="336" y="477"/>
                  </a:cubicBezTo>
                  <a:cubicBezTo>
                    <a:pt x="351" y="471"/>
                    <a:pt x="367" y="467"/>
                    <a:pt x="382" y="463"/>
                  </a:cubicBezTo>
                  <a:cubicBezTo>
                    <a:pt x="395" y="459"/>
                    <a:pt x="407" y="454"/>
                    <a:pt x="420" y="451"/>
                  </a:cubicBezTo>
                  <a:cubicBezTo>
                    <a:pt x="418" y="452"/>
                    <a:pt x="415" y="452"/>
                    <a:pt x="412" y="453"/>
                  </a:cubicBezTo>
                  <a:cubicBezTo>
                    <a:pt x="399" y="459"/>
                    <a:pt x="385" y="464"/>
                    <a:pt x="371" y="470"/>
                  </a:cubicBezTo>
                  <a:cubicBezTo>
                    <a:pt x="356" y="476"/>
                    <a:pt x="342" y="483"/>
                    <a:pt x="328" y="489"/>
                  </a:cubicBezTo>
                  <a:cubicBezTo>
                    <a:pt x="321" y="493"/>
                    <a:pt x="312" y="494"/>
                    <a:pt x="306" y="500"/>
                  </a:cubicBezTo>
                  <a:moveTo>
                    <a:pt x="303" y="487"/>
                  </a:moveTo>
                  <a:cubicBezTo>
                    <a:pt x="303" y="484"/>
                    <a:pt x="303" y="481"/>
                    <a:pt x="303" y="479"/>
                  </a:cubicBezTo>
                  <a:cubicBezTo>
                    <a:pt x="330" y="468"/>
                    <a:pt x="358" y="457"/>
                    <a:pt x="386" y="448"/>
                  </a:cubicBezTo>
                  <a:cubicBezTo>
                    <a:pt x="393" y="445"/>
                    <a:pt x="400" y="443"/>
                    <a:pt x="407" y="441"/>
                  </a:cubicBezTo>
                  <a:cubicBezTo>
                    <a:pt x="396" y="445"/>
                    <a:pt x="384" y="450"/>
                    <a:pt x="372" y="455"/>
                  </a:cubicBezTo>
                  <a:cubicBezTo>
                    <a:pt x="355" y="462"/>
                    <a:pt x="338" y="469"/>
                    <a:pt x="321" y="476"/>
                  </a:cubicBezTo>
                  <a:cubicBezTo>
                    <a:pt x="315" y="479"/>
                    <a:pt x="308" y="482"/>
                    <a:pt x="303" y="487"/>
                  </a:cubicBezTo>
                  <a:moveTo>
                    <a:pt x="314" y="500"/>
                  </a:moveTo>
                  <a:cubicBezTo>
                    <a:pt x="313" y="500"/>
                    <a:pt x="311" y="500"/>
                    <a:pt x="310" y="499"/>
                  </a:cubicBezTo>
                  <a:cubicBezTo>
                    <a:pt x="313" y="498"/>
                    <a:pt x="316" y="496"/>
                    <a:pt x="319" y="495"/>
                  </a:cubicBezTo>
                  <a:cubicBezTo>
                    <a:pt x="342" y="487"/>
                    <a:pt x="364" y="474"/>
                    <a:pt x="387" y="465"/>
                  </a:cubicBezTo>
                  <a:cubicBezTo>
                    <a:pt x="411" y="456"/>
                    <a:pt x="438" y="449"/>
                    <a:pt x="460" y="437"/>
                  </a:cubicBezTo>
                  <a:cubicBezTo>
                    <a:pt x="456" y="446"/>
                    <a:pt x="449" y="452"/>
                    <a:pt x="441" y="457"/>
                  </a:cubicBezTo>
                  <a:cubicBezTo>
                    <a:pt x="417" y="462"/>
                    <a:pt x="394" y="469"/>
                    <a:pt x="371" y="479"/>
                  </a:cubicBezTo>
                  <a:cubicBezTo>
                    <a:pt x="360" y="483"/>
                    <a:pt x="350" y="488"/>
                    <a:pt x="339" y="493"/>
                  </a:cubicBezTo>
                  <a:cubicBezTo>
                    <a:pt x="333" y="495"/>
                    <a:pt x="326" y="497"/>
                    <a:pt x="320" y="499"/>
                  </a:cubicBezTo>
                  <a:cubicBezTo>
                    <a:pt x="318" y="500"/>
                    <a:pt x="316" y="500"/>
                    <a:pt x="314" y="500"/>
                  </a:cubicBezTo>
                  <a:moveTo>
                    <a:pt x="303" y="475"/>
                  </a:moveTo>
                  <a:cubicBezTo>
                    <a:pt x="303" y="471"/>
                    <a:pt x="303" y="466"/>
                    <a:pt x="304" y="463"/>
                  </a:cubicBezTo>
                  <a:cubicBezTo>
                    <a:pt x="320" y="459"/>
                    <a:pt x="334" y="452"/>
                    <a:pt x="350" y="446"/>
                  </a:cubicBezTo>
                  <a:cubicBezTo>
                    <a:pt x="370" y="438"/>
                    <a:pt x="391" y="432"/>
                    <a:pt x="412" y="425"/>
                  </a:cubicBezTo>
                  <a:cubicBezTo>
                    <a:pt x="417" y="423"/>
                    <a:pt x="423" y="421"/>
                    <a:pt x="428" y="419"/>
                  </a:cubicBezTo>
                  <a:cubicBezTo>
                    <a:pt x="422" y="423"/>
                    <a:pt x="415" y="426"/>
                    <a:pt x="408" y="430"/>
                  </a:cubicBezTo>
                  <a:cubicBezTo>
                    <a:pt x="389" y="439"/>
                    <a:pt x="370" y="447"/>
                    <a:pt x="350" y="456"/>
                  </a:cubicBezTo>
                  <a:cubicBezTo>
                    <a:pt x="335" y="463"/>
                    <a:pt x="317" y="467"/>
                    <a:pt x="303" y="475"/>
                  </a:cubicBezTo>
                  <a:moveTo>
                    <a:pt x="305" y="489"/>
                  </a:moveTo>
                  <a:cubicBezTo>
                    <a:pt x="307" y="488"/>
                    <a:pt x="311" y="484"/>
                    <a:pt x="313" y="482"/>
                  </a:cubicBezTo>
                  <a:cubicBezTo>
                    <a:pt x="342" y="468"/>
                    <a:pt x="372" y="457"/>
                    <a:pt x="402" y="445"/>
                  </a:cubicBezTo>
                  <a:cubicBezTo>
                    <a:pt x="415" y="440"/>
                    <a:pt x="428" y="435"/>
                    <a:pt x="441" y="429"/>
                  </a:cubicBezTo>
                  <a:cubicBezTo>
                    <a:pt x="444" y="428"/>
                    <a:pt x="446" y="427"/>
                    <a:pt x="448" y="426"/>
                  </a:cubicBezTo>
                  <a:cubicBezTo>
                    <a:pt x="453" y="424"/>
                    <a:pt x="458" y="422"/>
                    <a:pt x="463" y="419"/>
                  </a:cubicBezTo>
                  <a:cubicBezTo>
                    <a:pt x="463" y="420"/>
                    <a:pt x="463" y="422"/>
                    <a:pt x="463" y="423"/>
                  </a:cubicBezTo>
                  <a:cubicBezTo>
                    <a:pt x="463" y="428"/>
                    <a:pt x="462" y="432"/>
                    <a:pt x="461" y="435"/>
                  </a:cubicBezTo>
                  <a:cubicBezTo>
                    <a:pt x="460" y="435"/>
                    <a:pt x="460" y="435"/>
                    <a:pt x="460" y="435"/>
                  </a:cubicBezTo>
                  <a:cubicBezTo>
                    <a:pt x="460" y="435"/>
                    <a:pt x="459" y="435"/>
                    <a:pt x="459" y="435"/>
                  </a:cubicBezTo>
                  <a:cubicBezTo>
                    <a:pt x="433" y="447"/>
                    <a:pt x="404" y="454"/>
                    <a:pt x="377" y="462"/>
                  </a:cubicBezTo>
                  <a:cubicBezTo>
                    <a:pt x="361" y="467"/>
                    <a:pt x="346" y="471"/>
                    <a:pt x="331" y="477"/>
                  </a:cubicBezTo>
                  <a:cubicBezTo>
                    <a:pt x="327" y="479"/>
                    <a:pt x="322" y="481"/>
                    <a:pt x="318" y="483"/>
                  </a:cubicBezTo>
                  <a:cubicBezTo>
                    <a:pt x="314" y="485"/>
                    <a:pt x="309" y="487"/>
                    <a:pt x="305" y="489"/>
                  </a:cubicBezTo>
                  <a:moveTo>
                    <a:pt x="348" y="459"/>
                  </a:moveTo>
                  <a:cubicBezTo>
                    <a:pt x="376" y="448"/>
                    <a:pt x="403" y="435"/>
                    <a:pt x="429" y="422"/>
                  </a:cubicBezTo>
                  <a:cubicBezTo>
                    <a:pt x="433" y="420"/>
                    <a:pt x="437" y="418"/>
                    <a:pt x="441" y="415"/>
                  </a:cubicBezTo>
                  <a:cubicBezTo>
                    <a:pt x="449" y="413"/>
                    <a:pt x="456" y="411"/>
                    <a:pt x="464" y="409"/>
                  </a:cubicBezTo>
                  <a:cubicBezTo>
                    <a:pt x="464" y="408"/>
                    <a:pt x="465" y="408"/>
                    <a:pt x="465" y="408"/>
                  </a:cubicBezTo>
                  <a:cubicBezTo>
                    <a:pt x="464" y="411"/>
                    <a:pt x="463" y="413"/>
                    <a:pt x="463" y="416"/>
                  </a:cubicBezTo>
                  <a:cubicBezTo>
                    <a:pt x="462" y="417"/>
                    <a:pt x="460" y="418"/>
                    <a:pt x="459" y="418"/>
                  </a:cubicBezTo>
                  <a:cubicBezTo>
                    <a:pt x="459" y="418"/>
                    <a:pt x="459" y="418"/>
                    <a:pt x="458" y="418"/>
                  </a:cubicBezTo>
                  <a:cubicBezTo>
                    <a:pt x="458" y="418"/>
                    <a:pt x="457" y="419"/>
                    <a:pt x="455" y="420"/>
                  </a:cubicBezTo>
                  <a:cubicBezTo>
                    <a:pt x="449" y="423"/>
                    <a:pt x="442" y="426"/>
                    <a:pt x="435" y="429"/>
                  </a:cubicBezTo>
                  <a:cubicBezTo>
                    <a:pt x="407" y="440"/>
                    <a:pt x="377" y="448"/>
                    <a:pt x="348" y="459"/>
                  </a:cubicBezTo>
                  <a:moveTo>
                    <a:pt x="44" y="406"/>
                  </a:moveTo>
                  <a:cubicBezTo>
                    <a:pt x="44" y="405"/>
                    <a:pt x="43" y="404"/>
                    <a:pt x="43" y="403"/>
                  </a:cubicBezTo>
                  <a:cubicBezTo>
                    <a:pt x="43" y="404"/>
                    <a:pt x="44" y="404"/>
                    <a:pt x="44" y="405"/>
                  </a:cubicBezTo>
                  <a:cubicBezTo>
                    <a:pt x="44" y="405"/>
                    <a:pt x="44" y="405"/>
                    <a:pt x="44" y="405"/>
                  </a:cubicBezTo>
                  <a:cubicBezTo>
                    <a:pt x="44" y="406"/>
                    <a:pt x="44" y="406"/>
                    <a:pt x="44" y="406"/>
                  </a:cubicBezTo>
                  <a:moveTo>
                    <a:pt x="449" y="411"/>
                  </a:moveTo>
                  <a:cubicBezTo>
                    <a:pt x="456" y="408"/>
                    <a:pt x="462" y="405"/>
                    <a:pt x="469" y="402"/>
                  </a:cubicBezTo>
                  <a:cubicBezTo>
                    <a:pt x="468" y="403"/>
                    <a:pt x="467" y="404"/>
                    <a:pt x="466" y="405"/>
                  </a:cubicBezTo>
                  <a:cubicBezTo>
                    <a:pt x="461" y="408"/>
                    <a:pt x="455" y="410"/>
                    <a:pt x="449" y="411"/>
                  </a:cubicBezTo>
                  <a:moveTo>
                    <a:pt x="45" y="402"/>
                  </a:moveTo>
                  <a:cubicBezTo>
                    <a:pt x="43" y="398"/>
                    <a:pt x="47" y="394"/>
                    <a:pt x="49" y="391"/>
                  </a:cubicBezTo>
                  <a:cubicBezTo>
                    <a:pt x="49" y="392"/>
                    <a:pt x="48" y="393"/>
                    <a:pt x="48" y="395"/>
                  </a:cubicBezTo>
                  <a:cubicBezTo>
                    <a:pt x="47" y="397"/>
                    <a:pt x="46" y="400"/>
                    <a:pt x="45" y="402"/>
                  </a:cubicBezTo>
                  <a:moveTo>
                    <a:pt x="42" y="400"/>
                  </a:moveTo>
                  <a:cubicBezTo>
                    <a:pt x="41" y="396"/>
                    <a:pt x="40" y="393"/>
                    <a:pt x="39" y="389"/>
                  </a:cubicBezTo>
                  <a:cubicBezTo>
                    <a:pt x="39" y="389"/>
                    <a:pt x="39" y="389"/>
                    <a:pt x="39" y="389"/>
                  </a:cubicBezTo>
                  <a:cubicBezTo>
                    <a:pt x="41" y="389"/>
                    <a:pt x="46" y="386"/>
                    <a:pt x="48" y="386"/>
                  </a:cubicBezTo>
                  <a:cubicBezTo>
                    <a:pt x="49" y="386"/>
                    <a:pt x="49" y="387"/>
                    <a:pt x="48" y="389"/>
                  </a:cubicBezTo>
                  <a:cubicBezTo>
                    <a:pt x="47" y="391"/>
                    <a:pt x="45" y="393"/>
                    <a:pt x="44" y="394"/>
                  </a:cubicBezTo>
                  <a:cubicBezTo>
                    <a:pt x="42" y="396"/>
                    <a:pt x="42" y="398"/>
                    <a:pt x="42" y="400"/>
                  </a:cubicBezTo>
                  <a:moveTo>
                    <a:pt x="312" y="426"/>
                  </a:moveTo>
                  <a:cubicBezTo>
                    <a:pt x="314" y="422"/>
                    <a:pt x="315" y="418"/>
                    <a:pt x="316" y="415"/>
                  </a:cubicBezTo>
                  <a:cubicBezTo>
                    <a:pt x="331" y="413"/>
                    <a:pt x="346" y="407"/>
                    <a:pt x="360" y="403"/>
                  </a:cubicBezTo>
                  <a:cubicBezTo>
                    <a:pt x="378" y="396"/>
                    <a:pt x="396" y="391"/>
                    <a:pt x="415" y="386"/>
                  </a:cubicBezTo>
                  <a:cubicBezTo>
                    <a:pt x="413" y="386"/>
                    <a:pt x="412" y="387"/>
                    <a:pt x="410" y="387"/>
                  </a:cubicBezTo>
                  <a:cubicBezTo>
                    <a:pt x="390" y="394"/>
                    <a:pt x="371" y="402"/>
                    <a:pt x="351" y="410"/>
                  </a:cubicBezTo>
                  <a:cubicBezTo>
                    <a:pt x="338" y="415"/>
                    <a:pt x="325" y="419"/>
                    <a:pt x="312" y="426"/>
                  </a:cubicBezTo>
                  <a:moveTo>
                    <a:pt x="307" y="442"/>
                  </a:moveTo>
                  <a:cubicBezTo>
                    <a:pt x="308" y="438"/>
                    <a:pt x="309" y="434"/>
                    <a:pt x="311" y="430"/>
                  </a:cubicBezTo>
                  <a:cubicBezTo>
                    <a:pt x="315" y="429"/>
                    <a:pt x="319" y="428"/>
                    <a:pt x="323" y="425"/>
                  </a:cubicBezTo>
                  <a:cubicBezTo>
                    <a:pt x="333" y="420"/>
                    <a:pt x="344" y="417"/>
                    <a:pt x="354" y="414"/>
                  </a:cubicBezTo>
                  <a:cubicBezTo>
                    <a:pt x="375" y="407"/>
                    <a:pt x="395" y="401"/>
                    <a:pt x="415" y="394"/>
                  </a:cubicBezTo>
                  <a:cubicBezTo>
                    <a:pt x="427" y="390"/>
                    <a:pt x="440" y="386"/>
                    <a:pt x="452" y="382"/>
                  </a:cubicBezTo>
                  <a:cubicBezTo>
                    <a:pt x="439" y="387"/>
                    <a:pt x="426" y="392"/>
                    <a:pt x="413" y="397"/>
                  </a:cubicBezTo>
                  <a:cubicBezTo>
                    <a:pt x="378" y="412"/>
                    <a:pt x="341" y="424"/>
                    <a:pt x="307" y="442"/>
                  </a:cubicBezTo>
                  <a:moveTo>
                    <a:pt x="37" y="378"/>
                  </a:moveTo>
                  <a:cubicBezTo>
                    <a:pt x="37" y="378"/>
                    <a:pt x="37" y="378"/>
                    <a:pt x="37" y="378"/>
                  </a:cubicBezTo>
                  <a:cubicBezTo>
                    <a:pt x="39" y="377"/>
                    <a:pt x="44" y="375"/>
                    <a:pt x="47" y="375"/>
                  </a:cubicBezTo>
                  <a:cubicBezTo>
                    <a:pt x="48" y="375"/>
                    <a:pt x="48" y="376"/>
                    <a:pt x="46" y="379"/>
                  </a:cubicBezTo>
                  <a:cubicBezTo>
                    <a:pt x="43" y="381"/>
                    <a:pt x="41" y="384"/>
                    <a:pt x="39" y="387"/>
                  </a:cubicBezTo>
                  <a:cubicBezTo>
                    <a:pt x="38" y="384"/>
                    <a:pt x="37" y="380"/>
                    <a:pt x="36" y="377"/>
                  </a:cubicBezTo>
                  <a:cubicBezTo>
                    <a:pt x="37" y="377"/>
                    <a:pt x="37" y="378"/>
                    <a:pt x="37" y="378"/>
                  </a:cubicBezTo>
                  <a:moveTo>
                    <a:pt x="44" y="385"/>
                  </a:moveTo>
                  <a:cubicBezTo>
                    <a:pt x="43" y="385"/>
                    <a:pt x="43" y="384"/>
                    <a:pt x="45" y="382"/>
                  </a:cubicBezTo>
                  <a:cubicBezTo>
                    <a:pt x="48" y="380"/>
                    <a:pt x="49" y="378"/>
                    <a:pt x="51" y="375"/>
                  </a:cubicBezTo>
                  <a:cubicBezTo>
                    <a:pt x="51" y="378"/>
                    <a:pt x="51" y="380"/>
                    <a:pt x="50" y="383"/>
                  </a:cubicBezTo>
                  <a:cubicBezTo>
                    <a:pt x="50" y="383"/>
                    <a:pt x="50" y="383"/>
                    <a:pt x="50" y="383"/>
                  </a:cubicBezTo>
                  <a:cubicBezTo>
                    <a:pt x="49" y="383"/>
                    <a:pt x="46" y="385"/>
                    <a:pt x="44" y="385"/>
                  </a:cubicBezTo>
                  <a:moveTo>
                    <a:pt x="329" y="386"/>
                  </a:moveTo>
                  <a:cubicBezTo>
                    <a:pt x="330" y="384"/>
                    <a:pt x="330" y="382"/>
                    <a:pt x="330" y="380"/>
                  </a:cubicBezTo>
                  <a:cubicBezTo>
                    <a:pt x="330" y="380"/>
                    <a:pt x="330" y="379"/>
                    <a:pt x="330" y="378"/>
                  </a:cubicBezTo>
                  <a:cubicBezTo>
                    <a:pt x="338" y="378"/>
                    <a:pt x="346" y="375"/>
                    <a:pt x="354" y="373"/>
                  </a:cubicBezTo>
                  <a:cubicBezTo>
                    <a:pt x="345" y="377"/>
                    <a:pt x="337" y="381"/>
                    <a:pt x="329" y="386"/>
                  </a:cubicBezTo>
                  <a:moveTo>
                    <a:pt x="323" y="401"/>
                  </a:moveTo>
                  <a:cubicBezTo>
                    <a:pt x="323" y="400"/>
                    <a:pt x="323" y="400"/>
                    <a:pt x="323" y="400"/>
                  </a:cubicBezTo>
                  <a:cubicBezTo>
                    <a:pt x="324" y="398"/>
                    <a:pt x="325" y="396"/>
                    <a:pt x="326" y="394"/>
                  </a:cubicBezTo>
                  <a:cubicBezTo>
                    <a:pt x="339" y="391"/>
                    <a:pt x="350" y="384"/>
                    <a:pt x="362" y="380"/>
                  </a:cubicBezTo>
                  <a:cubicBezTo>
                    <a:pt x="374" y="375"/>
                    <a:pt x="386" y="372"/>
                    <a:pt x="398" y="368"/>
                  </a:cubicBezTo>
                  <a:cubicBezTo>
                    <a:pt x="372" y="377"/>
                    <a:pt x="347" y="387"/>
                    <a:pt x="323" y="401"/>
                  </a:cubicBezTo>
                  <a:moveTo>
                    <a:pt x="304" y="461"/>
                  </a:moveTo>
                  <a:cubicBezTo>
                    <a:pt x="305" y="461"/>
                    <a:pt x="307" y="460"/>
                    <a:pt x="309" y="459"/>
                  </a:cubicBezTo>
                  <a:cubicBezTo>
                    <a:pt x="347" y="438"/>
                    <a:pt x="389" y="423"/>
                    <a:pt x="429" y="407"/>
                  </a:cubicBezTo>
                  <a:cubicBezTo>
                    <a:pt x="448" y="399"/>
                    <a:pt x="467" y="391"/>
                    <a:pt x="487" y="384"/>
                  </a:cubicBezTo>
                  <a:cubicBezTo>
                    <a:pt x="500" y="379"/>
                    <a:pt x="513" y="375"/>
                    <a:pt x="525" y="368"/>
                  </a:cubicBezTo>
                  <a:cubicBezTo>
                    <a:pt x="513" y="381"/>
                    <a:pt x="487" y="386"/>
                    <a:pt x="475" y="396"/>
                  </a:cubicBezTo>
                  <a:cubicBezTo>
                    <a:pt x="474" y="396"/>
                    <a:pt x="474" y="396"/>
                    <a:pt x="473" y="397"/>
                  </a:cubicBezTo>
                  <a:cubicBezTo>
                    <a:pt x="471" y="398"/>
                    <a:pt x="468" y="399"/>
                    <a:pt x="466" y="400"/>
                  </a:cubicBezTo>
                  <a:cubicBezTo>
                    <a:pt x="456" y="405"/>
                    <a:pt x="446" y="410"/>
                    <a:pt x="436" y="415"/>
                  </a:cubicBezTo>
                  <a:cubicBezTo>
                    <a:pt x="428" y="418"/>
                    <a:pt x="419" y="420"/>
                    <a:pt x="411" y="423"/>
                  </a:cubicBezTo>
                  <a:cubicBezTo>
                    <a:pt x="390" y="430"/>
                    <a:pt x="370" y="436"/>
                    <a:pt x="349" y="444"/>
                  </a:cubicBezTo>
                  <a:cubicBezTo>
                    <a:pt x="340" y="447"/>
                    <a:pt x="331" y="451"/>
                    <a:pt x="322" y="455"/>
                  </a:cubicBezTo>
                  <a:cubicBezTo>
                    <a:pt x="317" y="456"/>
                    <a:pt x="313" y="458"/>
                    <a:pt x="308" y="459"/>
                  </a:cubicBezTo>
                  <a:cubicBezTo>
                    <a:pt x="306" y="460"/>
                    <a:pt x="305" y="461"/>
                    <a:pt x="304" y="461"/>
                  </a:cubicBezTo>
                  <a:moveTo>
                    <a:pt x="319" y="409"/>
                  </a:moveTo>
                  <a:cubicBezTo>
                    <a:pt x="319" y="408"/>
                    <a:pt x="320" y="407"/>
                    <a:pt x="320" y="407"/>
                  </a:cubicBezTo>
                  <a:cubicBezTo>
                    <a:pt x="332" y="404"/>
                    <a:pt x="343" y="399"/>
                    <a:pt x="355" y="393"/>
                  </a:cubicBezTo>
                  <a:cubicBezTo>
                    <a:pt x="375" y="383"/>
                    <a:pt x="397" y="377"/>
                    <a:pt x="419" y="371"/>
                  </a:cubicBezTo>
                  <a:cubicBezTo>
                    <a:pt x="424" y="370"/>
                    <a:pt x="430" y="368"/>
                    <a:pt x="435" y="366"/>
                  </a:cubicBezTo>
                  <a:cubicBezTo>
                    <a:pt x="426" y="370"/>
                    <a:pt x="417" y="373"/>
                    <a:pt x="408" y="376"/>
                  </a:cubicBezTo>
                  <a:cubicBezTo>
                    <a:pt x="390" y="382"/>
                    <a:pt x="373" y="389"/>
                    <a:pt x="356" y="396"/>
                  </a:cubicBezTo>
                  <a:cubicBezTo>
                    <a:pt x="345" y="402"/>
                    <a:pt x="331" y="403"/>
                    <a:pt x="319" y="409"/>
                  </a:cubicBezTo>
                  <a:moveTo>
                    <a:pt x="40" y="375"/>
                  </a:moveTo>
                  <a:cubicBezTo>
                    <a:pt x="38" y="375"/>
                    <a:pt x="43" y="372"/>
                    <a:pt x="44" y="371"/>
                  </a:cubicBezTo>
                  <a:cubicBezTo>
                    <a:pt x="46" y="369"/>
                    <a:pt x="48" y="367"/>
                    <a:pt x="50" y="365"/>
                  </a:cubicBezTo>
                  <a:cubicBezTo>
                    <a:pt x="50" y="366"/>
                    <a:pt x="50" y="366"/>
                    <a:pt x="50" y="367"/>
                  </a:cubicBezTo>
                  <a:cubicBezTo>
                    <a:pt x="50" y="368"/>
                    <a:pt x="51" y="370"/>
                    <a:pt x="51" y="372"/>
                  </a:cubicBezTo>
                  <a:cubicBezTo>
                    <a:pt x="50" y="372"/>
                    <a:pt x="50" y="372"/>
                    <a:pt x="50" y="372"/>
                  </a:cubicBezTo>
                  <a:cubicBezTo>
                    <a:pt x="48" y="372"/>
                    <a:pt x="46" y="373"/>
                    <a:pt x="44" y="374"/>
                  </a:cubicBezTo>
                  <a:cubicBezTo>
                    <a:pt x="42" y="375"/>
                    <a:pt x="41" y="375"/>
                    <a:pt x="40" y="375"/>
                  </a:cubicBezTo>
                  <a:moveTo>
                    <a:pt x="36" y="376"/>
                  </a:moveTo>
                  <a:cubicBezTo>
                    <a:pt x="36" y="374"/>
                    <a:pt x="35" y="371"/>
                    <a:pt x="35" y="369"/>
                  </a:cubicBezTo>
                  <a:cubicBezTo>
                    <a:pt x="35" y="369"/>
                    <a:pt x="35" y="369"/>
                    <a:pt x="35" y="369"/>
                  </a:cubicBezTo>
                  <a:cubicBezTo>
                    <a:pt x="37" y="368"/>
                    <a:pt x="39" y="367"/>
                    <a:pt x="41" y="366"/>
                  </a:cubicBezTo>
                  <a:cubicBezTo>
                    <a:pt x="42" y="365"/>
                    <a:pt x="43" y="364"/>
                    <a:pt x="45" y="364"/>
                  </a:cubicBezTo>
                  <a:cubicBezTo>
                    <a:pt x="46" y="364"/>
                    <a:pt x="47" y="364"/>
                    <a:pt x="48" y="365"/>
                  </a:cubicBezTo>
                  <a:cubicBezTo>
                    <a:pt x="44" y="369"/>
                    <a:pt x="40" y="372"/>
                    <a:pt x="36" y="376"/>
                  </a:cubicBezTo>
                  <a:cubicBezTo>
                    <a:pt x="36" y="376"/>
                    <a:pt x="36" y="376"/>
                    <a:pt x="36" y="376"/>
                  </a:cubicBezTo>
                  <a:moveTo>
                    <a:pt x="304" y="459"/>
                  </a:moveTo>
                  <a:cubicBezTo>
                    <a:pt x="305" y="456"/>
                    <a:pt x="305" y="453"/>
                    <a:pt x="306" y="449"/>
                  </a:cubicBezTo>
                  <a:cubicBezTo>
                    <a:pt x="323" y="441"/>
                    <a:pt x="341" y="436"/>
                    <a:pt x="359" y="429"/>
                  </a:cubicBezTo>
                  <a:cubicBezTo>
                    <a:pt x="379" y="422"/>
                    <a:pt x="399" y="414"/>
                    <a:pt x="419" y="405"/>
                  </a:cubicBezTo>
                  <a:cubicBezTo>
                    <a:pt x="439" y="398"/>
                    <a:pt x="458" y="389"/>
                    <a:pt x="479" y="383"/>
                  </a:cubicBezTo>
                  <a:cubicBezTo>
                    <a:pt x="489" y="379"/>
                    <a:pt x="499" y="376"/>
                    <a:pt x="509" y="373"/>
                  </a:cubicBezTo>
                  <a:cubicBezTo>
                    <a:pt x="512" y="372"/>
                    <a:pt x="526" y="364"/>
                    <a:pt x="527" y="364"/>
                  </a:cubicBezTo>
                  <a:cubicBezTo>
                    <a:pt x="527" y="364"/>
                    <a:pt x="526" y="365"/>
                    <a:pt x="524" y="366"/>
                  </a:cubicBezTo>
                  <a:cubicBezTo>
                    <a:pt x="507" y="377"/>
                    <a:pt x="486" y="382"/>
                    <a:pt x="467" y="389"/>
                  </a:cubicBezTo>
                  <a:cubicBezTo>
                    <a:pt x="448" y="396"/>
                    <a:pt x="428" y="405"/>
                    <a:pt x="409" y="413"/>
                  </a:cubicBezTo>
                  <a:cubicBezTo>
                    <a:pt x="373" y="427"/>
                    <a:pt x="338" y="441"/>
                    <a:pt x="304" y="459"/>
                  </a:cubicBezTo>
                  <a:moveTo>
                    <a:pt x="470" y="376"/>
                  </a:moveTo>
                  <a:cubicBezTo>
                    <a:pt x="472" y="375"/>
                    <a:pt x="474" y="375"/>
                    <a:pt x="475" y="374"/>
                  </a:cubicBezTo>
                  <a:cubicBezTo>
                    <a:pt x="484" y="371"/>
                    <a:pt x="493" y="367"/>
                    <a:pt x="502" y="364"/>
                  </a:cubicBezTo>
                  <a:cubicBezTo>
                    <a:pt x="493" y="368"/>
                    <a:pt x="483" y="372"/>
                    <a:pt x="473" y="375"/>
                  </a:cubicBezTo>
                  <a:cubicBezTo>
                    <a:pt x="472" y="375"/>
                    <a:pt x="471" y="376"/>
                    <a:pt x="470" y="376"/>
                  </a:cubicBezTo>
                  <a:moveTo>
                    <a:pt x="306" y="447"/>
                  </a:moveTo>
                  <a:cubicBezTo>
                    <a:pt x="306" y="446"/>
                    <a:pt x="307" y="446"/>
                    <a:pt x="307" y="445"/>
                  </a:cubicBezTo>
                  <a:cubicBezTo>
                    <a:pt x="342" y="425"/>
                    <a:pt x="381" y="413"/>
                    <a:pt x="418" y="397"/>
                  </a:cubicBezTo>
                  <a:cubicBezTo>
                    <a:pt x="438" y="389"/>
                    <a:pt x="458" y="382"/>
                    <a:pt x="478" y="376"/>
                  </a:cubicBezTo>
                  <a:cubicBezTo>
                    <a:pt x="495" y="371"/>
                    <a:pt x="510" y="363"/>
                    <a:pt x="526" y="357"/>
                  </a:cubicBezTo>
                  <a:cubicBezTo>
                    <a:pt x="527" y="357"/>
                    <a:pt x="528" y="357"/>
                    <a:pt x="529" y="356"/>
                  </a:cubicBezTo>
                  <a:cubicBezTo>
                    <a:pt x="529" y="356"/>
                    <a:pt x="530" y="356"/>
                    <a:pt x="530" y="356"/>
                  </a:cubicBezTo>
                  <a:cubicBezTo>
                    <a:pt x="530" y="358"/>
                    <a:pt x="529" y="360"/>
                    <a:pt x="529" y="362"/>
                  </a:cubicBezTo>
                  <a:cubicBezTo>
                    <a:pt x="510" y="368"/>
                    <a:pt x="492" y="376"/>
                    <a:pt x="473" y="382"/>
                  </a:cubicBezTo>
                  <a:cubicBezTo>
                    <a:pt x="453" y="388"/>
                    <a:pt x="433" y="397"/>
                    <a:pt x="414" y="405"/>
                  </a:cubicBezTo>
                  <a:cubicBezTo>
                    <a:pt x="394" y="413"/>
                    <a:pt x="374" y="421"/>
                    <a:pt x="354" y="429"/>
                  </a:cubicBezTo>
                  <a:cubicBezTo>
                    <a:pt x="338" y="435"/>
                    <a:pt x="322" y="440"/>
                    <a:pt x="306" y="447"/>
                  </a:cubicBezTo>
                  <a:moveTo>
                    <a:pt x="37" y="366"/>
                  </a:moveTo>
                  <a:cubicBezTo>
                    <a:pt x="37" y="366"/>
                    <a:pt x="37" y="365"/>
                    <a:pt x="39" y="364"/>
                  </a:cubicBezTo>
                  <a:cubicBezTo>
                    <a:pt x="42" y="361"/>
                    <a:pt x="46" y="358"/>
                    <a:pt x="50" y="355"/>
                  </a:cubicBezTo>
                  <a:cubicBezTo>
                    <a:pt x="50" y="357"/>
                    <a:pt x="50" y="358"/>
                    <a:pt x="50" y="360"/>
                  </a:cubicBezTo>
                  <a:cubicBezTo>
                    <a:pt x="49" y="360"/>
                    <a:pt x="47" y="360"/>
                    <a:pt x="46" y="361"/>
                  </a:cubicBezTo>
                  <a:cubicBezTo>
                    <a:pt x="43" y="362"/>
                    <a:pt x="42" y="363"/>
                    <a:pt x="40" y="364"/>
                  </a:cubicBezTo>
                  <a:cubicBezTo>
                    <a:pt x="38" y="365"/>
                    <a:pt x="37" y="366"/>
                    <a:pt x="37" y="366"/>
                  </a:cubicBezTo>
                  <a:moveTo>
                    <a:pt x="34" y="366"/>
                  </a:moveTo>
                  <a:cubicBezTo>
                    <a:pt x="34" y="363"/>
                    <a:pt x="34" y="361"/>
                    <a:pt x="33" y="358"/>
                  </a:cubicBezTo>
                  <a:cubicBezTo>
                    <a:pt x="37" y="355"/>
                    <a:pt x="42" y="353"/>
                    <a:pt x="47" y="352"/>
                  </a:cubicBezTo>
                  <a:cubicBezTo>
                    <a:pt x="48" y="352"/>
                    <a:pt x="50" y="351"/>
                    <a:pt x="51" y="351"/>
                  </a:cubicBezTo>
                  <a:cubicBezTo>
                    <a:pt x="51" y="351"/>
                    <a:pt x="51" y="352"/>
                    <a:pt x="51" y="352"/>
                  </a:cubicBezTo>
                  <a:cubicBezTo>
                    <a:pt x="49" y="354"/>
                    <a:pt x="48" y="355"/>
                    <a:pt x="47" y="356"/>
                  </a:cubicBezTo>
                  <a:cubicBezTo>
                    <a:pt x="42" y="359"/>
                    <a:pt x="38" y="362"/>
                    <a:pt x="34" y="366"/>
                  </a:cubicBezTo>
                  <a:moveTo>
                    <a:pt x="311" y="428"/>
                  </a:moveTo>
                  <a:cubicBezTo>
                    <a:pt x="327" y="419"/>
                    <a:pt x="345" y="415"/>
                    <a:pt x="362" y="408"/>
                  </a:cubicBezTo>
                  <a:cubicBezTo>
                    <a:pt x="381" y="401"/>
                    <a:pt x="401" y="392"/>
                    <a:pt x="421" y="386"/>
                  </a:cubicBezTo>
                  <a:cubicBezTo>
                    <a:pt x="433" y="382"/>
                    <a:pt x="445" y="377"/>
                    <a:pt x="456" y="373"/>
                  </a:cubicBezTo>
                  <a:cubicBezTo>
                    <a:pt x="464" y="370"/>
                    <a:pt x="472" y="368"/>
                    <a:pt x="480" y="365"/>
                  </a:cubicBezTo>
                  <a:cubicBezTo>
                    <a:pt x="489" y="361"/>
                    <a:pt x="499" y="357"/>
                    <a:pt x="508" y="354"/>
                  </a:cubicBezTo>
                  <a:cubicBezTo>
                    <a:pt x="510" y="354"/>
                    <a:pt x="511" y="353"/>
                    <a:pt x="512" y="353"/>
                  </a:cubicBezTo>
                  <a:cubicBezTo>
                    <a:pt x="518" y="351"/>
                    <a:pt x="524" y="349"/>
                    <a:pt x="529" y="348"/>
                  </a:cubicBezTo>
                  <a:cubicBezTo>
                    <a:pt x="530" y="350"/>
                    <a:pt x="530" y="351"/>
                    <a:pt x="530" y="353"/>
                  </a:cubicBezTo>
                  <a:cubicBezTo>
                    <a:pt x="513" y="358"/>
                    <a:pt x="496" y="364"/>
                    <a:pt x="480" y="370"/>
                  </a:cubicBezTo>
                  <a:cubicBezTo>
                    <a:pt x="460" y="378"/>
                    <a:pt x="439" y="383"/>
                    <a:pt x="419" y="390"/>
                  </a:cubicBezTo>
                  <a:cubicBezTo>
                    <a:pt x="401" y="396"/>
                    <a:pt x="382" y="402"/>
                    <a:pt x="363" y="409"/>
                  </a:cubicBezTo>
                  <a:cubicBezTo>
                    <a:pt x="346" y="415"/>
                    <a:pt x="327" y="419"/>
                    <a:pt x="311" y="428"/>
                  </a:cubicBezTo>
                  <a:moveTo>
                    <a:pt x="78" y="347"/>
                  </a:moveTo>
                  <a:cubicBezTo>
                    <a:pt x="77" y="347"/>
                    <a:pt x="76" y="346"/>
                    <a:pt x="75" y="345"/>
                  </a:cubicBezTo>
                  <a:cubicBezTo>
                    <a:pt x="73" y="344"/>
                    <a:pt x="72" y="343"/>
                    <a:pt x="70" y="341"/>
                  </a:cubicBezTo>
                  <a:cubicBezTo>
                    <a:pt x="71" y="341"/>
                    <a:pt x="73" y="341"/>
                    <a:pt x="74" y="341"/>
                  </a:cubicBezTo>
                  <a:cubicBezTo>
                    <a:pt x="76" y="341"/>
                    <a:pt x="77" y="342"/>
                    <a:pt x="76" y="343"/>
                  </a:cubicBezTo>
                  <a:cubicBezTo>
                    <a:pt x="75" y="344"/>
                    <a:pt x="76" y="345"/>
                    <a:pt x="77" y="345"/>
                  </a:cubicBezTo>
                  <a:cubicBezTo>
                    <a:pt x="77" y="345"/>
                    <a:pt x="77" y="345"/>
                    <a:pt x="77" y="345"/>
                  </a:cubicBezTo>
                  <a:cubicBezTo>
                    <a:pt x="79" y="345"/>
                    <a:pt x="80" y="345"/>
                    <a:pt x="82" y="344"/>
                  </a:cubicBezTo>
                  <a:cubicBezTo>
                    <a:pt x="81" y="346"/>
                    <a:pt x="80" y="347"/>
                    <a:pt x="78" y="347"/>
                  </a:cubicBezTo>
                  <a:moveTo>
                    <a:pt x="322" y="412"/>
                  </a:moveTo>
                  <a:cubicBezTo>
                    <a:pt x="321" y="412"/>
                    <a:pt x="320" y="412"/>
                    <a:pt x="319" y="411"/>
                  </a:cubicBezTo>
                  <a:cubicBezTo>
                    <a:pt x="327" y="406"/>
                    <a:pt x="339" y="405"/>
                    <a:pt x="349" y="402"/>
                  </a:cubicBezTo>
                  <a:cubicBezTo>
                    <a:pt x="367" y="396"/>
                    <a:pt x="385" y="386"/>
                    <a:pt x="403" y="380"/>
                  </a:cubicBezTo>
                  <a:cubicBezTo>
                    <a:pt x="425" y="372"/>
                    <a:pt x="447" y="365"/>
                    <a:pt x="469" y="357"/>
                  </a:cubicBezTo>
                  <a:cubicBezTo>
                    <a:pt x="470" y="357"/>
                    <a:pt x="472" y="356"/>
                    <a:pt x="473" y="356"/>
                  </a:cubicBezTo>
                  <a:cubicBezTo>
                    <a:pt x="474" y="355"/>
                    <a:pt x="476" y="355"/>
                    <a:pt x="477" y="355"/>
                  </a:cubicBezTo>
                  <a:cubicBezTo>
                    <a:pt x="494" y="351"/>
                    <a:pt x="511" y="347"/>
                    <a:pt x="526" y="340"/>
                  </a:cubicBezTo>
                  <a:cubicBezTo>
                    <a:pt x="527" y="342"/>
                    <a:pt x="528" y="344"/>
                    <a:pt x="529" y="346"/>
                  </a:cubicBezTo>
                  <a:cubicBezTo>
                    <a:pt x="527" y="346"/>
                    <a:pt x="525" y="347"/>
                    <a:pt x="524" y="347"/>
                  </a:cubicBezTo>
                  <a:cubicBezTo>
                    <a:pt x="523" y="347"/>
                    <a:pt x="523" y="347"/>
                    <a:pt x="522" y="347"/>
                  </a:cubicBezTo>
                  <a:cubicBezTo>
                    <a:pt x="496" y="355"/>
                    <a:pt x="470" y="365"/>
                    <a:pt x="444" y="375"/>
                  </a:cubicBezTo>
                  <a:cubicBezTo>
                    <a:pt x="432" y="378"/>
                    <a:pt x="420" y="382"/>
                    <a:pt x="408" y="385"/>
                  </a:cubicBezTo>
                  <a:cubicBezTo>
                    <a:pt x="386" y="392"/>
                    <a:pt x="365" y="398"/>
                    <a:pt x="345" y="406"/>
                  </a:cubicBezTo>
                  <a:cubicBezTo>
                    <a:pt x="340" y="407"/>
                    <a:pt x="335" y="409"/>
                    <a:pt x="331" y="410"/>
                  </a:cubicBezTo>
                  <a:cubicBezTo>
                    <a:pt x="329" y="410"/>
                    <a:pt x="328" y="411"/>
                    <a:pt x="326" y="411"/>
                  </a:cubicBezTo>
                  <a:cubicBezTo>
                    <a:pt x="325" y="412"/>
                    <a:pt x="324" y="412"/>
                    <a:pt x="322" y="412"/>
                  </a:cubicBezTo>
                  <a:moveTo>
                    <a:pt x="489" y="350"/>
                  </a:moveTo>
                  <a:cubicBezTo>
                    <a:pt x="492" y="349"/>
                    <a:pt x="495" y="348"/>
                    <a:pt x="497" y="347"/>
                  </a:cubicBezTo>
                  <a:cubicBezTo>
                    <a:pt x="502" y="346"/>
                    <a:pt x="507" y="344"/>
                    <a:pt x="512" y="343"/>
                  </a:cubicBezTo>
                  <a:cubicBezTo>
                    <a:pt x="513" y="343"/>
                    <a:pt x="521" y="340"/>
                    <a:pt x="521" y="340"/>
                  </a:cubicBezTo>
                  <a:cubicBezTo>
                    <a:pt x="521" y="340"/>
                    <a:pt x="520" y="341"/>
                    <a:pt x="517" y="342"/>
                  </a:cubicBezTo>
                  <a:cubicBezTo>
                    <a:pt x="508" y="345"/>
                    <a:pt x="499" y="348"/>
                    <a:pt x="489" y="350"/>
                  </a:cubicBezTo>
                  <a:moveTo>
                    <a:pt x="438" y="346"/>
                  </a:moveTo>
                  <a:cubicBezTo>
                    <a:pt x="449" y="343"/>
                    <a:pt x="459" y="340"/>
                    <a:pt x="470" y="337"/>
                  </a:cubicBezTo>
                  <a:cubicBezTo>
                    <a:pt x="473" y="336"/>
                    <a:pt x="476" y="335"/>
                    <a:pt x="478" y="335"/>
                  </a:cubicBezTo>
                  <a:cubicBezTo>
                    <a:pt x="465" y="339"/>
                    <a:pt x="452" y="342"/>
                    <a:pt x="438" y="346"/>
                  </a:cubicBezTo>
                  <a:moveTo>
                    <a:pt x="500" y="338"/>
                  </a:moveTo>
                  <a:cubicBezTo>
                    <a:pt x="505" y="336"/>
                    <a:pt x="510" y="335"/>
                    <a:pt x="516" y="334"/>
                  </a:cubicBezTo>
                  <a:cubicBezTo>
                    <a:pt x="510" y="335"/>
                    <a:pt x="505" y="336"/>
                    <a:pt x="500" y="338"/>
                  </a:cubicBezTo>
                  <a:moveTo>
                    <a:pt x="516" y="333"/>
                  </a:moveTo>
                  <a:cubicBezTo>
                    <a:pt x="516" y="333"/>
                    <a:pt x="516" y="333"/>
                    <a:pt x="516" y="333"/>
                  </a:cubicBezTo>
                  <a:cubicBezTo>
                    <a:pt x="516" y="333"/>
                    <a:pt x="516" y="333"/>
                    <a:pt x="516" y="333"/>
                  </a:cubicBezTo>
                  <a:moveTo>
                    <a:pt x="321" y="405"/>
                  </a:moveTo>
                  <a:cubicBezTo>
                    <a:pt x="322" y="403"/>
                    <a:pt x="322" y="403"/>
                    <a:pt x="322" y="403"/>
                  </a:cubicBezTo>
                  <a:cubicBezTo>
                    <a:pt x="324" y="402"/>
                    <a:pt x="329" y="400"/>
                    <a:pt x="330" y="399"/>
                  </a:cubicBezTo>
                  <a:cubicBezTo>
                    <a:pt x="340" y="394"/>
                    <a:pt x="351" y="389"/>
                    <a:pt x="361" y="385"/>
                  </a:cubicBezTo>
                  <a:cubicBezTo>
                    <a:pt x="383" y="376"/>
                    <a:pt x="404" y="368"/>
                    <a:pt x="425" y="361"/>
                  </a:cubicBezTo>
                  <a:cubicBezTo>
                    <a:pt x="433" y="358"/>
                    <a:pt x="440" y="356"/>
                    <a:pt x="448" y="354"/>
                  </a:cubicBezTo>
                  <a:cubicBezTo>
                    <a:pt x="473" y="348"/>
                    <a:pt x="498" y="343"/>
                    <a:pt x="521" y="333"/>
                  </a:cubicBezTo>
                  <a:cubicBezTo>
                    <a:pt x="523" y="334"/>
                    <a:pt x="524" y="336"/>
                    <a:pt x="525" y="338"/>
                  </a:cubicBezTo>
                  <a:cubicBezTo>
                    <a:pt x="504" y="342"/>
                    <a:pt x="483" y="349"/>
                    <a:pt x="462" y="356"/>
                  </a:cubicBezTo>
                  <a:cubicBezTo>
                    <a:pt x="461" y="357"/>
                    <a:pt x="460" y="357"/>
                    <a:pt x="459" y="357"/>
                  </a:cubicBezTo>
                  <a:cubicBezTo>
                    <a:pt x="419" y="368"/>
                    <a:pt x="378" y="379"/>
                    <a:pt x="341" y="397"/>
                  </a:cubicBezTo>
                  <a:cubicBezTo>
                    <a:pt x="335" y="400"/>
                    <a:pt x="330" y="402"/>
                    <a:pt x="324" y="404"/>
                  </a:cubicBezTo>
                  <a:cubicBezTo>
                    <a:pt x="322" y="404"/>
                    <a:pt x="322" y="404"/>
                    <a:pt x="321" y="405"/>
                  </a:cubicBezTo>
                  <a:moveTo>
                    <a:pt x="70" y="339"/>
                  </a:moveTo>
                  <a:cubicBezTo>
                    <a:pt x="70" y="339"/>
                    <a:pt x="70" y="339"/>
                    <a:pt x="73" y="337"/>
                  </a:cubicBezTo>
                  <a:cubicBezTo>
                    <a:pt x="77" y="334"/>
                    <a:pt x="81" y="331"/>
                    <a:pt x="85" y="328"/>
                  </a:cubicBezTo>
                  <a:cubicBezTo>
                    <a:pt x="85" y="331"/>
                    <a:pt x="84" y="337"/>
                    <a:pt x="83" y="341"/>
                  </a:cubicBezTo>
                  <a:cubicBezTo>
                    <a:pt x="82" y="342"/>
                    <a:pt x="81" y="342"/>
                    <a:pt x="80" y="342"/>
                  </a:cubicBezTo>
                  <a:cubicBezTo>
                    <a:pt x="80" y="342"/>
                    <a:pt x="81" y="341"/>
                    <a:pt x="82" y="339"/>
                  </a:cubicBezTo>
                  <a:cubicBezTo>
                    <a:pt x="83" y="338"/>
                    <a:pt x="82" y="337"/>
                    <a:pt x="81" y="337"/>
                  </a:cubicBezTo>
                  <a:cubicBezTo>
                    <a:pt x="81" y="337"/>
                    <a:pt x="81" y="337"/>
                    <a:pt x="81" y="337"/>
                  </a:cubicBezTo>
                  <a:cubicBezTo>
                    <a:pt x="79" y="337"/>
                    <a:pt x="77" y="338"/>
                    <a:pt x="75" y="338"/>
                  </a:cubicBezTo>
                  <a:cubicBezTo>
                    <a:pt x="73" y="339"/>
                    <a:pt x="71" y="339"/>
                    <a:pt x="70" y="339"/>
                  </a:cubicBezTo>
                  <a:moveTo>
                    <a:pt x="33" y="355"/>
                  </a:moveTo>
                  <a:cubicBezTo>
                    <a:pt x="33" y="353"/>
                    <a:pt x="32" y="351"/>
                    <a:pt x="32" y="349"/>
                  </a:cubicBezTo>
                  <a:cubicBezTo>
                    <a:pt x="44" y="346"/>
                    <a:pt x="55" y="340"/>
                    <a:pt x="66" y="334"/>
                  </a:cubicBezTo>
                  <a:cubicBezTo>
                    <a:pt x="70" y="332"/>
                    <a:pt x="74" y="330"/>
                    <a:pt x="78" y="329"/>
                  </a:cubicBezTo>
                  <a:cubicBezTo>
                    <a:pt x="81" y="328"/>
                    <a:pt x="82" y="327"/>
                    <a:pt x="83" y="327"/>
                  </a:cubicBezTo>
                  <a:cubicBezTo>
                    <a:pt x="83" y="327"/>
                    <a:pt x="82" y="328"/>
                    <a:pt x="79" y="330"/>
                  </a:cubicBezTo>
                  <a:cubicBezTo>
                    <a:pt x="75" y="333"/>
                    <a:pt x="71" y="336"/>
                    <a:pt x="66" y="339"/>
                  </a:cubicBezTo>
                  <a:cubicBezTo>
                    <a:pt x="65" y="338"/>
                    <a:pt x="64" y="338"/>
                    <a:pt x="63" y="338"/>
                  </a:cubicBezTo>
                  <a:cubicBezTo>
                    <a:pt x="62" y="338"/>
                    <a:pt x="61" y="338"/>
                    <a:pt x="59" y="339"/>
                  </a:cubicBezTo>
                  <a:cubicBezTo>
                    <a:pt x="56" y="341"/>
                    <a:pt x="53" y="345"/>
                    <a:pt x="52" y="349"/>
                  </a:cubicBezTo>
                  <a:cubicBezTo>
                    <a:pt x="45" y="350"/>
                    <a:pt x="39" y="352"/>
                    <a:pt x="33" y="355"/>
                  </a:cubicBezTo>
                  <a:moveTo>
                    <a:pt x="327" y="392"/>
                  </a:moveTo>
                  <a:cubicBezTo>
                    <a:pt x="328" y="391"/>
                    <a:pt x="328" y="390"/>
                    <a:pt x="328" y="389"/>
                  </a:cubicBezTo>
                  <a:cubicBezTo>
                    <a:pt x="332" y="387"/>
                    <a:pt x="335" y="385"/>
                    <a:pt x="339" y="383"/>
                  </a:cubicBezTo>
                  <a:cubicBezTo>
                    <a:pt x="358" y="373"/>
                    <a:pt x="378" y="366"/>
                    <a:pt x="399" y="360"/>
                  </a:cubicBezTo>
                  <a:cubicBezTo>
                    <a:pt x="437" y="347"/>
                    <a:pt x="478" y="340"/>
                    <a:pt x="515" y="323"/>
                  </a:cubicBezTo>
                  <a:cubicBezTo>
                    <a:pt x="516" y="326"/>
                    <a:pt x="518" y="328"/>
                    <a:pt x="520" y="331"/>
                  </a:cubicBezTo>
                  <a:cubicBezTo>
                    <a:pt x="503" y="334"/>
                    <a:pt x="487" y="340"/>
                    <a:pt x="471" y="345"/>
                  </a:cubicBezTo>
                  <a:cubicBezTo>
                    <a:pt x="470" y="346"/>
                    <a:pt x="469" y="346"/>
                    <a:pt x="468" y="346"/>
                  </a:cubicBezTo>
                  <a:cubicBezTo>
                    <a:pt x="430" y="355"/>
                    <a:pt x="393" y="366"/>
                    <a:pt x="357" y="379"/>
                  </a:cubicBezTo>
                  <a:cubicBezTo>
                    <a:pt x="349" y="382"/>
                    <a:pt x="341" y="387"/>
                    <a:pt x="332" y="390"/>
                  </a:cubicBezTo>
                  <a:cubicBezTo>
                    <a:pt x="331" y="390"/>
                    <a:pt x="329" y="391"/>
                    <a:pt x="327" y="392"/>
                  </a:cubicBezTo>
                  <a:moveTo>
                    <a:pt x="333" y="376"/>
                  </a:moveTo>
                  <a:cubicBezTo>
                    <a:pt x="364" y="362"/>
                    <a:pt x="396" y="353"/>
                    <a:pt x="428" y="343"/>
                  </a:cubicBezTo>
                  <a:cubicBezTo>
                    <a:pt x="443" y="339"/>
                    <a:pt x="458" y="333"/>
                    <a:pt x="473" y="329"/>
                  </a:cubicBezTo>
                  <a:cubicBezTo>
                    <a:pt x="486" y="325"/>
                    <a:pt x="499" y="323"/>
                    <a:pt x="511" y="317"/>
                  </a:cubicBezTo>
                  <a:cubicBezTo>
                    <a:pt x="512" y="318"/>
                    <a:pt x="513" y="320"/>
                    <a:pt x="514" y="321"/>
                  </a:cubicBezTo>
                  <a:cubicBezTo>
                    <a:pt x="484" y="332"/>
                    <a:pt x="453" y="340"/>
                    <a:pt x="423" y="348"/>
                  </a:cubicBezTo>
                  <a:cubicBezTo>
                    <a:pt x="407" y="352"/>
                    <a:pt x="392" y="357"/>
                    <a:pt x="376" y="362"/>
                  </a:cubicBezTo>
                  <a:cubicBezTo>
                    <a:pt x="369" y="365"/>
                    <a:pt x="361" y="368"/>
                    <a:pt x="354" y="370"/>
                  </a:cubicBezTo>
                  <a:cubicBezTo>
                    <a:pt x="347" y="373"/>
                    <a:pt x="339" y="373"/>
                    <a:pt x="333" y="376"/>
                  </a:cubicBezTo>
                  <a:moveTo>
                    <a:pt x="35" y="347"/>
                  </a:moveTo>
                  <a:cubicBezTo>
                    <a:pt x="35" y="347"/>
                    <a:pt x="36" y="347"/>
                    <a:pt x="39" y="345"/>
                  </a:cubicBezTo>
                  <a:cubicBezTo>
                    <a:pt x="54" y="335"/>
                    <a:pt x="71" y="327"/>
                    <a:pt x="86" y="316"/>
                  </a:cubicBezTo>
                  <a:cubicBezTo>
                    <a:pt x="86" y="318"/>
                    <a:pt x="86" y="321"/>
                    <a:pt x="85" y="324"/>
                  </a:cubicBezTo>
                  <a:cubicBezTo>
                    <a:pt x="77" y="327"/>
                    <a:pt x="68" y="331"/>
                    <a:pt x="60" y="335"/>
                  </a:cubicBezTo>
                  <a:cubicBezTo>
                    <a:pt x="56" y="337"/>
                    <a:pt x="52" y="339"/>
                    <a:pt x="48" y="341"/>
                  </a:cubicBezTo>
                  <a:cubicBezTo>
                    <a:pt x="48" y="341"/>
                    <a:pt x="48" y="341"/>
                    <a:pt x="48" y="341"/>
                  </a:cubicBezTo>
                  <a:cubicBezTo>
                    <a:pt x="48" y="341"/>
                    <a:pt x="45" y="343"/>
                    <a:pt x="42" y="344"/>
                  </a:cubicBezTo>
                  <a:cubicBezTo>
                    <a:pt x="39" y="346"/>
                    <a:pt x="36" y="347"/>
                    <a:pt x="35" y="347"/>
                  </a:cubicBezTo>
                  <a:moveTo>
                    <a:pt x="635" y="324"/>
                  </a:moveTo>
                  <a:cubicBezTo>
                    <a:pt x="634" y="323"/>
                    <a:pt x="633" y="321"/>
                    <a:pt x="633" y="320"/>
                  </a:cubicBezTo>
                  <a:cubicBezTo>
                    <a:pt x="633" y="319"/>
                    <a:pt x="634" y="317"/>
                    <a:pt x="635" y="315"/>
                  </a:cubicBezTo>
                  <a:cubicBezTo>
                    <a:pt x="635" y="317"/>
                    <a:pt x="635" y="319"/>
                    <a:pt x="635" y="321"/>
                  </a:cubicBezTo>
                  <a:cubicBezTo>
                    <a:pt x="635" y="322"/>
                    <a:pt x="635" y="323"/>
                    <a:pt x="635" y="324"/>
                  </a:cubicBezTo>
                  <a:moveTo>
                    <a:pt x="32" y="335"/>
                  </a:moveTo>
                  <a:cubicBezTo>
                    <a:pt x="40" y="334"/>
                    <a:pt x="47" y="331"/>
                    <a:pt x="54" y="328"/>
                  </a:cubicBezTo>
                  <a:cubicBezTo>
                    <a:pt x="64" y="323"/>
                    <a:pt x="75" y="319"/>
                    <a:pt x="86" y="314"/>
                  </a:cubicBezTo>
                  <a:cubicBezTo>
                    <a:pt x="86" y="314"/>
                    <a:pt x="86" y="314"/>
                    <a:pt x="86" y="314"/>
                  </a:cubicBezTo>
                  <a:cubicBezTo>
                    <a:pt x="67" y="323"/>
                    <a:pt x="50" y="335"/>
                    <a:pt x="32" y="347"/>
                  </a:cubicBezTo>
                  <a:cubicBezTo>
                    <a:pt x="32" y="343"/>
                    <a:pt x="31" y="339"/>
                    <a:pt x="31" y="335"/>
                  </a:cubicBezTo>
                  <a:cubicBezTo>
                    <a:pt x="32" y="335"/>
                    <a:pt x="32" y="335"/>
                    <a:pt x="32" y="335"/>
                  </a:cubicBezTo>
                  <a:moveTo>
                    <a:pt x="329" y="361"/>
                  </a:moveTo>
                  <a:cubicBezTo>
                    <a:pt x="328" y="358"/>
                    <a:pt x="328" y="355"/>
                    <a:pt x="328" y="352"/>
                  </a:cubicBezTo>
                  <a:cubicBezTo>
                    <a:pt x="359" y="346"/>
                    <a:pt x="388" y="333"/>
                    <a:pt x="417" y="325"/>
                  </a:cubicBezTo>
                  <a:cubicBezTo>
                    <a:pt x="433" y="320"/>
                    <a:pt x="449" y="317"/>
                    <a:pt x="465" y="312"/>
                  </a:cubicBezTo>
                  <a:cubicBezTo>
                    <a:pt x="465" y="312"/>
                    <a:pt x="466" y="312"/>
                    <a:pt x="466" y="312"/>
                  </a:cubicBezTo>
                  <a:cubicBezTo>
                    <a:pt x="464" y="313"/>
                    <a:pt x="461" y="314"/>
                    <a:pt x="459" y="315"/>
                  </a:cubicBezTo>
                  <a:cubicBezTo>
                    <a:pt x="443" y="320"/>
                    <a:pt x="427" y="324"/>
                    <a:pt x="411" y="330"/>
                  </a:cubicBezTo>
                  <a:cubicBezTo>
                    <a:pt x="396" y="335"/>
                    <a:pt x="381" y="341"/>
                    <a:pt x="366" y="346"/>
                  </a:cubicBezTo>
                  <a:cubicBezTo>
                    <a:pt x="353" y="351"/>
                    <a:pt x="340" y="355"/>
                    <a:pt x="329" y="361"/>
                  </a:cubicBezTo>
                  <a:moveTo>
                    <a:pt x="330" y="375"/>
                  </a:moveTo>
                  <a:cubicBezTo>
                    <a:pt x="330" y="372"/>
                    <a:pt x="330" y="368"/>
                    <a:pt x="329" y="365"/>
                  </a:cubicBezTo>
                  <a:cubicBezTo>
                    <a:pt x="335" y="363"/>
                    <a:pt x="339" y="361"/>
                    <a:pt x="345" y="359"/>
                  </a:cubicBezTo>
                  <a:cubicBezTo>
                    <a:pt x="354" y="355"/>
                    <a:pt x="363" y="352"/>
                    <a:pt x="373" y="350"/>
                  </a:cubicBezTo>
                  <a:cubicBezTo>
                    <a:pt x="391" y="345"/>
                    <a:pt x="410" y="339"/>
                    <a:pt x="428" y="334"/>
                  </a:cubicBezTo>
                  <a:cubicBezTo>
                    <a:pt x="447" y="328"/>
                    <a:pt x="466" y="323"/>
                    <a:pt x="485" y="318"/>
                  </a:cubicBezTo>
                  <a:cubicBezTo>
                    <a:pt x="493" y="316"/>
                    <a:pt x="502" y="315"/>
                    <a:pt x="510" y="311"/>
                  </a:cubicBezTo>
                  <a:cubicBezTo>
                    <a:pt x="510" y="312"/>
                    <a:pt x="510" y="313"/>
                    <a:pt x="511" y="314"/>
                  </a:cubicBezTo>
                  <a:cubicBezTo>
                    <a:pt x="497" y="321"/>
                    <a:pt x="483" y="324"/>
                    <a:pt x="468" y="328"/>
                  </a:cubicBezTo>
                  <a:cubicBezTo>
                    <a:pt x="451" y="333"/>
                    <a:pt x="434" y="339"/>
                    <a:pt x="417" y="344"/>
                  </a:cubicBezTo>
                  <a:cubicBezTo>
                    <a:pt x="387" y="353"/>
                    <a:pt x="358" y="363"/>
                    <a:pt x="330" y="375"/>
                  </a:cubicBezTo>
                  <a:moveTo>
                    <a:pt x="631" y="317"/>
                  </a:moveTo>
                  <a:cubicBezTo>
                    <a:pt x="630" y="315"/>
                    <a:pt x="629" y="313"/>
                    <a:pt x="628" y="311"/>
                  </a:cubicBezTo>
                  <a:cubicBezTo>
                    <a:pt x="630" y="311"/>
                    <a:pt x="630" y="311"/>
                    <a:pt x="633" y="310"/>
                  </a:cubicBezTo>
                  <a:cubicBezTo>
                    <a:pt x="633" y="310"/>
                    <a:pt x="633" y="310"/>
                    <a:pt x="633" y="310"/>
                  </a:cubicBezTo>
                  <a:cubicBezTo>
                    <a:pt x="633" y="310"/>
                    <a:pt x="632" y="314"/>
                    <a:pt x="631" y="317"/>
                  </a:cubicBezTo>
                  <a:moveTo>
                    <a:pt x="534" y="311"/>
                  </a:moveTo>
                  <a:cubicBezTo>
                    <a:pt x="540" y="311"/>
                    <a:pt x="546" y="309"/>
                    <a:pt x="552" y="308"/>
                  </a:cubicBezTo>
                  <a:cubicBezTo>
                    <a:pt x="554" y="308"/>
                    <a:pt x="557" y="307"/>
                    <a:pt x="560" y="307"/>
                  </a:cubicBezTo>
                  <a:cubicBezTo>
                    <a:pt x="560" y="307"/>
                    <a:pt x="566" y="305"/>
                    <a:pt x="569" y="305"/>
                  </a:cubicBezTo>
                  <a:cubicBezTo>
                    <a:pt x="570" y="305"/>
                    <a:pt x="571" y="306"/>
                    <a:pt x="569" y="308"/>
                  </a:cubicBezTo>
                  <a:cubicBezTo>
                    <a:pt x="565" y="310"/>
                    <a:pt x="561" y="311"/>
                    <a:pt x="556" y="313"/>
                  </a:cubicBezTo>
                  <a:cubicBezTo>
                    <a:pt x="552" y="313"/>
                    <a:pt x="548" y="314"/>
                    <a:pt x="546" y="314"/>
                  </a:cubicBezTo>
                  <a:cubicBezTo>
                    <a:pt x="545" y="314"/>
                    <a:pt x="545" y="314"/>
                    <a:pt x="544" y="314"/>
                  </a:cubicBezTo>
                  <a:cubicBezTo>
                    <a:pt x="540" y="314"/>
                    <a:pt x="536" y="313"/>
                    <a:pt x="534" y="311"/>
                  </a:cubicBezTo>
                  <a:cubicBezTo>
                    <a:pt x="534" y="311"/>
                    <a:pt x="534" y="311"/>
                    <a:pt x="534" y="311"/>
                  </a:cubicBezTo>
                  <a:moveTo>
                    <a:pt x="626" y="309"/>
                  </a:moveTo>
                  <a:cubicBezTo>
                    <a:pt x="625" y="307"/>
                    <a:pt x="624" y="306"/>
                    <a:pt x="623" y="304"/>
                  </a:cubicBezTo>
                  <a:cubicBezTo>
                    <a:pt x="622" y="303"/>
                    <a:pt x="622" y="303"/>
                    <a:pt x="622" y="303"/>
                  </a:cubicBezTo>
                  <a:cubicBezTo>
                    <a:pt x="624" y="303"/>
                    <a:pt x="625" y="303"/>
                    <a:pt x="626" y="303"/>
                  </a:cubicBezTo>
                  <a:cubicBezTo>
                    <a:pt x="628" y="303"/>
                    <a:pt x="629" y="304"/>
                    <a:pt x="626" y="309"/>
                  </a:cubicBezTo>
                  <a:moveTo>
                    <a:pt x="335" y="325"/>
                  </a:moveTo>
                  <a:cubicBezTo>
                    <a:pt x="336" y="323"/>
                    <a:pt x="337" y="321"/>
                    <a:pt x="338" y="318"/>
                  </a:cubicBezTo>
                  <a:cubicBezTo>
                    <a:pt x="349" y="318"/>
                    <a:pt x="359" y="315"/>
                    <a:pt x="370" y="311"/>
                  </a:cubicBezTo>
                  <a:cubicBezTo>
                    <a:pt x="381" y="307"/>
                    <a:pt x="393" y="304"/>
                    <a:pt x="404" y="301"/>
                  </a:cubicBezTo>
                  <a:cubicBezTo>
                    <a:pt x="393" y="305"/>
                    <a:pt x="382" y="310"/>
                    <a:pt x="371" y="314"/>
                  </a:cubicBezTo>
                  <a:cubicBezTo>
                    <a:pt x="359" y="319"/>
                    <a:pt x="347" y="320"/>
                    <a:pt x="335" y="325"/>
                  </a:cubicBezTo>
                  <a:moveTo>
                    <a:pt x="35" y="332"/>
                  </a:moveTo>
                  <a:cubicBezTo>
                    <a:pt x="35" y="332"/>
                    <a:pt x="35" y="332"/>
                    <a:pt x="35" y="332"/>
                  </a:cubicBezTo>
                  <a:cubicBezTo>
                    <a:pt x="42" y="324"/>
                    <a:pt x="57" y="319"/>
                    <a:pt x="66" y="314"/>
                  </a:cubicBezTo>
                  <a:cubicBezTo>
                    <a:pt x="75" y="310"/>
                    <a:pt x="83" y="305"/>
                    <a:pt x="91" y="299"/>
                  </a:cubicBezTo>
                  <a:cubicBezTo>
                    <a:pt x="90" y="301"/>
                    <a:pt x="88" y="303"/>
                    <a:pt x="88" y="306"/>
                  </a:cubicBezTo>
                  <a:cubicBezTo>
                    <a:pt x="87" y="308"/>
                    <a:pt x="87" y="309"/>
                    <a:pt x="86" y="311"/>
                  </a:cubicBezTo>
                  <a:cubicBezTo>
                    <a:pt x="78" y="315"/>
                    <a:pt x="69" y="318"/>
                    <a:pt x="60" y="322"/>
                  </a:cubicBezTo>
                  <a:cubicBezTo>
                    <a:pt x="56" y="324"/>
                    <a:pt x="53" y="326"/>
                    <a:pt x="49" y="328"/>
                  </a:cubicBezTo>
                  <a:cubicBezTo>
                    <a:pt x="49" y="328"/>
                    <a:pt x="49" y="328"/>
                    <a:pt x="49" y="328"/>
                  </a:cubicBezTo>
                  <a:cubicBezTo>
                    <a:pt x="49" y="328"/>
                    <a:pt x="46" y="329"/>
                    <a:pt x="43" y="330"/>
                  </a:cubicBezTo>
                  <a:cubicBezTo>
                    <a:pt x="39" y="331"/>
                    <a:pt x="36" y="332"/>
                    <a:pt x="35" y="332"/>
                  </a:cubicBezTo>
                  <a:moveTo>
                    <a:pt x="328" y="348"/>
                  </a:moveTo>
                  <a:cubicBezTo>
                    <a:pt x="329" y="345"/>
                    <a:pt x="329" y="342"/>
                    <a:pt x="330" y="339"/>
                  </a:cubicBezTo>
                  <a:cubicBezTo>
                    <a:pt x="358" y="326"/>
                    <a:pt x="388" y="319"/>
                    <a:pt x="418" y="311"/>
                  </a:cubicBezTo>
                  <a:cubicBezTo>
                    <a:pt x="433" y="307"/>
                    <a:pt x="447" y="302"/>
                    <a:pt x="462" y="299"/>
                  </a:cubicBezTo>
                  <a:cubicBezTo>
                    <a:pt x="465" y="298"/>
                    <a:pt x="467" y="297"/>
                    <a:pt x="470" y="297"/>
                  </a:cubicBezTo>
                  <a:cubicBezTo>
                    <a:pt x="448" y="304"/>
                    <a:pt x="427" y="310"/>
                    <a:pt x="406" y="317"/>
                  </a:cubicBezTo>
                  <a:cubicBezTo>
                    <a:pt x="379" y="326"/>
                    <a:pt x="353" y="335"/>
                    <a:pt x="328" y="348"/>
                  </a:cubicBezTo>
                  <a:moveTo>
                    <a:pt x="32" y="324"/>
                  </a:moveTo>
                  <a:cubicBezTo>
                    <a:pt x="54" y="319"/>
                    <a:pt x="73" y="309"/>
                    <a:pt x="92" y="297"/>
                  </a:cubicBezTo>
                  <a:cubicBezTo>
                    <a:pt x="80" y="304"/>
                    <a:pt x="68" y="311"/>
                    <a:pt x="56" y="317"/>
                  </a:cubicBezTo>
                  <a:cubicBezTo>
                    <a:pt x="47" y="322"/>
                    <a:pt x="38" y="326"/>
                    <a:pt x="31" y="333"/>
                  </a:cubicBezTo>
                  <a:cubicBezTo>
                    <a:pt x="31" y="330"/>
                    <a:pt x="31" y="327"/>
                    <a:pt x="31" y="324"/>
                  </a:cubicBezTo>
                  <a:cubicBezTo>
                    <a:pt x="32" y="324"/>
                    <a:pt x="32" y="324"/>
                    <a:pt x="32" y="324"/>
                  </a:cubicBezTo>
                  <a:moveTo>
                    <a:pt x="93" y="296"/>
                  </a:moveTo>
                  <a:cubicBezTo>
                    <a:pt x="93" y="296"/>
                    <a:pt x="93" y="296"/>
                    <a:pt x="93" y="296"/>
                  </a:cubicBezTo>
                  <a:cubicBezTo>
                    <a:pt x="93" y="296"/>
                    <a:pt x="93" y="296"/>
                    <a:pt x="93" y="296"/>
                  </a:cubicBezTo>
                  <a:moveTo>
                    <a:pt x="329" y="363"/>
                  </a:moveTo>
                  <a:cubicBezTo>
                    <a:pt x="329" y="363"/>
                    <a:pt x="329" y="363"/>
                    <a:pt x="329" y="363"/>
                  </a:cubicBezTo>
                  <a:cubicBezTo>
                    <a:pt x="331" y="362"/>
                    <a:pt x="336" y="360"/>
                    <a:pt x="338" y="359"/>
                  </a:cubicBezTo>
                  <a:cubicBezTo>
                    <a:pt x="347" y="354"/>
                    <a:pt x="357" y="352"/>
                    <a:pt x="366" y="348"/>
                  </a:cubicBezTo>
                  <a:cubicBezTo>
                    <a:pt x="383" y="342"/>
                    <a:pt x="399" y="336"/>
                    <a:pt x="416" y="330"/>
                  </a:cubicBezTo>
                  <a:cubicBezTo>
                    <a:pt x="432" y="325"/>
                    <a:pt x="448" y="320"/>
                    <a:pt x="464" y="315"/>
                  </a:cubicBezTo>
                  <a:cubicBezTo>
                    <a:pt x="479" y="310"/>
                    <a:pt x="494" y="302"/>
                    <a:pt x="509" y="296"/>
                  </a:cubicBezTo>
                  <a:cubicBezTo>
                    <a:pt x="509" y="296"/>
                    <a:pt x="509" y="296"/>
                    <a:pt x="509" y="296"/>
                  </a:cubicBezTo>
                  <a:cubicBezTo>
                    <a:pt x="509" y="300"/>
                    <a:pt x="509" y="303"/>
                    <a:pt x="509" y="307"/>
                  </a:cubicBezTo>
                  <a:cubicBezTo>
                    <a:pt x="508" y="308"/>
                    <a:pt x="507" y="308"/>
                    <a:pt x="506" y="308"/>
                  </a:cubicBezTo>
                  <a:cubicBezTo>
                    <a:pt x="505" y="309"/>
                    <a:pt x="505" y="310"/>
                    <a:pt x="506" y="310"/>
                  </a:cubicBezTo>
                  <a:cubicBezTo>
                    <a:pt x="503" y="312"/>
                    <a:pt x="499" y="313"/>
                    <a:pt x="498" y="313"/>
                  </a:cubicBezTo>
                  <a:cubicBezTo>
                    <a:pt x="491" y="315"/>
                    <a:pt x="485" y="316"/>
                    <a:pt x="479" y="318"/>
                  </a:cubicBezTo>
                  <a:cubicBezTo>
                    <a:pt x="462" y="322"/>
                    <a:pt x="445" y="327"/>
                    <a:pt x="427" y="332"/>
                  </a:cubicBezTo>
                  <a:cubicBezTo>
                    <a:pt x="397" y="340"/>
                    <a:pt x="364" y="347"/>
                    <a:pt x="336" y="360"/>
                  </a:cubicBezTo>
                  <a:cubicBezTo>
                    <a:pt x="332" y="362"/>
                    <a:pt x="330" y="363"/>
                    <a:pt x="329" y="363"/>
                  </a:cubicBezTo>
                  <a:moveTo>
                    <a:pt x="620" y="301"/>
                  </a:moveTo>
                  <a:cubicBezTo>
                    <a:pt x="618" y="299"/>
                    <a:pt x="616" y="297"/>
                    <a:pt x="614" y="296"/>
                  </a:cubicBezTo>
                  <a:cubicBezTo>
                    <a:pt x="617" y="295"/>
                    <a:pt x="621" y="295"/>
                    <a:pt x="624" y="295"/>
                  </a:cubicBezTo>
                  <a:cubicBezTo>
                    <a:pt x="625" y="295"/>
                    <a:pt x="625" y="295"/>
                    <a:pt x="626" y="295"/>
                  </a:cubicBezTo>
                  <a:cubicBezTo>
                    <a:pt x="624" y="296"/>
                    <a:pt x="621" y="299"/>
                    <a:pt x="620" y="301"/>
                  </a:cubicBezTo>
                  <a:moveTo>
                    <a:pt x="534" y="298"/>
                  </a:moveTo>
                  <a:cubicBezTo>
                    <a:pt x="543" y="298"/>
                    <a:pt x="553" y="295"/>
                    <a:pt x="563" y="293"/>
                  </a:cubicBezTo>
                  <a:cubicBezTo>
                    <a:pt x="566" y="293"/>
                    <a:pt x="568" y="292"/>
                    <a:pt x="569" y="292"/>
                  </a:cubicBezTo>
                  <a:cubicBezTo>
                    <a:pt x="573" y="292"/>
                    <a:pt x="567" y="294"/>
                    <a:pt x="564" y="296"/>
                  </a:cubicBezTo>
                  <a:cubicBezTo>
                    <a:pt x="559" y="299"/>
                    <a:pt x="554" y="300"/>
                    <a:pt x="549" y="302"/>
                  </a:cubicBezTo>
                  <a:cubicBezTo>
                    <a:pt x="543" y="303"/>
                    <a:pt x="536" y="305"/>
                    <a:pt x="530" y="306"/>
                  </a:cubicBezTo>
                  <a:cubicBezTo>
                    <a:pt x="529" y="304"/>
                    <a:pt x="528" y="301"/>
                    <a:pt x="528" y="297"/>
                  </a:cubicBezTo>
                  <a:cubicBezTo>
                    <a:pt x="530" y="298"/>
                    <a:pt x="532" y="298"/>
                    <a:pt x="534" y="298"/>
                  </a:cubicBezTo>
                  <a:moveTo>
                    <a:pt x="532" y="309"/>
                  </a:moveTo>
                  <a:cubicBezTo>
                    <a:pt x="531" y="308"/>
                    <a:pt x="531" y="308"/>
                    <a:pt x="531" y="308"/>
                  </a:cubicBezTo>
                  <a:cubicBezTo>
                    <a:pt x="533" y="308"/>
                    <a:pt x="537" y="307"/>
                    <a:pt x="537" y="307"/>
                  </a:cubicBezTo>
                  <a:cubicBezTo>
                    <a:pt x="550" y="304"/>
                    <a:pt x="564" y="301"/>
                    <a:pt x="574" y="292"/>
                  </a:cubicBezTo>
                  <a:cubicBezTo>
                    <a:pt x="575" y="292"/>
                    <a:pt x="575" y="292"/>
                    <a:pt x="575" y="292"/>
                  </a:cubicBezTo>
                  <a:cubicBezTo>
                    <a:pt x="575" y="293"/>
                    <a:pt x="575" y="293"/>
                    <a:pt x="576" y="294"/>
                  </a:cubicBezTo>
                  <a:cubicBezTo>
                    <a:pt x="577" y="298"/>
                    <a:pt x="577" y="301"/>
                    <a:pt x="575" y="303"/>
                  </a:cubicBezTo>
                  <a:cubicBezTo>
                    <a:pt x="575" y="303"/>
                    <a:pt x="575" y="303"/>
                    <a:pt x="575" y="303"/>
                  </a:cubicBezTo>
                  <a:cubicBezTo>
                    <a:pt x="575" y="303"/>
                    <a:pt x="574" y="303"/>
                    <a:pt x="574" y="303"/>
                  </a:cubicBezTo>
                  <a:cubicBezTo>
                    <a:pt x="565" y="304"/>
                    <a:pt x="556" y="305"/>
                    <a:pt x="548" y="307"/>
                  </a:cubicBezTo>
                  <a:cubicBezTo>
                    <a:pt x="543" y="308"/>
                    <a:pt x="538" y="309"/>
                    <a:pt x="532" y="309"/>
                  </a:cubicBezTo>
                  <a:cubicBezTo>
                    <a:pt x="532" y="309"/>
                    <a:pt x="532" y="309"/>
                    <a:pt x="532" y="309"/>
                  </a:cubicBezTo>
                  <a:moveTo>
                    <a:pt x="500" y="290"/>
                  </a:moveTo>
                  <a:cubicBezTo>
                    <a:pt x="502" y="290"/>
                    <a:pt x="503" y="289"/>
                    <a:pt x="503" y="288"/>
                  </a:cubicBezTo>
                  <a:cubicBezTo>
                    <a:pt x="505" y="288"/>
                    <a:pt x="506" y="287"/>
                    <a:pt x="508" y="287"/>
                  </a:cubicBezTo>
                  <a:cubicBezTo>
                    <a:pt x="508" y="286"/>
                    <a:pt x="508" y="286"/>
                    <a:pt x="508" y="286"/>
                  </a:cubicBezTo>
                  <a:cubicBezTo>
                    <a:pt x="509" y="289"/>
                    <a:pt x="509" y="292"/>
                    <a:pt x="509" y="294"/>
                  </a:cubicBezTo>
                  <a:cubicBezTo>
                    <a:pt x="508" y="294"/>
                    <a:pt x="508" y="294"/>
                    <a:pt x="508" y="294"/>
                  </a:cubicBezTo>
                  <a:cubicBezTo>
                    <a:pt x="495" y="298"/>
                    <a:pt x="482" y="304"/>
                    <a:pt x="469" y="309"/>
                  </a:cubicBezTo>
                  <a:cubicBezTo>
                    <a:pt x="454" y="314"/>
                    <a:pt x="438" y="317"/>
                    <a:pt x="422" y="321"/>
                  </a:cubicBezTo>
                  <a:cubicBezTo>
                    <a:pt x="392" y="329"/>
                    <a:pt x="364" y="341"/>
                    <a:pt x="334" y="349"/>
                  </a:cubicBezTo>
                  <a:cubicBezTo>
                    <a:pt x="331" y="349"/>
                    <a:pt x="330" y="350"/>
                    <a:pt x="329" y="350"/>
                  </a:cubicBezTo>
                  <a:cubicBezTo>
                    <a:pt x="328" y="350"/>
                    <a:pt x="336" y="346"/>
                    <a:pt x="338" y="345"/>
                  </a:cubicBezTo>
                  <a:cubicBezTo>
                    <a:pt x="347" y="341"/>
                    <a:pt x="357" y="337"/>
                    <a:pt x="367" y="333"/>
                  </a:cubicBezTo>
                  <a:cubicBezTo>
                    <a:pt x="381" y="327"/>
                    <a:pt x="397" y="323"/>
                    <a:pt x="412" y="318"/>
                  </a:cubicBezTo>
                  <a:cubicBezTo>
                    <a:pt x="441" y="308"/>
                    <a:pt x="470" y="299"/>
                    <a:pt x="498" y="290"/>
                  </a:cubicBezTo>
                  <a:cubicBezTo>
                    <a:pt x="499" y="290"/>
                    <a:pt x="499" y="290"/>
                    <a:pt x="500" y="290"/>
                  </a:cubicBezTo>
                  <a:moveTo>
                    <a:pt x="612" y="293"/>
                  </a:moveTo>
                  <a:cubicBezTo>
                    <a:pt x="610" y="292"/>
                    <a:pt x="608" y="290"/>
                    <a:pt x="607" y="288"/>
                  </a:cubicBezTo>
                  <a:cubicBezTo>
                    <a:pt x="611" y="288"/>
                    <a:pt x="615" y="287"/>
                    <a:pt x="620" y="286"/>
                  </a:cubicBezTo>
                  <a:cubicBezTo>
                    <a:pt x="623" y="288"/>
                    <a:pt x="623" y="289"/>
                    <a:pt x="619" y="290"/>
                  </a:cubicBezTo>
                  <a:cubicBezTo>
                    <a:pt x="617" y="291"/>
                    <a:pt x="614" y="292"/>
                    <a:pt x="612" y="293"/>
                  </a:cubicBezTo>
                  <a:moveTo>
                    <a:pt x="531" y="296"/>
                  </a:moveTo>
                  <a:cubicBezTo>
                    <a:pt x="529" y="296"/>
                    <a:pt x="529" y="296"/>
                    <a:pt x="528" y="296"/>
                  </a:cubicBezTo>
                  <a:cubicBezTo>
                    <a:pt x="528" y="295"/>
                    <a:pt x="528" y="294"/>
                    <a:pt x="528" y="293"/>
                  </a:cubicBezTo>
                  <a:cubicBezTo>
                    <a:pt x="530" y="292"/>
                    <a:pt x="534" y="291"/>
                    <a:pt x="536" y="290"/>
                  </a:cubicBezTo>
                  <a:cubicBezTo>
                    <a:pt x="547" y="287"/>
                    <a:pt x="560" y="289"/>
                    <a:pt x="570" y="282"/>
                  </a:cubicBezTo>
                  <a:cubicBezTo>
                    <a:pt x="571" y="285"/>
                    <a:pt x="573" y="288"/>
                    <a:pt x="574" y="290"/>
                  </a:cubicBezTo>
                  <a:cubicBezTo>
                    <a:pt x="574" y="290"/>
                    <a:pt x="574" y="290"/>
                    <a:pt x="574" y="290"/>
                  </a:cubicBezTo>
                  <a:cubicBezTo>
                    <a:pt x="574" y="290"/>
                    <a:pt x="573" y="290"/>
                    <a:pt x="573" y="290"/>
                  </a:cubicBezTo>
                  <a:cubicBezTo>
                    <a:pt x="565" y="290"/>
                    <a:pt x="557" y="292"/>
                    <a:pt x="549" y="294"/>
                  </a:cubicBezTo>
                  <a:cubicBezTo>
                    <a:pt x="544" y="295"/>
                    <a:pt x="539" y="295"/>
                    <a:pt x="533" y="296"/>
                  </a:cubicBezTo>
                  <a:cubicBezTo>
                    <a:pt x="532" y="296"/>
                    <a:pt x="531" y="296"/>
                    <a:pt x="531" y="296"/>
                  </a:cubicBezTo>
                  <a:moveTo>
                    <a:pt x="531" y="286"/>
                  </a:moveTo>
                  <a:cubicBezTo>
                    <a:pt x="535" y="286"/>
                    <a:pt x="539" y="286"/>
                    <a:pt x="544" y="285"/>
                  </a:cubicBezTo>
                  <a:cubicBezTo>
                    <a:pt x="548" y="284"/>
                    <a:pt x="552" y="283"/>
                    <a:pt x="556" y="282"/>
                  </a:cubicBezTo>
                  <a:cubicBezTo>
                    <a:pt x="558" y="282"/>
                    <a:pt x="563" y="281"/>
                    <a:pt x="566" y="281"/>
                  </a:cubicBezTo>
                  <a:cubicBezTo>
                    <a:pt x="568" y="281"/>
                    <a:pt x="568" y="282"/>
                    <a:pt x="562" y="284"/>
                  </a:cubicBezTo>
                  <a:cubicBezTo>
                    <a:pt x="551" y="288"/>
                    <a:pt x="538" y="285"/>
                    <a:pt x="528" y="290"/>
                  </a:cubicBezTo>
                  <a:cubicBezTo>
                    <a:pt x="528" y="289"/>
                    <a:pt x="528" y="287"/>
                    <a:pt x="528" y="286"/>
                  </a:cubicBezTo>
                  <a:cubicBezTo>
                    <a:pt x="529" y="286"/>
                    <a:pt x="530" y="286"/>
                    <a:pt x="531" y="286"/>
                  </a:cubicBezTo>
                  <a:moveTo>
                    <a:pt x="31" y="322"/>
                  </a:moveTo>
                  <a:cubicBezTo>
                    <a:pt x="31" y="317"/>
                    <a:pt x="31" y="313"/>
                    <a:pt x="31" y="308"/>
                  </a:cubicBezTo>
                  <a:cubicBezTo>
                    <a:pt x="46" y="305"/>
                    <a:pt x="59" y="298"/>
                    <a:pt x="72" y="292"/>
                  </a:cubicBezTo>
                  <a:cubicBezTo>
                    <a:pt x="77" y="290"/>
                    <a:pt x="81" y="289"/>
                    <a:pt x="85" y="287"/>
                  </a:cubicBezTo>
                  <a:cubicBezTo>
                    <a:pt x="89" y="285"/>
                    <a:pt x="93" y="283"/>
                    <a:pt x="98" y="282"/>
                  </a:cubicBezTo>
                  <a:cubicBezTo>
                    <a:pt x="99" y="281"/>
                    <a:pt x="99" y="281"/>
                    <a:pt x="100" y="281"/>
                  </a:cubicBezTo>
                  <a:cubicBezTo>
                    <a:pt x="100" y="281"/>
                    <a:pt x="99" y="281"/>
                    <a:pt x="98" y="282"/>
                  </a:cubicBezTo>
                  <a:cubicBezTo>
                    <a:pt x="87" y="289"/>
                    <a:pt x="74" y="293"/>
                    <a:pt x="63" y="300"/>
                  </a:cubicBezTo>
                  <a:cubicBezTo>
                    <a:pt x="52" y="307"/>
                    <a:pt x="41" y="314"/>
                    <a:pt x="31" y="322"/>
                  </a:cubicBezTo>
                  <a:moveTo>
                    <a:pt x="331" y="336"/>
                  </a:moveTo>
                  <a:cubicBezTo>
                    <a:pt x="332" y="334"/>
                    <a:pt x="332" y="332"/>
                    <a:pt x="333" y="330"/>
                  </a:cubicBezTo>
                  <a:cubicBezTo>
                    <a:pt x="344" y="329"/>
                    <a:pt x="355" y="326"/>
                    <a:pt x="365" y="322"/>
                  </a:cubicBezTo>
                  <a:cubicBezTo>
                    <a:pt x="380" y="318"/>
                    <a:pt x="395" y="315"/>
                    <a:pt x="410" y="311"/>
                  </a:cubicBezTo>
                  <a:cubicBezTo>
                    <a:pt x="442" y="301"/>
                    <a:pt x="475" y="291"/>
                    <a:pt x="507" y="280"/>
                  </a:cubicBezTo>
                  <a:cubicBezTo>
                    <a:pt x="507" y="282"/>
                    <a:pt x="507" y="283"/>
                    <a:pt x="508" y="284"/>
                  </a:cubicBezTo>
                  <a:cubicBezTo>
                    <a:pt x="507" y="284"/>
                    <a:pt x="507" y="284"/>
                    <a:pt x="507" y="284"/>
                  </a:cubicBezTo>
                  <a:cubicBezTo>
                    <a:pt x="476" y="294"/>
                    <a:pt x="444" y="302"/>
                    <a:pt x="413" y="311"/>
                  </a:cubicBezTo>
                  <a:cubicBezTo>
                    <a:pt x="385" y="318"/>
                    <a:pt x="357" y="324"/>
                    <a:pt x="331" y="336"/>
                  </a:cubicBezTo>
                  <a:moveTo>
                    <a:pt x="36" y="321"/>
                  </a:moveTo>
                  <a:cubicBezTo>
                    <a:pt x="35" y="321"/>
                    <a:pt x="37" y="320"/>
                    <a:pt x="43" y="315"/>
                  </a:cubicBezTo>
                  <a:cubicBezTo>
                    <a:pt x="63" y="301"/>
                    <a:pt x="86" y="293"/>
                    <a:pt x="106" y="279"/>
                  </a:cubicBezTo>
                  <a:cubicBezTo>
                    <a:pt x="106" y="284"/>
                    <a:pt x="102" y="290"/>
                    <a:pt x="98" y="293"/>
                  </a:cubicBezTo>
                  <a:cubicBezTo>
                    <a:pt x="98" y="293"/>
                    <a:pt x="98" y="293"/>
                    <a:pt x="98" y="293"/>
                  </a:cubicBezTo>
                  <a:cubicBezTo>
                    <a:pt x="98" y="293"/>
                    <a:pt x="97" y="293"/>
                    <a:pt x="97" y="293"/>
                  </a:cubicBezTo>
                  <a:cubicBezTo>
                    <a:pt x="87" y="297"/>
                    <a:pt x="78" y="304"/>
                    <a:pt x="68" y="309"/>
                  </a:cubicBezTo>
                  <a:cubicBezTo>
                    <a:pt x="60" y="312"/>
                    <a:pt x="53" y="315"/>
                    <a:pt x="45" y="318"/>
                  </a:cubicBezTo>
                  <a:cubicBezTo>
                    <a:pt x="41" y="319"/>
                    <a:pt x="37" y="321"/>
                    <a:pt x="36" y="321"/>
                  </a:cubicBezTo>
                  <a:moveTo>
                    <a:pt x="605" y="287"/>
                  </a:moveTo>
                  <a:cubicBezTo>
                    <a:pt x="604" y="286"/>
                    <a:pt x="603" y="284"/>
                    <a:pt x="602" y="283"/>
                  </a:cubicBezTo>
                  <a:cubicBezTo>
                    <a:pt x="602" y="283"/>
                    <a:pt x="602" y="283"/>
                    <a:pt x="602" y="283"/>
                  </a:cubicBezTo>
                  <a:cubicBezTo>
                    <a:pt x="608" y="283"/>
                    <a:pt x="613" y="281"/>
                    <a:pt x="619" y="279"/>
                  </a:cubicBezTo>
                  <a:cubicBezTo>
                    <a:pt x="621" y="279"/>
                    <a:pt x="622" y="279"/>
                    <a:pt x="622" y="279"/>
                  </a:cubicBezTo>
                  <a:cubicBezTo>
                    <a:pt x="623" y="279"/>
                    <a:pt x="617" y="281"/>
                    <a:pt x="616" y="281"/>
                  </a:cubicBezTo>
                  <a:cubicBezTo>
                    <a:pt x="612" y="283"/>
                    <a:pt x="609" y="284"/>
                    <a:pt x="606" y="287"/>
                  </a:cubicBezTo>
                  <a:cubicBezTo>
                    <a:pt x="605" y="287"/>
                    <a:pt x="605" y="287"/>
                    <a:pt x="605" y="287"/>
                  </a:cubicBezTo>
                  <a:moveTo>
                    <a:pt x="342" y="303"/>
                  </a:moveTo>
                  <a:cubicBezTo>
                    <a:pt x="342" y="300"/>
                    <a:pt x="342" y="297"/>
                    <a:pt x="342" y="294"/>
                  </a:cubicBezTo>
                  <a:cubicBezTo>
                    <a:pt x="365" y="294"/>
                    <a:pt x="390" y="285"/>
                    <a:pt x="412" y="279"/>
                  </a:cubicBezTo>
                  <a:cubicBezTo>
                    <a:pt x="417" y="278"/>
                    <a:pt x="422" y="276"/>
                    <a:pt x="428" y="275"/>
                  </a:cubicBezTo>
                  <a:cubicBezTo>
                    <a:pt x="423" y="277"/>
                    <a:pt x="417" y="279"/>
                    <a:pt x="412" y="281"/>
                  </a:cubicBezTo>
                  <a:cubicBezTo>
                    <a:pt x="396" y="286"/>
                    <a:pt x="381" y="289"/>
                    <a:pt x="366" y="295"/>
                  </a:cubicBezTo>
                  <a:cubicBezTo>
                    <a:pt x="358" y="298"/>
                    <a:pt x="350" y="299"/>
                    <a:pt x="342" y="303"/>
                  </a:cubicBezTo>
                  <a:moveTo>
                    <a:pt x="342" y="308"/>
                  </a:moveTo>
                  <a:cubicBezTo>
                    <a:pt x="351" y="308"/>
                    <a:pt x="359" y="305"/>
                    <a:pt x="367" y="301"/>
                  </a:cubicBezTo>
                  <a:cubicBezTo>
                    <a:pt x="380" y="296"/>
                    <a:pt x="392" y="293"/>
                    <a:pt x="405" y="291"/>
                  </a:cubicBezTo>
                  <a:cubicBezTo>
                    <a:pt x="427" y="286"/>
                    <a:pt x="448" y="279"/>
                    <a:pt x="469" y="273"/>
                  </a:cubicBezTo>
                  <a:cubicBezTo>
                    <a:pt x="454" y="280"/>
                    <a:pt x="436" y="283"/>
                    <a:pt x="419" y="288"/>
                  </a:cubicBezTo>
                  <a:cubicBezTo>
                    <a:pt x="404" y="293"/>
                    <a:pt x="389" y="298"/>
                    <a:pt x="374" y="303"/>
                  </a:cubicBezTo>
                  <a:cubicBezTo>
                    <a:pt x="363" y="307"/>
                    <a:pt x="351" y="309"/>
                    <a:pt x="340" y="314"/>
                  </a:cubicBezTo>
                  <a:cubicBezTo>
                    <a:pt x="340" y="312"/>
                    <a:pt x="341" y="310"/>
                    <a:pt x="341" y="308"/>
                  </a:cubicBezTo>
                  <a:cubicBezTo>
                    <a:pt x="341" y="308"/>
                    <a:pt x="342" y="308"/>
                    <a:pt x="342" y="308"/>
                  </a:cubicBezTo>
                  <a:moveTo>
                    <a:pt x="335" y="328"/>
                  </a:moveTo>
                  <a:cubicBezTo>
                    <a:pt x="334" y="328"/>
                    <a:pt x="334" y="328"/>
                    <a:pt x="334" y="328"/>
                  </a:cubicBezTo>
                  <a:cubicBezTo>
                    <a:pt x="334" y="327"/>
                    <a:pt x="334" y="327"/>
                    <a:pt x="334" y="327"/>
                  </a:cubicBezTo>
                  <a:cubicBezTo>
                    <a:pt x="335" y="327"/>
                    <a:pt x="339" y="326"/>
                    <a:pt x="345" y="324"/>
                  </a:cubicBezTo>
                  <a:cubicBezTo>
                    <a:pt x="364" y="318"/>
                    <a:pt x="383" y="313"/>
                    <a:pt x="401" y="305"/>
                  </a:cubicBezTo>
                  <a:cubicBezTo>
                    <a:pt x="411" y="300"/>
                    <a:pt x="422" y="297"/>
                    <a:pt x="432" y="293"/>
                  </a:cubicBezTo>
                  <a:cubicBezTo>
                    <a:pt x="456" y="287"/>
                    <a:pt x="480" y="280"/>
                    <a:pt x="503" y="272"/>
                  </a:cubicBezTo>
                  <a:cubicBezTo>
                    <a:pt x="504" y="274"/>
                    <a:pt x="505" y="276"/>
                    <a:pt x="506" y="278"/>
                  </a:cubicBezTo>
                  <a:cubicBezTo>
                    <a:pt x="464" y="293"/>
                    <a:pt x="421" y="306"/>
                    <a:pt x="378" y="317"/>
                  </a:cubicBezTo>
                  <a:cubicBezTo>
                    <a:pt x="369" y="319"/>
                    <a:pt x="360" y="322"/>
                    <a:pt x="351" y="325"/>
                  </a:cubicBezTo>
                  <a:cubicBezTo>
                    <a:pt x="345" y="326"/>
                    <a:pt x="337" y="328"/>
                    <a:pt x="335" y="328"/>
                  </a:cubicBezTo>
                  <a:moveTo>
                    <a:pt x="529" y="284"/>
                  </a:moveTo>
                  <a:cubicBezTo>
                    <a:pt x="528" y="284"/>
                    <a:pt x="529" y="284"/>
                    <a:pt x="533" y="283"/>
                  </a:cubicBezTo>
                  <a:cubicBezTo>
                    <a:pt x="537" y="282"/>
                    <a:pt x="542" y="281"/>
                    <a:pt x="546" y="279"/>
                  </a:cubicBezTo>
                  <a:cubicBezTo>
                    <a:pt x="552" y="277"/>
                    <a:pt x="557" y="275"/>
                    <a:pt x="562" y="272"/>
                  </a:cubicBezTo>
                  <a:cubicBezTo>
                    <a:pt x="563" y="272"/>
                    <a:pt x="563" y="273"/>
                    <a:pt x="564" y="274"/>
                  </a:cubicBezTo>
                  <a:cubicBezTo>
                    <a:pt x="565" y="275"/>
                    <a:pt x="566" y="277"/>
                    <a:pt x="567" y="278"/>
                  </a:cubicBezTo>
                  <a:cubicBezTo>
                    <a:pt x="555" y="280"/>
                    <a:pt x="543" y="284"/>
                    <a:pt x="531" y="284"/>
                  </a:cubicBezTo>
                  <a:cubicBezTo>
                    <a:pt x="530" y="284"/>
                    <a:pt x="529" y="284"/>
                    <a:pt x="529" y="284"/>
                  </a:cubicBezTo>
                  <a:moveTo>
                    <a:pt x="483" y="277"/>
                  </a:moveTo>
                  <a:cubicBezTo>
                    <a:pt x="485" y="276"/>
                    <a:pt x="487" y="275"/>
                    <a:pt x="488" y="275"/>
                  </a:cubicBezTo>
                  <a:cubicBezTo>
                    <a:pt x="491" y="274"/>
                    <a:pt x="495" y="273"/>
                    <a:pt x="498" y="272"/>
                  </a:cubicBezTo>
                  <a:cubicBezTo>
                    <a:pt x="493" y="274"/>
                    <a:pt x="488" y="275"/>
                    <a:pt x="483" y="277"/>
                  </a:cubicBezTo>
                  <a:moveTo>
                    <a:pt x="498" y="272"/>
                  </a:moveTo>
                  <a:cubicBezTo>
                    <a:pt x="498" y="272"/>
                    <a:pt x="498" y="272"/>
                    <a:pt x="498" y="272"/>
                  </a:cubicBezTo>
                  <a:cubicBezTo>
                    <a:pt x="498" y="272"/>
                    <a:pt x="498" y="272"/>
                    <a:pt x="498" y="272"/>
                  </a:cubicBezTo>
                  <a:moveTo>
                    <a:pt x="528" y="282"/>
                  </a:moveTo>
                  <a:cubicBezTo>
                    <a:pt x="528" y="282"/>
                    <a:pt x="528" y="281"/>
                    <a:pt x="528" y="280"/>
                  </a:cubicBezTo>
                  <a:cubicBezTo>
                    <a:pt x="528" y="279"/>
                    <a:pt x="528" y="279"/>
                    <a:pt x="528" y="278"/>
                  </a:cubicBezTo>
                  <a:cubicBezTo>
                    <a:pt x="532" y="278"/>
                    <a:pt x="536" y="277"/>
                    <a:pt x="539" y="276"/>
                  </a:cubicBezTo>
                  <a:cubicBezTo>
                    <a:pt x="544" y="274"/>
                    <a:pt x="555" y="274"/>
                    <a:pt x="559" y="272"/>
                  </a:cubicBezTo>
                  <a:cubicBezTo>
                    <a:pt x="550" y="277"/>
                    <a:pt x="538" y="280"/>
                    <a:pt x="528" y="282"/>
                  </a:cubicBezTo>
                  <a:moveTo>
                    <a:pt x="35" y="305"/>
                  </a:moveTo>
                  <a:cubicBezTo>
                    <a:pt x="40" y="304"/>
                    <a:pt x="46" y="298"/>
                    <a:pt x="50" y="296"/>
                  </a:cubicBezTo>
                  <a:cubicBezTo>
                    <a:pt x="56" y="293"/>
                    <a:pt x="61" y="290"/>
                    <a:pt x="67" y="287"/>
                  </a:cubicBezTo>
                  <a:cubicBezTo>
                    <a:pt x="78" y="281"/>
                    <a:pt x="89" y="275"/>
                    <a:pt x="100" y="269"/>
                  </a:cubicBezTo>
                  <a:cubicBezTo>
                    <a:pt x="101" y="270"/>
                    <a:pt x="102" y="272"/>
                    <a:pt x="103" y="273"/>
                  </a:cubicBezTo>
                  <a:cubicBezTo>
                    <a:pt x="104" y="274"/>
                    <a:pt x="105" y="276"/>
                    <a:pt x="105" y="277"/>
                  </a:cubicBezTo>
                  <a:cubicBezTo>
                    <a:pt x="81" y="284"/>
                    <a:pt x="59" y="298"/>
                    <a:pt x="35" y="305"/>
                  </a:cubicBezTo>
                  <a:moveTo>
                    <a:pt x="32" y="305"/>
                  </a:moveTo>
                  <a:cubicBezTo>
                    <a:pt x="32" y="302"/>
                    <a:pt x="32" y="299"/>
                    <a:pt x="33" y="295"/>
                  </a:cubicBezTo>
                  <a:cubicBezTo>
                    <a:pt x="33" y="295"/>
                    <a:pt x="33" y="295"/>
                    <a:pt x="33" y="295"/>
                  </a:cubicBezTo>
                  <a:cubicBezTo>
                    <a:pt x="44" y="290"/>
                    <a:pt x="56" y="286"/>
                    <a:pt x="67" y="281"/>
                  </a:cubicBezTo>
                  <a:cubicBezTo>
                    <a:pt x="73" y="279"/>
                    <a:pt x="79" y="276"/>
                    <a:pt x="85" y="273"/>
                  </a:cubicBezTo>
                  <a:cubicBezTo>
                    <a:pt x="87" y="273"/>
                    <a:pt x="96" y="268"/>
                    <a:pt x="97" y="268"/>
                  </a:cubicBezTo>
                  <a:cubicBezTo>
                    <a:pt x="97" y="268"/>
                    <a:pt x="96" y="268"/>
                    <a:pt x="92" y="271"/>
                  </a:cubicBezTo>
                  <a:cubicBezTo>
                    <a:pt x="72" y="282"/>
                    <a:pt x="50" y="291"/>
                    <a:pt x="32" y="305"/>
                  </a:cubicBezTo>
                  <a:moveTo>
                    <a:pt x="596" y="273"/>
                  </a:moveTo>
                  <a:cubicBezTo>
                    <a:pt x="605" y="273"/>
                    <a:pt x="613" y="270"/>
                    <a:pt x="621" y="267"/>
                  </a:cubicBezTo>
                  <a:cubicBezTo>
                    <a:pt x="623" y="266"/>
                    <a:pt x="624" y="266"/>
                    <a:pt x="624" y="266"/>
                  </a:cubicBezTo>
                  <a:cubicBezTo>
                    <a:pt x="626" y="266"/>
                    <a:pt x="616" y="271"/>
                    <a:pt x="614" y="272"/>
                  </a:cubicBezTo>
                  <a:cubicBezTo>
                    <a:pt x="610" y="275"/>
                    <a:pt x="605" y="278"/>
                    <a:pt x="600" y="280"/>
                  </a:cubicBezTo>
                  <a:cubicBezTo>
                    <a:pt x="599" y="278"/>
                    <a:pt x="597" y="276"/>
                    <a:pt x="596" y="273"/>
                  </a:cubicBezTo>
                  <a:cubicBezTo>
                    <a:pt x="596" y="273"/>
                    <a:pt x="596" y="273"/>
                    <a:pt x="596" y="273"/>
                  </a:cubicBezTo>
                  <a:moveTo>
                    <a:pt x="529" y="276"/>
                  </a:moveTo>
                  <a:cubicBezTo>
                    <a:pt x="528" y="276"/>
                    <a:pt x="535" y="273"/>
                    <a:pt x="537" y="272"/>
                  </a:cubicBezTo>
                  <a:cubicBezTo>
                    <a:pt x="544" y="269"/>
                    <a:pt x="550" y="267"/>
                    <a:pt x="557" y="265"/>
                  </a:cubicBezTo>
                  <a:cubicBezTo>
                    <a:pt x="558" y="266"/>
                    <a:pt x="559" y="268"/>
                    <a:pt x="560" y="269"/>
                  </a:cubicBezTo>
                  <a:cubicBezTo>
                    <a:pt x="551" y="270"/>
                    <a:pt x="543" y="273"/>
                    <a:pt x="534" y="275"/>
                  </a:cubicBezTo>
                  <a:cubicBezTo>
                    <a:pt x="531" y="276"/>
                    <a:pt x="530" y="276"/>
                    <a:pt x="529" y="276"/>
                  </a:cubicBezTo>
                  <a:moveTo>
                    <a:pt x="604" y="281"/>
                  </a:moveTo>
                  <a:cubicBezTo>
                    <a:pt x="603" y="281"/>
                    <a:pt x="604" y="281"/>
                    <a:pt x="607" y="279"/>
                  </a:cubicBezTo>
                  <a:cubicBezTo>
                    <a:pt x="615" y="275"/>
                    <a:pt x="622" y="270"/>
                    <a:pt x="628" y="264"/>
                  </a:cubicBezTo>
                  <a:cubicBezTo>
                    <a:pt x="628" y="264"/>
                    <a:pt x="628" y="264"/>
                    <a:pt x="628" y="264"/>
                  </a:cubicBezTo>
                  <a:cubicBezTo>
                    <a:pt x="631" y="278"/>
                    <a:pt x="633" y="293"/>
                    <a:pt x="634" y="308"/>
                  </a:cubicBezTo>
                  <a:cubicBezTo>
                    <a:pt x="633" y="308"/>
                    <a:pt x="633" y="308"/>
                    <a:pt x="632" y="308"/>
                  </a:cubicBezTo>
                  <a:cubicBezTo>
                    <a:pt x="629" y="308"/>
                    <a:pt x="631" y="305"/>
                    <a:pt x="632" y="300"/>
                  </a:cubicBezTo>
                  <a:cubicBezTo>
                    <a:pt x="632" y="299"/>
                    <a:pt x="632" y="299"/>
                    <a:pt x="631" y="299"/>
                  </a:cubicBezTo>
                  <a:cubicBezTo>
                    <a:pt x="631" y="299"/>
                    <a:pt x="631" y="299"/>
                    <a:pt x="631" y="299"/>
                  </a:cubicBezTo>
                  <a:cubicBezTo>
                    <a:pt x="630" y="299"/>
                    <a:pt x="625" y="301"/>
                    <a:pt x="624" y="301"/>
                  </a:cubicBezTo>
                  <a:cubicBezTo>
                    <a:pt x="623" y="301"/>
                    <a:pt x="623" y="301"/>
                    <a:pt x="624" y="299"/>
                  </a:cubicBezTo>
                  <a:cubicBezTo>
                    <a:pt x="628" y="297"/>
                    <a:pt x="629" y="295"/>
                    <a:pt x="630" y="292"/>
                  </a:cubicBezTo>
                  <a:cubicBezTo>
                    <a:pt x="631" y="291"/>
                    <a:pt x="630" y="290"/>
                    <a:pt x="629" y="290"/>
                  </a:cubicBezTo>
                  <a:cubicBezTo>
                    <a:pt x="629" y="290"/>
                    <a:pt x="629" y="290"/>
                    <a:pt x="629" y="290"/>
                  </a:cubicBezTo>
                  <a:cubicBezTo>
                    <a:pt x="624" y="291"/>
                    <a:pt x="625" y="290"/>
                    <a:pt x="620" y="292"/>
                  </a:cubicBezTo>
                  <a:cubicBezTo>
                    <a:pt x="619" y="292"/>
                    <a:pt x="619" y="292"/>
                    <a:pt x="619" y="292"/>
                  </a:cubicBezTo>
                  <a:cubicBezTo>
                    <a:pt x="623" y="290"/>
                    <a:pt x="626" y="289"/>
                    <a:pt x="628" y="285"/>
                  </a:cubicBezTo>
                  <a:cubicBezTo>
                    <a:pt x="629" y="284"/>
                    <a:pt x="628" y="284"/>
                    <a:pt x="627" y="284"/>
                  </a:cubicBezTo>
                  <a:cubicBezTo>
                    <a:pt x="627" y="283"/>
                    <a:pt x="626" y="283"/>
                    <a:pt x="625" y="283"/>
                  </a:cubicBezTo>
                  <a:cubicBezTo>
                    <a:pt x="620" y="283"/>
                    <a:pt x="613" y="284"/>
                    <a:pt x="610" y="286"/>
                  </a:cubicBezTo>
                  <a:cubicBezTo>
                    <a:pt x="615" y="283"/>
                    <a:pt x="621" y="282"/>
                    <a:pt x="626" y="278"/>
                  </a:cubicBezTo>
                  <a:cubicBezTo>
                    <a:pt x="627" y="277"/>
                    <a:pt x="626" y="276"/>
                    <a:pt x="625" y="276"/>
                  </a:cubicBezTo>
                  <a:cubicBezTo>
                    <a:pt x="625" y="276"/>
                    <a:pt x="625" y="276"/>
                    <a:pt x="625" y="276"/>
                  </a:cubicBezTo>
                  <a:cubicBezTo>
                    <a:pt x="621" y="277"/>
                    <a:pt x="618" y="277"/>
                    <a:pt x="614" y="278"/>
                  </a:cubicBezTo>
                  <a:cubicBezTo>
                    <a:pt x="612" y="279"/>
                    <a:pt x="605" y="281"/>
                    <a:pt x="604" y="281"/>
                  </a:cubicBezTo>
                  <a:moveTo>
                    <a:pt x="529" y="267"/>
                  </a:moveTo>
                  <a:cubicBezTo>
                    <a:pt x="538" y="267"/>
                    <a:pt x="547" y="266"/>
                    <a:pt x="554" y="264"/>
                  </a:cubicBezTo>
                  <a:cubicBezTo>
                    <a:pt x="545" y="266"/>
                    <a:pt x="536" y="270"/>
                    <a:pt x="528" y="275"/>
                  </a:cubicBezTo>
                  <a:cubicBezTo>
                    <a:pt x="528" y="272"/>
                    <a:pt x="528" y="269"/>
                    <a:pt x="528" y="267"/>
                  </a:cubicBezTo>
                  <a:cubicBezTo>
                    <a:pt x="528" y="267"/>
                    <a:pt x="529" y="267"/>
                    <a:pt x="529" y="267"/>
                  </a:cubicBezTo>
                  <a:moveTo>
                    <a:pt x="339" y="316"/>
                  </a:moveTo>
                  <a:cubicBezTo>
                    <a:pt x="339" y="316"/>
                    <a:pt x="339" y="316"/>
                    <a:pt x="339" y="316"/>
                  </a:cubicBezTo>
                  <a:cubicBezTo>
                    <a:pt x="342" y="316"/>
                    <a:pt x="348" y="313"/>
                    <a:pt x="351" y="312"/>
                  </a:cubicBezTo>
                  <a:cubicBezTo>
                    <a:pt x="361" y="309"/>
                    <a:pt x="370" y="307"/>
                    <a:pt x="380" y="303"/>
                  </a:cubicBezTo>
                  <a:cubicBezTo>
                    <a:pt x="401" y="296"/>
                    <a:pt x="423" y="289"/>
                    <a:pt x="445" y="283"/>
                  </a:cubicBezTo>
                  <a:cubicBezTo>
                    <a:pt x="453" y="281"/>
                    <a:pt x="462" y="279"/>
                    <a:pt x="469" y="275"/>
                  </a:cubicBezTo>
                  <a:cubicBezTo>
                    <a:pt x="473" y="273"/>
                    <a:pt x="476" y="271"/>
                    <a:pt x="480" y="269"/>
                  </a:cubicBezTo>
                  <a:cubicBezTo>
                    <a:pt x="486" y="267"/>
                    <a:pt x="493" y="265"/>
                    <a:pt x="499" y="264"/>
                  </a:cubicBezTo>
                  <a:cubicBezTo>
                    <a:pt x="500" y="266"/>
                    <a:pt x="501" y="268"/>
                    <a:pt x="502" y="270"/>
                  </a:cubicBezTo>
                  <a:cubicBezTo>
                    <a:pt x="490" y="270"/>
                    <a:pt x="479" y="276"/>
                    <a:pt x="468" y="280"/>
                  </a:cubicBezTo>
                  <a:cubicBezTo>
                    <a:pt x="454" y="286"/>
                    <a:pt x="438" y="289"/>
                    <a:pt x="423" y="294"/>
                  </a:cubicBezTo>
                  <a:cubicBezTo>
                    <a:pt x="422" y="294"/>
                    <a:pt x="420" y="294"/>
                    <a:pt x="419" y="295"/>
                  </a:cubicBezTo>
                  <a:cubicBezTo>
                    <a:pt x="397" y="300"/>
                    <a:pt x="377" y="307"/>
                    <a:pt x="355" y="314"/>
                  </a:cubicBezTo>
                  <a:cubicBezTo>
                    <a:pt x="350" y="315"/>
                    <a:pt x="344" y="316"/>
                    <a:pt x="339" y="316"/>
                  </a:cubicBezTo>
                  <a:moveTo>
                    <a:pt x="33" y="292"/>
                  </a:moveTo>
                  <a:cubicBezTo>
                    <a:pt x="33" y="289"/>
                    <a:pt x="34" y="286"/>
                    <a:pt x="34" y="282"/>
                  </a:cubicBezTo>
                  <a:cubicBezTo>
                    <a:pt x="43" y="279"/>
                    <a:pt x="51" y="275"/>
                    <a:pt x="59" y="271"/>
                  </a:cubicBezTo>
                  <a:cubicBezTo>
                    <a:pt x="66" y="267"/>
                    <a:pt x="74" y="265"/>
                    <a:pt x="81" y="263"/>
                  </a:cubicBezTo>
                  <a:cubicBezTo>
                    <a:pt x="85" y="262"/>
                    <a:pt x="88" y="261"/>
                    <a:pt x="91" y="260"/>
                  </a:cubicBezTo>
                  <a:cubicBezTo>
                    <a:pt x="89" y="261"/>
                    <a:pt x="86" y="262"/>
                    <a:pt x="84" y="263"/>
                  </a:cubicBezTo>
                  <a:cubicBezTo>
                    <a:pt x="75" y="269"/>
                    <a:pt x="66" y="274"/>
                    <a:pt x="57" y="279"/>
                  </a:cubicBezTo>
                  <a:cubicBezTo>
                    <a:pt x="49" y="284"/>
                    <a:pt x="40" y="287"/>
                    <a:pt x="33" y="292"/>
                  </a:cubicBezTo>
                  <a:moveTo>
                    <a:pt x="535" y="257"/>
                  </a:moveTo>
                  <a:cubicBezTo>
                    <a:pt x="535" y="257"/>
                    <a:pt x="536" y="257"/>
                    <a:pt x="538" y="257"/>
                  </a:cubicBezTo>
                  <a:cubicBezTo>
                    <a:pt x="540" y="256"/>
                    <a:pt x="542" y="256"/>
                    <a:pt x="543" y="256"/>
                  </a:cubicBezTo>
                  <a:cubicBezTo>
                    <a:pt x="545" y="256"/>
                    <a:pt x="546" y="256"/>
                    <a:pt x="544" y="257"/>
                  </a:cubicBezTo>
                  <a:cubicBezTo>
                    <a:pt x="538" y="260"/>
                    <a:pt x="533" y="260"/>
                    <a:pt x="527" y="263"/>
                  </a:cubicBezTo>
                  <a:cubicBezTo>
                    <a:pt x="527" y="261"/>
                    <a:pt x="527" y="259"/>
                    <a:pt x="527" y="257"/>
                  </a:cubicBezTo>
                  <a:cubicBezTo>
                    <a:pt x="527" y="257"/>
                    <a:pt x="528" y="257"/>
                    <a:pt x="528" y="257"/>
                  </a:cubicBezTo>
                  <a:cubicBezTo>
                    <a:pt x="530" y="257"/>
                    <a:pt x="533" y="257"/>
                    <a:pt x="535" y="257"/>
                  </a:cubicBezTo>
                  <a:cubicBezTo>
                    <a:pt x="535" y="257"/>
                    <a:pt x="535" y="257"/>
                    <a:pt x="535" y="257"/>
                  </a:cubicBezTo>
                  <a:moveTo>
                    <a:pt x="531" y="265"/>
                  </a:moveTo>
                  <a:cubicBezTo>
                    <a:pt x="529" y="265"/>
                    <a:pt x="528" y="264"/>
                    <a:pt x="534" y="262"/>
                  </a:cubicBezTo>
                  <a:cubicBezTo>
                    <a:pt x="540" y="260"/>
                    <a:pt x="546" y="259"/>
                    <a:pt x="551" y="255"/>
                  </a:cubicBezTo>
                  <a:cubicBezTo>
                    <a:pt x="552" y="258"/>
                    <a:pt x="554" y="260"/>
                    <a:pt x="556" y="263"/>
                  </a:cubicBezTo>
                  <a:cubicBezTo>
                    <a:pt x="550" y="263"/>
                    <a:pt x="544" y="263"/>
                    <a:pt x="539" y="264"/>
                  </a:cubicBezTo>
                  <a:cubicBezTo>
                    <a:pt x="537" y="264"/>
                    <a:pt x="533" y="265"/>
                    <a:pt x="531" y="265"/>
                  </a:cubicBezTo>
                  <a:moveTo>
                    <a:pt x="594" y="271"/>
                  </a:moveTo>
                  <a:cubicBezTo>
                    <a:pt x="592" y="268"/>
                    <a:pt x="591" y="265"/>
                    <a:pt x="589" y="262"/>
                  </a:cubicBezTo>
                  <a:cubicBezTo>
                    <a:pt x="592" y="261"/>
                    <a:pt x="596" y="261"/>
                    <a:pt x="599" y="260"/>
                  </a:cubicBezTo>
                  <a:cubicBezTo>
                    <a:pt x="604" y="259"/>
                    <a:pt x="618" y="257"/>
                    <a:pt x="622" y="255"/>
                  </a:cubicBezTo>
                  <a:cubicBezTo>
                    <a:pt x="613" y="261"/>
                    <a:pt x="603" y="264"/>
                    <a:pt x="594" y="271"/>
                  </a:cubicBezTo>
                  <a:moveTo>
                    <a:pt x="597" y="271"/>
                  </a:moveTo>
                  <a:cubicBezTo>
                    <a:pt x="600" y="271"/>
                    <a:pt x="608" y="264"/>
                    <a:pt x="612" y="263"/>
                  </a:cubicBezTo>
                  <a:cubicBezTo>
                    <a:pt x="617" y="260"/>
                    <a:pt x="621" y="258"/>
                    <a:pt x="626" y="255"/>
                  </a:cubicBezTo>
                  <a:cubicBezTo>
                    <a:pt x="626" y="255"/>
                    <a:pt x="626" y="255"/>
                    <a:pt x="626" y="255"/>
                  </a:cubicBezTo>
                  <a:cubicBezTo>
                    <a:pt x="627" y="257"/>
                    <a:pt x="627" y="260"/>
                    <a:pt x="628" y="263"/>
                  </a:cubicBezTo>
                  <a:cubicBezTo>
                    <a:pt x="628" y="263"/>
                    <a:pt x="628" y="262"/>
                    <a:pt x="627" y="262"/>
                  </a:cubicBezTo>
                  <a:cubicBezTo>
                    <a:pt x="627" y="262"/>
                    <a:pt x="627" y="262"/>
                    <a:pt x="627" y="262"/>
                  </a:cubicBezTo>
                  <a:cubicBezTo>
                    <a:pt x="617" y="265"/>
                    <a:pt x="608" y="270"/>
                    <a:pt x="597" y="271"/>
                  </a:cubicBezTo>
                  <a:moveTo>
                    <a:pt x="342" y="306"/>
                  </a:moveTo>
                  <a:cubicBezTo>
                    <a:pt x="342" y="306"/>
                    <a:pt x="342" y="306"/>
                    <a:pt x="341" y="306"/>
                  </a:cubicBezTo>
                  <a:cubicBezTo>
                    <a:pt x="342" y="305"/>
                    <a:pt x="342" y="305"/>
                    <a:pt x="342" y="305"/>
                  </a:cubicBezTo>
                  <a:cubicBezTo>
                    <a:pt x="347" y="302"/>
                    <a:pt x="354" y="301"/>
                    <a:pt x="360" y="299"/>
                  </a:cubicBezTo>
                  <a:cubicBezTo>
                    <a:pt x="388" y="292"/>
                    <a:pt x="415" y="281"/>
                    <a:pt x="442" y="271"/>
                  </a:cubicBezTo>
                  <a:cubicBezTo>
                    <a:pt x="460" y="266"/>
                    <a:pt x="478" y="261"/>
                    <a:pt x="495" y="254"/>
                  </a:cubicBezTo>
                  <a:cubicBezTo>
                    <a:pt x="496" y="254"/>
                    <a:pt x="496" y="254"/>
                    <a:pt x="496" y="254"/>
                  </a:cubicBezTo>
                  <a:cubicBezTo>
                    <a:pt x="496" y="255"/>
                    <a:pt x="496" y="257"/>
                    <a:pt x="497" y="258"/>
                  </a:cubicBezTo>
                  <a:cubicBezTo>
                    <a:pt x="497" y="259"/>
                    <a:pt x="498" y="260"/>
                    <a:pt x="498" y="262"/>
                  </a:cubicBezTo>
                  <a:cubicBezTo>
                    <a:pt x="492" y="262"/>
                    <a:pt x="486" y="264"/>
                    <a:pt x="481" y="267"/>
                  </a:cubicBezTo>
                  <a:cubicBezTo>
                    <a:pt x="464" y="272"/>
                    <a:pt x="448" y="279"/>
                    <a:pt x="431" y="283"/>
                  </a:cubicBezTo>
                  <a:cubicBezTo>
                    <a:pt x="412" y="287"/>
                    <a:pt x="392" y="289"/>
                    <a:pt x="374" y="296"/>
                  </a:cubicBezTo>
                  <a:cubicBezTo>
                    <a:pt x="367" y="299"/>
                    <a:pt x="359" y="302"/>
                    <a:pt x="352" y="305"/>
                  </a:cubicBezTo>
                  <a:cubicBezTo>
                    <a:pt x="351" y="305"/>
                    <a:pt x="344" y="306"/>
                    <a:pt x="342" y="306"/>
                  </a:cubicBezTo>
                  <a:moveTo>
                    <a:pt x="526" y="255"/>
                  </a:moveTo>
                  <a:cubicBezTo>
                    <a:pt x="532" y="255"/>
                    <a:pt x="542" y="250"/>
                    <a:pt x="548" y="247"/>
                  </a:cubicBezTo>
                  <a:cubicBezTo>
                    <a:pt x="549" y="249"/>
                    <a:pt x="549" y="251"/>
                    <a:pt x="550" y="252"/>
                  </a:cubicBezTo>
                  <a:cubicBezTo>
                    <a:pt x="542" y="253"/>
                    <a:pt x="534" y="255"/>
                    <a:pt x="526" y="255"/>
                  </a:cubicBezTo>
                  <a:moveTo>
                    <a:pt x="525" y="250"/>
                  </a:moveTo>
                  <a:cubicBezTo>
                    <a:pt x="530" y="250"/>
                    <a:pt x="534" y="248"/>
                    <a:pt x="538" y="247"/>
                  </a:cubicBezTo>
                  <a:cubicBezTo>
                    <a:pt x="539" y="247"/>
                    <a:pt x="540" y="247"/>
                    <a:pt x="540" y="247"/>
                  </a:cubicBezTo>
                  <a:cubicBezTo>
                    <a:pt x="542" y="247"/>
                    <a:pt x="533" y="250"/>
                    <a:pt x="533" y="251"/>
                  </a:cubicBezTo>
                  <a:cubicBezTo>
                    <a:pt x="530" y="251"/>
                    <a:pt x="528" y="252"/>
                    <a:pt x="526" y="253"/>
                  </a:cubicBezTo>
                  <a:cubicBezTo>
                    <a:pt x="526" y="252"/>
                    <a:pt x="525" y="251"/>
                    <a:pt x="525" y="250"/>
                  </a:cubicBezTo>
                  <a:cubicBezTo>
                    <a:pt x="525" y="250"/>
                    <a:pt x="525" y="250"/>
                    <a:pt x="525" y="250"/>
                  </a:cubicBezTo>
                  <a:moveTo>
                    <a:pt x="35" y="278"/>
                  </a:moveTo>
                  <a:cubicBezTo>
                    <a:pt x="35" y="275"/>
                    <a:pt x="36" y="272"/>
                    <a:pt x="37" y="269"/>
                  </a:cubicBezTo>
                  <a:cubicBezTo>
                    <a:pt x="46" y="266"/>
                    <a:pt x="55" y="262"/>
                    <a:pt x="65" y="258"/>
                  </a:cubicBezTo>
                  <a:cubicBezTo>
                    <a:pt x="73" y="254"/>
                    <a:pt x="81" y="251"/>
                    <a:pt x="89" y="248"/>
                  </a:cubicBezTo>
                  <a:cubicBezTo>
                    <a:pt x="92" y="247"/>
                    <a:pt x="93" y="246"/>
                    <a:pt x="93" y="246"/>
                  </a:cubicBezTo>
                  <a:cubicBezTo>
                    <a:pt x="95" y="246"/>
                    <a:pt x="86" y="251"/>
                    <a:pt x="84" y="252"/>
                  </a:cubicBezTo>
                  <a:cubicBezTo>
                    <a:pt x="68" y="261"/>
                    <a:pt x="49" y="266"/>
                    <a:pt x="35" y="278"/>
                  </a:cubicBezTo>
                  <a:moveTo>
                    <a:pt x="37" y="280"/>
                  </a:moveTo>
                  <a:cubicBezTo>
                    <a:pt x="36" y="280"/>
                    <a:pt x="37" y="278"/>
                    <a:pt x="43" y="275"/>
                  </a:cubicBezTo>
                  <a:cubicBezTo>
                    <a:pt x="60" y="262"/>
                    <a:pt x="81" y="258"/>
                    <a:pt x="98" y="245"/>
                  </a:cubicBezTo>
                  <a:cubicBezTo>
                    <a:pt x="99" y="249"/>
                    <a:pt x="99" y="253"/>
                    <a:pt x="97" y="258"/>
                  </a:cubicBezTo>
                  <a:cubicBezTo>
                    <a:pt x="96" y="261"/>
                    <a:pt x="97" y="263"/>
                    <a:pt x="98" y="266"/>
                  </a:cubicBezTo>
                  <a:cubicBezTo>
                    <a:pt x="89" y="269"/>
                    <a:pt x="80" y="273"/>
                    <a:pt x="71" y="277"/>
                  </a:cubicBezTo>
                  <a:cubicBezTo>
                    <a:pt x="63" y="281"/>
                    <a:pt x="55" y="284"/>
                    <a:pt x="47" y="287"/>
                  </a:cubicBezTo>
                  <a:cubicBezTo>
                    <a:pt x="46" y="287"/>
                    <a:pt x="38" y="292"/>
                    <a:pt x="37" y="292"/>
                  </a:cubicBezTo>
                  <a:cubicBezTo>
                    <a:pt x="37" y="292"/>
                    <a:pt x="38" y="291"/>
                    <a:pt x="39" y="290"/>
                  </a:cubicBezTo>
                  <a:cubicBezTo>
                    <a:pt x="58" y="278"/>
                    <a:pt x="79" y="271"/>
                    <a:pt x="96" y="258"/>
                  </a:cubicBezTo>
                  <a:cubicBezTo>
                    <a:pt x="97" y="257"/>
                    <a:pt x="97" y="256"/>
                    <a:pt x="96" y="256"/>
                  </a:cubicBezTo>
                  <a:cubicBezTo>
                    <a:pt x="96" y="256"/>
                    <a:pt x="95" y="256"/>
                    <a:pt x="95" y="256"/>
                  </a:cubicBezTo>
                  <a:cubicBezTo>
                    <a:pt x="86" y="259"/>
                    <a:pt x="76" y="261"/>
                    <a:pt x="67" y="265"/>
                  </a:cubicBezTo>
                  <a:cubicBezTo>
                    <a:pt x="61" y="268"/>
                    <a:pt x="55" y="271"/>
                    <a:pt x="49" y="274"/>
                  </a:cubicBezTo>
                  <a:cubicBezTo>
                    <a:pt x="46" y="275"/>
                    <a:pt x="38" y="280"/>
                    <a:pt x="37" y="280"/>
                  </a:cubicBezTo>
                  <a:moveTo>
                    <a:pt x="314" y="266"/>
                  </a:moveTo>
                  <a:cubicBezTo>
                    <a:pt x="312" y="265"/>
                    <a:pt x="310" y="265"/>
                    <a:pt x="308" y="264"/>
                  </a:cubicBezTo>
                  <a:cubicBezTo>
                    <a:pt x="332" y="258"/>
                    <a:pt x="355" y="251"/>
                    <a:pt x="379" y="244"/>
                  </a:cubicBezTo>
                  <a:cubicBezTo>
                    <a:pt x="365" y="248"/>
                    <a:pt x="352" y="253"/>
                    <a:pt x="339" y="257"/>
                  </a:cubicBezTo>
                  <a:cubicBezTo>
                    <a:pt x="331" y="259"/>
                    <a:pt x="321" y="261"/>
                    <a:pt x="314" y="266"/>
                  </a:cubicBezTo>
                  <a:moveTo>
                    <a:pt x="587" y="258"/>
                  </a:moveTo>
                  <a:cubicBezTo>
                    <a:pt x="587" y="257"/>
                    <a:pt x="586" y="256"/>
                    <a:pt x="585" y="254"/>
                  </a:cubicBezTo>
                  <a:cubicBezTo>
                    <a:pt x="585" y="253"/>
                    <a:pt x="584" y="253"/>
                    <a:pt x="584" y="252"/>
                  </a:cubicBezTo>
                  <a:cubicBezTo>
                    <a:pt x="594" y="251"/>
                    <a:pt x="603" y="248"/>
                    <a:pt x="613" y="245"/>
                  </a:cubicBezTo>
                  <a:cubicBezTo>
                    <a:pt x="616" y="244"/>
                    <a:pt x="618" y="244"/>
                    <a:pt x="618" y="244"/>
                  </a:cubicBezTo>
                  <a:cubicBezTo>
                    <a:pt x="619" y="244"/>
                    <a:pt x="610" y="247"/>
                    <a:pt x="608" y="248"/>
                  </a:cubicBezTo>
                  <a:cubicBezTo>
                    <a:pt x="601" y="251"/>
                    <a:pt x="594" y="255"/>
                    <a:pt x="587" y="258"/>
                  </a:cubicBezTo>
                  <a:moveTo>
                    <a:pt x="590" y="260"/>
                  </a:moveTo>
                  <a:cubicBezTo>
                    <a:pt x="594" y="259"/>
                    <a:pt x="600" y="254"/>
                    <a:pt x="604" y="252"/>
                  </a:cubicBezTo>
                  <a:cubicBezTo>
                    <a:pt x="610" y="249"/>
                    <a:pt x="617" y="246"/>
                    <a:pt x="623" y="243"/>
                  </a:cubicBezTo>
                  <a:cubicBezTo>
                    <a:pt x="624" y="246"/>
                    <a:pt x="625" y="249"/>
                    <a:pt x="626" y="253"/>
                  </a:cubicBezTo>
                  <a:cubicBezTo>
                    <a:pt x="625" y="253"/>
                    <a:pt x="625" y="253"/>
                    <a:pt x="625" y="253"/>
                  </a:cubicBezTo>
                  <a:cubicBezTo>
                    <a:pt x="613" y="253"/>
                    <a:pt x="602" y="258"/>
                    <a:pt x="590" y="260"/>
                  </a:cubicBezTo>
                  <a:moveTo>
                    <a:pt x="303" y="263"/>
                  </a:moveTo>
                  <a:cubicBezTo>
                    <a:pt x="300" y="262"/>
                    <a:pt x="297" y="261"/>
                    <a:pt x="294" y="261"/>
                  </a:cubicBezTo>
                  <a:cubicBezTo>
                    <a:pt x="306" y="258"/>
                    <a:pt x="317" y="253"/>
                    <a:pt x="328" y="250"/>
                  </a:cubicBezTo>
                  <a:cubicBezTo>
                    <a:pt x="338" y="247"/>
                    <a:pt x="348" y="244"/>
                    <a:pt x="358" y="241"/>
                  </a:cubicBezTo>
                  <a:cubicBezTo>
                    <a:pt x="349" y="244"/>
                    <a:pt x="341" y="247"/>
                    <a:pt x="333" y="251"/>
                  </a:cubicBezTo>
                  <a:cubicBezTo>
                    <a:pt x="324" y="254"/>
                    <a:pt x="311" y="256"/>
                    <a:pt x="303" y="263"/>
                  </a:cubicBezTo>
                  <a:moveTo>
                    <a:pt x="342" y="291"/>
                  </a:moveTo>
                  <a:cubicBezTo>
                    <a:pt x="341" y="288"/>
                    <a:pt x="340" y="286"/>
                    <a:pt x="339" y="284"/>
                  </a:cubicBezTo>
                  <a:cubicBezTo>
                    <a:pt x="362" y="273"/>
                    <a:pt x="389" y="269"/>
                    <a:pt x="414" y="263"/>
                  </a:cubicBezTo>
                  <a:cubicBezTo>
                    <a:pt x="437" y="258"/>
                    <a:pt x="469" y="253"/>
                    <a:pt x="488" y="240"/>
                  </a:cubicBezTo>
                  <a:cubicBezTo>
                    <a:pt x="464" y="256"/>
                    <a:pt x="432" y="262"/>
                    <a:pt x="406" y="272"/>
                  </a:cubicBezTo>
                  <a:cubicBezTo>
                    <a:pt x="392" y="277"/>
                    <a:pt x="378" y="282"/>
                    <a:pt x="365" y="285"/>
                  </a:cubicBezTo>
                  <a:cubicBezTo>
                    <a:pt x="357" y="288"/>
                    <a:pt x="349" y="288"/>
                    <a:pt x="342" y="291"/>
                  </a:cubicBezTo>
                  <a:moveTo>
                    <a:pt x="37" y="265"/>
                  </a:moveTo>
                  <a:cubicBezTo>
                    <a:pt x="38" y="262"/>
                    <a:pt x="39" y="259"/>
                    <a:pt x="40" y="255"/>
                  </a:cubicBezTo>
                  <a:cubicBezTo>
                    <a:pt x="46" y="253"/>
                    <a:pt x="53" y="251"/>
                    <a:pt x="59" y="248"/>
                  </a:cubicBezTo>
                  <a:cubicBezTo>
                    <a:pt x="64" y="245"/>
                    <a:pt x="70" y="243"/>
                    <a:pt x="75" y="241"/>
                  </a:cubicBezTo>
                  <a:cubicBezTo>
                    <a:pt x="77" y="240"/>
                    <a:pt x="81" y="239"/>
                    <a:pt x="83" y="239"/>
                  </a:cubicBezTo>
                  <a:cubicBezTo>
                    <a:pt x="85" y="239"/>
                    <a:pt x="85" y="239"/>
                    <a:pt x="81" y="242"/>
                  </a:cubicBezTo>
                  <a:cubicBezTo>
                    <a:pt x="67" y="251"/>
                    <a:pt x="50" y="255"/>
                    <a:pt x="37" y="265"/>
                  </a:cubicBezTo>
                  <a:moveTo>
                    <a:pt x="524" y="245"/>
                  </a:moveTo>
                  <a:cubicBezTo>
                    <a:pt x="523" y="244"/>
                    <a:pt x="523" y="242"/>
                    <a:pt x="522" y="241"/>
                  </a:cubicBezTo>
                  <a:cubicBezTo>
                    <a:pt x="525" y="240"/>
                    <a:pt x="537" y="238"/>
                    <a:pt x="541" y="238"/>
                  </a:cubicBezTo>
                  <a:cubicBezTo>
                    <a:pt x="542" y="238"/>
                    <a:pt x="542" y="238"/>
                    <a:pt x="540" y="239"/>
                  </a:cubicBezTo>
                  <a:cubicBezTo>
                    <a:pt x="534" y="242"/>
                    <a:pt x="529" y="243"/>
                    <a:pt x="524" y="245"/>
                  </a:cubicBezTo>
                  <a:moveTo>
                    <a:pt x="525" y="248"/>
                  </a:moveTo>
                  <a:cubicBezTo>
                    <a:pt x="522" y="248"/>
                    <a:pt x="533" y="244"/>
                    <a:pt x="536" y="243"/>
                  </a:cubicBezTo>
                  <a:cubicBezTo>
                    <a:pt x="541" y="241"/>
                    <a:pt x="544" y="240"/>
                    <a:pt x="548" y="238"/>
                  </a:cubicBezTo>
                  <a:cubicBezTo>
                    <a:pt x="549" y="237"/>
                    <a:pt x="549" y="237"/>
                    <a:pt x="549" y="237"/>
                  </a:cubicBezTo>
                  <a:cubicBezTo>
                    <a:pt x="548" y="239"/>
                    <a:pt x="548" y="241"/>
                    <a:pt x="548" y="242"/>
                  </a:cubicBezTo>
                  <a:cubicBezTo>
                    <a:pt x="548" y="243"/>
                    <a:pt x="548" y="244"/>
                    <a:pt x="548" y="245"/>
                  </a:cubicBezTo>
                  <a:cubicBezTo>
                    <a:pt x="546" y="245"/>
                    <a:pt x="545" y="245"/>
                    <a:pt x="544" y="245"/>
                  </a:cubicBezTo>
                  <a:cubicBezTo>
                    <a:pt x="539" y="245"/>
                    <a:pt x="535" y="246"/>
                    <a:pt x="531" y="247"/>
                  </a:cubicBezTo>
                  <a:cubicBezTo>
                    <a:pt x="528" y="248"/>
                    <a:pt x="526" y="248"/>
                    <a:pt x="525" y="248"/>
                  </a:cubicBezTo>
                  <a:moveTo>
                    <a:pt x="39" y="266"/>
                  </a:moveTo>
                  <a:cubicBezTo>
                    <a:pt x="39" y="266"/>
                    <a:pt x="40" y="265"/>
                    <a:pt x="45" y="262"/>
                  </a:cubicBezTo>
                  <a:cubicBezTo>
                    <a:pt x="60" y="252"/>
                    <a:pt x="78" y="248"/>
                    <a:pt x="92" y="237"/>
                  </a:cubicBezTo>
                  <a:cubicBezTo>
                    <a:pt x="94" y="238"/>
                    <a:pt x="96" y="240"/>
                    <a:pt x="97" y="243"/>
                  </a:cubicBezTo>
                  <a:cubicBezTo>
                    <a:pt x="87" y="246"/>
                    <a:pt x="78" y="250"/>
                    <a:pt x="68" y="254"/>
                  </a:cubicBezTo>
                  <a:cubicBezTo>
                    <a:pt x="62" y="257"/>
                    <a:pt x="56" y="259"/>
                    <a:pt x="49" y="262"/>
                  </a:cubicBezTo>
                  <a:cubicBezTo>
                    <a:pt x="47" y="263"/>
                    <a:pt x="40" y="266"/>
                    <a:pt x="39" y="266"/>
                  </a:cubicBezTo>
                  <a:moveTo>
                    <a:pt x="582" y="248"/>
                  </a:moveTo>
                  <a:cubicBezTo>
                    <a:pt x="580" y="246"/>
                    <a:pt x="578" y="243"/>
                    <a:pt x="576" y="240"/>
                  </a:cubicBezTo>
                  <a:cubicBezTo>
                    <a:pt x="588" y="239"/>
                    <a:pt x="598" y="235"/>
                    <a:pt x="609" y="232"/>
                  </a:cubicBezTo>
                  <a:cubicBezTo>
                    <a:pt x="610" y="232"/>
                    <a:pt x="611" y="232"/>
                    <a:pt x="611" y="232"/>
                  </a:cubicBezTo>
                  <a:cubicBezTo>
                    <a:pt x="615" y="232"/>
                    <a:pt x="601" y="238"/>
                    <a:pt x="600" y="239"/>
                  </a:cubicBezTo>
                  <a:cubicBezTo>
                    <a:pt x="594" y="242"/>
                    <a:pt x="588" y="245"/>
                    <a:pt x="582" y="248"/>
                  </a:cubicBezTo>
                  <a:moveTo>
                    <a:pt x="41" y="253"/>
                  </a:moveTo>
                  <a:cubicBezTo>
                    <a:pt x="40" y="253"/>
                    <a:pt x="47" y="248"/>
                    <a:pt x="49" y="248"/>
                  </a:cubicBezTo>
                  <a:cubicBezTo>
                    <a:pt x="52" y="245"/>
                    <a:pt x="56" y="243"/>
                    <a:pt x="60" y="241"/>
                  </a:cubicBezTo>
                  <a:cubicBezTo>
                    <a:pt x="67" y="238"/>
                    <a:pt x="74" y="234"/>
                    <a:pt x="80" y="230"/>
                  </a:cubicBezTo>
                  <a:cubicBezTo>
                    <a:pt x="81" y="232"/>
                    <a:pt x="83" y="233"/>
                    <a:pt x="86" y="234"/>
                  </a:cubicBezTo>
                  <a:cubicBezTo>
                    <a:pt x="87" y="234"/>
                    <a:pt x="88" y="235"/>
                    <a:pt x="89" y="235"/>
                  </a:cubicBezTo>
                  <a:cubicBezTo>
                    <a:pt x="73" y="237"/>
                    <a:pt x="60" y="245"/>
                    <a:pt x="46" y="251"/>
                  </a:cubicBezTo>
                  <a:cubicBezTo>
                    <a:pt x="43" y="252"/>
                    <a:pt x="42" y="253"/>
                    <a:pt x="41" y="253"/>
                  </a:cubicBezTo>
                  <a:moveTo>
                    <a:pt x="41" y="251"/>
                  </a:moveTo>
                  <a:cubicBezTo>
                    <a:pt x="42" y="248"/>
                    <a:pt x="42" y="245"/>
                    <a:pt x="43" y="243"/>
                  </a:cubicBezTo>
                  <a:cubicBezTo>
                    <a:pt x="48" y="241"/>
                    <a:pt x="53" y="239"/>
                    <a:pt x="58" y="237"/>
                  </a:cubicBezTo>
                  <a:cubicBezTo>
                    <a:pt x="63" y="234"/>
                    <a:pt x="68" y="232"/>
                    <a:pt x="74" y="230"/>
                  </a:cubicBezTo>
                  <a:cubicBezTo>
                    <a:pt x="77" y="229"/>
                    <a:pt x="78" y="229"/>
                    <a:pt x="78" y="229"/>
                  </a:cubicBezTo>
                  <a:cubicBezTo>
                    <a:pt x="79" y="229"/>
                    <a:pt x="77" y="230"/>
                    <a:pt x="75" y="231"/>
                  </a:cubicBezTo>
                  <a:cubicBezTo>
                    <a:pt x="64" y="238"/>
                    <a:pt x="51" y="243"/>
                    <a:pt x="41" y="251"/>
                  </a:cubicBezTo>
                  <a:moveTo>
                    <a:pt x="338" y="282"/>
                  </a:moveTo>
                  <a:cubicBezTo>
                    <a:pt x="336" y="280"/>
                    <a:pt x="335" y="278"/>
                    <a:pt x="333" y="277"/>
                  </a:cubicBezTo>
                  <a:cubicBezTo>
                    <a:pt x="381" y="264"/>
                    <a:pt x="428" y="247"/>
                    <a:pt x="475" y="234"/>
                  </a:cubicBezTo>
                  <a:cubicBezTo>
                    <a:pt x="483" y="232"/>
                    <a:pt x="491" y="229"/>
                    <a:pt x="499" y="227"/>
                  </a:cubicBezTo>
                  <a:cubicBezTo>
                    <a:pt x="492" y="233"/>
                    <a:pt x="493" y="244"/>
                    <a:pt x="495" y="252"/>
                  </a:cubicBezTo>
                  <a:cubicBezTo>
                    <a:pt x="495" y="252"/>
                    <a:pt x="495" y="252"/>
                    <a:pt x="495" y="252"/>
                  </a:cubicBezTo>
                  <a:cubicBezTo>
                    <a:pt x="481" y="255"/>
                    <a:pt x="468" y="260"/>
                    <a:pt x="455" y="265"/>
                  </a:cubicBezTo>
                  <a:cubicBezTo>
                    <a:pt x="445" y="267"/>
                    <a:pt x="436" y="270"/>
                    <a:pt x="426" y="273"/>
                  </a:cubicBezTo>
                  <a:cubicBezTo>
                    <a:pt x="400" y="280"/>
                    <a:pt x="371" y="291"/>
                    <a:pt x="343" y="292"/>
                  </a:cubicBezTo>
                  <a:cubicBezTo>
                    <a:pt x="368" y="291"/>
                    <a:pt x="394" y="279"/>
                    <a:pt x="417" y="270"/>
                  </a:cubicBezTo>
                  <a:cubicBezTo>
                    <a:pt x="442" y="261"/>
                    <a:pt x="470" y="255"/>
                    <a:pt x="493" y="240"/>
                  </a:cubicBezTo>
                  <a:cubicBezTo>
                    <a:pt x="494" y="239"/>
                    <a:pt x="493" y="237"/>
                    <a:pt x="492" y="237"/>
                  </a:cubicBezTo>
                  <a:cubicBezTo>
                    <a:pt x="492" y="237"/>
                    <a:pt x="492" y="237"/>
                    <a:pt x="492" y="238"/>
                  </a:cubicBezTo>
                  <a:cubicBezTo>
                    <a:pt x="465" y="248"/>
                    <a:pt x="437" y="256"/>
                    <a:pt x="408" y="262"/>
                  </a:cubicBezTo>
                  <a:cubicBezTo>
                    <a:pt x="385" y="268"/>
                    <a:pt x="360" y="272"/>
                    <a:pt x="338" y="282"/>
                  </a:cubicBezTo>
                  <a:moveTo>
                    <a:pt x="575" y="238"/>
                  </a:moveTo>
                  <a:cubicBezTo>
                    <a:pt x="573" y="236"/>
                    <a:pt x="571" y="235"/>
                    <a:pt x="570" y="233"/>
                  </a:cubicBezTo>
                  <a:cubicBezTo>
                    <a:pt x="581" y="232"/>
                    <a:pt x="592" y="228"/>
                    <a:pt x="604" y="226"/>
                  </a:cubicBezTo>
                  <a:cubicBezTo>
                    <a:pt x="606" y="225"/>
                    <a:pt x="608" y="225"/>
                    <a:pt x="608" y="225"/>
                  </a:cubicBezTo>
                  <a:cubicBezTo>
                    <a:pt x="611" y="225"/>
                    <a:pt x="594" y="231"/>
                    <a:pt x="591" y="231"/>
                  </a:cubicBezTo>
                  <a:cubicBezTo>
                    <a:pt x="586" y="233"/>
                    <a:pt x="580" y="236"/>
                    <a:pt x="575" y="238"/>
                  </a:cubicBezTo>
                  <a:moveTo>
                    <a:pt x="45" y="240"/>
                  </a:moveTo>
                  <a:cubicBezTo>
                    <a:pt x="44" y="240"/>
                    <a:pt x="45" y="240"/>
                    <a:pt x="46" y="239"/>
                  </a:cubicBezTo>
                  <a:cubicBezTo>
                    <a:pt x="56" y="231"/>
                    <a:pt x="68" y="229"/>
                    <a:pt x="76" y="220"/>
                  </a:cubicBezTo>
                  <a:cubicBezTo>
                    <a:pt x="77" y="223"/>
                    <a:pt x="77" y="225"/>
                    <a:pt x="78" y="227"/>
                  </a:cubicBezTo>
                  <a:cubicBezTo>
                    <a:pt x="74" y="228"/>
                    <a:pt x="69" y="229"/>
                    <a:pt x="65" y="231"/>
                  </a:cubicBezTo>
                  <a:cubicBezTo>
                    <a:pt x="62" y="232"/>
                    <a:pt x="59" y="234"/>
                    <a:pt x="56" y="235"/>
                  </a:cubicBezTo>
                  <a:cubicBezTo>
                    <a:pt x="57" y="235"/>
                    <a:pt x="57" y="235"/>
                    <a:pt x="57" y="235"/>
                  </a:cubicBezTo>
                  <a:cubicBezTo>
                    <a:pt x="57" y="235"/>
                    <a:pt x="54" y="236"/>
                    <a:pt x="51" y="238"/>
                  </a:cubicBezTo>
                  <a:cubicBezTo>
                    <a:pt x="49" y="239"/>
                    <a:pt x="45" y="240"/>
                    <a:pt x="45" y="240"/>
                  </a:cubicBezTo>
                  <a:moveTo>
                    <a:pt x="45" y="237"/>
                  </a:moveTo>
                  <a:cubicBezTo>
                    <a:pt x="46" y="234"/>
                    <a:pt x="47" y="231"/>
                    <a:pt x="48" y="228"/>
                  </a:cubicBezTo>
                  <a:cubicBezTo>
                    <a:pt x="52" y="227"/>
                    <a:pt x="56" y="226"/>
                    <a:pt x="59" y="225"/>
                  </a:cubicBezTo>
                  <a:cubicBezTo>
                    <a:pt x="62" y="224"/>
                    <a:pt x="70" y="220"/>
                    <a:pt x="73" y="220"/>
                  </a:cubicBezTo>
                  <a:cubicBezTo>
                    <a:pt x="74" y="220"/>
                    <a:pt x="73" y="221"/>
                    <a:pt x="68" y="224"/>
                  </a:cubicBezTo>
                  <a:cubicBezTo>
                    <a:pt x="61" y="229"/>
                    <a:pt x="52" y="232"/>
                    <a:pt x="45" y="237"/>
                  </a:cubicBezTo>
                  <a:moveTo>
                    <a:pt x="521" y="239"/>
                  </a:moveTo>
                  <a:cubicBezTo>
                    <a:pt x="521" y="238"/>
                    <a:pt x="521" y="238"/>
                    <a:pt x="521" y="237"/>
                  </a:cubicBezTo>
                  <a:cubicBezTo>
                    <a:pt x="520" y="237"/>
                    <a:pt x="520" y="236"/>
                    <a:pt x="519" y="235"/>
                  </a:cubicBezTo>
                  <a:cubicBezTo>
                    <a:pt x="542" y="233"/>
                    <a:pt x="564" y="225"/>
                    <a:pt x="586" y="222"/>
                  </a:cubicBezTo>
                  <a:cubicBezTo>
                    <a:pt x="590" y="221"/>
                    <a:pt x="594" y="221"/>
                    <a:pt x="597" y="220"/>
                  </a:cubicBezTo>
                  <a:cubicBezTo>
                    <a:pt x="600" y="220"/>
                    <a:pt x="608" y="217"/>
                    <a:pt x="608" y="217"/>
                  </a:cubicBezTo>
                  <a:cubicBezTo>
                    <a:pt x="608" y="217"/>
                    <a:pt x="607" y="218"/>
                    <a:pt x="603" y="219"/>
                  </a:cubicBezTo>
                  <a:cubicBezTo>
                    <a:pt x="591" y="224"/>
                    <a:pt x="579" y="227"/>
                    <a:pt x="567" y="231"/>
                  </a:cubicBezTo>
                  <a:cubicBezTo>
                    <a:pt x="565" y="230"/>
                    <a:pt x="564" y="230"/>
                    <a:pt x="562" y="229"/>
                  </a:cubicBezTo>
                  <a:cubicBezTo>
                    <a:pt x="561" y="229"/>
                    <a:pt x="560" y="229"/>
                    <a:pt x="559" y="229"/>
                  </a:cubicBezTo>
                  <a:cubicBezTo>
                    <a:pt x="554" y="229"/>
                    <a:pt x="551" y="232"/>
                    <a:pt x="549" y="237"/>
                  </a:cubicBezTo>
                  <a:cubicBezTo>
                    <a:pt x="549" y="236"/>
                    <a:pt x="548" y="236"/>
                    <a:pt x="548" y="236"/>
                  </a:cubicBezTo>
                  <a:cubicBezTo>
                    <a:pt x="548" y="236"/>
                    <a:pt x="548" y="236"/>
                    <a:pt x="548" y="236"/>
                  </a:cubicBezTo>
                  <a:cubicBezTo>
                    <a:pt x="539" y="236"/>
                    <a:pt x="531" y="237"/>
                    <a:pt x="522" y="238"/>
                  </a:cubicBezTo>
                  <a:cubicBezTo>
                    <a:pt x="521" y="239"/>
                    <a:pt x="521" y="239"/>
                    <a:pt x="521" y="239"/>
                  </a:cubicBezTo>
                  <a:moveTo>
                    <a:pt x="570" y="232"/>
                  </a:moveTo>
                  <a:cubicBezTo>
                    <a:pt x="584" y="227"/>
                    <a:pt x="599" y="223"/>
                    <a:pt x="613" y="218"/>
                  </a:cubicBezTo>
                  <a:cubicBezTo>
                    <a:pt x="614" y="217"/>
                    <a:pt x="614" y="217"/>
                    <a:pt x="614" y="217"/>
                  </a:cubicBezTo>
                  <a:cubicBezTo>
                    <a:pt x="617" y="225"/>
                    <a:pt x="620" y="233"/>
                    <a:pt x="622" y="240"/>
                  </a:cubicBezTo>
                  <a:cubicBezTo>
                    <a:pt x="616" y="242"/>
                    <a:pt x="609" y="244"/>
                    <a:pt x="603" y="246"/>
                  </a:cubicBezTo>
                  <a:cubicBezTo>
                    <a:pt x="598" y="247"/>
                    <a:pt x="588" y="248"/>
                    <a:pt x="583" y="250"/>
                  </a:cubicBezTo>
                  <a:cubicBezTo>
                    <a:pt x="595" y="244"/>
                    <a:pt x="607" y="238"/>
                    <a:pt x="617" y="231"/>
                  </a:cubicBezTo>
                  <a:cubicBezTo>
                    <a:pt x="618" y="230"/>
                    <a:pt x="618" y="229"/>
                    <a:pt x="617" y="229"/>
                  </a:cubicBezTo>
                  <a:cubicBezTo>
                    <a:pt x="617" y="229"/>
                    <a:pt x="617" y="229"/>
                    <a:pt x="617" y="229"/>
                  </a:cubicBezTo>
                  <a:cubicBezTo>
                    <a:pt x="605" y="230"/>
                    <a:pt x="594" y="235"/>
                    <a:pt x="583" y="238"/>
                  </a:cubicBezTo>
                  <a:cubicBezTo>
                    <a:pt x="581" y="238"/>
                    <a:pt x="580" y="238"/>
                    <a:pt x="580" y="238"/>
                  </a:cubicBezTo>
                  <a:cubicBezTo>
                    <a:pt x="578" y="238"/>
                    <a:pt x="595" y="233"/>
                    <a:pt x="596" y="232"/>
                  </a:cubicBezTo>
                  <a:cubicBezTo>
                    <a:pt x="602" y="230"/>
                    <a:pt x="608" y="227"/>
                    <a:pt x="614" y="224"/>
                  </a:cubicBezTo>
                  <a:cubicBezTo>
                    <a:pt x="615" y="224"/>
                    <a:pt x="614" y="222"/>
                    <a:pt x="613" y="222"/>
                  </a:cubicBezTo>
                  <a:cubicBezTo>
                    <a:pt x="613" y="222"/>
                    <a:pt x="613" y="222"/>
                    <a:pt x="613" y="222"/>
                  </a:cubicBezTo>
                  <a:cubicBezTo>
                    <a:pt x="599" y="224"/>
                    <a:pt x="583" y="227"/>
                    <a:pt x="570" y="232"/>
                  </a:cubicBezTo>
                  <a:moveTo>
                    <a:pt x="51" y="221"/>
                  </a:moveTo>
                  <a:cubicBezTo>
                    <a:pt x="51" y="220"/>
                    <a:pt x="52" y="218"/>
                    <a:pt x="52" y="217"/>
                  </a:cubicBezTo>
                  <a:cubicBezTo>
                    <a:pt x="56" y="216"/>
                    <a:pt x="59" y="215"/>
                    <a:pt x="62" y="214"/>
                  </a:cubicBezTo>
                  <a:cubicBezTo>
                    <a:pt x="64" y="213"/>
                    <a:pt x="71" y="208"/>
                    <a:pt x="71" y="208"/>
                  </a:cubicBezTo>
                  <a:cubicBezTo>
                    <a:pt x="71" y="208"/>
                    <a:pt x="70" y="209"/>
                    <a:pt x="67" y="211"/>
                  </a:cubicBezTo>
                  <a:cubicBezTo>
                    <a:pt x="62" y="215"/>
                    <a:pt x="56" y="218"/>
                    <a:pt x="51" y="221"/>
                  </a:cubicBezTo>
                  <a:moveTo>
                    <a:pt x="517" y="232"/>
                  </a:moveTo>
                  <a:cubicBezTo>
                    <a:pt x="516" y="230"/>
                    <a:pt x="515" y="229"/>
                    <a:pt x="514" y="228"/>
                  </a:cubicBezTo>
                  <a:cubicBezTo>
                    <a:pt x="527" y="225"/>
                    <a:pt x="541" y="222"/>
                    <a:pt x="555" y="219"/>
                  </a:cubicBezTo>
                  <a:cubicBezTo>
                    <a:pt x="569" y="216"/>
                    <a:pt x="583" y="211"/>
                    <a:pt x="598" y="207"/>
                  </a:cubicBezTo>
                  <a:cubicBezTo>
                    <a:pt x="601" y="207"/>
                    <a:pt x="602" y="206"/>
                    <a:pt x="602" y="206"/>
                  </a:cubicBezTo>
                  <a:cubicBezTo>
                    <a:pt x="603" y="206"/>
                    <a:pt x="601" y="207"/>
                    <a:pt x="598" y="208"/>
                  </a:cubicBezTo>
                  <a:cubicBezTo>
                    <a:pt x="594" y="210"/>
                    <a:pt x="590" y="212"/>
                    <a:pt x="585" y="214"/>
                  </a:cubicBezTo>
                  <a:cubicBezTo>
                    <a:pt x="577" y="217"/>
                    <a:pt x="569" y="219"/>
                    <a:pt x="562" y="221"/>
                  </a:cubicBezTo>
                  <a:cubicBezTo>
                    <a:pt x="547" y="226"/>
                    <a:pt x="532" y="229"/>
                    <a:pt x="517" y="232"/>
                  </a:cubicBezTo>
                  <a:moveTo>
                    <a:pt x="427" y="229"/>
                  </a:moveTo>
                  <a:cubicBezTo>
                    <a:pt x="438" y="225"/>
                    <a:pt x="449" y="222"/>
                    <a:pt x="460" y="218"/>
                  </a:cubicBezTo>
                  <a:cubicBezTo>
                    <a:pt x="467" y="215"/>
                    <a:pt x="474" y="212"/>
                    <a:pt x="481" y="210"/>
                  </a:cubicBezTo>
                  <a:cubicBezTo>
                    <a:pt x="485" y="208"/>
                    <a:pt x="490" y="207"/>
                    <a:pt x="494" y="205"/>
                  </a:cubicBezTo>
                  <a:cubicBezTo>
                    <a:pt x="494" y="205"/>
                    <a:pt x="495" y="205"/>
                    <a:pt x="496" y="205"/>
                  </a:cubicBezTo>
                  <a:cubicBezTo>
                    <a:pt x="496" y="205"/>
                    <a:pt x="497" y="205"/>
                    <a:pt x="497" y="206"/>
                  </a:cubicBezTo>
                  <a:cubicBezTo>
                    <a:pt x="474" y="216"/>
                    <a:pt x="451" y="222"/>
                    <a:pt x="427" y="229"/>
                  </a:cubicBezTo>
                  <a:moveTo>
                    <a:pt x="284" y="259"/>
                  </a:moveTo>
                  <a:cubicBezTo>
                    <a:pt x="281" y="258"/>
                    <a:pt x="277" y="257"/>
                    <a:pt x="273" y="256"/>
                  </a:cubicBezTo>
                  <a:cubicBezTo>
                    <a:pt x="280" y="253"/>
                    <a:pt x="287" y="251"/>
                    <a:pt x="294" y="248"/>
                  </a:cubicBezTo>
                  <a:cubicBezTo>
                    <a:pt x="301" y="246"/>
                    <a:pt x="308" y="244"/>
                    <a:pt x="315" y="241"/>
                  </a:cubicBezTo>
                  <a:cubicBezTo>
                    <a:pt x="341" y="233"/>
                    <a:pt x="367" y="226"/>
                    <a:pt x="392" y="217"/>
                  </a:cubicBezTo>
                  <a:cubicBezTo>
                    <a:pt x="408" y="212"/>
                    <a:pt x="424" y="206"/>
                    <a:pt x="440" y="201"/>
                  </a:cubicBezTo>
                  <a:cubicBezTo>
                    <a:pt x="438" y="202"/>
                    <a:pt x="435" y="204"/>
                    <a:pt x="433" y="205"/>
                  </a:cubicBezTo>
                  <a:cubicBezTo>
                    <a:pt x="415" y="211"/>
                    <a:pt x="397" y="219"/>
                    <a:pt x="379" y="225"/>
                  </a:cubicBezTo>
                  <a:cubicBezTo>
                    <a:pt x="361" y="231"/>
                    <a:pt x="343" y="237"/>
                    <a:pt x="325" y="244"/>
                  </a:cubicBezTo>
                  <a:cubicBezTo>
                    <a:pt x="312" y="249"/>
                    <a:pt x="297" y="253"/>
                    <a:pt x="284" y="259"/>
                  </a:cubicBezTo>
                  <a:moveTo>
                    <a:pt x="417" y="222"/>
                  </a:moveTo>
                  <a:cubicBezTo>
                    <a:pt x="429" y="218"/>
                    <a:pt x="441" y="214"/>
                    <a:pt x="453" y="209"/>
                  </a:cubicBezTo>
                  <a:cubicBezTo>
                    <a:pt x="462" y="206"/>
                    <a:pt x="471" y="204"/>
                    <a:pt x="480" y="200"/>
                  </a:cubicBezTo>
                  <a:cubicBezTo>
                    <a:pt x="471" y="204"/>
                    <a:pt x="461" y="208"/>
                    <a:pt x="451" y="211"/>
                  </a:cubicBezTo>
                  <a:cubicBezTo>
                    <a:pt x="440" y="215"/>
                    <a:pt x="428" y="219"/>
                    <a:pt x="417" y="222"/>
                  </a:cubicBezTo>
                  <a:moveTo>
                    <a:pt x="308" y="262"/>
                  </a:moveTo>
                  <a:cubicBezTo>
                    <a:pt x="317" y="257"/>
                    <a:pt x="329" y="254"/>
                    <a:pt x="338" y="251"/>
                  </a:cubicBezTo>
                  <a:cubicBezTo>
                    <a:pt x="354" y="245"/>
                    <a:pt x="368" y="239"/>
                    <a:pt x="384" y="233"/>
                  </a:cubicBezTo>
                  <a:cubicBezTo>
                    <a:pt x="418" y="224"/>
                    <a:pt x="452" y="214"/>
                    <a:pt x="486" y="200"/>
                  </a:cubicBezTo>
                  <a:cubicBezTo>
                    <a:pt x="486" y="200"/>
                    <a:pt x="486" y="200"/>
                    <a:pt x="486" y="200"/>
                  </a:cubicBezTo>
                  <a:cubicBezTo>
                    <a:pt x="488" y="201"/>
                    <a:pt x="491" y="202"/>
                    <a:pt x="493" y="204"/>
                  </a:cubicBezTo>
                  <a:cubicBezTo>
                    <a:pt x="482" y="207"/>
                    <a:pt x="470" y="212"/>
                    <a:pt x="459" y="216"/>
                  </a:cubicBezTo>
                  <a:cubicBezTo>
                    <a:pt x="439" y="224"/>
                    <a:pt x="418" y="230"/>
                    <a:pt x="397" y="236"/>
                  </a:cubicBezTo>
                  <a:cubicBezTo>
                    <a:pt x="376" y="243"/>
                    <a:pt x="355" y="249"/>
                    <a:pt x="334" y="255"/>
                  </a:cubicBezTo>
                  <a:cubicBezTo>
                    <a:pt x="326" y="257"/>
                    <a:pt x="314" y="259"/>
                    <a:pt x="308" y="262"/>
                  </a:cubicBezTo>
                  <a:moveTo>
                    <a:pt x="480" y="200"/>
                  </a:moveTo>
                  <a:cubicBezTo>
                    <a:pt x="480" y="200"/>
                    <a:pt x="480" y="200"/>
                    <a:pt x="480" y="200"/>
                  </a:cubicBezTo>
                  <a:cubicBezTo>
                    <a:pt x="480" y="200"/>
                    <a:pt x="480" y="200"/>
                    <a:pt x="480" y="200"/>
                  </a:cubicBezTo>
                  <a:moveTo>
                    <a:pt x="334" y="274"/>
                  </a:moveTo>
                  <a:cubicBezTo>
                    <a:pt x="346" y="265"/>
                    <a:pt x="364" y="263"/>
                    <a:pt x="378" y="260"/>
                  </a:cubicBezTo>
                  <a:cubicBezTo>
                    <a:pt x="402" y="254"/>
                    <a:pt x="425" y="245"/>
                    <a:pt x="449" y="237"/>
                  </a:cubicBezTo>
                  <a:cubicBezTo>
                    <a:pt x="495" y="221"/>
                    <a:pt x="545" y="201"/>
                    <a:pt x="594" y="198"/>
                  </a:cubicBezTo>
                  <a:cubicBezTo>
                    <a:pt x="595" y="197"/>
                    <a:pt x="596" y="197"/>
                    <a:pt x="597" y="197"/>
                  </a:cubicBezTo>
                  <a:cubicBezTo>
                    <a:pt x="605" y="197"/>
                    <a:pt x="581" y="203"/>
                    <a:pt x="579" y="204"/>
                  </a:cubicBezTo>
                  <a:cubicBezTo>
                    <a:pt x="568" y="206"/>
                    <a:pt x="557" y="210"/>
                    <a:pt x="546" y="213"/>
                  </a:cubicBezTo>
                  <a:cubicBezTo>
                    <a:pt x="523" y="219"/>
                    <a:pt x="499" y="225"/>
                    <a:pt x="475" y="232"/>
                  </a:cubicBezTo>
                  <a:cubicBezTo>
                    <a:pt x="428" y="245"/>
                    <a:pt x="382" y="261"/>
                    <a:pt x="334" y="274"/>
                  </a:cubicBezTo>
                  <a:moveTo>
                    <a:pt x="54" y="215"/>
                  </a:moveTo>
                  <a:cubicBezTo>
                    <a:pt x="54" y="214"/>
                    <a:pt x="55" y="213"/>
                    <a:pt x="55" y="212"/>
                  </a:cubicBezTo>
                  <a:cubicBezTo>
                    <a:pt x="58" y="209"/>
                    <a:pt x="60" y="207"/>
                    <a:pt x="63" y="206"/>
                  </a:cubicBezTo>
                  <a:cubicBezTo>
                    <a:pt x="70" y="202"/>
                    <a:pt x="77" y="199"/>
                    <a:pt x="83" y="196"/>
                  </a:cubicBezTo>
                  <a:cubicBezTo>
                    <a:pt x="81" y="200"/>
                    <a:pt x="79" y="204"/>
                    <a:pt x="78" y="208"/>
                  </a:cubicBezTo>
                  <a:cubicBezTo>
                    <a:pt x="77" y="210"/>
                    <a:pt x="76" y="214"/>
                    <a:pt x="76" y="217"/>
                  </a:cubicBezTo>
                  <a:cubicBezTo>
                    <a:pt x="67" y="219"/>
                    <a:pt x="58" y="223"/>
                    <a:pt x="49" y="226"/>
                  </a:cubicBezTo>
                  <a:cubicBezTo>
                    <a:pt x="49" y="226"/>
                    <a:pt x="49" y="226"/>
                    <a:pt x="49" y="226"/>
                  </a:cubicBezTo>
                  <a:cubicBezTo>
                    <a:pt x="59" y="222"/>
                    <a:pt x="69" y="213"/>
                    <a:pt x="77" y="207"/>
                  </a:cubicBezTo>
                  <a:cubicBezTo>
                    <a:pt x="78" y="206"/>
                    <a:pt x="78" y="205"/>
                    <a:pt x="77" y="205"/>
                  </a:cubicBezTo>
                  <a:cubicBezTo>
                    <a:pt x="76" y="205"/>
                    <a:pt x="76" y="205"/>
                    <a:pt x="76" y="205"/>
                  </a:cubicBezTo>
                  <a:cubicBezTo>
                    <a:pt x="72" y="206"/>
                    <a:pt x="68" y="208"/>
                    <a:pt x="64" y="210"/>
                  </a:cubicBezTo>
                  <a:cubicBezTo>
                    <a:pt x="61" y="212"/>
                    <a:pt x="58" y="213"/>
                    <a:pt x="54" y="215"/>
                  </a:cubicBezTo>
                  <a:moveTo>
                    <a:pt x="299" y="256"/>
                  </a:moveTo>
                  <a:cubicBezTo>
                    <a:pt x="303" y="255"/>
                    <a:pt x="307" y="254"/>
                    <a:pt x="312" y="252"/>
                  </a:cubicBezTo>
                  <a:cubicBezTo>
                    <a:pt x="352" y="238"/>
                    <a:pt x="393" y="222"/>
                    <a:pt x="433" y="207"/>
                  </a:cubicBezTo>
                  <a:cubicBezTo>
                    <a:pt x="441" y="204"/>
                    <a:pt x="449" y="200"/>
                    <a:pt x="458" y="197"/>
                  </a:cubicBezTo>
                  <a:cubicBezTo>
                    <a:pt x="459" y="197"/>
                    <a:pt x="460" y="197"/>
                    <a:pt x="461" y="197"/>
                  </a:cubicBezTo>
                  <a:cubicBezTo>
                    <a:pt x="462" y="196"/>
                    <a:pt x="462" y="196"/>
                    <a:pt x="463" y="196"/>
                  </a:cubicBezTo>
                  <a:cubicBezTo>
                    <a:pt x="464" y="196"/>
                    <a:pt x="464" y="196"/>
                    <a:pt x="465" y="196"/>
                  </a:cubicBezTo>
                  <a:cubicBezTo>
                    <a:pt x="468" y="195"/>
                    <a:pt x="471" y="195"/>
                    <a:pt x="473" y="195"/>
                  </a:cubicBezTo>
                  <a:cubicBezTo>
                    <a:pt x="476" y="196"/>
                    <a:pt x="479" y="197"/>
                    <a:pt x="482" y="199"/>
                  </a:cubicBezTo>
                  <a:cubicBezTo>
                    <a:pt x="467" y="201"/>
                    <a:pt x="453" y="207"/>
                    <a:pt x="438" y="213"/>
                  </a:cubicBezTo>
                  <a:cubicBezTo>
                    <a:pt x="421" y="220"/>
                    <a:pt x="402" y="225"/>
                    <a:pt x="385" y="231"/>
                  </a:cubicBezTo>
                  <a:cubicBezTo>
                    <a:pt x="383" y="231"/>
                    <a:pt x="382" y="232"/>
                    <a:pt x="380" y="232"/>
                  </a:cubicBezTo>
                  <a:cubicBezTo>
                    <a:pt x="361" y="238"/>
                    <a:pt x="341" y="243"/>
                    <a:pt x="322" y="250"/>
                  </a:cubicBezTo>
                  <a:cubicBezTo>
                    <a:pt x="312" y="253"/>
                    <a:pt x="302" y="256"/>
                    <a:pt x="292" y="259"/>
                  </a:cubicBezTo>
                  <a:cubicBezTo>
                    <a:pt x="291" y="259"/>
                    <a:pt x="291" y="259"/>
                    <a:pt x="291" y="259"/>
                  </a:cubicBezTo>
                  <a:cubicBezTo>
                    <a:pt x="291" y="259"/>
                    <a:pt x="293" y="258"/>
                    <a:pt x="295" y="258"/>
                  </a:cubicBezTo>
                  <a:cubicBezTo>
                    <a:pt x="297" y="257"/>
                    <a:pt x="299" y="256"/>
                    <a:pt x="299" y="256"/>
                  </a:cubicBezTo>
                  <a:cubicBezTo>
                    <a:pt x="299" y="256"/>
                    <a:pt x="299" y="256"/>
                    <a:pt x="299" y="256"/>
                  </a:cubicBezTo>
                  <a:moveTo>
                    <a:pt x="56" y="208"/>
                  </a:moveTo>
                  <a:cubicBezTo>
                    <a:pt x="57" y="207"/>
                    <a:pt x="58" y="205"/>
                    <a:pt x="58" y="203"/>
                  </a:cubicBezTo>
                  <a:cubicBezTo>
                    <a:pt x="62" y="202"/>
                    <a:pt x="65" y="202"/>
                    <a:pt x="68" y="200"/>
                  </a:cubicBezTo>
                  <a:cubicBezTo>
                    <a:pt x="73" y="198"/>
                    <a:pt x="78" y="196"/>
                    <a:pt x="84" y="194"/>
                  </a:cubicBezTo>
                  <a:cubicBezTo>
                    <a:pt x="81" y="195"/>
                    <a:pt x="78" y="196"/>
                    <a:pt x="75" y="198"/>
                  </a:cubicBezTo>
                  <a:cubicBezTo>
                    <a:pt x="68" y="201"/>
                    <a:pt x="61" y="204"/>
                    <a:pt x="56" y="208"/>
                  </a:cubicBezTo>
                  <a:moveTo>
                    <a:pt x="270" y="254"/>
                  </a:moveTo>
                  <a:cubicBezTo>
                    <a:pt x="265" y="253"/>
                    <a:pt x="261" y="251"/>
                    <a:pt x="258" y="248"/>
                  </a:cubicBezTo>
                  <a:cubicBezTo>
                    <a:pt x="278" y="244"/>
                    <a:pt x="297" y="234"/>
                    <a:pt x="318" y="229"/>
                  </a:cubicBezTo>
                  <a:cubicBezTo>
                    <a:pt x="343" y="221"/>
                    <a:pt x="369" y="214"/>
                    <a:pt x="394" y="206"/>
                  </a:cubicBezTo>
                  <a:cubicBezTo>
                    <a:pt x="405" y="202"/>
                    <a:pt x="417" y="199"/>
                    <a:pt x="428" y="196"/>
                  </a:cubicBezTo>
                  <a:cubicBezTo>
                    <a:pt x="432" y="195"/>
                    <a:pt x="435" y="195"/>
                    <a:pt x="438" y="194"/>
                  </a:cubicBezTo>
                  <a:cubicBezTo>
                    <a:pt x="417" y="203"/>
                    <a:pt x="395" y="211"/>
                    <a:pt x="374" y="218"/>
                  </a:cubicBezTo>
                  <a:cubicBezTo>
                    <a:pt x="350" y="226"/>
                    <a:pt x="327" y="233"/>
                    <a:pt x="304" y="242"/>
                  </a:cubicBezTo>
                  <a:cubicBezTo>
                    <a:pt x="299" y="244"/>
                    <a:pt x="294" y="246"/>
                    <a:pt x="289" y="248"/>
                  </a:cubicBezTo>
                  <a:cubicBezTo>
                    <a:pt x="286" y="249"/>
                    <a:pt x="284" y="249"/>
                    <a:pt x="282" y="250"/>
                  </a:cubicBezTo>
                  <a:cubicBezTo>
                    <a:pt x="281" y="251"/>
                    <a:pt x="280" y="251"/>
                    <a:pt x="279" y="251"/>
                  </a:cubicBezTo>
                  <a:cubicBezTo>
                    <a:pt x="278" y="251"/>
                    <a:pt x="278" y="251"/>
                    <a:pt x="278" y="251"/>
                  </a:cubicBezTo>
                  <a:cubicBezTo>
                    <a:pt x="275" y="251"/>
                    <a:pt x="274" y="252"/>
                    <a:pt x="274" y="253"/>
                  </a:cubicBezTo>
                  <a:cubicBezTo>
                    <a:pt x="272" y="254"/>
                    <a:pt x="271" y="254"/>
                    <a:pt x="270" y="254"/>
                  </a:cubicBezTo>
                  <a:moveTo>
                    <a:pt x="255" y="246"/>
                  </a:moveTo>
                  <a:cubicBezTo>
                    <a:pt x="252" y="244"/>
                    <a:pt x="249" y="240"/>
                    <a:pt x="247" y="237"/>
                  </a:cubicBezTo>
                  <a:cubicBezTo>
                    <a:pt x="259" y="236"/>
                    <a:pt x="269" y="232"/>
                    <a:pt x="280" y="228"/>
                  </a:cubicBezTo>
                  <a:cubicBezTo>
                    <a:pt x="295" y="222"/>
                    <a:pt x="311" y="218"/>
                    <a:pt x="326" y="213"/>
                  </a:cubicBezTo>
                  <a:cubicBezTo>
                    <a:pt x="353" y="204"/>
                    <a:pt x="380" y="197"/>
                    <a:pt x="407" y="189"/>
                  </a:cubicBezTo>
                  <a:cubicBezTo>
                    <a:pt x="405" y="190"/>
                    <a:pt x="403" y="190"/>
                    <a:pt x="401" y="191"/>
                  </a:cubicBezTo>
                  <a:cubicBezTo>
                    <a:pt x="384" y="198"/>
                    <a:pt x="367" y="205"/>
                    <a:pt x="350" y="212"/>
                  </a:cubicBezTo>
                  <a:cubicBezTo>
                    <a:pt x="319" y="224"/>
                    <a:pt x="286" y="233"/>
                    <a:pt x="255" y="246"/>
                  </a:cubicBezTo>
                  <a:moveTo>
                    <a:pt x="346" y="230"/>
                  </a:moveTo>
                  <a:cubicBezTo>
                    <a:pt x="354" y="227"/>
                    <a:pt x="361" y="224"/>
                    <a:pt x="369" y="222"/>
                  </a:cubicBezTo>
                  <a:cubicBezTo>
                    <a:pt x="399" y="212"/>
                    <a:pt x="429" y="201"/>
                    <a:pt x="457" y="187"/>
                  </a:cubicBezTo>
                  <a:cubicBezTo>
                    <a:pt x="461" y="189"/>
                    <a:pt x="465" y="191"/>
                    <a:pt x="469" y="193"/>
                  </a:cubicBezTo>
                  <a:cubicBezTo>
                    <a:pt x="468" y="193"/>
                    <a:pt x="467" y="193"/>
                    <a:pt x="466" y="193"/>
                  </a:cubicBezTo>
                  <a:cubicBezTo>
                    <a:pt x="463" y="194"/>
                    <a:pt x="461" y="194"/>
                    <a:pt x="458" y="195"/>
                  </a:cubicBezTo>
                  <a:cubicBezTo>
                    <a:pt x="437" y="198"/>
                    <a:pt x="417" y="206"/>
                    <a:pt x="397" y="213"/>
                  </a:cubicBezTo>
                  <a:cubicBezTo>
                    <a:pt x="380" y="219"/>
                    <a:pt x="363" y="224"/>
                    <a:pt x="346" y="230"/>
                  </a:cubicBezTo>
                  <a:moveTo>
                    <a:pt x="330" y="274"/>
                  </a:moveTo>
                  <a:cubicBezTo>
                    <a:pt x="328" y="272"/>
                    <a:pt x="325" y="270"/>
                    <a:pt x="321" y="269"/>
                  </a:cubicBezTo>
                  <a:cubicBezTo>
                    <a:pt x="328" y="268"/>
                    <a:pt x="334" y="266"/>
                    <a:pt x="340" y="264"/>
                  </a:cubicBezTo>
                  <a:cubicBezTo>
                    <a:pt x="354" y="260"/>
                    <a:pt x="367" y="257"/>
                    <a:pt x="381" y="253"/>
                  </a:cubicBezTo>
                  <a:cubicBezTo>
                    <a:pt x="407" y="247"/>
                    <a:pt x="432" y="237"/>
                    <a:pt x="457" y="229"/>
                  </a:cubicBezTo>
                  <a:cubicBezTo>
                    <a:pt x="482" y="222"/>
                    <a:pt x="506" y="212"/>
                    <a:pt x="531" y="206"/>
                  </a:cubicBezTo>
                  <a:cubicBezTo>
                    <a:pt x="553" y="199"/>
                    <a:pt x="576" y="194"/>
                    <a:pt x="598" y="184"/>
                  </a:cubicBezTo>
                  <a:cubicBezTo>
                    <a:pt x="604" y="194"/>
                    <a:pt x="609" y="205"/>
                    <a:pt x="613" y="216"/>
                  </a:cubicBezTo>
                  <a:cubicBezTo>
                    <a:pt x="613" y="216"/>
                    <a:pt x="613" y="216"/>
                    <a:pt x="613" y="216"/>
                  </a:cubicBezTo>
                  <a:cubicBezTo>
                    <a:pt x="597" y="219"/>
                    <a:pt x="581" y="220"/>
                    <a:pt x="565" y="223"/>
                  </a:cubicBezTo>
                  <a:cubicBezTo>
                    <a:pt x="557" y="225"/>
                    <a:pt x="548" y="228"/>
                    <a:pt x="540" y="230"/>
                  </a:cubicBezTo>
                  <a:cubicBezTo>
                    <a:pt x="537" y="230"/>
                    <a:pt x="534" y="231"/>
                    <a:pt x="531" y="231"/>
                  </a:cubicBezTo>
                  <a:cubicBezTo>
                    <a:pt x="557" y="225"/>
                    <a:pt x="584" y="218"/>
                    <a:pt x="608" y="206"/>
                  </a:cubicBezTo>
                  <a:cubicBezTo>
                    <a:pt x="609" y="206"/>
                    <a:pt x="608" y="204"/>
                    <a:pt x="607" y="204"/>
                  </a:cubicBezTo>
                  <a:cubicBezTo>
                    <a:pt x="607" y="204"/>
                    <a:pt x="607" y="204"/>
                    <a:pt x="607" y="204"/>
                  </a:cubicBezTo>
                  <a:cubicBezTo>
                    <a:pt x="592" y="206"/>
                    <a:pt x="578" y="211"/>
                    <a:pt x="564" y="215"/>
                  </a:cubicBezTo>
                  <a:cubicBezTo>
                    <a:pt x="547" y="220"/>
                    <a:pt x="529" y="222"/>
                    <a:pt x="511" y="226"/>
                  </a:cubicBezTo>
                  <a:cubicBezTo>
                    <a:pt x="510" y="226"/>
                    <a:pt x="509" y="225"/>
                    <a:pt x="508" y="225"/>
                  </a:cubicBezTo>
                  <a:cubicBezTo>
                    <a:pt x="521" y="222"/>
                    <a:pt x="534" y="218"/>
                    <a:pt x="547" y="215"/>
                  </a:cubicBezTo>
                  <a:cubicBezTo>
                    <a:pt x="565" y="210"/>
                    <a:pt x="587" y="207"/>
                    <a:pt x="604" y="197"/>
                  </a:cubicBezTo>
                  <a:cubicBezTo>
                    <a:pt x="605" y="197"/>
                    <a:pt x="604" y="195"/>
                    <a:pt x="603" y="195"/>
                  </a:cubicBezTo>
                  <a:cubicBezTo>
                    <a:pt x="603" y="195"/>
                    <a:pt x="602" y="195"/>
                    <a:pt x="601" y="195"/>
                  </a:cubicBezTo>
                  <a:cubicBezTo>
                    <a:pt x="579" y="195"/>
                    <a:pt x="558" y="202"/>
                    <a:pt x="537" y="207"/>
                  </a:cubicBezTo>
                  <a:cubicBezTo>
                    <a:pt x="509" y="215"/>
                    <a:pt x="481" y="224"/>
                    <a:pt x="454" y="233"/>
                  </a:cubicBezTo>
                  <a:cubicBezTo>
                    <a:pt x="427" y="242"/>
                    <a:pt x="401" y="252"/>
                    <a:pt x="374" y="258"/>
                  </a:cubicBezTo>
                  <a:cubicBezTo>
                    <a:pt x="359" y="262"/>
                    <a:pt x="342" y="264"/>
                    <a:pt x="330" y="274"/>
                  </a:cubicBezTo>
                  <a:moveTo>
                    <a:pt x="61" y="197"/>
                  </a:moveTo>
                  <a:cubicBezTo>
                    <a:pt x="63" y="194"/>
                    <a:pt x="64" y="192"/>
                    <a:pt x="65" y="189"/>
                  </a:cubicBezTo>
                  <a:cubicBezTo>
                    <a:pt x="67" y="188"/>
                    <a:pt x="69" y="188"/>
                    <a:pt x="72" y="187"/>
                  </a:cubicBezTo>
                  <a:cubicBezTo>
                    <a:pt x="74" y="185"/>
                    <a:pt x="82" y="182"/>
                    <a:pt x="84" y="182"/>
                  </a:cubicBezTo>
                  <a:cubicBezTo>
                    <a:pt x="85" y="182"/>
                    <a:pt x="84" y="183"/>
                    <a:pt x="79" y="187"/>
                  </a:cubicBezTo>
                  <a:cubicBezTo>
                    <a:pt x="74" y="191"/>
                    <a:pt x="67" y="193"/>
                    <a:pt x="61" y="197"/>
                  </a:cubicBezTo>
                  <a:moveTo>
                    <a:pt x="63" y="199"/>
                  </a:moveTo>
                  <a:cubicBezTo>
                    <a:pt x="62" y="199"/>
                    <a:pt x="63" y="198"/>
                    <a:pt x="68" y="195"/>
                  </a:cubicBezTo>
                  <a:cubicBezTo>
                    <a:pt x="75" y="191"/>
                    <a:pt x="83" y="188"/>
                    <a:pt x="88" y="182"/>
                  </a:cubicBezTo>
                  <a:cubicBezTo>
                    <a:pt x="87" y="185"/>
                    <a:pt x="86" y="188"/>
                    <a:pt x="85" y="191"/>
                  </a:cubicBezTo>
                  <a:cubicBezTo>
                    <a:pt x="81" y="192"/>
                    <a:pt x="78" y="193"/>
                    <a:pt x="75" y="195"/>
                  </a:cubicBezTo>
                  <a:cubicBezTo>
                    <a:pt x="71" y="197"/>
                    <a:pt x="64" y="199"/>
                    <a:pt x="63" y="199"/>
                  </a:cubicBezTo>
                  <a:moveTo>
                    <a:pt x="257" y="247"/>
                  </a:moveTo>
                  <a:cubicBezTo>
                    <a:pt x="257" y="247"/>
                    <a:pt x="260" y="246"/>
                    <a:pt x="267" y="243"/>
                  </a:cubicBezTo>
                  <a:cubicBezTo>
                    <a:pt x="275" y="240"/>
                    <a:pt x="283" y="237"/>
                    <a:pt x="291" y="235"/>
                  </a:cubicBezTo>
                  <a:cubicBezTo>
                    <a:pt x="307" y="229"/>
                    <a:pt x="324" y="224"/>
                    <a:pt x="340" y="218"/>
                  </a:cubicBezTo>
                  <a:cubicBezTo>
                    <a:pt x="374" y="205"/>
                    <a:pt x="407" y="191"/>
                    <a:pt x="441" y="178"/>
                  </a:cubicBezTo>
                  <a:cubicBezTo>
                    <a:pt x="445" y="181"/>
                    <a:pt x="450" y="184"/>
                    <a:pt x="454" y="186"/>
                  </a:cubicBezTo>
                  <a:cubicBezTo>
                    <a:pt x="425" y="197"/>
                    <a:pt x="393" y="204"/>
                    <a:pt x="363" y="213"/>
                  </a:cubicBezTo>
                  <a:cubicBezTo>
                    <a:pt x="346" y="218"/>
                    <a:pt x="329" y="223"/>
                    <a:pt x="312" y="228"/>
                  </a:cubicBezTo>
                  <a:cubicBezTo>
                    <a:pt x="296" y="232"/>
                    <a:pt x="281" y="239"/>
                    <a:pt x="266" y="244"/>
                  </a:cubicBezTo>
                  <a:cubicBezTo>
                    <a:pt x="262" y="245"/>
                    <a:pt x="257" y="247"/>
                    <a:pt x="257" y="247"/>
                  </a:cubicBezTo>
                  <a:moveTo>
                    <a:pt x="514" y="177"/>
                  </a:moveTo>
                  <a:cubicBezTo>
                    <a:pt x="513" y="177"/>
                    <a:pt x="513" y="177"/>
                    <a:pt x="513" y="177"/>
                  </a:cubicBezTo>
                  <a:cubicBezTo>
                    <a:pt x="514" y="176"/>
                    <a:pt x="514" y="176"/>
                    <a:pt x="514" y="175"/>
                  </a:cubicBezTo>
                  <a:cubicBezTo>
                    <a:pt x="516" y="176"/>
                    <a:pt x="517" y="177"/>
                    <a:pt x="518" y="177"/>
                  </a:cubicBezTo>
                  <a:cubicBezTo>
                    <a:pt x="517" y="177"/>
                    <a:pt x="515" y="177"/>
                    <a:pt x="514" y="177"/>
                  </a:cubicBezTo>
                  <a:moveTo>
                    <a:pt x="504" y="208"/>
                  </a:moveTo>
                  <a:cubicBezTo>
                    <a:pt x="505" y="208"/>
                    <a:pt x="506" y="208"/>
                    <a:pt x="507" y="207"/>
                  </a:cubicBezTo>
                  <a:cubicBezTo>
                    <a:pt x="510" y="207"/>
                    <a:pt x="512" y="206"/>
                    <a:pt x="515" y="205"/>
                  </a:cubicBezTo>
                  <a:cubicBezTo>
                    <a:pt x="542" y="199"/>
                    <a:pt x="567" y="184"/>
                    <a:pt x="593" y="175"/>
                  </a:cubicBezTo>
                  <a:cubicBezTo>
                    <a:pt x="594" y="177"/>
                    <a:pt x="596" y="180"/>
                    <a:pt x="597" y="182"/>
                  </a:cubicBezTo>
                  <a:cubicBezTo>
                    <a:pt x="558" y="199"/>
                    <a:pt x="516" y="207"/>
                    <a:pt x="476" y="221"/>
                  </a:cubicBezTo>
                  <a:cubicBezTo>
                    <a:pt x="436" y="235"/>
                    <a:pt x="395" y="249"/>
                    <a:pt x="353" y="258"/>
                  </a:cubicBezTo>
                  <a:cubicBezTo>
                    <a:pt x="344" y="260"/>
                    <a:pt x="335" y="264"/>
                    <a:pt x="326" y="266"/>
                  </a:cubicBezTo>
                  <a:cubicBezTo>
                    <a:pt x="322" y="267"/>
                    <a:pt x="320" y="267"/>
                    <a:pt x="318" y="268"/>
                  </a:cubicBezTo>
                  <a:cubicBezTo>
                    <a:pt x="318" y="267"/>
                    <a:pt x="318" y="267"/>
                    <a:pt x="318" y="267"/>
                  </a:cubicBezTo>
                  <a:cubicBezTo>
                    <a:pt x="319" y="266"/>
                    <a:pt x="331" y="261"/>
                    <a:pt x="334" y="260"/>
                  </a:cubicBezTo>
                  <a:cubicBezTo>
                    <a:pt x="353" y="255"/>
                    <a:pt x="372" y="249"/>
                    <a:pt x="391" y="242"/>
                  </a:cubicBezTo>
                  <a:cubicBezTo>
                    <a:pt x="410" y="236"/>
                    <a:pt x="429" y="230"/>
                    <a:pt x="449" y="225"/>
                  </a:cubicBezTo>
                  <a:cubicBezTo>
                    <a:pt x="467" y="221"/>
                    <a:pt x="483" y="214"/>
                    <a:pt x="500" y="207"/>
                  </a:cubicBezTo>
                  <a:cubicBezTo>
                    <a:pt x="500" y="207"/>
                    <a:pt x="501" y="208"/>
                    <a:pt x="502" y="208"/>
                  </a:cubicBezTo>
                  <a:cubicBezTo>
                    <a:pt x="502" y="208"/>
                    <a:pt x="503" y="208"/>
                    <a:pt x="504" y="208"/>
                  </a:cubicBezTo>
                  <a:moveTo>
                    <a:pt x="510" y="177"/>
                  </a:moveTo>
                  <a:cubicBezTo>
                    <a:pt x="508" y="177"/>
                    <a:pt x="507" y="176"/>
                    <a:pt x="505" y="175"/>
                  </a:cubicBezTo>
                  <a:cubicBezTo>
                    <a:pt x="508" y="175"/>
                    <a:pt x="510" y="174"/>
                    <a:pt x="511" y="174"/>
                  </a:cubicBezTo>
                  <a:cubicBezTo>
                    <a:pt x="512" y="174"/>
                    <a:pt x="512" y="175"/>
                    <a:pt x="510" y="177"/>
                  </a:cubicBezTo>
                  <a:moveTo>
                    <a:pt x="246" y="234"/>
                  </a:moveTo>
                  <a:cubicBezTo>
                    <a:pt x="246" y="233"/>
                    <a:pt x="245" y="233"/>
                    <a:pt x="245" y="232"/>
                  </a:cubicBezTo>
                  <a:cubicBezTo>
                    <a:pt x="245" y="230"/>
                    <a:pt x="244" y="228"/>
                    <a:pt x="244" y="226"/>
                  </a:cubicBezTo>
                  <a:cubicBezTo>
                    <a:pt x="274" y="218"/>
                    <a:pt x="303" y="208"/>
                    <a:pt x="333" y="200"/>
                  </a:cubicBezTo>
                  <a:cubicBezTo>
                    <a:pt x="348" y="195"/>
                    <a:pt x="364" y="191"/>
                    <a:pt x="379" y="186"/>
                  </a:cubicBezTo>
                  <a:cubicBezTo>
                    <a:pt x="394" y="182"/>
                    <a:pt x="412" y="179"/>
                    <a:pt x="425" y="173"/>
                  </a:cubicBezTo>
                  <a:cubicBezTo>
                    <a:pt x="394" y="187"/>
                    <a:pt x="361" y="196"/>
                    <a:pt x="328" y="207"/>
                  </a:cubicBezTo>
                  <a:cubicBezTo>
                    <a:pt x="314" y="212"/>
                    <a:pt x="300" y="217"/>
                    <a:pt x="286" y="222"/>
                  </a:cubicBezTo>
                  <a:cubicBezTo>
                    <a:pt x="272" y="225"/>
                    <a:pt x="259" y="229"/>
                    <a:pt x="246" y="234"/>
                  </a:cubicBezTo>
                  <a:moveTo>
                    <a:pt x="71" y="180"/>
                  </a:moveTo>
                  <a:cubicBezTo>
                    <a:pt x="72" y="178"/>
                    <a:pt x="72" y="177"/>
                    <a:pt x="73" y="175"/>
                  </a:cubicBezTo>
                  <a:cubicBezTo>
                    <a:pt x="77" y="174"/>
                    <a:pt x="80" y="173"/>
                    <a:pt x="84" y="172"/>
                  </a:cubicBezTo>
                  <a:cubicBezTo>
                    <a:pt x="81" y="173"/>
                    <a:pt x="78" y="176"/>
                    <a:pt x="75" y="177"/>
                  </a:cubicBezTo>
                  <a:cubicBezTo>
                    <a:pt x="73" y="178"/>
                    <a:pt x="72" y="179"/>
                    <a:pt x="71" y="180"/>
                  </a:cubicBezTo>
                  <a:moveTo>
                    <a:pt x="67" y="186"/>
                  </a:moveTo>
                  <a:cubicBezTo>
                    <a:pt x="68" y="185"/>
                    <a:pt x="68" y="184"/>
                    <a:pt x="69" y="183"/>
                  </a:cubicBezTo>
                  <a:cubicBezTo>
                    <a:pt x="75" y="179"/>
                    <a:pt x="82" y="176"/>
                    <a:pt x="88" y="172"/>
                  </a:cubicBezTo>
                  <a:cubicBezTo>
                    <a:pt x="88" y="173"/>
                    <a:pt x="88" y="174"/>
                    <a:pt x="88" y="174"/>
                  </a:cubicBezTo>
                  <a:cubicBezTo>
                    <a:pt x="88" y="176"/>
                    <a:pt x="88" y="177"/>
                    <a:pt x="88" y="178"/>
                  </a:cubicBezTo>
                  <a:cubicBezTo>
                    <a:pt x="88" y="178"/>
                    <a:pt x="88" y="178"/>
                    <a:pt x="88" y="178"/>
                  </a:cubicBezTo>
                  <a:cubicBezTo>
                    <a:pt x="84" y="179"/>
                    <a:pt x="82" y="180"/>
                    <a:pt x="79" y="181"/>
                  </a:cubicBezTo>
                  <a:cubicBezTo>
                    <a:pt x="75" y="183"/>
                    <a:pt x="71" y="185"/>
                    <a:pt x="67" y="186"/>
                  </a:cubicBezTo>
                  <a:moveTo>
                    <a:pt x="250" y="235"/>
                  </a:moveTo>
                  <a:cubicBezTo>
                    <a:pt x="248" y="235"/>
                    <a:pt x="265" y="230"/>
                    <a:pt x="268" y="229"/>
                  </a:cubicBezTo>
                  <a:cubicBezTo>
                    <a:pt x="275" y="226"/>
                    <a:pt x="283" y="224"/>
                    <a:pt x="291" y="222"/>
                  </a:cubicBezTo>
                  <a:cubicBezTo>
                    <a:pt x="307" y="218"/>
                    <a:pt x="323" y="211"/>
                    <a:pt x="339" y="206"/>
                  </a:cubicBezTo>
                  <a:cubicBezTo>
                    <a:pt x="370" y="195"/>
                    <a:pt x="401" y="186"/>
                    <a:pt x="431" y="172"/>
                  </a:cubicBezTo>
                  <a:cubicBezTo>
                    <a:pt x="431" y="172"/>
                    <a:pt x="431" y="172"/>
                    <a:pt x="431" y="171"/>
                  </a:cubicBezTo>
                  <a:cubicBezTo>
                    <a:pt x="433" y="173"/>
                    <a:pt x="435" y="174"/>
                    <a:pt x="436" y="175"/>
                  </a:cubicBezTo>
                  <a:cubicBezTo>
                    <a:pt x="437" y="176"/>
                    <a:pt x="438" y="176"/>
                    <a:pt x="438" y="177"/>
                  </a:cubicBezTo>
                  <a:cubicBezTo>
                    <a:pt x="408" y="186"/>
                    <a:pt x="377" y="195"/>
                    <a:pt x="346" y="204"/>
                  </a:cubicBezTo>
                  <a:cubicBezTo>
                    <a:pt x="316" y="213"/>
                    <a:pt x="286" y="226"/>
                    <a:pt x="256" y="234"/>
                  </a:cubicBezTo>
                  <a:cubicBezTo>
                    <a:pt x="252" y="235"/>
                    <a:pt x="250" y="235"/>
                    <a:pt x="250" y="235"/>
                  </a:cubicBezTo>
                  <a:moveTo>
                    <a:pt x="503" y="174"/>
                  </a:moveTo>
                  <a:cubicBezTo>
                    <a:pt x="502" y="174"/>
                    <a:pt x="502" y="174"/>
                    <a:pt x="502" y="174"/>
                  </a:cubicBezTo>
                  <a:cubicBezTo>
                    <a:pt x="500" y="173"/>
                    <a:pt x="499" y="172"/>
                    <a:pt x="497" y="171"/>
                  </a:cubicBezTo>
                  <a:cubicBezTo>
                    <a:pt x="498" y="171"/>
                    <a:pt x="499" y="171"/>
                    <a:pt x="500" y="171"/>
                  </a:cubicBezTo>
                  <a:cubicBezTo>
                    <a:pt x="503" y="171"/>
                    <a:pt x="505" y="172"/>
                    <a:pt x="503" y="174"/>
                  </a:cubicBezTo>
                  <a:cubicBezTo>
                    <a:pt x="503" y="174"/>
                    <a:pt x="503" y="174"/>
                    <a:pt x="503" y="174"/>
                  </a:cubicBezTo>
                  <a:moveTo>
                    <a:pt x="509" y="173"/>
                  </a:moveTo>
                  <a:cubicBezTo>
                    <a:pt x="508" y="173"/>
                    <a:pt x="508" y="172"/>
                    <a:pt x="508" y="171"/>
                  </a:cubicBezTo>
                  <a:cubicBezTo>
                    <a:pt x="509" y="171"/>
                    <a:pt x="510" y="172"/>
                    <a:pt x="510" y="172"/>
                  </a:cubicBezTo>
                  <a:cubicBezTo>
                    <a:pt x="510" y="173"/>
                    <a:pt x="509" y="173"/>
                    <a:pt x="509" y="173"/>
                  </a:cubicBezTo>
                  <a:moveTo>
                    <a:pt x="521" y="195"/>
                  </a:moveTo>
                  <a:cubicBezTo>
                    <a:pt x="521" y="195"/>
                    <a:pt x="521" y="195"/>
                    <a:pt x="521" y="195"/>
                  </a:cubicBezTo>
                  <a:cubicBezTo>
                    <a:pt x="521" y="193"/>
                    <a:pt x="521" y="192"/>
                    <a:pt x="520" y="190"/>
                  </a:cubicBezTo>
                  <a:cubicBezTo>
                    <a:pt x="533" y="185"/>
                    <a:pt x="546" y="180"/>
                    <a:pt x="559" y="175"/>
                  </a:cubicBezTo>
                  <a:cubicBezTo>
                    <a:pt x="565" y="172"/>
                    <a:pt x="571" y="170"/>
                    <a:pt x="578" y="168"/>
                  </a:cubicBezTo>
                  <a:cubicBezTo>
                    <a:pt x="573" y="170"/>
                    <a:pt x="567" y="175"/>
                    <a:pt x="562" y="177"/>
                  </a:cubicBezTo>
                  <a:cubicBezTo>
                    <a:pt x="550" y="183"/>
                    <a:pt x="538" y="189"/>
                    <a:pt x="525" y="194"/>
                  </a:cubicBezTo>
                  <a:cubicBezTo>
                    <a:pt x="524" y="194"/>
                    <a:pt x="523" y="195"/>
                    <a:pt x="521" y="195"/>
                  </a:cubicBezTo>
                  <a:moveTo>
                    <a:pt x="76" y="171"/>
                  </a:moveTo>
                  <a:cubicBezTo>
                    <a:pt x="77" y="170"/>
                    <a:pt x="77" y="170"/>
                    <a:pt x="77" y="169"/>
                  </a:cubicBezTo>
                  <a:cubicBezTo>
                    <a:pt x="79" y="168"/>
                    <a:pt x="81" y="168"/>
                    <a:pt x="81" y="168"/>
                  </a:cubicBezTo>
                  <a:cubicBezTo>
                    <a:pt x="82" y="168"/>
                    <a:pt x="80" y="169"/>
                    <a:pt x="76" y="171"/>
                  </a:cubicBezTo>
                  <a:moveTo>
                    <a:pt x="495" y="170"/>
                  </a:moveTo>
                  <a:cubicBezTo>
                    <a:pt x="494" y="169"/>
                    <a:pt x="494" y="169"/>
                    <a:pt x="493" y="169"/>
                  </a:cubicBezTo>
                  <a:cubicBezTo>
                    <a:pt x="493" y="168"/>
                    <a:pt x="493" y="168"/>
                    <a:pt x="493" y="168"/>
                  </a:cubicBezTo>
                  <a:cubicBezTo>
                    <a:pt x="495" y="168"/>
                    <a:pt x="496" y="167"/>
                    <a:pt x="497" y="167"/>
                  </a:cubicBezTo>
                  <a:cubicBezTo>
                    <a:pt x="497" y="167"/>
                    <a:pt x="497" y="168"/>
                    <a:pt x="495" y="170"/>
                  </a:cubicBezTo>
                  <a:cubicBezTo>
                    <a:pt x="495" y="170"/>
                    <a:pt x="495" y="170"/>
                    <a:pt x="495" y="170"/>
                  </a:cubicBezTo>
                  <a:moveTo>
                    <a:pt x="243" y="224"/>
                  </a:moveTo>
                  <a:cubicBezTo>
                    <a:pt x="243" y="221"/>
                    <a:pt x="243" y="217"/>
                    <a:pt x="244" y="214"/>
                  </a:cubicBezTo>
                  <a:cubicBezTo>
                    <a:pt x="273" y="207"/>
                    <a:pt x="302" y="199"/>
                    <a:pt x="332" y="190"/>
                  </a:cubicBezTo>
                  <a:cubicBezTo>
                    <a:pt x="347" y="186"/>
                    <a:pt x="363" y="181"/>
                    <a:pt x="378" y="176"/>
                  </a:cubicBezTo>
                  <a:cubicBezTo>
                    <a:pt x="390" y="172"/>
                    <a:pt x="408" y="170"/>
                    <a:pt x="417" y="166"/>
                  </a:cubicBezTo>
                  <a:cubicBezTo>
                    <a:pt x="389" y="179"/>
                    <a:pt x="358" y="187"/>
                    <a:pt x="329" y="196"/>
                  </a:cubicBezTo>
                  <a:cubicBezTo>
                    <a:pt x="302" y="205"/>
                    <a:pt x="275" y="214"/>
                    <a:pt x="248" y="222"/>
                  </a:cubicBezTo>
                  <a:cubicBezTo>
                    <a:pt x="247" y="222"/>
                    <a:pt x="247" y="222"/>
                    <a:pt x="246" y="222"/>
                  </a:cubicBezTo>
                  <a:cubicBezTo>
                    <a:pt x="245" y="222"/>
                    <a:pt x="244" y="223"/>
                    <a:pt x="244" y="224"/>
                  </a:cubicBezTo>
                  <a:cubicBezTo>
                    <a:pt x="243" y="224"/>
                    <a:pt x="243" y="224"/>
                    <a:pt x="243" y="224"/>
                  </a:cubicBezTo>
                  <a:moveTo>
                    <a:pt x="500" y="170"/>
                  </a:moveTo>
                  <a:cubicBezTo>
                    <a:pt x="499" y="170"/>
                    <a:pt x="499" y="169"/>
                    <a:pt x="502" y="167"/>
                  </a:cubicBezTo>
                  <a:cubicBezTo>
                    <a:pt x="502" y="166"/>
                    <a:pt x="502" y="165"/>
                    <a:pt x="502" y="165"/>
                  </a:cubicBezTo>
                  <a:cubicBezTo>
                    <a:pt x="503" y="166"/>
                    <a:pt x="504" y="167"/>
                    <a:pt x="506" y="168"/>
                  </a:cubicBezTo>
                  <a:cubicBezTo>
                    <a:pt x="503" y="169"/>
                    <a:pt x="501" y="170"/>
                    <a:pt x="500" y="170"/>
                  </a:cubicBezTo>
                  <a:moveTo>
                    <a:pt x="244" y="210"/>
                  </a:moveTo>
                  <a:cubicBezTo>
                    <a:pt x="246" y="206"/>
                    <a:pt x="247" y="201"/>
                    <a:pt x="249" y="197"/>
                  </a:cubicBezTo>
                  <a:cubicBezTo>
                    <a:pt x="277" y="193"/>
                    <a:pt x="305" y="185"/>
                    <a:pt x="332" y="177"/>
                  </a:cubicBezTo>
                  <a:cubicBezTo>
                    <a:pt x="348" y="173"/>
                    <a:pt x="363" y="170"/>
                    <a:pt x="379" y="166"/>
                  </a:cubicBezTo>
                  <a:cubicBezTo>
                    <a:pt x="384" y="165"/>
                    <a:pt x="389" y="164"/>
                    <a:pt x="395" y="163"/>
                  </a:cubicBezTo>
                  <a:cubicBezTo>
                    <a:pt x="383" y="166"/>
                    <a:pt x="371" y="168"/>
                    <a:pt x="360" y="172"/>
                  </a:cubicBezTo>
                  <a:cubicBezTo>
                    <a:pt x="344" y="177"/>
                    <a:pt x="328" y="183"/>
                    <a:pt x="312" y="188"/>
                  </a:cubicBezTo>
                  <a:cubicBezTo>
                    <a:pt x="289" y="196"/>
                    <a:pt x="266" y="199"/>
                    <a:pt x="244" y="210"/>
                  </a:cubicBezTo>
                  <a:moveTo>
                    <a:pt x="494" y="166"/>
                  </a:moveTo>
                  <a:cubicBezTo>
                    <a:pt x="494" y="165"/>
                    <a:pt x="494" y="163"/>
                    <a:pt x="495" y="161"/>
                  </a:cubicBezTo>
                  <a:cubicBezTo>
                    <a:pt x="497" y="162"/>
                    <a:pt x="499" y="163"/>
                    <a:pt x="500" y="164"/>
                  </a:cubicBezTo>
                  <a:cubicBezTo>
                    <a:pt x="501" y="165"/>
                    <a:pt x="501" y="165"/>
                    <a:pt x="501" y="165"/>
                  </a:cubicBezTo>
                  <a:cubicBezTo>
                    <a:pt x="501" y="165"/>
                    <a:pt x="501" y="165"/>
                    <a:pt x="501" y="165"/>
                  </a:cubicBezTo>
                  <a:cubicBezTo>
                    <a:pt x="498" y="165"/>
                    <a:pt x="496" y="166"/>
                    <a:pt x="494" y="166"/>
                  </a:cubicBezTo>
                  <a:moveTo>
                    <a:pt x="520" y="187"/>
                  </a:moveTo>
                  <a:cubicBezTo>
                    <a:pt x="518" y="184"/>
                    <a:pt x="516" y="182"/>
                    <a:pt x="513" y="180"/>
                  </a:cubicBezTo>
                  <a:cubicBezTo>
                    <a:pt x="535" y="177"/>
                    <a:pt x="556" y="165"/>
                    <a:pt x="576" y="159"/>
                  </a:cubicBezTo>
                  <a:cubicBezTo>
                    <a:pt x="568" y="162"/>
                    <a:pt x="557" y="169"/>
                    <a:pt x="548" y="173"/>
                  </a:cubicBezTo>
                  <a:cubicBezTo>
                    <a:pt x="538" y="178"/>
                    <a:pt x="529" y="182"/>
                    <a:pt x="520" y="187"/>
                  </a:cubicBezTo>
                  <a:moveTo>
                    <a:pt x="576" y="159"/>
                  </a:moveTo>
                  <a:cubicBezTo>
                    <a:pt x="576" y="159"/>
                    <a:pt x="576" y="159"/>
                    <a:pt x="576" y="159"/>
                  </a:cubicBezTo>
                  <a:cubicBezTo>
                    <a:pt x="576" y="159"/>
                    <a:pt x="576" y="159"/>
                    <a:pt x="576" y="159"/>
                  </a:cubicBezTo>
                  <a:moveTo>
                    <a:pt x="524" y="187"/>
                  </a:moveTo>
                  <a:cubicBezTo>
                    <a:pt x="542" y="176"/>
                    <a:pt x="563" y="171"/>
                    <a:pt x="581" y="158"/>
                  </a:cubicBezTo>
                  <a:cubicBezTo>
                    <a:pt x="581" y="158"/>
                    <a:pt x="581" y="158"/>
                    <a:pt x="581" y="158"/>
                  </a:cubicBezTo>
                  <a:cubicBezTo>
                    <a:pt x="585" y="163"/>
                    <a:pt x="588" y="168"/>
                    <a:pt x="592" y="173"/>
                  </a:cubicBezTo>
                  <a:cubicBezTo>
                    <a:pt x="577" y="178"/>
                    <a:pt x="562" y="185"/>
                    <a:pt x="547" y="190"/>
                  </a:cubicBezTo>
                  <a:cubicBezTo>
                    <a:pt x="540" y="193"/>
                    <a:pt x="532" y="197"/>
                    <a:pt x="525" y="199"/>
                  </a:cubicBezTo>
                  <a:cubicBezTo>
                    <a:pt x="524" y="200"/>
                    <a:pt x="522" y="200"/>
                    <a:pt x="519" y="201"/>
                  </a:cubicBezTo>
                  <a:cubicBezTo>
                    <a:pt x="520" y="200"/>
                    <a:pt x="521" y="198"/>
                    <a:pt x="521" y="197"/>
                  </a:cubicBezTo>
                  <a:cubicBezTo>
                    <a:pt x="542" y="188"/>
                    <a:pt x="566" y="182"/>
                    <a:pt x="583" y="167"/>
                  </a:cubicBezTo>
                  <a:cubicBezTo>
                    <a:pt x="584" y="166"/>
                    <a:pt x="583" y="165"/>
                    <a:pt x="582" y="165"/>
                  </a:cubicBezTo>
                  <a:cubicBezTo>
                    <a:pt x="582" y="165"/>
                    <a:pt x="582" y="165"/>
                    <a:pt x="582" y="165"/>
                  </a:cubicBezTo>
                  <a:cubicBezTo>
                    <a:pt x="563" y="170"/>
                    <a:pt x="540" y="178"/>
                    <a:pt x="524" y="187"/>
                  </a:cubicBezTo>
                  <a:moveTo>
                    <a:pt x="244" y="213"/>
                  </a:moveTo>
                  <a:cubicBezTo>
                    <a:pt x="244" y="213"/>
                    <a:pt x="244" y="213"/>
                    <a:pt x="244" y="213"/>
                  </a:cubicBezTo>
                  <a:cubicBezTo>
                    <a:pt x="269" y="198"/>
                    <a:pt x="301" y="194"/>
                    <a:pt x="328" y="185"/>
                  </a:cubicBezTo>
                  <a:cubicBezTo>
                    <a:pt x="344" y="180"/>
                    <a:pt x="359" y="174"/>
                    <a:pt x="375" y="170"/>
                  </a:cubicBezTo>
                  <a:cubicBezTo>
                    <a:pt x="389" y="166"/>
                    <a:pt x="403" y="163"/>
                    <a:pt x="416" y="158"/>
                  </a:cubicBezTo>
                  <a:cubicBezTo>
                    <a:pt x="416" y="158"/>
                    <a:pt x="417" y="158"/>
                    <a:pt x="417" y="157"/>
                  </a:cubicBezTo>
                  <a:cubicBezTo>
                    <a:pt x="421" y="162"/>
                    <a:pt x="425" y="166"/>
                    <a:pt x="430" y="170"/>
                  </a:cubicBezTo>
                  <a:cubicBezTo>
                    <a:pt x="430" y="170"/>
                    <a:pt x="430" y="170"/>
                    <a:pt x="430" y="170"/>
                  </a:cubicBezTo>
                  <a:cubicBezTo>
                    <a:pt x="398" y="176"/>
                    <a:pt x="368" y="188"/>
                    <a:pt x="338" y="196"/>
                  </a:cubicBezTo>
                  <a:cubicBezTo>
                    <a:pt x="333" y="198"/>
                    <a:pt x="328" y="199"/>
                    <a:pt x="323" y="200"/>
                  </a:cubicBezTo>
                  <a:cubicBezTo>
                    <a:pt x="327" y="199"/>
                    <a:pt x="331" y="198"/>
                    <a:pt x="334" y="197"/>
                  </a:cubicBezTo>
                  <a:cubicBezTo>
                    <a:pt x="364" y="188"/>
                    <a:pt x="394" y="179"/>
                    <a:pt x="423" y="166"/>
                  </a:cubicBezTo>
                  <a:cubicBezTo>
                    <a:pt x="424" y="165"/>
                    <a:pt x="423" y="164"/>
                    <a:pt x="422" y="164"/>
                  </a:cubicBezTo>
                  <a:cubicBezTo>
                    <a:pt x="422" y="164"/>
                    <a:pt x="422" y="164"/>
                    <a:pt x="422" y="164"/>
                  </a:cubicBezTo>
                  <a:cubicBezTo>
                    <a:pt x="393" y="168"/>
                    <a:pt x="365" y="178"/>
                    <a:pt x="336" y="187"/>
                  </a:cubicBezTo>
                  <a:cubicBezTo>
                    <a:pt x="320" y="192"/>
                    <a:pt x="304" y="196"/>
                    <a:pt x="287" y="201"/>
                  </a:cubicBezTo>
                  <a:cubicBezTo>
                    <a:pt x="274" y="204"/>
                    <a:pt x="256" y="206"/>
                    <a:pt x="244" y="213"/>
                  </a:cubicBezTo>
                  <a:moveTo>
                    <a:pt x="79" y="166"/>
                  </a:moveTo>
                  <a:cubicBezTo>
                    <a:pt x="81" y="163"/>
                    <a:pt x="84" y="160"/>
                    <a:pt x="86" y="156"/>
                  </a:cubicBezTo>
                  <a:cubicBezTo>
                    <a:pt x="87" y="160"/>
                    <a:pt x="87" y="165"/>
                    <a:pt x="88" y="169"/>
                  </a:cubicBezTo>
                  <a:cubicBezTo>
                    <a:pt x="85" y="170"/>
                    <a:pt x="82" y="170"/>
                    <a:pt x="80" y="171"/>
                  </a:cubicBezTo>
                  <a:cubicBezTo>
                    <a:pt x="82" y="170"/>
                    <a:pt x="85" y="168"/>
                    <a:pt x="87" y="167"/>
                  </a:cubicBezTo>
                  <a:cubicBezTo>
                    <a:pt x="88" y="166"/>
                    <a:pt x="87" y="165"/>
                    <a:pt x="86" y="165"/>
                  </a:cubicBezTo>
                  <a:cubicBezTo>
                    <a:pt x="86" y="165"/>
                    <a:pt x="86" y="165"/>
                    <a:pt x="86" y="165"/>
                  </a:cubicBezTo>
                  <a:cubicBezTo>
                    <a:pt x="84" y="165"/>
                    <a:pt x="81" y="166"/>
                    <a:pt x="79" y="166"/>
                  </a:cubicBezTo>
                  <a:moveTo>
                    <a:pt x="535" y="162"/>
                  </a:moveTo>
                  <a:cubicBezTo>
                    <a:pt x="535" y="161"/>
                    <a:pt x="534" y="160"/>
                    <a:pt x="534" y="159"/>
                  </a:cubicBezTo>
                  <a:cubicBezTo>
                    <a:pt x="540" y="157"/>
                    <a:pt x="546" y="155"/>
                    <a:pt x="552" y="153"/>
                  </a:cubicBezTo>
                  <a:cubicBezTo>
                    <a:pt x="546" y="156"/>
                    <a:pt x="540" y="159"/>
                    <a:pt x="535" y="162"/>
                  </a:cubicBezTo>
                  <a:moveTo>
                    <a:pt x="250" y="195"/>
                  </a:moveTo>
                  <a:cubicBezTo>
                    <a:pt x="252" y="192"/>
                    <a:pt x="253" y="189"/>
                    <a:pt x="255" y="187"/>
                  </a:cubicBezTo>
                  <a:cubicBezTo>
                    <a:pt x="262" y="186"/>
                    <a:pt x="268" y="184"/>
                    <a:pt x="275" y="182"/>
                  </a:cubicBezTo>
                  <a:cubicBezTo>
                    <a:pt x="288" y="178"/>
                    <a:pt x="300" y="175"/>
                    <a:pt x="313" y="172"/>
                  </a:cubicBezTo>
                  <a:cubicBezTo>
                    <a:pt x="346" y="166"/>
                    <a:pt x="378" y="155"/>
                    <a:pt x="410" y="151"/>
                  </a:cubicBezTo>
                  <a:cubicBezTo>
                    <a:pt x="412" y="153"/>
                    <a:pt x="414" y="154"/>
                    <a:pt x="415" y="156"/>
                  </a:cubicBezTo>
                  <a:cubicBezTo>
                    <a:pt x="415" y="156"/>
                    <a:pt x="415" y="156"/>
                    <a:pt x="415" y="156"/>
                  </a:cubicBezTo>
                  <a:cubicBezTo>
                    <a:pt x="387" y="162"/>
                    <a:pt x="359" y="168"/>
                    <a:pt x="332" y="175"/>
                  </a:cubicBezTo>
                  <a:cubicBezTo>
                    <a:pt x="305" y="182"/>
                    <a:pt x="278" y="190"/>
                    <a:pt x="250" y="195"/>
                  </a:cubicBezTo>
                  <a:moveTo>
                    <a:pt x="531" y="173"/>
                  </a:moveTo>
                  <a:cubicBezTo>
                    <a:pt x="532" y="171"/>
                    <a:pt x="533" y="170"/>
                    <a:pt x="533" y="168"/>
                  </a:cubicBezTo>
                  <a:cubicBezTo>
                    <a:pt x="534" y="168"/>
                    <a:pt x="534" y="167"/>
                    <a:pt x="534" y="167"/>
                  </a:cubicBezTo>
                  <a:cubicBezTo>
                    <a:pt x="548" y="164"/>
                    <a:pt x="561" y="156"/>
                    <a:pt x="575" y="151"/>
                  </a:cubicBezTo>
                  <a:cubicBezTo>
                    <a:pt x="576" y="151"/>
                    <a:pt x="576" y="151"/>
                    <a:pt x="576" y="150"/>
                  </a:cubicBezTo>
                  <a:cubicBezTo>
                    <a:pt x="577" y="152"/>
                    <a:pt x="579" y="154"/>
                    <a:pt x="580" y="156"/>
                  </a:cubicBezTo>
                  <a:cubicBezTo>
                    <a:pt x="566" y="160"/>
                    <a:pt x="553" y="164"/>
                    <a:pt x="540" y="169"/>
                  </a:cubicBezTo>
                  <a:cubicBezTo>
                    <a:pt x="537" y="170"/>
                    <a:pt x="534" y="171"/>
                    <a:pt x="531" y="173"/>
                  </a:cubicBezTo>
                  <a:moveTo>
                    <a:pt x="534" y="165"/>
                  </a:moveTo>
                  <a:cubicBezTo>
                    <a:pt x="534" y="164"/>
                    <a:pt x="534" y="164"/>
                    <a:pt x="534" y="164"/>
                  </a:cubicBezTo>
                  <a:cubicBezTo>
                    <a:pt x="547" y="158"/>
                    <a:pt x="560" y="152"/>
                    <a:pt x="572" y="146"/>
                  </a:cubicBezTo>
                  <a:cubicBezTo>
                    <a:pt x="573" y="147"/>
                    <a:pt x="574" y="148"/>
                    <a:pt x="575" y="149"/>
                  </a:cubicBezTo>
                  <a:cubicBezTo>
                    <a:pt x="574" y="149"/>
                    <a:pt x="574" y="149"/>
                    <a:pt x="574" y="149"/>
                  </a:cubicBezTo>
                  <a:cubicBezTo>
                    <a:pt x="561" y="154"/>
                    <a:pt x="548" y="162"/>
                    <a:pt x="534" y="165"/>
                  </a:cubicBezTo>
                  <a:moveTo>
                    <a:pt x="260" y="179"/>
                  </a:moveTo>
                  <a:cubicBezTo>
                    <a:pt x="261" y="179"/>
                    <a:pt x="261" y="178"/>
                    <a:pt x="262" y="177"/>
                  </a:cubicBezTo>
                  <a:cubicBezTo>
                    <a:pt x="263" y="176"/>
                    <a:pt x="264" y="175"/>
                    <a:pt x="265" y="174"/>
                  </a:cubicBezTo>
                  <a:cubicBezTo>
                    <a:pt x="270" y="174"/>
                    <a:pt x="275" y="172"/>
                    <a:pt x="280" y="170"/>
                  </a:cubicBezTo>
                  <a:cubicBezTo>
                    <a:pt x="292" y="167"/>
                    <a:pt x="305" y="164"/>
                    <a:pt x="317" y="161"/>
                  </a:cubicBezTo>
                  <a:cubicBezTo>
                    <a:pt x="331" y="157"/>
                    <a:pt x="345" y="154"/>
                    <a:pt x="359" y="150"/>
                  </a:cubicBezTo>
                  <a:cubicBezTo>
                    <a:pt x="370" y="148"/>
                    <a:pt x="385" y="147"/>
                    <a:pt x="395" y="142"/>
                  </a:cubicBezTo>
                  <a:cubicBezTo>
                    <a:pt x="352" y="163"/>
                    <a:pt x="303" y="161"/>
                    <a:pt x="260" y="179"/>
                  </a:cubicBezTo>
                  <a:moveTo>
                    <a:pt x="533" y="157"/>
                  </a:moveTo>
                  <a:cubicBezTo>
                    <a:pt x="533" y="156"/>
                    <a:pt x="532" y="154"/>
                    <a:pt x="531" y="153"/>
                  </a:cubicBezTo>
                  <a:cubicBezTo>
                    <a:pt x="543" y="149"/>
                    <a:pt x="554" y="143"/>
                    <a:pt x="565" y="138"/>
                  </a:cubicBezTo>
                  <a:cubicBezTo>
                    <a:pt x="566" y="138"/>
                    <a:pt x="566" y="138"/>
                    <a:pt x="566" y="138"/>
                  </a:cubicBezTo>
                  <a:cubicBezTo>
                    <a:pt x="567" y="140"/>
                    <a:pt x="569" y="142"/>
                    <a:pt x="571" y="144"/>
                  </a:cubicBezTo>
                  <a:cubicBezTo>
                    <a:pt x="559" y="149"/>
                    <a:pt x="546" y="153"/>
                    <a:pt x="533" y="157"/>
                  </a:cubicBezTo>
                  <a:moveTo>
                    <a:pt x="271" y="167"/>
                  </a:moveTo>
                  <a:cubicBezTo>
                    <a:pt x="273" y="165"/>
                    <a:pt x="275" y="163"/>
                    <a:pt x="277" y="161"/>
                  </a:cubicBezTo>
                  <a:cubicBezTo>
                    <a:pt x="297" y="158"/>
                    <a:pt x="316" y="151"/>
                    <a:pt x="336" y="145"/>
                  </a:cubicBezTo>
                  <a:cubicBezTo>
                    <a:pt x="346" y="143"/>
                    <a:pt x="357" y="141"/>
                    <a:pt x="367" y="139"/>
                  </a:cubicBezTo>
                  <a:cubicBezTo>
                    <a:pt x="369" y="138"/>
                    <a:pt x="372" y="138"/>
                    <a:pt x="374" y="138"/>
                  </a:cubicBezTo>
                  <a:cubicBezTo>
                    <a:pt x="357" y="142"/>
                    <a:pt x="339" y="146"/>
                    <a:pt x="321" y="150"/>
                  </a:cubicBezTo>
                  <a:cubicBezTo>
                    <a:pt x="304" y="155"/>
                    <a:pt x="288" y="161"/>
                    <a:pt x="271" y="167"/>
                  </a:cubicBezTo>
                  <a:moveTo>
                    <a:pt x="272" y="168"/>
                  </a:moveTo>
                  <a:cubicBezTo>
                    <a:pt x="279" y="166"/>
                    <a:pt x="285" y="164"/>
                    <a:pt x="292" y="162"/>
                  </a:cubicBezTo>
                  <a:cubicBezTo>
                    <a:pt x="303" y="157"/>
                    <a:pt x="315" y="154"/>
                    <a:pt x="327" y="151"/>
                  </a:cubicBezTo>
                  <a:cubicBezTo>
                    <a:pt x="349" y="145"/>
                    <a:pt x="372" y="142"/>
                    <a:pt x="393" y="134"/>
                  </a:cubicBezTo>
                  <a:cubicBezTo>
                    <a:pt x="398" y="138"/>
                    <a:pt x="404" y="143"/>
                    <a:pt x="409" y="149"/>
                  </a:cubicBezTo>
                  <a:cubicBezTo>
                    <a:pt x="384" y="152"/>
                    <a:pt x="359" y="160"/>
                    <a:pt x="334" y="166"/>
                  </a:cubicBezTo>
                  <a:cubicBezTo>
                    <a:pt x="320" y="169"/>
                    <a:pt x="306" y="172"/>
                    <a:pt x="292" y="174"/>
                  </a:cubicBezTo>
                  <a:cubicBezTo>
                    <a:pt x="280" y="176"/>
                    <a:pt x="270" y="182"/>
                    <a:pt x="259" y="184"/>
                  </a:cubicBezTo>
                  <a:cubicBezTo>
                    <a:pt x="258" y="185"/>
                    <a:pt x="257" y="185"/>
                    <a:pt x="256" y="185"/>
                  </a:cubicBezTo>
                  <a:cubicBezTo>
                    <a:pt x="257" y="184"/>
                    <a:pt x="257" y="183"/>
                    <a:pt x="258" y="182"/>
                  </a:cubicBezTo>
                  <a:cubicBezTo>
                    <a:pt x="262" y="180"/>
                    <a:pt x="266" y="179"/>
                    <a:pt x="266" y="179"/>
                  </a:cubicBezTo>
                  <a:cubicBezTo>
                    <a:pt x="272" y="176"/>
                    <a:pt x="278" y="174"/>
                    <a:pt x="284" y="173"/>
                  </a:cubicBezTo>
                  <a:cubicBezTo>
                    <a:pt x="298" y="169"/>
                    <a:pt x="312" y="166"/>
                    <a:pt x="326" y="163"/>
                  </a:cubicBezTo>
                  <a:cubicBezTo>
                    <a:pt x="352" y="158"/>
                    <a:pt x="377" y="153"/>
                    <a:pt x="400" y="142"/>
                  </a:cubicBezTo>
                  <a:cubicBezTo>
                    <a:pt x="401" y="141"/>
                    <a:pt x="400" y="140"/>
                    <a:pt x="399" y="140"/>
                  </a:cubicBezTo>
                  <a:cubicBezTo>
                    <a:pt x="399" y="140"/>
                    <a:pt x="399" y="140"/>
                    <a:pt x="399" y="140"/>
                  </a:cubicBezTo>
                  <a:cubicBezTo>
                    <a:pt x="376" y="143"/>
                    <a:pt x="354" y="149"/>
                    <a:pt x="332" y="155"/>
                  </a:cubicBezTo>
                  <a:cubicBezTo>
                    <a:pt x="320" y="158"/>
                    <a:pt x="308" y="161"/>
                    <a:pt x="295" y="164"/>
                  </a:cubicBezTo>
                  <a:cubicBezTo>
                    <a:pt x="286" y="166"/>
                    <a:pt x="276" y="170"/>
                    <a:pt x="267" y="172"/>
                  </a:cubicBezTo>
                  <a:cubicBezTo>
                    <a:pt x="267" y="171"/>
                    <a:pt x="268" y="170"/>
                    <a:pt x="269" y="170"/>
                  </a:cubicBezTo>
                  <a:cubicBezTo>
                    <a:pt x="271" y="169"/>
                    <a:pt x="272" y="168"/>
                    <a:pt x="272" y="168"/>
                  </a:cubicBezTo>
                  <a:cubicBezTo>
                    <a:pt x="272" y="168"/>
                    <a:pt x="272" y="168"/>
                    <a:pt x="272" y="168"/>
                  </a:cubicBezTo>
                  <a:moveTo>
                    <a:pt x="528" y="150"/>
                  </a:moveTo>
                  <a:cubicBezTo>
                    <a:pt x="526" y="148"/>
                    <a:pt x="524" y="146"/>
                    <a:pt x="522" y="145"/>
                  </a:cubicBezTo>
                  <a:cubicBezTo>
                    <a:pt x="531" y="142"/>
                    <a:pt x="546" y="138"/>
                    <a:pt x="552" y="133"/>
                  </a:cubicBezTo>
                  <a:cubicBezTo>
                    <a:pt x="545" y="139"/>
                    <a:pt x="536" y="144"/>
                    <a:pt x="528" y="150"/>
                  </a:cubicBezTo>
                  <a:moveTo>
                    <a:pt x="285" y="154"/>
                  </a:moveTo>
                  <a:cubicBezTo>
                    <a:pt x="291" y="149"/>
                    <a:pt x="298" y="145"/>
                    <a:pt x="306" y="140"/>
                  </a:cubicBezTo>
                  <a:cubicBezTo>
                    <a:pt x="319" y="138"/>
                    <a:pt x="332" y="136"/>
                    <a:pt x="345" y="133"/>
                  </a:cubicBezTo>
                  <a:cubicBezTo>
                    <a:pt x="351" y="132"/>
                    <a:pt x="358" y="131"/>
                    <a:pt x="364" y="130"/>
                  </a:cubicBezTo>
                  <a:cubicBezTo>
                    <a:pt x="367" y="129"/>
                    <a:pt x="370" y="128"/>
                    <a:pt x="373" y="127"/>
                  </a:cubicBezTo>
                  <a:cubicBezTo>
                    <a:pt x="369" y="129"/>
                    <a:pt x="363" y="131"/>
                    <a:pt x="359" y="132"/>
                  </a:cubicBezTo>
                  <a:cubicBezTo>
                    <a:pt x="344" y="136"/>
                    <a:pt x="328" y="138"/>
                    <a:pt x="314" y="143"/>
                  </a:cubicBezTo>
                  <a:cubicBezTo>
                    <a:pt x="304" y="146"/>
                    <a:pt x="294" y="150"/>
                    <a:pt x="285" y="154"/>
                  </a:cubicBezTo>
                  <a:moveTo>
                    <a:pt x="282" y="158"/>
                  </a:moveTo>
                  <a:cubicBezTo>
                    <a:pt x="278" y="158"/>
                    <a:pt x="299" y="151"/>
                    <a:pt x="300" y="150"/>
                  </a:cubicBezTo>
                  <a:cubicBezTo>
                    <a:pt x="308" y="147"/>
                    <a:pt x="316" y="144"/>
                    <a:pt x="324" y="142"/>
                  </a:cubicBezTo>
                  <a:cubicBezTo>
                    <a:pt x="342" y="136"/>
                    <a:pt x="361" y="135"/>
                    <a:pt x="379" y="128"/>
                  </a:cubicBezTo>
                  <a:cubicBezTo>
                    <a:pt x="379" y="127"/>
                    <a:pt x="380" y="126"/>
                    <a:pt x="379" y="126"/>
                  </a:cubicBezTo>
                  <a:cubicBezTo>
                    <a:pt x="383" y="127"/>
                    <a:pt x="387" y="129"/>
                    <a:pt x="390" y="132"/>
                  </a:cubicBezTo>
                  <a:cubicBezTo>
                    <a:pt x="374" y="136"/>
                    <a:pt x="357" y="138"/>
                    <a:pt x="340" y="142"/>
                  </a:cubicBezTo>
                  <a:cubicBezTo>
                    <a:pt x="322" y="146"/>
                    <a:pt x="304" y="153"/>
                    <a:pt x="285" y="157"/>
                  </a:cubicBezTo>
                  <a:cubicBezTo>
                    <a:pt x="283" y="158"/>
                    <a:pt x="282" y="158"/>
                    <a:pt x="282" y="158"/>
                  </a:cubicBezTo>
                  <a:moveTo>
                    <a:pt x="519" y="143"/>
                  </a:moveTo>
                  <a:cubicBezTo>
                    <a:pt x="517" y="141"/>
                    <a:pt x="515" y="140"/>
                    <a:pt x="512" y="139"/>
                  </a:cubicBezTo>
                  <a:cubicBezTo>
                    <a:pt x="521" y="136"/>
                    <a:pt x="529" y="131"/>
                    <a:pt x="537" y="127"/>
                  </a:cubicBezTo>
                  <a:cubicBezTo>
                    <a:pt x="540" y="126"/>
                    <a:pt x="542" y="125"/>
                    <a:pt x="543" y="125"/>
                  </a:cubicBezTo>
                  <a:cubicBezTo>
                    <a:pt x="545" y="125"/>
                    <a:pt x="538" y="130"/>
                    <a:pt x="534" y="133"/>
                  </a:cubicBezTo>
                  <a:cubicBezTo>
                    <a:pt x="529" y="136"/>
                    <a:pt x="524" y="139"/>
                    <a:pt x="519" y="143"/>
                  </a:cubicBezTo>
                  <a:moveTo>
                    <a:pt x="313" y="137"/>
                  </a:moveTo>
                  <a:cubicBezTo>
                    <a:pt x="327" y="129"/>
                    <a:pt x="342" y="125"/>
                    <a:pt x="357" y="123"/>
                  </a:cubicBezTo>
                  <a:cubicBezTo>
                    <a:pt x="359" y="123"/>
                    <a:pt x="361" y="123"/>
                    <a:pt x="362" y="123"/>
                  </a:cubicBezTo>
                  <a:cubicBezTo>
                    <a:pt x="368" y="123"/>
                    <a:pt x="373" y="124"/>
                    <a:pt x="378" y="125"/>
                  </a:cubicBezTo>
                  <a:cubicBezTo>
                    <a:pt x="378" y="125"/>
                    <a:pt x="378" y="125"/>
                    <a:pt x="378" y="125"/>
                  </a:cubicBezTo>
                  <a:cubicBezTo>
                    <a:pt x="357" y="127"/>
                    <a:pt x="334" y="132"/>
                    <a:pt x="313" y="137"/>
                  </a:cubicBezTo>
                  <a:moveTo>
                    <a:pt x="522" y="143"/>
                  </a:moveTo>
                  <a:cubicBezTo>
                    <a:pt x="522" y="143"/>
                    <a:pt x="523" y="143"/>
                    <a:pt x="525" y="141"/>
                  </a:cubicBezTo>
                  <a:cubicBezTo>
                    <a:pt x="534" y="135"/>
                    <a:pt x="544" y="130"/>
                    <a:pt x="550" y="122"/>
                  </a:cubicBezTo>
                  <a:cubicBezTo>
                    <a:pt x="555" y="126"/>
                    <a:pt x="560" y="131"/>
                    <a:pt x="564" y="136"/>
                  </a:cubicBezTo>
                  <a:cubicBezTo>
                    <a:pt x="553" y="141"/>
                    <a:pt x="542" y="147"/>
                    <a:pt x="530" y="151"/>
                  </a:cubicBezTo>
                  <a:cubicBezTo>
                    <a:pt x="538" y="148"/>
                    <a:pt x="550" y="138"/>
                    <a:pt x="556" y="131"/>
                  </a:cubicBezTo>
                  <a:cubicBezTo>
                    <a:pt x="557" y="130"/>
                    <a:pt x="556" y="129"/>
                    <a:pt x="556" y="129"/>
                  </a:cubicBezTo>
                  <a:cubicBezTo>
                    <a:pt x="555" y="129"/>
                    <a:pt x="555" y="129"/>
                    <a:pt x="555" y="129"/>
                  </a:cubicBezTo>
                  <a:cubicBezTo>
                    <a:pt x="550" y="131"/>
                    <a:pt x="546" y="133"/>
                    <a:pt x="541" y="135"/>
                  </a:cubicBezTo>
                  <a:cubicBezTo>
                    <a:pt x="536" y="137"/>
                    <a:pt x="532" y="139"/>
                    <a:pt x="527" y="141"/>
                  </a:cubicBezTo>
                  <a:cubicBezTo>
                    <a:pt x="525" y="142"/>
                    <a:pt x="522" y="143"/>
                    <a:pt x="522" y="143"/>
                  </a:cubicBezTo>
                  <a:moveTo>
                    <a:pt x="509" y="138"/>
                  </a:moveTo>
                  <a:cubicBezTo>
                    <a:pt x="503" y="135"/>
                    <a:pt x="499" y="134"/>
                    <a:pt x="495" y="133"/>
                  </a:cubicBezTo>
                  <a:cubicBezTo>
                    <a:pt x="496" y="133"/>
                    <a:pt x="496" y="133"/>
                    <a:pt x="496" y="133"/>
                  </a:cubicBezTo>
                  <a:cubicBezTo>
                    <a:pt x="497" y="132"/>
                    <a:pt x="497" y="132"/>
                    <a:pt x="497" y="132"/>
                  </a:cubicBezTo>
                  <a:cubicBezTo>
                    <a:pt x="499" y="131"/>
                    <a:pt x="502" y="129"/>
                    <a:pt x="504" y="128"/>
                  </a:cubicBezTo>
                  <a:cubicBezTo>
                    <a:pt x="510" y="126"/>
                    <a:pt x="515" y="123"/>
                    <a:pt x="521" y="121"/>
                  </a:cubicBezTo>
                  <a:cubicBezTo>
                    <a:pt x="522" y="120"/>
                    <a:pt x="533" y="114"/>
                    <a:pt x="536" y="114"/>
                  </a:cubicBezTo>
                  <a:cubicBezTo>
                    <a:pt x="537" y="114"/>
                    <a:pt x="537" y="115"/>
                    <a:pt x="534" y="119"/>
                  </a:cubicBezTo>
                  <a:cubicBezTo>
                    <a:pt x="527" y="126"/>
                    <a:pt x="517" y="132"/>
                    <a:pt x="509" y="138"/>
                  </a:cubicBezTo>
                  <a:moveTo>
                    <a:pt x="515" y="136"/>
                  </a:moveTo>
                  <a:cubicBezTo>
                    <a:pt x="524" y="130"/>
                    <a:pt x="535" y="123"/>
                    <a:pt x="541" y="113"/>
                  </a:cubicBezTo>
                  <a:cubicBezTo>
                    <a:pt x="544" y="115"/>
                    <a:pt x="546" y="117"/>
                    <a:pt x="549" y="120"/>
                  </a:cubicBezTo>
                  <a:cubicBezTo>
                    <a:pt x="541" y="123"/>
                    <a:pt x="534" y="126"/>
                    <a:pt x="527" y="130"/>
                  </a:cubicBezTo>
                  <a:cubicBezTo>
                    <a:pt x="523" y="132"/>
                    <a:pt x="519" y="134"/>
                    <a:pt x="515" y="136"/>
                  </a:cubicBezTo>
                  <a:moveTo>
                    <a:pt x="470" y="138"/>
                  </a:moveTo>
                  <a:cubicBezTo>
                    <a:pt x="470" y="138"/>
                    <a:pt x="471" y="137"/>
                    <a:pt x="472" y="136"/>
                  </a:cubicBezTo>
                  <a:cubicBezTo>
                    <a:pt x="476" y="134"/>
                    <a:pt x="479" y="132"/>
                    <a:pt x="482" y="130"/>
                  </a:cubicBezTo>
                  <a:cubicBezTo>
                    <a:pt x="489" y="126"/>
                    <a:pt x="496" y="122"/>
                    <a:pt x="503" y="119"/>
                  </a:cubicBezTo>
                  <a:cubicBezTo>
                    <a:pt x="509" y="116"/>
                    <a:pt x="515" y="113"/>
                    <a:pt x="521" y="111"/>
                  </a:cubicBezTo>
                  <a:cubicBezTo>
                    <a:pt x="523" y="110"/>
                    <a:pt x="524" y="109"/>
                    <a:pt x="524" y="109"/>
                  </a:cubicBezTo>
                  <a:cubicBezTo>
                    <a:pt x="524" y="109"/>
                    <a:pt x="523" y="110"/>
                    <a:pt x="520" y="112"/>
                  </a:cubicBezTo>
                  <a:cubicBezTo>
                    <a:pt x="517" y="115"/>
                    <a:pt x="513" y="118"/>
                    <a:pt x="509" y="121"/>
                  </a:cubicBezTo>
                  <a:cubicBezTo>
                    <a:pt x="505" y="124"/>
                    <a:pt x="501" y="127"/>
                    <a:pt x="498" y="129"/>
                  </a:cubicBezTo>
                  <a:cubicBezTo>
                    <a:pt x="495" y="130"/>
                    <a:pt x="493" y="132"/>
                    <a:pt x="491" y="133"/>
                  </a:cubicBezTo>
                  <a:cubicBezTo>
                    <a:pt x="489" y="133"/>
                    <a:pt x="487" y="134"/>
                    <a:pt x="486" y="134"/>
                  </a:cubicBezTo>
                  <a:cubicBezTo>
                    <a:pt x="481" y="137"/>
                    <a:pt x="477" y="141"/>
                    <a:pt x="473" y="141"/>
                  </a:cubicBezTo>
                  <a:cubicBezTo>
                    <a:pt x="471" y="141"/>
                    <a:pt x="470" y="140"/>
                    <a:pt x="468" y="138"/>
                  </a:cubicBezTo>
                  <a:cubicBezTo>
                    <a:pt x="468" y="138"/>
                    <a:pt x="469" y="138"/>
                    <a:pt x="469" y="137"/>
                  </a:cubicBezTo>
                  <a:cubicBezTo>
                    <a:pt x="469" y="138"/>
                    <a:pt x="469" y="138"/>
                    <a:pt x="470" y="138"/>
                  </a:cubicBezTo>
                  <a:moveTo>
                    <a:pt x="467" y="136"/>
                  </a:moveTo>
                  <a:cubicBezTo>
                    <a:pt x="466" y="136"/>
                    <a:pt x="466" y="135"/>
                    <a:pt x="465" y="134"/>
                  </a:cubicBezTo>
                  <a:cubicBezTo>
                    <a:pt x="464" y="133"/>
                    <a:pt x="464" y="132"/>
                    <a:pt x="463" y="130"/>
                  </a:cubicBezTo>
                  <a:cubicBezTo>
                    <a:pt x="463" y="130"/>
                    <a:pt x="463" y="130"/>
                    <a:pt x="463" y="130"/>
                  </a:cubicBezTo>
                  <a:cubicBezTo>
                    <a:pt x="475" y="124"/>
                    <a:pt x="488" y="117"/>
                    <a:pt x="500" y="111"/>
                  </a:cubicBezTo>
                  <a:cubicBezTo>
                    <a:pt x="506" y="107"/>
                    <a:pt x="512" y="105"/>
                    <a:pt x="519" y="102"/>
                  </a:cubicBezTo>
                  <a:cubicBezTo>
                    <a:pt x="514" y="104"/>
                    <a:pt x="508" y="110"/>
                    <a:pt x="503" y="113"/>
                  </a:cubicBezTo>
                  <a:cubicBezTo>
                    <a:pt x="496" y="119"/>
                    <a:pt x="488" y="124"/>
                    <a:pt x="480" y="128"/>
                  </a:cubicBezTo>
                  <a:cubicBezTo>
                    <a:pt x="476" y="131"/>
                    <a:pt x="471" y="134"/>
                    <a:pt x="467" y="136"/>
                  </a:cubicBezTo>
                  <a:moveTo>
                    <a:pt x="457" y="119"/>
                  </a:moveTo>
                  <a:cubicBezTo>
                    <a:pt x="457" y="117"/>
                    <a:pt x="456" y="116"/>
                    <a:pt x="455" y="114"/>
                  </a:cubicBezTo>
                  <a:cubicBezTo>
                    <a:pt x="455" y="114"/>
                    <a:pt x="455" y="114"/>
                    <a:pt x="455" y="114"/>
                  </a:cubicBezTo>
                  <a:cubicBezTo>
                    <a:pt x="464" y="110"/>
                    <a:pt x="473" y="106"/>
                    <a:pt x="481" y="101"/>
                  </a:cubicBezTo>
                  <a:cubicBezTo>
                    <a:pt x="472" y="107"/>
                    <a:pt x="464" y="112"/>
                    <a:pt x="457" y="119"/>
                  </a:cubicBezTo>
                  <a:moveTo>
                    <a:pt x="371" y="102"/>
                  </a:moveTo>
                  <a:cubicBezTo>
                    <a:pt x="370" y="102"/>
                    <a:pt x="369" y="102"/>
                    <a:pt x="368" y="101"/>
                  </a:cubicBezTo>
                  <a:cubicBezTo>
                    <a:pt x="370" y="100"/>
                    <a:pt x="372" y="100"/>
                    <a:pt x="373" y="100"/>
                  </a:cubicBezTo>
                  <a:cubicBezTo>
                    <a:pt x="374" y="100"/>
                    <a:pt x="374" y="100"/>
                    <a:pt x="371" y="102"/>
                  </a:cubicBezTo>
                  <a:moveTo>
                    <a:pt x="499" y="119"/>
                  </a:moveTo>
                  <a:cubicBezTo>
                    <a:pt x="508" y="113"/>
                    <a:pt x="516" y="106"/>
                    <a:pt x="524" y="99"/>
                  </a:cubicBezTo>
                  <a:cubicBezTo>
                    <a:pt x="524" y="99"/>
                    <a:pt x="524" y="99"/>
                    <a:pt x="524" y="98"/>
                  </a:cubicBezTo>
                  <a:cubicBezTo>
                    <a:pt x="526" y="100"/>
                    <a:pt x="528" y="101"/>
                    <a:pt x="529" y="102"/>
                  </a:cubicBezTo>
                  <a:cubicBezTo>
                    <a:pt x="533" y="105"/>
                    <a:pt x="536" y="108"/>
                    <a:pt x="539" y="111"/>
                  </a:cubicBezTo>
                  <a:cubicBezTo>
                    <a:pt x="530" y="114"/>
                    <a:pt x="520" y="118"/>
                    <a:pt x="511" y="122"/>
                  </a:cubicBezTo>
                  <a:cubicBezTo>
                    <a:pt x="517" y="117"/>
                    <a:pt x="524" y="112"/>
                    <a:pt x="529" y="107"/>
                  </a:cubicBezTo>
                  <a:cubicBezTo>
                    <a:pt x="530" y="107"/>
                    <a:pt x="530" y="105"/>
                    <a:pt x="529" y="105"/>
                  </a:cubicBezTo>
                  <a:cubicBezTo>
                    <a:pt x="529" y="105"/>
                    <a:pt x="529" y="105"/>
                    <a:pt x="528" y="105"/>
                  </a:cubicBezTo>
                  <a:cubicBezTo>
                    <a:pt x="518" y="109"/>
                    <a:pt x="509" y="114"/>
                    <a:pt x="499" y="119"/>
                  </a:cubicBezTo>
                  <a:moveTo>
                    <a:pt x="382" y="105"/>
                  </a:moveTo>
                  <a:cubicBezTo>
                    <a:pt x="380" y="105"/>
                    <a:pt x="377" y="104"/>
                    <a:pt x="375" y="104"/>
                  </a:cubicBezTo>
                  <a:cubicBezTo>
                    <a:pt x="380" y="102"/>
                    <a:pt x="384" y="100"/>
                    <a:pt x="389" y="98"/>
                  </a:cubicBezTo>
                  <a:cubicBezTo>
                    <a:pt x="388" y="98"/>
                    <a:pt x="384" y="102"/>
                    <a:pt x="382" y="105"/>
                  </a:cubicBezTo>
                  <a:moveTo>
                    <a:pt x="365" y="99"/>
                  </a:moveTo>
                  <a:cubicBezTo>
                    <a:pt x="364" y="99"/>
                    <a:pt x="364" y="99"/>
                    <a:pt x="363" y="98"/>
                  </a:cubicBezTo>
                  <a:cubicBezTo>
                    <a:pt x="365" y="97"/>
                    <a:pt x="367" y="96"/>
                    <a:pt x="367" y="96"/>
                  </a:cubicBezTo>
                  <a:cubicBezTo>
                    <a:pt x="367" y="96"/>
                    <a:pt x="367" y="97"/>
                    <a:pt x="365" y="99"/>
                  </a:cubicBezTo>
                  <a:moveTo>
                    <a:pt x="375" y="101"/>
                  </a:moveTo>
                  <a:cubicBezTo>
                    <a:pt x="378" y="101"/>
                    <a:pt x="380" y="97"/>
                    <a:pt x="381" y="95"/>
                  </a:cubicBezTo>
                  <a:cubicBezTo>
                    <a:pt x="381" y="94"/>
                    <a:pt x="381" y="94"/>
                    <a:pt x="381" y="94"/>
                  </a:cubicBezTo>
                  <a:cubicBezTo>
                    <a:pt x="384" y="95"/>
                    <a:pt x="386" y="96"/>
                    <a:pt x="388" y="96"/>
                  </a:cubicBezTo>
                  <a:cubicBezTo>
                    <a:pt x="384" y="98"/>
                    <a:pt x="380" y="100"/>
                    <a:pt x="375" y="101"/>
                  </a:cubicBezTo>
                  <a:moveTo>
                    <a:pt x="412" y="94"/>
                  </a:moveTo>
                  <a:cubicBezTo>
                    <a:pt x="412" y="94"/>
                    <a:pt x="413" y="94"/>
                    <a:pt x="414" y="94"/>
                  </a:cubicBezTo>
                  <a:cubicBezTo>
                    <a:pt x="411" y="96"/>
                    <a:pt x="408" y="99"/>
                    <a:pt x="407" y="99"/>
                  </a:cubicBezTo>
                  <a:cubicBezTo>
                    <a:pt x="403" y="102"/>
                    <a:pt x="400" y="104"/>
                    <a:pt x="396" y="107"/>
                  </a:cubicBezTo>
                  <a:cubicBezTo>
                    <a:pt x="395" y="107"/>
                    <a:pt x="394" y="107"/>
                    <a:pt x="393" y="107"/>
                  </a:cubicBezTo>
                  <a:cubicBezTo>
                    <a:pt x="391" y="107"/>
                    <a:pt x="390" y="107"/>
                    <a:pt x="388" y="106"/>
                  </a:cubicBezTo>
                  <a:cubicBezTo>
                    <a:pt x="396" y="104"/>
                    <a:pt x="404" y="99"/>
                    <a:pt x="411" y="94"/>
                  </a:cubicBezTo>
                  <a:cubicBezTo>
                    <a:pt x="411" y="94"/>
                    <a:pt x="411" y="94"/>
                    <a:pt x="412" y="94"/>
                  </a:cubicBezTo>
                  <a:moveTo>
                    <a:pt x="462" y="128"/>
                  </a:moveTo>
                  <a:cubicBezTo>
                    <a:pt x="461" y="126"/>
                    <a:pt x="460" y="123"/>
                    <a:pt x="458" y="121"/>
                  </a:cubicBezTo>
                  <a:cubicBezTo>
                    <a:pt x="466" y="116"/>
                    <a:pt x="474" y="111"/>
                    <a:pt x="483" y="106"/>
                  </a:cubicBezTo>
                  <a:cubicBezTo>
                    <a:pt x="487" y="104"/>
                    <a:pt x="491" y="102"/>
                    <a:pt x="496" y="99"/>
                  </a:cubicBezTo>
                  <a:cubicBezTo>
                    <a:pt x="497" y="99"/>
                    <a:pt x="506" y="94"/>
                    <a:pt x="508" y="94"/>
                  </a:cubicBezTo>
                  <a:cubicBezTo>
                    <a:pt x="509" y="94"/>
                    <a:pt x="509" y="94"/>
                    <a:pt x="507" y="96"/>
                  </a:cubicBezTo>
                  <a:cubicBezTo>
                    <a:pt x="501" y="102"/>
                    <a:pt x="492" y="105"/>
                    <a:pt x="485" y="110"/>
                  </a:cubicBezTo>
                  <a:cubicBezTo>
                    <a:pt x="477" y="116"/>
                    <a:pt x="469" y="122"/>
                    <a:pt x="462" y="128"/>
                  </a:cubicBezTo>
                  <a:moveTo>
                    <a:pt x="454" y="112"/>
                  </a:moveTo>
                  <a:cubicBezTo>
                    <a:pt x="454" y="111"/>
                    <a:pt x="453" y="110"/>
                    <a:pt x="452" y="109"/>
                  </a:cubicBezTo>
                  <a:cubicBezTo>
                    <a:pt x="453" y="109"/>
                    <a:pt x="453" y="109"/>
                    <a:pt x="453" y="109"/>
                  </a:cubicBezTo>
                  <a:cubicBezTo>
                    <a:pt x="461" y="103"/>
                    <a:pt x="470" y="98"/>
                    <a:pt x="479" y="93"/>
                  </a:cubicBezTo>
                  <a:cubicBezTo>
                    <a:pt x="478" y="94"/>
                    <a:pt x="477" y="95"/>
                    <a:pt x="475" y="96"/>
                  </a:cubicBezTo>
                  <a:cubicBezTo>
                    <a:pt x="468" y="101"/>
                    <a:pt x="462" y="107"/>
                    <a:pt x="454" y="112"/>
                  </a:cubicBezTo>
                  <a:cubicBezTo>
                    <a:pt x="454" y="112"/>
                    <a:pt x="454" y="112"/>
                    <a:pt x="454" y="112"/>
                  </a:cubicBezTo>
                  <a:moveTo>
                    <a:pt x="368" y="99"/>
                  </a:moveTo>
                  <a:cubicBezTo>
                    <a:pt x="367" y="99"/>
                    <a:pt x="370" y="96"/>
                    <a:pt x="372" y="93"/>
                  </a:cubicBezTo>
                  <a:cubicBezTo>
                    <a:pt x="372" y="93"/>
                    <a:pt x="372" y="93"/>
                    <a:pt x="372" y="93"/>
                  </a:cubicBezTo>
                  <a:cubicBezTo>
                    <a:pt x="374" y="93"/>
                    <a:pt x="377" y="94"/>
                    <a:pt x="379" y="94"/>
                  </a:cubicBezTo>
                  <a:cubicBezTo>
                    <a:pt x="376" y="96"/>
                    <a:pt x="376" y="96"/>
                    <a:pt x="371" y="98"/>
                  </a:cubicBezTo>
                  <a:cubicBezTo>
                    <a:pt x="369" y="99"/>
                    <a:pt x="368" y="99"/>
                    <a:pt x="368" y="99"/>
                  </a:cubicBezTo>
                  <a:moveTo>
                    <a:pt x="362" y="96"/>
                  </a:moveTo>
                  <a:cubicBezTo>
                    <a:pt x="362" y="96"/>
                    <a:pt x="361" y="96"/>
                    <a:pt x="361" y="95"/>
                  </a:cubicBezTo>
                  <a:cubicBezTo>
                    <a:pt x="361" y="93"/>
                    <a:pt x="363" y="92"/>
                    <a:pt x="366" y="92"/>
                  </a:cubicBezTo>
                  <a:cubicBezTo>
                    <a:pt x="367" y="92"/>
                    <a:pt x="368" y="92"/>
                    <a:pt x="369" y="92"/>
                  </a:cubicBezTo>
                  <a:cubicBezTo>
                    <a:pt x="367" y="94"/>
                    <a:pt x="364" y="95"/>
                    <a:pt x="362" y="96"/>
                  </a:cubicBezTo>
                  <a:moveTo>
                    <a:pt x="445" y="101"/>
                  </a:moveTo>
                  <a:cubicBezTo>
                    <a:pt x="443" y="100"/>
                    <a:pt x="442" y="99"/>
                    <a:pt x="440" y="99"/>
                  </a:cubicBezTo>
                  <a:cubicBezTo>
                    <a:pt x="444" y="97"/>
                    <a:pt x="448" y="95"/>
                    <a:pt x="452" y="93"/>
                  </a:cubicBezTo>
                  <a:cubicBezTo>
                    <a:pt x="452" y="93"/>
                    <a:pt x="454" y="92"/>
                    <a:pt x="455" y="91"/>
                  </a:cubicBezTo>
                  <a:cubicBezTo>
                    <a:pt x="456" y="91"/>
                    <a:pt x="456" y="91"/>
                    <a:pt x="457" y="91"/>
                  </a:cubicBezTo>
                  <a:cubicBezTo>
                    <a:pt x="456" y="92"/>
                    <a:pt x="456" y="92"/>
                    <a:pt x="456" y="92"/>
                  </a:cubicBezTo>
                  <a:cubicBezTo>
                    <a:pt x="453" y="96"/>
                    <a:pt x="449" y="99"/>
                    <a:pt x="445" y="101"/>
                  </a:cubicBezTo>
                  <a:moveTo>
                    <a:pt x="467" y="127"/>
                  </a:moveTo>
                  <a:cubicBezTo>
                    <a:pt x="467" y="127"/>
                    <a:pt x="468" y="126"/>
                    <a:pt x="471" y="124"/>
                  </a:cubicBezTo>
                  <a:cubicBezTo>
                    <a:pt x="484" y="113"/>
                    <a:pt x="504" y="106"/>
                    <a:pt x="513" y="92"/>
                  </a:cubicBezTo>
                  <a:cubicBezTo>
                    <a:pt x="513" y="91"/>
                    <a:pt x="513" y="91"/>
                    <a:pt x="513" y="91"/>
                  </a:cubicBezTo>
                  <a:cubicBezTo>
                    <a:pt x="517" y="93"/>
                    <a:pt x="520" y="95"/>
                    <a:pt x="523" y="98"/>
                  </a:cubicBezTo>
                  <a:cubicBezTo>
                    <a:pt x="522" y="98"/>
                    <a:pt x="522" y="98"/>
                    <a:pt x="522" y="98"/>
                  </a:cubicBezTo>
                  <a:cubicBezTo>
                    <a:pt x="511" y="103"/>
                    <a:pt x="500" y="108"/>
                    <a:pt x="490" y="114"/>
                  </a:cubicBezTo>
                  <a:cubicBezTo>
                    <a:pt x="485" y="116"/>
                    <a:pt x="480" y="119"/>
                    <a:pt x="476" y="121"/>
                  </a:cubicBezTo>
                  <a:cubicBezTo>
                    <a:pt x="474" y="122"/>
                    <a:pt x="467" y="127"/>
                    <a:pt x="467" y="127"/>
                  </a:cubicBezTo>
                  <a:moveTo>
                    <a:pt x="418" y="90"/>
                  </a:moveTo>
                  <a:cubicBezTo>
                    <a:pt x="418" y="90"/>
                    <a:pt x="418" y="90"/>
                    <a:pt x="418" y="90"/>
                  </a:cubicBezTo>
                  <a:cubicBezTo>
                    <a:pt x="418" y="90"/>
                    <a:pt x="418" y="90"/>
                    <a:pt x="418" y="90"/>
                  </a:cubicBezTo>
                  <a:cubicBezTo>
                    <a:pt x="418" y="90"/>
                    <a:pt x="418" y="90"/>
                    <a:pt x="418" y="90"/>
                  </a:cubicBezTo>
                  <a:moveTo>
                    <a:pt x="435" y="96"/>
                  </a:moveTo>
                  <a:cubicBezTo>
                    <a:pt x="434" y="96"/>
                    <a:pt x="433" y="96"/>
                    <a:pt x="432" y="96"/>
                  </a:cubicBezTo>
                  <a:cubicBezTo>
                    <a:pt x="435" y="94"/>
                    <a:pt x="439" y="92"/>
                    <a:pt x="442" y="90"/>
                  </a:cubicBezTo>
                  <a:cubicBezTo>
                    <a:pt x="440" y="92"/>
                    <a:pt x="437" y="94"/>
                    <a:pt x="435" y="96"/>
                  </a:cubicBezTo>
                  <a:moveTo>
                    <a:pt x="438" y="98"/>
                  </a:moveTo>
                  <a:cubicBezTo>
                    <a:pt x="438" y="97"/>
                    <a:pt x="438" y="97"/>
                    <a:pt x="437" y="97"/>
                  </a:cubicBezTo>
                  <a:cubicBezTo>
                    <a:pt x="438" y="97"/>
                    <a:pt x="438" y="96"/>
                    <a:pt x="439" y="95"/>
                  </a:cubicBezTo>
                  <a:cubicBezTo>
                    <a:pt x="441" y="93"/>
                    <a:pt x="443" y="91"/>
                    <a:pt x="445" y="89"/>
                  </a:cubicBezTo>
                  <a:cubicBezTo>
                    <a:pt x="447" y="90"/>
                    <a:pt x="450" y="90"/>
                    <a:pt x="452" y="90"/>
                  </a:cubicBezTo>
                  <a:cubicBezTo>
                    <a:pt x="450" y="91"/>
                    <a:pt x="449" y="92"/>
                    <a:pt x="447" y="93"/>
                  </a:cubicBezTo>
                  <a:cubicBezTo>
                    <a:pt x="446" y="93"/>
                    <a:pt x="441" y="97"/>
                    <a:pt x="438" y="98"/>
                  </a:cubicBezTo>
                  <a:moveTo>
                    <a:pt x="406" y="103"/>
                  </a:moveTo>
                  <a:cubicBezTo>
                    <a:pt x="411" y="100"/>
                    <a:pt x="416" y="96"/>
                    <a:pt x="420" y="91"/>
                  </a:cubicBezTo>
                  <a:cubicBezTo>
                    <a:pt x="421" y="91"/>
                    <a:pt x="421" y="91"/>
                    <a:pt x="422" y="91"/>
                  </a:cubicBezTo>
                  <a:cubicBezTo>
                    <a:pt x="424" y="89"/>
                    <a:pt x="430" y="86"/>
                    <a:pt x="432" y="86"/>
                  </a:cubicBezTo>
                  <a:cubicBezTo>
                    <a:pt x="433" y="86"/>
                    <a:pt x="433" y="88"/>
                    <a:pt x="427" y="92"/>
                  </a:cubicBezTo>
                  <a:cubicBezTo>
                    <a:pt x="425" y="94"/>
                    <a:pt x="421" y="96"/>
                    <a:pt x="418" y="97"/>
                  </a:cubicBezTo>
                  <a:cubicBezTo>
                    <a:pt x="414" y="98"/>
                    <a:pt x="411" y="100"/>
                    <a:pt x="407" y="102"/>
                  </a:cubicBezTo>
                  <a:cubicBezTo>
                    <a:pt x="407" y="102"/>
                    <a:pt x="406" y="103"/>
                    <a:pt x="406" y="103"/>
                  </a:cubicBezTo>
                  <a:cubicBezTo>
                    <a:pt x="406" y="103"/>
                    <a:pt x="406" y="103"/>
                    <a:pt x="406" y="103"/>
                  </a:cubicBezTo>
                  <a:moveTo>
                    <a:pt x="425" y="96"/>
                  </a:moveTo>
                  <a:cubicBezTo>
                    <a:pt x="429" y="93"/>
                    <a:pt x="433" y="90"/>
                    <a:pt x="436" y="86"/>
                  </a:cubicBezTo>
                  <a:cubicBezTo>
                    <a:pt x="438" y="87"/>
                    <a:pt x="440" y="88"/>
                    <a:pt x="442" y="88"/>
                  </a:cubicBezTo>
                  <a:cubicBezTo>
                    <a:pt x="437" y="90"/>
                    <a:pt x="433" y="92"/>
                    <a:pt x="429" y="95"/>
                  </a:cubicBezTo>
                  <a:cubicBezTo>
                    <a:pt x="428" y="96"/>
                    <a:pt x="428" y="96"/>
                    <a:pt x="428" y="96"/>
                  </a:cubicBezTo>
                  <a:cubicBezTo>
                    <a:pt x="427" y="96"/>
                    <a:pt x="426" y="96"/>
                    <a:pt x="425" y="96"/>
                  </a:cubicBezTo>
                  <a:moveTo>
                    <a:pt x="486" y="102"/>
                  </a:moveTo>
                  <a:cubicBezTo>
                    <a:pt x="493" y="97"/>
                    <a:pt x="499" y="92"/>
                    <a:pt x="506" y="87"/>
                  </a:cubicBezTo>
                  <a:cubicBezTo>
                    <a:pt x="507" y="87"/>
                    <a:pt x="507" y="86"/>
                    <a:pt x="507" y="86"/>
                  </a:cubicBezTo>
                  <a:cubicBezTo>
                    <a:pt x="509" y="87"/>
                    <a:pt x="511" y="89"/>
                    <a:pt x="513" y="90"/>
                  </a:cubicBezTo>
                  <a:cubicBezTo>
                    <a:pt x="512" y="90"/>
                    <a:pt x="512" y="90"/>
                    <a:pt x="512" y="90"/>
                  </a:cubicBezTo>
                  <a:cubicBezTo>
                    <a:pt x="503" y="93"/>
                    <a:pt x="495" y="97"/>
                    <a:pt x="486" y="102"/>
                  </a:cubicBezTo>
                  <a:moveTo>
                    <a:pt x="395" y="97"/>
                  </a:moveTo>
                  <a:cubicBezTo>
                    <a:pt x="400" y="97"/>
                    <a:pt x="406" y="95"/>
                    <a:pt x="408" y="89"/>
                  </a:cubicBezTo>
                  <a:cubicBezTo>
                    <a:pt x="409" y="88"/>
                    <a:pt x="409" y="86"/>
                    <a:pt x="409" y="84"/>
                  </a:cubicBezTo>
                  <a:cubicBezTo>
                    <a:pt x="411" y="83"/>
                    <a:pt x="415" y="82"/>
                    <a:pt x="416" y="82"/>
                  </a:cubicBezTo>
                  <a:cubicBezTo>
                    <a:pt x="417" y="82"/>
                    <a:pt x="418" y="82"/>
                    <a:pt x="416" y="84"/>
                  </a:cubicBezTo>
                  <a:cubicBezTo>
                    <a:pt x="413" y="87"/>
                    <a:pt x="410" y="89"/>
                    <a:pt x="408" y="92"/>
                  </a:cubicBezTo>
                  <a:cubicBezTo>
                    <a:pt x="408" y="93"/>
                    <a:pt x="408" y="93"/>
                    <a:pt x="408" y="94"/>
                  </a:cubicBezTo>
                  <a:cubicBezTo>
                    <a:pt x="401" y="98"/>
                    <a:pt x="394" y="103"/>
                    <a:pt x="385" y="105"/>
                  </a:cubicBezTo>
                  <a:cubicBezTo>
                    <a:pt x="385" y="106"/>
                    <a:pt x="385" y="106"/>
                    <a:pt x="385" y="106"/>
                  </a:cubicBezTo>
                  <a:cubicBezTo>
                    <a:pt x="384" y="105"/>
                    <a:pt x="384" y="105"/>
                    <a:pt x="384" y="105"/>
                  </a:cubicBezTo>
                  <a:cubicBezTo>
                    <a:pt x="384" y="104"/>
                    <a:pt x="390" y="101"/>
                    <a:pt x="391" y="100"/>
                  </a:cubicBezTo>
                  <a:cubicBezTo>
                    <a:pt x="392" y="99"/>
                    <a:pt x="393" y="98"/>
                    <a:pt x="393" y="97"/>
                  </a:cubicBezTo>
                  <a:cubicBezTo>
                    <a:pt x="394" y="97"/>
                    <a:pt x="394" y="97"/>
                    <a:pt x="395" y="97"/>
                  </a:cubicBezTo>
                  <a:moveTo>
                    <a:pt x="416" y="89"/>
                  </a:moveTo>
                  <a:cubicBezTo>
                    <a:pt x="415" y="89"/>
                    <a:pt x="415" y="88"/>
                    <a:pt x="415" y="88"/>
                  </a:cubicBezTo>
                  <a:cubicBezTo>
                    <a:pt x="418" y="85"/>
                    <a:pt x="420" y="83"/>
                    <a:pt x="422" y="79"/>
                  </a:cubicBezTo>
                  <a:cubicBezTo>
                    <a:pt x="423" y="79"/>
                    <a:pt x="422" y="78"/>
                    <a:pt x="422" y="78"/>
                  </a:cubicBezTo>
                  <a:cubicBezTo>
                    <a:pt x="425" y="80"/>
                    <a:pt x="428" y="82"/>
                    <a:pt x="431" y="84"/>
                  </a:cubicBezTo>
                  <a:cubicBezTo>
                    <a:pt x="429" y="84"/>
                    <a:pt x="428" y="85"/>
                    <a:pt x="426" y="86"/>
                  </a:cubicBezTo>
                  <a:cubicBezTo>
                    <a:pt x="425" y="86"/>
                    <a:pt x="424" y="87"/>
                    <a:pt x="423" y="87"/>
                  </a:cubicBezTo>
                  <a:cubicBezTo>
                    <a:pt x="423" y="87"/>
                    <a:pt x="423" y="87"/>
                    <a:pt x="423" y="87"/>
                  </a:cubicBezTo>
                  <a:cubicBezTo>
                    <a:pt x="424" y="86"/>
                    <a:pt x="423" y="85"/>
                    <a:pt x="422" y="85"/>
                  </a:cubicBezTo>
                  <a:cubicBezTo>
                    <a:pt x="422" y="85"/>
                    <a:pt x="422" y="85"/>
                    <a:pt x="422" y="85"/>
                  </a:cubicBezTo>
                  <a:cubicBezTo>
                    <a:pt x="420" y="87"/>
                    <a:pt x="418" y="88"/>
                    <a:pt x="416" y="89"/>
                  </a:cubicBezTo>
                  <a:moveTo>
                    <a:pt x="408" y="79"/>
                  </a:moveTo>
                  <a:cubicBezTo>
                    <a:pt x="408" y="78"/>
                    <a:pt x="408" y="77"/>
                    <a:pt x="408" y="76"/>
                  </a:cubicBezTo>
                  <a:cubicBezTo>
                    <a:pt x="408" y="76"/>
                    <a:pt x="409" y="76"/>
                    <a:pt x="409" y="76"/>
                  </a:cubicBezTo>
                  <a:cubicBezTo>
                    <a:pt x="411" y="76"/>
                    <a:pt x="410" y="77"/>
                    <a:pt x="408" y="79"/>
                  </a:cubicBezTo>
                  <a:moveTo>
                    <a:pt x="411" y="81"/>
                  </a:moveTo>
                  <a:cubicBezTo>
                    <a:pt x="410" y="81"/>
                    <a:pt x="414" y="78"/>
                    <a:pt x="416" y="75"/>
                  </a:cubicBezTo>
                  <a:cubicBezTo>
                    <a:pt x="417" y="74"/>
                    <a:pt x="417" y="74"/>
                    <a:pt x="417" y="73"/>
                  </a:cubicBezTo>
                  <a:cubicBezTo>
                    <a:pt x="418" y="75"/>
                    <a:pt x="420" y="76"/>
                    <a:pt x="421" y="77"/>
                  </a:cubicBezTo>
                  <a:cubicBezTo>
                    <a:pt x="422" y="78"/>
                    <a:pt x="422" y="78"/>
                    <a:pt x="422" y="78"/>
                  </a:cubicBezTo>
                  <a:cubicBezTo>
                    <a:pt x="421" y="78"/>
                    <a:pt x="421" y="78"/>
                    <a:pt x="421" y="78"/>
                  </a:cubicBezTo>
                  <a:cubicBezTo>
                    <a:pt x="415" y="80"/>
                    <a:pt x="412" y="81"/>
                    <a:pt x="411" y="81"/>
                  </a:cubicBezTo>
                  <a:moveTo>
                    <a:pt x="470" y="75"/>
                  </a:moveTo>
                  <a:cubicBezTo>
                    <a:pt x="470" y="75"/>
                    <a:pt x="469" y="74"/>
                    <a:pt x="469" y="73"/>
                  </a:cubicBezTo>
                  <a:cubicBezTo>
                    <a:pt x="471" y="73"/>
                    <a:pt x="473" y="72"/>
                    <a:pt x="476" y="72"/>
                  </a:cubicBezTo>
                  <a:cubicBezTo>
                    <a:pt x="474" y="73"/>
                    <a:pt x="472" y="74"/>
                    <a:pt x="470" y="75"/>
                  </a:cubicBezTo>
                  <a:moveTo>
                    <a:pt x="408" y="74"/>
                  </a:moveTo>
                  <a:cubicBezTo>
                    <a:pt x="408" y="72"/>
                    <a:pt x="408" y="70"/>
                    <a:pt x="410" y="70"/>
                  </a:cubicBezTo>
                  <a:cubicBezTo>
                    <a:pt x="411" y="70"/>
                    <a:pt x="411" y="70"/>
                    <a:pt x="412" y="70"/>
                  </a:cubicBezTo>
                  <a:cubicBezTo>
                    <a:pt x="413" y="71"/>
                    <a:pt x="415" y="72"/>
                    <a:pt x="416" y="73"/>
                  </a:cubicBezTo>
                  <a:cubicBezTo>
                    <a:pt x="416" y="73"/>
                    <a:pt x="416" y="73"/>
                    <a:pt x="416" y="73"/>
                  </a:cubicBezTo>
                  <a:cubicBezTo>
                    <a:pt x="415" y="73"/>
                    <a:pt x="415" y="73"/>
                    <a:pt x="415" y="73"/>
                  </a:cubicBezTo>
                  <a:cubicBezTo>
                    <a:pt x="412" y="73"/>
                    <a:pt x="410" y="73"/>
                    <a:pt x="408" y="74"/>
                  </a:cubicBezTo>
                  <a:moveTo>
                    <a:pt x="463" y="70"/>
                  </a:moveTo>
                  <a:cubicBezTo>
                    <a:pt x="463" y="70"/>
                    <a:pt x="462" y="70"/>
                    <a:pt x="462" y="70"/>
                  </a:cubicBezTo>
                  <a:cubicBezTo>
                    <a:pt x="462" y="69"/>
                    <a:pt x="463" y="69"/>
                    <a:pt x="464" y="69"/>
                  </a:cubicBezTo>
                  <a:cubicBezTo>
                    <a:pt x="464" y="69"/>
                    <a:pt x="464" y="70"/>
                    <a:pt x="463" y="70"/>
                  </a:cubicBezTo>
                  <a:moveTo>
                    <a:pt x="454" y="69"/>
                  </a:moveTo>
                  <a:cubicBezTo>
                    <a:pt x="450" y="69"/>
                    <a:pt x="447" y="69"/>
                    <a:pt x="448" y="68"/>
                  </a:cubicBezTo>
                  <a:cubicBezTo>
                    <a:pt x="452" y="66"/>
                    <a:pt x="457" y="65"/>
                    <a:pt x="462" y="64"/>
                  </a:cubicBezTo>
                  <a:cubicBezTo>
                    <a:pt x="459" y="65"/>
                    <a:pt x="456" y="67"/>
                    <a:pt x="454" y="69"/>
                  </a:cubicBezTo>
                  <a:moveTo>
                    <a:pt x="458" y="69"/>
                  </a:moveTo>
                  <a:cubicBezTo>
                    <a:pt x="460" y="67"/>
                    <a:pt x="463" y="66"/>
                    <a:pt x="466" y="65"/>
                  </a:cubicBezTo>
                  <a:cubicBezTo>
                    <a:pt x="467" y="65"/>
                    <a:pt x="467" y="64"/>
                    <a:pt x="466" y="63"/>
                  </a:cubicBezTo>
                  <a:cubicBezTo>
                    <a:pt x="466" y="63"/>
                    <a:pt x="466" y="63"/>
                    <a:pt x="466" y="63"/>
                  </a:cubicBezTo>
                  <a:cubicBezTo>
                    <a:pt x="480" y="69"/>
                    <a:pt x="493" y="77"/>
                    <a:pt x="506" y="85"/>
                  </a:cubicBezTo>
                  <a:cubicBezTo>
                    <a:pt x="505" y="85"/>
                    <a:pt x="505" y="85"/>
                    <a:pt x="505" y="85"/>
                  </a:cubicBezTo>
                  <a:cubicBezTo>
                    <a:pt x="490" y="94"/>
                    <a:pt x="475" y="103"/>
                    <a:pt x="459" y="110"/>
                  </a:cubicBezTo>
                  <a:cubicBezTo>
                    <a:pt x="471" y="104"/>
                    <a:pt x="485" y="91"/>
                    <a:pt x="498" y="82"/>
                  </a:cubicBezTo>
                  <a:cubicBezTo>
                    <a:pt x="499" y="82"/>
                    <a:pt x="498" y="80"/>
                    <a:pt x="497" y="80"/>
                  </a:cubicBezTo>
                  <a:cubicBezTo>
                    <a:pt x="497" y="80"/>
                    <a:pt x="497" y="80"/>
                    <a:pt x="497" y="81"/>
                  </a:cubicBezTo>
                  <a:cubicBezTo>
                    <a:pt x="495" y="81"/>
                    <a:pt x="493" y="82"/>
                    <a:pt x="491" y="83"/>
                  </a:cubicBezTo>
                  <a:cubicBezTo>
                    <a:pt x="491" y="83"/>
                    <a:pt x="490" y="84"/>
                    <a:pt x="489" y="85"/>
                  </a:cubicBezTo>
                  <a:cubicBezTo>
                    <a:pt x="485" y="87"/>
                    <a:pt x="481" y="90"/>
                    <a:pt x="477" y="93"/>
                  </a:cubicBezTo>
                  <a:cubicBezTo>
                    <a:pt x="468" y="97"/>
                    <a:pt x="460" y="102"/>
                    <a:pt x="451" y="107"/>
                  </a:cubicBezTo>
                  <a:cubicBezTo>
                    <a:pt x="451" y="108"/>
                    <a:pt x="451" y="108"/>
                    <a:pt x="451" y="108"/>
                  </a:cubicBezTo>
                  <a:cubicBezTo>
                    <a:pt x="450" y="106"/>
                    <a:pt x="449" y="105"/>
                    <a:pt x="448" y="104"/>
                  </a:cubicBezTo>
                  <a:cubicBezTo>
                    <a:pt x="464" y="99"/>
                    <a:pt x="477" y="86"/>
                    <a:pt x="493" y="80"/>
                  </a:cubicBezTo>
                  <a:cubicBezTo>
                    <a:pt x="494" y="79"/>
                    <a:pt x="493" y="77"/>
                    <a:pt x="492" y="77"/>
                  </a:cubicBezTo>
                  <a:cubicBezTo>
                    <a:pt x="492" y="77"/>
                    <a:pt x="492" y="77"/>
                    <a:pt x="492" y="78"/>
                  </a:cubicBezTo>
                  <a:cubicBezTo>
                    <a:pt x="480" y="82"/>
                    <a:pt x="470" y="91"/>
                    <a:pt x="459" y="97"/>
                  </a:cubicBezTo>
                  <a:cubicBezTo>
                    <a:pt x="456" y="99"/>
                    <a:pt x="452" y="101"/>
                    <a:pt x="449" y="102"/>
                  </a:cubicBezTo>
                  <a:cubicBezTo>
                    <a:pt x="448" y="102"/>
                    <a:pt x="447" y="103"/>
                    <a:pt x="447" y="103"/>
                  </a:cubicBezTo>
                  <a:cubicBezTo>
                    <a:pt x="446" y="103"/>
                    <a:pt x="446" y="103"/>
                    <a:pt x="446" y="103"/>
                  </a:cubicBezTo>
                  <a:cubicBezTo>
                    <a:pt x="447" y="102"/>
                    <a:pt x="448" y="102"/>
                    <a:pt x="449" y="101"/>
                  </a:cubicBezTo>
                  <a:cubicBezTo>
                    <a:pt x="453" y="98"/>
                    <a:pt x="456" y="95"/>
                    <a:pt x="460" y="91"/>
                  </a:cubicBezTo>
                  <a:cubicBezTo>
                    <a:pt x="461" y="91"/>
                    <a:pt x="462" y="91"/>
                    <a:pt x="463" y="91"/>
                  </a:cubicBezTo>
                  <a:cubicBezTo>
                    <a:pt x="463" y="91"/>
                    <a:pt x="463" y="91"/>
                    <a:pt x="463" y="91"/>
                  </a:cubicBezTo>
                  <a:cubicBezTo>
                    <a:pt x="470" y="91"/>
                    <a:pt x="474" y="87"/>
                    <a:pt x="473" y="80"/>
                  </a:cubicBezTo>
                  <a:cubicBezTo>
                    <a:pt x="476" y="79"/>
                    <a:pt x="480" y="77"/>
                    <a:pt x="484" y="76"/>
                  </a:cubicBezTo>
                  <a:cubicBezTo>
                    <a:pt x="485" y="75"/>
                    <a:pt x="485" y="74"/>
                    <a:pt x="484" y="74"/>
                  </a:cubicBezTo>
                  <a:cubicBezTo>
                    <a:pt x="484" y="74"/>
                    <a:pt x="483" y="74"/>
                    <a:pt x="483" y="74"/>
                  </a:cubicBezTo>
                  <a:cubicBezTo>
                    <a:pt x="480" y="75"/>
                    <a:pt x="476" y="76"/>
                    <a:pt x="472" y="76"/>
                  </a:cubicBezTo>
                  <a:cubicBezTo>
                    <a:pt x="475" y="75"/>
                    <a:pt x="477" y="74"/>
                    <a:pt x="480" y="72"/>
                  </a:cubicBezTo>
                  <a:cubicBezTo>
                    <a:pt x="480" y="71"/>
                    <a:pt x="480" y="70"/>
                    <a:pt x="479" y="70"/>
                  </a:cubicBezTo>
                  <a:cubicBezTo>
                    <a:pt x="478" y="70"/>
                    <a:pt x="478" y="70"/>
                    <a:pt x="477" y="70"/>
                  </a:cubicBezTo>
                  <a:cubicBezTo>
                    <a:pt x="473" y="70"/>
                    <a:pt x="470" y="71"/>
                    <a:pt x="466" y="71"/>
                  </a:cubicBezTo>
                  <a:cubicBezTo>
                    <a:pt x="465" y="71"/>
                    <a:pt x="465" y="71"/>
                    <a:pt x="465" y="71"/>
                  </a:cubicBezTo>
                  <a:cubicBezTo>
                    <a:pt x="466" y="70"/>
                    <a:pt x="467" y="69"/>
                    <a:pt x="468" y="68"/>
                  </a:cubicBezTo>
                  <a:cubicBezTo>
                    <a:pt x="469" y="67"/>
                    <a:pt x="468" y="66"/>
                    <a:pt x="467" y="66"/>
                  </a:cubicBezTo>
                  <a:cubicBezTo>
                    <a:pt x="467" y="66"/>
                    <a:pt x="467" y="66"/>
                    <a:pt x="467" y="66"/>
                  </a:cubicBezTo>
                  <a:cubicBezTo>
                    <a:pt x="464" y="66"/>
                    <a:pt x="461" y="68"/>
                    <a:pt x="458" y="69"/>
                  </a:cubicBezTo>
                  <a:moveTo>
                    <a:pt x="79" y="356"/>
                  </a:moveTo>
                  <a:cubicBezTo>
                    <a:pt x="84" y="356"/>
                    <a:pt x="89" y="352"/>
                    <a:pt x="91" y="347"/>
                  </a:cubicBezTo>
                  <a:cubicBezTo>
                    <a:pt x="93" y="341"/>
                    <a:pt x="93" y="335"/>
                    <a:pt x="94" y="329"/>
                  </a:cubicBezTo>
                  <a:cubicBezTo>
                    <a:pt x="94" y="317"/>
                    <a:pt x="96" y="309"/>
                    <a:pt x="105" y="299"/>
                  </a:cubicBezTo>
                  <a:cubicBezTo>
                    <a:pt x="112" y="292"/>
                    <a:pt x="119" y="280"/>
                    <a:pt x="113" y="271"/>
                  </a:cubicBezTo>
                  <a:cubicBezTo>
                    <a:pt x="110" y="267"/>
                    <a:pt x="104" y="264"/>
                    <a:pt x="106" y="258"/>
                  </a:cubicBezTo>
                  <a:cubicBezTo>
                    <a:pt x="107" y="253"/>
                    <a:pt x="109" y="247"/>
                    <a:pt x="108" y="242"/>
                  </a:cubicBezTo>
                  <a:cubicBezTo>
                    <a:pt x="106" y="237"/>
                    <a:pt x="104" y="233"/>
                    <a:pt x="99" y="230"/>
                  </a:cubicBezTo>
                  <a:cubicBezTo>
                    <a:pt x="97" y="228"/>
                    <a:pt x="96" y="228"/>
                    <a:pt x="93" y="227"/>
                  </a:cubicBezTo>
                  <a:cubicBezTo>
                    <a:pt x="81" y="223"/>
                    <a:pt x="86" y="209"/>
                    <a:pt x="90" y="201"/>
                  </a:cubicBezTo>
                  <a:cubicBezTo>
                    <a:pt x="92" y="195"/>
                    <a:pt x="96" y="187"/>
                    <a:pt x="97" y="180"/>
                  </a:cubicBezTo>
                  <a:cubicBezTo>
                    <a:pt x="97" y="168"/>
                    <a:pt x="94" y="157"/>
                    <a:pt x="94" y="146"/>
                  </a:cubicBezTo>
                  <a:cubicBezTo>
                    <a:pt x="110" y="125"/>
                    <a:pt x="129" y="107"/>
                    <a:pt x="150" y="92"/>
                  </a:cubicBezTo>
                  <a:cubicBezTo>
                    <a:pt x="203" y="53"/>
                    <a:pt x="267" y="34"/>
                    <a:pt x="331" y="34"/>
                  </a:cubicBezTo>
                  <a:cubicBezTo>
                    <a:pt x="373" y="34"/>
                    <a:pt x="414" y="42"/>
                    <a:pt x="453" y="57"/>
                  </a:cubicBezTo>
                  <a:cubicBezTo>
                    <a:pt x="448" y="58"/>
                    <a:pt x="443" y="60"/>
                    <a:pt x="439" y="64"/>
                  </a:cubicBezTo>
                  <a:cubicBezTo>
                    <a:pt x="433" y="69"/>
                    <a:pt x="440" y="77"/>
                    <a:pt x="446" y="78"/>
                  </a:cubicBezTo>
                  <a:cubicBezTo>
                    <a:pt x="447" y="78"/>
                    <a:pt x="448" y="79"/>
                    <a:pt x="449" y="79"/>
                  </a:cubicBezTo>
                  <a:cubicBezTo>
                    <a:pt x="450" y="79"/>
                    <a:pt x="451" y="78"/>
                    <a:pt x="453" y="78"/>
                  </a:cubicBezTo>
                  <a:cubicBezTo>
                    <a:pt x="454" y="78"/>
                    <a:pt x="455" y="78"/>
                    <a:pt x="456" y="78"/>
                  </a:cubicBezTo>
                  <a:cubicBezTo>
                    <a:pt x="457" y="78"/>
                    <a:pt x="457" y="78"/>
                    <a:pt x="458" y="78"/>
                  </a:cubicBezTo>
                  <a:cubicBezTo>
                    <a:pt x="460" y="78"/>
                    <a:pt x="461" y="79"/>
                    <a:pt x="460" y="83"/>
                  </a:cubicBezTo>
                  <a:cubicBezTo>
                    <a:pt x="460" y="83"/>
                    <a:pt x="460" y="83"/>
                    <a:pt x="459" y="83"/>
                  </a:cubicBezTo>
                  <a:cubicBezTo>
                    <a:pt x="450" y="83"/>
                    <a:pt x="439" y="78"/>
                    <a:pt x="431" y="73"/>
                  </a:cubicBezTo>
                  <a:cubicBezTo>
                    <a:pt x="426" y="71"/>
                    <a:pt x="417" y="60"/>
                    <a:pt x="409" y="60"/>
                  </a:cubicBezTo>
                  <a:cubicBezTo>
                    <a:pt x="407" y="60"/>
                    <a:pt x="405" y="61"/>
                    <a:pt x="404" y="62"/>
                  </a:cubicBezTo>
                  <a:cubicBezTo>
                    <a:pt x="400" y="66"/>
                    <a:pt x="399" y="69"/>
                    <a:pt x="399" y="74"/>
                  </a:cubicBezTo>
                  <a:cubicBezTo>
                    <a:pt x="398" y="79"/>
                    <a:pt x="405" y="88"/>
                    <a:pt x="395" y="88"/>
                  </a:cubicBezTo>
                  <a:cubicBezTo>
                    <a:pt x="395" y="88"/>
                    <a:pt x="394" y="88"/>
                    <a:pt x="394" y="88"/>
                  </a:cubicBezTo>
                  <a:cubicBezTo>
                    <a:pt x="385" y="88"/>
                    <a:pt x="376" y="84"/>
                    <a:pt x="367" y="83"/>
                  </a:cubicBezTo>
                  <a:cubicBezTo>
                    <a:pt x="366" y="83"/>
                    <a:pt x="366" y="83"/>
                    <a:pt x="365" y="83"/>
                  </a:cubicBezTo>
                  <a:cubicBezTo>
                    <a:pt x="349" y="83"/>
                    <a:pt x="350" y="102"/>
                    <a:pt x="363" y="108"/>
                  </a:cubicBezTo>
                  <a:cubicBezTo>
                    <a:pt x="372" y="113"/>
                    <a:pt x="385" y="116"/>
                    <a:pt x="395" y="116"/>
                  </a:cubicBezTo>
                  <a:cubicBezTo>
                    <a:pt x="395" y="116"/>
                    <a:pt x="396" y="116"/>
                    <a:pt x="396" y="116"/>
                  </a:cubicBezTo>
                  <a:cubicBezTo>
                    <a:pt x="400" y="116"/>
                    <a:pt x="405" y="114"/>
                    <a:pt x="409" y="111"/>
                  </a:cubicBezTo>
                  <a:cubicBezTo>
                    <a:pt x="415" y="107"/>
                    <a:pt x="422" y="105"/>
                    <a:pt x="428" y="105"/>
                  </a:cubicBezTo>
                  <a:cubicBezTo>
                    <a:pt x="433" y="105"/>
                    <a:pt x="439" y="107"/>
                    <a:pt x="444" y="112"/>
                  </a:cubicBezTo>
                  <a:cubicBezTo>
                    <a:pt x="455" y="122"/>
                    <a:pt x="454" y="139"/>
                    <a:pt x="467" y="149"/>
                  </a:cubicBezTo>
                  <a:cubicBezTo>
                    <a:pt x="469" y="151"/>
                    <a:pt x="471" y="151"/>
                    <a:pt x="473" y="151"/>
                  </a:cubicBezTo>
                  <a:cubicBezTo>
                    <a:pt x="476" y="151"/>
                    <a:pt x="480" y="149"/>
                    <a:pt x="483" y="147"/>
                  </a:cubicBezTo>
                  <a:cubicBezTo>
                    <a:pt x="487" y="144"/>
                    <a:pt x="490" y="142"/>
                    <a:pt x="494" y="142"/>
                  </a:cubicBezTo>
                  <a:cubicBezTo>
                    <a:pt x="494" y="142"/>
                    <a:pt x="495" y="142"/>
                    <a:pt x="495" y="142"/>
                  </a:cubicBezTo>
                  <a:cubicBezTo>
                    <a:pt x="502" y="143"/>
                    <a:pt x="508" y="146"/>
                    <a:pt x="514" y="150"/>
                  </a:cubicBezTo>
                  <a:cubicBezTo>
                    <a:pt x="517" y="152"/>
                    <a:pt x="519" y="154"/>
                    <a:pt x="522" y="157"/>
                  </a:cubicBezTo>
                  <a:cubicBezTo>
                    <a:pt x="523" y="158"/>
                    <a:pt x="528" y="169"/>
                    <a:pt x="523" y="169"/>
                  </a:cubicBezTo>
                  <a:cubicBezTo>
                    <a:pt x="522" y="169"/>
                    <a:pt x="521" y="169"/>
                    <a:pt x="519" y="168"/>
                  </a:cubicBezTo>
                  <a:cubicBezTo>
                    <a:pt x="510" y="164"/>
                    <a:pt x="505" y="153"/>
                    <a:pt x="494" y="152"/>
                  </a:cubicBezTo>
                  <a:cubicBezTo>
                    <a:pt x="493" y="152"/>
                    <a:pt x="493" y="152"/>
                    <a:pt x="493" y="152"/>
                  </a:cubicBezTo>
                  <a:cubicBezTo>
                    <a:pt x="485" y="152"/>
                    <a:pt x="483" y="158"/>
                    <a:pt x="482" y="165"/>
                  </a:cubicBezTo>
                  <a:cubicBezTo>
                    <a:pt x="482" y="176"/>
                    <a:pt x="495" y="180"/>
                    <a:pt x="503" y="183"/>
                  </a:cubicBezTo>
                  <a:cubicBezTo>
                    <a:pt x="504" y="184"/>
                    <a:pt x="505" y="184"/>
                    <a:pt x="506" y="185"/>
                  </a:cubicBezTo>
                  <a:cubicBezTo>
                    <a:pt x="512" y="187"/>
                    <a:pt x="511" y="192"/>
                    <a:pt x="503" y="199"/>
                  </a:cubicBezTo>
                  <a:cubicBezTo>
                    <a:pt x="503" y="199"/>
                    <a:pt x="503" y="199"/>
                    <a:pt x="503" y="199"/>
                  </a:cubicBezTo>
                  <a:cubicBezTo>
                    <a:pt x="487" y="191"/>
                    <a:pt x="472" y="185"/>
                    <a:pt x="456" y="177"/>
                  </a:cubicBezTo>
                  <a:cubicBezTo>
                    <a:pt x="439" y="168"/>
                    <a:pt x="426" y="156"/>
                    <a:pt x="414" y="142"/>
                  </a:cubicBezTo>
                  <a:cubicBezTo>
                    <a:pt x="405" y="132"/>
                    <a:pt x="396" y="122"/>
                    <a:pt x="384" y="117"/>
                  </a:cubicBezTo>
                  <a:cubicBezTo>
                    <a:pt x="377" y="115"/>
                    <a:pt x="370" y="114"/>
                    <a:pt x="363" y="114"/>
                  </a:cubicBezTo>
                  <a:cubicBezTo>
                    <a:pt x="356" y="114"/>
                    <a:pt x="348" y="115"/>
                    <a:pt x="341" y="117"/>
                  </a:cubicBezTo>
                  <a:cubicBezTo>
                    <a:pt x="294" y="128"/>
                    <a:pt x="213" y="185"/>
                    <a:pt x="240" y="242"/>
                  </a:cubicBezTo>
                  <a:cubicBezTo>
                    <a:pt x="254" y="271"/>
                    <a:pt x="298" y="265"/>
                    <a:pt x="322" y="278"/>
                  </a:cubicBezTo>
                  <a:cubicBezTo>
                    <a:pt x="341" y="289"/>
                    <a:pt x="332" y="311"/>
                    <a:pt x="326" y="327"/>
                  </a:cubicBezTo>
                  <a:cubicBezTo>
                    <a:pt x="324" y="334"/>
                    <a:pt x="321" y="340"/>
                    <a:pt x="320" y="347"/>
                  </a:cubicBezTo>
                  <a:cubicBezTo>
                    <a:pt x="318" y="357"/>
                    <a:pt x="321" y="366"/>
                    <a:pt x="322" y="376"/>
                  </a:cubicBezTo>
                  <a:cubicBezTo>
                    <a:pt x="323" y="389"/>
                    <a:pt x="311" y="403"/>
                    <a:pt x="307" y="416"/>
                  </a:cubicBezTo>
                  <a:cubicBezTo>
                    <a:pt x="303" y="426"/>
                    <a:pt x="300" y="436"/>
                    <a:pt x="298" y="446"/>
                  </a:cubicBezTo>
                  <a:cubicBezTo>
                    <a:pt x="294" y="464"/>
                    <a:pt x="291" y="485"/>
                    <a:pt x="298" y="503"/>
                  </a:cubicBezTo>
                  <a:cubicBezTo>
                    <a:pt x="304" y="516"/>
                    <a:pt x="316" y="521"/>
                    <a:pt x="329" y="521"/>
                  </a:cubicBezTo>
                  <a:cubicBezTo>
                    <a:pt x="332" y="521"/>
                    <a:pt x="335" y="521"/>
                    <a:pt x="338" y="521"/>
                  </a:cubicBezTo>
                  <a:cubicBezTo>
                    <a:pt x="353" y="518"/>
                    <a:pt x="366" y="509"/>
                    <a:pt x="379" y="500"/>
                  </a:cubicBezTo>
                  <a:cubicBezTo>
                    <a:pt x="396" y="487"/>
                    <a:pt x="414" y="479"/>
                    <a:pt x="434" y="470"/>
                  </a:cubicBezTo>
                  <a:cubicBezTo>
                    <a:pt x="447" y="464"/>
                    <a:pt x="459" y="457"/>
                    <a:pt x="467" y="445"/>
                  </a:cubicBezTo>
                  <a:cubicBezTo>
                    <a:pt x="476" y="430"/>
                    <a:pt x="466" y="412"/>
                    <a:pt x="482" y="401"/>
                  </a:cubicBezTo>
                  <a:cubicBezTo>
                    <a:pt x="499" y="388"/>
                    <a:pt x="525" y="387"/>
                    <a:pt x="536" y="366"/>
                  </a:cubicBezTo>
                  <a:cubicBezTo>
                    <a:pt x="541" y="357"/>
                    <a:pt x="539" y="346"/>
                    <a:pt x="535" y="338"/>
                  </a:cubicBezTo>
                  <a:cubicBezTo>
                    <a:pt x="530" y="330"/>
                    <a:pt x="523" y="324"/>
                    <a:pt x="520" y="316"/>
                  </a:cubicBezTo>
                  <a:cubicBezTo>
                    <a:pt x="516" y="306"/>
                    <a:pt x="519" y="295"/>
                    <a:pt x="517" y="285"/>
                  </a:cubicBezTo>
                  <a:cubicBezTo>
                    <a:pt x="516" y="278"/>
                    <a:pt x="512" y="272"/>
                    <a:pt x="510" y="265"/>
                  </a:cubicBezTo>
                  <a:cubicBezTo>
                    <a:pt x="507" y="261"/>
                    <a:pt x="506" y="256"/>
                    <a:pt x="504" y="252"/>
                  </a:cubicBezTo>
                  <a:cubicBezTo>
                    <a:pt x="504" y="251"/>
                    <a:pt x="503" y="249"/>
                    <a:pt x="503" y="248"/>
                  </a:cubicBezTo>
                  <a:cubicBezTo>
                    <a:pt x="500" y="242"/>
                    <a:pt x="503" y="239"/>
                    <a:pt x="512" y="239"/>
                  </a:cubicBezTo>
                  <a:cubicBezTo>
                    <a:pt x="512" y="239"/>
                    <a:pt x="512" y="239"/>
                    <a:pt x="512" y="239"/>
                  </a:cubicBezTo>
                  <a:cubicBezTo>
                    <a:pt x="521" y="252"/>
                    <a:pt x="520" y="274"/>
                    <a:pt x="519" y="289"/>
                  </a:cubicBezTo>
                  <a:cubicBezTo>
                    <a:pt x="519" y="299"/>
                    <a:pt x="519" y="309"/>
                    <a:pt x="526" y="316"/>
                  </a:cubicBezTo>
                  <a:cubicBezTo>
                    <a:pt x="530" y="321"/>
                    <a:pt x="536" y="323"/>
                    <a:pt x="543" y="323"/>
                  </a:cubicBezTo>
                  <a:cubicBezTo>
                    <a:pt x="548" y="323"/>
                    <a:pt x="553" y="322"/>
                    <a:pt x="557" y="321"/>
                  </a:cubicBezTo>
                  <a:cubicBezTo>
                    <a:pt x="566" y="320"/>
                    <a:pt x="581" y="315"/>
                    <a:pt x="584" y="305"/>
                  </a:cubicBezTo>
                  <a:cubicBezTo>
                    <a:pt x="588" y="292"/>
                    <a:pt x="579" y="279"/>
                    <a:pt x="571" y="269"/>
                  </a:cubicBezTo>
                  <a:cubicBezTo>
                    <a:pt x="568" y="266"/>
                    <a:pt x="566" y="262"/>
                    <a:pt x="563" y="258"/>
                  </a:cubicBezTo>
                  <a:cubicBezTo>
                    <a:pt x="562" y="256"/>
                    <a:pt x="561" y="254"/>
                    <a:pt x="560" y="252"/>
                  </a:cubicBezTo>
                  <a:cubicBezTo>
                    <a:pt x="560" y="252"/>
                    <a:pt x="560" y="252"/>
                    <a:pt x="560" y="252"/>
                  </a:cubicBezTo>
                  <a:cubicBezTo>
                    <a:pt x="560" y="252"/>
                    <a:pt x="558" y="249"/>
                    <a:pt x="557" y="245"/>
                  </a:cubicBezTo>
                  <a:cubicBezTo>
                    <a:pt x="556" y="241"/>
                    <a:pt x="556" y="238"/>
                    <a:pt x="559" y="238"/>
                  </a:cubicBezTo>
                  <a:cubicBezTo>
                    <a:pt x="559" y="238"/>
                    <a:pt x="560" y="238"/>
                    <a:pt x="562" y="239"/>
                  </a:cubicBezTo>
                  <a:cubicBezTo>
                    <a:pt x="574" y="245"/>
                    <a:pt x="581" y="264"/>
                    <a:pt x="587" y="275"/>
                  </a:cubicBezTo>
                  <a:cubicBezTo>
                    <a:pt x="593" y="287"/>
                    <a:pt x="601" y="295"/>
                    <a:pt x="610" y="304"/>
                  </a:cubicBezTo>
                  <a:cubicBezTo>
                    <a:pt x="624" y="316"/>
                    <a:pt x="629" y="331"/>
                    <a:pt x="632" y="349"/>
                  </a:cubicBezTo>
                  <a:cubicBezTo>
                    <a:pt x="632" y="349"/>
                    <a:pt x="632" y="350"/>
                    <a:pt x="633" y="350"/>
                  </a:cubicBezTo>
                  <a:cubicBezTo>
                    <a:pt x="619" y="474"/>
                    <a:pt x="522" y="574"/>
                    <a:pt x="400" y="601"/>
                  </a:cubicBezTo>
                  <a:cubicBezTo>
                    <a:pt x="378" y="606"/>
                    <a:pt x="356" y="609"/>
                    <a:pt x="334" y="609"/>
                  </a:cubicBezTo>
                  <a:cubicBezTo>
                    <a:pt x="221" y="609"/>
                    <a:pt x="112" y="547"/>
                    <a:pt x="60" y="444"/>
                  </a:cubicBezTo>
                  <a:cubicBezTo>
                    <a:pt x="56" y="436"/>
                    <a:pt x="52" y="428"/>
                    <a:pt x="49" y="420"/>
                  </a:cubicBezTo>
                  <a:cubicBezTo>
                    <a:pt x="49" y="419"/>
                    <a:pt x="50" y="418"/>
                    <a:pt x="50" y="417"/>
                  </a:cubicBezTo>
                  <a:cubicBezTo>
                    <a:pt x="51" y="407"/>
                    <a:pt x="56" y="398"/>
                    <a:pt x="59" y="389"/>
                  </a:cubicBezTo>
                  <a:cubicBezTo>
                    <a:pt x="61" y="382"/>
                    <a:pt x="60" y="374"/>
                    <a:pt x="59" y="367"/>
                  </a:cubicBezTo>
                  <a:cubicBezTo>
                    <a:pt x="58" y="362"/>
                    <a:pt x="58" y="348"/>
                    <a:pt x="63" y="348"/>
                  </a:cubicBezTo>
                  <a:cubicBezTo>
                    <a:pt x="64" y="348"/>
                    <a:pt x="66" y="349"/>
                    <a:pt x="67" y="350"/>
                  </a:cubicBezTo>
                  <a:cubicBezTo>
                    <a:pt x="69" y="352"/>
                    <a:pt x="72" y="355"/>
                    <a:pt x="75" y="356"/>
                  </a:cubicBezTo>
                  <a:cubicBezTo>
                    <a:pt x="76" y="356"/>
                    <a:pt x="77" y="356"/>
                    <a:pt x="79" y="356"/>
                  </a:cubicBezTo>
                  <a:moveTo>
                    <a:pt x="335" y="617"/>
                  </a:moveTo>
                  <a:cubicBezTo>
                    <a:pt x="355" y="617"/>
                    <a:pt x="375" y="615"/>
                    <a:pt x="395" y="611"/>
                  </a:cubicBezTo>
                  <a:cubicBezTo>
                    <a:pt x="534" y="586"/>
                    <a:pt x="642" y="464"/>
                    <a:pt x="643" y="321"/>
                  </a:cubicBezTo>
                  <a:cubicBezTo>
                    <a:pt x="642" y="203"/>
                    <a:pt x="570" y="101"/>
                    <a:pt x="465" y="53"/>
                  </a:cubicBezTo>
                  <a:cubicBezTo>
                    <a:pt x="469" y="47"/>
                    <a:pt x="477" y="37"/>
                    <a:pt x="480" y="28"/>
                  </a:cubicBezTo>
                  <a:cubicBezTo>
                    <a:pt x="517" y="47"/>
                    <a:pt x="552" y="67"/>
                    <a:pt x="581" y="98"/>
                  </a:cubicBezTo>
                  <a:cubicBezTo>
                    <a:pt x="611" y="129"/>
                    <a:pt x="631" y="169"/>
                    <a:pt x="648" y="209"/>
                  </a:cubicBezTo>
                  <a:cubicBezTo>
                    <a:pt x="681" y="291"/>
                    <a:pt x="677" y="379"/>
                    <a:pt x="640" y="460"/>
                  </a:cubicBezTo>
                  <a:cubicBezTo>
                    <a:pt x="600" y="551"/>
                    <a:pt x="516" y="609"/>
                    <a:pt x="420" y="630"/>
                  </a:cubicBezTo>
                  <a:cubicBezTo>
                    <a:pt x="392" y="636"/>
                    <a:pt x="364" y="639"/>
                    <a:pt x="336" y="639"/>
                  </a:cubicBezTo>
                  <a:cubicBezTo>
                    <a:pt x="334" y="639"/>
                    <a:pt x="332" y="639"/>
                    <a:pt x="330" y="639"/>
                  </a:cubicBezTo>
                  <a:cubicBezTo>
                    <a:pt x="294" y="638"/>
                    <a:pt x="252" y="636"/>
                    <a:pt x="219" y="620"/>
                  </a:cubicBezTo>
                  <a:cubicBezTo>
                    <a:pt x="222" y="612"/>
                    <a:pt x="225" y="604"/>
                    <a:pt x="227" y="599"/>
                  </a:cubicBezTo>
                  <a:cubicBezTo>
                    <a:pt x="262" y="611"/>
                    <a:pt x="298" y="617"/>
                    <a:pt x="335" y="617"/>
                  </a:cubicBezTo>
                  <a:moveTo>
                    <a:pt x="457" y="49"/>
                  </a:moveTo>
                  <a:cubicBezTo>
                    <a:pt x="452" y="48"/>
                    <a:pt x="448" y="46"/>
                    <a:pt x="444" y="44"/>
                  </a:cubicBezTo>
                  <a:cubicBezTo>
                    <a:pt x="449" y="35"/>
                    <a:pt x="451" y="10"/>
                    <a:pt x="464" y="10"/>
                  </a:cubicBezTo>
                  <a:cubicBezTo>
                    <a:pt x="465" y="10"/>
                    <a:pt x="465" y="10"/>
                    <a:pt x="466" y="10"/>
                  </a:cubicBezTo>
                  <a:cubicBezTo>
                    <a:pt x="486" y="14"/>
                    <a:pt x="463" y="40"/>
                    <a:pt x="457" y="49"/>
                  </a:cubicBezTo>
                  <a:moveTo>
                    <a:pt x="463" y="0"/>
                  </a:moveTo>
                  <a:cubicBezTo>
                    <a:pt x="446" y="0"/>
                    <a:pt x="443" y="28"/>
                    <a:pt x="437" y="40"/>
                  </a:cubicBezTo>
                  <a:cubicBezTo>
                    <a:pt x="436" y="41"/>
                    <a:pt x="436" y="41"/>
                    <a:pt x="436" y="41"/>
                  </a:cubicBezTo>
                  <a:cubicBezTo>
                    <a:pt x="403" y="30"/>
                    <a:pt x="369" y="25"/>
                    <a:pt x="334" y="25"/>
                  </a:cubicBezTo>
                  <a:cubicBezTo>
                    <a:pt x="243" y="25"/>
                    <a:pt x="153" y="63"/>
                    <a:pt x="92" y="133"/>
                  </a:cubicBezTo>
                  <a:cubicBezTo>
                    <a:pt x="10" y="228"/>
                    <a:pt x="0" y="368"/>
                    <a:pt x="67" y="475"/>
                  </a:cubicBezTo>
                  <a:cubicBezTo>
                    <a:pt x="100" y="526"/>
                    <a:pt x="147" y="565"/>
                    <a:pt x="200" y="589"/>
                  </a:cubicBezTo>
                  <a:cubicBezTo>
                    <a:pt x="195" y="602"/>
                    <a:pt x="162" y="633"/>
                    <a:pt x="181" y="646"/>
                  </a:cubicBezTo>
                  <a:cubicBezTo>
                    <a:pt x="184" y="649"/>
                    <a:pt x="188" y="650"/>
                    <a:pt x="191" y="650"/>
                  </a:cubicBezTo>
                  <a:cubicBezTo>
                    <a:pt x="201" y="650"/>
                    <a:pt x="209" y="640"/>
                    <a:pt x="215" y="628"/>
                  </a:cubicBezTo>
                  <a:cubicBezTo>
                    <a:pt x="244" y="641"/>
                    <a:pt x="277" y="645"/>
                    <a:pt x="309" y="647"/>
                  </a:cubicBezTo>
                  <a:cubicBezTo>
                    <a:pt x="304" y="667"/>
                    <a:pt x="289" y="690"/>
                    <a:pt x="296" y="711"/>
                  </a:cubicBezTo>
                  <a:cubicBezTo>
                    <a:pt x="297" y="712"/>
                    <a:pt x="297" y="712"/>
                    <a:pt x="297" y="712"/>
                  </a:cubicBezTo>
                  <a:cubicBezTo>
                    <a:pt x="278" y="717"/>
                    <a:pt x="258" y="719"/>
                    <a:pt x="239" y="724"/>
                  </a:cubicBezTo>
                  <a:cubicBezTo>
                    <a:pt x="212" y="731"/>
                    <a:pt x="184" y="740"/>
                    <a:pt x="161" y="756"/>
                  </a:cubicBezTo>
                  <a:cubicBezTo>
                    <a:pt x="152" y="762"/>
                    <a:pt x="125" y="780"/>
                    <a:pt x="133" y="793"/>
                  </a:cubicBezTo>
                  <a:cubicBezTo>
                    <a:pt x="141" y="805"/>
                    <a:pt x="167" y="806"/>
                    <a:pt x="180" y="808"/>
                  </a:cubicBezTo>
                  <a:cubicBezTo>
                    <a:pt x="232" y="815"/>
                    <a:pt x="285" y="818"/>
                    <a:pt x="337" y="819"/>
                  </a:cubicBezTo>
                  <a:cubicBezTo>
                    <a:pt x="346" y="819"/>
                    <a:pt x="354" y="819"/>
                    <a:pt x="363" y="819"/>
                  </a:cubicBezTo>
                  <a:cubicBezTo>
                    <a:pt x="408" y="819"/>
                    <a:pt x="454" y="817"/>
                    <a:pt x="498" y="809"/>
                  </a:cubicBezTo>
                  <a:cubicBezTo>
                    <a:pt x="511" y="807"/>
                    <a:pt x="528" y="804"/>
                    <a:pt x="539" y="795"/>
                  </a:cubicBezTo>
                  <a:cubicBezTo>
                    <a:pt x="551" y="785"/>
                    <a:pt x="540" y="772"/>
                    <a:pt x="530" y="765"/>
                  </a:cubicBezTo>
                  <a:cubicBezTo>
                    <a:pt x="485" y="731"/>
                    <a:pt x="422" y="720"/>
                    <a:pt x="368" y="711"/>
                  </a:cubicBezTo>
                  <a:cubicBezTo>
                    <a:pt x="372" y="690"/>
                    <a:pt x="365" y="667"/>
                    <a:pt x="358" y="647"/>
                  </a:cubicBezTo>
                  <a:cubicBezTo>
                    <a:pt x="378" y="646"/>
                    <a:pt x="399" y="643"/>
                    <a:pt x="419" y="639"/>
                  </a:cubicBezTo>
                  <a:cubicBezTo>
                    <a:pt x="467" y="629"/>
                    <a:pt x="514" y="609"/>
                    <a:pt x="554" y="580"/>
                  </a:cubicBezTo>
                  <a:cubicBezTo>
                    <a:pt x="649" y="512"/>
                    <a:pt x="696" y="384"/>
                    <a:pt x="675" y="270"/>
                  </a:cubicBezTo>
                  <a:cubicBezTo>
                    <a:pt x="665" y="216"/>
                    <a:pt x="641" y="163"/>
                    <a:pt x="609" y="119"/>
                  </a:cubicBezTo>
                  <a:cubicBezTo>
                    <a:pt x="577" y="74"/>
                    <a:pt x="533" y="45"/>
                    <a:pt x="484" y="20"/>
                  </a:cubicBezTo>
                  <a:cubicBezTo>
                    <a:pt x="484" y="20"/>
                    <a:pt x="483" y="20"/>
                    <a:pt x="483" y="20"/>
                  </a:cubicBezTo>
                  <a:cubicBezTo>
                    <a:pt x="484" y="13"/>
                    <a:pt x="481" y="7"/>
                    <a:pt x="474" y="3"/>
                  </a:cubicBezTo>
                  <a:cubicBezTo>
                    <a:pt x="470" y="1"/>
                    <a:pt x="466" y="0"/>
                    <a:pt x="4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391"/>
            <p:cNvSpPr>
              <a:spLocks noEditPoints="1"/>
            </p:cNvSpPr>
            <p:nvPr/>
          </p:nvSpPr>
          <p:spPr bwMode="auto">
            <a:xfrm>
              <a:off x="3483" y="2111"/>
              <a:ext cx="908" cy="948"/>
            </a:xfrm>
            <a:custGeom>
              <a:avLst/>
              <a:gdLst>
                <a:gd name="T0" fmla="*/ 506 w 678"/>
                <a:gd name="T1" fmla="*/ 669 h 710"/>
                <a:gd name="T2" fmla="*/ 524 w 678"/>
                <a:gd name="T3" fmla="*/ 627 h 710"/>
                <a:gd name="T4" fmla="*/ 588 w 678"/>
                <a:gd name="T5" fmla="*/ 602 h 710"/>
                <a:gd name="T6" fmla="*/ 181 w 678"/>
                <a:gd name="T7" fmla="*/ 649 h 710"/>
                <a:gd name="T8" fmla="*/ 190 w 678"/>
                <a:gd name="T9" fmla="*/ 653 h 710"/>
                <a:gd name="T10" fmla="*/ 594 w 678"/>
                <a:gd name="T11" fmla="*/ 560 h 710"/>
                <a:gd name="T12" fmla="*/ 626 w 678"/>
                <a:gd name="T13" fmla="*/ 522 h 710"/>
                <a:gd name="T14" fmla="*/ 119 w 678"/>
                <a:gd name="T15" fmla="*/ 597 h 710"/>
                <a:gd name="T16" fmla="*/ 506 w 678"/>
                <a:gd name="T17" fmla="*/ 558 h 710"/>
                <a:gd name="T18" fmla="*/ 352 w 678"/>
                <a:gd name="T19" fmla="*/ 645 h 710"/>
                <a:gd name="T20" fmla="*/ 496 w 678"/>
                <a:gd name="T21" fmla="*/ 494 h 710"/>
                <a:gd name="T22" fmla="*/ 115 w 678"/>
                <a:gd name="T23" fmla="*/ 592 h 710"/>
                <a:gd name="T24" fmla="*/ 459 w 678"/>
                <a:gd name="T25" fmla="*/ 536 h 710"/>
                <a:gd name="T26" fmla="*/ 429 w 678"/>
                <a:gd name="T27" fmla="*/ 573 h 710"/>
                <a:gd name="T28" fmla="*/ 380 w 678"/>
                <a:gd name="T29" fmla="*/ 513 h 710"/>
                <a:gd name="T30" fmla="*/ 645 w 678"/>
                <a:gd name="T31" fmla="*/ 428 h 710"/>
                <a:gd name="T32" fmla="*/ 617 w 678"/>
                <a:gd name="T33" fmla="*/ 439 h 710"/>
                <a:gd name="T34" fmla="*/ 179 w 678"/>
                <a:gd name="T35" fmla="*/ 621 h 710"/>
                <a:gd name="T36" fmla="*/ 552 w 678"/>
                <a:gd name="T37" fmla="*/ 466 h 710"/>
                <a:gd name="T38" fmla="*/ 509 w 678"/>
                <a:gd name="T39" fmla="*/ 422 h 710"/>
                <a:gd name="T40" fmla="*/ 54 w 678"/>
                <a:gd name="T41" fmla="*/ 498 h 710"/>
                <a:gd name="T42" fmla="*/ 645 w 678"/>
                <a:gd name="T43" fmla="*/ 392 h 710"/>
                <a:gd name="T44" fmla="*/ 609 w 678"/>
                <a:gd name="T45" fmla="*/ 351 h 710"/>
                <a:gd name="T46" fmla="*/ 645 w 678"/>
                <a:gd name="T47" fmla="*/ 357 h 710"/>
                <a:gd name="T48" fmla="*/ 109 w 678"/>
                <a:gd name="T49" fmla="*/ 446 h 710"/>
                <a:gd name="T50" fmla="*/ 365 w 678"/>
                <a:gd name="T51" fmla="*/ 426 h 710"/>
                <a:gd name="T52" fmla="*/ 639 w 678"/>
                <a:gd name="T53" fmla="*/ 310 h 710"/>
                <a:gd name="T54" fmla="*/ 458 w 678"/>
                <a:gd name="T55" fmla="*/ 371 h 710"/>
                <a:gd name="T56" fmla="*/ 158 w 678"/>
                <a:gd name="T57" fmla="*/ 509 h 710"/>
                <a:gd name="T58" fmla="*/ 35 w 678"/>
                <a:gd name="T59" fmla="*/ 437 h 710"/>
                <a:gd name="T60" fmla="*/ 55 w 678"/>
                <a:gd name="T61" fmla="*/ 495 h 710"/>
                <a:gd name="T62" fmla="*/ 105 w 678"/>
                <a:gd name="T63" fmla="*/ 495 h 710"/>
                <a:gd name="T64" fmla="*/ 596 w 678"/>
                <a:gd name="T65" fmla="*/ 312 h 710"/>
                <a:gd name="T66" fmla="*/ 589 w 678"/>
                <a:gd name="T67" fmla="*/ 251 h 710"/>
                <a:gd name="T68" fmla="*/ 431 w 678"/>
                <a:gd name="T69" fmla="*/ 340 h 710"/>
                <a:gd name="T70" fmla="*/ 29 w 678"/>
                <a:gd name="T71" fmla="*/ 392 h 710"/>
                <a:gd name="T72" fmla="*/ 602 w 678"/>
                <a:gd name="T73" fmla="*/ 215 h 710"/>
                <a:gd name="T74" fmla="*/ 121 w 678"/>
                <a:gd name="T75" fmla="*/ 301 h 710"/>
                <a:gd name="T76" fmla="*/ 300 w 678"/>
                <a:gd name="T77" fmla="*/ 341 h 710"/>
                <a:gd name="T78" fmla="*/ 508 w 678"/>
                <a:gd name="T79" fmla="*/ 215 h 710"/>
                <a:gd name="T80" fmla="*/ 363 w 678"/>
                <a:gd name="T81" fmla="*/ 185 h 710"/>
                <a:gd name="T82" fmla="*/ 58 w 678"/>
                <a:gd name="T83" fmla="*/ 330 h 710"/>
                <a:gd name="T84" fmla="*/ 167 w 678"/>
                <a:gd name="T85" fmla="*/ 345 h 710"/>
                <a:gd name="T86" fmla="*/ 93 w 678"/>
                <a:gd name="T87" fmla="*/ 382 h 710"/>
                <a:gd name="T88" fmla="*/ 360 w 678"/>
                <a:gd name="T89" fmla="*/ 166 h 710"/>
                <a:gd name="T90" fmla="*/ 500 w 678"/>
                <a:gd name="T91" fmla="*/ 192 h 710"/>
                <a:gd name="T92" fmla="*/ 277 w 678"/>
                <a:gd name="T93" fmla="*/ 147 h 710"/>
                <a:gd name="T94" fmla="*/ 438 w 678"/>
                <a:gd name="T95" fmla="*/ 185 h 710"/>
                <a:gd name="T96" fmla="*/ 432 w 678"/>
                <a:gd name="T97" fmla="*/ 158 h 710"/>
                <a:gd name="T98" fmla="*/ 184 w 678"/>
                <a:gd name="T99" fmla="*/ 281 h 710"/>
                <a:gd name="T100" fmla="*/ 60 w 678"/>
                <a:gd name="T101" fmla="*/ 256 h 710"/>
                <a:gd name="T102" fmla="*/ 214 w 678"/>
                <a:gd name="T103" fmla="*/ 136 h 710"/>
                <a:gd name="T104" fmla="*/ 376 w 678"/>
                <a:gd name="T105" fmla="*/ 122 h 710"/>
                <a:gd name="T106" fmla="*/ 284 w 678"/>
                <a:gd name="T107" fmla="*/ 109 h 710"/>
                <a:gd name="T108" fmla="*/ 52 w 678"/>
                <a:gd name="T109" fmla="*/ 273 h 710"/>
                <a:gd name="T110" fmla="*/ 280 w 678"/>
                <a:gd name="T111" fmla="*/ 165 h 710"/>
                <a:gd name="T112" fmla="*/ 324 w 678"/>
                <a:gd name="T113" fmla="*/ 105 h 710"/>
                <a:gd name="T114" fmla="*/ 172 w 678"/>
                <a:gd name="T115" fmla="*/ 192 h 710"/>
                <a:gd name="T116" fmla="*/ 339 w 678"/>
                <a:gd name="T117" fmla="*/ 90 h 710"/>
                <a:gd name="T118" fmla="*/ 340 w 678"/>
                <a:gd name="T119" fmla="*/ 702 h 710"/>
                <a:gd name="T120" fmla="*/ 383 w 678"/>
                <a:gd name="T121" fmla="*/ 91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8" h="710">
                  <a:moveTo>
                    <a:pt x="518" y="666"/>
                  </a:moveTo>
                  <a:cubicBezTo>
                    <a:pt x="530" y="658"/>
                    <a:pt x="543" y="649"/>
                    <a:pt x="555" y="640"/>
                  </a:cubicBezTo>
                  <a:cubicBezTo>
                    <a:pt x="551" y="643"/>
                    <a:pt x="547" y="647"/>
                    <a:pt x="542" y="651"/>
                  </a:cubicBezTo>
                  <a:cubicBezTo>
                    <a:pt x="534" y="657"/>
                    <a:pt x="526" y="662"/>
                    <a:pt x="518" y="666"/>
                  </a:cubicBezTo>
                  <a:moveTo>
                    <a:pt x="461" y="678"/>
                  </a:moveTo>
                  <a:cubicBezTo>
                    <a:pt x="496" y="664"/>
                    <a:pt x="526" y="642"/>
                    <a:pt x="558" y="622"/>
                  </a:cubicBezTo>
                  <a:cubicBezTo>
                    <a:pt x="563" y="619"/>
                    <a:pt x="568" y="616"/>
                    <a:pt x="573" y="613"/>
                  </a:cubicBezTo>
                  <a:cubicBezTo>
                    <a:pt x="578" y="610"/>
                    <a:pt x="580" y="609"/>
                    <a:pt x="581" y="609"/>
                  </a:cubicBezTo>
                  <a:cubicBezTo>
                    <a:pt x="581" y="609"/>
                    <a:pt x="581" y="610"/>
                    <a:pt x="579" y="612"/>
                  </a:cubicBezTo>
                  <a:cubicBezTo>
                    <a:pt x="573" y="619"/>
                    <a:pt x="565" y="624"/>
                    <a:pt x="558" y="630"/>
                  </a:cubicBezTo>
                  <a:cubicBezTo>
                    <a:pt x="541" y="643"/>
                    <a:pt x="524" y="656"/>
                    <a:pt x="506" y="669"/>
                  </a:cubicBezTo>
                  <a:cubicBezTo>
                    <a:pt x="505" y="669"/>
                    <a:pt x="505" y="670"/>
                    <a:pt x="505" y="671"/>
                  </a:cubicBezTo>
                  <a:cubicBezTo>
                    <a:pt x="491" y="676"/>
                    <a:pt x="476" y="678"/>
                    <a:pt x="461" y="678"/>
                  </a:cubicBezTo>
                  <a:moveTo>
                    <a:pt x="380" y="660"/>
                  </a:moveTo>
                  <a:cubicBezTo>
                    <a:pt x="373" y="657"/>
                    <a:pt x="366" y="654"/>
                    <a:pt x="359" y="650"/>
                  </a:cubicBezTo>
                  <a:cubicBezTo>
                    <a:pt x="394" y="636"/>
                    <a:pt x="428" y="621"/>
                    <a:pt x="462" y="605"/>
                  </a:cubicBezTo>
                  <a:cubicBezTo>
                    <a:pt x="433" y="622"/>
                    <a:pt x="406" y="640"/>
                    <a:pt x="380" y="660"/>
                  </a:cubicBezTo>
                  <a:moveTo>
                    <a:pt x="447" y="678"/>
                  </a:moveTo>
                  <a:cubicBezTo>
                    <a:pt x="437" y="677"/>
                    <a:pt x="428" y="676"/>
                    <a:pt x="419" y="673"/>
                  </a:cubicBezTo>
                  <a:cubicBezTo>
                    <a:pt x="446" y="666"/>
                    <a:pt x="471" y="652"/>
                    <a:pt x="495" y="637"/>
                  </a:cubicBezTo>
                  <a:cubicBezTo>
                    <a:pt x="518" y="623"/>
                    <a:pt x="542" y="612"/>
                    <a:pt x="565" y="599"/>
                  </a:cubicBezTo>
                  <a:cubicBezTo>
                    <a:pt x="552" y="609"/>
                    <a:pt x="538" y="618"/>
                    <a:pt x="524" y="627"/>
                  </a:cubicBezTo>
                  <a:cubicBezTo>
                    <a:pt x="499" y="644"/>
                    <a:pt x="470" y="658"/>
                    <a:pt x="447" y="678"/>
                  </a:cubicBezTo>
                  <a:moveTo>
                    <a:pt x="410" y="671"/>
                  </a:moveTo>
                  <a:cubicBezTo>
                    <a:pt x="401" y="669"/>
                    <a:pt x="393" y="666"/>
                    <a:pt x="385" y="663"/>
                  </a:cubicBezTo>
                  <a:cubicBezTo>
                    <a:pt x="442" y="635"/>
                    <a:pt x="499" y="607"/>
                    <a:pt x="556" y="579"/>
                  </a:cubicBezTo>
                  <a:cubicBezTo>
                    <a:pt x="547" y="585"/>
                    <a:pt x="537" y="592"/>
                    <a:pt x="528" y="597"/>
                  </a:cubicBezTo>
                  <a:cubicBezTo>
                    <a:pt x="488" y="621"/>
                    <a:pt x="449" y="647"/>
                    <a:pt x="410" y="671"/>
                  </a:cubicBezTo>
                  <a:moveTo>
                    <a:pt x="452" y="678"/>
                  </a:moveTo>
                  <a:cubicBezTo>
                    <a:pt x="451" y="678"/>
                    <a:pt x="451" y="678"/>
                    <a:pt x="451" y="678"/>
                  </a:cubicBezTo>
                  <a:cubicBezTo>
                    <a:pt x="452" y="676"/>
                    <a:pt x="469" y="666"/>
                    <a:pt x="470" y="665"/>
                  </a:cubicBezTo>
                  <a:cubicBezTo>
                    <a:pt x="516" y="636"/>
                    <a:pt x="563" y="609"/>
                    <a:pt x="605" y="574"/>
                  </a:cubicBezTo>
                  <a:cubicBezTo>
                    <a:pt x="600" y="583"/>
                    <a:pt x="594" y="593"/>
                    <a:pt x="588" y="602"/>
                  </a:cubicBezTo>
                  <a:cubicBezTo>
                    <a:pt x="587" y="602"/>
                    <a:pt x="587" y="602"/>
                    <a:pt x="587" y="602"/>
                  </a:cubicBezTo>
                  <a:cubicBezTo>
                    <a:pt x="561" y="615"/>
                    <a:pt x="537" y="631"/>
                    <a:pt x="513" y="647"/>
                  </a:cubicBezTo>
                  <a:cubicBezTo>
                    <a:pt x="500" y="654"/>
                    <a:pt x="488" y="661"/>
                    <a:pt x="475" y="668"/>
                  </a:cubicBezTo>
                  <a:cubicBezTo>
                    <a:pt x="468" y="672"/>
                    <a:pt x="460" y="675"/>
                    <a:pt x="452" y="678"/>
                  </a:cubicBezTo>
                  <a:cubicBezTo>
                    <a:pt x="452" y="678"/>
                    <a:pt x="452" y="678"/>
                    <a:pt x="452" y="678"/>
                  </a:cubicBezTo>
                  <a:moveTo>
                    <a:pt x="181" y="649"/>
                  </a:moveTo>
                  <a:cubicBezTo>
                    <a:pt x="175" y="646"/>
                    <a:pt x="170" y="642"/>
                    <a:pt x="164" y="638"/>
                  </a:cubicBezTo>
                  <a:cubicBezTo>
                    <a:pt x="211" y="615"/>
                    <a:pt x="258" y="594"/>
                    <a:pt x="306" y="573"/>
                  </a:cubicBezTo>
                  <a:cubicBezTo>
                    <a:pt x="298" y="578"/>
                    <a:pt x="289" y="584"/>
                    <a:pt x="281" y="589"/>
                  </a:cubicBezTo>
                  <a:cubicBezTo>
                    <a:pt x="262" y="599"/>
                    <a:pt x="242" y="607"/>
                    <a:pt x="223" y="616"/>
                  </a:cubicBezTo>
                  <a:cubicBezTo>
                    <a:pt x="207" y="624"/>
                    <a:pt x="194" y="637"/>
                    <a:pt x="181" y="649"/>
                  </a:cubicBezTo>
                  <a:moveTo>
                    <a:pt x="248" y="665"/>
                  </a:moveTo>
                  <a:cubicBezTo>
                    <a:pt x="243" y="665"/>
                    <a:pt x="237" y="665"/>
                    <a:pt x="232" y="665"/>
                  </a:cubicBezTo>
                  <a:cubicBezTo>
                    <a:pt x="273" y="652"/>
                    <a:pt x="311" y="630"/>
                    <a:pt x="351" y="613"/>
                  </a:cubicBezTo>
                  <a:cubicBezTo>
                    <a:pt x="384" y="598"/>
                    <a:pt x="417" y="583"/>
                    <a:pt x="450" y="569"/>
                  </a:cubicBezTo>
                  <a:cubicBezTo>
                    <a:pt x="423" y="584"/>
                    <a:pt x="397" y="599"/>
                    <a:pt x="371" y="614"/>
                  </a:cubicBezTo>
                  <a:cubicBezTo>
                    <a:pt x="357" y="623"/>
                    <a:pt x="344" y="634"/>
                    <a:pt x="330" y="643"/>
                  </a:cubicBezTo>
                  <a:cubicBezTo>
                    <a:pt x="322" y="648"/>
                    <a:pt x="313" y="653"/>
                    <a:pt x="305" y="658"/>
                  </a:cubicBezTo>
                  <a:cubicBezTo>
                    <a:pt x="286" y="663"/>
                    <a:pt x="268" y="665"/>
                    <a:pt x="248" y="665"/>
                  </a:cubicBezTo>
                  <a:moveTo>
                    <a:pt x="222" y="664"/>
                  </a:moveTo>
                  <a:cubicBezTo>
                    <a:pt x="222" y="663"/>
                    <a:pt x="221" y="663"/>
                    <a:pt x="221" y="663"/>
                  </a:cubicBezTo>
                  <a:cubicBezTo>
                    <a:pt x="210" y="662"/>
                    <a:pt x="200" y="658"/>
                    <a:pt x="190" y="653"/>
                  </a:cubicBezTo>
                  <a:cubicBezTo>
                    <a:pt x="221" y="644"/>
                    <a:pt x="251" y="624"/>
                    <a:pt x="279" y="610"/>
                  </a:cubicBezTo>
                  <a:cubicBezTo>
                    <a:pt x="322" y="590"/>
                    <a:pt x="366" y="572"/>
                    <a:pt x="410" y="555"/>
                  </a:cubicBezTo>
                  <a:cubicBezTo>
                    <a:pt x="380" y="569"/>
                    <a:pt x="351" y="585"/>
                    <a:pt x="322" y="601"/>
                  </a:cubicBezTo>
                  <a:cubicBezTo>
                    <a:pt x="308" y="609"/>
                    <a:pt x="293" y="617"/>
                    <a:pt x="281" y="627"/>
                  </a:cubicBezTo>
                  <a:cubicBezTo>
                    <a:pt x="263" y="643"/>
                    <a:pt x="243" y="651"/>
                    <a:pt x="223" y="663"/>
                  </a:cubicBezTo>
                  <a:cubicBezTo>
                    <a:pt x="222" y="664"/>
                    <a:pt x="222" y="664"/>
                    <a:pt x="222" y="664"/>
                  </a:cubicBezTo>
                  <a:moveTo>
                    <a:pt x="419" y="670"/>
                  </a:moveTo>
                  <a:cubicBezTo>
                    <a:pt x="445" y="654"/>
                    <a:pt x="470" y="638"/>
                    <a:pt x="496" y="621"/>
                  </a:cubicBezTo>
                  <a:cubicBezTo>
                    <a:pt x="518" y="608"/>
                    <a:pt x="541" y="594"/>
                    <a:pt x="563" y="581"/>
                  </a:cubicBezTo>
                  <a:cubicBezTo>
                    <a:pt x="572" y="575"/>
                    <a:pt x="580" y="570"/>
                    <a:pt x="589" y="563"/>
                  </a:cubicBezTo>
                  <a:cubicBezTo>
                    <a:pt x="591" y="562"/>
                    <a:pt x="592" y="561"/>
                    <a:pt x="594" y="560"/>
                  </a:cubicBezTo>
                  <a:cubicBezTo>
                    <a:pt x="601" y="556"/>
                    <a:pt x="609" y="553"/>
                    <a:pt x="616" y="549"/>
                  </a:cubicBezTo>
                  <a:cubicBezTo>
                    <a:pt x="613" y="556"/>
                    <a:pt x="610" y="563"/>
                    <a:pt x="607" y="569"/>
                  </a:cubicBezTo>
                  <a:cubicBezTo>
                    <a:pt x="606" y="569"/>
                    <a:pt x="606" y="569"/>
                    <a:pt x="605" y="569"/>
                  </a:cubicBezTo>
                  <a:cubicBezTo>
                    <a:pt x="605" y="569"/>
                    <a:pt x="604" y="569"/>
                    <a:pt x="604" y="569"/>
                  </a:cubicBezTo>
                  <a:cubicBezTo>
                    <a:pt x="566" y="599"/>
                    <a:pt x="519" y="618"/>
                    <a:pt x="478" y="643"/>
                  </a:cubicBezTo>
                  <a:cubicBezTo>
                    <a:pt x="461" y="653"/>
                    <a:pt x="429" y="664"/>
                    <a:pt x="419" y="670"/>
                  </a:cubicBezTo>
                  <a:moveTo>
                    <a:pt x="388" y="657"/>
                  </a:moveTo>
                  <a:cubicBezTo>
                    <a:pt x="387" y="657"/>
                    <a:pt x="406" y="646"/>
                    <a:pt x="409" y="644"/>
                  </a:cubicBezTo>
                  <a:cubicBezTo>
                    <a:pt x="419" y="637"/>
                    <a:pt x="430" y="631"/>
                    <a:pt x="440" y="625"/>
                  </a:cubicBezTo>
                  <a:cubicBezTo>
                    <a:pt x="470" y="607"/>
                    <a:pt x="500" y="590"/>
                    <a:pt x="531" y="573"/>
                  </a:cubicBezTo>
                  <a:cubicBezTo>
                    <a:pt x="564" y="557"/>
                    <a:pt x="596" y="542"/>
                    <a:pt x="626" y="522"/>
                  </a:cubicBezTo>
                  <a:cubicBezTo>
                    <a:pt x="624" y="529"/>
                    <a:pt x="621" y="536"/>
                    <a:pt x="619" y="543"/>
                  </a:cubicBezTo>
                  <a:cubicBezTo>
                    <a:pt x="607" y="547"/>
                    <a:pt x="595" y="553"/>
                    <a:pt x="584" y="560"/>
                  </a:cubicBezTo>
                  <a:cubicBezTo>
                    <a:pt x="544" y="579"/>
                    <a:pt x="503" y="598"/>
                    <a:pt x="464" y="618"/>
                  </a:cubicBezTo>
                  <a:cubicBezTo>
                    <a:pt x="441" y="630"/>
                    <a:pt x="419" y="641"/>
                    <a:pt x="396" y="653"/>
                  </a:cubicBezTo>
                  <a:cubicBezTo>
                    <a:pt x="391" y="656"/>
                    <a:pt x="388" y="657"/>
                    <a:pt x="388" y="657"/>
                  </a:cubicBezTo>
                  <a:moveTo>
                    <a:pt x="518" y="536"/>
                  </a:moveTo>
                  <a:cubicBezTo>
                    <a:pt x="530" y="530"/>
                    <a:pt x="542" y="524"/>
                    <a:pt x="554" y="518"/>
                  </a:cubicBezTo>
                  <a:cubicBezTo>
                    <a:pt x="564" y="514"/>
                    <a:pt x="574" y="510"/>
                    <a:pt x="585" y="506"/>
                  </a:cubicBezTo>
                  <a:cubicBezTo>
                    <a:pt x="563" y="517"/>
                    <a:pt x="540" y="526"/>
                    <a:pt x="518" y="536"/>
                  </a:cubicBezTo>
                  <a:moveTo>
                    <a:pt x="134" y="612"/>
                  </a:moveTo>
                  <a:cubicBezTo>
                    <a:pt x="129" y="607"/>
                    <a:pt x="124" y="602"/>
                    <a:pt x="119" y="597"/>
                  </a:cubicBezTo>
                  <a:cubicBezTo>
                    <a:pt x="118" y="596"/>
                    <a:pt x="118" y="596"/>
                    <a:pt x="118" y="596"/>
                  </a:cubicBezTo>
                  <a:cubicBezTo>
                    <a:pt x="161" y="578"/>
                    <a:pt x="202" y="556"/>
                    <a:pt x="244" y="538"/>
                  </a:cubicBezTo>
                  <a:cubicBezTo>
                    <a:pt x="274" y="524"/>
                    <a:pt x="305" y="512"/>
                    <a:pt x="336" y="500"/>
                  </a:cubicBezTo>
                  <a:cubicBezTo>
                    <a:pt x="305" y="515"/>
                    <a:pt x="274" y="530"/>
                    <a:pt x="244" y="547"/>
                  </a:cubicBezTo>
                  <a:cubicBezTo>
                    <a:pt x="207" y="567"/>
                    <a:pt x="167" y="586"/>
                    <a:pt x="134" y="612"/>
                  </a:cubicBezTo>
                  <a:moveTo>
                    <a:pt x="321" y="654"/>
                  </a:moveTo>
                  <a:cubicBezTo>
                    <a:pt x="322" y="654"/>
                    <a:pt x="323" y="653"/>
                    <a:pt x="324" y="653"/>
                  </a:cubicBezTo>
                  <a:cubicBezTo>
                    <a:pt x="324" y="652"/>
                    <a:pt x="324" y="652"/>
                    <a:pt x="325" y="652"/>
                  </a:cubicBezTo>
                  <a:cubicBezTo>
                    <a:pt x="339" y="645"/>
                    <a:pt x="352" y="637"/>
                    <a:pt x="365" y="629"/>
                  </a:cubicBezTo>
                  <a:cubicBezTo>
                    <a:pt x="387" y="615"/>
                    <a:pt x="410" y="607"/>
                    <a:pt x="433" y="597"/>
                  </a:cubicBezTo>
                  <a:cubicBezTo>
                    <a:pt x="458" y="585"/>
                    <a:pt x="482" y="571"/>
                    <a:pt x="506" y="558"/>
                  </a:cubicBezTo>
                  <a:cubicBezTo>
                    <a:pt x="548" y="533"/>
                    <a:pt x="590" y="512"/>
                    <a:pt x="634" y="492"/>
                  </a:cubicBezTo>
                  <a:cubicBezTo>
                    <a:pt x="634" y="495"/>
                    <a:pt x="633" y="498"/>
                    <a:pt x="632" y="501"/>
                  </a:cubicBezTo>
                  <a:cubicBezTo>
                    <a:pt x="631" y="507"/>
                    <a:pt x="629" y="513"/>
                    <a:pt x="627" y="518"/>
                  </a:cubicBezTo>
                  <a:cubicBezTo>
                    <a:pt x="627" y="518"/>
                    <a:pt x="627" y="518"/>
                    <a:pt x="626" y="518"/>
                  </a:cubicBezTo>
                  <a:cubicBezTo>
                    <a:pt x="626" y="518"/>
                    <a:pt x="626" y="518"/>
                    <a:pt x="625" y="518"/>
                  </a:cubicBezTo>
                  <a:cubicBezTo>
                    <a:pt x="622" y="520"/>
                    <a:pt x="619" y="521"/>
                    <a:pt x="616" y="523"/>
                  </a:cubicBezTo>
                  <a:cubicBezTo>
                    <a:pt x="616" y="523"/>
                    <a:pt x="616" y="523"/>
                    <a:pt x="616" y="523"/>
                  </a:cubicBezTo>
                  <a:cubicBezTo>
                    <a:pt x="616" y="523"/>
                    <a:pt x="615" y="523"/>
                    <a:pt x="614" y="524"/>
                  </a:cubicBezTo>
                  <a:cubicBezTo>
                    <a:pt x="578" y="542"/>
                    <a:pt x="541" y="560"/>
                    <a:pt x="505" y="580"/>
                  </a:cubicBezTo>
                  <a:cubicBezTo>
                    <a:pt x="456" y="604"/>
                    <a:pt x="406" y="627"/>
                    <a:pt x="355" y="647"/>
                  </a:cubicBezTo>
                  <a:cubicBezTo>
                    <a:pt x="354" y="647"/>
                    <a:pt x="353" y="646"/>
                    <a:pt x="352" y="645"/>
                  </a:cubicBezTo>
                  <a:cubicBezTo>
                    <a:pt x="350" y="645"/>
                    <a:pt x="349" y="644"/>
                    <a:pt x="348" y="644"/>
                  </a:cubicBezTo>
                  <a:cubicBezTo>
                    <a:pt x="345" y="644"/>
                    <a:pt x="343" y="645"/>
                    <a:pt x="342" y="647"/>
                  </a:cubicBezTo>
                  <a:cubicBezTo>
                    <a:pt x="342" y="647"/>
                    <a:pt x="342" y="647"/>
                    <a:pt x="341" y="647"/>
                  </a:cubicBezTo>
                  <a:cubicBezTo>
                    <a:pt x="341" y="647"/>
                    <a:pt x="341" y="647"/>
                    <a:pt x="340" y="647"/>
                  </a:cubicBezTo>
                  <a:cubicBezTo>
                    <a:pt x="340" y="647"/>
                    <a:pt x="340" y="647"/>
                    <a:pt x="340" y="647"/>
                  </a:cubicBezTo>
                  <a:cubicBezTo>
                    <a:pt x="337" y="647"/>
                    <a:pt x="334" y="648"/>
                    <a:pt x="333" y="651"/>
                  </a:cubicBezTo>
                  <a:cubicBezTo>
                    <a:pt x="333" y="651"/>
                    <a:pt x="333" y="651"/>
                    <a:pt x="333" y="651"/>
                  </a:cubicBezTo>
                  <a:cubicBezTo>
                    <a:pt x="329" y="652"/>
                    <a:pt x="325" y="653"/>
                    <a:pt x="321" y="654"/>
                  </a:cubicBezTo>
                  <a:moveTo>
                    <a:pt x="496" y="494"/>
                  </a:moveTo>
                  <a:cubicBezTo>
                    <a:pt x="503" y="491"/>
                    <a:pt x="510" y="488"/>
                    <a:pt x="517" y="485"/>
                  </a:cubicBezTo>
                  <a:cubicBezTo>
                    <a:pt x="510" y="488"/>
                    <a:pt x="503" y="491"/>
                    <a:pt x="496" y="494"/>
                  </a:cubicBezTo>
                  <a:moveTo>
                    <a:pt x="359" y="628"/>
                  </a:moveTo>
                  <a:cubicBezTo>
                    <a:pt x="364" y="625"/>
                    <a:pt x="368" y="621"/>
                    <a:pt x="373" y="618"/>
                  </a:cubicBezTo>
                  <a:cubicBezTo>
                    <a:pt x="402" y="598"/>
                    <a:pt x="434" y="581"/>
                    <a:pt x="464" y="564"/>
                  </a:cubicBezTo>
                  <a:cubicBezTo>
                    <a:pt x="473" y="560"/>
                    <a:pt x="482" y="555"/>
                    <a:pt x="490" y="550"/>
                  </a:cubicBezTo>
                  <a:cubicBezTo>
                    <a:pt x="495" y="549"/>
                    <a:pt x="499" y="547"/>
                    <a:pt x="503" y="545"/>
                  </a:cubicBezTo>
                  <a:cubicBezTo>
                    <a:pt x="544" y="526"/>
                    <a:pt x="586" y="510"/>
                    <a:pt x="626" y="489"/>
                  </a:cubicBezTo>
                  <a:cubicBezTo>
                    <a:pt x="630" y="487"/>
                    <a:pt x="633" y="485"/>
                    <a:pt x="637" y="483"/>
                  </a:cubicBezTo>
                  <a:cubicBezTo>
                    <a:pt x="636" y="485"/>
                    <a:pt x="636" y="486"/>
                    <a:pt x="636" y="487"/>
                  </a:cubicBezTo>
                  <a:cubicBezTo>
                    <a:pt x="579" y="513"/>
                    <a:pt x="526" y="542"/>
                    <a:pt x="472" y="572"/>
                  </a:cubicBezTo>
                  <a:cubicBezTo>
                    <a:pt x="435" y="593"/>
                    <a:pt x="396" y="609"/>
                    <a:pt x="359" y="628"/>
                  </a:cubicBezTo>
                  <a:moveTo>
                    <a:pt x="115" y="592"/>
                  </a:moveTo>
                  <a:cubicBezTo>
                    <a:pt x="109" y="586"/>
                    <a:pt x="103" y="579"/>
                    <a:pt x="98" y="572"/>
                  </a:cubicBezTo>
                  <a:cubicBezTo>
                    <a:pt x="138" y="559"/>
                    <a:pt x="175" y="540"/>
                    <a:pt x="213" y="523"/>
                  </a:cubicBezTo>
                  <a:cubicBezTo>
                    <a:pt x="254" y="504"/>
                    <a:pt x="296" y="487"/>
                    <a:pt x="337" y="470"/>
                  </a:cubicBezTo>
                  <a:cubicBezTo>
                    <a:pt x="300" y="489"/>
                    <a:pt x="262" y="507"/>
                    <a:pt x="225" y="528"/>
                  </a:cubicBezTo>
                  <a:cubicBezTo>
                    <a:pt x="189" y="547"/>
                    <a:pt x="143" y="561"/>
                    <a:pt x="115" y="592"/>
                  </a:cubicBezTo>
                  <a:moveTo>
                    <a:pt x="232" y="661"/>
                  </a:moveTo>
                  <a:cubicBezTo>
                    <a:pt x="231" y="661"/>
                    <a:pt x="244" y="656"/>
                    <a:pt x="248" y="654"/>
                  </a:cubicBezTo>
                  <a:cubicBezTo>
                    <a:pt x="264" y="647"/>
                    <a:pt x="277" y="636"/>
                    <a:pt x="291" y="625"/>
                  </a:cubicBezTo>
                  <a:cubicBezTo>
                    <a:pt x="306" y="613"/>
                    <a:pt x="324" y="605"/>
                    <a:pt x="340" y="595"/>
                  </a:cubicBezTo>
                  <a:cubicBezTo>
                    <a:pt x="376" y="576"/>
                    <a:pt x="413" y="557"/>
                    <a:pt x="451" y="539"/>
                  </a:cubicBezTo>
                  <a:cubicBezTo>
                    <a:pt x="454" y="538"/>
                    <a:pt x="456" y="537"/>
                    <a:pt x="459" y="536"/>
                  </a:cubicBezTo>
                  <a:cubicBezTo>
                    <a:pt x="521" y="512"/>
                    <a:pt x="582" y="486"/>
                    <a:pt x="641" y="458"/>
                  </a:cubicBezTo>
                  <a:cubicBezTo>
                    <a:pt x="640" y="465"/>
                    <a:pt x="639" y="471"/>
                    <a:pt x="638" y="478"/>
                  </a:cubicBezTo>
                  <a:cubicBezTo>
                    <a:pt x="636" y="479"/>
                    <a:pt x="634" y="480"/>
                    <a:pt x="633" y="481"/>
                  </a:cubicBezTo>
                  <a:cubicBezTo>
                    <a:pt x="633" y="481"/>
                    <a:pt x="632" y="481"/>
                    <a:pt x="632" y="481"/>
                  </a:cubicBezTo>
                  <a:cubicBezTo>
                    <a:pt x="631" y="481"/>
                    <a:pt x="629" y="482"/>
                    <a:pt x="627" y="484"/>
                  </a:cubicBezTo>
                  <a:cubicBezTo>
                    <a:pt x="624" y="485"/>
                    <a:pt x="622" y="487"/>
                    <a:pt x="620" y="488"/>
                  </a:cubicBezTo>
                  <a:cubicBezTo>
                    <a:pt x="614" y="491"/>
                    <a:pt x="608" y="493"/>
                    <a:pt x="602" y="495"/>
                  </a:cubicBezTo>
                  <a:cubicBezTo>
                    <a:pt x="591" y="500"/>
                    <a:pt x="580" y="503"/>
                    <a:pt x="569" y="507"/>
                  </a:cubicBezTo>
                  <a:cubicBezTo>
                    <a:pt x="546" y="516"/>
                    <a:pt x="524" y="528"/>
                    <a:pt x="503" y="539"/>
                  </a:cubicBezTo>
                  <a:cubicBezTo>
                    <a:pt x="495" y="543"/>
                    <a:pt x="487" y="548"/>
                    <a:pt x="479" y="552"/>
                  </a:cubicBezTo>
                  <a:cubicBezTo>
                    <a:pt x="462" y="559"/>
                    <a:pt x="446" y="566"/>
                    <a:pt x="429" y="573"/>
                  </a:cubicBezTo>
                  <a:cubicBezTo>
                    <a:pt x="394" y="589"/>
                    <a:pt x="359" y="604"/>
                    <a:pt x="324" y="621"/>
                  </a:cubicBezTo>
                  <a:cubicBezTo>
                    <a:pt x="308" y="629"/>
                    <a:pt x="291" y="637"/>
                    <a:pt x="274" y="645"/>
                  </a:cubicBezTo>
                  <a:cubicBezTo>
                    <a:pt x="263" y="650"/>
                    <a:pt x="252" y="654"/>
                    <a:pt x="240" y="658"/>
                  </a:cubicBezTo>
                  <a:cubicBezTo>
                    <a:pt x="234" y="660"/>
                    <a:pt x="232" y="661"/>
                    <a:pt x="232" y="661"/>
                  </a:cubicBezTo>
                  <a:moveTo>
                    <a:pt x="159" y="635"/>
                  </a:moveTo>
                  <a:cubicBezTo>
                    <a:pt x="152" y="629"/>
                    <a:pt x="145" y="623"/>
                    <a:pt x="138" y="617"/>
                  </a:cubicBezTo>
                  <a:cubicBezTo>
                    <a:pt x="175" y="608"/>
                    <a:pt x="211" y="581"/>
                    <a:pt x="245" y="565"/>
                  </a:cubicBezTo>
                  <a:cubicBezTo>
                    <a:pt x="292" y="542"/>
                    <a:pt x="342" y="524"/>
                    <a:pt x="390" y="505"/>
                  </a:cubicBezTo>
                  <a:cubicBezTo>
                    <a:pt x="435" y="487"/>
                    <a:pt x="479" y="468"/>
                    <a:pt x="524" y="451"/>
                  </a:cubicBezTo>
                  <a:cubicBezTo>
                    <a:pt x="506" y="459"/>
                    <a:pt x="488" y="469"/>
                    <a:pt x="470" y="477"/>
                  </a:cubicBezTo>
                  <a:cubicBezTo>
                    <a:pt x="441" y="491"/>
                    <a:pt x="410" y="501"/>
                    <a:pt x="380" y="513"/>
                  </a:cubicBezTo>
                  <a:cubicBezTo>
                    <a:pt x="336" y="530"/>
                    <a:pt x="290" y="549"/>
                    <a:pt x="249" y="574"/>
                  </a:cubicBezTo>
                  <a:cubicBezTo>
                    <a:pt x="221" y="592"/>
                    <a:pt x="181" y="607"/>
                    <a:pt x="159" y="635"/>
                  </a:cubicBezTo>
                  <a:moveTo>
                    <a:pt x="186" y="651"/>
                  </a:moveTo>
                  <a:cubicBezTo>
                    <a:pt x="190" y="649"/>
                    <a:pt x="200" y="637"/>
                    <a:pt x="204" y="634"/>
                  </a:cubicBezTo>
                  <a:cubicBezTo>
                    <a:pt x="233" y="608"/>
                    <a:pt x="274" y="598"/>
                    <a:pt x="306" y="577"/>
                  </a:cubicBezTo>
                  <a:cubicBezTo>
                    <a:pt x="317" y="570"/>
                    <a:pt x="329" y="564"/>
                    <a:pt x="341" y="558"/>
                  </a:cubicBezTo>
                  <a:cubicBezTo>
                    <a:pt x="369" y="547"/>
                    <a:pt x="397" y="535"/>
                    <a:pt x="425" y="523"/>
                  </a:cubicBezTo>
                  <a:cubicBezTo>
                    <a:pt x="427" y="522"/>
                    <a:pt x="428" y="522"/>
                    <a:pt x="430" y="521"/>
                  </a:cubicBezTo>
                  <a:cubicBezTo>
                    <a:pt x="479" y="502"/>
                    <a:pt x="527" y="483"/>
                    <a:pt x="574" y="461"/>
                  </a:cubicBezTo>
                  <a:cubicBezTo>
                    <a:pt x="588" y="455"/>
                    <a:pt x="601" y="449"/>
                    <a:pt x="615" y="443"/>
                  </a:cubicBezTo>
                  <a:cubicBezTo>
                    <a:pt x="626" y="439"/>
                    <a:pt x="636" y="435"/>
                    <a:pt x="645" y="428"/>
                  </a:cubicBezTo>
                  <a:cubicBezTo>
                    <a:pt x="644" y="436"/>
                    <a:pt x="643" y="445"/>
                    <a:pt x="642" y="454"/>
                  </a:cubicBezTo>
                  <a:cubicBezTo>
                    <a:pt x="588" y="476"/>
                    <a:pt x="532" y="499"/>
                    <a:pt x="478" y="523"/>
                  </a:cubicBezTo>
                  <a:cubicBezTo>
                    <a:pt x="441" y="538"/>
                    <a:pt x="404" y="553"/>
                    <a:pt x="366" y="567"/>
                  </a:cubicBezTo>
                  <a:cubicBezTo>
                    <a:pt x="333" y="580"/>
                    <a:pt x="301" y="595"/>
                    <a:pt x="269" y="611"/>
                  </a:cubicBezTo>
                  <a:cubicBezTo>
                    <a:pt x="252" y="619"/>
                    <a:pt x="234" y="627"/>
                    <a:pt x="217" y="635"/>
                  </a:cubicBezTo>
                  <a:cubicBezTo>
                    <a:pt x="206" y="641"/>
                    <a:pt x="198" y="647"/>
                    <a:pt x="186" y="651"/>
                  </a:cubicBezTo>
                  <a:moveTo>
                    <a:pt x="617" y="439"/>
                  </a:moveTo>
                  <a:cubicBezTo>
                    <a:pt x="620" y="437"/>
                    <a:pt x="624" y="435"/>
                    <a:pt x="627" y="433"/>
                  </a:cubicBezTo>
                  <a:cubicBezTo>
                    <a:pt x="638" y="427"/>
                    <a:pt x="642" y="425"/>
                    <a:pt x="642" y="425"/>
                  </a:cubicBezTo>
                  <a:cubicBezTo>
                    <a:pt x="643" y="425"/>
                    <a:pt x="625" y="435"/>
                    <a:pt x="622" y="436"/>
                  </a:cubicBezTo>
                  <a:cubicBezTo>
                    <a:pt x="620" y="437"/>
                    <a:pt x="618" y="438"/>
                    <a:pt x="617" y="439"/>
                  </a:cubicBezTo>
                  <a:moveTo>
                    <a:pt x="74" y="537"/>
                  </a:moveTo>
                  <a:cubicBezTo>
                    <a:pt x="71" y="532"/>
                    <a:pt x="68" y="527"/>
                    <a:pt x="65" y="521"/>
                  </a:cubicBezTo>
                  <a:cubicBezTo>
                    <a:pt x="80" y="519"/>
                    <a:pt x="93" y="512"/>
                    <a:pt x="107" y="506"/>
                  </a:cubicBezTo>
                  <a:cubicBezTo>
                    <a:pt x="129" y="495"/>
                    <a:pt x="154" y="488"/>
                    <a:pt x="176" y="478"/>
                  </a:cubicBezTo>
                  <a:cubicBezTo>
                    <a:pt x="231" y="454"/>
                    <a:pt x="287" y="432"/>
                    <a:pt x="343" y="412"/>
                  </a:cubicBezTo>
                  <a:cubicBezTo>
                    <a:pt x="351" y="409"/>
                    <a:pt x="359" y="406"/>
                    <a:pt x="368" y="403"/>
                  </a:cubicBezTo>
                  <a:cubicBezTo>
                    <a:pt x="362" y="405"/>
                    <a:pt x="357" y="407"/>
                    <a:pt x="352" y="409"/>
                  </a:cubicBezTo>
                  <a:cubicBezTo>
                    <a:pt x="304" y="428"/>
                    <a:pt x="256" y="448"/>
                    <a:pt x="210" y="470"/>
                  </a:cubicBezTo>
                  <a:cubicBezTo>
                    <a:pt x="164" y="492"/>
                    <a:pt x="117" y="511"/>
                    <a:pt x="74" y="537"/>
                  </a:cubicBezTo>
                  <a:moveTo>
                    <a:pt x="167" y="632"/>
                  </a:moveTo>
                  <a:cubicBezTo>
                    <a:pt x="164" y="632"/>
                    <a:pt x="175" y="624"/>
                    <a:pt x="179" y="621"/>
                  </a:cubicBezTo>
                  <a:cubicBezTo>
                    <a:pt x="190" y="613"/>
                    <a:pt x="203" y="607"/>
                    <a:pt x="216" y="600"/>
                  </a:cubicBezTo>
                  <a:cubicBezTo>
                    <a:pt x="250" y="581"/>
                    <a:pt x="282" y="560"/>
                    <a:pt x="318" y="544"/>
                  </a:cubicBezTo>
                  <a:cubicBezTo>
                    <a:pt x="358" y="527"/>
                    <a:pt x="397" y="511"/>
                    <a:pt x="437" y="496"/>
                  </a:cubicBezTo>
                  <a:cubicBezTo>
                    <a:pt x="471" y="483"/>
                    <a:pt x="503" y="464"/>
                    <a:pt x="536" y="450"/>
                  </a:cubicBezTo>
                  <a:cubicBezTo>
                    <a:pt x="549" y="444"/>
                    <a:pt x="562" y="438"/>
                    <a:pt x="575" y="431"/>
                  </a:cubicBezTo>
                  <a:cubicBezTo>
                    <a:pt x="599" y="421"/>
                    <a:pt x="623" y="409"/>
                    <a:pt x="646" y="395"/>
                  </a:cubicBezTo>
                  <a:cubicBezTo>
                    <a:pt x="647" y="395"/>
                    <a:pt x="647" y="395"/>
                    <a:pt x="647" y="395"/>
                  </a:cubicBezTo>
                  <a:cubicBezTo>
                    <a:pt x="647" y="403"/>
                    <a:pt x="647" y="412"/>
                    <a:pt x="646" y="421"/>
                  </a:cubicBezTo>
                  <a:cubicBezTo>
                    <a:pt x="631" y="426"/>
                    <a:pt x="618" y="434"/>
                    <a:pt x="604" y="441"/>
                  </a:cubicBezTo>
                  <a:cubicBezTo>
                    <a:pt x="595" y="446"/>
                    <a:pt x="586" y="450"/>
                    <a:pt x="577" y="455"/>
                  </a:cubicBezTo>
                  <a:cubicBezTo>
                    <a:pt x="568" y="458"/>
                    <a:pt x="560" y="462"/>
                    <a:pt x="552" y="466"/>
                  </a:cubicBezTo>
                  <a:cubicBezTo>
                    <a:pt x="511" y="484"/>
                    <a:pt x="469" y="501"/>
                    <a:pt x="427" y="518"/>
                  </a:cubicBezTo>
                  <a:cubicBezTo>
                    <a:pt x="420" y="521"/>
                    <a:pt x="413" y="523"/>
                    <a:pt x="406" y="526"/>
                  </a:cubicBezTo>
                  <a:cubicBezTo>
                    <a:pt x="386" y="535"/>
                    <a:pt x="366" y="543"/>
                    <a:pt x="345" y="552"/>
                  </a:cubicBezTo>
                  <a:cubicBezTo>
                    <a:pt x="342" y="553"/>
                    <a:pt x="338" y="555"/>
                    <a:pt x="335" y="557"/>
                  </a:cubicBezTo>
                  <a:cubicBezTo>
                    <a:pt x="291" y="575"/>
                    <a:pt x="246" y="594"/>
                    <a:pt x="203" y="615"/>
                  </a:cubicBezTo>
                  <a:cubicBezTo>
                    <a:pt x="194" y="619"/>
                    <a:pt x="185" y="624"/>
                    <a:pt x="176" y="628"/>
                  </a:cubicBezTo>
                  <a:cubicBezTo>
                    <a:pt x="170" y="631"/>
                    <a:pt x="168" y="632"/>
                    <a:pt x="167" y="632"/>
                  </a:cubicBezTo>
                  <a:moveTo>
                    <a:pt x="509" y="422"/>
                  </a:moveTo>
                  <a:cubicBezTo>
                    <a:pt x="535" y="410"/>
                    <a:pt x="561" y="400"/>
                    <a:pt x="587" y="389"/>
                  </a:cubicBezTo>
                  <a:cubicBezTo>
                    <a:pt x="586" y="390"/>
                    <a:pt x="584" y="390"/>
                    <a:pt x="583" y="391"/>
                  </a:cubicBezTo>
                  <a:cubicBezTo>
                    <a:pt x="558" y="402"/>
                    <a:pt x="534" y="412"/>
                    <a:pt x="509" y="422"/>
                  </a:cubicBezTo>
                  <a:moveTo>
                    <a:pt x="56" y="499"/>
                  </a:moveTo>
                  <a:cubicBezTo>
                    <a:pt x="56" y="499"/>
                    <a:pt x="56" y="499"/>
                    <a:pt x="56" y="499"/>
                  </a:cubicBezTo>
                  <a:cubicBezTo>
                    <a:pt x="77" y="494"/>
                    <a:pt x="96" y="484"/>
                    <a:pt x="115" y="475"/>
                  </a:cubicBezTo>
                  <a:cubicBezTo>
                    <a:pt x="141" y="462"/>
                    <a:pt x="168" y="450"/>
                    <a:pt x="195" y="439"/>
                  </a:cubicBezTo>
                  <a:cubicBezTo>
                    <a:pt x="246" y="419"/>
                    <a:pt x="296" y="396"/>
                    <a:pt x="347" y="375"/>
                  </a:cubicBezTo>
                  <a:cubicBezTo>
                    <a:pt x="354" y="372"/>
                    <a:pt x="362" y="369"/>
                    <a:pt x="369" y="367"/>
                  </a:cubicBezTo>
                  <a:cubicBezTo>
                    <a:pt x="354" y="373"/>
                    <a:pt x="340" y="380"/>
                    <a:pt x="325" y="386"/>
                  </a:cubicBezTo>
                  <a:cubicBezTo>
                    <a:pt x="277" y="408"/>
                    <a:pt x="229" y="428"/>
                    <a:pt x="180" y="449"/>
                  </a:cubicBezTo>
                  <a:cubicBezTo>
                    <a:pt x="159" y="458"/>
                    <a:pt x="139" y="472"/>
                    <a:pt x="118" y="484"/>
                  </a:cubicBezTo>
                  <a:cubicBezTo>
                    <a:pt x="100" y="495"/>
                    <a:pt x="79" y="502"/>
                    <a:pt x="62" y="516"/>
                  </a:cubicBezTo>
                  <a:cubicBezTo>
                    <a:pt x="60" y="510"/>
                    <a:pt x="57" y="504"/>
                    <a:pt x="54" y="498"/>
                  </a:cubicBezTo>
                  <a:cubicBezTo>
                    <a:pt x="54" y="499"/>
                    <a:pt x="55" y="499"/>
                    <a:pt x="56" y="499"/>
                  </a:cubicBezTo>
                  <a:moveTo>
                    <a:pt x="141" y="613"/>
                  </a:moveTo>
                  <a:cubicBezTo>
                    <a:pt x="140" y="613"/>
                    <a:pt x="141" y="612"/>
                    <a:pt x="146" y="608"/>
                  </a:cubicBezTo>
                  <a:cubicBezTo>
                    <a:pt x="155" y="602"/>
                    <a:pt x="165" y="596"/>
                    <a:pt x="174" y="591"/>
                  </a:cubicBezTo>
                  <a:cubicBezTo>
                    <a:pt x="245" y="552"/>
                    <a:pt x="315" y="514"/>
                    <a:pt x="389" y="480"/>
                  </a:cubicBezTo>
                  <a:cubicBezTo>
                    <a:pt x="402" y="474"/>
                    <a:pt x="416" y="468"/>
                    <a:pt x="430" y="462"/>
                  </a:cubicBezTo>
                  <a:cubicBezTo>
                    <a:pt x="460" y="448"/>
                    <a:pt x="489" y="435"/>
                    <a:pt x="519" y="421"/>
                  </a:cubicBezTo>
                  <a:cubicBezTo>
                    <a:pt x="562" y="402"/>
                    <a:pt x="607" y="388"/>
                    <a:pt x="646" y="360"/>
                  </a:cubicBezTo>
                  <a:cubicBezTo>
                    <a:pt x="647" y="371"/>
                    <a:pt x="647" y="382"/>
                    <a:pt x="647" y="393"/>
                  </a:cubicBezTo>
                  <a:cubicBezTo>
                    <a:pt x="647" y="392"/>
                    <a:pt x="646" y="392"/>
                    <a:pt x="645" y="392"/>
                  </a:cubicBezTo>
                  <a:cubicBezTo>
                    <a:pt x="645" y="392"/>
                    <a:pt x="645" y="392"/>
                    <a:pt x="645" y="392"/>
                  </a:cubicBezTo>
                  <a:cubicBezTo>
                    <a:pt x="626" y="396"/>
                    <a:pt x="611" y="406"/>
                    <a:pt x="595" y="416"/>
                  </a:cubicBezTo>
                  <a:cubicBezTo>
                    <a:pt x="591" y="419"/>
                    <a:pt x="586" y="421"/>
                    <a:pt x="582" y="424"/>
                  </a:cubicBezTo>
                  <a:cubicBezTo>
                    <a:pt x="566" y="431"/>
                    <a:pt x="550" y="437"/>
                    <a:pt x="534" y="443"/>
                  </a:cubicBezTo>
                  <a:cubicBezTo>
                    <a:pt x="457" y="472"/>
                    <a:pt x="382" y="504"/>
                    <a:pt x="306" y="534"/>
                  </a:cubicBezTo>
                  <a:cubicBezTo>
                    <a:pt x="273" y="548"/>
                    <a:pt x="241" y="562"/>
                    <a:pt x="210" y="578"/>
                  </a:cubicBezTo>
                  <a:cubicBezTo>
                    <a:pt x="194" y="586"/>
                    <a:pt x="178" y="594"/>
                    <a:pt x="163" y="603"/>
                  </a:cubicBezTo>
                  <a:cubicBezTo>
                    <a:pt x="159" y="605"/>
                    <a:pt x="143" y="613"/>
                    <a:pt x="141" y="613"/>
                  </a:cubicBezTo>
                  <a:moveTo>
                    <a:pt x="468" y="412"/>
                  </a:moveTo>
                  <a:cubicBezTo>
                    <a:pt x="485" y="404"/>
                    <a:pt x="501" y="397"/>
                    <a:pt x="517" y="389"/>
                  </a:cubicBezTo>
                  <a:cubicBezTo>
                    <a:pt x="538" y="380"/>
                    <a:pt x="560" y="371"/>
                    <a:pt x="581" y="362"/>
                  </a:cubicBezTo>
                  <a:cubicBezTo>
                    <a:pt x="590" y="358"/>
                    <a:pt x="599" y="355"/>
                    <a:pt x="609" y="351"/>
                  </a:cubicBezTo>
                  <a:cubicBezTo>
                    <a:pt x="609" y="351"/>
                    <a:pt x="610" y="351"/>
                    <a:pt x="610" y="351"/>
                  </a:cubicBezTo>
                  <a:cubicBezTo>
                    <a:pt x="564" y="373"/>
                    <a:pt x="516" y="392"/>
                    <a:pt x="468" y="412"/>
                  </a:cubicBezTo>
                  <a:moveTo>
                    <a:pt x="121" y="592"/>
                  </a:moveTo>
                  <a:cubicBezTo>
                    <a:pt x="127" y="584"/>
                    <a:pt x="136" y="579"/>
                    <a:pt x="144" y="574"/>
                  </a:cubicBezTo>
                  <a:cubicBezTo>
                    <a:pt x="160" y="564"/>
                    <a:pt x="177" y="557"/>
                    <a:pt x="194" y="548"/>
                  </a:cubicBezTo>
                  <a:cubicBezTo>
                    <a:pt x="263" y="514"/>
                    <a:pt x="330" y="478"/>
                    <a:pt x="400" y="444"/>
                  </a:cubicBezTo>
                  <a:cubicBezTo>
                    <a:pt x="478" y="412"/>
                    <a:pt x="557" y="381"/>
                    <a:pt x="633" y="344"/>
                  </a:cubicBezTo>
                  <a:cubicBezTo>
                    <a:pt x="635" y="344"/>
                    <a:pt x="636" y="343"/>
                    <a:pt x="637" y="342"/>
                  </a:cubicBezTo>
                  <a:cubicBezTo>
                    <a:pt x="639" y="341"/>
                    <a:pt x="642" y="340"/>
                    <a:pt x="644" y="339"/>
                  </a:cubicBezTo>
                  <a:cubicBezTo>
                    <a:pt x="645" y="345"/>
                    <a:pt x="646" y="351"/>
                    <a:pt x="646" y="357"/>
                  </a:cubicBezTo>
                  <a:cubicBezTo>
                    <a:pt x="646" y="357"/>
                    <a:pt x="646" y="357"/>
                    <a:pt x="645" y="357"/>
                  </a:cubicBezTo>
                  <a:cubicBezTo>
                    <a:pt x="645" y="357"/>
                    <a:pt x="645" y="357"/>
                    <a:pt x="644" y="357"/>
                  </a:cubicBezTo>
                  <a:cubicBezTo>
                    <a:pt x="605" y="380"/>
                    <a:pt x="562" y="394"/>
                    <a:pt x="521" y="412"/>
                  </a:cubicBezTo>
                  <a:cubicBezTo>
                    <a:pt x="484" y="429"/>
                    <a:pt x="448" y="447"/>
                    <a:pt x="412" y="465"/>
                  </a:cubicBezTo>
                  <a:cubicBezTo>
                    <a:pt x="356" y="488"/>
                    <a:pt x="298" y="510"/>
                    <a:pt x="242" y="534"/>
                  </a:cubicBezTo>
                  <a:cubicBezTo>
                    <a:pt x="207" y="549"/>
                    <a:pt x="174" y="566"/>
                    <a:pt x="140" y="582"/>
                  </a:cubicBezTo>
                  <a:cubicBezTo>
                    <a:pt x="134" y="585"/>
                    <a:pt x="125" y="587"/>
                    <a:pt x="121" y="592"/>
                  </a:cubicBezTo>
                  <a:moveTo>
                    <a:pt x="47" y="480"/>
                  </a:moveTo>
                  <a:cubicBezTo>
                    <a:pt x="44" y="472"/>
                    <a:pt x="42" y="465"/>
                    <a:pt x="39" y="457"/>
                  </a:cubicBezTo>
                  <a:cubicBezTo>
                    <a:pt x="101" y="422"/>
                    <a:pt x="169" y="407"/>
                    <a:pt x="233" y="378"/>
                  </a:cubicBezTo>
                  <a:cubicBezTo>
                    <a:pt x="263" y="364"/>
                    <a:pt x="292" y="350"/>
                    <a:pt x="322" y="337"/>
                  </a:cubicBezTo>
                  <a:cubicBezTo>
                    <a:pt x="251" y="373"/>
                    <a:pt x="181" y="412"/>
                    <a:pt x="109" y="446"/>
                  </a:cubicBezTo>
                  <a:cubicBezTo>
                    <a:pt x="104" y="449"/>
                    <a:pt x="98" y="452"/>
                    <a:pt x="93" y="454"/>
                  </a:cubicBezTo>
                  <a:cubicBezTo>
                    <a:pt x="77" y="462"/>
                    <a:pt x="61" y="470"/>
                    <a:pt x="47" y="480"/>
                  </a:cubicBezTo>
                  <a:moveTo>
                    <a:pt x="95" y="567"/>
                  </a:moveTo>
                  <a:cubicBezTo>
                    <a:pt x="89" y="560"/>
                    <a:pt x="84" y="552"/>
                    <a:pt x="79" y="544"/>
                  </a:cubicBezTo>
                  <a:cubicBezTo>
                    <a:pt x="121" y="541"/>
                    <a:pt x="166" y="509"/>
                    <a:pt x="203" y="493"/>
                  </a:cubicBezTo>
                  <a:cubicBezTo>
                    <a:pt x="251" y="473"/>
                    <a:pt x="298" y="454"/>
                    <a:pt x="345" y="432"/>
                  </a:cubicBezTo>
                  <a:cubicBezTo>
                    <a:pt x="398" y="408"/>
                    <a:pt x="450" y="384"/>
                    <a:pt x="504" y="362"/>
                  </a:cubicBezTo>
                  <a:cubicBezTo>
                    <a:pt x="532" y="352"/>
                    <a:pt x="560" y="343"/>
                    <a:pt x="588" y="332"/>
                  </a:cubicBezTo>
                  <a:cubicBezTo>
                    <a:pt x="588" y="333"/>
                    <a:pt x="587" y="333"/>
                    <a:pt x="587" y="333"/>
                  </a:cubicBezTo>
                  <a:cubicBezTo>
                    <a:pt x="560" y="346"/>
                    <a:pt x="532" y="356"/>
                    <a:pt x="504" y="368"/>
                  </a:cubicBezTo>
                  <a:cubicBezTo>
                    <a:pt x="458" y="387"/>
                    <a:pt x="411" y="406"/>
                    <a:pt x="365" y="426"/>
                  </a:cubicBezTo>
                  <a:cubicBezTo>
                    <a:pt x="318" y="447"/>
                    <a:pt x="271" y="470"/>
                    <a:pt x="225" y="494"/>
                  </a:cubicBezTo>
                  <a:cubicBezTo>
                    <a:pt x="203" y="506"/>
                    <a:pt x="182" y="519"/>
                    <a:pt x="160" y="532"/>
                  </a:cubicBezTo>
                  <a:cubicBezTo>
                    <a:pt x="139" y="545"/>
                    <a:pt x="116" y="554"/>
                    <a:pt x="95" y="567"/>
                  </a:cubicBezTo>
                  <a:moveTo>
                    <a:pt x="99" y="569"/>
                  </a:moveTo>
                  <a:cubicBezTo>
                    <a:pt x="106" y="564"/>
                    <a:pt x="114" y="560"/>
                    <a:pt x="122" y="556"/>
                  </a:cubicBezTo>
                  <a:cubicBezTo>
                    <a:pt x="158" y="538"/>
                    <a:pt x="192" y="517"/>
                    <a:pt x="227" y="498"/>
                  </a:cubicBezTo>
                  <a:cubicBezTo>
                    <a:pt x="302" y="457"/>
                    <a:pt x="380" y="423"/>
                    <a:pt x="459" y="391"/>
                  </a:cubicBezTo>
                  <a:cubicBezTo>
                    <a:pt x="493" y="377"/>
                    <a:pt x="528" y="363"/>
                    <a:pt x="562" y="349"/>
                  </a:cubicBezTo>
                  <a:cubicBezTo>
                    <a:pt x="579" y="341"/>
                    <a:pt x="596" y="334"/>
                    <a:pt x="611" y="324"/>
                  </a:cubicBezTo>
                  <a:cubicBezTo>
                    <a:pt x="613" y="323"/>
                    <a:pt x="614" y="322"/>
                    <a:pt x="616" y="321"/>
                  </a:cubicBezTo>
                  <a:cubicBezTo>
                    <a:pt x="624" y="318"/>
                    <a:pt x="632" y="314"/>
                    <a:pt x="639" y="310"/>
                  </a:cubicBezTo>
                  <a:cubicBezTo>
                    <a:pt x="640" y="309"/>
                    <a:pt x="640" y="309"/>
                    <a:pt x="640" y="309"/>
                  </a:cubicBezTo>
                  <a:cubicBezTo>
                    <a:pt x="641" y="318"/>
                    <a:pt x="643" y="326"/>
                    <a:pt x="644" y="334"/>
                  </a:cubicBezTo>
                  <a:cubicBezTo>
                    <a:pt x="560" y="364"/>
                    <a:pt x="479" y="402"/>
                    <a:pt x="399" y="440"/>
                  </a:cubicBezTo>
                  <a:cubicBezTo>
                    <a:pt x="398" y="441"/>
                    <a:pt x="396" y="441"/>
                    <a:pt x="394" y="442"/>
                  </a:cubicBezTo>
                  <a:cubicBezTo>
                    <a:pt x="322" y="473"/>
                    <a:pt x="249" y="502"/>
                    <a:pt x="177" y="535"/>
                  </a:cubicBezTo>
                  <a:cubicBezTo>
                    <a:pt x="157" y="545"/>
                    <a:pt x="137" y="554"/>
                    <a:pt x="117" y="562"/>
                  </a:cubicBezTo>
                  <a:cubicBezTo>
                    <a:pt x="112" y="563"/>
                    <a:pt x="102" y="567"/>
                    <a:pt x="99" y="569"/>
                  </a:cubicBezTo>
                  <a:moveTo>
                    <a:pt x="78" y="540"/>
                  </a:moveTo>
                  <a:cubicBezTo>
                    <a:pt x="85" y="535"/>
                    <a:pt x="93" y="531"/>
                    <a:pt x="100" y="527"/>
                  </a:cubicBezTo>
                  <a:cubicBezTo>
                    <a:pt x="136" y="507"/>
                    <a:pt x="175" y="491"/>
                    <a:pt x="212" y="473"/>
                  </a:cubicBezTo>
                  <a:cubicBezTo>
                    <a:pt x="292" y="435"/>
                    <a:pt x="375" y="403"/>
                    <a:pt x="458" y="371"/>
                  </a:cubicBezTo>
                  <a:cubicBezTo>
                    <a:pt x="494" y="357"/>
                    <a:pt x="530" y="342"/>
                    <a:pt x="566" y="330"/>
                  </a:cubicBezTo>
                  <a:cubicBezTo>
                    <a:pt x="580" y="325"/>
                    <a:pt x="594" y="320"/>
                    <a:pt x="607" y="313"/>
                  </a:cubicBezTo>
                  <a:cubicBezTo>
                    <a:pt x="613" y="310"/>
                    <a:pt x="618" y="307"/>
                    <a:pt x="624" y="304"/>
                  </a:cubicBezTo>
                  <a:cubicBezTo>
                    <a:pt x="629" y="302"/>
                    <a:pt x="633" y="300"/>
                    <a:pt x="637" y="298"/>
                  </a:cubicBezTo>
                  <a:cubicBezTo>
                    <a:pt x="638" y="301"/>
                    <a:pt x="638" y="303"/>
                    <a:pt x="639" y="306"/>
                  </a:cubicBezTo>
                  <a:cubicBezTo>
                    <a:pt x="639" y="306"/>
                    <a:pt x="639" y="306"/>
                    <a:pt x="638" y="306"/>
                  </a:cubicBezTo>
                  <a:cubicBezTo>
                    <a:pt x="638" y="306"/>
                    <a:pt x="638" y="306"/>
                    <a:pt x="638" y="306"/>
                  </a:cubicBezTo>
                  <a:cubicBezTo>
                    <a:pt x="630" y="309"/>
                    <a:pt x="623" y="313"/>
                    <a:pt x="615" y="317"/>
                  </a:cubicBezTo>
                  <a:cubicBezTo>
                    <a:pt x="607" y="320"/>
                    <a:pt x="599" y="323"/>
                    <a:pt x="591" y="326"/>
                  </a:cubicBezTo>
                  <a:cubicBezTo>
                    <a:pt x="519" y="350"/>
                    <a:pt x="446" y="378"/>
                    <a:pt x="378" y="412"/>
                  </a:cubicBezTo>
                  <a:cubicBezTo>
                    <a:pt x="306" y="448"/>
                    <a:pt x="231" y="475"/>
                    <a:pt x="158" y="509"/>
                  </a:cubicBezTo>
                  <a:cubicBezTo>
                    <a:pt x="139" y="518"/>
                    <a:pt x="120" y="528"/>
                    <a:pt x="100" y="534"/>
                  </a:cubicBezTo>
                  <a:cubicBezTo>
                    <a:pt x="95" y="536"/>
                    <a:pt x="81" y="537"/>
                    <a:pt x="78" y="540"/>
                  </a:cubicBezTo>
                  <a:moveTo>
                    <a:pt x="35" y="437"/>
                  </a:moveTo>
                  <a:cubicBezTo>
                    <a:pt x="33" y="431"/>
                    <a:pt x="32" y="425"/>
                    <a:pt x="31" y="420"/>
                  </a:cubicBezTo>
                  <a:cubicBezTo>
                    <a:pt x="45" y="413"/>
                    <a:pt x="57" y="406"/>
                    <a:pt x="70" y="398"/>
                  </a:cubicBezTo>
                  <a:cubicBezTo>
                    <a:pt x="91" y="385"/>
                    <a:pt x="115" y="376"/>
                    <a:pt x="138" y="365"/>
                  </a:cubicBezTo>
                  <a:cubicBezTo>
                    <a:pt x="190" y="341"/>
                    <a:pt x="243" y="322"/>
                    <a:pt x="296" y="301"/>
                  </a:cubicBezTo>
                  <a:cubicBezTo>
                    <a:pt x="302" y="298"/>
                    <a:pt x="308" y="296"/>
                    <a:pt x="314" y="294"/>
                  </a:cubicBezTo>
                  <a:cubicBezTo>
                    <a:pt x="307" y="297"/>
                    <a:pt x="300" y="300"/>
                    <a:pt x="293" y="304"/>
                  </a:cubicBezTo>
                  <a:cubicBezTo>
                    <a:pt x="245" y="327"/>
                    <a:pt x="196" y="351"/>
                    <a:pt x="148" y="374"/>
                  </a:cubicBezTo>
                  <a:cubicBezTo>
                    <a:pt x="110" y="393"/>
                    <a:pt x="69" y="412"/>
                    <a:pt x="35" y="437"/>
                  </a:cubicBezTo>
                  <a:moveTo>
                    <a:pt x="54" y="497"/>
                  </a:moveTo>
                  <a:cubicBezTo>
                    <a:pt x="52" y="493"/>
                    <a:pt x="50" y="488"/>
                    <a:pt x="48" y="484"/>
                  </a:cubicBezTo>
                  <a:cubicBezTo>
                    <a:pt x="64" y="474"/>
                    <a:pt x="81" y="465"/>
                    <a:pt x="98" y="456"/>
                  </a:cubicBezTo>
                  <a:cubicBezTo>
                    <a:pt x="128" y="443"/>
                    <a:pt x="161" y="433"/>
                    <a:pt x="191" y="420"/>
                  </a:cubicBezTo>
                  <a:cubicBezTo>
                    <a:pt x="269" y="386"/>
                    <a:pt x="346" y="350"/>
                    <a:pt x="425" y="320"/>
                  </a:cubicBezTo>
                  <a:cubicBezTo>
                    <a:pt x="456" y="308"/>
                    <a:pt x="486" y="297"/>
                    <a:pt x="517" y="285"/>
                  </a:cubicBezTo>
                  <a:cubicBezTo>
                    <a:pt x="508" y="289"/>
                    <a:pt x="499" y="293"/>
                    <a:pt x="490" y="297"/>
                  </a:cubicBezTo>
                  <a:cubicBezTo>
                    <a:pt x="438" y="323"/>
                    <a:pt x="383" y="345"/>
                    <a:pt x="329" y="367"/>
                  </a:cubicBezTo>
                  <a:cubicBezTo>
                    <a:pt x="283" y="385"/>
                    <a:pt x="238" y="407"/>
                    <a:pt x="194" y="429"/>
                  </a:cubicBezTo>
                  <a:cubicBezTo>
                    <a:pt x="173" y="440"/>
                    <a:pt x="151" y="446"/>
                    <a:pt x="130" y="455"/>
                  </a:cubicBezTo>
                  <a:cubicBezTo>
                    <a:pt x="104" y="466"/>
                    <a:pt x="79" y="481"/>
                    <a:pt x="55" y="495"/>
                  </a:cubicBezTo>
                  <a:cubicBezTo>
                    <a:pt x="54" y="496"/>
                    <a:pt x="54" y="496"/>
                    <a:pt x="54" y="497"/>
                  </a:cubicBezTo>
                  <a:moveTo>
                    <a:pt x="31" y="414"/>
                  </a:moveTo>
                  <a:cubicBezTo>
                    <a:pt x="30" y="409"/>
                    <a:pt x="30" y="403"/>
                    <a:pt x="29" y="398"/>
                  </a:cubicBezTo>
                  <a:cubicBezTo>
                    <a:pt x="66" y="388"/>
                    <a:pt x="98" y="365"/>
                    <a:pt x="131" y="347"/>
                  </a:cubicBezTo>
                  <a:cubicBezTo>
                    <a:pt x="179" y="320"/>
                    <a:pt x="234" y="303"/>
                    <a:pt x="285" y="282"/>
                  </a:cubicBezTo>
                  <a:cubicBezTo>
                    <a:pt x="286" y="282"/>
                    <a:pt x="286" y="282"/>
                    <a:pt x="286" y="282"/>
                  </a:cubicBezTo>
                  <a:cubicBezTo>
                    <a:pt x="242" y="302"/>
                    <a:pt x="200" y="324"/>
                    <a:pt x="157" y="346"/>
                  </a:cubicBezTo>
                  <a:cubicBezTo>
                    <a:pt x="114" y="367"/>
                    <a:pt x="71" y="388"/>
                    <a:pt x="31" y="414"/>
                  </a:cubicBezTo>
                  <a:moveTo>
                    <a:pt x="76" y="514"/>
                  </a:moveTo>
                  <a:cubicBezTo>
                    <a:pt x="73" y="514"/>
                    <a:pt x="75" y="511"/>
                    <a:pt x="82" y="507"/>
                  </a:cubicBezTo>
                  <a:cubicBezTo>
                    <a:pt x="89" y="502"/>
                    <a:pt x="97" y="499"/>
                    <a:pt x="105" y="495"/>
                  </a:cubicBezTo>
                  <a:cubicBezTo>
                    <a:pt x="142" y="478"/>
                    <a:pt x="175" y="454"/>
                    <a:pt x="214" y="440"/>
                  </a:cubicBezTo>
                  <a:cubicBezTo>
                    <a:pt x="286" y="412"/>
                    <a:pt x="355" y="376"/>
                    <a:pt x="427" y="346"/>
                  </a:cubicBezTo>
                  <a:cubicBezTo>
                    <a:pt x="490" y="324"/>
                    <a:pt x="555" y="305"/>
                    <a:pt x="614" y="272"/>
                  </a:cubicBezTo>
                  <a:cubicBezTo>
                    <a:pt x="619" y="272"/>
                    <a:pt x="621" y="271"/>
                    <a:pt x="621" y="269"/>
                  </a:cubicBezTo>
                  <a:cubicBezTo>
                    <a:pt x="623" y="268"/>
                    <a:pt x="625" y="266"/>
                    <a:pt x="627" y="265"/>
                  </a:cubicBezTo>
                  <a:cubicBezTo>
                    <a:pt x="631" y="275"/>
                    <a:pt x="634" y="284"/>
                    <a:pt x="636" y="294"/>
                  </a:cubicBezTo>
                  <a:cubicBezTo>
                    <a:pt x="635" y="295"/>
                    <a:pt x="633" y="295"/>
                    <a:pt x="632" y="296"/>
                  </a:cubicBezTo>
                  <a:cubicBezTo>
                    <a:pt x="631" y="296"/>
                    <a:pt x="631" y="296"/>
                    <a:pt x="631" y="296"/>
                  </a:cubicBezTo>
                  <a:cubicBezTo>
                    <a:pt x="630" y="296"/>
                    <a:pt x="628" y="297"/>
                    <a:pt x="624" y="300"/>
                  </a:cubicBezTo>
                  <a:cubicBezTo>
                    <a:pt x="623" y="300"/>
                    <a:pt x="622" y="301"/>
                    <a:pt x="621" y="301"/>
                  </a:cubicBezTo>
                  <a:cubicBezTo>
                    <a:pt x="613" y="305"/>
                    <a:pt x="604" y="308"/>
                    <a:pt x="596" y="312"/>
                  </a:cubicBezTo>
                  <a:cubicBezTo>
                    <a:pt x="575" y="321"/>
                    <a:pt x="554" y="329"/>
                    <a:pt x="533" y="337"/>
                  </a:cubicBezTo>
                  <a:cubicBezTo>
                    <a:pt x="527" y="339"/>
                    <a:pt x="520" y="342"/>
                    <a:pt x="513" y="345"/>
                  </a:cubicBezTo>
                  <a:cubicBezTo>
                    <a:pt x="510" y="346"/>
                    <a:pt x="507" y="347"/>
                    <a:pt x="504" y="348"/>
                  </a:cubicBezTo>
                  <a:cubicBezTo>
                    <a:pt x="456" y="366"/>
                    <a:pt x="409" y="383"/>
                    <a:pt x="361" y="401"/>
                  </a:cubicBezTo>
                  <a:cubicBezTo>
                    <a:pt x="283" y="429"/>
                    <a:pt x="208" y="463"/>
                    <a:pt x="131" y="492"/>
                  </a:cubicBezTo>
                  <a:cubicBezTo>
                    <a:pt x="117" y="498"/>
                    <a:pt x="104" y="503"/>
                    <a:pt x="91" y="509"/>
                  </a:cubicBezTo>
                  <a:cubicBezTo>
                    <a:pt x="84" y="513"/>
                    <a:pt x="79" y="514"/>
                    <a:pt x="76" y="514"/>
                  </a:cubicBezTo>
                  <a:moveTo>
                    <a:pt x="587" y="251"/>
                  </a:moveTo>
                  <a:cubicBezTo>
                    <a:pt x="590" y="250"/>
                    <a:pt x="593" y="248"/>
                    <a:pt x="596" y="246"/>
                  </a:cubicBezTo>
                  <a:cubicBezTo>
                    <a:pt x="600" y="243"/>
                    <a:pt x="602" y="242"/>
                    <a:pt x="602" y="242"/>
                  </a:cubicBezTo>
                  <a:cubicBezTo>
                    <a:pt x="602" y="242"/>
                    <a:pt x="591" y="249"/>
                    <a:pt x="589" y="251"/>
                  </a:cubicBezTo>
                  <a:cubicBezTo>
                    <a:pt x="588" y="251"/>
                    <a:pt x="588" y="251"/>
                    <a:pt x="587" y="251"/>
                  </a:cubicBezTo>
                  <a:moveTo>
                    <a:pt x="64" y="494"/>
                  </a:moveTo>
                  <a:cubicBezTo>
                    <a:pt x="101" y="472"/>
                    <a:pt x="140" y="455"/>
                    <a:pt x="179" y="440"/>
                  </a:cubicBezTo>
                  <a:cubicBezTo>
                    <a:pt x="219" y="424"/>
                    <a:pt x="255" y="401"/>
                    <a:pt x="294" y="385"/>
                  </a:cubicBezTo>
                  <a:cubicBezTo>
                    <a:pt x="337" y="368"/>
                    <a:pt x="379" y="351"/>
                    <a:pt x="421" y="333"/>
                  </a:cubicBezTo>
                  <a:cubicBezTo>
                    <a:pt x="463" y="315"/>
                    <a:pt x="504" y="296"/>
                    <a:pt x="544" y="276"/>
                  </a:cubicBezTo>
                  <a:cubicBezTo>
                    <a:pt x="549" y="273"/>
                    <a:pt x="554" y="271"/>
                    <a:pt x="559" y="268"/>
                  </a:cubicBezTo>
                  <a:cubicBezTo>
                    <a:pt x="579" y="260"/>
                    <a:pt x="599" y="252"/>
                    <a:pt x="615" y="238"/>
                  </a:cubicBezTo>
                  <a:cubicBezTo>
                    <a:pt x="619" y="245"/>
                    <a:pt x="623" y="253"/>
                    <a:pt x="626" y="261"/>
                  </a:cubicBezTo>
                  <a:cubicBezTo>
                    <a:pt x="576" y="287"/>
                    <a:pt x="525" y="305"/>
                    <a:pt x="473" y="324"/>
                  </a:cubicBezTo>
                  <a:cubicBezTo>
                    <a:pt x="459" y="329"/>
                    <a:pt x="445" y="334"/>
                    <a:pt x="431" y="340"/>
                  </a:cubicBezTo>
                  <a:cubicBezTo>
                    <a:pt x="414" y="345"/>
                    <a:pt x="398" y="351"/>
                    <a:pt x="382" y="357"/>
                  </a:cubicBezTo>
                  <a:cubicBezTo>
                    <a:pt x="309" y="385"/>
                    <a:pt x="238" y="416"/>
                    <a:pt x="166" y="447"/>
                  </a:cubicBezTo>
                  <a:cubicBezTo>
                    <a:pt x="133" y="461"/>
                    <a:pt x="93" y="477"/>
                    <a:pt x="64" y="494"/>
                  </a:cubicBezTo>
                  <a:moveTo>
                    <a:pt x="29" y="392"/>
                  </a:moveTo>
                  <a:cubicBezTo>
                    <a:pt x="29" y="385"/>
                    <a:pt x="29" y="379"/>
                    <a:pt x="29" y="372"/>
                  </a:cubicBezTo>
                  <a:cubicBezTo>
                    <a:pt x="65" y="359"/>
                    <a:pt x="98" y="340"/>
                    <a:pt x="132" y="321"/>
                  </a:cubicBezTo>
                  <a:cubicBezTo>
                    <a:pt x="175" y="297"/>
                    <a:pt x="221" y="278"/>
                    <a:pt x="266" y="259"/>
                  </a:cubicBezTo>
                  <a:cubicBezTo>
                    <a:pt x="285" y="251"/>
                    <a:pt x="304" y="243"/>
                    <a:pt x="323" y="235"/>
                  </a:cubicBezTo>
                  <a:cubicBezTo>
                    <a:pt x="306" y="243"/>
                    <a:pt x="288" y="251"/>
                    <a:pt x="271" y="260"/>
                  </a:cubicBezTo>
                  <a:cubicBezTo>
                    <a:pt x="227" y="280"/>
                    <a:pt x="184" y="301"/>
                    <a:pt x="142" y="325"/>
                  </a:cubicBezTo>
                  <a:cubicBezTo>
                    <a:pt x="103" y="346"/>
                    <a:pt x="67" y="371"/>
                    <a:pt x="29" y="392"/>
                  </a:cubicBezTo>
                  <a:moveTo>
                    <a:pt x="473" y="273"/>
                  </a:moveTo>
                  <a:cubicBezTo>
                    <a:pt x="498" y="261"/>
                    <a:pt x="523" y="250"/>
                    <a:pt x="547" y="239"/>
                  </a:cubicBezTo>
                  <a:cubicBezTo>
                    <a:pt x="552" y="237"/>
                    <a:pt x="556" y="235"/>
                    <a:pt x="560" y="234"/>
                  </a:cubicBezTo>
                  <a:cubicBezTo>
                    <a:pt x="554" y="237"/>
                    <a:pt x="547" y="240"/>
                    <a:pt x="541" y="243"/>
                  </a:cubicBezTo>
                  <a:cubicBezTo>
                    <a:pt x="519" y="254"/>
                    <a:pt x="496" y="263"/>
                    <a:pt x="473" y="273"/>
                  </a:cubicBezTo>
                  <a:moveTo>
                    <a:pt x="130" y="439"/>
                  </a:moveTo>
                  <a:cubicBezTo>
                    <a:pt x="195" y="405"/>
                    <a:pt x="262" y="372"/>
                    <a:pt x="327" y="339"/>
                  </a:cubicBezTo>
                  <a:cubicBezTo>
                    <a:pt x="412" y="296"/>
                    <a:pt x="504" y="270"/>
                    <a:pt x="587" y="223"/>
                  </a:cubicBezTo>
                  <a:cubicBezTo>
                    <a:pt x="590" y="223"/>
                    <a:pt x="591" y="222"/>
                    <a:pt x="592" y="221"/>
                  </a:cubicBezTo>
                  <a:cubicBezTo>
                    <a:pt x="595" y="219"/>
                    <a:pt x="598" y="217"/>
                    <a:pt x="601" y="215"/>
                  </a:cubicBezTo>
                  <a:cubicBezTo>
                    <a:pt x="602" y="215"/>
                    <a:pt x="602" y="215"/>
                    <a:pt x="602" y="215"/>
                  </a:cubicBezTo>
                  <a:cubicBezTo>
                    <a:pt x="606" y="221"/>
                    <a:pt x="610" y="228"/>
                    <a:pt x="613" y="234"/>
                  </a:cubicBezTo>
                  <a:cubicBezTo>
                    <a:pt x="596" y="239"/>
                    <a:pt x="583" y="251"/>
                    <a:pt x="567" y="259"/>
                  </a:cubicBezTo>
                  <a:cubicBezTo>
                    <a:pt x="565" y="260"/>
                    <a:pt x="563" y="261"/>
                    <a:pt x="561" y="262"/>
                  </a:cubicBezTo>
                  <a:cubicBezTo>
                    <a:pt x="559" y="263"/>
                    <a:pt x="557" y="264"/>
                    <a:pt x="555" y="265"/>
                  </a:cubicBezTo>
                  <a:cubicBezTo>
                    <a:pt x="467" y="301"/>
                    <a:pt x="378" y="333"/>
                    <a:pt x="291" y="372"/>
                  </a:cubicBezTo>
                  <a:cubicBezTo>
                    <a:pt x="247" y="391"/>
                    <a:pt x="202" y="412"/>
                    <a:pt x="157" y="429"/>
                  </a:cubicBezTo>
                  <a:cubicBezTo>
                    <a:pt x="148" y="432"/>
                    <a:pt x="139" y="435"/>
                    <a:pt x="130" y="439"/>
                  </a:cubicBezTo>
                  <a:moveTo>
                    <a:pt x="29" y="366"/>
                  </a:moveTo>
                  <a:cubicBezTo>
                    <a:pt x="29" y="361"/>
                    <a:pt x="30" y="356"/>
                    <a:pt x="30" y="351"/>
                  </a:cubicBezTo>
                  <a:cubicBezTo>
                    <a:pt x="42" y="346"/>
                    <a:pt x="52" y="338"/>
                    <a:pt x="63" y="331"/>
                  </a:cubicBezTo>
                  <a:cubicBezTo>
                    <a:pt x="82" y="321"/>
                    <a:pt x="102" y="310"/>
                    <a:pt x="121" y="301"/>
                  </a:cubicBezTo>
                  <a:cubicBezTo>
                    <a:pt x="164" y="281"/>
                    <a:pt x="206" y="259"/>
                    <a:pt x="249" y="240"/>
                  </a:cubicBezTo>
                  <a:cubicBezTo>
                    <a:pt x="279" y="227"/>
                    <a:pt x="310" y="214"/>
                    <a:pt x="340" y="201"/>
                  </a:cubicBezTo>
                  <a:cubicBezTo>
                    <a:pt x="235" y="252"/>
                    <a:pt x="127" y="300"/>
                    <a:pt x="29" y="366"/>
                  </a:cubicBezTo>
                  <a:moveTo>
                    <a:pt x="38" y="453"/>
                  </a:moveTo>
                  <a:cubicBezTo>
                    <a:pt x="38" y="451"/>
                    <a:pt x="37" y="448"/>
                    <a:pt x="36" y="446"/>
                  </a:cubicBezTo>
                  <a:cubicBezTo>
                    <a:pt x="73" y="437"/>
                    <a:pt x="105" y="416"/>
                    <a:pt x="139" y="400"/>
                  </a:cubicBezTo>
                  <a:cubicBezTo>
                    <a:pt x="189" y="377"/>
                    <a:pt x="238" y="355"/>
                    <a:pt x="287" y="333"/>
                  </a:cubicBezTo>
                  <a:cubicBezTo>
                    <a:pt x="388" y="288"/>
                    <a:pt x="489" y="243"/>
                    <a:pt x="591" y="200"/>
                  </a:cubicBezTo>
                  <a:cubicBezTo>
                    <a:pt x="594" y="204"/>
                    <a:pt x="597" y="208"/>
                    <a:pt x="600" y="212"/>
                  </a:cubicBezTo>
                  <a:cubicBezTo>
                    <a:pt x="599" y="212"/>
                    <a:pt x="599" y="212"/>
                    <a:pt x="599" y="212"/>
                  </a:cubicBezTo>
                  <a:cubicBezTo>
                    <a:pt x="500" y="258"/>
                    <a:pt x="400" y="301"/>
                    <a:pt x="300" y="341"/>
                  </a:cubicBezTo>
                  <a:cubicBezTo>
                    <a:pt x="279" y="349"/>
                    <a:pt x="260" y="361"/>
                    <a:pt x="240" y="371"/>
                  </a:cubicBezTo>
                  <a:cubicBezTo>
                    <a:pt x="216" y="382"/>
                    <a:pt x="189" y="390"/>
                    <a:pt x="164" y="399"/>
                  </a:cubicBezTo>
                  <a:cubicBezTo>
                    <a:pt x="121" y="415"/>
                    <a:pt x="78" y="431"/>
                    <a:pt x="38" y="453"/>
                  </a:cubicBezTo>
                  <a:moveTo>
                    <a:pt x="36" y="442"/>
                  </a:moveTo>
                  <a:cubicBezTo>
                    <a:pt x="36" y="442"/>
                    <a:pt x="36" y="442"/>
                    <a:pt x="36" y="442"/>
                  </a:cubicBezTo>
                  <a:cubicBezTo>
                    <a:pt x="41" y="439"/>
                    <a:pt x="49" y="432"/>
                    <a:pt x="54" y="429"/>
                  </a:cubicBezTo>
                  <a:cubicBezTo>
                    <a:pt x="61" y="424"/>
                    <a:pt x="69" y="420"/>
                    <a:pt x="77" y="416"/>
                  </a:cubicBezTo>
                  <a:cubicBezTo>
                    <a:pt x="95" y="406"/>
                    <a:pt x="113" y="396"/>
                    <a:pt x="132" y="387"/>
                  </a:cubicBezTo>
                  <a:cubicBezTo>
                    <a:pt x="207" y="349"/>
                    <a:pt x="283" y="312"/>
                    <a:pt x="359" y="276"/>
                  </a:cubicBezTo>
                  <a:cubicBezTo>
                    <a:pt x="363" y="274"/>
                    <a:pt x="366" y="273"/>
                    <a:pt x="370" y="271"/>
                  </a:cubicBezTo>
                  <a:cubicBezTo>
                    <a:pt x="416" y="253"/>
                    <a:pt x="462" y="234"/>
                    <a:pt x="508" y="215"/>
                  </a:cubicBezTo>
                  <a:cubicBezTo>
                    <a:pt x="516" y="212"/>
                    <a:pt x="524" y="210"/>
                    <a:pt x="531" y="207"/>
                  </a:cubicBezTo>
                  <a:cubicBezTo>
                    <a:pt x="537" y="204"/>
                    <a:pt x="542" y="201"/>
                    <a:pt x="548" y="199"/>
                  </a:cubicBezTo>
                  <a:cubicBezTo>
                    <a:pt x="549" y="198"/>
                    <a:pt x="551" y="197"/>
                    <a:pt x="553" y="195"/>
                  </a:cubicBezTo>
                  <a:cubicBezTo>
                    <a:pt x="561" y="192"/>
                    <a:pt x="570" y="188"/>
                    <a:pt x="578" y="185"/>
                  </a:cubicBezTo>
                  <a:cubicBezTo>
                    <a:pt x="581" y="189"/>
                    <a:pt x="585" y="193"/>
                    <a:pt x="589" y="197"/>
                  </a:cubicBezTo>
                  <a:cubicBezTo>
                    <a:pt x="437" y="260"/>
                    <a:pt x="287" y="328"/>
                    <a:pt x="137" y="397"/>
                  </a:cubicBezTo>
                  <a:cubicBezTo>
                    <a:pt x="104" y="412"/>
                    <a:pt x="71" y="432"/>
                    <a:pt x="36" y="442"/>
                  </a:cubicBezTo>
                  <a:moveTo>
                    <a:pt x="158" y="278"/>
                  </a:moveTo>
                  <a:cubicBezTo>
                    <a:pt x="216" y="247"/>
                    <a:pt x="275" y="218"/>
                    <a:pt x="332" y="186"/>
                  </a:cubicBezTo>
                  <a:cubicBezTo>
                    <a:pt x="334" y="185"/>
                    <a:pt x="335" y="184"/>
                    <a:pt x="337" y="183"/>
                  </a:cubicBezTo>
                  <a:cubicBezTo>
                    <a:pt x="346" y="185"/>
                    <a:pt x="354" y="185"/>
                    <a:pt x="363" y="185"/>
                  </a:cubicBezTo>
                  <a:cubicBezTo>
                    <a:pt x="363" y="185"/>
                    <a:pt x="364" y="185"/>
                    <a:pt x="364" y="185"/>
                  </a:cubicBezTo>
                  <a:cubicBezTo>
                    <a:pt x="296" y="217"/>
                    <a:pt x="226" y="245"/>
                    <a:pt x="158" y="278"/>
                  </a:cubicBezTo>
                  <a:moveTo>
                    <a:pt x="31" y="344"/>
                  </a:moveTo>
                  <a:cubicBezTo>
                    <a:pt x="32" y="337"/>
                    <a:pt x="34" y="329"/>
                    <a:pt x="35" y="321"/>
                  </a:cubicBezTo>
                  <a:cubicBezTo>
                    <a:pt x="61" y="312"/>
                    <a:pt x="84" y="294"/>
                    <a:pt x="108" y="281"/>
                  </a:cubicBezTo>
                  <a:cubicBezTo>
                    <a:pt x="142" y="263"/>
                    <a:pt x="177" y="246"/>
                    <a:pt x="212" y="229"/>
                  </a:cubicBezTo>
                  <a:cubicBezTo>
                    <a:pt x="247" y="213"/>
                    <a:pt x="282" y="196"/>
                    <a:pt x="316" y="179"/>
                  </a:cubicBezTo>
                  <a:cubicBezTo>
                    <a:pt x="321" y="180"/>
                    <a:pt x="326" y="181"/>
                    <a:pt x="330" y="182"/>
                  </a:cubicBezTo>
                  <a:cubicBezTo>
                    <a:pt x="298" y="200"/>
                    <a:pt x="266" y="216"/>
                    <a:pt x="233" y="233"/>
                  </a:cubicBezTo>
                  <a:cubicBezTo>
                    <a:pt x="184" y="258"/>
                    <a:pt x="136" y="285"/>
                    <a:pt x="88" y="312"/>
                  </a:cubicBezTo>
                  <a:cubicBezTo>
                    <a:pt x="78" y="318"/>
                    <a:pt x="68" y="323"/>
                    <a:pt x="58" y="330"/>
                  </a:cubicBezTo>
                  <a:cubicBezTo>
                    <a:pt x="49" y="335"/>
                    <a:pt x="40" y="340"/>
                    <a:pt x="31" y="344"/>
                  </a:cubicBezTo>
                  <a:moveTo>
                    <a:pt x="56" y="306"/>
                  </a:moveTo>
                  <a:cubicBezTo>
                    <a:pt x="57" y="305"/>
                    <a:pt x="57" y="305"/>
                    <a:pt x="57" y="305"/>
                  </a:cubicBezTo>
                  <a:cubicBezTo>
                    <a:pt x="73" y="295"/>
                    <a:pt x="90" y="286"/>
                    <a:pt x="107" y="276"/>
                  </a:cubicBezTo>
                  <a:cubicBezTo>
                    <a:pt x="142" y="257"/>
                    <a:pt x="176" y="238"/>
                    <a:pt x="211" y="220"/>
                  </a:cubicBezTo>
                  <a:cubicBezTo>
                    <a:pt x="240" y="204"/>
                    <a:pt x="268" y="189"/>
                    <a:pt x="297" y="173"/>
                  </a:cubicBezTo>
                  <a:cubicBezTo>
                    <a:pt x="302" y="175"/>
                    <a:pt x="306" y="176"/>
                    <a:pt x="311" y="178"/>
                  </a:cubicBezTo>
                  <a:cubicBezTo>
                    <a:pt x="286" y="190"/>
                    <a:pt x="262" y="202"/>
                    <a:pt x="237" y="213"/>
                  </a:cubicBezTo>
                  <a:cubicBezTo>
                    <a:pt x="176" y="242"/>
                    <a:pt x="115" y="272"/>
                    <a:pt x="56" y="306"/>
                  </a:cubicBezTo>
                  <a:moveTo>
                    <a:pt x="93" y="382"/>
                  </a:moveTo>
                  <a:cubicBezTo>
                    <a:pt x="117" y="369"/>
                    <a:pt x="142" y="357"/>
                    <a:pt x="167" y="345"/>
                  </a:cubicBezTo>
                  <a:cubicBezTo>
                    <a:pt x="226" y="316"/>
                    <a:pt x="283" y="286"/>
                    <a:pt x="343" y="261"/>
                  </a:cubicBezTo>
                  <a:cubicBezTo>
                    <a:pt x="398" y="237"/>
                    <a:pt x="453" y="215"/>
                    <a:pt x="509" y="192"/>
                  </a:cubicBezTo>
                  <a:cubicBezTo>
                    <a:pt x="526" y="185"/>
                    <a:pt x="544" y="178"/>
                    <a:pt x="562" y="170"/>
                  </a:cubicBezTo>
                  <a:cubicBezTo>
                    <a:pt x="566" y="174"/>
                    <a:pt x="570" y="178"/>
                    <a:pt x="574" y="182"/>
                  </a:cubicBezTo>
                  <a:cubicBezTo>
                    <a:pt x="565" y="185"/>
                    <a:pt x="555" y="190"/>
                    <a:pt x="546" y="194"/>
                  </a:cubicBezTo>
                  <a:cubicBezTo>
                    <a:pt x="530" y="201"/>
                    <a:pt x="514" y="208"/>
                    <a:pt x="498" y="215"/>
                  </a:cubicBezTo>
                  <a:cubicBezTo>
                    <a:pt x="479" y="221"/>
                    <a:pt x="460" y="228"/>
                    <a:pt x="442" y="235"/>
                  </a:cubicBezTo>
                  <a:cubicBezTo>
                    <a:pt x="421" y="244"/>
                    <a:pt x="400" y="253"/>
                    <a:pt x="379" y="263"/>
                  </a:cubicBezTo>
                  <a:cubicBezTo>
                    <a:pt x="361" y="270"/>
                    <a:pt x="342" y="278"/>
                    <a:pt x="323" y="285"/>
                  </a:cubicBezTo>
                  <a:cubicBezTo>
                    <a:pt x="249" y="316"/>
                    <a:pt x="174" y="345"/>
                    <a:pt x="100" y="379"/>
                  </a:cubicBezTo>
                  <a:cubicBezTo>
                    <a:pt x="98" y="380"/>
                    <a:pt x="95" y="381"/>
                    <a:pt x="93" y="382"/>
                  </a:cubicBezTo>
                  <a:moveTo>
                    <a:pt x="38" y="312"/>
                  </a:moveTo>
                  <a:cubicBezTo>
                    <a:pt x="41" y="300"/>
                    <a:pt x="45" y="288"/>
                    <a:pt x="50" y="277"/>
                  </a:cubicBezTo>
                  <a:cubicBezTo>
                    <a:pt x="68" y="271"/>
                    <a:pt x="84" y="264"/>
                    <a:pt x="102" y="254"/>
                  </a:cubicBezTo>
                  <a:cubicBezTo>
                    <a:pt x="134" y="238"/>
                    <a:pt x="167" y="223"/>
                    <a:pt x="199" y="208"/>
                  </a:cubicBezTo>
                  <a:cubicBezTo>
                    <a:pt x="228" y="195"/>
                    <a:pt x="257" y="182"/>
                    <a:pt x="287" y="168"/>
                  </a:cubicBezTo>
                  <a:cubicBezTo>
                    <a:pt x="289" y="169"/>
                    <a:pt x="291" y="170"/>
                    <a:pt x="293" y="171"/>
                  </a:cubicBezTo>
                  <a:cubicBezTo>
                    <a:pt x="208" y="218"/>
                    <a:pt x="121" y="262"/>
                    <a:pt x="38" y="312"/>
                  </a:cubicBezTo>
                  <a:moveTo>
                    <a:pt x="354" y="169"/>
                  </a:moveTo>
                  <a:cubicBezTo>
                    <a:pt x="349" y="169"/>
                    <a:pt x="344" y="169"/>
                    <a:pt x="339" y="168"/>
                  </a:cubicBezTo>
                  <a:cubicBezTo>
                    <a:pt x="346" y="165"/>
                    <a:pt x="353" y="161"/>
                    <a:pt x="360" y="158"/>
                  </a:cubicBezTo>
                  <a:cubicBezTo>
                    <a:pt x="360" y="161"/>
                    <a:pt x="360" y="163"/>
                    <a:pt x="360" y="166"/>
                  </a:cubicBezTo>
                  <a:cubicBezTo>
                    <a:pt x="358" y="167"/>
                    <a:pt x="356" y="168"/>
                    <a:pt x="354" y="169"/>
                  </a:cubicBezTo>
                  <a:moveTo>
                    <a:pt x="31" y="393"/>
                  </a:moveTo>
                  <a:cubicBezTo>
                    <a:pt x="29" y="393"/>
                    <a:pt x="52" y="383"/>
                    <a:pt x="56" y="381"/>
                  </a:cubicBezTo>
                  <a:cubicBezTo>
                    <a:pt x="69" y="373"/>
                    <a:pt x="82" y="365"/>
                    <a:pt x="95" y="357"/>
                  </a:cubicBezTo>
                  <a:cubicBezTo>
                    <a:pt x="124" y="339"/>
                    <a:pt x="154" y="322"/>
                    <a:pt x="185" y="306"/>
                  </a:cubicBezTo>
                  <a:cubicBezTo>
                    <a:pt x="244" y="275"/>
                    <a:pt x="305" y="248"/>
                    <a:pt x="365" y="220"/>
                  </a:cubicBezTo>
                  <a:cubicBezTo>
                    <a:pt x="396" y="206"/>
                    <a:pt x="427" y="192"/>
                    <a:pt x="459" y="180"/>
                  </a:cubicBezTo>
                  <a:cubicBezTo>
                    <a:pt x="483" y="171"/>
                    <a:pt x="507" y="162"/>
                    <a:pt x="529" y="147"/>
                  </a:cubicBezTo>
                  <a:cubicBezTo>
                    <a:pt x="533" y="150"/>
                    <a:pt x="537" y="152"/>
                    <a:pt x="541" y="155"/>
                  </a:cubicBezTo>
                  <a:cubicBezTo>
                    <a:pt x="547" y="159"/>
                    <a:pt x="553" y="163"/>
                    <a:pt x="558" y="167"/>
                  </a:cubicBezTo>
                  <a:cubicBezTo>
                    <a:pt x="539" y="176"/>
                    <a:pt x="519" y="184"/>
                    <a:pt x="500" y="192"/>
                  </a:cubicBezTo>
                  <a:cubicBezTo>
                    <a:pt x="494" y="194"/>
                    <a:pt x="488" y="196"/>
                    <a:pt x="482" y="199"/>
                  </a:cubicBezTo>
                  <a:cubicBezTo>
                    <a:pt x="452" y="210"/>
                    <a:pt x="422" y="220"/>
                    <a:pt x="393" y="232"/>
                  </a:cubicBezTo>
                  <a:cubicBezTo>
                    <a:pt x="328" y="258"/>
                    <a:pt x="264" y="286"/>
                    <a:pt x="200" y="312"/>
                  </a:cubicBezTo>
                  <a:cubicBezTo>
                    <a:pt x="173" y="323"/>
                    <a:pt x="147" y="334"/>
                    <a:pt x="122" y="347"/>
                  </a:cubicBezTo>
                  <a:cubicBezTo>
                    <a:pt x="94" y="363"/>
                    <a:pt x="68" y="381"/>
                    <a:pt x="38" y="392"/>
                  </a:cubicBezTo>
                  <a:cubicBezTo>
                    <a:pt x="34" y="393"/>
                    <a:pt x="32" y="393"/>
                    <a:pt x="31" y="393"/>
                  </a:cubicBezTo>
                  <a:moveTo>
                    <a:pt x="54" y="267"/>
                  </a:moveTo>
                  <a:cubicBezTo>
                    <a:pt x="55" y="266"/>
                    <a:pt x="55" y="266"/>
                    <a:pt x="55" y="266"/>
                  </a:cubicBezTo>
                  <a:cubicBezTo>
                    <a:pt x="74" y="259"/>
                    <a:pt x="91" y="247"/>
                    <a:pt x="108" y="236"/>
                  </a:cubicBezTo>
                  <a:cubicBezTo>
                    <a:pt x="134" y="219"/>
                    <a:pt x="163" y="207"/>
                    <a:pt x="189" y="192"/>
                  </a:cubicBezTo>
                  <a:cubicBezTo>
                    <a:pt x="218" y="177"/>
                    <a:pt x="247" y="162"/>
                    <a:pt x="277" y="147"/>
                  </a:cubicBezTo>
                  <a:cubicBezTo>
                    <a:pt x="250" y="161"/>
                    <a:pt x="224" y="176"/>
                    <a:pt x="198" y="190"/>
                  </a:cubicBezTo>
                  <a:cubicBezTo>
                    <a:pt x="169" y="206"/>
                    <a:pt x="140" y="220"/>
                    <a:pt x="113" y="236"/>
                  </a:cubicBezTo>
                  <a:cubicBezTo>
                    <a:pt x="97" y="246"/>
                    <a:pt x="81" y="257"/>
                    <a:pt x="64" y="263"/>
                  </a:cubicBezTo>
                  <a:cubicBezTo>
                    <a:pt x="60" y="265"/>
                    <a:pt x="57" y="266"/>
                    <a:pt x="54" y="267"/>
                  </a:cubicBezTo>
                  <a:moveTo>
                    <a:pt x="438" y="185"/>
                  </a:moveTo>
                  <a:cubicBezTo>
                    <a:pt x="449" y="180"/>
                    <a:pt x="460" y="176"/>
                    <a:pt x="470" y="171"/>
                  </a:cubicBezTo>
                  <a:cubicBezTo>
                    <a:pt x="482" y="166"/>
                    <a:pt x="495" y="161"/>
                    <a:pt x="507" y="155"/>
                  </a:cubicBezTo>
                  <a:cubicBezTo>
                    <a:pt x="510" y="154"/>
                    <a:pt x="522" y="146"/>
                    <a:pt x="525" y="145"/>
                  </a:cubicBezTo>
                  <a:cubicBezTo>
                    <a:pt x="525" y="145"/>
                    <a:pt x="525" y="145"/>
                    <a:pt x="525" y="145"/>
                  </a:cubicBezTo>
                  <a:cubicBezTo>
                    <a:pt x="524" y="146"/>
                    <a:pt x="523" y="147"/>
                    <a:pt x="519" y="149"/>
                  </a:cubicBezTo>
                  <a:cubicBezTo>
                    <a:pt x="495" y="165"/>
                    <a:pt x="466" y="175"/>
                    <a:pt x="438" y="185"/>
                  </a:cubicBezTo>
                  <a:moveTo>
                    <a:pt x="333" y="167"/>
                  </a:moveTo>
                  <a:cubicBezTo>
                    <a:pt x="327" y="166"/>
                    <a:pt x="321" y="164"/>
                    <a:pt x="315" y="163"/>
                  </a:cubicBezTo>
                  <a:cubicBezTo>
                    <a:pt x="330" y="154"/>
                    <a:pt x="345" y="146"/>
                    <a:pt x="360" y="137"/>
                  </a:cubicBezTo>
                  <a:cubicBezTo>
                    <a:pt x="359" y="143"/>
                    <a:pt x="359" y="148"/>
                    <a:pt x="360" y="154"/>
                  </a:cubicBezTo>
                  <a:cubicBezTo>
                    <a:pt x="351" y="158"/>
                    <a:pt x="342" y="163"/>
                    <a:pt x="333" y="167"/>
                  </a:cubicBezTo>
                  <a:moveTo>
                    <a:pt x="311" y="161"/>
                  </a:moveTo>
                  <a:cubicBezTo>
                    <a:pt x="309" y="161"/>
                    <a:pt x="307" y="160"/>
                    <a:pt x="306" y="159"/>
                  </a:cubicBezTo>
                  <a:cubicBezTo>
                    <a:pt x="324" y="150"/>
                    <a:pt x="342" y="141"/>
                    <a:pt x="360" y="131"/>
                  </a:cubicBezTo>
                  <a:cubicBezTo>
                    <a:pt x="360" y="132"/>
                    <a:pt x="360" y="132"/>
                    <a:pt x="360" y="132"/>
                  </a:cubicBezTo>
                  <a:cubicBezTo>
                    <a:pt x="344" y="142"/>
                    <a:pt x="327" y="152"/>
                    <a:pt x="311" y="161"/>
                  </a:cubicBezTo>
                  <a:moveTo>
                    <a:pt x="432" y="158"/>
                  </a:moveTo>
                  <a:cubicBezTo>
                    <a:pt x="436" y="156"/>
                    <a:pt x="439" y="154"/>
                    <a:pt x="442" y="152"/>
                  </a:cubicBezTo>
                  <a:cubicBezTo>
                    <a:pt x="444" y="152"/>
                    <a:pt x="445" y="151"/>
                    <a:pt x="447" y="150"/>
                  </a:cubicBezTo>
                  <a:cubicBezTo>
                    <a:pt x="456" y="145"/>
                    <a:pt x="466" y="139"/>
                    <a:pt x="475" y="134"/>
                  </a:cubicBezTo>
                  <a:cubicBezTo>
                    <a:pt x="480" y="133"/>
                    <a:pt x="482" y="132"/>
                    <a:pt x="483" y="129"/>
                  </a:cubicBezTo>
                  <a:cubicBezTo>
                    <a:pt x="484" y="128"/>
                    <a:pt x="485" y="128"/>
                    <a:pt x="486" y="127"/>
                  </a:cubicBezTo>
                  <a:cubicBezTo>
                    <a:pt x="498" y="132"/>
                    <a:pt x="511" y="138"/>
                    <a:pt x="523" y="144"/>
                  </a:cubicBezTo>
                  <a:cubicBezTo>
                    <a:pt x="446" y="177"/>
                    <a:pt x="370" y="211"/>
                    <a:pt x="292" y="244"/>
                  </a:cubicBezTo>
                  <a:cubicBezTo>
                    <a:pt x="220" y="274"/>
                    <a:pt x="150" y="308"/>
                    <a:pt x="81" y="345"/>
                  </a:cubicBezTo>
                  <a:cubicBezTo>
                    <a:pt x="65" y="353"/>
                    <a:pt x="43" y="360"/>
                    <a:pt x="31" y="369"/>
                  </a:cubicBezTo>
                  <a:cubicBezTo>
                    <a:pt x="46" y="359"/>
                    <a:pt x="62" y="349"/>
                    <a:pt x="78" y="339"/>
                  </a:cubicBezTo>
                  <a:cubicBezTo>
                    <a:pt x="112" y="318"/>
                    <a:pt x="148" y="299"/>
                    <a:pt x="184" y="281"/>
                  </a:cubicBezTo>
                  <a:cubicBezTo>
                    <a:pt x="249" y="248"/>
                    <a:pt x="316" y="217"/>
                    <a:pt x="382" y="184"/>
                  </a:cubicBezTo>
                  <a:cubicBezTo>
                    <a:pt x="409" y="182"/>
                    <a:pt x="436" y="174"/>
                    <a:pt x="463" y="164"/>
                  </a:cubicBezTo>
                  <a:cubicBezTo>
                    <a:pt x="472" y="160"/>
                    <a:pt x="469" y="148"/>
                    <a:pt x="462" y="148"/>
                  </a:cubicBezTo>
                  <a:cubicBezTo>
                    <a:pt x="461" y="148"/>
                    <a:pt x="460" y="148"/>
                    <a:pt x="459" y="148"/>
                  </a:cubicBezTo>
                  <a:cubicBezTo>
                    <a:pt x="450" y="152"/>
                    <a:pt x="441" y="155"/>
                    <a:pt x="432" y="158"/>
                  </a:cubicBezTo>
                  <a:moveTo>
                    <a:pt x="60" y="256"/>
                  </a:moveTo>
                  <a:cubicBezTo>
                    <a:pt x="64" y="248"/>
                    <a:pt x="69" y="240"/>
                    <a:pt x="74" y="233"/>
                  </a:cubicBezTo>
                  <a:cubicBezTo>
                    <a:pt x="114" y="215"/>
                    <a:pt x="152" y="193"/>
                    <a:pt x="191" y="174"/>
                  </a:cubicBezTo>
                  <a:cubicBezTo>
                    <a:pt x="215" y="162"/>
                    <a:pt x="238" y="149"/>
                    <a:pt x="261" y="138"/>
                  </a:cubicBezTo>
                  <a:cubicBezTo>
                    <a:pt x="270" y="133"/>
                    <a:pt x="278" y="130"/>
                    <a:pt x="287" y="126"/>
                  </a:cubicBezTo>
                  <a:cubicBezTo>
                    <a:pt x="209" y="166"/>
                    <a:pt x="134" y="210"/>
                    <a:pt x="60" y="256"/>
                  </a:cubicBezTo>
                  <a:moveTo>
                    <a:pt x="375" y="157"/>
                  </a:moveTo>
                  <a:cubicBezTo>
                    <a:pt x="375" y="155"/>
                    <a:pt x="375" y="153"/>
                    <a:pt x="375" y="151"/>
                  </a:cubicBezTo>
                  <a:cubicBezTo>
                    <a:pt x="395" y="141"/>
                    <a:pt x="415" y="131"/>
                    <a:pt x="435" y="122"/>
                  </a:cubicBezTo>
                  <a:cubicBezTo>
                    <a:pt x="415" y="131"/>
                    <a:pt x="395" y="144"/>
                    <a:pt x="375" y="157"/>
                  </a:cubicBezTo>
                  <a:moveTo>
                    <a:pt x="436" y="121"/>
                  </a:moveTo>
                  <a:cubicBezTo>
                    <a:pt x="436" y="121"/>
                    <a:pt x="436" y="121"/>
                    <a:pt x="436" y="121"/>
                  </a:cubicBezTo>
                  <a:cubicBezTo>
                    <a:pt x="436" y="121"/>
                    <a:pt x="436" y="121"/>
                    <a:pt x="436" y="121"/>
                  </a:cubicBezTo>
                  <a:moveTo>
                    <a:pt x="108" y="192"/>
                  </a:moveTo>
                  <a:cubicBezTo>
                    <a:pt x="135" y="165"/>
                    <a:pt x="167" y="144"/>
                    <a:pt x="204" y="131"/>
                  </a:cubicBezTo>
                  <a:cubicBezTo>
                    <a:pt x="221" y="124"/>
                    <a:pt x="238" y="119"/>
                    <a:pt x="255" y="115"/>
                  </a:cubicBezTo>
                  <a:cubicBezTo>
                    <a:pt x="241" y="121"/>
                    <a:pt x="228" y="129"/>
                    <a:pt x="214" y="136"/>
                  </a:cubicBezTo>
                  <a:cubicBezTo>
                    <a:pt x="179" y="154"/>
                    <a:pt x="143" y="172"/>
                    <a:pt x="108" y="192"/>
                  </a:cubicBezTo>
                  <a:moveTo>
                    <a:pt x="376" y="169"/>
                  </a:moveTo>
                  <a:cubicBezTo>
                    <a:pt x="376" y="167"/>
                    <a:pt x="376" y="165"/>
                    <a:pt x="376" y="163"/>
                  </a:cubicBezTo>
                  <a:cubicBezTo>
                    <a:pt x="400" y="149"/>
                    <a:pt x="424" y="135"/>
                    <a:pt x="446" y="117"/>
                  </a:cubicBezTo>
                  <a:cubicBezTo>
                    <a:pt x="446" y="116"/>
                    <a:pt x="446" y="116"/>
                    <a:pt x="446" y="115"/>
                  </a:cubicBezTo>
                  <a:cubicBezTo>
                    <a:pt x="458" y="118"/>
                    <a:pt x="469" y="121"/>
                    <a:pt x="481" y="125"/>
                  </a:cubicBezTo>
                  <a:cubicBezTo>
                    <a:pt x="468" y="133"/>
                    <a:pt x="455" y="141"/>
                    <a:pt x="442" y="148"/>
                  </a:cubicBezTo>
                  <a:cubicBezTo>
                    <a:pt x="431" y="154"/>
                    <a:pt x="420" y="159"/>
                    <a:pt x="409" y="164"/>
                  </a:cubicBezTo>
                  <a:cubicBezTo>
                    <a:pt x="398" y="167"/>
                    <a:pt x="387" y="168"/>
                    <a:pt x="376" y="169"/>
                  </a:cubicBezTo>
                  <a:moveTo>
                    <a:pt x="376" y="123"/>
                  </a:moveTo>
                  <a:cubicBezTo>
                    <a:pt x="376" y="122"/>
                    <a:pt x="376" y="122"/>
                    <a:pt x="376" y="122"/>
                  </a:cubicBezTo>
                  <a:cubicBezTo>
                    <a:pt x="383" y="119"/>
                    <a:pt x="389" y="115"/>
                    <a:pt x="395" y="111"/>
                  </a:cubicBezTo>
                  <a:cubicBezTo>
                    <a:pt x="389" y="115"/>
                    <a:pt x="382" y="119"/>
                    <a:pt x="376" y="123"/>
                  </a:cubicBezTo>
                  <a:moveTo>
                    <a:pt x="396" y="110"/>
                  </a:moveTo>
                  <a:cubicBezTo>
                    <a:pt x="396" y="110"/>
                    <a:pt x="396" y="110"/>
                    <a:pt x="396" y="110"/>
                  </a:cubicBezTo>
                  <a:cubicBezTo>
                    <a:pt x="396" y="110"/>
                    <a:pt x="396" y="110"/>
                    <a:pt x="396" y="110"/>
                  </a:cubicBezTo>
                  <a:moveTo>
                    <a:pt x="105" y="198"/>
                  </a:moveTo>
                  <a:cubicBezTo>
                    <a:pt x="105" y="198"/>
                    <a:pt x="105" y="198"/>
                    <a:pt x="106" y="198"/>
                  </a:cubicBezTo>
                  <a:cubicBezTo>
                    <a:pt x="142" y="177"/>
                    <a:pt x="179" y="158"/>
                    <a:pt x="216" y="139"/>
                  </a:cubicBezTo>
                  <a:cubicBezTo>
                    <a:pt x="233" y="130"/>
                    <a:pt x="250" y="121"/>
                    <a:pt x="268" y="114"/>
                  </a:cubicBezTo>
                  <a:cubicBezTo>
                    <a:pt x="272" y="112"/>
                    <a:pt x="277" y="111"/>
                    <a:pt x="282" y="110"/>
                  </a:cubicBezTo>
                  <a:cubicBezTo>
                    <a:pt x="283" y="110"/>
                    <a:pt x="283" y="110"/>
                    <a:pt x="284" y="109"/>
                  </a:cubicBezTo>
                  <a:cubicBezTo>
                    <a:pt x="275" y="114"/>
                    <a:pt x="265" y="119"/>
                    <a:pt x="256" y="123"/>
                  </a:cubicBezTo>
                  <a:cubicBezTo>
                    <a:pt x="198" y="151"/>
                    <a:pt x="141" y="177"/>
                    <a:pt x="89" y="213"/>
                  </a:cubicBezTo>
                  <a:cubicBezTo>
                    <a:pt x="93" y="208"/>
                    <a:pt x="98" y="202"/>
                    <a:pt x="103" y="197"/>
                  </a:cubicBezTo>
                  <a:cubicBezTo>
                    <a:pt x="103" y="198"/>
                    <a:pt x="104" y="198"/>
                    <a:pt x="105" y="198"/>
                  </a:cubicBezTo>
                  <a:moveTo>
                    <a:pt x="375" y="146"/>
                  </a:moveTo>
                  <a:cubicBezTo>
                    <a:pt x="375" y="140"/>
                    <a:pt x="375" y="134"/>
                    <a:pt x="376" y="127"/>
                  </a:cubicBezTo>
                  <a:cubicBezTo>
                    <a:pt x="386" y="121"/>
                    <a:pt x="396" y="115"/>
                    <a:pt x="407" y="108"/>
                  </a:cubicBezTo>
                  <a:cubicBezTo>
                    <a:pt x="407" y="108"/>
                    <a:pt x="407" y="108"/>
                    <a:pt x="407" y="108"/>
                  </a:cubicBezTo>
                  <a:cubicBezTo>
                    <a:pt x="419" y="109"/>
                    <a:pt x="431" y="111"/>
                    <a:pt x="442" y="114"/>
                  </a:cubicBezTo>
                  <a:cubicBezTo>
                    <a:pt x="420" y="125"/>
                    <a:pt x="397" y="135"/>
                    <a:pt x="375" y="146"/>
                  </a:cubicBezTo>
                  <a:moveTo>
                    <a:pt x="52" y="273"/>
                  </a:moveTo>
                  <a:cubicBezTo>
                    <a:pt x="52" y="272"/>
                    <a:pt x="52" y="272"/>
                    <a:pt x="52" y="272"/>
                  </a:cubicBezTo>
                  <a:cubicBezTo>
                    <a:pt x="57" y="270"/>
                    <a:pt x="63" y="268"/>
                    <a:pt x="65" y="267"/>
                  </a:cubicBezTo>
                  <a:cubicBezTo>
                    <a:pt x="77" y="263"/>
                    <a:pt x="87" y="256"/>
                    <a:pt x="98" y="250"/>
                  </a:cubicBezTo>
                  <a:cubicBezTo>
                    <a:pt x="129" y="232"/>
                    <a:pt x="160" y="215"/>
                    <a:pt x="191" y="198"/>
                  </a:cubicBezTo>
                  <a:cubicBezTo>
                    <a:pt x="249" y="168"/>
                    <a:pt x="305" y="135"/>
                    <a:pt x="363" y="106"/>
                  </a:cubicBezTo>
                  <a:cubicBezTo>
                    <a:pt x="362" y="112"/>
                    <a:pt x="361" y="118"/>
                    <a:pt x="361" y="124"/>
                  </a:cubicBezTo>
                  <a:cubicBezTo>
                    <a:pt x="349" y="130"/>
                    <a:pt x="338" y="137"/>
                    <a:pt x="327" y="143"/>
                  </a:cubicBezTo>
                  <a:cubicBezTo>
                    <a:pt x="317" y="147"/>
                    <a:pt x="308" y="152"/>
                    <a:pt x="299" y="157"/>
                  </a:cubicBezTo>
                  <a:cubicBezTo>
                    <a:pt x="295" y="155"/>
                    <a:pt x="292" y="154"/>
                    <a:pt x="288" y="152"/>
                  </a:cubicBezTo>
                  <a:cubicBezTo>
                    <a:pt x="287" y="151"/>
                    <a:pt x="286" y="151"/>
                    <a:pt x="285" y="151"/>
                  </a:cubicBezTo>
                  <a:cubicBezTo>
                    <a:pt x="277" y="151"/>
                    <a:pt x="273" y="161"/>
                    <a:pt x="280" y="165"/>
                  </a:cubicBezTo>
                  <a:cubicBezTo>
                    <a:pt x="281" y="166"/>
                    <a:pt x="281" y="166"/>
                    <a:pt x="281" y="166"/>
                  </a:cubicBezTo>
                  <a:cubicBezTo>
                    <a:pt x="265" y="173"/>
                    <a:pt x="249" y="181"/>
                    <a:pt x="234" y="188"/>
                  </a:cubicBezTo>
                  <a:cubicBezTo>
                    <a:pt x="204" y="202"/>
                    <a:pt x="174" y="216"/>
                    <a:pt x="144" y="230"/>
                  </a:cubicBezTo>
                  <a:cubicBezTo>
                    <a:pt x="114" y="244"/>
                    <a:pt x="85" y="263"/>
                    <a:pt x="53" y="273"/>
                  </a:cubicBezTo>
                  <a:cubicBezTo>
                    <a:pt x="52" y="273"/>
                    <a:pt x="52" y="273"/>
                    <a:pt x="52" y="273"/>
                  </a:cubicBezTo>
                  <a:moveTo>
                    <a:pt x="78" y="227"/>
                  </a:moveTo>
                  <a:cubicBezTo>
                    <a:pt x="79" y="226"/>
                    <a:pt x="80" y="225"/>
                    <a:pt x="81" y="223"/>
                  </a:cubicBezTo>
                  <a:cubicBezTo>
                    <a:pt x="89" y="217"/>
                    <a:pt x="98" y="211"/>
                    <a:pt x="107" y="205"/>
                  </a:cubicBezTo>
                  <a:cubicBezTo>
                    <a:pt x="127" y="192"/>
                    <a:pt x="148" y="181"/>
                    <a:pt x="169" y="170"/>
                  </a:cubicBezTo>
                  <a:cubicBezTo>
                    <a:pt x="211" y="148"/>
                    <a:pt x="254" y="129"/>
                    <a:pt x="296" y="108"/>
                  </a:cubicBezTo>
                  <a:cubicBezTo>
                    <a:pt x="305" y="106"/>
                    <a:pt x="315" y="106"/>
                    <a:pt x="324" y="105"/>
                  </a:cubicBezTo>
                  <a:cubicBezTo>
                    <a:pt x="242" y="140"/>
                    <a:pt x="164" y="185"/>
                    <a:pt x="84" y="224"/>
                  </a:cubicBezTo>
                  <a:cubicBezTo>
                    <a:pt x="83" y="224"/>
                    <a:pt x="81" y="226"/>
                    <a:pt x="78" y="227"/>
                  </a:cubicBezTo>
                  <a:moveTo>
                    <a:pt x="377" y="116"/>
                  </a:moveTo>
                  <a:cubicBezTo>
                    <a:pt x="378" y="112"/>
                    <a:pt x="378" y="108"/>
                    <a:pt x="379" y="105"/>
                  </a:cubicBezTo>
                  <a:cubicBezTo>
                    <a:pt x="386" y="105"/>
                    <a:pt x="393" y="106"/>
                    <a:pt x="400" y="107"/>
                  </a:cubicBezTo>
                  <a:cubicBezTo>
                    <a:pt x="392" y="109"/>
                    <a:pt x="384" y="112"/>
                    <a:pt x="377" y="116"/>
                  </a:cubicBezTo>
                  <a:moveTo>
                    <a:pt x="56" y="264"/>
                  </a:moveTo>
                  <a:cubicBezTo>
                    <a:pt x="57" y="263"/>
                    <a:pt x="57" y="263"/>
                    <a:pt x="57" y="263"/>
                  </a:cubicBezTo>
                  <a:cubicBezTo>
                    <a:pt x="58" y="262"/>
                    <a:pt x="60" y="261"/>
                    <a:pt x="62" y="259"/>
                  </a:cubicBezTo>
                  <a:cubicBezTo>
                    <a:pt x="74" y="251"/>
                    <a:pt x="86" y="243"/>
                    <a:pt x="99" y="235"/>
                  </a:cubicBezTo>
                  <a:cubicBezTo>
                    <a:pt x="122" y="219"/>
                    <a:pt x="147" y="206"/>
                    <a:pt x="172" y="192"/>
                  </a:cubicBezTo>
                  <a:cubicBezTo>
                    <a:pt x="226" y="161"/>
                    <a:pt x="281" y="133"/>
                    <a:pt x="336" y="104"/>
                  </a:cubicBezTo>
                  <a:cubicBezTo>
                    <a:pt x="342" y="104"/>
                    <a:pt x="348" y="104"/>
                    <a:pt x="354" y="104"/>
                  </a:cubicBezTo>
                  <a:cubicBezTo>
                    <a:pt x="355" y="104"/>
                    <a:pt x="355" y="104"/>
                    <a:pt x="356" y="104"/>
                  </a:cubicBezTo>
                  <a:cubicBezTo>
                    <a:pt x="355" y="104"/>
                    <a:pt x="355" y="105"/>
                    <a:pt x="354" y="106"/>
                  </a:cubicBezTo>
                  <a:cubicBezTo>
                    <a:pt x="258" y="148"/>
                    <a:pt x="163" y="199"/>
                    <a:pt x="73" y="254"/>
                  </a:cubicBezTo>
                  <a:cubicBezTo>
                    <a:pt x="69" y="256"/>
                    <a:pt x="61" y="261"/>
                    <a:pt x="56" y="264"/>
                  </a:cubicBezTo>
                  <a:moveTo>
                    <a:pt x="432" y="0"/>
                  </a:moveTo>
                  <a:cubicBezTo>
                    <a:pt x="431" y="0"/>
                    <a:pt x="429" y="1"/>
                    <a:pt x="428" y="1"/>
                  </a:cubicBezTo>
                  <a:cubicBezTo>
                    <a:pt x="397" y="20"/>
                    <a:pt x="377" y="53"/>
                    <a:pt x="367" y="90"/>
                  </a:cubicBezTo>
                  <a:cubicBezTo>
                    <a:pt x="361" y="90"/>
                    <a:pt x="355" y="89"/>
                    <a:pt x="350" y="89"/>
                  </a:cubicBezTo>
                  <a:cubicBezTo>
                    <a:pt x="346" y="89"/>
                    <a:pt x="342" y="89"/>
                    <a:pt x="339" y="90"/>
                  </a:cubicBezTo>
                  <a:cubicBezTo>
                    <a:pt x="233" y="92"/>
                    <a:pt x="127" y="130"/>
                    <a:pt x="64" y="218"/>
                  </a:cubicBezTo>
                  <a:cubicBezTo>
                    <a:pt x="2" y="304"/>
                    <a:pt x="0" y="419"/>
                    <a:pt x="43" y="513"/>
                  </a:cubicBezTo>
                  <a:cubicBezTo>
                    <a:pt x="68" y="567"/>
                    <a:pt x="110" y="619"/>
                    <a:pt x="159" y="653"/>
                  </a:cubicBezTo>
                  <a:cubicBezTo>
                    <a:pt x="188" y="673"/>
                    <a:pt x="218" y="681"/>
                    <a:pt x="249" y="681"/>
                  </a:cubicBezTo>
                  <a:cubicBezTo>
                    <a:pt x="274" y="681"/>
                    <a:pt x="299" y="676"/>
                    <a:pt x="325" y="669"/>
                  </a:cubicBezTo>
                  <a:cubicBezTo>
                    <a:pt x="320" y="679"/>
                    <a:pt x="316" y="689"/>
                    <a:pt x="312" y="698"/>
                  </a:cubicBezTo>
                  <a:cubicBezTo>
                    <a:pt x="309" y="705"/>
                    <a:pt x="314" y="710"/>
                    <a:pt x="319" y="710"/>
                  </a:cubicBezTo>
                  <a:cubicBezTo>
                    <a:pt x="321" y="710"/>
                    <a:pt x="324" y="709"/>
                    <a:pt x="325" y="706"/>
                  </a:cubicBezTo>
                  <a:cubicBezTo>
                    <a:pt x="328" y="703"/>
                    <a:pt x="330" y="700"/>
                    <a:pt x="332" y="696"/>
                  </a:cubicBezTo>
                  <a:cubicBezTo>
                    <a:pt x="332" y="697"/>
                    <a:pt x="332" y="697"/>
                    <a:pt x="332" y="697"/>
                  </a:cubicBezTo>
                  <a:cubicBezTo>
                    <a:pt x="333" y="700"/>
                    <a:pt x="337" y="702"/>
                    <a:pt x="340" y="702"/>
                  </a:cubicBezTo>
                  <a:cubicBezTo>
                    <a:pt x="343" y="702"/>
                    <a:pt x="346" y="700"/>
                    <a:pt x="347" y="697"/>
                  </a:cubicBezTo>
                  <a:cubicBezTo>
                    <a:pt x="347" y="696"/>
                    <a:pt x="348" y="695"/>
                    <a:pt x="348" y="695"/>
                  </a:cubicBezTo>
                  <a:cubicBezTo>
                    <a:pt x="349" y="696"/>
                    <a:pt x="351" y="697"/>
                    <a:pt x="353" y="697"/>
                  </a:cubicBezTo>
                  <a:cubicBezTo>
                    <a:pt x="357" y="697"/>
                    <a:pt x="361" y="694"/>
                    <a:pt x="361" y="689"/>
                  </a:cubicBezTo>
                  <a:cubicBezTo>
                    <a:pt x="361" y="687"/>
                    <a:pt x="361" y="686"/>
                    <a:pt x="361" y="684"/>
                  </a:cubicBezTo>
                  <a:cubicBezTo>
                    <a:pt x="365" y="684"/>
                    <a:pt x="370" y="678"/>
                    <a:pt x="368" y="672"/>
                  </a:cubicBezTo>
                  <a:cubicBezTo>
                    <a:pt x="396" y="686"/>
                    <a:pt x="427" y="694"/>
                    <a:pt x="458" y="694"/>
                  </a:cubicBezTo>
                  <a:cubicBezTo>
                    <a:pt x="479" y="694"/>
                    <a:pt x="499" y="691"/>
                    <a:pt x="519" y="682"/>
                  </a:cubicBezTo>
                  <a:cubicBezTo>
                    <a:pt x="577" y="656"/>
                    <a:pt x="609" y="605"/>
                    <a:pt x="632" y="549"/>
                  </a:cubicBezTo>
                  <a:cubicBezTo>
                    <a:pt x="675" y="443"/>
                    <a:pt x="678" y="307"/>
                    <a:pt x="616" y="208"/>
                  </a:cubicBezTo>
                  <a:cubicBezTo>
                    <a:pt x="567" y="129"/>
                    <a:pt x="473" y="97"/>
                    <a:pt x="383" y="91"/>
                  </a:cubicBezTo>
                  <a:cubicBezTo>
                    <a:pt x="392" y="59"/>
                    <a:pt x="409" y="30"/>
                    <a:pt x="436" y="15"/>
                  </a:cubicBezTo>
                  <a:cubicBezTo>
                    <a:pt x="444" y="11"/>
                    <a:pt x="439" y="0"/>
                    <a:pt x="4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392"/>
            <p:cNvSpPr>
              <a:spLocks noEditPoints="1"/>
            </p:cNvSpPr>
            <p:nvPr/>
          </p:nvSpPr>
          <p:spPr bwMode="auto">
            <a:xfrm>
              <a:off x="93" y="2202"/>
              <a:ext cx="822" cy="691"/>
            </a:xfrm>
            <a:custGeom>
              <a:avLst/>
              <a:gdLst>
                <a:gd name="T0" fmla="*/ 297 w 614"/>
                <a:gd name="T1" fmla="*/ 439 h 518"/>
                <a:gd name="T2" fmla="*/ 284 w 614"/>
                <a:gd name="T3" fmla="*/ 427 h 518"/>
                <a:gd name="T4" fmla="*/ 269 w 614"/>
                <a:gd name="T5" fmla="*/ 432 h 518"/>
                <a:gd name="T6" fmla="*/ 335 w 614"/>
                <a:gd name="T7" fmla="*/ 406 h 518"/>
                <a:gd name="T8" fmla="*/ 215 w 614"/>
                <a:gd name="T9" fmla="*/ 406 h 518"/>
                <a:gd name="T10" fmla="*/ 29 w 614"/>
                <a:gd name="T11" fmla="*/ 378 h 518"/>
                <a:gd name="T12" fmla="*/ 289 w 614"/>
                <a:gd name="T13" fmla="*/ 366 h 518"/>
                <a:gd name="T14" fmla="*/ 216 w 614"/>
                <a:gd name="T15" fmla="*/ 404 h 518"/>
                <a:gd name="T16" fmla="*/ 23 w 614"/>
                <a:gd name="T17" fmla="*/ 365 h 518"/>
                <a:gd name="T18" fmla="*/ 191 w 614"/>
                <a:gd name="T19" fmla="*/ 393 h 518"/>
                <a:gd name="T20" fmla="*/ 154 w 614"/>
                <a:gd name="T21" fmla="*/ 375 h 518"/>
                <a:gd name="T22" fmla="*/ 25 w 614"/>
                <a:gd name="T23" fmla="*/ 335 h 518"/>
                <a:gd name="T24" fmla="*/ 105 w 614"/>
                <a:gd name="T25" fmla="*/ 368 h 518"/>
                <a:gd name="T26" fmla="*/ 394 w 614"/>
                <a:gd name="T27" fmla="*/ 336 h 518"/>
                <a:gd name="T28" fmla="*/ 151 w 614"/>
                <a:gd name="T29" fmla="*/ 374 h 518"/>
                <a:gd name="T30" fmla="*/ 187 w 614"/>
                <a:gd name="T31" fmla="*/ 314 h 518"/>
                <a:gd name="T32" fmla="*/ 372 w 614"/>
                <a:gd name="T33" fmla="*/ 321 h 518"/>
                <a:gd name="T34" fmla="*/ 408 w 614"/>
                <a:gd name="T35" fmla="*/ 283 h 518"/>
                <a:gd name="T36" fmla="*/ 106 w 614"/>
                <a:gd name="T37" fmla="*/ 352 h 518"/>
                <a:gd name="T38" fmla="*/ 50 w 614"/>
                <a:gd name="T39" fmla="*/ 324 h 518"/>
                <a:gd name="T40" fmla="*/ 463 w 614"/>
                <a:gd name="T41" fmla="*/ 265 h 518"/>
                <a:gd name="T42" fmla="*/ 396 w 614"/>
                <a:gd name="T43" fmla="*/ 263 h 518"/>
                <a:gd name="T44" fmla="*/ 473 w 614"/>
                <a:gd name="T45" fmla="*/ 255 h 518"/>
                <a:gd name="T46" fmla="*/ 492 w 614"/>
                <a:gd name="T47" fmla="*/ 234 h 518"/>
                <a:gd name="T48" fmla="*/ 68 w 614"/>
                <a:gd name="T49" fmla="*/ 334 h 518"/>
                <a:gd name="T50" fmla="*/ 351 w 614"/>
                <a:gd name="T51" fmla="*/ 256 h 518"/>
                <a:gd name="T52" fmla="*/ 413 w 614"/>
                <a:gd name="T53" fmla="*/ 244 h 518"/>
                <a:gd name="T54" fmla="*/ 311 w 614"/>
                <a:gd name="T55" fmla="*/ 252 h 518"/>
                <a:gd name="T56" fmla="*/ 300 w 614"/>
                <a:gd name="T57" fmla="*/ 234 h 518"/>
                <a:gd name="T58" fmla="*/ 569 w 614"/>
                <a:gd name="T59" fmla="*/ 218 h 518"/>
                <a:gd name="T60" fmla="*/ 288 w 614"/>
                <a:gd name="T61" fmla="*/ 490 h 518"/>
                <a:gd name="T62" fmla="*/ 63 w 614"/>
                <a:gd name="T63" fmla="*/ 286 h 518"/>
                <a:gd name="T64" fmla="*/ 170 w 614"/>
                <a:gd name="T65" fmla="*/ 256 h 518"/>
                <a:gd name="T66" fmla="*/ 460 w 614"/>
                <a:gd name="T67" fmla="*/ 296 h 518"/>
                <a:gd name="T68" fmla="*/ 318 w 614"/>
                <a:gd name="T69" fmla="*/ 203 h 518"/>
                <a:gd name="T70" fmla="*/ 89 w 614"/>
                <a:gd name="T71" fmla="*/ 250 h 518"/>
                <a:gd name="T72" fmla="*/ 84 w 614"/>
                <a:gd name="T73" fmla="*/ 256 h 518"/>
                <a:gd name="T74" fmla="*/ 108 w 614"/>
                <a:gd name="T75" fmla="*/ 229 h 518"/>
                <a:gd name="T76" fmla="*/ 552 w 614"/>
                <a:gd name="T77" fmla="*/ 110 h 518"/>
                <a:gd name="T78" fmla="*/ 115 w 614"/>
                <a:gd name="T79" fmla="*/ 222 h 518"/>
                <a:gd name="T80" fmla="*/ 118 w 614"/>
                <a:gd name="T81" fmla="*/ 219 h 518"/>
                <a:gd name="T82" fmla="*/ 435 w 614"/>
                <a:gd name="T83" fmla="*/ 110 h 518"/>
                <a:gd name="T84" fmla="*/ 423 w 614"/>
                <a:gd name="T85" fmla="*/ 116 h 518"/>
                <a:gd name="T86" fmla="*/ 475 w 614"/>
                <a:gd name="T87" fmla="*/ 91 h 518"/>
                <a:gd name="T88" fmla="*/ 500 w 614"/>
                <a:gd name="T89" fmla="*/ 83 h 518"/>
                <a:gd name="T90" fmla="*/ 389 w 614"/>
                <a:gd name="T91" fmla="*/ 96 h 518"/>
                <a:gd name="T92" fmla="*/ 394 w 614"/>
                <a:gd name="T93" fmla="*/ 97 h 518"/>
                <a:gd name="T94" fmla="*/ 318 w 614"/>
                <a:gd name="T95" fmla="*/ 71 h 518"/>
                <a:gd name="T96" fmla="*/ 375 w 614"/>
                <a:gd name="T97" fmla="*/ 91 h 518"/>
                <a:gd name="T98" fmla="*/ 473 w 614"/>
                <a:gd name="T99" fmla="*/ 71 h 518"/>
                <a:gd name="T100" fmla="*/ 404 w 614"/>
                <a:gd name="T101" fmla="*/ 77 h 518"/>
                <a:gd name="T102" fmla="*/ 267 w 614"/>
                <a:gd name="T103" fmla="*/ 100 h 518"/>
                <a:gd name="T104" fmla="*/ 419 w 614"/>
                <a:gd name="T105" fmla="*/ 49 h 518"/>
                <a:gd name="T106" fmla="*/ 407 w 614"/>
                <a:gd name="T107" fmla="*/ 42 h 518"/>
                <a:gd name="T108" fmla="*/ 275 w 614"/>
                <a:gd name="T109" fmla="*/ 70 h 518"/>
                <a:gd name="T110" fmla="*/ 259 w 614"/>
                <a:gd name="T111" fmla="*/ 66 h 518"/>
                <a:gd name="T112" fmla="*/ 281 w 614"/>
                <a:gd name="T113" fmla="*/ 43 h 518"/>
                <a:gd name="T114" fmla="*/ 325 w 614"/>
                <a:gd name="T115" fmla="*/ 39 h 518"/>
                <a:gd name="T116" fmla="*/ 348 w 614"/>
                <a:gd name="T117" fmla="*/ 18 h 518"/>
                <a:gd name="T118" fmla="*/ 319 w 614"/>
                <a:gd name="T119" fmla="*/ 15 h 518"/>
                <a:gd name="T120" fmla="*/ 24 w 614"/>
                <a:gd name="T121" fmla="*/ 383 h 518"/>
                <a:gd name="T122" fmla="*/ 610 w 614"/>
                <a:gd name="T123" fmla="*/ 17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4" h="518">
                  <a:moveTo>
                    <a:pt x="285" y="441"/>
                  </a:moveTo>
                  <a:cubicBezTo>
                    <a:pt x="285" y="441"/>
                    <a:pt x="286" y="441"/>
                    <a:pt x="287" y="441"/>
                  </a:cubicBezTo>
                  <a:cubicBezTo>
                    <a:pt x="290" y="441"/>
                    <a:pt x="297" y="441"/>
                    <a:pt x="298" y="443"/>
                  </a:cubicBezTo>
                  <a:cubicBezTo>
                    <a:pt x="296" y="445"/>
                    <a:pt x="295" y="446"/>
                    <a:pt x="294" y="447"/>
                  </a:cubicBezTo>
                  <a:cubicBezTo>
                    <a:pt x="291" y="445"/>
                    <a:pt x="288" y="443"/>
                    <a:pt x="285" y="441"/>
                  </a:cubicBezTo>
                  <a:cubicBezTo>
                    <a:pt x="285" y="441"/>
                    <a:pt x="285" y="441"/>
                    <a:pt x="285" y="441"/>
                  </a:cubicBezTo>
                  <a:moveTo>
                    <a:pt x="292" y="439"/>
                  </a:moveTo>
                  <a:cubicBezTo>
                    <a:pt x="284" y="439"/>
                    <a:pt x="297" y="433"/>
                    <a:pt x="300" y="432"/>
                  </a:cubicBezTo>
                  <a:cubicBezTo>
                    <a:pt x="305" y="431"/>
                    <a:pt x="309" y="429"/>
                    <a:pt x="313" y="428"/>
                  </a:cubicBezTo>
                  <a:cubicBezTo>
                    <a:pt x="310" y="432"/>
                    <a:pt x="306" y="435"/>
                    <a:pt x="302" y="439"/>
                  </a:cubicBezTo>
                  <a:cubicBezTo>
                    <a:pt x="302" y="439"/>
                    <a:pt x="302" y="439"/>
                    <a:pt x="302" y="439"/>
                  </a:cubicBezTo>
                  <a:cubicBezTo>
                    <a:pt x="302" y="439"/>
                    <a:pt x="302" y="439"/>
                    <a:pt x="302" y="439"/>
                  </a:cubicBezTo>
                  <a:cubicBezTo>
                    <a:pt x="299" y="439"/>
                    <a:pt x="298" y="439"/>
                    <a:pt x="297" y="439"/>
                  </a:cubicBezTo>
                  <a:cubicBezTo>
                    <a:pt x="296" y="439"/>
                    <a:pt x="295" y="439"/>
                    <a:pt x="293" y="439"/>
                  </a:cubicBezTo>
                  <a:cubicBezTo>
                    <a:pt x="293" y="439"/>
                    <a:pt x="292" y="439"/>
                    <a:pt x="292" y="439"/>
                  </a:cubicBezTo>
                  <a:moveTo>
                    <a:pt x="274" y="434"/>
                  </a:moveTo>
                  <a:cubicBezTo>
                    <a:pt x="279" y="434"/>
                    <a:pt x="284" y="433"/>
                    <a:pt x="290" y="432"/>
                  </a:cubicBezTo>
                  <a:cubicBezTo>
                    <a:pt x="294" y="431"/>
                    <a:pt x="298" y="429"/>
                    <a:pt x="302" y="428"/>
                  </a:cubicBezTo>
                  <a:cubicBezTo>
                    <a:pt x="302" y="428"/>
                    <a:pt x="312" y="425"/>
                    <a:pt x="313" y="425"/>
                  </a:cubicBezTo>
                  <a:cubicBezTo>
                    <a:pt x="314" y="425"/>
                    <a:pt x="314" y="426"/>
                    <a:pt x="312" y="426"/>
                  </a:cubicBezTo>
                  <a:cubicBezTo>
                    <a:pt x="303" y="430"/>
                    <a:pt x="291" y="431"/>
                    <a:pt x="284" y="440"/>
                  </a:cubicBezTo>
                  <a:cubicBezTo>
                    <a:pt x="284" y="441"/>
                    <a:pt x="284" y="441"/>
                    <a:pt x="284" y="441"/>
                  </a:cubicBezTo>
                  <a:cubicBezTo>
                    <a:pt x="280" y="438"/>
                    <a:pt x="276" y="436"/>
                    <a:pt x="272" y="434"/>
                  </a:cubicBezTo>
                  <a:cubicBezTo>
                    <a:pt x="273" y="434"/>
                    <a:pt x="274" y="434"/>
                    <a:pt x="274" y="434"/>
                  </a:cubicBezTo>
                  <a:moveTo>
                    <a:pt x="274" y="433"/>
                  </a:moveTo>
                  <a:cubicBezTo>
                    <a:pt x="270" y="433"/>
                    <a:pt x="280" y="429"/>
                    <a:pt x="284" y="427"/>
                  </a:cubicBezTo>
                  <a:cubicBezTo>
                    <a:pt x="299" y="422"/>
                    <a:pt x="315" y="418"/>
                    <a:pt x="330" y="411"/>
                  </a:cubicBezTo>
                  <a:cubicBezTo>
                    <a:pt x="326" y="415"/>
                    <a:pt x="321" y="420"/>
                    <a:pt x="317" y="424"/>
                  </a:cubicBezTo>
                  <a:cubicBezTo>
                    <a:pt x="309" y="424"/>
                    <a:pt x="301" y="426"/>
                    <a:pt x="293" y="429"/>
                  </a:cubicBezTo>
                  <a:cubicBezTo>
                    <a:pt x="289" y="430"/>
                    <a:pt x="285" y="431"/>
                    <a:pt x="281" y="432"/>
                  </a:cubicBezTo>
                  <a:cubicBezTo>
                    <a:pt x="277" y="433"/>
                    <a:pt x="275" y="433"/>
                    <a:pt x="274" y="433"/>
                  </a:cubicBezTo>
                  <a:moveTo>
                    <a:pt x="269" y="433"/>
                  </a:moveTo>
                  <a:cubicBezTo>
                    <a:pt x="265" y="431"/>
                    <a:pt x="262" y="429"/>
                    <a:pt x="258" y="427"/>
                  </a:cubicBezTo>
                  <a:cubicBezTo>
                    <a:pt x="268" y="426"/>
                    <a:pt x="277" y="423"/>
                    <a:pt x="287" y="420"/>
                  </a:cubicBezTo>
                  <a:cubicBezTo>
                    <a:pt x="300" y="415"/>
                    <a:pt x="313" y="413"/>
                    <a:pt x="327" y="410"/>
                  </a:cubicBezTo>
                  <a:cubicBezTo>
                    <a:pt x="329" y="409"/>
                    <a:pt x="330" y="409"/>
                    <a:pt x="331" y="409"/>
                  </a:cubicBezTo>
                  <a:cubicBezTo>
                    <a:pt x="333" y="409"/>
                    <a:pt x="319" y="413"/>
                    <a:pt x="319" y="414"/>
                  </a:cubicBezTo>
                  <a:cubicBezTo>
                    <a:pt x="312" y="416"/>
                    <a:pt x="305" y="419"/>
                    <a:pt x="298" y="421"/>
                  </a:cubicBezTo>
                  <a:cubicBezTo>
                    <a:pt x="288" y="424"/>
                    <a:pt x="278" y="426"/>
                    <a:pt x="269" y="432"/>
                  </a:cubicBezTo>
                  <a:cubicBezTo>
                    <a:pt x="269" y="433"/>
                    <a:pt x="269" y="433"/>
                    <a:pt x="269" y="433"/>
                  </a:cubicBezTo>
                  <a:moveTo>
                    <a:pt x="254" y="425"/>
                  </a:moveTo>
                  <a:cubicBezTo>
                    <a:pt x="254" y="425"/>
                    <a:pt x="253" y="425"/>
                    <a:pt x="253" y="425"/>
                  </a:cubicBezTo>
                  <a:cubicBezTo>
                    <a:pt x="249" y="423"/>
                    <a:pt x="245" y="421"/>
                    <a:pt x="242" y="419"/>
                  </a:cubicBezTo>
                  <a:cubicBezTo>
                    <a:pt x="254" y="418"/>
                    <a:pt x="268" y="413"/>
                    <a:pt x="280" y="411"/>
                  </a:cubicBezTo>
                  <a:cubicBezTo>
                    <a:pt x="295" y="408"/>
                    <a:pt x="309" y="405"/>
                    <a:pt x="323" y="403"/>
                  </a:cubicBezTo>
                  <a:cubicBezTo>
                    <a:pt x="319" y="404"/>
                    <a:pt x="315" y="405"/>
                    <a:pt x="311" y="406"/>
                  </a:cubicBezTo>
                  <a:cubicBezTo>
                    <a:pt x="291" y="411"/>
                    <a:pt x="273" y="419"/>
                    <a:pt x="254" y="425"/>
                  </a:cubicBezTo>
                  <a:moveTo>
                    <a:pt x="256" y="426"/>
                  </a:moveTo>
                  <a:cubicBezTo>
                    <a:pt x="256" y="426"/>
                    <a:pt x="256" y="426"/>
                    <a:pt x="256" y="426"/>
                  </a:cubicBezTo>
                  <a:cubicBezTo>
                    <a:pt x="256" y="426"/>
                    <a:pt x="260" y="425"/>
                    <a:pt x="262" y="424"/>
                  </a:cubicBezTo>
                  <a:cubicBezTo>
                    <a:pt x="288" y="415"/>
                    <a:pt x="314" y="408"/>
                    <a:pt x="341" y="400"/>
                  </a:cubicBezTo>
                  <a:cubicBezTo>
                    <a:pt x="339" y="402"/>
                    <a:pt x="337" y="404"/>
                    <a:pt x="335" y="406"/>
                  </a:cubicBezTo>
                  <a:cubicBezTo>
                    <a:pt x="321" y="408"/>
                    <a:pt x="308" y="411"/>
                    <a:pt x="295" y="415"/>
                  </a:cubicBezTo>
                  <a:cubicBezTo>
                    <a:pt x="288" y="417"/>
                    <a:pt x="281" y="420"/>
                    <a:pt x="274" y="422"/>
                  </a:cubicBezTo>
                  <a:cubicBezTo>
                    <a:pt x="271" y="423"/>
                    <a:pt x="268" y="424"/>
                    <a:pt x="265" y="424"/>
                  </a:cubicBezTo>
                  <a:cubicBezTo>
                    <a:pt x="259" y="426"/>
                    <a:pt x="257" y="426"/>
                    <a:pt x="256" y="426"/>
                  </a:cubicBezTo>
                  <a:moveTo>
                    <a:pt x="219" y="406"/>
                  </a:moveTo>
                  <a:cubicBezTo>
                    <a:pt x="237" y="406"/>
                    <a:pt x="257" y="400"/>
                    <a:pt x="274" y="397"/>
                  </a:cubicBezTo>
                  <a:cubicBezTo>
                    <a:pt x="300" y="391"/>
                    <a:pt x="325" y="384"/>
                    <a:pt x="351" y="379"/>
                  </a:cubicBezTo>
                  <a:cubicBezTo>
                    <a:pt x="353" y="379"/>
                    <a:pt x="354" y="378"/>
                    <a:pt x="355" y="378"/>
                  </a:cubicBezTo>
                  <a:cubicBezTo>
                    <a:pt x="352" y="379"/>
                    <a:pt x="350" y="380"/>
                    <a:pt x="347" y="381"/>
                  </a:cubicBezTo>
                  <a:cubicBezTo>
                    <a:pt x="334" y="386"/>
                    <a:pt x="322" y="390"/>
                    <a:pt x="309" y="394"/>
                  </a:cubicBezTo>
                  <a:cubicBezTo>
                    <a:pt x="296" y="398"/>
                    <a:pt x="283" y="402"/>
                    <a:pt x="270" y="406"/>
                  </a:cubicBezTo>
                  <a:cubicBezTo>
                    <a:pt x="259" y="409"/>
                    <a:pt x="247" y="411"/>
                    <a:pt x="236" y="416"/>
                  </a:cubicBezTo>
                  <a:cubicBezTo>
                    <a:pt x="229" y="413"/>
                    <a:pt x="222" y="409"/>
                    <a:pt x="215" y="406"/>
                  </a:cubicBezTo>
                  <a:cubicBezTo>
                    <a:pt x="216" y="406"/>
                    <a:pt x="218" y="406"/>
                    <a:pt x="219" y="406"/>
                  </a:cubicBezTo>
                  <a:moveTo>
                    <a:pt x="239" y="417"/>
                  </a:moveTo>
                  <a:cubicBezTo>
                    <a:pt x="238" y="417"/>
                    <a:pt x="239" y="417"/>
                    <a:pt x="243" y="415"/>
                  </a:cubicBezTo>
                  <a:cubicBezTo>
                    <a:pt x="283" y="402"/>
                    <a:pt x="323" y="393"/>
                    <a:pt x="362" y="377"/>
                  </a:cubicBezTo>
                  <a:cubicBezTo>
                    <a:pt x="356" y="384"/>
                    <a:pt x="350" y="390"/>
                    <a:pt x="344" y="396"/>
                  </a:cubicBezTo>
                  <a:cubicBezTo>
                    <a:pt x="328" y="401"/>
                    <a:pt x="311" y="403"/>
                    <a:pt x="294" y="406"/>
                  </a:cubicBezTo>
                  <a:cubicBezTo>
                    <a:pt x="285" y="408"/>
                    <a:pt x="275" y="410"/>
                    <a:pt x="265" y="411"/>
                  </a:cubicBezTo>
                  <a:cubicBezTo>
                    <a:pt x="261" y="412"/>
                    <a:pt x="258" y="413"/>
                    <a:pt x="254" y="414"/>
                  </a:cubicBezTo>
                  <a:cubicBezTo>
                    <a:pt x="252" y="415"/>
                    <a:pt x="241" y="417"/>
                    <a:pt x="239" y="417"/>
                  </a:cubicBezTo>
                  <a:moveTo>
                    <a:pt x="286" y="508"/>
                  </a:moveTo>
                  <a:cubicBezTo>
                    <a:pt x="243" y="491"/>
                    <a:pt x="201" y="467"/>
                    <a:pt x="160" y="447"/>
                  </a:cubicBezTo>
                  <a:cubicBezTo>
                    <a:pt x="131" y="433"/>
                    <a:pt x="102" y="418"/>
                    <a:pt x="74" y="403"/>
                  </a:cubicBezTo>
                  <a:cubicBezTo>
                    <a:pt x="59" y="395"/>
                    <a:pt x="42" y="388"/>
                    <a:pt x="29" y="378"/>
                  </a:cubicBezTo>
                  <a:cubicBezTo>
                    <a:pt x="28" y="377"/>
                    <a:pt x="28" y="377"/>
                    <a:pt x="28" y="377"/>
                  </a:cubicBezTo>
                  <a:cubicBezTo>
                    <a:pt x="28" y="377"/>
                    <a:pt x="28" y="376"/>
                    <a:pt x="27" y="376"/>
                  </a:cubicBezTo>
                  <a:cubicBezTo>
                    <a:pt x="38" y="382"/>
                    <a:pt x="50" y="386"/>
                    <a:pt x="60" y="391"/>
                  </a:cubicBezTo>
                  <a:cubicBezTo>
                    <a:pt x="89" y="405"/>
                    <a:pt x="118" y="419"/>
                    <a:pt x="147" y="433"/>
                  </a:cubicBezTo>
                  <a:cubicBezTo>
                    <a:pt x="176" y="447"/>
                    <a:pt x="206" y="461"/>
                    <a:pt x="235" y="476"/>
                  </a:cubicBezTo>
                  <a:cubicBezTo>
                    <a:pt x="250" y="483"/>
                    <a:pt x="267" y="489"/>
                    <a:pt x="281" y="499"/>
                  </a:cubicBezTo>
                  <a:cubicBezTo>
                    <a:pt x="281" y="499"/>
                    <a:pt x="282" y="499"/>
                    <a:pt x="282" y="499"/>
                  </a:cubicBezTo>
                  <a:cubicBezTo>
                    <a:pt x="283" y="502"/>
                    <a:pt x="284" y="505"/>
                    <a:pt x="286" y="508"/>
                  </a:cubicBezTo>
                  <a:moveTo>
                    <a:pt x="188" y="392"/>
                  </a:moveTo>
                  <a:cubicBezTo>
                    <a:pt x="184" y="390"/>
                    <a:pt x="179" y="388"/>
                    <a:pt x="174" y="385"/>
                  </a:cubicBezTo>
                  <a:cubicBezTo>
                    <a:pt x="212" y="377"/>
                    <a:pt x="251" y="373"/>
                    <a:pt x="288" y="365"/>
                  </a:cubicBezTo>
                  <a:cubicBezTo>
                    <a:pt x="294" y="364"/>
                    <a:pt x="299" y="363"/>
                    <a:pt x="304" y="361"/>
                  </a:cubicBezTo>
                  <a:cubicBezTo>
                    <a:pt x="299" y="363"/>
                    <a:pt x="294" y="364"/>
                    <a:pt x="289" y="366"/>
                  </a:cubicBezTo>
                  <a:cubicBezTo>
                    <a:pt x="269" y="371"/>
                    <a:pt x="249" y="375"/>
                    <a:pt x="229" y="380"/>
                  </a:cubicBezTo>
                  <a:cubicBezTo>
                    <a:pt x="221" y="382"/>
                    <a:pt x="213" y="385"/>
                    <a:pt x="206" y="386"/>
                  </a:cubicBezTo>
                  <a:cubicBezTo>
                    <a:pt x="200" y="388"/>
                    <a:pt x="193" y="389"/>
                    <a:pt x="188" y="392"/>
                  </a:cubicBezTo>
                  <a:moveTo>
                    <a:pt x="211" y="403"/>
                  </a:moveTo>
                  <a:cubicBezTo>
                    <a:pt x="205" y="400"/>
                    <a:pt x="199" y="397"/>
                    <a:pt x="192" y="394"/>
                  </a:cubicBezTo>
                  <a:cubicBezTo>
                    <a:pt x="223" y="392"/>
                    <a:pt x="253" y="385"/>
                    <a:pt x="283" y="379"/>
                  </a:cubicBezTo>
                  <a:cubicBezTo>
                    <a:pt x="314" y="372"/>
                    <a:pt x="344" y="367"/>
                    <a:pt x="374" y="359"/>
                  </a:cubicBezTo>
                  <a:cubicBezTo>
                    <a:pt x="370" y="360"/>
                    <a:pt x="365" y="362"/>
                    <a:pt x="361" y="363"/>
                  </a:cubicBezTo>
                  <a:cubicBezTo>
                    <a:pt x="354" y="365"/>
                    <a:pt x="347" y="367"/>
                    <a:pt x="340" y="368"/>
                  </a:cubicBezTo>
                  <a:cubicBezTo>
                    <a:pt x="326" y="372"/>
                    <a:pt x="311" y="375"/>
                    <a:pt x="296" y="378"/>
                  </a:cubicBezTo>
                  <a:cubicBezTo>
                    <a:pt x="280" y="381"/>
                    <a:pt x="266" y="387"/>
                    <a:pt x="250" y="392"/>
                  </a:cubicBezTo>
                  <a:cubicBezTo>
                    <a:pt x="237" y="397"/>
                    <a:pt x="223" y="397"/>
                    <a:pt x="211" y="403"/>
                  </a:cubicBezTo>
                  <a:moveTo>
                    <a:pt x="216" y="404"/>
                  </a:moveTo>
                  <a:cubicBezTo>
                    <a:pt x="211" y="404"/>
                    <a:pt x="227" y="400"/>
                    <a:pt x="230" y="400"/>
                  </a:cubicBezTo>
                  <a:cubicBezTo>
                    <a:pt x="257" y="394"/>
                    <a:pt x="283" y="383"/>
                    <a:pt x="311" y="377"/>
                  </a:cubicBezTo>
                  <a:cubicBezTo>
                    <a:pt x="334" y="373"/>
                    <a:pt x="359" y="369"/>
                    <a:pt x="380" y="358"/>
                  </a:cubicBezTo>
                  <a:cubicBezTo>
                    <a:pt x="375" y="363"/>
                    <a:pt x="370" y="368"/>
                    <a:pt x="366" y="373"/>
                  </a:cubicBezTo>
                  <a:cubicBezTo>
                    <a:pt x="338" y="381"/>
                    <a:pt x="310" y="386"/>
                    <a:pt x="283" y="392"/>
                  </a:cubicBezTo>
                  <a:cubicBezTo>
                    <a:pt x="269" y="396"/>
                    <a:pt x="255" y="398"/>
                    <a:pt x="242" y="400"/>
                  </a:cubicBezTo>
                  <a:cubicBezTo>
                    <a:pt x="234" y="402"/>
                    <a:pt x="226" y="403"/>
                    <a:pt x="218" y="404"/>
                  </a:cubicBezTo>
                  <a:cubicBezTo>
                    <a:pt x="217" y="404"/>
                    <a:pt x="217" y="404"/>
                    <a:pt x="216" y="404"/>
                  </a:cubicBezTo>
                  <a:moveTo>
                    <a:pt x="281" y="491"/>
                  </a:moveTo>
                  <a:cubicBezTo>
                    <a:pt x="269" y="483"/>
                    <a:pt x="255" y="478"/>
                    <a:pt x="243" y="472"/>
                  </a:cubicBezTo>
                  <a:cubicBezTo>
                    <a:pt x="214" y="458"/>
                    <a:pt x="185" y="444"/>
                    <a:pt x="155" y="430"/>
                  </a:cubicBezTo>
                  <a:cubicBezTo>
                    <a:pt x="126" y="416"/>
                    <a:pt x="97" y="401"/>
                    <a:pt x="67" y="387"/>
                  </a:cubicBezTo>
                  <a:cubicBezTo>
                    <a:pt x="54" y="381"/>
                    <a:pt x="34" y="374"/>
                    <a:pt x="23" y="365"/>
                  </a:cubicBezTo>
                  <a:cubicBezTo>
                    <a:pt x="23" y="364"/>
                    <a:pt x="23" y="364"/>
                    <a:pt x="22" y="364"/>
                  </a:cubicBezTo>
                  <a:cubicBezTo>
                    <a:pt x="22" y="360"/>
                    <a:pt x="21" y="356"/>
                    <a:pt x="22" y="351"/>
                  </a:cubicBezTo>
                  <a:cubicBezTo>
                    <a:pt x="61" y="375"/>
                    <a:pt x="103" y="394"/>
                    <a:pt x="144" y="414"/>
                  </a:cubicBezTo>
                  <a:cubicBezTo>
                    <a:pt x="190" y="436"/>
                    <a:pt x="237" y="456"/>
                    <a:pt x="282" y="480"/>
                  </a:cubicBezTo>
                  <a:cubicBezTo>
                    <a:pt x="281" y="483"/>
                    <a:pt x="281" y="487"/>
                    <a:pt x="281" y="491"/>
                  </a:cubicBezTo>
                  <a:moveTo>
                    <a:pt x="130" y="364"/>
                  </a:moveTo>
                  <a:cubicBezTo>
                    <a:pt x="130" y="364"/>
                    <a:pt x="130" y="364"/>
                    <a:pt x="130" y="364"/>
                  </a:cubicBezTo>
                  <a:cubicBezTo>
                    <a:pt x="135" y="361"/>
                    <a:pt x="140" y="358"/>
                    <a:pt x="145" y="357"/>
                  </a:cubicBezTo>
                  <a:cubicBezTo>
                    <a:pt x="154" y="353"/>
                    <a:pt x="163" y="351"/>
                    <a:pt x="173" y="350"/>
                  </a:cubicBezTo>
                  <a:cubicBezTo>
                    <a:pt x="171" y="350"/>
                    <a:pt x="169" y="351"/>
                    <a:pt x="166" y="352"/>
                  </a:cubicBezTo>
                  <a:cubicBezTo>
                    <a:pt x="157" y="354"/>
                    <a:pt x="148" y="358"/>
                    <a:pt x="139" y="361"/>
                  </a:cubicBezTo>
                  <a:cubicBezTo>
                    <a:pt x="136" y="362"/>
                    <a:pt x="133" y="362"/>
                    <a:pt x="130" y="364"/>
                  </a:cubicBezTo>
                  <a:moveTo>
                    <a:pt x="191" y="393"/>
                  </a:moveTo>
                  <a:cubicBezTo>
                    <a:pt x="190" y="393"/>
                    <a:pt x="191" y="393"/>
                    <a:pt x="196" y="391"/>
                  </a:cubicBezTo>
                  <a:cubicBezTo>
                    <a:pt x="199" y="390"/>
                    <a:pt x="203" y="389"/>
                    <a:pt x="206" y="388"/>
                  </a:cubicBezTo>
                  <a:cubicBezTo>
                    <a:pt x="241" y="381"/>
                    <a:pt x="276" y="372"/>
                    <a:pt x="310" y="362"/>
                  </a:cubicBezTo>
                  <a:cubicBezTo>
                    <a:pt x="339" y="354"/>
                    <a:pt x="371" y="349"/>
                    <a:pt x="399" y="337"/>
                  </a:cubicBezTo>
                  <a:cubicBezTo>
                    <a:pt x="394" y="342"/>
                    <a:pt x="389" y="348"/>
                    <a:pt x="383" y="354"/>
                  </a:cubicBezTo>
                  <a:cubicBezTo>
                    <a:pt x="383" y="354"/>
                    <a:pt x="383" y="354"/>
                    <a:pt x="383" y="354"/>
                  </a:cubicBezTo>
                  <a:cubicBezTo>
                    <a:pt x="350" y="363"/>
                    <a:pt x="316" y="370"/>
                    <a:pt x="283" y="377"/>
                  </a:cubicBezTo>
                  <a:cubicBezTo>
                    <a:pt x="264" y="381"/>
                    <a:pt x="246" y="385"/>
                    <a:pt x="228" y="388"/>
                  </a:cubicBezTo>
                  <a:cubicBezTo>
                    <a:pt x="218" y="390"/>
                    <a:pt x="208" y="391"/>
                    <a:pt x="198" y="392"/>
                  </a:cubicBezTo>
                  <a:cubicBezTo>
                    <a:pt x="197" y="392"/>
                    <a:pt x="192" y="393"/>
                    <a:pt x="191" y="393"/>
                  </a:cubicBezTo>
                  <a:moveTo>
                    <a:pt x="171" y="383"/>
                  </a:moveTo>
                  <a:cubicBezTo>
                    <a:pt x="170" y="383"/>
                    <a:pt x="168" y="382"/>
                    <a:pt x="167" y="382"/>
                  </a:cubicBezTo>
                  <a:cubicBezTo>
                    <a:pt x="163" y="379"/>
                    <a:pt x="158" y="377"/>
                    <a:pt x="154" y="375"/>
                  </a:cubicBezTo>
                  <a:cubicBezTo>
                    <a:pt x="173" y="373"/>
                    <a:pt x="190" y="368"/>
                    <a:pt x="209" y="363"/>
                  </a:cubicBezTo>
                  <a:cubicBezTo>
                    <a:pt x="231" y="358"/>
                    <a:pt x="254" y="353"/>
                    <a:pt x="277" y="347"/>
                  </a:cubicBezTo>
                  <a:cubicBezTo>
                    <a:pt x="293" y="344"/>
                    <a:pt x="308" y="340"/>
                    <a:pt x="323" y="336"/>
                  </a:cubicBezTo>
                  <a:cubicBezTo>
                    <a:pt x="317" y="338"/>
                    <a:pt x="310" y="340"/>
                    <a:pt x="304" y="342"/>
                  </a:cubicBezTo>
                  <a:cubicBezTo>
                    <a:pt x="281" y="349"/>
                    <a:pt x="258" y="355"/>
                    <a:pt x="235" y="362"/>
                  </a:cubicBezTo>
                  <a:cubicBezTo>
                    <a:pt x="215" y="369"/>
                    <a:pt x="195" y="376"/>
                    <a:pt x="175" y="382"/>
                  </a:cubicBezTo>
                  <a:cubicBezTo>
                    <a:pt x="175" y="382"/>
                    <a:pt x="175" y="382"/>
                    <a:pt x="175" y="382"/>
                  </a:cubicBezTo>
                  <a:cubicBezTo>
                    <a:pt x="174" y="382"/>
                    <a:pt x="173" y="382"/>
                    <a:pt x="173" y="383"/>
                  </a:cubicBezTo>
                  <a:cubicBezTo>
                    <a:pt x="172" y="383"/>
                    <a:pt x="171" y="383"/>
                    <a:pt x="171" y="383"/>
                  </a:cubicBezTo>
                  <a:moveTo>
                    <a:pt x="284" y="473"/>
                  </a:moveTo>
                  <a:cubicBezTo>
                    <a:pt x="239" y="450"/>
                    <a:pt x="192" y="429"/>
                    <a:pt x="147" y="408"/>
                  </a:cubicBezTo>
                  <a:cubicBezTo>
                    <a:pt x="105" y="388"/>
                    <a:pt x="62" y="368"/>
                    <a:pt x="23" y="344"/>
                  </a:cubicBezTo>
                  <a:cubicBezTo>
                    <a:pt x="24" y="341"/>
                    <a:pt x="25" y="338"/>
                    <a:pt x="25" y="335"/>
                  </a:cubicBezTo>
                  <a:cubicBezTo>
                    <a:pt x="26" y="335"/>
                    <a:pt x="26" y="335"/>
                    <a:pt x="26" y="335"/>
                  </a:cubicBezTo>
                  <a:cubicBezTo>
                    <a:pt x="53" y="344"/>
                    <a:pt x="79" y="361"/>
                    <a:pt x="104" y="375"/>
                  </a:cubicBezTo>
                  <a:cubicBezTo>
                    <a:pt x="121" y="384"/>
                    <a:pt x="140" y="392"/>
                    <a:pt x="158" y="401"/>
                  </a:cubicBezTo>
                  <a:cubicBezTo>
                    <a:pt x="185" y="415"/>
                    <a:pt x="212" y="428"/>
                    <a:pt x="240" y="442"/>
                  </a:cubicBezTo>
                  <a:cubicBezTo>
                    <a:pt x="255" y="449"/>
                    <a:pt x="270" y="458"/>
                    <a:pt x="286" y="464"/>
                  </a:cubicBezTo>
                  <a:cubicBezTo>
                    <a:pt x="285" y="467"/>
                    <a:pt x="284" y="470"/>
                    <a:pt x="284" y="473"/>
                  </a:cubicBezTo>
                  <a:moveTo>
                    <a:pt x="15" y="358"/>
                  </a:moveTo>
                  <a:cubicBezTo>
                    <a:pt x="13" y="347"/>
                    <a:pt x="15" y="333"/>
                    <a:pt x="22" y="325"/>
                  </a:cubicBezTo>
                  <a:cubicBezTo>
                    <a:pt x="18" y="335"/>
                    <a:pt x="15" y="347"/>
                    <a:pt x="15" y="358"/>
                  </a:cubicBezTo>
                  <a:moveTo>
                    <a:pt x="288" y="458"/>
                  </a:moveTo>
                  <a:cubicBezTo>
                    <a:pt x="272" y="452"/>
                    <a:pt x="256" y="442"/>
                    <a:pt x="241" y="435"/>
                  </a:cubicBezTo>
                  <a:cubicBezTo>
                    <a:pt x="213" y="421"/>
                    <a:pt x="186" y="408"/>
                    <a:pt x="159" y="394"/>
                  </a:cubicBezTo>
                  <a:cubicBezTo>
                    <a:pt x="141" y="385"/>
                    <a:pt x="123" y="377"/>
                    <a:pt x="105" y="368"/>
                  </a:cubicBezTo>
                  <a:cubicBezTo>
                    <a:pt x="80" y="354"/>
                    <a:pt x="55" y="337"/>
                    <a:pt x="28" y="328"/>
                  </a:cubicBezTo>
                  <a:cubicBezTo>
                    <a:pt x="28" y="328"/>
                    <a:pt x="28" y="328"/>
                    <a:pt x="28" y="328"/>
                  </a:cubicBezTo>
                  <a:cubicBezTo>
                    <a:pt x="29" y="326"/>
                    <a:pt x="29" y="323"/>
                    <a:pt x="30" y="321"/>
                  </a:cubicBezTo>
                  <a:cubicBezTo>
                    <a:pt x="73" y="345"/>
                    <a:pt x="118" y="365"/>
                    <a:pt x="161" y="386"/>
                  </a:cubicBezTo>
                  <a:cubicBezTo>
                    <a:pt x="189" y="400"/>
                    <a:pt x="217" y="414"/>
                    <a:pt x="245" y="428"/>
                  </a:cubicBezTo>
                  <a:cubicBezTo>
                    <a:pt x="259" y="436"/>
                    <a:pt x="277" y="442"/>
                    <a:pt x="290" y="453"/>
                  </a:cubicBezTo>
                  <a:cubicBezTo>
                    <a:pt x="289" y="454"/>
                    <a:pt x="289" y="456"/>
                    <a:pt x="288" y="458"/>
                  </a:cubicBezTo>
                  <a:moveTo>
                    <a:pt x="422" y="310"/>
                  </a:moveTo>
                  <a:cubicBezTo>
                    <a:pt x="422" y="310"/>
                    <a:pt x="423" y="310"/>
                    <a:pt x="423" y="310"/>
                  </a:cubicBezTo>
                  <a:cubicBezTo>
                    <a:pt x="417" y="317"/>
                    <a:pt x="410" y="325"/>
                    <a:pt x="403" y="333"/>
                  </a:cubicBezTo>
                  <a:cubicBezTo>
                    <a:pt x="402" y="333"/>
                    <a:pt x="401" y="333"/>
                    <a:pt x="400" y="334"/>
                  </a:cubicBezTo>
                  <a:cubicBezTo>
                    <a:pt x="400" y="333"/>
                    <a:pt x="399" y="333"/>
                    <a:pt x="399" y="333"/>
                  </a:cubicBezTo>
                  <a:cubicBezTo>
                    <a:pt x="397" y="333"/>
                    <a:pt x="396" y="334"/>
                    <a:pt x="394" y="336"/>
                  </a:cubicBezTo>
                  <a:cubicBezTo>
                    <a:pt x="381" y="341"/>
                    <a:pt x="367" y="345"/>
                    <a:pt x="354" y="348"/>
                  </a:cubicBezTo>
                  <a:cubicBezTo>
                    <a:pt x="353" y="349"/>
                    <a:pt x="353" y="349"/>
                    <a:pt x="352" y="349"/>
                  </a:cubicBezTo>
                  <a:cubicBezTo>
                    <a:pt x="350" y="349"/>
                    <a:pt x="348" y="350"/>
                    <a:pt x="345" y="350"/>
                  </a:cubicBezTo>
                  <a:cubicBezTo>
                    <a:pt x="326" y="355"/>
                    <a:pt x="307" y="359"/>
                    <a:pt x="288" y="363"/>
                  </a:cubicBezTo>
                  <a:cubicBezTo>
                    <a:pt x="266" y="367"/>
                    <a:pt x="244" y="371"/>
                    <a:pt x="223" y="374"/>
                  </a:cubicBezTo>
                  <a:cubicBezTo>
                    <a:pt x="213" y="376"/>
                    <a:pt x="202" y="378"/>
                    <a:pt x="192" y="380"/>
                  </a:cubicBezTo>
                  <a:cubicBezTo>
                    <a:pt x="191" y="380"/>
                    <a:pt x="189" y="380"/>
                    <a:pt x="188" y="380"/>
                  </a:cubicBezTo>
                  <a:cubicBezTo>
                    <a:pt x="227" y="368"/>
                    <a:pt x="265" y="356"/>
                    <a:pt x="304" y="344"/>
                  </a:cubicBezTo>
                  <a:cubicBezTo>
                    <a:pt x="322" y="339"/>
                    <a:pt x="339" y="333"/>
                    <a:pt x="356" y="328"/>
                  </a:cubicBezTo>
                  <a:cubicBezTo>
                    <a:pt x="368" y="325"/>
                    <a:pt x="381" y="321"/>
                    <a:pt x="393" y="318"/>
                  </a:cubicBezTo>
                  <a:cubicBezTo>
                    <a:pt x="402" y="315"/>
                    <a:pt x="411" y="313"/>
                    <a:pt x="421" y="310"/>
                  </a:cubicBezTo>
                  <a:cubicBezTo>
                    <a:pt x="421" y="310"/>
                    <a:pt x="421" y="310"/>
                    <a:pt x="422" y="310"/>
                  </a:cubicBezTo>
                  <a:moveTo>
                    <a:pt x="151" y="374"/>
                  </a:moveTo>
                  <a:cubicBezTo>
                    <a:pt x="145" y="371"/>
                    <a:pt x="138" y="368"/>
                    <a:pt x="132" y="365"/>
                  </a:cubicBezTo>
                  <a:cubicBezTo>
                    <a:pt x="149" y="360"/>
                    <a:pt x="165" y="354"/>
                    <a:pt x="181" y="350"/>
                  </a:cubicBezTo>
                  <a:cubicBezTo>
                    <a:pt x="185" y="349"/>
                    <a:pt x="188" y="348"/>
                    <a:pt x="191" y="347"/>
                  </a:cubicBezTo>
                  <a:cubicBezTo>
                    <a:pt x="192" y="347"/>
                    <a:pt x="192" y="347"/>
                    <a:pt x="192" y="347"/>
                  </a:cubicBezTo>
                  <a:cubicBezTo>
                    <a:pt x="213" y="344"/>
                    <a:pt x="234" y="339"/>
                    <a:pt x="254" y="335"/>
                  </a:cubicBezTo>
                  <a:cubicBezTo>
                    <a:pt x="296" y="325"/>
                    <a:pt x="337" y="317"/>
                    <a:pt x="378" y="307"/>
                  </a:cubicBezTo>
                  <a:cubicBezTo>
                    <a:pt x="380" y="307"/>
                    <a:pt x="382" y="306"/>
                    <a:pt x="383" y="306"/>
                  </a:cubicBezTo>
                  <a:cubicBezTo>
                    <a:pt x="308" y="330"/>
                    <a:pt x="229" y="345"/>
                    <a:pt x="155" y="372"/>
                  </a:cubicBezTo>
                  <a:cubicBezTo>
                    <a:pt x="153" y="373"/>
                    <a:pt x="152" y="373"/>
                    <a:pt x="151" y="374"/>
                  </a:cubicBezTo>
                  <a:moveTo>
                    <a:pt x="87" y="343"/>
                  </a:moveTo>
                  <a:cubicBezTo>
                    <a:pt x="82" y="341"/>
                    <a:pt x="77" y="338"/>
                    <a:pt x="72" y="336"/>
                  </a:cubicBezTo>
                  <a:cubicBezTo>
                    <a:pt x="131" y="329"/>
                    <a:pt x="189" y="312"/>
                    <a:pt x="246" y="297"/>
                  </a:cubicBezTo>
                  <a:cubicBezTo>
                    <a:pt x="227" y="303"/>
                    <a:pt x="207" y="309"/>
                    <a:pt x="187" y="314"/>
                  </a:cubicBezTo>
                  <a:cubicBezTo>
                    <a:pt x="156" y="322"/>
                    <a:pt x="125" y="332"/>
                    <a:pt x="94" y="341"/>
                  </a:cubicBezTo>
                  <a:cubicBezTo>
                    <a:pt x="94" y="341"/>
                    <a:pt x="93" y="341"/>
                    <a:pt x="93" y="341"/>
                  </a:cubicBezTo>
                  <a:cubicBezTo>
                    <a:pt x="91" y="341"/>
                    <a:pt x="90" y="342"/>
                    <a:pt x="89" y="343"/>
                  </a:cubicBezTo>
                  <a:cubicBezTo>
                    <a:pt x="89" y="343"/>
                    <a:pt x="88" y="343"/>
                    <a:pt x="87" y="343"/>
                  </a:cubicBezTo>
                  <a:moveTo>
                    <a:pt x="156" y="373"/>
                  </a:moveTo>
                  <a:cubicBezTo>
                    <a:pt x="154" y="373"/>
                    <a:pt x="166" y="370"/>
                    <a:pt x="168" y="370"/>
                  </a:cubicBezTo>
                  <a:cubicBezTo>
                    <a:pt x="216" y="355"/>
                    <a:pt x="265" y="343"/>
                    <a:pt x="313" y="329"/>
                  </a:cubicBezTo>
                  <a:cubicBezTo>
                    <a:pt x="337" y="322"/>
                    <a:pt x="362" y="315"/>
                    <a:pt x="386" y="307"/>
                  </a:cubicBezTo>
                  <a:cubicBezTo>
                    <a:pt x="404" y="301"/>
                    <a:pt x="423" y="297"/>
                    <a:pt x="440" y="290"/>
                  </a:cubicBezTo>
                  <a:cubicBezTo>
                    <a:pt x="441" y="290"/>
                    <a:pt x="441" y="289"/>
                    <a:pt x="442" y="289"/>
                  </a:cubicBezTo>
                  <a:cubicBezTo>
                    <a:pt x="437" y="295"/>
                    <a:pt x="432" y="300"/>
                    <a:pt x="427" y="305"/>
                  </a:cubicBezTo>
                  <a:cubicBezTo>
                    <a:pt x="414" y="310"/>
                    <a:pt x="400" y="314"/>
                    <a:pt x="387" y="318"/>
                  </a:cubicBezTo>
                  <a:cubicBezTo>
                    <a:pt x="382" y="319"/>
                    <a:pt x="377" y="320"/>
                    <a:pt x="372" y="321"/>
                  </a:cubicBezTo>
                  <a:cubicBezTo>
                    <a:pt x="367" y="323"/>
                    <a:pt x="362" y="324"/>
                    <a:pt x="357" y="326"/>
                  </a:cubicBezTo>
                  <a:cubicBezTo>
                    <a:pt x="333" y="332"/>
                    <a:pt x="310" y="337"/>
                    <a:pt x="287" y="343"/>
                  </a:cubicBezTo>
                  <a:cubicBezTo>
                    <a:pt x="262" y="349"/>
                    <a:pt x="238" y="355"/>
                    <a:pt x="213" y="360"/>
                  </a:cubicBezTo>
                  <a:cubicBezTo>
                    <a:pt x="202" y="363"/>
                    <a:pt x="190" y="366"/>
                    <a:pt x="179" y="369"/>
                  </a:cubicBezTo>
                  <a:cubicBezTo>
                    <a:pt x="173" y="370"/>
                    <a:pt x="166" y="372"/>
                    <a:pt x="160" y="373"/>
                  </a:cubicBezTo>
                  <a:cubicBezTo>
                    <a:pt x="158" y="373"/>
                    <a:pt x="156" y="373"/>
                    <a:pt x="156" y="373"/>
                  </a:cubicBezTo>
                  <a:moveTo>
                    <a:pt x="128" y="363"/>
                  </a:moveTo>
                  <a:cubicBezTo>
                    <a:pt x="122" y="360"/>
                    <a:pt x="116" y="357"/>
                    <a:pt x="110" y="354"/>
                  </a:cubicBezTo>
                  <a:cubicBezTo>
                    <a:pt x="120" y="353"/>
                    <a:pt x="129" y="350"/>
                    <a:pt x="138" y="347"/>
                  </a:cubicBezTo>
                  <a:cubicBezTo>
                    <a:pt x="152" y="343"/>
                    <a:pt x="168" y="342"/>
                    <a:pt x="182" y="338"/>
                  </a:cubicBezTo>
                  <a:cubicBezTo>
                    <a:pt x="213" y="330"/>
                    <a:pt x="244" y="320"/>
                    <a:pt x="275" y="311"/>
                  </a:cubicBezTo>
                  <a:cubicBezTo>
                    <a:pt x="325" y="296"/>
                    <a:pt x="377" y="288"/>
                    <a:pt x="428" y="276"/>
                  </a:cubicBezTo>
                  <a:cubicBezTo>
                    <a:pt x="421" y="279"/>
                    <a:pt x="415" y="281"/>
                    <a:pt x="408" y="283"/>
                  </a:cubicBezTo>
                  <a:cubicBezTo>
                    <a:pt x="388" y="289"/>
                    <a:pt x="366" y="294"/>
                    <a:pt x="345" y="299"/>
                  </a:cubicBezTo>
                  <a:cubicBezTo>
                    <a:pt x="305" y="310"/>
                    <a:pt x="264" y="322"/>
                    <a:pt x="225" y="335"/>
                  </a:cubicBezTo>
                  <a:cubicBezTo>
                    <a:pt x="213" y="338"/>
                    <a:pt x="201" y="342"/>
                    <a:pt x="189" y="345"/>
                  </a:cubicBezTo>
                  <a:cubicBezTo>
                    <a:pt x="188" y="346"/>
                    <a:pt x="188" y="346"/>
                    <a:pt x="188" y="346"/>
                  </a:cubicBezTo>
                  <a:cubicBezTo>
                    <a:pt x="167" y="349"/>
                    <a:pt x="146" y="352"/>
                    <a:pt x="128" y="363"/>
                  </a:cubicBezTo>
                  <a:moveTo>
                    <a:pt x="106" y="352"/>
                  </a:moveTo>
                  <a:cubicBezTo>
                    <a:pt x="101" y="350"/>
                    <a:pt x="96" y="348"/>
                    <a:pt x="91" y="345"/>
                  </a:cubicBezTo>
                  <a:cubicBezTo>
                    <a:pt x="119" y="341"/>
                    <a:pt x="145" y="333"/>
                    <a:pt x="172" y="327"/>
                  </a:cubicBezTo>
                  <a:cubicBezTo>
                    <a:pt x="204" y="320"/>
                    <a:pt x="235" y="311"/>
                    <a:pt x="266" y="302"/>
                  </a:cubicBezTo>
                  <a:cubicBezTo>
                    <a:pt x="314" y="288"/>
                    <a:pt x="364" y="280"/>
                    <a:pt x="414" y="270"/>
                  </a:cubicBezTo>
                  <a:cubicBezTo>
                    <a:pt x="407" y="272"/>
                    <a:pt x="400" y="274"/>
                    <a:pt x="394" y="275"/>
                  </a:cubicBezTo>
                  <a:cubicBezTo>
                    <a:pt x="363" y="283"/>
                    <a:pt x="331" y="288"/>
                    <a:pt x="300" y="295"/>
                  </a:cubicBezTo>
                  <a:cubicBezTo>
                    <a:pt x="234" y="311"/>
                    <a:pt x="171" y="335"/>
                    <a:pt x="106" y="352"/>
                  </a:cubicBezTo>
                  <a:moveTo>
                    <a:pt x="457" y="269"/>
                  </a:moveTo>
                  <a:cubicBezTo>
                    <a:pt x="458" y="269"/>
                    <a:pt x="459" y="269"/>
                    <a:pt x="459" y="268"/>
                  </a:cubicBezTo>
                  <a:cubicBezTo>
                    <a:pt x="460" y="268"/>
                    <a:pt x="460" y="268"/>
                    <a:pt x="461" y="268"/>
                  </a:cubicBezTo>
                  <a:cubicBezTo>
                    <a:pt x="456" y="273"/>
                    <a:pt x="451" y="279"/>
                    <a:pt x="446" y="285"/>
                  </a:cubicBezTo>
                  <a:cubicBezTo>
                    <a:pt x="391" y="307"/>
                    <a:pt x="331" y="315"/>
                    <a:pt x="274" y="328"/>
                  </a:cubicBezTo>
                  <a:cubicBezTo>
                    <a:pt x="252" y="333"/>
                    <a:pt x="229" y="338"/>
                    <a:pt x="207" y="342"/>
                  </a:cubicBezTo>
                  <a:cubicBezTo>
                    <a:pt x="219" y="338"/>
                    <a:pt x="232" y="334"/>
                    <a:pt x="244" y="330"/>
                  </a:cubicBezTo>
                  <a:cubicBezTo>
                    <a:pt x="284" y="318"/>
                    <a:pt x="325" y="306"/>
                    <a:pt x="365" y="296"/>
                  </a:cubicBezTo>
                  <a:cubicBezTo>
                    <a:pt x="385" y="292"/>
                    <a:pt x="404" y="287"/>
                    <a:pt x="423" y="280"/>
                  </a:cubicBezTo>
                  <a:cubicBezTo>
                    <a:pt x="432" y="278"/>
                    <a:pt x="440" y="274"/>
                    <a:pt x="449" y="271"/>
                  </a:cubicBezTo>
                  <a:cubicBezTo>
                    <a:pt x="451" y="271"/>
                    <a:pt x="453" y="270"/>
                    <a:pt x="456" y="269"/>
                  </a:cubicBezTo>
                  <a:cubicBezTo>
                    <a:pt x="456" y="269"/>
                    <a:pt x="456" y="269"/>
                    <a:pt x="457" y="269"/>
                  </a:cubicBezTo>
                  <a:moveTo>
                    <a:pt x="50" y="324"/>
                  </a:moveTo>
                  <a:cubicBezTo>
                    <a:pt x="45" y="321"/>
                    <a:pt x="39" y="318"/>
                    <a:pt x="34" y="315"/>
                  </a:cubicBezTo>
                  <a:cubicBezTo>
                    <a:pt x="49" y="314"/>
                    <a:pt x="64" y="309"/>
                    <a:pt x="79" y="304"/>
                  </a:cubicBezTo>
                  <a:cubicBezTo>
                    <a:pt x="99" y="296"/>
                    <a:pt x="120" y="291"/>
                    <a:pt x="141" y="287"/>
                  </a:cubicBezTo>
                  <a:cubicBezTo>
                    <a:pt x="180" y="279"/>
                    <a:pt x="219" y="273"/>
                    <a:pt x="257" y="266"/>
                  </a:cubicBezTo>
                  <a:cubicBezTo>
                    <a:pt x="227" y="274"/>
                    <a:pt x="198" y="283"/>
                    <a:pt x="168" y="291"/>
                  </a:cubicBezTo>
                  <a:cubicBezTo>
                    <a:pt x="149" y="296"/>
                    <a:pt x="129" y="302"/>
                    <a:pt x="110" y="307"/>
                  </a:cubicBezTo>
                  <a:cubicBezTo>
                    <a:pt x="92" y="313"/>
                    <a:pt x="72" y="315"/>
                    <a:pt x="54" y="323"/>
                  </a:cubicBezTo>
                  <a:cubicBezTo>
                    <a:pt x="53" y="323"/>
                    <a:pt x="51" y="324"/>
                    <a:pt x="50" y="324"/>
                  </a:cubicBezTo>
                  <a:moveTo>
                    <a:pt x="466" y="259"/>
                  </a:moveTo>
                  <a:cubicBezTo>
                    <a:pt x="468" y="259"/>
                    <a:pt x="469" y="259"/>
                    <a:pt x="469" y="258"/>
                  </a:cubicBezTo>
                  <a:cubicBezTo>
                    <a:pt x="469" y="258"/>
                    <a:pt x="470" y="257"/>
                    <a:pt x="471" y="257"/>
                  </a:cubicBezTo>
                  <a:cubicBezTo>
                    <a:pt x="468" y="260"/>
                    <a:pt x="466" y="263"/>
                    <a:pt x="464" y="265"/>
                  </a:cubicBezTo>
                  <a:cubicBezTo>
                    <a:pt x="463" y="265"/>
                    <a:pt x="463" y="265"/>
                    <a:pt x="463" y="265"/>
                  </a:cubicBezTo>
                  <a:cubicBezTo>
                    <a:pt x="458" y="266"/>
                    <a:pt x="452" y="268"/>
                    <a:pt x="447" y="270"/>
                  </a:cubicBezTo>
                  <a:cubicBezTo>
                    <a:pt x="444" y="270"/>
                    <a:pt x="441" y="271"/>
                    <a:pt x="439" y="272"/>
                  </a:cubicBezTo>
                  <a:cubicBezTo>
                    <a:pt x="397" y="282"/>
                    <a:pt x="355" y="288"/>
                    <a:pt x="314" y="298"/>
                  </a:cubicBezTo>
                  <a:cubicBezTo>
                    <a:pt x="273" y="308"/>
                    <a:pt x="232" y="321"/>
                    <a:pt x="191" y="333"/>
                  </a:cubicBezTo>
                  <a:cubicBezTo>
                    <a:pt x="178" y="337"/>
                    <a:pt x="164" y="339"/>
                    <a:pt x="150" y="342"/>
                  </a:cubicBezTo>
                  <a:cubicBezTo>
                    <a:pt x="190" y="330"/>
                    <a:pt x="230" y="318"/>
                    <a:pt x="270" y="306"/>
                  </a:cubicBezTo>
                  <a:cubicBezTo>
                    <a:pt x="311" y="294"/>
                    <a:pt x="353" y="288"/>
                    <a:pt x="394" y="277"/>
                  </a:cubicBezTo>
                  <a:cubicBezTo>
                    <a:pt x="418" y="272"/>
                    <a:pt x="441" y="266"/>
                    <a:pt x="464" y="259"/>
                  </a:cubicBezTo>
                  <a:cubicBezTo>
                    <a:pt x="465" y="259"/>
                    <a:pt x="465" y="259"/>
                    <a:pt x="466" y="259"/>
                  </a:cubicBezTo>
                  <a:moveTo>
                    <a:pt x="298" y="284"/>
                  </a:moveTo>
                  <a:cubicBezTo>
                    <a:pt x="327" y="277"/>
                    <a:pt x="356" y="269"/>
                    <a:pt x="385" y="264"/>
                  </a:cubicBezTo>
                  <a:cubicBezTo>
                    <a:pt x="398" y="261"/>
                    <a:pt x="412" y="259"/>
                    <a:pt x="425" y="256"/>
                  </a:cubicBezTo>
                  <a:cubicBezTo>
                    <a:pt x="415" y="259"/>
                    <a:pt x="406" y="261"/>
                    <a:pt x="396" y="263"/>
                  </a:cubicBezTo>
                  <a:cubicBezTo>
                    <a:pt x="363" y="271"/>
                    <a:pt x="331" y="277"/>
                    <a:pt x="298" y="284"/>
                  </a:cubicBezTo>
                  <a:moveTo>
                    <a:pt x="99" y="342"/>
                  </a:moveTo>
                  <a:cubicBezTo>
                    <a:pt x="98" y="342"/>
                    <a:pt x="98" y="342"/>
                    <a:pt x="98" y="342"/>
                  </a:cubicBezTo>
                  <a:cubicBezTo>
                    <a:pt x="100" y="342"/>
                    <a:pt x="102" y="341"/>
                    <a:pt x="104" y="340"/>
                  </a:cubicBezTo>
                  <a:cubicBezTo>
                    <a:pt x="113" y="337"/>
                    <a:pt x="123" y="334"/>
                    <a:pt x="132" y="331"/>
                  </a:cubicBezTo>
                  <a:cubicBezTo>
                    <a:pt x="153" y="324"/>
                    <a:pt x="176" y="319"/>
                    <a:pt x="198" y="314"/>
                  </a:cubicBezTo>
                  <a:cubicBezTo>
                    <a:pt x="239" y="303"/>
                    <a:pt x="279" y="290"/>
                    <a:pt x="321" y="281"/>
                  </a:cubicBezTo>
                  <a:cubicBezTo>
                    <a:pt x="363" y="273"/>
                    <a:pt x="405" y="265"/>
                    <a:pt x="446" y="252"/>
                  </a:cubicBezTo>
                  <a:cubicBezTo>
                    <a:pt x="456" y="249"/>
                    <a:pt x="465" y="245"/>
                    <a:pt x="474" y="241"/>
                  </a:cubicBezTo>
                  <a:cubicBezTo>
                    <a:pt x="475" y="241"/>
                    <a:pt x="475" y="241"/>
                    <a:pt x="476" y="241"/>
                  </a:cubicBezTo>
                  <a:cubicBezTo>
                    <a:pt x="480" y="239"/>
                    <a:pt x="485" y="238"/>
                    <a:pt x="490" y="237"/>
                  </a:cubicBezTo>
                  <a:cubicBezTo>
                    <a:pt x="484" y="243"/>
                    <a:pt x="479" y="249"/>
                    <a:pt x="473" y="254"/>
                  </a:cubicBezTo>
                  <a:cubicBezTo>
                    <a:pt x="473" y="255"/>
                    <a:pt x="473" y="255"/>
                    <a:pt x="473" y="255"/>
                  </a:cubicBezTo>
                  <a:cubicBezTo>
                    <a:pt x="432" y="265"/>
                    <a:pt x="391" y="274"/>
                    <a:pt x="349" y="282"/>
                  </a:cubicBezTo>
                  <a:cubicBezTo>
                    <a:pt x="307" y="289"/>
                    <a:pt x="267" y="300"/>
                    <a:pt x="226" y="311"/>
                  </a:cubicBezTo>
                  <a:cubicBezTo>
                    <a:pt x="186" y="322"/>
                    <a:pt x="145" y="334"/>
                    <a:pt x="104" y="341"/>
                  </a:cubicBezTo>
                  <a:cubicBezTo>
                    <a:pt x="102" y="342"/>
                    <a:pt x="100" y="342"/>
                    <a:pt x="99" y="342"/>
                  </a:cubicBezTo>
                  <a:moveTo>
                    <a:pt x="73" y="335"/>
                  </a:moveTo>
                  <a:cubicBezTo>
                    <a:pt x="72" y="335"/>
                    <a:pt x="73" y="334"/>
                    <a:pt x="77" y="333"/>
                  </a:cubicBezTo>
                  <a:cubicBezTo>
                    <a:pt x="83" y="330"/>
                    <a:pt x="90" y="328"/>
                    <a:pt x="96" y="326"/>
                  </a:cubicBezTo>
                  <a:cubicBezTo>
                    <a:pt x="124" y="318"/>
                    <a:pt x="152" y="310"/>
                    <a:pt x="180" y="303"/>
                  </a:cubicBezTo>
                  <a:cubicBezTo>
                    <a:pt x="236" y="288"/>
                    <a:pt x="292" y="276"/>
                    <a:pt x="348" y="263"/>
                  </a:cubicBezTo>
                  <a:cubicBezTo>
                    <a:pt x="377" y="256"/>
                    <a:pt x="406" y="249"/>
                    <a:pt x="434" y="241"/>
                  </a:cubicBezTo>
                  <a:cubicBezTo>
                    <a:pt x="460" y="234"/>
                    <a:pt x="485" y="223"/>
                    <a:pt x="510" y="214"/>
                  </a:cubicBezTo>
                  <a:cubicBezTo>
                    <a:pt x="504" y="221"/>
                    <a:pt x="498" y="227"/>
                    <a:pt x="492" y="234"/>
                  </a:cubicBezTo>
                  <a:cubicBezTo>
                    <a:pt x="492" y="234"/>
                    <a:pt x="492" y="234"/>
                    <a:pt x="492" y="234"/>
                  </a:cubicBezTo>
                  <a:cubicBezTo>
                    <a:pt x="488" y="235"/>
                    <a:pt x="483" y="236"/>
                    <a:pt x="479" y="237"/>
                  </a:cubicBezTo>
                  <a:cubicBezTo>
                    <a:pt x="479" y="238"/>
                    <a:pt x="478" y="238"/>
                    <a:pt x="477" y="238"/>
                  </a:cubicBezTo>
                  <a:cubicBezTo>
                    <a:pt x="456" y="244"/>
                    <a:pt x="436" y="252"/>
                    <a:pt x="414" y="256"/>
                  </a:cubicBezTo>
                  <a:cubicBezTo>
                    <a:pt x="372" y="265"/>
                    <a:pt x="330" y="274"/>
                    <a:pt x="288" y="285"/>
                  </a:cubicBezTo>
                  <a:cubicBezTo>
                    <a:pt x="262" y="291"/>
                    <a:pt x="236" y="298"/>
                    <a:pt x="209" y="305"/>
                  </a:cubicBezTo>
                  <a:cubicBezTo>
                    <a:pt x="182" y="313"/>
                    <a:pt x="154" y="318"/>
                    <a:pt x="126" y="324"/>
                  </a:cubicBezTo>
                  <a:cubicBezTo>
                    <a:pt x="113" y="327"/>
                    <a:pt x="100" y="329"/>
                    <a:pt x="87" y="332"/>
                  </a:cubicBezTo>
                  <a:cubicBezTo>
                    <a:pt x="84" y="332"/>
                    <a:pt x="74" y="335"/>
                    <a:pt x="73" y="335"/>
                  </a:cubicBezTo>
                  <a:moveTo>
                    <a:pt x="127" y="209"/>
                  </a:moveTo>
                  <a:cubicBezTo>
                    <a:pt x="127" y="209"/>
                    <a:pt x="127" y="209"/>
                    <a:pt x="127" y="209"/>
                  </a:cubicBezTo>
                  <a:cubicBezTo>
                    <a:pt x="128" y="209"/>
                    <a:pt x="128" y="209"/>
                    <a:pt x="128" y="209"/>
                  </a:cubicBezTo>
                  <a:cubicBezTo>
                    <a:pt x="127" y="209"/>
                    <a:pt x="127" y="209"/>
                    <a:pt x="127" y="209"/>
                  </a:cubicBezTo>
                  <a:moveTo>
                    <a:pt x="68" y="334"/>
                  </a:moveTo>
                  <a:cubicBezTo>
                    <a:pt x="63" y="331"/>
                    <a:pt x="58" y="328"/>
                    <a:pt x="52" y="326"/>
                  </a:cubicBezTo>
                  <a:cubicBezTo>
                    <a:pt x="71" y="318"/>
                    <a:pt x="91" y="314"/>
                    <a:pt x="111" y="309"/>
                  </a:cubicBezTo>
                  <a:cubicBezTo>
                    <a:pt x="132" y="304"/>
                    <a:pt x="153" y="298"/>
                    <a:pt x="174" y="292"/>
                  </a:cubicBezTo>
                  <a:cubicBezTo>
                    <a:pt x="214" y="281"/>
                    <a:pt x="254" y="268"/>
                    <a:pt x="295" y="258"/>
                  </a:cubicBezTo>
                  <a:cubicBezTo>
                    <a:pt x="304" y="256"/>
                    <a:pt x="312" y="254"/>
                    <a:pt x="321" y="252"/>
                  </a:cubicBezTo>
                  <a:cubicBezTo>
                    <a:pt x="350" y="245"/>
                    <a:pt x="379" y="238"/>
                    <a:pt x="408" y="230"/>
                  </a:cubicBezTo>
                  <a:cubicBezTo>
                    <a:pt x="411" y="229"/>
                    <a:pt x="414" y="229"/>
                    <a:pt x="417" y="228"/>
                  </a:cubicBezTo>
                  <a:cubicBezTo>
                    <a:pt x="437" y="224"/>
                    <a:pt x="457" y="219"/>
                    <a:pt x="477" y="213"/>
                  </a:cubicBezTo>
                  <a:cubicBezTo>
                    <a:pt x="492" y="208"/>
                    <a:pt x="509" y="206"/>
                    <a:pt x="524" y="199"/>
                  </a:cubicBezTo>
                  <a:cubicBezTo>
                    <a:pt x="521" y="203"/>
                    <a:pt x="517" y="207"/>
                    <a:pt x="514" y="210"/>
                  </a:cubicBezTo>
                  <a:cubicBezTo>
                    <a:pt x="496" y="214"/>
                    <a:pt x="480" y="221"/>
                    <a:pt x="462" y="226"/>
                  </a:cubicBezTo>
                  <a:cubicBezTo>
                    <a:pt x="444" y="231"/>
                    <a:pt x="425" y="235"/>
                    <a:pt x="406" y="240"/>
                  </a:cubicBezTo>
                  <a:cubicBezTo>
                    <a:pt x="387" y="244"/>
                    <a:pt x="369" y="251"/>
                    <a:pt x="351" y="256"/>
                  </a:cubicBezTo>
                  <a:cubicBezTo>
                    <a:pt x="330" y="261"/>
                    <a:pt x="310" y="265"/>
                    <a:pt x="289" y="270"/>
                  </a:cubicBezTo>
                  <a:cubicBezTo>
                    <a:pt x="251" y="279"/>
                    <a:pt x="214" y="289"/>
                    <a:pt x="176" y="299"/>
                  </a:cubicBezTo>
                  <a:cubicBezTo>
                    <a:pt x="157" y="304"/>
                    <a:pt x="138" y="310"/>
                    <a:pt x="119" y="313"/>
                  </a:cubicBezTo>
                  <a:cubicBezTo>
                    <a:pt x="100" y="317"/>
                    <a:pt x="80" y="319"/>
                    <a:pt x="61" y="324"/>
                  </a:cubicBezTo>
                  <a:cubicBezTo>
                    <a:pt x="60" y="324"/>
                    <a:pt x="60" y="326"/>
                    <a:pt x="61" y="326"/>
                  </a:cubicBezTo>
                  <a:cubicBezTo>
                    <a:pt x="61" y="326"/>
                    <a:pt x="61" y="326"/>
                    <a:pt x="61" y="325"/>
                  </a:cubicBezTo>
                  <a:cubicBezTo>
                    <a:pt x="96" y="317"/>
                    <a:pt x="132" y="314"/>
                    <a:pt x="167" y="304"/>
                  </a:cubicBezTo>
                  <a:cubicBezTo>
                    <a:pt x="204" y="293"/>
                    <a:pt x="242" y="283"/>
                    <a:pt x="280" y="274"/>
                  </a:cubicBezTo>
                  <a:cubicBezTo>
                    <a:pt x="318" y="265"/>
                    <a:pt x="355" y="256"/>
                    <a:pt x="392" y="245"/>
                  </a:cubicBezTo>
                  <a:cubicBezTo>
                    <a:pt x="409" y="240"/>
                    <a:pt x="427" y="237"/>
                    <a:pt x="444" y="233"/>
                  </a:cubicBezTo>
                  <a:cubicBezTo>
                    <a:pt x="459" y="229"/>
                    <a:pt x="474" y="224"/>
                    <a:pt x="489" y="219"/>
                  </a:cubicBezTo>
                  <a:cubicBezTo>
                    <a:pt x="484" y="222"/>
                    <a:pt x="478" y="224"/>
                    <a:pt x="473" y="226"/>
                  </a:cubicBezTo>
                  <a:cubicBezTo>
                    <a:pt x="453" y="233"/>
                    <a:pt x="434" y="239"/>
                    <a:pt x="413" y="244"/>
                  </a:cubicBezTo>
                  <a:cubicBezTo>
                    <a:pt x="375" y="255"/>
                    <a:pt x="335" y="264"/>
                    <a:pt x="296" y="273"/>
                  </a:cubicBezTo>
                  <a:cubicBezTo>
                    <a:pt x="257" y="282"/>
                    <a:pt x="219" y="291"/>
                    <a:pt x="180" y="301"/>
                  </a:cubicBezTo>
                  <a:cubicBezTo>
                    <a:pt x="143" y="310"/>
                    <a:pt x="104" y="319"/>
                    <a:pt x="68" y="334"/>
                  </a:cubicBezTo>
                  <a:moveTo>
                    <a:pt x="33" y="314"/>
                  </a:moveTo>
                  <a:cubicBezTo>
                    <a:pt x="51" y="306"/>
                    <a:pt x="69" y="298"/>
                    <a:pt x="88" y="293"/>
                  </a:cubicBezTo>
                  <a:cubicBezTo>
                    <a:pt x="110" y="286"/>
                    <a:pt x="132" y="280"/>
                    <a:pt x="154" y="274"/>
                  </a:cubicBezTo>
                  <a:cubicBezTo>
                    <a:pt x="196" y="263"/>
                    <a:pt x="238" y="252"/>
                    <a:pt x="280" y="241"/>
                  </a:cubicBezTo>
                  <a:cubicBezTo>
                    <a:pt x="362" y="221"/>
                    <a:pt x="446" y="206"/>
                    <a:pt x="527" y="182"/>
                  </a:cubicBezTo>
                  <a:cubicBezTo>
                    <a:pt x="533" y="180"/>
                    <a:pt x="539" y="178"/>
                    <a:pt x="545" y="176"/>
                  </a:cubicBezTo>
                  <a:cubicBezTo>
                    <a:pt x="540" y="182"/>
                    <a:pt x="534" y="188"/>
                    <a:pt x="528" y="195"/>
                  </a:cubicBezTo>
                  <a:cubicBezTo>
                    <a:pt x="495" y="205"/>
                    <a:pt x="461" y="215"/>
                    <a:pt x="427" y="224"/>
                  </a:cubicBezTo>
                  <a:cubicBezTo>
                    <a:pt x="422" y="225"/>
                    <a:pt x="417" y="226"/>
                    <a:pt x="412" y="227"/>
                  </a:cubicBezTo>
                  <a:cubicBezTo>
                    <a:pt x="378" y="235"/>
                    <a:pt x="345" y="244"/>
                    <a:pt x="311" y="252"/>
                  </a:cubicBezTo>
                  <a:cubicBezTo>
                    <a:pt x="300" y="255"/>
                    <a:pt x="290" y="257"/>
                    <a:pt x="279" y="259"/>
                  </a:cubicBezTo>
                  <a:cubicBezTo>
                    <a:pt x="236" y="268"/>
                    <a:pt x="194" y="275"/>
                    <a:pt x="151" y="283"/>
                  </a:cubicBezTo>
                  <a:cubicBezTo>
                    <a:pt x="131" y="287"/>
                    <a:pt x="111" y="291"/>
                    <a:pt x="92" y="297"/>
                  </a:cubicBezTo>
                  <a:cubicBezTo>
                    <a:pt x="83" y="300"/>
                    <a:pt x="73" y="304"/>
                    <a:pt x="64" y="307"/>
                  </a:cubicBezTo>
                  <a:cubicBezTo>
                    <a:pt x="60" y="308"/>
                    <a:pt x="55" y="310"/>
                    <a:pt x="51" y="311"/>
                  </a:cubicBezTo>
                  <a:cubicBezTo>
                    <a:pt x="45" y="312"/>
                    <a:pt x="37" y="312"/>
                    <a:pt x="33" y="314"/>
                  </a:cubicBezTo>
                  <a:moveTo>
                    <a:pt x="35" y="311"/>
                  </a:moveTo>
                  <a:cubicBezTo>
                    <a:pt x="40" y="304"/>
                    <a:pt x="45" y="299"/>
                    <a:pt x="51" y="293"/>
                  </a:cubicBezTo>
                  <a:cubicBezTo>
                    <a:pt x="132" y="269"/>
                    <a:pt x="214" y="244"/>
                    <a:pt x="297" y="224"/>
                  </a:cubicBezTo>
                  <a:cubicBezTo>
                    <a:pt x="340" y="215"/>
                    <a:pt x="382" y="207"/>
                    <a:pt x="425" y="198"/>
                  </a:cubicBezTo>
                  <a:cubicBezTo>
                    <a:pt x="446" y="194"/>
                    <a:pt x="466" y="190"/>
                    <a:pt x="486" y="186"/>
                  </a:cubicBezTo>
                  <a:cubicBezTo>
                    <a:pt x="506" y="182"/>
                    <a:pt x="529" y="179"/>
                    <a:pt x="545" y="174"/>
                  </a:cubicBezTo>
                  <a:cubicBezTo>
                    <a:pt x="465" y="201"/>
                    <a:pt x="381" y="213"/>
                    <a:pt x="300" y="234"/>
                  </a:cubicBezTo>
                  <a:cubicBezTo>
                    <a:pt x="258" y="245"/>
                    <a:pt x="215" y="256"/>
                    <a:pt x="173" y="267"/>
                  </a:cubicBezTo>
                  <a:cubicBezTo>
                    <a:pt x="134" y="277"/>
                    <a:pt x="92" y="286"/>
                    <a:pt x="54" y="302"/>
                  </a:cubicBezTo>
                  <a:cubicBezTo>
                    <a:pt x="48" y="305"/>
                    <a:pt x="42" y="308"/>
                    <a:pt x="35" y="311"/>
                  </a:cubicBezTo>
                  <a:moveTo>
                    <a:pt x="295" y="508"/>
                  </a:moveTo>
                  <a:cubicBezTo>
                    <a:pt x="292" y="505"/>
                    <a:pt x="290" y="502"/>
                    <a:pt x="289" y="499"/>
                  </a:cubicBezTo>
                  <a:cubicBezTo>
                    <a:pt x="290" y="499"/>
                    <a:pt x="290" y="498"/>
                    <a:pt x="290" y="498"/>
                  </a:cubicBezTo>
                  <a:cubicBezTo>
                    <a:pt x="310" y="475"/>
                    <a:pt x="332" y="454"/>
                    <a:pt x="353" y="432"/>
                  </a:cubicBezTo>
                  <a:cubicBezTo>
                    <a:pt x="385" y="399"/>
                    <a:pt x="417" y="366"/>
                    <a:pt x="448" y="333"/>
                  </a:cubicBezTo>
                  <a:cubicBezTo>
                    <a:pt x="499" y="281"/>
                    <a:pt x="545" y="224"/>
                    <a:pt x="597" y="173"/>
                  </a:cubicBezTo>
                  <a:cubicBezTo>
                    <a:pt x="597" y="173"/>
                    <a:pt x="598" y="172"/>
                    <a:pt x="598" y="172"/>
                  </a:cubicBezTo>
                  <a:cubicBezTo>
                    <a:pt x="600" y="174"/>
                    <a:pt x="602" y="177"/>
                    <a:pt x="605" y="178"/>
                  </a:cubicBezTo>
                  <a:cubicBezTo>
                    <a:pt x="602" y="181"/>
                    <a:pt x="598" y="186"/>
                    <a:pt x="596" y="188"/>
                  </a:cubicBezTo>
                  <a:cubicBezTo>
                    <a:pt x="587" y="198"/>
                    <a:pt x="578" y="208"/>
                    <a:pt x="569" y="218"/>
                  </a:cubicBezTo>
                  <a:cubicBezTo>
                    <a:pt x="542" y="248"/>
                    <a:pt x="514" y="277"/>
                    <a:pt x="486" y="307"/>
                  </a:cubicBezTo>
                  <a:cubicBezTo>
                    <a:pt x="429" y="367"/>
                    <a:pt x="372" y="426"/>
                    <a:pt x="316" y="486"/>
                  </a:cubicBezTo>
                  <a:cubicBezTo>
                    <a:pt x="309" y="493"/>
                    <a:pt x="302" y="501"/>
                    <a:pt x="295" y="508"/>
                  </a:cubicBezTo>
                  <a:moveTo>
                    <a:pt x="288" y="491"/>
                  </a:moveTo>
                  <a:cubicBezTo>
                    <a:pt x="288" y="489"/>
                    <a:pt x="288" y="487"/>
                    <a:pt x="288" y="486"/>
                  </a:cubicBezTo>
                  <a:cubicBezTo>
                    <a:pt x="288" y="486"/>
                    <a:pt x="289" y="485"/>
                    <a:pt x="290" y="485"/>
                  </a:cubicBezTo>
                  <a:cubicBezTo>
                    <a:pt x="381" y="385"/>
                    <a:pt x="476" y="289"/>
                    <a:pt x="568" y="191"/>
                  </a:cubicBezTo>
                  <a:cubicBezTo>
                    <a:pt x="577" y="182"/>
                    <a:pt x="585" y="172"/>
                    <a:pt x="594" y="164"/>
                  </a:cubicBezTo>
                  <a:cubicBezTo>
                    <a:pt x="594" y="164"/>
                    <a:pt x="595" y="165"/>
                    <a:pt x="595" y="166"/>
                  </a:cubicBezTo>
                  <a:cubicBezTo>
                    <a:pt x="585" y="173"/>
                    <a:pt x="578" y="183"/>
                    <a:pt x="570" y="192"/>
                  </a:cubicBezTo>
                  <a:cubicBezTo>
                    <a:pt x="553" y="209"/>
                    <a:pt x="537" y="227"/>
                    <a:pt x="521" y="244"/>
                  </a:cubicBezTo>
                  <a:cubicBezTo>
                    <a:pt x="499" y="269"/>
                    <a:pt x="476" y="294"/>
                    <a:pt x="453" y="318"/>
                  </a:cubicBezTo>
                  <a:cubicBezTo>
                    <a:pt x="398" y="375"/>
                    <a:pt x="342" y="432"/>
                    <a:pt x="288" y="490"/>
                  </a:cubicBezTo>
                  <a:cubicBezTo>
                    <a:pt x="288" y="491"/>
                    <a:pt x="288" y="491"/>
                    <a:pt x="288" y="491"/>
                  </a:cubicBezTo>
                  <a:moveTo>
                    <a:pt x="54" y="289"/>
                  </a:moveTo>
                  <a:cubicBezTo>
                    <a:pt x="60" y="282"/>
                    <a:pt x="66" y="275"/>
                    <a:pt x="72" y="269"/>
                  </a:cubicBezTo>
                  <a:cubicBezTo>
                    <a:pt x="156" y="246"/>
                    <a:pt x="239" y="221"/>
                    <a:pt x="324" y="204"/>
                  </a:cubicBezTo>
                  <a:cubicBezTo>
                    <a:pt x="367" y="195"/>
                    <a:pt x="411" y="187"/>
                    <a:pt x="454" y="179"/>
                  </a:cubicBezTo>
                  <a:cubicBezTo>
                    <a:pt x="475" y="175"/>
                    <a:pt x="496" y="172"/>
                    <a:pt x="517" y="168"/>
                  </a:cubicBezTo>
                  <a:cubicBezTo>
                    <a:pt x="527" y="166"/>
                    <a:pt x="537" y="163"/>
                    <a:pt x="547" y="161"/>
                  </a:cubicBezTo>
                  <a:cubicBezTo>
                    <a:pt x="549" y="160"/>
                    <a:pt x="552" y="159"/>
                    <a:pt x="554" y="159"/>
                  </a:cubicBezTo>
                  <a:cubicBezTo>
                    <a:pt x="553" y="160"/>
                    <a:pt x="553" y="160"/>
                    <a:pt x="553" y="160"/>
                  </a:cubicBezTo>
                  <a:cubicBezTo>
                    <a:pt x="551" y="161"/>
                    <a:pt x="548" y="162"/>
                    <a:pt x="545" y="163"/>
                  </a:cubicBezTo>
                  <a:cubicBezTo>
                    <a:pt x="509" y="176"/>
                    <a:pt x="469" y="179"/>
                    <a:pt x="431" y="186"/>
                  </a:cubicBezTo>
                  <a:cubicBezTo>
                    <a:pt x="389" y="194"/>
                    <a:pt x="347" y="202"/>
                    <a:pt x="305" y="213"/>
                  </a:cubicBezTo>
                  <a:cubicBezTo>
                    <a:pt x="223" y="234"/>
                    <a:pt x="142" y="257"/>
                    <a:pt x="63" y="286"/>
                  </a:cubicBezTo>
                  <a:cubicBezTo>
                    <a:pt x="60" y="287"/>
                    <a:pt x="57" y="288"/>
                    <a:pt x="54" y="289"/>
                  </a:cubicBezTo>
                  <a:cubicBezTo>
                    <a:pt x="54" y="289"/>
                    <a:pt x="54" y="289"/>
                    <a:pt x="54" y="289"/>
                  </a:cubicBezTo>
                  <a:moveTo>
                    <a:pt x="88" y="279"/>
                  </a:moveTo>
                  <a:cubicBezTo>
                    <a:pt x="115" y="270"/>
                    <a:pt x="141" y="261"/>
                    <a:pt x="168" y="252"/>
                  </a:cubicBezTo>
                  <a:cubicBezTo>
                    <a:pt x="209" y="240"/>
                    <a:pt x="250" y="229"/>
                    <a:pt x="291" y="219"/>
                  </a:cubicBezTo>
                  <a:cubicBezTo>
                    <a:pt x="332" y="208"/>
                    <a:pt x="374" y="199"/>
                    <a:pt x="417" y="191"/>
                  </a:cubicBezTo>
                  <a:cubicBezTo>
                    <a:pt x="455" y="183"/>
                    <a:pt x="495" y="179"/>
                    <a:pt x="533" y="169"/>
                  </a:cubicBezTo>
                  <a:cubicBezTo>
                    <a:pt x="542" y="166"/>
                    <a:pt x="552" y="163"/>
                    <a:pt x="561" y="158"/>
                  </a:cubicBezTo>
                  <a:cubicBezTo>
                    <a:pt x="558" y="162"/>
                    <a:pt x="554" y="166"/>
                    <a:pt x="551" y="170"/>
                  </a:cubicBezTo>
                  <a:cubicBezTo>
                    <a:pt x="550" y="171"/>
                    <a:pt x="549" y="172"/>
                    <a:pt x="549" y="172"/>
                  </a:cubicBezTo>
                  <a:cubicBezTo>
                    <a:pt x="507" y="179"/>
                    <a:pt x="466" y="188"/>
                    <a:pt x="425" y="196"/>
                  </a:cubicBezTo>
                  <a:cubicBezTo>
                    <a:pt x="382" y="205"/>
                    <a:pt x="339" y="213"/>
                    <a:pt x="297" y="223"/>
                  </a:cubicBezTo>
                  <a:cubicBezTo>
                    <a:pt x="254" y="232"/>
                    <a:pt x="212" y="244"/>
                    <a:pt x="170" y="256"/>
                  </a:cubicBezTo>
                  <a:cubicBezTo>
                    <a:pt x="150" y="261"/>
                    <a:pt x="130" y="267"/>
                    <a:pt x="110" y="273"/>
                  </a:cubicBezTo>
                  <a:cubicBezTo>
                    <a:pt x="103" y="275"/>
                    <a:pt x="96" y="277"/>
                    <a:pt x="88" y="279"/>
                  </a:cubicBezTo>
                  <a:moveTo>
                    <a:pt x="290" y="474"/>
                  </a:moveTo>
                  <a:cubicBezTo>
                    <a:pt x="291" y="471"/>
                    <a:pt x="292" y="467"/>
                    <a:pt x="293" y="464"/>
                  </a:cubicBezTo>
                  <a:cubicBezTo>
                    <a:pt x="294" y="464"/>
                    <a:pt x="294" y="463"/>
                    <a:pt x="294" y="463"/>
                  </a:cubicBezTo>
                  <a:cubicBezTo>
                    <a:pt x="308" y="451"/>
                    <a:pt x="321" y="436"/>
                    <a:pt x="333" y="423"/>
                  </a:cubicBezTo>
                  <a:cubicBezTo>
                    <a:pt x="361" y="394"/>
                    <a:pt x="388" y="365"/>
                    <a:pt x="416" y="336"/>
                  </a:cubicBezTo>
                  <a:cubicBezTo>
                    <a:pt x="470" y="278"/>
                    <a:pt x="524" y="221"/>
                    <a:pt x="578" y="164"/>
                  </a:cubicBezTo>
                  <a:cubicBezTo>
                    <a:pt x="582" y="159"/>
                    <a:pt x="587" y="154"/>
                    <a:pt x="591" y="150"/>
                  </a:cubicBezTo>
                  <a:cubicBezTo>
                    <a:pt x="592" y="152"/>
                    <a:pt x="592" y="154"/>
                    <a:pt x="592" y="156"/>
                  </a:cubicBezTo>
                  <a:cubicBezTo>
                    <a:pt x="592" y="156"/>
                    <a:pt x="592" y="156"/>
                    <a:pt x="592" y="156"/>
                  </a:cubicBezTo>
                  <a:cubicBezTo>
                    <a:pt x="568" y="178"/>
                    <a:pt x="547" y="204"/>
                    <a:pt x="525" y="227"/>
                  </a:cubicBezTo>
                  <a:cubicBezTo>
                    <a:pt x="504" y="250"/>
                    <a:pt x="482" y="274"/>
                    <a:pt x="460" y="296"/>
                  </a:cubicBezTo>
                  <a:cubicBezTo>
                    <a:pt x="409" y="348"/>
                    <a:pt x="360" y="401"/>
                    <a:pt x="310" y="453"/>
                  </a:cubicBezTo>
                  <a:cubicBezTo>
                    <a:pt x="304" y="460"/>
                    <a:pt x="297" y="467"/>
                    <a:pt x="290" y="474"/>
                  </a:cubicBezTo>
                  <a:moveTo>
                    <a:pt x="82" y="258"/>
                  </a:moveTo>
                  <a:cubicBezTo>
                    <a:pt x="123" y="245"/>
                    <a:pt x="165" y="236"/>
                    <a:pt x="206" y="226"/>
                  </a:cubicBezTo>
                  <a:cubicBezTo>
                    <a:pt x="248" y="216"/>
                    <a:pt x="289" y="205"/>
                    <a:pt x="331" y="196"/>
                  </a:cubicBezTo>
                  <a:cubicBezTo>
                    <a:pt x="372" y="186"/>
                    <a:pt x="414" y="179"/>
                    <a:pt x="455" y="168"/>
                  </a:cubicBezTo>
                  <a:cubicBezTo>
                    <a:pt x="477" y="163"/>
                    <a:pt x="498" y="157"/>
                    <a:pt x="520" y="152"/>
                  </a:cubicBezTo>
                  <a:cubicBezTo>
                    <a:pt x="539" y="149"/>
                    <a:pt x="558" y="145"/>
                    <a:pt x="577" y="141"/>
                  </a:cubicBezTo>
                  <a:cubicBezTo>
                    <a:pt x="573" y="145"/>
                    <a:pt x="569" y="150"/>
                    <a:pt x="565" y="154"/>
                  </a:cubicBezTo>
                  <a:cubicBezTo>
                    <a:pt x="563" y="155"/>
                    <a:pt x="562" y="155"/>
                    <a:pt x="561" y="155"/>
                  </a:cubicBezTo>
                  <a:cubicBezTo>
                    <a:pt x="561" y="155"/>
                    <a:pt x="561" y="155"/>
                    <a:pt x="560" y="155"/>
                  </a:cubicBezTo>
                  <a:cubicBezTo>
                    <a:pt x="560" y="155"/>
                    <a:pt x="559" y="155"/>
                    <a:pt x="558" y="156"/>
                  </a:cubicBezTo>
                  <a:cubicBezTo>
                    <a:pt x="479" y="173"/>
                    <a:pt x="398" y="186"/>
                    <a:pt x="318" y="203"/>
                  </a:cubicBezTo>
                  <a:cubicBezTo>
                    <a:pt x="236" y="220"/>
                    <a:pt x="155" y="244"/>
                    <a:pt x="74" y="266"/>
                  </a:cubicBezTo>
                  <a:cubicBezTo>
                    <a:pt x="77" y="263"/>
                    <a:pt x="79" y="261"/>
                    <a:pt x="81" y="258"/>
                  </a:cubicBezTo>
                  <a:cubicBezTo>
                    <a:pt x="82" y="258"/>
                    <a:pt x="82" y="258"/>
                    <a:pt x="82" y="258"/>
                  </a:cubicBezTo>
                  <a:moveTo>
                    <a:pt x="463" y="276"/>
                  </a:moveTo>
                  <a:cubicBezTo>
                    <a:pt x="505" y="229"/>
                    <a:pt x="547" y="182"/>
                    <a:pt x="591" y="137"/>
                  </a:cubicBezTo>
                  <a:cubicBezTo>
                    <a:pt x="592" y="137"/>
                    <a:pt x="592" y="136"/>
                    <a:pt x="592" y="136"/>
                  </a:cubicBezTo>
                  <a:cubicBezTo>
                    <a:pt x="592" y="137"/>
                    <a:pt x="592" y="139"/>
                    <a:pt x="592" y="140"/>
                  </a:cubicBezTo>
                  <a:cubicBezTo>
                    <a:pt x="591" y="141"/>
                    <a:pt x="591" y="141"/>
                    <a:pt x="591" y="141"/>
                  </a:cubicBezTo>
                  <a:cubicBezTo>
                    <a:pt x="578" y="153"/>
                    <a:pt x="566" y="167"/>
                    <a:pt x="554" y="179"/>
                  </a:cubicBezTo>
                  <a:cubicBezTo>
                    <a:pt x="527" y="208"/>
                    <a:pt x="500" y="237"/>
                    <a:pt x="473" y="265"/>
                  </a:cubicBezTo>
                  <a:cubicBezTo>
                    <a:pt x="470" y="269"/>
                    <a:pt x="466" y="272"/>
                    <a:pt x="463" y="276"/>
                  </a:cubicBezTo>
                  <a:moveTo>
                    <a:pt x="84" y="256"/>
                  </a:moveTo>
                  <a:cubicBezTo>
                    <a:pt x="85" y="254"/>
                    <a:pt x="87" y="252"/>
                    <a:pt x="89" y="250"/>
                  </a:cubicBezTo>
                  <a:cubicBezTo>
                    <a:pt x="107" y="243"/>
                    <a:pt x="126" y="238"/>
                    <a:pt x="145" y="234"/>
                  </a:cubicBezTo>
                  <a:cubicBezTo>
                    <a:pt x="166" y="229"/>
                    <a:pt x="187" y="223"/>
                    <a:pt x="208" y="217"/>
                  </a:cubicBezTo>
                  <a:cubicBezTo>
                    <a:pt x="250" y="205"/>
                    <a:pt x="294" y="193"/>
                    <a:pt x="337" y="183"/>
                  </a:cubicBezTo>
                  <a:cubicBezTo>
                    <a:pt x="380" y="172"/>
                    <a:pt x="424" y="163"/>
                    <a:pt x="468" y="154"/>
                  </a:cubicBezTo>
                  <a:cubicBezTo>
                    <a:pt x="490" y="149"/>
                    <a:pt x="512" y="146"/>
                    <a:pt x="533" y="141"/>
                  </a:cubicBezTo>
                  <a:cubicBezTo>
                    <a:pt x="553" y="137"/>
                    <a:pt x="572" y="130"/>
                    <a:pt x="592" y="126"/>
                  </a:cubicBezTo>
                  <a:cubicBezTo>
                    <a:pt x="593" y="125"/>
                    <a:pt x="593" y="125"/>
                    <a:pt x="593" y="125"/>
                  </a:cubicBezTo>
                  <a:cubicBezTo>
                    <a:pt x="593" y="125"/>
                    <a:pt x="593" y="125"/>
                    <a:pt x="593" y="125"/>
                  </a:cubicBezTo>
                  <a:cubicBezTo>
                    <a:pt x="588" y="129"/>
                    <a:pt x="584" y="133"/>
                    <a:pt x="580" y="138"/>
                  </a:cubicBezTo>
                  <a:cubicBezTo>
                    <a:pt x="540" y="148"/>
                    <a:pt x="499" y="155"/>
                    <a:pt x="460" y="165"/>
                  </a:cubicBezTo>
                  <a:cubicBezTo>
                    <a:pt x="418" y="175"/>
                    <a:pt x="376" y="183"/>
                    <a:pt x="335" y="193"/>
                  </a:cubicBezTo>
                  <a:cubicBezTo>
                    <a:pt x="293" y="202"/>
                    <a:pt x="252" y="213"/>
                    <a:pt x="211" y="223"/>
                  </a:cubicBezTo>
                  <a:cubicBezTo>
                    <a:pt x="168" y="234"/>
                    <a:pt x="125" y="242"/>
                    <a:pt x="84" y="256"/>
                  </a:cubicBezTo>
                  <a:moveTo>
                    <a:pt x="92" y="247"/>
                  </a:moveTo>
                  <a:cubicBezTo>
                    <a:pt x="93" y="245"/>
                    <a:pt x="95" y="243"/>
                    <a:pt x="97" y="241"/>
                  </a:cubicBezTo>
                  <a:cubicBezTo>
                    <a:pt x="177" y="220"/>
                    <a:pt x="256" y="198"/>
                    <a:pt x="337" y="178"/>
                  </a:cubicBezTo>
                  <a:cubicBezTo>
                    <a:pt x="418" y="159"/>
                    <a:pt x="498" y="134"/>
                    <a:pt x="580" y="119"/>
                  </a:cubicBezTo>
                  <a:cubicBezTo>
                    <a:pt x="584" y="121"/>
                    <a:pt x="587" y="122"/>
                    <a:pt x="590" y="124"/>
                  </a:cubicBezTo>
                  <a:cubicBezTo>
                    <a:pt x="572" y="128"/>
                    <a:pt x="555" y="133"/>
                    <a:pt x="538" y="138"/>
                  </a:cubicBezTo>
                  <a:cubicBezTo>
                    <a:pt x="516" y="144"/>
                    <a:pt x="494" y="147"/>
                    <a:pt x="473" y="151"/>
                  </a:cubicBezTo>
                  <a:cubicBezTo>
                    <a:pt x="429" y="160"/>
                    <a:pt x="385" y="169"/>
                    <a:pt x="341" y="179"/>
                  </a:cubicBezTo>
                  <a:cubicBezTo>
                    <a:pt x="298" y="189"/>
                    <a:pt x="255" y="202"/>
                    <a:pt x="212" y="214"/>
                  </a:cubicBezTo>
                  <a:cubicBezTo>
                    <a:pt x="191" y="219"/>
                    <a:pt x="171" y="226"/>
                    <a:pt x="149" y="231"/>
                  </a:cubicBezTo>
                  <a:cubicBezTo>
                    <a:pt x="130" y="235"/>
                    <a:pt x="111" y="240"/>
                    <a:pt x="92" y="247"/>
                  </a:cubicBezTo>
                  <a:moveTo>
                    <a:pt x="101" y="237"/>
                  </a:moveTo>
                  <a:cubicBezTo>
                    <a:pt x="103" y="234"/>
                    <a:pt x="106" y="232"/>
                    <a:pt x="108" y="229"/>
                  </a:cubicBezTo>
                  <a:cubicBezTo>
                    <a:pt x="185" y="205"/>
                    <a:pt x="263" y="180"/>
                    <a:pt x="341" y="161"/>
                  </a:cubicBezTo>
                  <a:cubicBezTo>
                    <a:pt x="379" y="151"/>
                    <a:pt x="418" y="141"/>
                    <a:pt x="456" y="130"/>
                  </a:cubicBezTo>
                  <a:cubicBezTo>
                    <a:pt x="474" y="125"/>
                    <a:pt x="492" y="121"/>
                    <a:pt x="510" y="118"/>
                  </a:cubicBezTo>
                  <a:cubicBezTo>
                    <a:pt x="519" y="116"/>
                    <a:pt x="528" y="114"/>
                    <a:pt x="538" y="112"/>
                  </a:cubicBezTo>
                  <a:cubicBezTo>
                    <a:pt x="543" y="111"/>
                    <a:pt x="547" y="110"/>
                    <a:pt x="552" y="110"/>
                  </a:cubicBezTo>
                  <a:cubicBezTo>
                    <a:pt x="551" y="110"/>
                    <a:pt x="544" y="111"/>
                    <a:pt x="542" y="112"/>
                  </a:cubicBezTo>
                  <a:cubicBezTo>
                    <a:pt x="526" y="118"/>
                    <a:pt x="508" y="121"/>
                    <a:pt x="490" y="125"/>
                  </a:cubicBezTo>
                  <a:cubicBezTo>
                    <a:pt x="470" y="130"/>
                    <a:pt x="450" y="136"/>
                    <a:pt x="430" y="141"/>
                  </a:cubicBezTo>
                  <a:cubicBezTo>
                    <a:pt x="392" y="152"/>
                    <a:pt x="353" y="162"/>
                    <a:pt x="315" y="173"/>
                  </a:cubicBezTo>
                  <a:cubicBezTo>
                    <a:pt x="276" y="185"/>
                    <a:pt x="237" y="197"/>
                    <a:pt x="198" y="208"/>
                  </a:cubicBezTo>
                  <a:cubicBezTo>
                    <a:pt x="180" y="214"/>
                    <a:pt x="161" y="219"/>
                    <a:pt x="143" y="225"/>
                  </a:cubicBezTo>
                  <a:cubicBezTo>
                    <a:pt x="129" y="229"/>
                    <a:pt x="114" y="232"/>
                    <a:pt x="101" y="237"/>
                  </a:cubicBezTo>
                  <a:moveTo>
                    <a:pt x="552" y="110"/>
                  </a:moveTo>
                  <a:cubicBezTo>
                    <a:pt x="552" y="110"/>
                    <a:pt x="552" y="110"/>
                    <a:pt x="552" y="110"/>
                  </a:cubicBezTo>
                  <a:cubicBezTo>
                    <a:pt x="552" y="110"/>
                    <a:pt x="552" y="110"/>
                    <a:pt x="552" y="110"/>
                  </a:cubicBezTo>
                  <a:moveTo>
                    <a:pt x="125" y="232"/>
                  </a:moveTo>
                  <a:cubicBezTo>
                    <a:pt x="129" y="231"/>
                    <a:pt x="134" y="229"/>
                    <a:pt x="138" y="228"/>
                  </a:cubicBezTo>
                  <a:cubicBezTo>
                    <a:pt x="158" y="222"/>
                    <a:pt x="178" y="216"/>
                    <a:pt x="199" y="210"/>
                  </a:cubicBezTo>
                  <a:cubicBezTo>
                    <a:pt x="239" y="198"/>
                    <a:pt x="280" y="186"/>
                    <a:pt x="320" y="174"/>
                  </a:cubicBezTo>
                  <a:cubicBezTo>
                    <a:pt x="360" y="162"/>
                    <a:pt x="400" y="151"/>
                    <a:pt x="441" y="140"/>
                  </a:cubicBezTo>
                  <a:cubicBezTo>
                    <a:pt x="479" y="130"/>
                    <a:pt x="520" y="124"/>
                    <a:pt x="556" y="109"/>
                  </a:cubicBezTo>
                  <a:cubicBezTo>
                    <a:pt x="563" y="112"/>
                    <a:pt x="570" y="115"/>
                    <a:pt x="577" y="118"/>
                  </a:cubicBezTo>
                  <a:cubicBezTo>
                    <a:pt x="499" y="132"/>
                    <a:pt x="423" y="155"/>
                    <a:pt x="346" y="174"/>
                  </a:cubicBezTo>
                  <a:cubicBezTo>
                    <a:pt x="272" y="192"/>
                    <a:pt x="199" y="212"/>
                    <a:pt x="125" y="232"/>
                  </a:cubicBezTo>
                  <a:moveTo>
                    <a:pt x="111" y="226"/>
                  </a:moveTo>
                  <a:cubicBezTo>
                    <a:pt x="112" y="225"/>
                    <a:pt x="113" y="223"/>
                    <a:pt x="115" y="222"/>
                  </a:cubicBezTo>
                  <a:cubicBezTo>
                    <a:pt x="146" y="210"/>
                    <a:pt x="179" y="204"/>
                    <a:pt x="212" y="194"/>
                  </a:cubicBezTo>
                  <a:cubicBezTo>
                    <a:pt x="249" y="183"/>
                    <a:pt x="286" y="172"/>
                    <a:pt x="324" y="160"/>
                  </a:cubicBezTo>
                  <a:cubicBezTo>
                    <a:pt x="396" y="139"/>
                    <a:pt x="468" y="119"/>
                    <a:pt x="542" y="103"/>
                  </a:cubicBezTo>
                  <a:cubicBezTo>
                    <a:pt x="542" y="103"/>
                    <a:pt x="542" y="103"/>
                    <a:pt x="543" y="102"/>
                  </a:cubicBezTo>
                  <a:cubicBezTo>
                    <a:pt x="546" y="104"/>
                    <a:pt x="550" y="106"/>
                    <a:pt x="553" y="107"/>
                  </a:cubicBezTo>
                  <a:cubicBezTo>
                    <a:pt x="519" y="114"/>
                    <a:pt x="484" y="120"/>
                    <a:pt x="451" y="130"/>
                  </a:cubicBezTo>
                  <a:cubicBezTo>
                    <a:pt x="412" y="140"/>
                    <a:pt x="374" y="151"/>
                    <a:pt x="335" y="160"/>
                  </a:cubicBezTo>
                  <a:cubicBezTo>
                    <a:pt x="260" y="179"/>
                    <a:pt x="185" y="203"/>
                    <a:pt x="111" y="226"/>
                  </a:cubicBezTo>
                  <a:moveTo>
                    <a:pt x="220" y="108"/>
                  </a:moveTo>
                  <a:cubicBezTo>
                    <a:pt x="222" y="106"/>
                    <a:pt x="224" y="104"/>
                    <a:pt x="226" y="102"/>
                  </a:cubicBezTo>
                  <a:cubicBezTo>
                    <a:pt x="232" y="101"/>
                    <a:pt x="238" y="100"/>
                    <a:pt x="244" y="98"/>
                  </a:cubicBezTo>
                  <a:cubicBezTo>
                    <a:pt x="236" y="101"/>
                    <a:pt x="228" y="104"/>
                    <a:pt x="220" y="108"/>
                  </a:cubicBezTo>
                  <a:moveTo>
                    <a:pt x="118" y="219"/>
                  </a:moveTo>
                  <a:cubicBezTo>
                    <a:pt x="120" y="216"/>
                    <a:pt x="122" y="214"/>
                    <a:pt x="124" y="212"/>
                  </a:cubicBezTo>
                  <a:cubicBezTo>
                    <a:pt x="155" y="202"/>
                    <a:pt x="187" y="196"/>
                    <a:pt x="217" y="186"/>
                  </a:cubicBezTo>
                  <a:cubicBezTo>
                    <a:pt x="252" y="175"/>
                    <a:pt x="286" y="163"/>
                    <a:pt x="320" y="153"/>
                  </a:cubicBezTo>
                  <a:cubicBezTo>
                    <a:pt x="389" y="134"/>
                    <a:pt x="458" y="114"/>
                    <a:pt x="527" y="95"/>
                  </a:cubicBezTo>
                  <a:cubicBezTo>
                    <a:pt x="531" y="97"/>
                    <a:pt x="536" y="99"/>
                    <a:pt x="540" y="101"/>
                  </a:cubicBezTo>
                  <a:cubicBezTo>
                    <a:pt x="467" y="117"/>
                    <a:pt x="395" y="137"/>
                    <a:pt x="323" y="159"/>
                  </a:cubicBezTo>
                  <a:cubicBezTo>
                    <a:pt x="287" y="169"/>
                    <a:pt x="252" y="180"/>
                    <a:pt x="216" y="191"/>
                  </a:cubicBezTo>
                  <a:cubicBezTo>
                    <a:pt x="184" y="200"/>
                    <a:pt x="150" y="207"/>
                    <a:pt x="118" y="219"/>
                  </a:cubicBezTo>
                  <a:moveTo>
                    <a:pt x="129" y="207"/>
                  </a:moveTo>
                  <a:cubicBezTo>
                    <a:pt x="134" y="201"/>
                    <a:pt x="139" y="196"/>
                    <a:pt x="145" y="190"/>
                  </a:cubicBezTo>
                  <a:cubicBezTo>
                    <a:pt x="175" y="184"/>
                    <a:pt x="204" y="172"/>
                    <a:pt x="234" y="164"/>
                  </a:cubicBezTo>
                  <a:cubicBezTo>
                    <a:pt x="267" y="155"/>
                    <a:pt x="301" y="146"/>
                    <a:pt x="335" y="136"/>
                  </a:cubicBezTo>
                  <a:cubicBezTo>
                    <a:pt x="368" y="126"/>
                    <a:pt x="401" y="118"/>
                    <a:pt x="435" y="110"/>
                  </a:cubicBezTo>
                  <a:cubicBezTo>
                    <a:pt x="451" y="106"/>
                    <a:pt x="468" y="102"/>
                    <a:pt x="485" y="99"/>
                  </a:cubicBezTo>
                  <a:cubicBezTo>
                    <a:pt x="491" y="97"/>
                    <a:pt x="497" y="96"/>
                    <a:pt x="503" y="94"/>
                  </a:cubicBezTo>
                  <a:cubicBezTo>
                    <a:pt x="500" y="95"/>
                    <a:pt x="498" y="96"/>
                    <a:pt x="495" y="97"/>
                  </a:cubicBezTo>
                  <a:cubicBezTo>
                    <a:pt x="465" y="106"/>
                    <a:pt x="433" y="111"/>
                    <a:pt x="403" y="119"/>
                  </a:cubicBezTo>
                  <a:cubicBezTo>
                    <a:pt x="370" y="128"/>
                    <a:pt x="337" y="138"/>
                    <a:pt x="305" y="148"/>
                  </a:cubicBezTo>
                  <a:cubicBezTo>
                    <a:pt x="272" y="157"/>
                    <a:pt x="239" y="167"/>
                    <a:pt x="207" y="178"/>
                  </a:cubicBezTo>
                  <a:cubicBezTo>
                    <a:pt x="191" y="184"/>
                    <a:pt x="175" y="191"/>
                    <a:pt x="159" y="197"/>
                  </a:cubicBezTo>
                  <a:cubicBezTo>
                    <a:pt x="149" y="201"/>
                    <a:pt x="139" y="204"/>
                    <a:pt x="129" y="207"/>
                  </a:cubicBezTo>
                  <a:moveTo>
                    <a:pt x="144" y="204"/>
                  </a:moveTo>
                  <a:cubicBezTo>
                    <a:pt x="151" y="202"/>
                    <a:pt x="158" y="200"/>
                    <a:pt x="164" y="197"/>
                  </a:cubicBezTo>
                  <a:cubicBezTo>
                    <a:pt x="182" y="191"/>
                    <a:pt x="199" y="183"/>
                    <a:pt x="217" y="177"/>
                  </a:cubicBezTo>
                  <a:cubicBezTo>
                    <a:pt x="251" y="165"/>
                    <a:pt x="286" y="155"/>
                    <a:pt x="320" y="145"/>
                  </a:cubicBezTo>
                  <a:cubicBezTo>
                    <a:pt x="354" y="135"/>
                    <a:pt x="389" y="125"/>
                    <a:pt x="423" y="116"/>
                  </a:cubicBezTo>
                  <a:cubicBezTo>
                    <a:pt x="454" y="108"/>
                    <a:pt x="487" y="104"/>
                    <a:pt x="517" y="91"/>
                  </a:cubicBezTo>
                  <a:cubicBezTo>
                    <a:pt x="517" y="91"/>
                    <a:pt x="517" y="91"/>
                    <a:pt x="517" y="91"/>
                  </a:cubicBezTo>
                  <a:cubicBezTo>
                    <a:pt x="519" y="92"/>
                    <a:pt x="522" y="93"/>
                    <a:pt x="524" y="94"/>
                  </a:cubicBezTo>
                  <a:cubicBezTo>
                    <a:pt x="457" y="112"/>
                    <a:pt x="391" y="130"/>
                    <a:pt x="325" y="150"/>
                  </a:cubicBezTo>
                  <a:cubicBezTo>
                    <a:pt x="290" y="160"/>
                    <a:pt x="256" y="172"/>
                    <a:pt x="222" y="183"/>
                  </a:cubicBezTo>
                  <a:cubicBezTo>
                    <a:pt x="196" y="191"/>
                    <a:pt x="170" y="197"/>
                    <a:pt x="144" y="204"/>
                  </a:cubicBezTo>
                  <a:moveTo>
                    <a:pt x="152" y="183"/>
                  </a:moveTo>
                  <a:cubicBezTo>
                    <a:pt x="155" y="179"/>
                    <a:pt x="158" y="175"/>
                    <a:pt x="162" y="172"/>
                  </a:cubicBezTo>
                  <a:cubicBezTo>
                    <a:pt x="188" y="165"/>
                    <a:pt x="214" y="155"/>
                    <a:pt x="241" y="148"/>
                  </a:cubicBezTo>
                  <a:cubicBezTo>
                    <a:pt x="271" y="141"/>
                    <a:pt x="300" y="133"/>
                    <a:pt x="329" y="125"/>
                  </a:cubicBezTo>
                  <a:cubicBezTo>
                    <a:pt x="359" y="118"/>
                    <a:pt x="389" y="112"/>
                    <a:pt x="419" y="104"/>
                  </a:cubicBezTo>
                  <a:cubicBezTo>
                    <a:pt x="434" y="101"/>
                    <a:pt x="449" y="96"/>
                    <a:pt x="464" y="93"/>
                  </a:cubicBezTo>
                  <a:cubicBezTo>
                    <a:pt x="467" y="93"/>
                    <a:pt x="471" y="92"/>
                    <a:pt x="475" y="91"/>
                  </a:cubicBezTo>
                  <a:cubicBezTo>
                    <a:pt x="418" y="108"/>
                    <a:pt x="360" y="118"/>
                    <a:pt x="304" y="135"/>
                  </a:cubicBezTo>
                  <a:cubicBezTo>
                    <a:pt x="275" y="145"/>
                    <a:pt x="245" y="155"/>
                    <a:pt x="216" y="164"/>
                  </a:cubicBezTo>
                  <a:cubicBezTo>
                    <a:pt x="201" y="169"/>
                    <a:pt x="187" y="173"/>
                    <a:pt x="173" y="177"/>
                  </a:cubicBezTo>
                  <a:cubicBezTo>
                    <a:pt x="166" y="178"/>
                    <a:pt x="159" y="180"/>
                    <a:pt x="152" y="183"/>
                  </a:cubicBezTo>
                  <a:moveTo>
                    <a:pt x="147" y="188"/>
                  </a:moveTo>
                  <a:cubicBezTo>
                    <a:pt x="148" y="187"/>
                    <a:pt x="148" y="186"/>
                    <a:pt x="149" y="185"/>
                  </a:cubicBezTo>
                  <a:cubicBezTo>
                    <a:pt x="151" y="185"/>
                    <a:pt x="153" y="184"/>
                    <a:pt x="153" y="184"/>
                  </a:cubicBezTo>
                  <a:cubicBezTo>
                    <a:pt x="160" y="182"/>
                    <a:pt x="167" y="180"/>
                    <a:pt x="173" y="179"/>
                  </a:cubicBezTo>
                  <a:cubicBezTo>
                    <a:pt x="190" y="175"/>
                    <a:pt x="205" y="169"/>
                    <a:pt x="221" y="165"/>
                  </a:cubicBezTo>
                  <a:cubicBezTo>
                    <a:pt x="252" y="155"/>
                    <a:pt x="283" y="144"/>
                    <a:pt x="315" y="134"/>
                  </a:cubicBezTo>
                  <a:cubicBezTo>
                    <a:pt x="346" y="125"/>
                    <a:pt x="377" y="118"/>
                    <a:pt x="409" y="110"/>
                  </a:cubicBezTo>
                  <a:cubicBezTo>
                    <a:pt x="439" y="102"/>
                    <a:pt x="470" y="96"/>
                    <a:pt x="500" y="85"/>
                  </a:cubicBezTo>
                  <a:cubicBezTo>
                    <a:pt x="501" y="85"/>
                    <a:pt x="501" y="84"/>
                    <a:pt x="500" y="83"/>
                  </a:cubicBezTo>
                  <a:cubicBezTo>
                    <a:pt x="505" y="86"/>
                    <a:pt x="510" y="88"/>
                    <a:pt x="515" y="90"/>
                  </a:cubicBezTo>
                  <a:cubicBezTo>
                    <a:pt x="454" y="103"/>
                    <a:pt x="394" y="117"/>
                    <a:pt x="334" y="134"/>
                  </a:cubicBezTo>
                  <a:cubicBezTo>
                    <a:pt x="302" y="143"/>
                    <a:pt x="270" y="152"/>
                    <a:pt x="238" y="161"/>
                  </a:cubicBezTo>
                  <a:cubicBezTo>
                    <a:pt x="208" y="169"/>
                    <a:pt x="178" y="181"/>
                    <a:pt x="147" y="187"/>
                  </a:cubicBezTo>
                  <a:cubicBezTo>
                    <a:pt x="147" y="188"/>
                    <a:pt x="147" y="188"/>
                    <a:pt x="147" y="188"/>
                  </a:cubicBezTo>
                  <a:moveTo>
                    <a:pt x="184" y="151"/>
                  </a:moveTo>
                  <a:cubicBezTo>
                    <a:pt x="201" y="151"/>
                    <a:pt x="219" y="144"/>
                    <a:pt x="234" y="140"/>
                  </a:cubicBezTo>
                  <a:cubicBezTo>
                    <a:pt x="262" y="132"/>
                    <a:pt x="289" y="123"/>
                    <a:pt x="317" y="114"/>
                  </a:cubicBezTo>
                  <a:cubicBezTo>
                    <a:pt x="343" y="107"/>
                    <a:pt x="370" y="100"/>
                    <a:pt x="396" y="93"/>
                  </a:cubicBezTo>
                  <a:cubicBezTo>
                    <a:pt x="410" y="90"/>
                    <a:pt x="423" y="86"/>
                    <a:pt x="436" y="83"/>
                  </a:cubicBezTo>
                  <a:cubicBezTo>
                    <a:pt x="443" y="81"/>
                    <a:pt x="450" y="80"/>
                    <a:pt x="456" y="78"/>
                  </a:cubicBezTo>
                  <a:cubicBezTo>
                    <a:pt x="457" y="78"/>
                    <a:pt x="458" y="78"/>
                    <a:pt x="459" y="77"/>
                  </a:cubicBezTo>
                  <a:cubicBezTo>
                    <a:pt x="436" y="85"/>
                    <a:pt x="412" y="91"/>
                    <a:pt x="389" y="96"/>
                  </a:cubicBezTo>
                  <a:cubicBezTo>
                    <a:pt x="360" y="102"/>
                    <a:pt x="332" y="112"/>
                    <a:pt x="304" y="121"/>
                  </a:cubicBezTo>
                  <a:cubicBezTo>
                    <a:pt x="277" y="129"/>
                    <a:pt x="250" y="136"/>
                    <a:pt x="224" y="145"/>
                  </a:cubicBezTo>
                  <a:cubicBezTo>
                    <a:pt x="205" y="150"/>
                    <a:pt x="186" y="156"/>
                    <a:pt x="168" y="165"/>
                  </a:cubicBezTo>
                  <a:cubicBezTo>
                    <a:pt x="172" y="160"/>
                    <a:pt x="176" y="156"/>
                    <a:pt x="181" y="151"/>
                  </a:cubicBezTo>
                  <a:cubicBezTo>
                    <a:pt x="182" y="151"/>
                    <a:pt x="183" y="151"/>
                    <a:pt x="184" y="151"/>
                  </a:cubicBezTo>
                  <a:moveTo>
                    <a:pt x="163" y="170"/>
                  </a:moveTo>
                  <a:cubicBezTo>
                    <a:pt x="163" y="170"/>
                    <a:pt x="163" y="170"/>
                    <a:pt x="163" y="170"/>
                  </a:cubicBezTo>
                  <a:cubicBezTo>
                    <a:pt x="164" y="170"/>
                    <a:pt x="164" y="169"/>
                    <a:pt x="165" y="169"/>
                  </a:cubicBezTo>
                  <a:cubicBezTo>
                    <a:pt x="165" y="169"/>
                    <a:pt x="165" y="169"/>
                    <a:pt x="165" y="169"/>
                  </a:cubicBezTo>
                  <a:cubicBezTo>
                    <a:pt x="171" y="165"/>
                    <a:pt x="177" y="163"/>
                    <a:pt x="184" y="160"/>
                  </a:cubicBezTo>
                  <a:cubicBezTo>
                    <a:pt x="197" y="155"/>
                    <a:pt x="211" y="151"/>
                    <a:pt x="224" y="147"/>
                  </a:cubicBezTo>
                  <a:cubicBezTo>
                    <a:pt x="253" y="138"/>
                    <a:pt x="281" y="129"/>
                    <a:pt x="309" y="121"/>
                  </a:cubicBezTo>
                  <a:cubicBezTo>
                    <a:pt x="338" y="113"/>
                    <a:pt x="366" y="103"/>
                    <a:pt x="394" y="97"/>
                  </a:cubicBezTo>
                  <a:cubicBezTo>
                    <a:pt x="422" y="91"/>
                    <a:pt x="450" y="84"/>
                    <a:pt x="476" y="73"/>
                  </a:cubicBezTo>
                  <a:cubicBezTo>
                    <a:pt x="484" y="76"/>
                    <a:pt x="492" y="80"/>
                    <a:pt x="500" y="83"/>
                  </a:cubicBezTo>
                  <a:cubicBezTo>
                    <a:pt x="499" y="83"/>
                    <a:pt x="499" y="83"/>
                    <a:pt x="499" y="83"/>
                  </a:cubicBezTo>
                  <a:cubicBezTo>
                    <a:pt x="473" y="91"/>
                    <a:pt x="446" y="96"/>
                    <a:pt x="419" y="102"/>
                  </a:cubicBezTo>
                  <a:cubicBezTo>
                    <a:pt x="391" y="109"/>
                    <a:pt x="362" y="115"/>
                    <a:pt x="334" y="122"/>
                  </a:cubicBezTo>
                  <a:cubicBezTo>
                    <a:pt x="279" y="135"/>
                    <a:pt x="224" y="151"/>
                    <a:pt x="171" y="167"/>
                  </a:cubicBezTo>
                  <a:cubicBezTo>
                    <a:pt x="169" y="168"/>
                    <a:pt x="166" y="169"/>
                    <a:pt x="163" y="170"/>
                  </a:cubicBezTo>
                  <a:moveTo>
                    <a:pt x="227" y="101"/>
                  </a:moveTo>
                  <a:cubicBezTo>
                    <a:pt x="228" y="100"/>
                    <a:pt x="229" y="99"/>
                    <a:pt x="229" y="98"/>
                  </a:cubicBezTo>
                  <a:cubicBezTo>
                    <a:pt x="242" y="93"/>
                    <a:pt x="256" y="90"/>
                    <a:pt x="268" y="86"/>
                  </a:cubicBezTo>
                  <a:cubicBezTo>
                    <a:pt x="284" y="82"/>
                    <a:pt x="300" y="76"/>
                    <a:pt x="316" y="71"/>
                  </a:cubicBezTo>
                  <a:cubicBezTo>
                    <a:pt x="320" y="71"/>
                    <a:pt x="323" y="70"/>
                    <a:pt x="326" y="69"/>
                  </a:cubicBezTo>
                  <a:cubicBezTo>
                    <a:pt x="323" y="70"/>
                    <a:pt x="320" y="70"/>
                    <a:pt x="318" y="71"/>
                  </a:cubicBezTo>
                  <a:cubicBezTo>
                    <a:pt x="302" y="76"/>
                    <a:pt x="286" y="82"/>
                    <a:pt x="270" y="87"/>
                  </a:cubicBezTo>
                  <a:cubicBezTo>
                    <a:pt x="262" y="90"/>
                    <a:pt x="254" y="92"/>
                    <a:pt x="247" y="95"/>
                  </a:cubicBezTo>
                  <a:cubicBezTo>
                    <a:pt x="242" y="96"/>
                    <a:pt x="238" y="98"/>
                    <a:pt x="233" y="99"/>
                  </a:cubicBezTo>
                  <a:cubicBezTo>
                    <a:pt x="232" y="99"/>
                    <a:pt x="230" y="100"/>
                    <a:pt x="227" y="101"/>
                  </a:cubicBezTo>
                  <a:moveTo>
                    <a:pt x="188" y="144"/>
                  </a:moveTo>
                  <a:cubicBezTo>
                    <a:pt x="192" y="139"/>
                    <a:pt x="196" y="135"/>
                    <a:pt x="200" y="130"/>
                  </a:cubicBezTo>
                  <a:cubicBezTo>
                    <a:pt x="222" y="124"/>
                    <a:pt x="244" y="120"/>
                    <a:pt x="266" y="115"/>
                  </a:cubicBezTo>
                  <a:cubicBezTo>
                    <a:pt x="291" y="110"/>
                    <a:pt x="315" y="102"/>
                    <a:pt x="340" y="96"/>
                  </a:cubicBezTo>
                  <a:cubicBezTo>
                    <a:pt x="363" y="90"/>
                    <a:pt x="386" y="84"/>
                    <a:pt x="409" y="77"/>
                  </a:cubicBezTo>
                  <a:cubicBezTo>
                    <a:pt x="419" y="74"/>
                    <a:pt x="429" y="71"/>
                    <a:pt x="439" y="68"/>
                  </a:cubicBezTo>
                  <a:cubicBezTo>
                    <a:pt x="443" y="67"/>
                    <a:pt x="452" y="67"/>
                    <a:pt x="454" y="66"/>
                  </a:cubicBezTo>
                  <a:cubicBezTo>
                    <a:pt x="448" y="70"/>
                    <a:pt x="441" y="72"/>
                    <a:pt x="435" y="74"/>
                  </a:cubicBezTo>
                  <a:cubicBezTo>
                    <a:pt x="415" y="81"/>
                    <a:pt x="395" y="84"/>
                    <a:pt x="375" y="91"/>
                  </a:cubicBezTo>
                  <a:cubicBezTo>
                    <a:pt x="350" y="99"/>
                    <a:pt x="326" y="107"/>
                    <a:pt x="301" y="114"/>
                  </a:cubicBezTo>
                  <a:cubicBezTo>
                    <a:pt x="277" y="120"/>
                    <a:pt x="252" y="126"/>
                    <a:pt x="228" y="133"/>
                  </a:cubicBezTo>
                  <a:cubicBezTo>
                    <a:pt x="215" y="136"/>
                    <a:pt x="201" y="138"/>
                    <a:pt x="188" y="144"/>
                  </a:cubicBezTo>
                  <a:moveTo>
                    <a:pt x="183" y="150"/>
                  </a:moveTo>
                  <a:cubicBezTo>
                    <a:pt x="183" y="150"/>
                    <a:pt x="182" y="150"/>
                    <a:pt x="182" y="150"/>
                  </a:cubicBezTo>
                  <a:cubicBezTo>
                    <a:pt x="183" y="149"/>
                    <a:pt x="184" y="148"/>
                    <a:pt x="185" y="147"/>
                  </a:cubicBezTo>
                  <a:cubicBezTo>
                    <a:pt x="192" y="143"/>
                    <a:pt x="202" y="142"/>
                    <a:pt x="210" y="140"/>
                  </a:cubicBezTo>
                  <a:cubicBezTo>
                    <a:pt x="223" y="136"/>
                    <a:pt x="235" y="133"/>
                    <a:pt x="248" y="129"/>
                  </a:cubicBezTo>
                  <a:cubicBezTo>
                    <a:pt x="274" y="122"/>
                    <a:pt x="300" y="116"/>
                    <a:pt x="326" y="108"/>
                  </a:cubicBezTo>
                  <a:cubicBezTo>
                    <a:pt x="350" y="101"/>
                    <a:pt x="374" y="92"/>
                    <a:pt x="398" y="86"/>
                  </a:cubicBezTo>
                  <a:cubicBezTo>
                    <a:pt x="419" y="81"/>
                    <a:pt x="440" y="76"/>
                    <a:pt x="459" y="66"/>
                  </a:cubicBezTo>
                  <a:cubicBezTo>
                    <a:pt x="459" y="66"/>
                    <a:pt x="459" y="66"/>
                    <a:pt x="459" y="65"/>
                  </a:cubicBezTo>
                  <a:cubicBezTo>
                    <a:pt x="464" y="67"/>
                    <a:pt x="468" y="69"/>
                    <a:pt x="473" y="71"/>
                  </a:cubicBezTo>
                  <a:cubicBezTo>
                    <a:pt x="422" y="85"/>
                    <a:pt x="371" y="96"/>
                    <a:pt x="321" y="111"/>
                  </a:cubicBezTo>
                  <a:cubicBezTo>
                    <a:pt x="296" y="118"/>
                    <a:pt x="272" y="126"/>
                    <a:pt x="248" y="134"/>
                  </a:cubicBezTo>
                  <a:cubicBezTo>
                    <a:pt x="235" y="138"/>
                    <a:pt x="222" y="141"/>
                    <a:pt x="210" y="144"/>
                  </a:cubicBezTo>
                  <a:cubicBezTo>
                    <a:pt x="203" y="146"/>
                    <a:pt x="197" y="147"/>
                    <a:pt x="191" y="149"/>
                  </a:cubicBezTo>
                  <a:cubicBezTo>
                    <a:pt x="189" y="149"/>
                    <a:pt x="185" y="150"/>
                    <a:pt x="183" y="150"/>
                  </a:cubicBezTo>
                  <a:moveTo>
                    <a:pt x="202" y="128"/>
                  </a:moveTo>
                  <a:cubicBezTo>
                    <a:pt x="206" y="124"/>
                    <a:pt x="209" y="120"/>
                    <a:pt x="212" y="117"/>
                  </a:cubicBezTo>
                  <a:cubicBezTo>
                    <a:pt x="251" y="110"/>
                    <a:pt x="288" y="97"/>
                    <a:pt x="326" y="87"/>
                  </a:cubicBezTo>
                  <a:cubicBezTo>
                    <a:pt x="345" y="82"/>
                    <a:pt x="364" y="77"/>
                    <a:pt x="383" y="72"/>
                  </a:cubicBezTo>
                  <a:cubicBezTo>
                    <a:pt x="402" y="68"/>
                    <a:pt x="422" y="64"/>
                    <a:pt x="440" y="57"/>
                  </a:cubicBezTo>
                  <a:cubicBezTo>
                    <a:pt x="446" y="59"/>
                    <a:pt x="452" y="62"/>
                    <a:pt x="457" y="64"/>
                  </a:cubicBezTo>
                  <a:cubicBezTo>
                    <a:pt x="456" y="64"/>
                    <a:pt x="455" y="64"/>
                    <a:pt x="454" y="64"/>
                  </a:cubicBezTo>
                  <a:cubicBezTo>
                    <a:pt x="437" y="64"/>
                    <a:pt x="420" y="72"/>
                    <a:pt x="404" y="77"/>
                  </a:cubicBezTo>
                  <a:cubicBezTo>
                    <a:pt x="381" y="83"/>
                    <a:pt x="358" y="89"/>
                    <a:pt x="335" y="95"/>
                  </a:cubicBezTo>
                  <a:cubicBezTo>
                    <a:pt x="311" y="101"/>
                    <a:pt x="289" y="108"/>
                    <a:pt x="265" y="113"/>
                  </a:cubicBezTo>
                  <a:cubicBezTo>
                    <a:pt x="244" y="118"/>
                    <a:pt x="223" y="122"/>
                    <a:pt x="202" y="128"/>
                  </a:cubicBezTo>
                  <a:moveTo>
                    <a:pt x="216" y="113"/>
                  </a:moveTo>
                  <a:cubicBezTo>
                    <a:pt x="216" y="113"/>
                    <a:pt x="217" y="112"/>
                    <a:pt x="217" y="112"/>
                  </a:cubicBezTo>
                  <a:cubicBezTo>
                    <a:pt x="231" y="104"/>
                    <a:pt x="246" y="100"/>
                    <a:pt x="261" y="96"/>
                  </a:cubicBezTo>
                  <a:cubicBezTo>
                    <a:pt x="280" y="90"/>
                    <a:pt x="299" y="85"/>
                    <a:pt x="317" y="80"/>
                  </a:cubicBezTo>
                  <a:cubicBezTo>
                    <a:pt x="337" y="74"/>
                    <a:pt x="356" y="69"/>
                    <a:pt x="375" y="64"/>
                  </a:cubicBezTo>
                  <a:cubicBezTo>
                    <a:pt x="391" y="60"/>
                    <a:pt x="408" y="57"/>
                    <a:pt x="423" y="49"/>
                  </a:cubicBezTo>
                  <a:cubicBezTo>
                    <a:pt x="428" y="51"/>
                    <a:pt x="433" y="53"/>
                    <a:pt x="438" y="56"/>
                  </a:cubicBezTo>
                  <a:cubicBezTo>
                    <a:pt x="421" y="62"/>
                    <a:pt x="404" y="66"/>
                    <a:pt x="387" y="69"/>
                  </a:cubicBezTo>
                  <a:cubicBezTo>
                    <a:pt x="366" y="74"/>
                    <a:pt x="346" y="80"/>
                    <a:pt x="326" y="85"/>
                  </a:cubicBezTo>
                  <a:cubicBezTo>
                    <a:pt x="306" y="90"/>
                    <a:pt x="286" y="95"/>
                    <a:pt x="267" y="100"/>
                  </a:cubicBezTo>
                  <a:cubicBezTo>
                    <a:pt x="258" y="103"/>
                    <a:pt x="249" y="106"/>
                    <a:pt x="239" y="108"/>
                  </a:cubicBezTo>
                  <a:cubicBezTo>
                    <a:pt x="233" y="110"/>
                    <a:pt x="223" y="111"/>
                    <a:pt x="216" y="113"/>
                  </a:cubicBezTo>
                  <a:moveTo>
                    <a:pt x="264" y="93"/>
                  </a:moveTo>
                  <a:cubicBezTo>
                    <a:pt x="284" y="86"/>
                    <a:pt x="303" y="78"/>
                    <a:pt x="323" y="72"/>
                  </a:cubicBezTo>
                  <a:cubicBezTo>
                    <a:pt x="341" y="66"/>
                    <a:pt x="360" y="63"/>
                    <a:pt x="378" y="59"/>
                  </a:cubicBezTo>
                  <a:cubicBezTo>
                    <a:pt x="388" y="56"/>
                    <a:pt x="398" y="54"/>
                    <a:pt x="408" y="52"/>
                  </a:cubicBezTo>
                  <a:cubicBezTo>
                    <a:pt x="412" y="51"/>
                    <a:pt x="416" y="50"/>
                    <a:pt x="419" y="49"/>
                  </a:cubicBezTo>
                  <a:cubicBezTo>
                    <a:pt x="414" y="51"/>
                    <a:pt x="409" y="53"/>
                    <a:pt x="404" y="55"/>
                  </a:cubicBezTo>
                  <a:cubicBezTo>
                    <a:pt x="369" y="66"/>
                    <a:pt x="332" y="74"/>
                    <a:pt x="297" y="84"/>
                  </a:cubicBezTo>
                  <a:cubicBezTo>
                    <a:pt x="286" y="87"/>
                    <a:pt x="275" y="90"/>
                    <a:pt x="264" y="93"/>
                  </a:cubicBezTo>
                  <a:moveTo>
                    <a:pt x="419" y="49"/>
                  </a:moveTo>
                  <a:cubicBezTo>
                    <a:pt x="419" y="49"/>
                    <a:pt x="419" y="49"/>
                    <a:pt x="419" y="49"/>
                  </a:cubicBezTo>
                  <a:cubicBezTo>
                    <a:pt x="419" y="49"/>
                    <a:pt x="419" y="49"/>
                    <a:pt x="419" y="49"/>
                  </a:cubicBezTo>
                  <a:moveTo>
                    <a:pt x="232" y="95"/>
                  </a:moveTo>
                  <a:cubicBezTo>
                    <a:pt x="235" y="92"/>
                    <a:pt x="239" y="88"/>
                    <a:pt x="242" y="85"/>
                  </a:cubicBezTo>
                  <a:cubicBezTo>
                    <a:pt x="254" y="83"/>
                    <a:pt x="266" y="79"/>
                    <a:pt x="278" y="74"/>
                  </a:cubicBezTo>
                  <a:cubicBezTo>
                    <a:pt x="292" y="69"/>
                    <a:pt x="307" y="64"/>
                    <a:pt x="323" y="61"/>
                  </a:cubicBezTo>
                  <a:cubicBezTo>
                    <a:pt x="339" y="57"/>
                    <a:pt x="356" y="54"/>
                    <a:pt x="372" y="50"/>
                  </a:cubicBezTo>
                  <a:cubicBezTo>
                    <a:pt x="381" y="48"/>
                    <a:pt x="389" y="46"/>
                    <a:pt x="398" y="44"/>
                  </a:cubicBezTo>
                  <a:cubicBezTo>
                    <a:pt x="398" y="44"/>
                    <a:pt x="398" y="44"/>
                    <a:pt x="398" y="44"/>
                  </a:cubicBezTo>
                  <a:cubicBezTo>
                    <a:pt x="395" y="46"/>
                    <a:pt x="391" y="47"/>
                    <a:pt x="387" y="49"/>
                  </a:cubicBezTo>
                  <a:cubicBezTo>
                    <a:pt x="358" y="60"/>
                    <a:pt x="328" y="66"/>
                    <a:pt x="298" y="75"/>
                  </a:cubicBezTo>
                  <a:cubicBezTo>
                    <a:pt x="284" y="79"/>
                    <a:pt x="269" y="84"/>
                    <a:pt x="254" y="88"/>
                  </a:cubicBezTo>
                  <a:cubicBezTo>
                    <a:pt x="247" y="90"/>
                    <a:pt x="240" y="92"/>
                    <a:pt x="232" y="95"/>
                  </a:cubicBezTo>
                  <a:moveTo>
                    <a:pt x="349" y="63"/>
                  </a:moveTo>
                  <a:cubicBezTo>
                    <a:pt x="369" y="57"/>
                    <a:pt x="388" y="51"/>
                    <a:pt x="407" y="42"/>
                  </a:cubicBezTo>
                  <a:cubicBezTo>
                    <a:pt x="411" y="44"/>
                    <a:pt x="415" y="46"/>
                    <a:pt x="419" y="47"/>
                  </a:cubicBezTo>
                  <a:cubicBezTo>
                    <a:pt x="396" y="53"/>
                    <a:pt x="372" y="57"/>
                    <a:pt x="349" y="63"/>
                  </a:cubicBezTo>
                  <a:moveTo>
                    <a:pt x="247" y="80"/>
                  </a:moveTo>
                  <a:cubicBezTo>
                    <a:pt x="249" y="77"/>
                    <a:pt x="252" y="74"/>
                    <a:pt x="255" y="71"/>
                  </a:cubicBezTo>
                  <a:cubicBezTo>
                    <a:pt x="277" y="67"/>
                    <a:pt x="298" y="59"/>
                    <a:pt x="319" y="52"/>
                  </a:cubicBezTo>
                  <a:cubicBezTo>
                    <a:pt x="331" y="49"/>
                    <a:pt x="343" y="46"/>
                    <a:pt x="355" y="43"/>
                  </a:cubicBezTo>
                  <a:cubicBezTo>
                    <a:pt x="365" y="41"/>
                    <a:pt x="378" y="41"/>
                    <a:pt x="387" y="36"/>
                  </a:cubicBezTo>
                  <a:cubicBezTo>
                    <a:pt x="375" y="42"/>
                    <a:pt x="361" y="45"/>
                    <a:pt x="349" y="48"/>
                  </a:cubicBezTo>
                  <a:cubicBezTo>
                    <a:pt x="335" y="52"/>
                    <a:pt x="322" y="56"/>
                    <a:pt x="308" y="59"/>
                  </a:cubicBezTo>
                  <a:cubicBezTo>
                    <a:pt x="287" y="65"/>
                    <a:pt x="266" y="71"/>
                    <a:pt x="247" y="80"/>
                  </a:cubicBezTo>
                  <a:moveTo>
                    <a:pt x="244" y="83"/>
                  </a:moveTo>
                  <a:cubicBezTo>
                    <a:pt x="248" y="81"/>
                    <a:pt x="253" y="79"/>
                    <a:pt x="257" y="77"/>
                  </a:cubicBezTo>
                  <a:cubicBezTo>
                    <a:pt x="263" y="75"/>
                    <a:pt x="269" y="72"/>
                    <a:pt x="275" y="70"/>
                  </a:cubicBezTo>
                  <a:cubicBezTo>
                    <a:pt x="290" y="66"/>
                    <a:pt x="304" y="63"/>
                    <a:pt x="319" y="59"/>
                  </a:cubicBezTo>
                  <a:cubicBezTo>
                    <a:pt x="343" y="52"/>
                    <a:pt x="369" y="48"/>
                    <a:pt x="391" y="36"/>
                  </a:cubicBezTo>
                  <a:cubicBezTo>
                    <a:pt x="392" y="36"/>
                    <a:pt x="392" y="36"/>
                    <a:pt x="392" y="36"/>
                  </a:cubicBezTo>
                  <a:cubicBezTo>
                    <a:pt x="396" y="37"/>
                    <a:pt x="399" y="39"/>
                    <a:pt x="403" y="40"/>
                  </a:cubicBezTo>
                  <a:cubicBezTo>
                    <a:pt x="378" y="47"/>
                    <a:pt x="352" y="52"/>
                    <a:pt x="327" y="58"/>
                  </a:cubicBezTo>
                  <a:cubicBezTo>
                    <a:pt x="301" y="63"/>
                    <a:pt x="277" y="74"/>
                    <a:pt x="252" y="81"/>
                  </a:cubicBezTo>
                  <a:cubicBezTo>
                    <a:pt x="249" y="82"/>
                    <a:pt x="247" y="82"/>
                    <a:pt x="244" y="83"/>
                  </a:cubicBezTo>
                  <a:moveTo>
                    <a:pt x="259" y="66"/>
                  </a:moveTo>
                  <a:cubicBezTo>
                    <a:pt x="262" y="63"/>
                    <a:pt x="266" y="60"/>
                    <a:pt x="269" y="56"/>
                  </a:cubicBezTo>
                  <a:cubicBezTo>
                    <a:pt x="288" y="52"/>
                    <a:pt x="306" y="46"/>
                    <a:pt x="325" y="41"/>
                  </a:cubicBezTo>
                  <a:cubicBezTo>
                    <a:pt x="335" y="38"/>
                    <a:pt x="345" y="37"/>
                    <a:pt x="355" y="35"/>
                  </a:cubicBezTo>
                  <a:cubicBezTo>
                    <a:pt x="359" y="34"/>
                    <a:pt x="364" y="33"/>
                    <a:pt x="368" y="33"/>
                  </a:cubicBezTo>
                  <a:cubicBezTo>
                    <a:pt x="332" y="46"/>
                    <a:pt x="295" y="54"/>
                    <a:pt x="259" y="66"/>
                  </a:cubicBezTo>
                  <a:moveTo>
                    <a:pt x="257" y="69"/>
                  </a:moveTo>
                  <a:cubicBezTo>
                    <a:pt x="257" y="68"/>
                    <a:pt x="257" y="68"/>
                    <a:pt x="257" y="68"/>
                  </a:cubicBezTo>
                  <a:cubicBezTo>
                    <a:pt x="261" y="68"/>
                    <a:pt x="266" y="66"/>
                    <a:pt x="270" y="65"/>
                  </a:cubicBezTo>
                  <a:cubicBezTo>
                    <a:pt x="283" y="61"/>
                    <a:pt x="296" y="57"/>
                    <a:pt x="309" y="52"/>
                  </a:cubicBezTo>
                  <a:cubicBezTo>
                    <a:pt x="332" y="44"/>
                    <a:pt x="357" y="40"/>
                    <a:pt x="380" y="31"/>
                  </a:cubicBezTo>
                  <a:cubicBezTo>
                    <a:pt x="380" y="30"/>
                    <a:pt x="380" y="30"/>
                    <a:pt x="380" y="30"/>
                  </a:cubicBezTo>
                  <a:cubicBezTo>
                    <a:pt x="383" y="32"/>
                    <a:pt x="385" y="33"/>
                    <a:pt x="388" y="34"/>
                  </a:cubicBezTo>
                  <a:cubicBezTo>
                    <a:pt x="381" y="35"/>
                    <a:pt x="375" y="37"/>
                    <a:pt x="368" y="38"/>
                  </a:cubicBezTo>
                  <a:cubicBezTo>
                    <a:pt x="358" y="40"/>
                    <a:pt x="347" y="43"/>
                    <a:pt x="337" y="46"/>
                  </a:cubicBezTo>
                  <a:cubicBezTo>
                    <a:pt x="314" y="51"/>
                    <a:pt x="291" y="60"/>
                    <a:pt x="269" y="66"/>
                  </a:cubicBezTo>
                  <a:cubicBezTo>
                    <a:pt x="265" y="67"/>
                    <a:pt x="261" y="68"/>
                    <a:pt x="257" y="69"/>
                  </a:cubicBezTo>
                  <a:moveTo>
                    <a:pt x="273" y="51"/>
                  </a:moveTo>
                  <a:cubicBezTo>
                    <a:pt x="276" y="49"/>
                    <a:pt x="279" y="46"/>
                    <a:pt x="281" y="43"/>
                  </a:cubicBezTo>
                  <a:cubicBezTo>
                    <a:pt x="293" y="42"/>
                    <a:pt x="303" y="38"/>
                    <a:pt x="315" y="35"/>
                  </a:cubicBezTo>
                  <a:cubicBezTo>
                    <a:pt x="322" y="34"/>
                    <a:pt x="329" y="32"/>
                    <a:pt x="337" y="30"/>
                  </a:cubicBezTo>
                  <a:cubicBezTo>
                    <a:pt x="341" y="29"/>
                    <a:pt x="345" y="27"/>
                    <a:pt x="349" y="26"/>
                  </a:cubicBezTo>
                  <a:cubicBezTo>
                    <a:pt x="350" y="26"/>
                    <a:pt x="356" y="23"/>
                    <a:pt x="357" y="23"/>
                  </a:cubicBezTo>
                  <a:cubicBezTo>
                    <a:pt x="358" y="23"/>
                    <a:pt x="357" y="24"/>
                    <a:pt x="355" y="25"/>
                  </a:cubicBezTo>
                  <a:cubicBezTo>
                    <a:pt x="341" y="33"/>
                    <a:pt x="324" y="35"/>
                    <a:pt x="309" y="38"/>
                  </a:cubicBezTo>
                  <a:cubicBezTo>
                    <a:pt x="297" y="41"/>
                    <a:pt x="285" y="46"/>
                    <a:pt x="273" y="51"/>
                  </a:cubicBezTo>
                  <a:moveTo>
                    <a:pt x="272" y="54"/>
                  </a:moveTo>
                  <a:cubicBezTo>
                    <a:pt x="288" y="47"/>
                    <a:pt x="304" y="42"/>
                    <a:pt x="321" y="38"/>
                  </a:cubicBezTo>
                  <a:cubicBezTo>
                    <a:pt x="335" y="35"/>
                    <a:pt x="350" y="32"/>
                    <a:pt x="362" y="23"/>
                  </a:cubicBezTo>
                  <a:cubicBezTo>
                    <a:pt x="362" y="23"/>
                    <a:pt x="362" y="23"/>
                    <a:pt x="362" y="23"/>
                  </a:cubicBezTo>
                  <a:cubicBezTo>
                    <a:pt x="367" y="25"/>
                    <a:pt x="372" y="27"/>
                    <a:pt x="376" y="29"/>
                  </a:cubicBezTo>
                  <a:cubicBezTo>
                    <a:pt x="359" y="32"/>
                    <a:pt x="342" y="35"/>
                    <a:pt x="325" y="39"/>
                  </a:cubicBezTo>
                  <a:cubicBezTo>
                    <a:pt x="308" y="43"/>
                    <a:pt x="286" y="47"/>
                    <a:pt x="272" y="54"/>
                  </a:cubicBezTo>
                  <a:moveTo>
                    <a:pt x="289" y="36"/>
                  </a:moveTo>
                  <a:cubicBezTo>
                    <a:pt x="290" y="35"/>
                    <a:pt x="291" y="34"/>
                    <a:pt x="292" y="33"/>
                  </a:cubicBezTo>
                  <a:cubicBezTo>
                    <a:pt x="303" y="30"/>
                    <a:pt x="314" y="26"/>
                    <a:pt x="324" y="23"/>
                  </a:cubicBezTo>
                  <a:cubicBezTo>
                    <a:pt x="331" y="22"/>
                    <a:pt x="337" y="20"/>
                    <a:pt x="343" y="19"/>
                  </a:cubicBezTo>
                  <a:cubicBezTo>
                    <a:pt x="342" y="19"/>
                    <a:pt x="342" y="20"/>
                    <a:pt x="341" y="20"/>
                  </a:cubicBezTo>
                  <a:cubicBezTo>
                    <a:pt x="338" y="22"/>
                    <a:pt x="334" y="23"/>
                    <a:pt x="331" y="25"/>
                  </a:cubicBezTo>
                  <a:cubicBezTo>
                    <a:pt x="317" y="30"/>
                    <a:pt x="303" y="31"/>
                    <a:pt x="289" y="36"/>
                  </a:cubicBezTo>
                  <a:moveTo>
                    <a:pt x="284" y="41"/>
                  </a:moveTo>
                  <a:cubicBezTo>
                    <a:pt x="285" y="40"/>
                    <a:pt x="285" y="39"/>
                    <a:pt x="286" y="39"/>
                  </a:cubicBezTo>
                  <a:cubicBezTo>
                    <a:pt x="289" y="37"/>
                    <a:pt x="293" y="36"/>
                    <a:pt x="296" y="35"/>
                  </a:cubicBezTo>
                  <a:cubicBezTo>
                    <a:pt x="303" y="33"/>
                    <a:pt x="309" y="32"/>
                    <a:pt x="316" y="31"/>
                  </a:cubicBezTo>
                  <a:cubicBezTo>
                    <a:pt x="327" y="28"/>
                    <a:pt x="338" y="25"/>
                    <a:pt x="348" y="18"/>
                  </a:cubicBezTo>
                  <a:cubicBezTo>
                    <a:pt x="352" y="19"/>
                    <a:pt x="355" y="21"/>
                    <a:pt x="358" y="22"/>
                  </a:cubicBezTo>
                  <a:cubicBezTo>
                    <a:pt x="348" y="24"/>
                    <a:pt x="338" y="28"/>
                    <a:pt x="328" y="30"/>
                  </a:cubicBezTo>
                  <a:cubicBezTo>
                    <a:pt x="313" y="34"/>
                    <a:pt x="298" y="37"/>
                    <a:pt x="284" y="41"/>
                  </a:cubicBezTo>
                  <a:moveTo>
                    <a:pt x="303" y="28"/>
                  </a:moveTo>
                  <a:cubicBezTo>
                    <a:pt x="307" y="26"/>
                    <a:pt x="310" y="24"/>
                    <a:pt x="314" y="23"/>
                  </a:cubicBezTo>
                  <a:cubicBezTo>
                    <a:pt x="321" y="20"/>
                    <a:pt x="329" y="17"/>
                    <a:pt x="336" y="13"/>
                  </a:cubicBezTo>
                  <a:cubicBezTo>
                    <a:pt x="339" y="14"/>
                    <a:pt x="342" y="15"/>
                    <a:pt x="345" y="17"/>
                  </a:cubicBezTo>
                  <a:cubicBezTo>
                    <a:pt x="336" y="18"/>
                    <a:pt x="328" y="20"/>
                    <a:pt x="319" y="23"/>
                  </a:cubicBezTo>
                  <a:cubicBezTo>
                    <a:pt x="315" y="24"/>
                    <a:pt x="310" y="25"/>
                    <a:pt x="305" y="27"/>
                  </a:cubicBezTo>
                  <a:cubicBezTo>
                    <a:pt x="305" y="27"/>
                    <a:pt x="304" y="27"/>
                    <a:pt x="303" y="28"/>
                  </a:cubicBezTo>
                  <a:moveTo>
                    <a:pt x="296" y="29"/>
                  </a:moveTo>
                  <a:cubicBezTo>
                    <a:pt x="299" y="25"/>
                    <a:pt x="303" y="22"/>
                    <a:pt x="306" y="19"/>
                  </a:cubicBezTo>
                  <a:cubicBezTo>
                    <a:pt x="310" y="18"/>
                    <a:pt x="314" y="16"/>
                    <a:pt x="319" y="15"/>
                  </a:cubicBezTo>
                  <a:cubicBezTo>
                    <a:pt x="323" y="14"/>
                    <a:pt x="328" y="14"/>
                    <a:pt x="332" y="13"/>
                  </a:cubicBezTo>
                  <a:cubicBezTo>
                    <a:pt x="333" y="13"/>
                    <a:pt x="333" y="13"/>
                    <a:pt x="333" y="13"/>
                  </a:cubicBezTo>
                  <a:cubicBezTo>
                    <a:pt x="336" y="13"/>
                    <a:pt x="322" y="18"/>
                    <a:pt x="321" y="18"/>
                  </a:cubicBezTo>
                  <a:cubicBezTo>
                    <a:pt x="313" y="21"/>
                    <a:pt x="304" y="25"/>
                    <a:pt x="296" y="29"/>
                  </a:cubicBezTo>
                  <a:moveTo>
                    <a:pt x="309" y="16"/>
                  </a:moveTo>
                  <a:cubicBezTo>
                    <a:pt x="312" y="13"/>
                    <a:pt x="315" y="10"/>
                    <a:pt x="318" y="7"/>
                  </a:cubicBezTo>
                  <a:cubicBezTo>
                    <a:pt x="322" y="8"/>
                    <a:pt x="327" y="10"/>
                    <a:pt x="331" y="11"/>
                  </a:cubicBezTo>
                  <a:cubicBezTo>
                    <a:pt x="323" y="12"/>
                    <a:pt x="316" y="14"/>
                    <a:pt x="309" y="16"/>
                  </a:cubicBezTo>
                  <a:moveTo>
                    <a:pt x="317" y="0"/>
                  </a:moveTo>
                  <a:cubicBezTo>
                    <a:pt x="316" y="0"/>
                    <a:pt x="316" y="0"/>
                    <a:pt x="315" y="1"/>
                  </a:cubicBezTo>
                  <a:cubicBezTo>
                    <a:pt x="261" y="52"/>
                    <a:pt x="211" y="108"/>
                    <a:pt x="161" y="163"/>
                  </a:cubicBezTo>
                  <a:cubicBezTo>
                    <a:pt x="114" y="213"/>
                    <a:pt x="67" y="262"/>
                    <a:pt x="23" y="314"/>
                  </a:cubicBezTo>
                  <a:cubicBezTo>
                    <a:pt x="4" y="327"/>
                    <a:pt x="0" y="373"/>
                    <a:pt x="24" y="383"/>
                  </a:cubicBezTo>
                  <a:cubicBezTo>
                    <a:pt x="38" y="394"/>
                    <a:pt x="55" y="401"/>
                    <a:pt x="71" y="409"/>
                  </a:cubicBezTo>
                  <a:cubicBezTo>
                    <a:pt x="99" y="424"/>
                    <a:pt x="128" y="438"/>
                    <a:pt x="156" y="453"/>
                  </a:cubicBezTo>
                  <a:cubicBezTo>
                    <a:pt x="201" y="475"/>
                    <a:pt x="246" y="500"/>
                    <a:pt x="293" y="518"/>
                  </a:cubicBezTo>
                  <a:cubicBezTo>
                    <a:pt x="293" y="518"/>
                    <a:pt x="293" y="518"/>
                    <a:pt x="294" y="518"/>
                  </a:cubicBezTo>
                  <a:cubicBezTo>
                    <a:pt x="295" y="518"/>
                    <a:pt x="296" y="518"/>
                    <a:pt x="296" y="517"/>
                  </a:cubicBezTo>
                  <a:cubicBezTo>
                    <a:pt x="297" y="516"/>
                    <a:pt x="297" y="516"/>
                    <a:pt x="297" y="516"/>
                  </a:cubicBezTo>
                  <a:cubicBezTo>
                    <a:pt x="338" y="469"/>
                    <a:pt x="383" y="425"/>
                    <a:pt x="426" y="380"/>
                  </a:cubicBezTo>
                  <a:cubicBezTo>
                    <a:pt x="482" y="322"/>
                    <a:pt x="538" y="263"/>
                    <a:pt x="592" y="202"/>
                  </a:cubicBezTo>
                  <a:cubicBezTo>
                    <a:pt x="599" y="195"/>
                    <a:pt x="610" y="186"/>
                    <a:pt x="613" y="177"/>
                  </a:cubicBezTo>
                  <a:cubicBezTo>
                    <a:pt x="614" y="175"/>
                    <a:pt x="613" y="174"/>
                    <a:pt x="612" y="173"/>
                  </a:cubicBezTo>
                  <a:cubicBezTo>
                    <a:pt x="612" y="173"/>
                    <a:pt x="611" y="172"/>
                    <a:pt x="610" y="172"/>
                  </a:cubicBezTo>
                  <a:cubicBezTo>
                    <a:pt x="610" y="172"/>
                    <a:pt x="610" y="172"/>
                    <a:pt x="610" y="172"/>
                  </a:cubicBezTo>
                  <a:cubicBezTo>
                    <a:pt x="610" y="172"/>
                    <a:pt x="610" y="172"/>
                    <a:pt x="610" y="172"/>
                  </a:cubicBezTo>
                  <a:cubicBezTo>
                    <a:pt x="604" y="172"/>
                    <a:pt x="601" y="162"/>
                    <a:pt x="600" y="158"/>
                  </a:cubicBezTo>
                  <a:cubicBezTo>
                    <a:pt x="596" y="148"/>
                    <a:pt x="598" y="136"/>
                    <a:pt x="602" y="126"/>
                  </a:cubicBezTo>
                  <a:cubicBezTo>
                    <a:pt x="603" y="125"/>
                    <a:pt x="603" y="125"/>
                    <a:pt x="603" y="124"/>
                  </a:cubicBezTo>
                  <a:cubicBezTo>
                    <a:pt x="603" y="123"/>
                    <a:pt x="602" y="122"/>
                    <a:pt x="601" y="121"/>
                  </a:cubicBezTo>
                  <a:cubicBezTo>
                    <a:pt x="559" y="103"/>
                    <a:pt x="518" y="84"/>
                    <a:pt x="476" y="65"/>
                  </a:cubicBezTo>
                  <a:cubicBezTo>
                    <a:pt x="424" y="42"/>
                    <a:pt x="372" y="18"/>
                    <a:pt x="318" y="0"/>
                  </a:cubicBezTo>
                  <a:cubicBezTo>
                    <a:pt x="318" y="0"/>
                    <a:pt x="318" y="0"/>
                    <a:pt x="3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393"/>
            <p:cNvSpPr>
              <a:spLocks noEditPoints="1"/>
            </p:cNvSpPr>
            <p:nvPr/>
          </p:nvSpPr>
          <p:spPr bwMode="auto">
            <a:xfrm>
              <a:off x="5207" y="153"/>
              <a:ext cx="371" cy="386"/>
            </a:xfrm>
            <a:custGeom>
              <a:avLst/>
              <a:gdLst>
                <a:gd name="T0" fmla="*/ 126 w 277"/>
                <a:gd name="T1" fmla="*/ 268 h 289"/>
                <a:gd name="T2" fmla="*/ 109 w 277"/>
                <a:gd name="T3" fmla="*/ 213 h 289"/>
                <a:gd name="T4" fmla="*/ 181 w 277"/>
                <a:gd name="T5" fmla="*/ 213 h 289"/>
                <a:gd name="T6" fmla="*/ 155 w 277"/>
                <a:gd name="T7" fmla="*/ 279 h 289"/>
                <a:gd name="T8" fmla="*/ 108 w 277"/>
                <a:gd name="T9" fmla="*/ 207 h 289"/>
                <a:gd name="T10" fmla="*/ 122 w 277"/>
                <a:gd name="T11" fmla="*/ 186 h 289"/>
                <a:gd name="T12" fmla="*/ 108 w 277"/>
                <a:gd name="T13" fmla="*/ 207 h 289"/>
                <a:gd name="T14" fmla="*/ 152 w 277"/>
                <a:gd name="T15" fmla="*/ 195 h 289"/>
                <a:gd name="T16" fmla="*/ 186 w 277"/>
                <a:gd name="T17" fmla="*/ 176 h 289"/>
                <a:gd name="T18" fmla="*/ 49 w 277"/>
                <a:gd name="T19" fmla="*/ 220 h 289"/>
                <a:gd name="T20" fmla="*/ 63 w 277"/>
                <a:gd name="T21" fmla="*/ 149 h 289"/>
                <a:gd name="T22" fmla="*/ 102 w 277"/>
                <a:gd name="T23" fmla="*/ 209 h 289"/>
                <a:gd name="T24" fmla="*/ 49 w 277"/>
                <a:gd name="T25" fmla="*/ 220 h 289"/>
                <a:gd name="T26" fmla="*/ 241 w 277"/>
                <a:gd name="T27" fmla="*/ 220 h 289"/>
                <a:gd name="T28" fmla="*/ 188 w 277"/>
                <a:gd name="T29" fmla="*/ 209 h 289"/>
                <a:gd name="T30" fmla="*/ 226 w 277"/>
                <a:gd name="T31" fmla="*/ 148 h 289"/>
                <a:gd name="T32" fmla="*/ 269 w 277"/>
                <a:gd name="T33" fmla="*/ 201 h 289"/>
                <a:gd name="T34" fmla="*/ 98 w 277"/>
                <a:gd name="T35" fmla="*/ 166 h 289"/>
                <a:gd name="T36" fmla="*/ 71 w 277"/>
                <a:gd name="T37" fmla="*/ 142 h 289"/>
                <a:gd name="T38" fmla="*/ 97 w 277"/>
                <a:gd name="T39" fmla="*/ 145 h 289"/>
                <a:gd name="T40" fmla="*/ 192 w 277"/>
                <a:gd name="T41" fmla="*/ 166 h 289"/>
                <a:gd name="T42" fmla="*/ 192 w 277"/>
                <a:gd name="T43" fmla="*/ 123 h 289"/>
                <a:gd name="T44" fmla="*/ 192 w 277"/>
                <a:gd name="T45" fmla="*/ 166 h 289"/>
                <a:gd name="T46" fmla="*/ 125 w 277"/>
                <a:gd name="T47" fmla="*/ 181 h 289"/>
                <a:gd name="T48" fmla="*/ 103 w 277"/>
                <a:gd name="T49" fmla="*/ 145 h 289"/>
                <a:gd name="T50" fmla="*/ 145 w 277"/>
                <a:gd name="T51" fmla="*/ 97 h 289"/>
                <a:gd name="T52" fmla="*/ 187 w 277"/>
                <a:gd name="T53" fmla="*/ 169 h 289"/>
                <a:gd name="T54" fmla="*/ 145 w 277"/>
                <a:gd name="T55" fmla="*/ 191 h 289"/>
                <a:gd name="T56" fmla="*/ 108 w 277"/>
                <a:gd name="T57" fmla="*/ 82 h 289"/>
                <a:gd name="T58" fmla="*/ 105 w 277"/>
                <a:gd name="T59" fmla="*/ 113 h 289"/>
                <a:gd name="T60" fmla="*/ 186 w 277"/>
                <a:gd name="T61" fmla="*/ 113 h 289"/>
                <a:gd name="T62" fmla="*/ 182 w 277"/>
                <a:gd name="T63" fmla="*/ 82 h 289"/>
                <a:gd name="T64" fmla="*/ 64 w 277"/>
                <a:gd name="T65" fmla="*/ 141 h 289"/>
                <a:gd name="T66" fmla="*/ 23 w 277"/>
                <a:gd name="T67" fmla="*/ 94 h 289"/>
                <a:gd name="T68" fmla="*/ 100 w 277"/>
                <a:gd name="T69" fmla="*/ 80 h 289"/>
                <a:gd name="T70" fmla="*/ 98 w 277"/>
                <a:gd name="T71" fmla="*/ 117 h 289"/>
                <a:gd name="T72" fmla="*/ 227 w 277"/>
                <a:gd name="T73" fmla="*/ 141 h 289"/>
                <a:gd name="T74" fmla="*/ 187 w 277"/>
                <a:gd name="T75" fmla="*/ 80 h 289"/>
                <a:gd name="T76" fmla="*/ 243 w 277"/>
                <a:gd name="T77" fmla="*/ 69 h 289"/>
                <a:gd name="T78" fmla="*/ 256 w 277"/>
                <a:gd name="T79" fmla="*/ 111 h 289"/>
                <a:gd name="T80" fmla="*/ 145 w 277"/>
                <a:gd name="T81" fmla="*/ 91 h 289"/>
                <a:gd name="T82" fmla="*/ 111 w 277"/>
                <a:gd name="T83" fmla="*/ 64 h 289"/>
                <a:gd name="T84" fmla="*/ 145 w 277"/>
                <a:gd name="T85" fmla="*/ 5 h 289"/>
                <a:gd name="T86" fmla="*/ 181 w 277"/>
                <a:gd name="T87" fmla="*/ 77 h 289"/>
                <a:gd name="T88" fmla="*/ 145 w 277"/>
                <a:gd name="T89" fmla="*/ 91 h 289"/>
                <a:gd name="T90" fmla="*/ 141 w 277"/>
                <a:gd name="T91" fmla="*/ 0 h 289"/>
                <a:gd name="T92" fmla="*/ 102 w 277"/>
                <a:gd name="T93" fmla="*/ 74 h 289"/>
                <a:gd name="T94" fmla="*/ 48 w 277"/>
                <a:gd name="T95" fmla="*/ 64 h 289"/>
                <a:gd name="T96" fmla="*/ 28 w 277"/>
                <a:gd name="T97" fmla="*/ 113 h 289"/>
                <a:gd name="T98" fmla="*/ 47 w 277"/>
                <a:gd name="T99" fmla="*/ 155 h 289"/>
                <a:gd name="T100" fmla="*/ 20 w 277"/>
                <a:gd name="T101" fmla="*/ 217 h 289"/>
                <a:gd name="T102" fmla="*/ 49 w 277"/>
                <a:gd name="T103" fmla="*/ 225 h 289"/>
                <a:gd name="T104" fmla="*/ 105 w 277"/>
                <a:gd name="T105" fmla="*/ 222 h 289"/>
                <a:gd name="T106" fmla="*/ 145 w 277"/>
                <a:gd name="T107" fmla="*/ 289 h 289"/>
                <a:gd name="T108" fmla="*/ 170 w 277"/>
                <a:gd name="T109" fmla="*/ 267 h 289"/>
                <a:gd name="T110" fmla="*/ 196 w 277"/>
                <a:gd name="T111" fmla="*/ 217 h 289"/>
                <a:gd name="T112" fmla="*/ 252 w 277"/>
                <a:gd name="T113" fmla="*/ 225 h 289"/>
                <a:gd name="T114" fmla="*/ 262 w 277"/>
                <a:gd name="T115" fmla="*/ 176 h 289"/>
                <a:gd name="T116" fmla="*/ 268 w 277"/>
                <a:gd name="T117" fmla="*/ 104 h 289"/>
                <a:gd name="T118" fmla="*/ 241 w 277"/>
                <a:gd name="T119" fmla="*/ 64 h 289"/>
                <a:gd name="T120" fmla="*/ 187 w 277"/>
                <a:gd name="T121" fmla="*/ 75 h 289"/>
                <a:gd name="T122" fmla="*/ 164 w 277"/>
                <a:gd name="T123"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289">
                  <a:moveTo>
                    <a:pt x="145" y="283"/>
                  </a:moveTo>
                  <a:cubicBezTo>
                    <a:pt x="137" y="283"/>
                    <a:pt x="130" y="275"/>
                    <a:pt x="126" y="268"/>
                  </a:cubicBezTo>
                  <a:cubicBezTo>
                    <a:pt x="117" y="253"/>
                    <a:pt x="113" y="234"/>
                    <a:pt x="109" y="217"/>
                  </a:cubicBezTo>
                  <a:cubicBezTo>
                    <a:pt x="109" y="216"/>
                    <a:pt x="109" y="215"/>
                    <a:pt x="109" y="213"/>
                  </a:cubicBezTo>
                  <a:cubicBezTo>
                    <a:pt x="121" y="209"/>
                    <a:pt x="133" y="203"/>
                    <a:pt x="145" y="198"/>
                  </a:cubicBezTo>
                  <a:cubicBezTo>
                    <a:pt x="157" y="203"/>
                    <a:pt x="169" y="208"/>
                    <a:pt x="181" y="213"/>
                  </a:cubicBezTo>
                  <a:cubicBezTo>
                    <a:pt x="180" y="220"/>
                    <a:pt x="179" y="226"/>
                    <a:pt x="177" y="233"/>
                  </a:cubicBezTo>
                  <a:cubicBezTo>
                    <a:pt x="173" y="249"/>
                    <a:pt x="167" y="268"/>
                    <a:pt x="155" y="279"/>
                  </a:cubicBezTo>
                  <a:cubicBezTo>
                    <a:pt x="151" y="282"/>
                    <a:pt x="148" y="283"/>
                    <a:pt x="145" y="283"/>
                  </a:cubicBezTo>
                  <a:moveTo>
                    <a:pt x="108" y="207"/>
                  </a:moveTo>
                  <a:cubicBezTo>
                    <a:pt x="106" y="197"/>
                    <a:pt x="105" y="186"/>
                    <a:pt x="104" y="176"/>
                  </a:cubicBezTo>
                  <a:cubicBezTo>
                    <a:pt x="110" y="180"/>
                    <a:pt x="116" y="183"/>
                    <a:pt x="122" y="186"/>
                  </a:cubicBezTo>
                  <a:cubicBezTo>
                    <a:pt x="128" y="189"/>
                    <a:pt x="133" y="192"/>
                    <a:pt x="138" y="194"/>
                  </a:cubicBezTo>
                  <a:cubicBezTo>
                    <a:pt x="128" y="199"/>
                    <a:pt x="118" y="203"/>
                    <a:pt x="108" y="207"/>
                  </a:cubicBezTo>
                  <a:moveTo>
                    <a:pt x="182" y="207"/>
                  </a:moveTo>
                  <a:cubicBezTo>
                    <a:pt x="172" y="203"/>
                    <a:pt x="162" y="199"/>
                    <a:pt x="152" y="195"/>
                  </a:cubicBezTo>
                  <a:cubicBezTo>
                    <a:pt x="157" y="192"/>
                    <a:pt x="162" y="189"/>
                    <a:pt x="167" y="186"/>
                  </a:cubicBezTo>
                  <a:cubicBezTo>
                    <a:pt x="174" y="183"/>
                    <a:pt x="180" y="179"/>
                    <a:pt x="186" y="176"/>
                  </a:cubicBezTo>
                  <a:cubicBezTo>
                    <a:pt x="185" y="186"/>
                    <a:pt x="184" y="197"/>
                    <a:pt x="182" y="207"/>
                  </a:cubicBezTo>
                  <a:moveTo>
                    <a:pt x="49" y="220"/>
                  </a:moveTo>
                  <a:cubicBezTo>
                    <a:pt x="43" y="220"/>
                    <a:pt x="37" y="219"/>
                    <a:pt x="31" y="217"/>
                  </a:cubicBezTo>
                  <a:cubicBezTo>
                    <a:pt x="0" y="207"/>
                    <a:pt x="43" y="166"/>
                    <a:pt x="63" y="149"/>
                  </a:cubicBezTo>
                  <a:cubicBezTo>
                    <a:pt x="74" y="157"/>
                    <a:pt x="86" y="165"/>
                    <a:pt x="98" y="173"/>
                  </a:cubicBezTo>
                  <a:cubicBezTo>
                    <a:pt x="99" y="185"/>
                    <a:pt x="100" y="197"/>
                    <a:pt x="102" y="209"/>
                  </a:cubicBezTo>
                  <a:cubicBezTo>
                    <a:pt x="97" y="210"/>
                    <a:pt x="92" y="212"/>
                    <a:pt x="86" y="214"/>
                  </a:cubicBezTo>
                  <a:cubicBezTo>
                    <a:pt x="75" y="217"/>
                    <a:pt x="62" y="220"/>
                    <a:pt x="49" y="220"/>
                  </a:cubicBezTo>
                  <a:moveTo>
                    <a:pt x="241" y="220"/>
                  </a:moveTo>
                  <a:cubicBezTo>
                    <a:pt x="241" y="220"/>
                    <a:pt x="241" y="220"/>
                    <a:pt x="241" y="220"/>
                  </a:cubicBezTo>
                  <a:cubicBezTo>
                    <a:pt x="223" y="220"/>
                    <a:pt x="206" y="215"/>
                    <a:pt x="189" y="209"/>
                  </a:cubicBezTo>
                  <a:cubicBezTo>
                    <a:pt x="189" y="209"/>
                    <a:pt x="188" y="209"/>
                    <a:pt x="188" y="209"/>
                  </a:cubicBezTo>
                  <a:cubicBezTo>
                    <a:pt x="189" y="197"/>
                    <a:pt x="191" y="185"/>
                    <a:pt x="192" y="172"/>
                  </a:cubicBezTo>
                  <a:cubicBezTo>
                    <a:pt x="204" y="165"/>
                    <a:pt x="215" y="157"/>
                    <a:pt x="226" y="148"/>
                  </a:cubicBezTo>
                  <a:cubicBezTo>
                    <a:pt x="231" y="152"/>
                    <a:pt x="236" y="157"/>
                    <a:pt x="241" y="161"/>
                  </a:cubicBezTo>
                  <a:cubicBezTo>
                    <a:pt x="252" y="172"/>
                    <a:pt x="266" y="185"/>
                    <a:pt x="269" y="201"/>
                  </a:cubicBezTo>
                  <a:cubicBezTo>
                    <a:pt x="272" y="217"/>
                    <a:pt x="252" y="220"/>
                    <a:pt x="241" y="220"/>
                  </a:cubicBezTo>
                  <a:moveTo>
                    <a:pt x="98" y="166"/>
                  </a:moveTo>
                  <a:cubicBezTo>
                    <a:pt x="88" y="159"/>
                    <a:pt x="78" y="152"/>
                    <a:pt x="68" y="145"/>
                  </a:cubicBezTo>
                  <a:cubicBezTo>
                    <a:pt x="69" y="144"/>
                    <a:pt x="70" y="143"/>
                    <a:pt x="71" y="142"/>
                  </a:cubicBezTo>
                  <a:cubicBezTo>
                    <a:pt x="80" y="136"/>
                    <a:pt x="89" y="129"/>
                    <a:pt x="98" y="123"/>
                  </a:cubicBezTo>
                  <a:cubicBezTo>
                    <a:pt x="98" y="130"/>
                    <a:pt x="97" y="138"/>
                    <a:pt x="97" y="145"/>
                  </a:cubicBezTo>
                  <a:cubicBezTo>
                    <a:pt x="97" y="152"/>
                    <a:pt x="98" y="159"/>
                    <a:pt x="98" y="166"/>
                  </a:cubicBezTo>
                  <a:moveTo>
                    <a:pt x="192" y="166"/>
                  </a:moveTo>
                  <a:cubicBezTo>
                    <a:pt x="192" y="154"/>
                    <a:pt x="192" y="142"/>
                    <a:pt x="192" y="131"/>
                  </a:cubicBezTo>
                  <a:cubicBezTo>
                    <a:pt x="192" y="128"/>
                    <a:pt x="192" y="125"/>
                    <a:pt x="192" y="123"/>
                  </a:cubicBezTo>
                  <a:cubicBezTo>
                    <a:pt x="202" y="130"/>
                    <a:pt x="213" y="137"/>
                    <a:pt x="222" y="145"/>
                  </a:cubicBezTo>
                  <a:cubicBezTo>
                    <a:pt x="213" y="152"/>
                    <a:pt x="202" y="159"/>
                    <a:pt x="192" y="166"/>
                  </a:cubicBezTo>
                  <a:moveTo>
                    <a:pt x="145" y="191"/>
                  </a:moveTo>
                  <a:cubicBezTo>
                    <a:pt x="138" y="188"/>
                    <a:pt x="132" y="185"/>
                    <a:pt x="125" y="181"/>
                  </a:cubicBezTo>
                  <a:cubicBezTo>
                    <a:pt x="118" y="178"/>
                    <a:pt x="111" y="173"/>
                    <a:pt x="104" y="169"/>
                  </a:cubicBezTo>
                  <a:cubicBezTo>
                    <a:pt x="103" y="161"/>
                    <a:pt x="103" y="153"/>
                    <a:pt x="103" y="145"/>
                  </a:cubicBezTo>
                  <a:cubicBezTo>
                    <a:pt x="103" y="136"/>
                    <a:pt x="103" y="128"/>
                    <a:pt x="104" y="119"/>
                  </a:cubicBezTo>
                  <a:cubicBezTo>
                    <a:pt x="117" y="111"/>
                    <a:pt x="131" y="104"/>
                    <a:pt x="145" y="97"/>
                  </a:cubicBezTo>
                  <a:cubicBezTo>
                    <a:pt x="159" y="104"/>
                    <a:pt x="173" y="111"/>
                    <a:pt x="187" y="120"/>
                  </a:cubicBezTo>
                  <a:cubicBezTo>
                    <a:pt x="188" y="136"/>
                    <a:pt x="188" y="153"/>
                    <a:pt x="187" y="169"/>
                  </a:cubicBezTo>
                  <a:cubicBezTo>
                    <a:pt x="179" y="173"/>
                    <a:pt x="172" y="178"/>
                    <a:pt x="165" y="181"/>
                  </a:cubicBezTo>
                  <a:cubicBezTo>
                    <a:pt x="158" y="185"/>
                    <a:pt x="152" y="188"/>
                    <a:pt x="145" y="191"/>
                  </a:cubicBezTo>
                  <a:moveTo>
                    <a:pt x="104" y="113"/>
                  </a:moveTo>
                  <a:cubicBezTo>
                    <a:pt x="105" y="103"/>
                    <a:pt x="106" y="92"/>
                    <a:pt x="108" y="82"/>
                  </a:cubicBezTo>
                  <a:cubicBezTo>
                    <a:pt x="118" y="86"/>
                    <a:pt x="129" y="90"/>
                    <a:pt x="139" y="94"/>
                  </a:cubicBezTo>
                  <a:cubicBezTo>
                    <a:pt x="127" y="100"/>
                    <a:pt x="116" y="106"/>
                    <a:pt x="105" y="113"/>
                  </a:cubicBezTo>
                  <a:cubicBezTo>
                    <a:pt x="104" y="113"/>
                    <a:pt x="104" y="113"/>
                    <a:pt x="104" y="113"/>
                  </a:cubicBezTo>
                  <a:moveTo>
                    <a:pt x="186" y="113"/>
                  </a:moveTo>
                  <a:cubicBezTo>
                    <a:pt x="174" y="106"/>
                    <a:pt x="162" y="100"/>
                    <a:pt x="151" y="94"/>
                  </a:cubicBezTo>
                  <a:cubicBezTo>
                    <a:pt x="161" y="90"/>
                    <a:pt x="172" y="85"/>
                    <a:pt x="182" y="82"/>
                  </a:cubicBezTo>
                  <a:cubicBezTo>
                    <a:pt x="184" y="92"/>
                    <a:pt x="185" y="102"/>
                    <a:pt x="186" y="113"/>
                  </a:cubicBezTo>
                  <a:moveTo>
                    <a:pt x="64" y="141"/>
                  </a:moveTo>
                  <a:cubicBezTo>
                    <a:pt x="62" y="140"/>
                    <a:pt x="60" y="138"/>
                    <a:pt x="58" y="137"/>
                  </a:cubicBezTo>
                  <a:cubicBezTo>
                    <a:pt x="45" y="125"/>
                    <a:pt x="30" y="111"/>
                    <a:pt x="23" y="94"/>
                  </a:cubicBezTo>
                  <a:cubicBezTo>
                    <a:pt x="15" y="75"/>
                    <a:pt x="28" y="70"/>
                    <a:pt x="46" y="70"/>
                  </a:cubicBezTo>
                  <a:cubicBezTo>
                    <a:pt x="66" y="70"/>
                    <a:pt x="93" y="77"/>
                    <a:pt x="100" y="80"/>
                  </a:cubicBezTo>
                  <a:cubicBezTo>
                    <a:pt x="101" y="80"/>
                    <a:pt x="101" y="80"/>
                    <a:pt x="101" y="80"/>
                  </a:cubicBezTo>
                  <a:cubicBezTo>
                    <a:pt x="100" y="92"/>
                    <a:pt x="99" y="105"/>
                    <a:pt x="98" y="117"/>
                  </a:cubicBezTo>
                  <a:cubicBezTo>
                    <a:pt x="86" y="124"/>
                    <a:pt x="75" y="132"/>
                    <a:pt x="64" y="141"/>
                  </a:cubicBezTo>
                  <a:moveTo>
                    <a:pt x="227" y="141"/>
                  </a:moveTo>
                  <a:cubicBezTo>
                    <a:pt x="216" y="132"/>
                    <a:pt x="204" y="124"/>
                    <a:pt x="191" y="116"/>
                  </a:cubicBezTo>
                  <a:cubicBezTo>
                    <a:pt x="191" y="104"/>
                    <a:pt x="189" y="92"/>
                    <a:pt x="187" y="80"/>
                  </a:cubicBezTo>
                  <a:cubicBezTo>
                    <a:pt x="197" y="77"/>
                    <a:pt x="207" y="74"/>
                    <a:pt x="216" y="72"/>
                  </a:cubicBezTo>
                  <a:cubicBezTo>
                    <a:pt x="224" y="71"/>
                    <a:pt x="233" y="69"/>
                    <a:pt x="243" y="69"/>
                  </a:cubicBezTo>
                  <a:cubicBezTo>
                    <a:pt x="251" y="69"/>
                    <a:pt x="259" y="71"/>
                    <a:pt x="265" y="76"/>
                  </a:cubicBezTo>
                  <a:cubicBezTo>
                    <a:pt x="276" y="85"/>
                    <a:pt x="263" y="103"/>
                    <a:pt x="256" y="111"/>
                  </a:cubicBezTo>
                  <a:cubicBezTo>
                    <a:pt x="248" y="122"/>
                    <a:pt x="238" y="132"/>
                    <a:pt x="227" y="141"/>
                  </a:cubicBezTo>
                  <a:moveTo>
                    <a:pt x="145" y="91"/>
                  </a:moveTo>
                  <a:cubicBezTo>
                    <a:pt x="133" y="86"/>
                    <a:pt x="121" y="81"/>
                    <a:pt x="109" y="77"/>
                  </a:cubicBezTo>
                  <a:cubicBezTo>
                    <a:pt x="109" y="72"/>
                    <a:pt x="110" y="68"/>
                    <a:pt x="111" y="64"/>
                  </a:cubicBezTo>
                  <a:cubicBezTo>
                    <a:pt x="115" y="46"/>
                    <a:pt x="120" y="26"/>
                    <a:pt x="132" y="13"/>
                  </a:cubicBezTo>
                  <a:cubicBezTo>
                    <a:pt x="137" y="7"/>
                    <a:pt x="141" y="5"/>
                    <a:pt x="145" y="5"/>
                  </a:cubicBezTo>
                  <a:cubicBezTo>
                    <a:pt x="165" y="5"/>
                    <a:pt x="178" y="60"/>
                    <a:pt x="180" y="72"/>
                  </a:cubicBezTo>
                  <a:cubicBezTo>
                    <a:pt x="181" y="73"/>
                    <a:pt x="181" y="75"/>
                    <a:pt x="181" y="77"/>
                  </a:cubicBezTo>
                  <a:cubicBezTo>
                    <a:pt x="181" y="77"/>
                    <a:pt x="180" y="77"/>
                    <a:pt x="179" y="77"/>
                  </a:cubicBezTo>
                  <a:cubicBezTo>
                    <a:pt x="168" y="81"/>
                    <a:pt x="156" y="86"/>
                    <a:pt x="145" y="91"/>
                  </a:cubicBezTo>
                  <a:moveTo>
                    <a:pt x="145" y="0"/>
                  </a:moveTo>
                  <a:cubicBezTo>
                    <a:pt x="143" y="0"/>
                    <a:pt x="142" y="0"/>
                    <a:pt x="141" y="0"/>
                  </a:cubicBezTo>
                  <a:cubicBezTo>
                    <a:pt x="131" y="2"/>
                    <a:pt x="124" y="13"/>
                    <a:pt x="119" y="22"/>
                  </a:cubicBezTo>
                  <a:cubicBezTo>
                    <a:pt x="111" y="38"/>
                    <a:pt x="106" y="56"/>
                    <a:pt x="102" y="74"/>
                  </a:cubicBezTo>
                  <a:cubicBezTo>
                    <a:pt x="94" y="72"/>
                    <a:pt x="86" y="69"/>
                    <a:pt x="77" y="68"/>
                  </a:cubicBezTo>
                  <a:cubicBezTo>
                    <a:pt x="68" y="65"/>
                    <a:pt x="58" y="64"/>
                    <a:pt x="48" y="64"/>
                  </a:cubicBezTo>
                  <a:cubicBezTo>
                    <a:pt x="42" y="64"/>
                    <a:pt x="36" y="64"/>
                    <a:pt x="30" y="66"/>
                  </a:cubicBezTo>
                  <a:cubicBezTo>
                    <a:pt x="6" y="74"/>
                    <a:pt x="17" y="99"/>
                    <a:pt x="28" y="113"/>
                  </a:cubicBezTo>
                  <a:cubicBezTo>
                    <a:pt x="36" y="125"/>
                    <a:pt x="47" y="135"/>
                    <a:pt x="59" y="145"/>
                  </a:cubicBezTo>
                  <a:cubicBezTo>
                    <a:pt x="55" y="148"/>
                    <a:pt x="51" y="152"/>
                    <a:pt x="47" y="155"/>
                  </a:cubicBezTo>
                  <a:cubicBezTo>
                    <a:pt x="35" y="166"/>
                    <a:pt x="24" y="178"/>
                    <a:pt x="18" y="193"/>
                  </a:cubicBezTo>
                  <a:cubicBezTo>
                    <a:pt x="14" y="201"/>
                    <a:pt x="14" y="210"/>
                    <a:pt x="20" y="217"/>
                  </a:cubicBezTo>
                  <a:cubicBezTo>
                    <a:pt x="26" y="224"/>
                    <a:pt x="39" y="225"/>
                    <a:pt x="48" y="225"/>
                  </a:cubicBezTo>
                  <a:cubicBezTo>
                    <a:pt x="49" y="225"/>
                    <a:pt x="49" y="225"/>
                    <a:pt x="49" y="225"/>
                  </a:cubicBezTo>
                  <a:cubicBezTo>
                    <a:pt x="67" y="225"/>
                    <a:pt x="85" y="221"/>
                    <a:pt x="103" y="215"/>
                  </a:cubicBezTo>
                  <a:cubicBezTo>
                    <a:pt x="104" y="217"/>
                    <a:pt x="104" y="219"/>
                    <a:pt x="105" y="222"/>
                  </a:cubicBezTo>
                  <a:cubicBezTo>
                    <a:pt x="108" y="239"/>
                    <a:pt x="113" y="258"/>
                    <a:pt x="123" y="274"/>
                  </a:cubicBezTo>
                  <a:cubicBezTo>
                    <a:pt x="128" y="281"/>
                    <a:pt x="135" y="289"/>
                    <a:pt x="145" y="289"/>
                  </a:cubicBezTo>
                  <a:cubicBezTo>
                    <a:pt x="146" y="289"/>
                    <a:pt x="146" y="289"/>
                    <a:pt x="147" y="289"/>
                  </a:cubicBezTo>
                  <a:cubicBezTo>
                    <a:pt x="158" y="288"/>
                    <a:pt x="166" y="276"/>
                    <a:pt x="170" y="267"/>
                  </a:cubicBezTo>
                  <a:cubicBezTo>
                    <a:pt x="179" y="251"/>
                    <a:pt x="183" y="232"/>
                    <a:pt x="187" y="214"/>
                  </a:cubicBezTo>
                  <a:cubicBezTo>
                    <a:pt x="190" y="215"/>
                    <a:pt x="193" y="216"/>
                    <a:pt x="196" y="217"/>
                  </a:cubicBezTo>
                  <a:cubicBezTo>
                    <a:pt x="211" y="222"/>
                    <a:pt x="226" y="225"/>
                    <a:pt x="241" y="225"/>
                  </a:cubicBezTo>
                  <a:cubicBezTo>
                    <a:pt x="244" y="225"/>
                    <a:pt x="248" y="225"/>
                    <a:pt x="252" y="225"/>
                  </a:cubicBezTo>
                  <a:cubicBezTo>
                    <a:pt x="261" y="223"/>
                    <a:pt x="271" y="219"/>
                    <a:pt x="274" y="208"/>
                  </a:cubicBezTo>
                  <a:cubicBezTo>
                    <a:pt x="277" y="197"/>
                    <a:pt x="269" y="185"/>
                    <a:pt x="262" y="176"/>
                  </a:cubicBezTo>
                  <a:cubicBezTo>
                    <a:pt x="253" y="164"/>
                    <a:pt x="243" y="154"/>
                    <a:pt x="231" y="144"/>
                  </a:cubicBezTo>
                  <a:cubicBezTo>
                    <a:pt x="245" y="133"/>
                    <a:pt x="259" y="119"/>
                    <a:pt x="268" y="104"/>
                  </a:cubicBezTo>
                  <a:cubicBezTo>
                    <a:pt x="273" y="95"/>
                    <a:pt x="277" y="84"/>
                    <a:pt x="272" y="75"/>
                  </a:cubicBezTo>
                  <a:cubicBezTo>
                    <a:pt x="266" y="65"/>
                    <a:pt x="251" y="64"/>
                    <a:pt x="241" y="64"/>
                  </a:cubicBezTo>
                  <a:cubicBezTo>
                    <a:pt x="241" y="64"/>
                    <a:pt x="241" y="64"/>
                    <a:pt x="241" y="64"/>
                  </a:cubicBezTo>
                  <a:cubicBezTo>
                    <a:pt x="222" y="64"/>
                    <a:pt x="204" y="69"/>
                    <a:pt x="187" y="75"/>
                  </a:cubicBezTo>
                  <a:cubicBezTo>
                    <a:pt x="186" y="69"/>
                    <a:pt x="184" y="63"/>
                    <a:pt x="183" y="57"/>
                  </a:cubicBezTo>
                  <a:cubicBezTo>
                    <a:pt x="179" y="41"/>
                    <a:pt x="174" y="24"/>
                    <a:pt x="164" y="11"/>
                  </a:cubicBezTo>
                  <a:cubicBezTo>
                    <a:pt x="159" y="5"/>
                    <a:pt x="152"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394"/>
            <p:cNvSpPr/>
            <p:nvPr/>
          </p:nvSpPr>
          <p:spPr bwMode="auto">
            <a:xfrm>
              <a:off x="2624" y="1698"/>
              <a:ext cx="296" cy="760"/>
            </a:xfrm>
            <a:custGeom>
              <a:avLst/>
              <a:gdLst>
                <a:gd name="T0" fmla="*/ 132 w 221"/>
                <a:gd name="T1" fmla="*/ 0 h 570"/>
                <a:gd name="T2" fmla="*/ 42 w 221"/>
                <a:gd name="T3" fmla="*/ 66 h 570"/>
                <a:gd name="T4" fmla="*/ 15 w 221"/>
                <a:gd name="T5" fmla="*/ 170 h 570"/>
                <a:gd name="T6" fmla="*/ 0 w 221"/>
                <a:gd name="T7" fmla="*/ 315 h 570"/>
                <a:gd name="T8" fmla="*/ 8 w 221"/>
                <a:gd name="T9" fmla="*/ 324 h 570"/>
                <a:gd name="T10" fmla="*/ 19 w 221"/>
                <a:gd name="T11" fmla="*/ 315 h 570"/>
                <a:gd name="T12" fmla="*/ 58 w 221"/>
                <a:gd name="T13" fmla="*/ 75 h 570"/>
                <a:gd name="T14" fmla="*/ 134 w 221"/>
                <a:gd name="T15" fmla="*/ 19 h 570"/>
                <a:gd name="T16" fmla="*/ 135 w 221"/>
                <a:gd name="T17" fmla="*/ 19 h 570"/>
                <a:gd name="T18" fmla="*/ 197 w 221"/>
                <a:gd name="T19" fmla="*/ 105 h 570"/>
                <a:gd name="T20" fmla="*/ 197 w 221"/>
                <a:gd name="T21" fmla="*/ 320 h 570"/>
                <a:gd name="T22" fmla="*/ 189 w 221"/>
                <a:gd name="T23" fmla="*/ 433 h 570"/>
                <a:gd name="T24" fmla="*/ 146 w 221"/>
                <a:gd name="T25" fmla="*/ 545 h 570"/>
                <a:gd name="T26" fmla="*/ 123 w 221"/>
                <a:gd name="T27" fmla="*/ 554 h 570"/>
                <a:gd name="T28" fmla="*/ 83 w 221"/>
                <a:gd name="T29" fmla="*/ 479 h 570"/>
                <a:gd name="T30" fmla="*/ 73 w 221"/>
                <a:gd name="T31" fmla="*/ 368 h 570"/>
                <a:gd name="T32" fmla="*/ 84 w 221"/>
                <a:gd name="T33" fmla="*/ 216 h 570"/>
                <a:gd name="T34" fmla="*/ 94 w 221"/>
                <a:gd name="T35" fmla="*/ 189 h 570"/>
                <a:gd name="T36" fmla="*/ 111 w 221"/>
                <a:gd name="T37" fmla="*/ 178 h 570"/>
                <a:gd name="T38" fmla="*/ 151 w 221"/>
                <a:gd name="T39" fmla="*/ 221 h 570"/>
                <a:gd name="T40" fmla="*/ 151 w 221"/>
                <a:gd name="T41" fmla="*/ 272 h 570"/>
                <a:gd name="T42" fmla="*/ 136 w 221"/>
                <a:gd name="T43" fmla="*/ 418 h 570"/>
                <a:gd name="T44" fmla="*/ 145 w 221"/>
                <a:gd name="T45" fmla="*/ 429 h 570"/>
                <a:gd name="T46" fmla="*/ 154 w 221"/>
                <a:gd name="T47" fmla="*/ 423 h 570"/>
                <a:gd name="T48" fmla="*/ 169 w 221"/>
                <a:gd name="T49" fmla="*/ 272 h 570"/>
                <a:gd name="T50" fmla="*/ 128 w 221"/>
                <a:gd name="T51" fmla="*/ 165 h 570"/>
                <a:gd name="T52" fmla="*/ 113 w 221"/>
                <a:gd name="T53" fmla="*/ 163 h 570"/>
                <a:gd name="T54" fmla="*/ 60 w 221"/>
                <a:gd name="T55" fmla="*/ 251 h 570"/>
                <a:gd name="T56" fmla="*/ 62 w 221"/>
                <a:gd name="T57" fmla="*/ 448 h 570"/>
                <a:gd name="T58" fmla="*/ 120 w 221"/>
                <a:gd name="T59" fmla="*/ 570 h 570"/>
                <a:gd name="T60" fmla="*/ 120 w 221"/>
                <a:gd name="T61" fmla="*/ 570 h 570"/>
                <a:gd name="T62" fmla="*/ 207 w 221"/>
                <a:gd name="T63" fmla="*/ 433 h 570"/>
                <a:gd name="T64" fmla="*/ 219 w 221"/>
                <a:gd name="T65" fmla="*/ 180 h 570"/>
                <a:gd name="T66" fmla="*/ 164 w 221"/>
                <a:gd name="T67" fmla="*/ 10 h 570"/>
                <a:gd name="T68" fmla="*/ 132 w 221"/>
                <a:gd name="T6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1" h="570">
                  <a:moveTo>
                    <a:pt x="132" y="0"/>
                  </a:moveTo>
                  <a:cubicBezTo>
                    <a:pt x="95" y="0"/>
                    <a:pt x="60" y="36"/>
                    <a:pt x="42" y="66"/>
                  </a:cubicBezTo>
                  <a:cubicBezTo>
                    <a:pt x="24" y="96"/>
                    <a:pt x="19" y="135"/>
                    <a:pt x="15" y="170"/>
                  </a:cubicBezTo>
                  <a:cubicBezTo>
                    <a:pt x="9" y="218"/>
                    <a:pt x="6" y="267"/>
                    <a:pt x="0" y="315"/>
                  </a:cubicBezTo>
                  <a:cubicBezTo>
                    <a:pt x="0" y="321"/>
                    <a:pt x="4" y="324"/>
                    <a:pt x="8" y="324"/>
                  </a:cubicBezTo>
                  <a:cubicBezTo>
                    <a:pt x="13" y="324"/>
                    <a:pt x="18" y="321"/>
                    <a:pt x="19" y="315"/>
                  </a:cubicBezTo>
                  <a:cubicBezTo>
                    <a:pt x="28" y="238"/>
                    <a:pt x="21" y="145"/>
                    <a:pt x="58" y="75"/>
                  </a:cubicBezTo>
                  <a:cubicBezTo>
                    <a:pt x="73" y="47"/>
                    <a:pt x="100" y="19"/>
                    <a:pt x="134" y="19"/>
                  </a:cubicBezTo>
                  <a:cubicBezTo>
                    <a:pt x="134" y="19"/>
                    <a:pt x="134" y="19"/>
                    <a:pt x="135" y="19"/>
                  </a:cubicBezTo>
                  <a:cubicBezTo>
                    <a:pt x="176" y="19"/>
                    <a:pt x="191" y="73"/>
                    <a:pt x="197" y="105"/>
                  </a:cubicBezTo>
                  <a:cubicBezTo>
                    <a:pt x="208" y="175"/>
                    <a:pt x="202" y="250"/>
                    <a:pt x="197" y="320"/>
                  </a:cubicBezTo>
                  <a:cubicBezTo>
                    <a:pt x="195" y="357"/>
                    <a:pt x="193" y="395"/>
                    <a:pt x="189" y="433"/>
                  </a:cubicBezTo>
                  <a:cubicBezTo>
                    <a:pt x="185" y="472"/>
                    <a:pt x="182" y="521"/>
                    <a:pt x="146" y="545"/>
                  </a:cubicBezTo>
                  <a:cubicBezTo>
                    <a:pt x="137" y="551"/>
                    <a:pt x="130" y="554"/>
                    <a:pt x="123" y="554"/>
                  </a:cubicBezTo>
                  <a:cubicBezTo>
                    <a:pt x="94" y="554"/>
                    <a:pt x="85" y="503"/>
                    <a:pt x="83" y="479"/>
                  </a:cubicBezTo>
                  <a:cubicBezTo>
                    <a:pt x="80" y="442"/>
                    <a:pt x="75" y="405"/>
                    <a:pt x="73" y="368"/>
                  </a:cubicBezTo>
                  <a:cubicBezTo>
                    <a:pt x="71" y="317"/>
                    <a:pt x="72" y="266"/>
                    <a:pt x="84" y="216"/>
                  </a:cubicBezTo>
                  <a:cubicBezTo>
                    <a:pt x="87" y="207"/>
                    <a:pt x="90" y="198"/>
                    <a:pt x="94" y="189"/>
                  </a:cubicBezTo>
                  <a:cubicBezTo>
                    <a:pt x="99" y="181"/>
                    <a:pt x="105" y="178"/>
                    <a:pt x="111" y="178"/>
                  </a:cubicBezTo>
                  <a:cubicBezTo>
                    <a:pt x="129" y="178"/>
                    <a:pt x="150" y="206"/>
                    <a:pt x="151" y="221"/>
                  </a:cubicBezTo>
                  <a:cubicBezTo>
                    <a:pt x="153" y="238"/>
                    <a:pt x="152" y="255"/>
                    <a:pt x="151" y="272"/>
                  </a:cubicBezTo>
                  <a:cubicBezTo>
                    <a:pt x="150" y="320"/>
                    <a:pt x="149" y="372"/>
                    <a:pt x="136" y="418"/>
                  </a:cubicBezTo>
                  <a:cubicBezTo>
                    <a:pt x="134" y="425"/>
                    <a:pt x="140" y="429"/>
                    <a:pt x="145" y="429"/>
                  </a:cubicBezTo>
                  <a:cubicBezTo>
                    <a:pt x="149" y="429"/>
                    <a:pt x="152" y="427"/>
                    <a:pt x="154" y="423"/>
                  </a:cubicBezTo>
                  <a:cubicBezTo>
                    <a:pt x="167" y="375"/>
                    <a:pt x="167" y="321"/>
                    <a:pt x="169" y="272"/>
                  </a:cubicBezTo>
                  <a:cubicBezTo>
                    <a:pt x="171" y="235"/>
                    <a:pt x="175" y="178"/>
                    <a:pt x="128" y="165"/>
                  </a:cubicBezTo>
                  <a:cubicBezTo>
                    <a:pt x="123" y="163"/>
                    <a:pt x="117" y="163"/>
                    <a:pt x="113" y="163"/>
                  </a:cubicBezTo>
                  <a:cubicBezTo>
                    <a:pt x="72" y="163"/>
                    <a:pt x="65" y="216"/>
                    <a:pt x="60" y="251"/>
                  </a:cubicBezTo>
                  <a:cubicBezTo>
                    <a:pt x="50" y="316"/>
                    <a:pt x="54" y="383"/>
                    <a:pt x="62" y="448"/>
                  </a:cubicBezTo>
                  <a:cubicBezTo>
                    <a:pt x="67" y="485"/>
                    <a:pt x="64" y="570"/>
                    <a:pt x="120" y="570"/>
                  </a:cubicBezTo>
                  <a:cubicBezTo>
                    <a:pt x="120" y="570"/>
                    <a:pt x="120" y="570"/>
                    <a:pt x="120" y="570"/>
                  </a:cubicBezTo>
                  <a:cubicBezTo>
                    <a:pt x="192" y="569"/>
                    <a:pt x="202" y="487"/>
                    <a:pt x="207" y="433"/>
                  </a:cubicBezTo>
                  <a:cubicBezTo>
                    <a:pt x="216" y="349"/>
                    <a:pt x="221" y="264"/>
                    <a:pt x="219" y="180"/>
                  </a:cubicBezTo>
                  <a:cubicBezTo>
                    <a:pt x="218" y="120"/>
                    <a:pt x="219" y="47"/>
                    <a:pt x="164" y="10"/>
                  </a:cubicBezTo>
                  <a:cubicBezTo>
                    <a:pt x="154" y="3"/>
                    <a:pt x="143" y="0"/>
                    <a:pt x="1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395"/>
            <p:cNvSpPr>
              <a:spLocks noEditPoints="1"/>
            </p:cNvSpPr>
            <p:nvPr/>
          </p:nvSpPr>
          <p:spPr bwMode="auto">
            <a:xfrm>
              <a:off x="5570" y="1188"/>
              <a:ext cx="393" cy="536"/>
            </a:xfrm>
            <a:custGeom>
              <a:avLst/>
              <a:gdLst>
                <a:gd name="T0" fmla="*/ 59 w 294"/>
                <a:gd name="T1" fmla="*/ 271 h 402"/>
                <a:gd name="T2" fmla="*/ 227 w 294"/>
                <a:gd name="T3" fmla="*/ 6 h 402"/>
                <a:gd name="T4" fmla="*/ 283 w 294"/>
                <a:gd name="T5" fmla="*/ 53 h 402"/>
                <a:gd name="T6" fmla="*/ 258 w 294"/>
                <a:gd name="T7" fmla="*/ 44 h 402"/>
                <a:gd name="T8" fmla="*/ 279 w 294"/>
                <a:gd name="T9" fmla="*/ 62 h 402"/>
                <a:gd name="T10" fmla="*/ 244 w 294"/>
                <a:gd name="T11" fmla="*/ 48 h 402"/>
                <a:gd name="T12" fmla="*/ 272 w 294"/>
                <a:gd name="T13" fmla="*/ 71 h 402"/>
                <a:gd name="T14" fmla="*/ 267 w 294"/>
                <a:gd name="T15" fmla="*/ 82 h 402"/>
                <a:gd name="T16" fmla="*/ 241 w 294"/>
                <a:gd name="T17" fmla="*/ 69 h 402"/>
                <a:gd name="T18" fmla="*/ 258 w 294"/>
                <a:gd name="T19" fmla="*/ 98 h 402"/>
                <a:gd name="T20" fmla="*/ 223 w 294"/>
                <a:gd name="T21" fmla="*/ 82 h 402"/>
                <a:gd name="T22" fmla="*/ 243 w 294"/>
                <a:gd name="T23" fmla="*/ 119 h 402"/>
                <a:gd name="T24" fmla="*/ 209 w 294"/>
                <a:gd name="T25" fmla="*/ 104 h 402"/>
                <a:gd name="T26" fmla="*/ 242 w 294"/>
                <a:gd name="T27" fmla="*/ 124 h 402"/>
                <a:gd name="T28" fmla="*/ 209 w 294"/>
                <a:gd name="T29" fmla="*/ 120 h 402"/>
                <a:gd name="T30" fmla="*/ 231 w 294"/>
                <a:gd name="T31" fmla="*/ 141 h 402"/>
                <a:gd name="T32" fmla="*/ 226 w 294"/>
                <a:gd name="T33" fmla="*/ 146 h 402"/>
                <a:gd name="T34" fmla="*/ 190 w 294"/>
                <a:gd name="T35" fmla="*/ 132 h 402"/>
                <a:gd name="T36" fmla="*/ 216 w 294"/>
                <a:gd name="T37" fmla="*/ 165 h 402"/>
                <a:gd name="T38" fmla="*/ 186 w 294"/>
                <a:gd name="T39" fmla="*/ 151 h 402"/>
                <a:gd name="T40" fmla="*/ 208 w 294"/>
                <a:gd name="T41" fmla="*/ 174 h 402"/>
                <a:gd name="T42" fmla="*/ 173 w 294"/>
                <a:gd name="T43" fmla="*/ 154 h 402"/>
                <a:gd name="T44" fmla="*/ 207 w 294"/>
                <a:gd name="T45" fmla="*/ 179 h 402"/>
                <a:gd name="T46" fmla="*/ 175 w 294"/>
                <a:gd name="T47" fmla="*/ 172 h 402"/>
                <a:gd name="T48" fmla="*/ 198 w 294"/>
                <a:gd name="T49" fmla="*/ 194 h 402"/>
                <a:gd name="T50" fmla="*/ 161 w 294"/>
                <a:gd name="T51" fmla="*/ 182 h 402"/>
                <a:gd name="T52" fmla="*/ 173 w 294"/>
                <a:gd name="T53" fmla="*/ 195 h 402"/>
                <a:gd name="T54" fmla="*/ 177 w 294"/>
                <a:gd name="T55" fmla="*/ 222 h 402"/>
                <a:gd name="T56" fmla="*/ 149 w 294"/>
                <a:gd name="T57" fmla="*/ 206 h 402"/>
                <a:gd name="T58" fmla="*/ 177 w 294"/>
                <a:gd name="T59" fmla="*/ 227 h 402"/>
                <a:gd name="T60" fmla="*/ 137 w 294"/>
                <a:gd name="T61" fmla="*/ 213 h 402"/>
                <a:gd name="T62" fmla="*/ 167 w 294"/>
                <a:gd name="T63" fmla="*/ 241 h 402"/>
                <a:gd name="T64" fmla="*/ 162 w 294"/>
                <a:gd name="T65" fmla="*/ 249 h 402"/>
                <a:gd name="T66" fmla="*/ 132 w 294"/>
                <a:gd name="T67" fmla="*/ 237 h 402"/>
                <a:gd name="T68" fmla="*/ 152 w 294"/>
                <a:gd name="T69" fmla="*/ 267 h 402"/>
                <a:gd name="T70" fmla="*/ 120 w 294"/>
                <a:gd name="T71" fmla="*/ 244 h 402"/>
                <a:gd name="T72" fmla="*/ 149 w 294"/>
                <a:gd name="T73" fmla="*/ 271 h 402"/>
                <a:gd name="T74" fmla="*/ 116 w 294"/>
                <a:gd name="T75" fmla="*/ 259 h 402"/>
                <a:gd name="T76" fmla="*/ 140 w 294"/>
                <a:gd name="T77" fmla="*/ 282 h 402"/>
                <a:gd name="T78" fmla="*/ 133 w 294"/>
                <a:gd name="T79" fmla="*/ 294 h 402"/>
                <a:gd name="T80" fmla="*/ 103 w 294"/>
                <a:gd name="T81" fmla="*/ 281 h 402"/>
                <a:gd name="T82" fmla="*/ 131 w 294"/>
                <a:gd name="T83" fmla="*/ 298 h 402"/>
                <a:gd name="T84" fmla="*/ 90 w 294"/>
                <a:gd name="T85" fmla="*/ 287 h 402"/>
                <a:gd name="T86" fmla="*/ 121 w 294"/>
                <a:gd name="T87" fmla="*/ 315 h 402"/>
                <a:gd name="T88" fmla="*/ 84 w 294"/>
                <a:gd name="T89" fmla="*/ 308 h 402"/>
                <a:gd name="T90" fmla="*/ 101 w 294"/>
                <a:gd name="T91" fmla="*/ 345 h 402"/>
                <a:gd name="T92" fmla="*/ 72 w 294"/>
                <a:gd name="T93" fmla="*/ 325 h 402"/>
                <a:gd name="T94" fmla="*/ 91 w 294"/>
                <a:gd name="T95" fmla="*/ 360 h 402"/>
                <a:gd name="T96" fmla="*/ 62 w 294"/>
                <a:gd name="T97" fmla="*/ 349 h 402"/>
                <a:gd name="T98" fmla="*/ 50 w 294"/>
                <a:gd name="T99" fmla="*/ 361 h 402"/>
                <a:gd name="T100" fmla="*/ 78 w 294"/>
                <a:gd name="T101" fmla="*/ 382 h 402"/>
                <a:gd name="T102" fmla="*/ 224 w 294"/>
                <a:gd name="T103" fmla="*/ 1 h 402"/>
                <a:gd name="T104" fmla="*/ 57 w 294"/>
                <a:gd name="T105" fmla="*/ 265 h 402"/>
                <a:gd name="T106" fmla="*/ 1 w 294"/>
                <a:gd name="T107" fmla="*/ 361 h 402"/>
                <a:gd name="T108" fmla="*/ 73 w 294"/>
                <a:gd name="T109" fmla="*/ 401 h 402"/>
                <a:gd name="T110" fmla="*/ 121 w 294"/>
                <a:gd name="T111" fmla="*/ 325 h 402"/>
                <a:gd name="T112" fmla="*/ 282 w 294"/>
                <a:gd name="T113" fmla="*/ 68 h 402"/>
                <a:gd name="T114" fmla="*/ 230 w 294"/>
                <a:gd name="T115" fmla="*/ 1 h 402"/>
                <a:gd name="T116" fmla="*/ 226 w 294"/>
                <a:gd name="T117"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4" h="402">
                  <a:moveTo>
                    <a:pt x="71" y="396"/>
                  </a:moveTo>
                  <a:cubicBezTo>
                    <a:pt x="50" y="382"/>
                    <a:pt x="28" y="370"/>
                    <a:pt x="6" y="358"/>
                  </a:cubicBezTo>
                  <a:cubicBezTo>
                    <a:pt x="24" y="329"/>
                    <a:pt x="42" y="300"/>
                    <a:pt x="59" y="271"/>
                  </a:cubicBezTo>
                  <a:cubicBezTo>
                    <a:pt x="78" y="241"/>
                    <a:pt x="98" y="213"/>
                    <a:pt x="118" y="184"/>
                  </a:cubicBezTo>
                  <a:cubicBezTo>
                    <a:pt x="137" y="155"/>
                    <a:pt x="153" y="125"/>
                    <a:pt x="171" y="95"/>
                  </a:cubicBezTo>
                  <a:cubicBezTo>
                    <a:pt x="189" y="65"/>
                    <a:pt x="208" y="36"/>
                    <a:pt x="227" y="6"/>
                  </a:cubicBezTo>
                  <a:cubicBezTo>
                    <a:pt x="248" y="19"/>
                    <a:pt x="267" y="34"/>
                    <a:pt x="287" y="47"/>
                  </a:cubicBezTo>
                  <a:cubicBezTo>
                    <a:pt x="286" y="49"/>
                    <a:pt x="285" y="52"/>
                    <a:pt x="284" y="54"/>
                  </a:cubicBezTo>
                  <a:cubicBezTo>
                    <a:pt x="283" y="53"/>
                    <a:pt x="283" y="53"/>
                    <a:pt x="283" y="53"/>
                  </a:cubicBezTo>
                  <a:cubicBezTo>
                    <a:pt x="275" y="49"/>
                    <a:pt x="268" y="42"/>
                    <a:pt x="260" y="39"/>
                  </a:cubicBezTo>
                  <a:cubicBezTo>
                    <a:pt x="259" y="39"/>
                    <a:pt x="259" y="38"/>
                    <a:pt x="259" y="38"/>
                  </a:cubicBezTo>
                  <a:cubicBezTo>
                    <a:pt x="256" y="38"/>
                    <a:pt x="255" y="43"/>
                    <a:pt x="258" y="44"/>
                  </a:cubicBezTo>
                  <a:cubicBezTo>
                    <a:pt x="266" y="47"/>
                    <a:pt x="272" y="54"/>
                    <a:pt x="280" y="58"/>
                  </a:cubicBezTo>
                  <a:cubicBezTo>
                    <a:pt x="281" y="58"/>
                    <a:pt x="281" y="58"/>
                    <a:pt x="281" y="58"/>
                  </a:cubicBezTo>
                  <a:cubicBezTo>
                    <a:pt x="280" y="60"/>
                    <a:pt x="280" y="61"/>
                    <a:pt x="279" y="62"/>
                  </a:cubicBezTo>
                  <a:cubicBezTo>
                    <a:pt x="278" y="64"/>
                    <a:pt x="277" y="66"/>
                    <a:pt x="276" y="67"/>
                  </a:cubicBezTo>
                  <a:cubicBezTo>
                    <a:pt x="276" y="67"/>
                    <a:pt x="276" y="66"/>
                    <a:pt x="275" y="66"/>
                  </a:cubicBezTo>
                  <a:cubicBezTo>
                    <a:pt x="265" y="59"/>
                    <a:pt x="255" y="53"/>
                    <a:pt x="244" y="48"/>
                  </a:cubicBezTo>
                  <a:cubicBezTo>
                    <a:pt x="243" y="48"/>
                    <a:pt x="243" y="48"/>
                    <a:pt x="243" y="48"/>
                  </a:cubicBezTo>
                  <a:cubicBezTo>
                    <a:pt x="240" y="48"/>
                    <a:pt x="239" y="53"/>
                    <a:pt x="242" y="54"/>
                  </a:cubicBezTo>
                  <a:cubicBezTo>
                    <a:pt x="253" y="58"/>
                    <a:pt x="262" y="64"/>
                    <a:pt x="272" y="71"/>
                  </a:cubicBezTo>
                  <a:cubicBezTo>
                    <a:pt x="273" y="71"/>
                    <a:pt x="273" y="71"/>
                    <a:pt x="274" y="71"/>
                  </a:cubicBezTo>
                  <a:cubicBezTo>
                    <a:pt x="274" y="71"/>
                    <a:pt x="274" y="71"/>
                    <a:pt x="274" y="71"/>
                  </a:cubicBezTo>
                  <a:cubicBezTo>
                    <a:pt x="272" y="75"/>
                    <a:pt x="270" y="78"/>
                    <a:pt x="267" y="82"/>
                  </a:cubicBezTo>
                  <a:cubicBezTo>
                    <a:pt x="260" y="75"/>
                    <a:pt x="253" y="67"/>
                    <a:pt x="242" y="64"/>
                  </a:cubicBezTo>
                  <a:cubicBezTo>
                    <a:pt x="242" y="64"/>
                    <a:pt x="242" y="64"/>
                    <a:pt x="242" y="64"/>
                  </a:cubicBezTo>
                  <a:cubicBezTo>
                    <a:pt x="239" y="64"/>
                    <a:pt x="238" y="68"/>
                    <a:pt x="241" y="69"/>
                  </a:cubicBezTo>
                  <a:cubicBezTo>
                    <a:pt x="250" y="73"/>
                    <a:pt x="257" y="81"/>
                    <a:pt x="265" y="87"/>
                  </a:cubicBezTo>
                  <a:cubicBezTo>
                    <a:pt x="263" y="89"/>
                    <a:pt x="261" y="92"/>
                    <a:pt x="260" y="95"/>
                  </a:cubicBezTo>
                  <a:cubicBezTo>
                    <a:pt x="259" y="96"/>
                    <a:pt x="259" y="97"/>
                    <a:pt x="258" y="98"/>
                  </a:cubicBezTo>
                  <a:cubicBezTo>
                    <a:pt x="249" y="88"/>
                    <a:pt x="237" y="84"/>
                    <a:pt x="226" y="77"/>
                  </a:cubicBezTo>
                  <a:cubicBezTo>
                    <a:pt x="226" y="77"/>
                    <a:pt x="225" y="77"/>
                    <a:pt x="225" y="77"/>
                  </a:cubicBezTo>
                  <a:cubicBezTo>
                    <a:pt x="222" y="77"/>
                    <a:pt x="221" y="80"/>
                    <a:pt x="223" y="82"/>
                  </a:cubicBezTo>
                  <a:cubicBezTo>
                    <a:pt x="234" y="88"/>
                    <a:pt x="246" y="93"/>
                    <a:pt x="255" y="103"/>
                  </a:cubicBezTo>
                  <a:cubicBezTo>
                    <a:pt x="251" y="109"/>
                    <a:pt x="248" y="115"/>
                    <a:pt x="244" y="121"/>
                  </a:cubicBezTo>
                  <a:cubicBezTo>
                    <a:pt x="244" y="120"/>
                    <a:pt x="243" y="120"/>
                    <a:pt x="243" y="119"/>
                  </a:cubicBezTo>
                  <a:cubicBezTo>
                    <a:pt x="232" y="113"/>
                    <a:pt x="222" y="107"/>
                    <a:pt x="212" y="100"/>
                  </a:cubicBezTo>
                  <a:cubicBezTo>
                    <a:pt x="211" y="99"/>
                    <a:pt x="211" y="99"/>
                    <a:pt x="210" y="99"/>
                  </a:cubicBezTo>
                  <a:cubicBezTo>
                    <a:pt x="208" y="99"/>
                    <a:pt x="207" y="103"/>
                    <a:pt x="209" y="104"/>
                  </a:cubicBezTo>
                  <a:cubicBezTo>
                    <a:pt x="219" y="112"/>
                    <a:pt x="229" y="117"/>
                    <a:pt x="240" y="124"/>
                  </a:cubicBezTo>
                  <a:cubicBezTo>
                    <a:pt x="240" y="124"/>
                    <a:pt x="241" y="124"/>
                    <a:pt x="241" y="124"/>
                  </a:cubicBezTo>
                  <a:cubicBezTo>
                    <a:pt x="241" y="124"/>
                    <a:pt x="241" y="124"/>
                    <a:pt x="242" y="124"/>
                  </a:cubicBezTo>
                  <a:cubicBezTo>
                    <a:pt x="239" y="128"/>
                    <a:pt x="237" y="132"/>
                    <a:pt x="234" y="136"/>
                  </a:cubicBezTo>
                  <a:cubicBezTo>
                    <a:pt x="234" y="136"/>
                    <a:pt x="234" y="136"/>
                    <a:pt x="234" y="136"/>
                  </a:cubicBezTo>
                  <a:cubicBezTo>
                    <a:pt x="225" y="131"/>
                    <a:pt x="218" y="124"/>
                    <a:pt x="209" y="120"/>
                  </a:cubicBezTo>
                  <a:cubicBezTo>
                    <a:pt x="209" y="120"/>
                    <a:pt x="208" y="120"/>
                    <a:pt x="208" y="120"/>
                  </a:cubicBezTo>
                  <a:cubicBezTo>
                    <a:pt x="206" y="120"/>
                    <a:pt x="205" y="124"/>
                    <a:pt x="208" y="125"/>
                  </a:cubicBezTo>
                  <a:cubicBezTo>
                    <a:pt x="216" y="129"/>
                    <a:pt x="223" y="136"/>
                    <a:pt x="231" y="141"/>
                  </a:cubicBezTo>
                  <a:cubicBezTo>
                    <a:pt x="231" y="141"/>
                    <a:pt x="231" y="141"/>
                    <a:pt x="231" y="141"/>
                  </a:cubicBezTo>
                  <a:cubicBezTo>
                    <a:pt x="230" y="143"/>
                    <a:pt x="229" y="145"/>
                    <a:pt x="227" y="147"/>
                  </a:cubicBezTo>
                  <a:cubicBezTo>
                    <a:pt x="227" y="147"/>
                    <a:pt x="227" y="147"/>
                    <a:pt x="226" y="146"/>
                  </a:cubicBezTo>
                  <a:cubicBezTo>
                    <a:pt x="215" y="139"/>
                    <a:pt x="204" y="132"/>
                    <a:pt x="192" y="127"/>
                  </a:cubicBezTo>
                  <a:cubicBezTo>
                    <a:pt x="191" y="127"/>
                    <a:pt x="191" y="126"/>
                    <a:pt x="191" y="126"/>
                  </a:cubicBezTo>
                  <a:cubicBezTo>
                    <a:pt x="188" y="126"/>
                    <a:pt x="187" y="131"/>
                    <a:pt x="190" y="132"/>
                  </a:cubicBezTo>
                  <a:cubicBezTo>
                    <a:pt x="202" y="137"/>
                    <a:pt x="213" y="144"/>
                    <a:pt x="223" y="151"/>
                  </a:cubicBezTo>
                  <a:cubicBezTo>
                    <a:pt x="224" y="151"/>
                    <a:pt x="224" y="151"/>
                    <a:pt x="225" y="151"/>
                  </a:cubicBezTo>
                  <a:cubicBezTo>
                    <a:pt x="222" y="156"/>
                    <a:pt x="219" y="161"/>
                    <a:pt x="216" y="165"/>
                  </a:cubicBezTo>
                  <a:cubicBezTo>
                    <a:pt x="207" y="158"/>
                    <a:pt x="198" y="150"/>
                    <a:pt x="187" y="146"/>
                  </a:cubicBezTo>
                  <a:cubicBezTo>
                    <a:pt x="187" y="146"/>
                    <a:pt x="187" y="146"/>
                    <a:pt x="186" y="146"/>
                  </a:cubicBezTo>
                  <a:cubicBezTo>
                    <a:pt x="184" y="146"/>
                    <a:pt x="183" y="150"/>
                    <a:pt x="186" y="151"/>
                  </a:cubicBezTo>
                  <a:cubicBezTo>
                    <a:pt x="196" y="155"/>
                    <a:pt x="204" y="163"/>
                    <a:pt x="213" y="170"/>
                  </a:cubicBezTo>
                  <a:cubicBezTo>
                    <a:pt x="212" y="171"/>
                    <a:pt x="211" y="173"/>
                    <a:pt x="210" y="175"/>
                  </a:cubicBezTo>
                  <a:cubicBezTo>
                    <a:pt x="210" y="174"/>
                    <a:pt x="209" y="174"/>
                    <a:pt x="208" y="174"/>
                  </a:cubicBezTo>
                  <a:cubicBezTo>
                    <a:pt x="202" y="172"/>
                    <a:pt x="198" y="168"/>
                    <a:pt x="193" y="165"/>
                  </a:cubicBezTo>
                  <a:cubicBezTo>
                    <a:pt x="187" y="161"/>
                    <a:pt x="180" y="158"/>
                    <a:pt x="174" y="154"/>
                  </a:cubicBezTo>
                  <a:cubicBezTo>
                    <a:pt x="174" y="154"/>
                    <a:pt x="173" y="154"/>
                    <a:pt x="173" y="154"/>
                  </a:cubicBezTo>
                  <a:cubicBezTo>
                    <a:pt x="170" y="154"/>
                    <a:pt x="169" y="157"/>
                    <a:pt x="171" y="159"/>
                  </a:cubicBezTo>
                  <a:cubicBezTo>
                    <a:pt x="177" y="162"/>
                    <a:pt x="184" y="166"/>
                    <a:pt x="190" y="169"/>
                  </a:cubicBezTo>
                  <a:cubicBezTo>
                    <a:pt x="195" y="173"/>
                    <a:pt x="200" y="177"/>
                    <a:pt x="207" y="179"/>
                  </a:cubicBezTo>
                  <a:cubicBezTo>
                    <a:pt x="207" y="179"/>
                    <a:pt x="207" y="179"/>
                    <a:pt x="207" y="179"/>
                  </a:cubicBezTo>
                  <a:cubicBezTo>
                    <a:pt x="205" y="182"/>
                    <a:pt x="203" y="186"/>
                    <a:pt x="201" y="189"/>
                  </a:cubicBezTo>
                  <a:cubicBezTo>
                    <a:pt x="192" y="184"/>
                    <a:pt x="184" y="178"/>
                    <a:pt x="175" y="172"/>
                  </a:cubicBezTo>
                  <a:cubicBezTo>
                    <a:pt x="174" y="172"/>
                    <a:pt x="174" y="172"/>
                    <a:pt x="173" y="172"/>
                  </a:cubicBezTo>
                  <a:cubicBezTo>
                    <a:pt x="171" y="172"/>
                    <a:pt x="169" y="175"/>
                    <a:pt x="172" y="177"/>
                  </a:cubicBezTo>
                  <a:cubicBezTo>
                    <a:pt x="181" y="182"/>
                    <a:pt x="189" y="189"/>
                    <a:pt x="198" y="194"/>
                  </a:cubicBezTo>
                  <a:cubicBezTo>
                    <a:pt x="196" y="197"/>
                    <a:pt x="194" y="200"/>
                    <a:pt x="192" y="203"/>
                  </a:cubicBezTo>
                  <a:cubicBezTo>
                    <a:pt x="187" y="200"/>
                    <a:pt x="183" y="196"/>
                    <a:pt x="178" y="192"/>
                  </a:cubicBezTo>
                  <a:cubicBezTo>
                    <a:pt x="173" y="188"/>
                    <a:pt x="167" y="185"/>
                    <a:pt x="161" y="182"/>
                  </a:cubicBezTo>
                  <a:cubicBezTo>
                    <a:pt x="160" y="182"/>
                    <a:pt x="160" y="181"/>
                    <a:pt x="159" y="181"/>
                  </a:cubicBezTo>
                  <a:cubicBezTo>
                    <a:pt x="157" y="181"/>
                    <a:pt x="155" y="185"/>
                    <a:pt x="158" y="187"/>
                  </a:cubicBezTo>
                  <a:cubicBezTo>
                    <a:pt x="163" y="190"/>
                    <a:pt x="168" y="192"/>
                    <a:pt x="173" y="195"/>
                  </a:cubicBezTo>
                  <a:cubicBezTo>
                    <a:pt x="179" y="199"/>
                    <a:pt x="183" y="204"/>
                    <a:pt x="189" y="207"/>
                  </a:cubicBezTo>
                  <a:cubicBezTo>
                    <a:pt x="186" y="213"/>
                    <a:pt x="182" y="219"/>
                    <a:pt x="179" y="224"/>
                  </a:cubicBezTo>
                  <a:cubicBezTo>
                    <a:pt x="179" y="223"/>
                    <a:pt x="178" y="223"/>
                    <a:pt x="177" y="222"/>
                  </a:cubicBezTo>
                  <a:cubicBezTo>
                    <a:pt x="169" y="216"/>
                    <a:pt x="161" y="209"/>
                    <a:pt x="153" y="202"/>
                  </a:cubicBezTo>
                  <a:cubicBezTo>
                    <a:pt x="153" y="202"/>
                    <a:pt x="152" y="202"/>
                    <a:pt x="151" y="202"/>
                  </a:cubicBezTo>
                  <a:cubicBezTo>
                    <a:pt x="149" y="202"/>
                    <a:pt x="147" y="204"/>
                    <a:pt x="149" y="206"/>
                  </a:cubicBezTo>
                  <a:cubicBezTo>
                    <a:pt x="157" y="214"/>
                    <a:pt x="165" y="221"/>
                    <a:pt x="174" y="227"/>
                  </a:cubicBezTo>
                  <a:cubicBezTo>
                    <a:pt x="175" y="227"/>
                    <a:pt x="175" y="227"/>
                    <a:pt x="176" y="227"/>
                  </a:cubicBezTo>
                  <a:cubicBezTo>
                    <a:pt x="176" y="227"/>
                    <a:pt x="176" y="227"/>
                    <a:pt x="177" y="227"/>
                  </a:cubicBezTo>
                  <a:cubicBezTo>
                    <a:pt x="175" y="230"/>
                    <a:pt x="173" y="234"/>
                    <a:pt x="171" y="237"/>
                  </a:cubicBezTo>
                  <a:cubicBezTo>
                    <a:pt x="170" y="236"/>
                    <a:pt x="170" y="236"/>
                    <a:pt x="170" y="236"/>
                  </a:cubicBezTo>
                  <a:cubicBezTo>
                    <a:pt x="158" y="229"/>
                    <a:pt x="147" y="222"/>
                    <a:pt x="137" y="213"/>
                  </a:cubicBezTo>
                  <a:cubicBezTo>
                    <a:pt x="136" y="212"/>
                    <a:pt x="136" y="212"/>
                    <a:pt x="135" y="212"/>
                  </a:cubicBezTo>
                  <a:cubicBezTo>
                    <a:pt x="133" y="212"/>
                    <a:pt x="132" y="216"/>
                    <a:pt x="134" y="218"/>
                  </a:cubicBezTo>
                  <a:cubicBezTo>
                    <a:pt x="144" y="226"/>
                    <a:pt x="155" y="233"/>
                    <a:pt x="167" y="241"/>
                  </a:cubicBezTo>
                  <a:cubicBezTo>
                    <a:pt x="167" y="241"/>
                    <a:pt x="167" y="241"/>
                    <a:pt x="168" y="241"/>
                  </a:cubicBezTo>
                  <a:cubicBezTo>
                    <a:pt x="166" y="244"/>
                    <a:pt x="164" y="246"/>
                    <a:pt x="163" y="249"/>
                  </a:cubicBezTo>
                  <a:cubicBezTo>
                    <a:pt x="162" y="249"/>
                    <a:pt x="162" y="249"/>
                    <a:pt x="162" y="249"/>
                  </a:cubicBezTo>
                  <a:cubicBezTo>
                    <a:pt x="153" y="243"/>
                    <a:pt x="144" y="236"/>
                    <a:pt x="134" y="232"/>
                  </a:cubicBezTo>
                  <a:cubicBezTo>
                    <a:pt x="133" y="232"/>
                    <a:pt x="133" y="232"/>
                    <a:pt x="133" y="232"/>
                  </a:cubicBezTo>
                  <a:cubicBezTo>
                    <a:pt x="130" y="232"/>
                    <a:pt x="129" y="236"/>
                    <a:pt x="132" y="237"/>
                  </a:cubicBezTo>
                  <a:cubicBezTo>
                    <a:pt x="142" y="241"/>
                    <a:pt x="151" y="248"/>
                    <a:pt x="159" y="254"/>
                  </a:cubicBezTo>
                  <a:cubicBezTo>
                    <a:pt x="160" y="254"/>
                    <a:pt x="160" y="254"/>
                    <a:pt x="160" y="254"/>
                  </a:cubicBezTo>
                  <a:cubicBezTo>
                    <a:pt x="157" y="258"/>
                    <a:pt x="154" y="262"/>
                    <a:pt x="152" y="267"/>
                  </a:cubicBezTo>
                  <a:cubicBezTo>
                    <a:pt x="151" y="266"/>
                    <a:pt x="151" y="266"/>
                    <a:pt x="151" y="266"/>
                  </a:cubicBezTo>
                  <a:cubicBezTo>
                    <a:pt x="141" y="259"/>
                    <a:pt x="131" y="252"/>
                    <a:pt x="122" y="244"/>
                  </a:cubicBezTo>
                  <a:cubicBezTo>
                    <a:pt x="122" y="244"/>
                    <a:pt x="121" y="244"/>
                    <a:pt x="120" y="244"/>
                  </a:cubicBezTo>
                  <a:cubicBezTo>
                    <a:pt x="118" y="244"/>
                    <a:pt x="116" y="246"/>
                    <a:pt x="118" y="248"/>
                  </a:cubicBezTo>
                  <a:cubicBezTo>
                    <a:pt x="127" y="256"/>
                    <a:pt x="137" y="264"/>
                    <a:pt x="148" y="270"/>
                  </a:cubicBezTo>
                  <a:cubicBezTo>
                    <a:pt x="149" y="271"/>
                    <a:pt x="149" y="271"/>
                    <a:pt x="149" y="271"/>
                  </a:cubicBezTo>
                  <a:cubicBezTo>
                    <a:pt x="147" y="273"/>
                    <a:pt x="146" y="276"/>
                    <a:pt x="144" y="278"/>
                  </a:cubicBezTo>
                  <a:cubicBezTo>
                    <a:pt x="143" y="278"/>
                    <a:pt x="143" y="278"/>
                    <a:pt x="143" y="278"/>
                  </a:cubicBezTo>
                  <a:cubicBezTo>
                    <a:pt x="134" y="272"/>
                    <a:pt x="125" y="265"/>
                    <a:pt x="116" y="259"/>
                  </a:cubicBezTo>
                  <a:cubicBezTo>
                    <a:pt x="116" y="259"/>
                    <a:pt x="115" y="259"/>
                    <a:pt x="115" y="259"/>
                  </a:cubicBezTo>
                  <a:cubicBezTo>
                    <a:pt x="112" y="259"/>
                    <a:pt x="111" y="262"/>
                    <a:pt x="113" y="264"/>
                  </a:cubicBezTo>
                  <a:cubicBezTo>
                    <a:pt x="122" y="270"/>
                    <a:pt x="131" y="276"/>
                    <a:pt x="140" y="282"/>
                  </a:cubicBezTo>
                  <a:cubicBezTo>
                    <a:pt x="141" y="283"/>
                    <a:pt x="141" y="283"/>
                    <a:pt x="141" y="283"/>
                  </a:cubicBezTo>
                  <a:cubicBezTo>
                    <a:pt x="139" y="287"/>
                    <a:pt x="136" y="291"/>
                    <a:pt x="133" y="295"/>
                  </a:cubicBezTo>
                  <a:cubicBezTo>
                    <a:pt x="133" y="294"/>
                    <a:pt x="133" y="294"/>
                    <a:pt x="133" y="294"/>
                  </a:cubicBezTo>
                  <a:cubicBezTo>
                    <a:pt x="124" y="287"/>
                    <a:pt x="115" y="282"/>
                    <a:pt x="106" y="276"/>
                  </a:cubicBezTo>
                  <a:cubicBezTo>
                    <a:pt x="105" y="275"/>
                    <a:pt x="105" y="275"/>
                    <a:pt x="104" y="275"/>
                  </a:cubicBezTo>
                  <a:cubicBezTo>
                    <a:pt x="102" y="275"/>
                    <a:pt x="100" y="279"/>
                    <a:pt x="103" y="281"/>
                  </a:cubicBezTo>
                  <a:cubicBezTo>
                    <a:pt x="112" y="286"/>
                    <a:pt x="121" y="291"/>
                    <a:pt x="128" y="298"/>
                  </a:cubicBezTo>
                  <a:cubicBezTo>
                    <a:pt x="129" y="298"/>
                    <a:pt x="130" y="298"/>
                    <a:pt x="130" y="298"/>
                  </a:cubicBezTo>
                  <a:cubicBezTo>
                    <a:pt x="131" y="298"/>
                    <a:pt x="131" y="298"/>
                    <a:pt x="131" y="298"/>
                  </a:cubicBezTo>
                  <a:cubicBezTo>
                    <a:pt x="129" y="301"/>
                    <a:pt x="128" y="304"/>
                    <a:pt x="126" y="306"/>
                  </a:cubicBezTo>
                  <a:cubicBezTo>
                    <a:pt x="125" y="308"/>
                    <a:pt x="124" y="309"/>
                    <a:pt x="124" y="310"/>
                  </a:cubicBezTo>
                  <a:cubicBezTo>
                    <a:pt x="112" y="303"/>
                    <a:pt x="102" y="293"/>
                    <a:pt x="90" y="287"/>
                  </a:cubicBezTo>
                  <a:cubicBezTo>
                    <a:pt x="90" y="286"/>
                    <a:pt x="89" y="286"/>
                    <a:pt x="89" y="286"/>
                  </a:cubicBezTo>
                  <a:cubicBezTo>
                    <a:pt x="86" y="286"/>
                    <a:pt x="84" y="290"/>
                    <a:pt x="87" y="291"/>
                  </a:cubicBezTo>
                  <a:cubicBezTo>
                    <a:pt x="99" y="298"/>
                    <a:pt x="109" y="307"/>
                    <a:pt x="121" y="315"/>
                  </a:cubicBezTo>
                  <a:cubicBezTo>
                    <a:pt x="118" y="319"/>
                    <a:pt x="116" y="323"/>
                    <a:pt x="113" y="327"/>
                  </a:cubicBezTo>
                  <a:cubicBezTo>
                    <a:pt x="104" y="320"/>
                    <a:pt x="95" y="311"/>
                    <a:pt x="84" y="308"/>
                  </a:cubicBezTo>
                  <a:cubicBezTo>
                    <a:pt x="84" y="308"/>
                    <a:pt x="84" y="308"/>
                    <a:pt x="84" y="308"/>
                  </a:cubicBezTo>
                  <a:cubicBezTo>
                    <a:pt x="81" y="308"/>
                    <a:pt x="79" y="313"/>
                    <a:pt x="83" y="314"/>
                  </a:cubicBezTo>
                  <a:cubicBezTo>
                    <a:pt x="93" y="316"/>
                    <a:pt x="101" y="325"/>
                    <a:pt x="110" y="331"/>
                  </a:cubicBezTo>
                  <a:cubicBezTo>
                    <a:pt x="107" y="336"/>
                    <a:pt x="104" y="340"/>
                    <a:pt x="101" y="345"/>
                  </a:cubicBezTo>
                  <a:cubicBezTo>
                    <a:pt x="101" y="344"/>
                    <a:pt x="101" y="344"/>
                    <a:pt x="101" y="344"/>
                  </a:cubicBezTo>
                  <a:cubicBezTo>
                    <a:pt x="91" y="340"/>
                    <a:pt x="82" y="333"/>
                    <a:pt x="74" y="326"/>
                  </a:cubicBezTo>
                  <a:cubicBezTo>
                    <a:pt x="73" y="326"/>
                    <a:pt x="72" y="325"/>
                    <a:pt x="72" y="325"/>
                  </a:cubicBezTo>
                  <a:cubicBezTo>
                    <a:pt x="70" y="325"/>
                    <a:pt x="68" y="328"/>
                    <a:pt x="70" y="330"/>
                  </a:cubicBezTo>
                  <a:cubicBezTo>
                    <a:pt x="78" y="338"/>
                    <a:pt x="88" y="345"/>
                    <a:pt x="98" y="349"/>
                  </a:cubicBezTo>
                  <a:cubicBezTo>
                    <a:pt x="96" y="353"/>
                    <a:pt x="94" y="357"/>
                    <a:pt x="91" y="360"/>
                  </a:cubicBezTo>
                  <a:cubicBezTo>
                    <a:pt x="83" y="355"/>
                    <a:pt x="73" y="350"/>
                    <a:pt x="65" y="344"/>
                  </a:cubicBezTo>
                  <a:cubicBezTo>
                    <a:pt x="64" y="344"/>
                    <a:pt x="64" y="344"/>
                    <a:pt x="63" y="344"/>
                  </a:cubicBezTo>
                  <a:cubicBezTo>
                    <a:pt x="61" y="344"/>
                    <a:pt x="59" y="347"/>
                    <a:pt x="62" y="349"/>
                  </a:cubicBezTo>
                  <a:cubicBezTo>
                    <a:pt x="70" y="355"/>
                    <a:pt x="80" y="360"/>
                    <a:pt x="89" y="365"/>
                  </a:cubicBezTo>
                  <a:cubicBezTo>
                    <a:pt x="86" y="369"/>
                    <a:pt x="84" y="373"/>
                    <a:pt x="81" y="377"/>
                  </a:cubicBezTo>
                  <a:cubicBezTo>
                    <a:pt x="71" y="371"/>
                    <a:pt x="62" y="364"/>
                    <a:pt x="50" y="361"/>
                  </a:cubicBezTo>
                  <a:cubicBezTo>
                    <a:pt x="50" y="361"/>
                    <a:pt x="50" y="360"/>
                    <a:pt x="49" y="360"/>
                  </a:cubicBezTo>
                  <a:cubicBezTo>
                    <a:pt x="46" y="360"/>
                    <a:pt x="45" y="365"/>
                    <a:pt x="48" y="366"/>
                  </a:cubicBezTo>
                  <a:cubicBezTo>
                    <a:pt x="59" y="369"/>
                    <a:pt x="68" y="376"/>
                    <a:pt x="78" y="382"/>
                  </a:cubicBezTo>
                  <a:cubicBezTo>
                    <a:pt x="75" y="386"/>
                    <a:pt x="73" y="391"/>
                    <a:pt x="71" y="396"/>
                  </a:cubicBezTo>
                  <a:moveTo>
                    <a:pt x="226" y="0"/>
                  </a:moveTo>
                  <a:cubicBezTo>
                    <a:pt x="225" y="0"/>
                    <a:pt x="224" y="1"/>
                    <a:pt x="224" y="1"/>
                  </a:cubicBezTo>
                  <a:cubicBezTo>
                    <a:pt x="205" y="31"/>
                    <a:pt x="186" y="59"/>
                    <a:pt x="168" y="89"/>
                  </a:cubicBezTo>
                  <a:cubicBezTo>
                    <a:pt x="150" y="119"/>
                    <a:pt x="134" y="149"/>
                    <a:pt x="115" y="178"/>
                  </a:cubicBezTo>
                  <a:cubicBezTo>
                    <a:pt x="95" y="207"/>
                    <a:pt x="75" y="235"/>
                    <a:pt x="57" y="265"/>
                  </a:cubicBezTo>
                  <a:cubicBezTo>
                    <a:pt x="38" y="296"/>
                    <a:pt x="19" y="327"/>
                    <a:pt x="0" y="357"/>
                  </a:cubicBezTo>
                  <a:cubicBezTo>
                    <a:pt x="0" y="358"/>
                    <a:pt x="0" y="359"/>
                    <a:pt x="0" y="359"/>
                  </a:cubicBezTo>
                  <a:cubicBezTo>
                    <a:pt x="0" y="360"/>
                    <a:pt x="0" y="361"/>
                    <a:pt x="1" y="361"/>
                  </a:cubicBezTo>
                  <a:cubicBezTo>
                    <a:pt x="24" y="375"/>
                    <a:pt x="47" y="387"/>
                    <a:pt x="69" y="401"/>
                  </a:cubicBezTo>
                  <a:cubicBezTo>
                    <a:pt x="70" y="402"/>
                    <a:pt x="70" y="402"/>
                    <a:pt x="71" y="402"/>
                  </a:cubicBezTo>
                  <a:cubicBezTo>
                    <a:pt x="72" y="402"/>
                    <a:pt x="72" y="401"/>
                    <a:pt x="73" y="401"/>
                  </a:cubicBezTo>
                  <a:cubicBezTo>
                    <a:pt x="73" y="401"/>
                    <a:pt x="73" y="401"/>
                    <a:pt x="73" y="401"/>
                  </a:cubicBezTo>
                  <a:cubicBezTo>
                    <a:pt x="74" y="401"/>
                    <a:pt x="74" y="400"/>
                    <a:pt x="75" y="399"/>
                  </a:cubicBezTo>
                  <a:cubicBezTo>
                    <a:pt x="87" y="373"/>
                    <a:pt x="105" y="349"/>
                    <a:pt x="121" y="325"/>
                  </a:cubicBezTo>
                  <a:cubicBezTo>
                    <a:pt x="137" y="299"/>
                    <a:pt x="154" y="273"/>
                    <a:pt x="171" y="247"/>
                  </a:cubicBezTo>
                  <a:cubicBezTo>
                    <a:pt x="200" y="201"/>
                    <a:pt x="229" y="156"/>
                    <a:pt x="257" y="110"/>
                  </a:cubicBezTo>
                  <a:cubicBezTo>
                    <a:pt x="266" y="96"/>
                    <a:pt x="274" y="82"/>
                    <a:pt x="282" y="68"/>
                  </a:cubicBezTo>
                  <a:cubicBezTo>
                    <a:pt x="285" y="62"/>
                    <a:pt x="290" y="56"/>
                    <a:pt x="292" y="49"/>
                  </a:cubicBezTo>
                  <a:cubicBezTo>
                    <a:pt x="294" y="48"/>
                    <a:pt x="294" y="45"/>
                    <a:pt x="292" y="44"/>
                  </a:cubicBezTo>
                  <a:cubicBezTo>
                    <a:pt x="271" y="30"/>
                    <a:pt x="251" y="15"/>
                    <a:pt x="230" y="1"/>
                  </a:cubicBezTo>
                  <a:cubicBezTo>
                    <a:pt x="230" y="1"/>
                    <a:pt x="229" y="1"/>
                    <a:pt x="229" y="1"/>
                  </a:cubicBezTo>
                  <a:cubicBezTo>
                    <a:pt x="228" y="1"/>
                    <a:pt x="228" y="1"/>
                    <a:pt x="228" y="1"/>
                  </a:cubicBezTo>
                  <a:cubicBezTo>
                    <a:pt x="227" y="0"/>
                    <a:pt x="227" y="0"/>
                    <a:pt x="2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396"/>
            <p:cNvSpPr/>
            <p:nvPr/>
          </p:nvSpPr>
          <p:spPr bwMode="auto">
            <a:xfrm>
              <a:off x="5863" y="1311"/>
              <a:ext cx="43" cy="29"/>
            </a:xfrm>
            <a:custGeom>
              <a:avLst/>
              <a:gdLst>
                <a:gd name="T0" fmla="*/ 4 w 32"/>
                <a:gd name="T1" fmla="*/ 0 h 22"/>
                <a:gd name="T2" fmla="*/ 2 w 32"/>
                <a:gd name="T3" fmla="*/ 5 h 22"/>
                <a:gd name="T4" fmla="*/ 26 w 32"/>
                <a:gd name="T5" fmla="*/ 21 h 22"/>
                <a:gd name="T6" fmla="*/ 28 w 32"/>
                <a:gd name="T7" fmla="*/ 22 h 22"/>
                <a:gd name="T8" fmla="*/ 29 w 32"/>
                <a:gd name="T9" fmla="*/ 16 h 22"/>
                <a:gd name="T10" fmla="*/ 5 w 32"/>
                <a:gd name="T11" fmla="*/ 0 h 22"/>
                <a:gd name="T12" fmla="*/ 4 w 32"/>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2" h="22">
                  <a:moveTo>
                    <a:pt x="4" y="0"/>
                  </a:moveTo>
                  <a:cubicBezTo>
                    <a:pt x="2" y="0"/>
                    <a:pt x="0" y="3"/>
                    <a:pt x="2" y="5"/>
                  </a:cubicBezTo>
                  <a:cubicBezTo>
                    <a:pt x="10" y="10"/>
                    <a:pt x="18" y="16"/>
                    <a:pt x="26" y="21"/>
                  </a:cubicBezTo>
                  <a:cubicBezTo>
                    <a:pt x="27" y="21"/>
                    <a:pt x="27" y="22"/>
                    <a:pt x="28" y="22"/>
                  </a:cubicBezTo>
                  <a:cubicBezTo>
                    <a:pt x="30" y="22"/>
                    <a:pt x="32" y="18"/>
                    <a:pt x="29" y="16"/>
                  </a:cubicBezTo>
                  <a:cubicBezTo>
                    <a:pt x="21" y="11"/>
                    <a:pt x="13" y="5"/>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397"/>
            <p:cNvSpPr>
              <a:spLocks noEditPoints="1"/>
            </p:cNvSpPr>
            <p:nvPr/>
          </p:nvSpPr>
          <p:spPr bwMode="auto">
            <a:xfrm>
              <a:off x="1126" y="3529"/>
              <a:ext cx="447" cy="208"/>
            </a:xfrm>
            <a:custGeom>
              <a:avLst/>
              <a:gdLst>
                <a:gd name="T0" fmla="*/ 13 w 334"/>
                <a:gd name="T1" fmla="*/ 142 h 156"/>
                <a:gd name="T2" fmla="*/ 39 w 334"/>
                <a:gd name="T3" fmla="*/ 144 h 156"/>
                <a:gd name="T4" fmla="*/ 53 w 334"/>
                <a:gd name="T5" fmla="*/ 132 h 156"/>
                <a:gd name="T6" fmla="*/ 14 w 334"/>
                <a:gd name="T7" fmla="*/ 134 h 156"/>
                <a:gd name="T8" fmla="*/ 17 w 334"/>
                <a:gd name="T9" fmla="*/ 130 h 156"/>
                <a:gd name="T10" fmla="*/ 21 w 334"/>
                <a:gd name="T11" fmla="*/ 127 h 156"/>
                <a:gd name="T12" fmla="*/ 41 w 334"/>
                <a:gd name="T13" fmla="*/ 137 h 156"/>
                <a:gd name="T14" fmla="*/ 82 w 334"/>
                <a:gd name="T15" fmla="*/ 135 h 156"/>
                <a:gd name="T16" fmla="*/ 142 w 334"/>
                <a:gd name="T17" fmla="*/ 118 h 156"/>
                <a:gd name="T18" fmla="*/ 204 w 334"/>
                <a:gd name="T19" fmla="*/ 65 h 156"/>
                <a:gd name="T20" fmla="*/ 210 w 334"/>
                <a:gd name="T21" fmla="*/ 78 h 156"/>
                <a:gd name="T22" fmla="*/ 181 w 334"/>
                <a:gd name="T23" fmla="*/ 72 h 156"/>
                <a:gd name="T24" fmla="*/ 166 w 334"/>
                <a:gd name="T25" fmla="*/ 77 h 156"/>
                <a:gd name="T26" fmla="*/ 152 w 334"/>
                <a:gd name="T27" fmla="*/ 78 h 156"/>
                <a:gd name="T28" fmla="*/ 146 w 334"/>
                <a:gd name="T29" fmla="*/ 82 h 156"/>
                <a:gd name="T30" fmla="*/ 160 w 334"/>
                <a:gd name="T31" fmla="*/ 102 h 156"/>
                <a:gd name="T32" fmla="*/ 138 w 334"/>
                <a:gd name="T33" fmla="*/ 100 h 156"/>
                <a:gd name="T34" fmla="*/ 101 w 334"/>
                <a:gd name="T35" fmla="*/ 92 h 156"/>
                <a:gd name="T36" fmla="*/ 127 w 334"/>
                <a:gd name="T37" fmla="*/ 119 h 156"/>
                <a:gd name="T38" fmla="*/ 76 w 334"/>
                <a:gd name="T39" fmla="*/ 102 h 156"/>
                <a:gd name="T40" fmla="*/ 62 w 334"/>
                <a:gd name="T41" fmla="*/ 110 h 156"/>
                <a:gd name="T42" fmla="*/ 53 w 334"/>
                <a:gd name="T43" fmla="*/ 115 h 156"/>
                <a:gd name="T44" fmla="*/ 41 w 334"/>
                <a:gd name="T45" fmla="*/ 119 h 156"/>
                <a:gd name="T46" fmla="*/ 30 w 334"/>
                <a:gd name="T47" fmla="*/ 126 h 156"/>
                <a:gd name="T48" fmla="*/ 14 w 334"/>
                <a:gd name="T49" fmla="*/ 127 h 156"/>
                <a:gd name="T50" fmla="*/ 21 w 334"/>
                <a:gd name="T51" fmla="*/ 144 h 156"/>
                <a:gd name="T52" fmla="*/ 212 w 334"/>
                <a:gd name="T53" fmla="*/ 63 h 156"/>
                <a:gd name="T54" fmla="*/ 243 w 334"/>
                <a:gd name="T55" fmla="*/ 63 h 156"/>
                <a:gd name="T56" fmla="*/ 52 w 334"/>
                <a:gd name="T57" fmla="*/ 124 h 156"/>
                <a:gd name="T58" fmla="*/ 51 w 334"/>
                <a:gd name="T59" fmla="*/ 119 h 156"/>
                <a:gd name="T60" fmla="*/ 58 w 334"/>
                <a:gd name="T61" fmla="*/ 117 h 156"/>
                <a:gd name="T62" fmla="*/ 96 w 334"/>
                <a:gd name="T63" fmla="*/ 136 h 156"/>
                <a:gd name="T64" fmla="*/ 77 w 334"/>
                <a:gd name="T65" fmla="*/ 115 h 156"/>
                <a:gd name="T66" fmla="*/ 81 w 334"/>
                <a:gd name="T67" fmla="*/ 112 h 156"/>
                <a:gd name="T68" fmla="*/ 94 w 334"/>
                <a:gd name="T69" fmla="*/ 117 h 156"/>
                <a:gd name="T70" fmla="*/ 120 w 334"/>
                <a:gd name="T71" fmla="*/ 125 h 156"/>
                <a:gd name="T72" fmla="*/ 96 w 334"/>
                <a:gd name="T73" fmla="*/ 104 h 156"/>
                <a:gd name="T74" fmla="*/ 144 w 334"/>
                <a:gd name="T75" fmla="*/ 120 h 156"/>
                <a:gd name="T76" fmla="*/ 140 w 334"/>
                <a:gd name="T77" fmla="*/ 110 h 156"/>
                <a:gd name="T78" fmla="*/ 118 w 334"/>
                <a:gd name="T79" fmla="*/ 93 h 156"/>
                <a:gd name="T80" fmla="*/ 132 w 334"/>
                <a:gd name="T81" fmla="*/ 91 h 156"/>
                <a:gd name="T82" fmla="*/ 145 w 334"/>
                <a:gd name="T83" fmla="*/ 90 h 156"/>
                <a:gd name="T84" fmla="*/ 185 w 334"/>
                <a:gd name="T85" fmla="*/ 101 h 156"/>
                <a:gd name="T86" fmla="*/ 192 w 334"/>
                <a:gd name="T87" fmla="*/ 97 h 156"/>
                <a:gd name="T88" fmla="*/ 205 w 334"/>
                <a:gd name="T89" fmla="*/ 92 h 156"/>
                <a:gd name="T90" fmla="*/ 199 w 334"/>
                <a:gd name="T91" fmla="*/ 79 h 156"/>
                <a:gd name="T92" fmla="*/ 219 w 334"/>
                <a:gd name="T93" fmla="*/ 81 h 156"/>
                <a:gd name="T94" fmla="*/ 210 w 334"/>
                <a:gd name="T95" fmla="*/ 67 h 156"/>
                <a:gd name="T96" fmla="*/ 236 w 334"/>
                <a:gd name="T97" fmla="*/ 72 h 156"/>
                <a:gd name="T98" fmla="*/ 239 w 334"/>
                <a:gd name="T99" fmla="*/ 69 h 156"/>
                <a:gd name="T100" fmla="*/ 240 w 334"/>
                <a:gd name="T101" fmla="*/ 56 h 156"/>
                <a:gd name="T102" fmla="*/ 233 w 334"/>
                <a:gd name="T103" fmla="*/ 58 h 156"/>
                <a:gd name="T104" fmla="*/ 228 w 334"/>
                <a:gd name="T105" fmla="*/ 62 h 156"/>
                <a:gd name="T106" fmla="*/ 233 w 334"/>
                <a:gd name="T107" fmla="*/ 72 h 156"/>
                <a:gd name="T108" fmla="*/ 252 w 334"/>
                <a:gd name="T109" fmla="*/ 64 h 156"/>
                <a:gd name="T110" fmla="*/ 284 w 334"/>
                <a:gd name="T111" fmla="*/ 59 h 156"/>
                <a:gd name="T112" fmla="*/ 257 w 334"/>
                <a:gd name="T113" fmla="*/ 52 h 156"/>
                <a:gd name="T114" fmla="*/ 276 w 334"/>
                <a:gd name="T115" fmla="*/ 48 h 156"/>
                <a:gd name="T116" fmla="*/ 273 w 334"/>
                <a:gd name="T117" fmla="*/ 11 h 156"/>
                <a:gd name="T118" fmla="*/ 302 w 334"/>
                <a:gd name="T119" fmla="*/ 2 h 156"/>
                <a:gd name="T120" fmla="*/ 4 w 334"/>
                <a:gd name="T121" fmla="*/ 137 h 156"/>
                <a:gd name="T122" fmla="*/ 316 w 334"/>
                <a:gd name="T123" fmla="*/ 54 h 156"/>
                <a:gd name="T124" fmla="*/ 330 w 334"/>
                <a:gd name="T1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4" h="156">
                  <a:moveTo>
                    <a:pt x="25" y="148"/>
                  </a:moveTo>
                  <a:cubicBezTo>
                    <a:pt x="24" y="148"/>
                    <a:pt x="24" y="147"/>
                    <a:pt x="24" y="147"/>
                  </a:cubicBezTo>
                  <a:cubicBezTo>
                    <a:pt x="24" y="147"/>
                    <a:pt x="24" y="147"/>
                    <a:pt x="24" y="147"/>
                  </a:cubicBezTo>
                  <a:cubicBezTo>
                    <a:pt x="25" y="148"/>
                    <a:pt x="25" y="148"/>
                    <a:pt x="25" y="148"/>
                  </a:cubicBezTo>
                  <a:moveTo>
                    <a:pt x="21" y="147"/>
                  </a:moveTo>
                  <a:cubicBezTo>
                    <a:pt x="20" y="146"/>
                    <a:pt x="19" y="146"/>
                    <a:pt x="18" y="145"/>
                  </a:cubicBezTo>
                  <a:cubicBezTo>
                    <a:pt x="16" y="144"/>
                    <a:pt x="14" y="143"/>
                    <a:pt x="13" y="142"/>
                  </a:cubicBezTo>
                  <a:cubicBezTo>
                    <a:pt x="11" y="141"/>
                    <a:pt x="10" y="139"/>
                    <a:pt x="9" y="138"/>
                  </a:cubicBezTo>
                  <a:cubicBezTo>
                    <a:pt x="13" y="141"/>
                    <a:pt x="17" y="144"/>
                    <a:pt x="21" y="147"/>
                  </a:cubicBezTo>
                  <a:moveTo>
                    <a:pt x="39" y="144"/>
                  </a:moveTo>
                  <a:cubicBezTo>
                    <a:pt x="35" y="142"/>
                    <a:pt x="31" y="138"/>
                    <a:pt x="28" y="135"/>
                  </a:cubicBezTo>
                  <a:cubicBezTo>
                    <a:pt x="28" y="135"/>
                    <a:pt x="28" y="135"/>
                    <a:pt x="28" y="135"/>
                  </a:cubicBezTo>
                  <a:cubicBezTo>
                    <a:pt x="31" y="137"/>
                    <a:pt x="34" y="140"/>
                    <a:pt x="36" y="142"/>
                  </a:cubicBezTo>
                  <a:cubicBezTo>
                    <a:pt x="37" y="143"/>
                    <a:pt x="38" y="143"/>
                    <a:pt x="39" y="144"/>
                  </a:cubicBezTo>
                  <a:moveTo>
                    <a:pt x="64" y="148"/>
                  </a:moveTo>
                  <a:cubicBezTo>
                    <a:pt x="65" y="148"/>
                    <a:pt x="65" y="148"/>
                    <a:pt x="65" y="147"/>
                  </a:cubicBezTo>
                  <a:cubicBezTo>
                    <a:pt x="59" y="143"/>
                    <a:pt x="54" y="139"/>
                    <a:pt x="48" y="135"/>
                  </a:cubicBezTo>
                  <a:cubicBezTo>
                    <a:pt x="48" y="135"/>
                    <a:pt x="48" y="135"/>
                    <a:pt x="47" y="135"/>
                  </a:cubicBezTo>
                  <a:cubicBezTo>
                    <a:pt x="46" y="133"/>
                    <a:pt x="39" y="126"/>
                    <a:pt x="40" y="126"/>
                  </a:cubicBezTo>
                  <a:cubicBezTo>
                    <a:pt x="40" y="126"/>
                    <a:pt x="40" y="126"/>
                    <a:pt x="40" y="126"/>
                  </a:cubicBezTo>
                  <a:cubicBezTo>
                    <a:pt x="44" y="127"/>
                    <a:pt x="49" y="130"/>
                    <a:pt x="53" y="132"/>
                  </a:cubicBezTo>
                  <a:cubicBezTo>
                    <a:pt x="60" y="137"/>
                    <a:pt x="66" y="143"/>
                    <a:pt x="74" y="148"/>
                  </a:cubicBezTo>
                  <a:cubicBezTo>
                    <a:pt x="72" y="148"/>
                    <a:pt x="70" y="148"/>
                    <a:pt x="68" y="148"/>
                  </a:cubicBezTo>
                  <a:cubicBezTo>
                    <a:pt x="61" y="149"/>
                    <a:pt x="55" y="150"/>
                    <a:pt x="48" y="150"/>
                  </a:cubicBezTo>
                  <a:cubicBezTo>
                    <a:pt x="43" y="150"/>
                    <a:pt x="39" y="150"/>
                    <a:pt x="34" y="149"/>
                  </a:cubicBezTo>
                  <a:cubicBezTo>
                    <a:pt x="33" y="149"/>
                    <a:pt x="31" y="149"/>
                    <a:pt x="30" y="149"/>
                  </a:cubicBezTo>
                  <a:cubicBezTo>
                    <a:pt x="27" y="147"/>
                    <a:pt x="24" y="144"/>
                    <a:pt x="21" y="142"/>
                  </a:cubicBezTo>
                  <a:cubicBezTo>
                    <a:pt x="20" y="141"/>
                    <a:pt x="15" y="135"/>
                    <a:pt x="14" y="134"/>
                  </a:cubicBezTo>
                  <a:cubicBezTo>
                    <a:pt x="22" y="137"/>
                    <a:pt x="28" y="144"/>
                    <a:pt x="35" y="149"/>
                  </a:cubicBezTo>
                  <a:cubicBezTo>
                    <a:pt x="35" y="149"/>
                    <a:pt x="35" y="149"/>
                    <a:pt x="35" y="149"/>
                  </a:cubicBezTo>
                  <a:cubicBezTo>
                    <a:pt x="36" y="149"/>
                    <a:pt x="36" y="148"/>
                    <a:pt x="36" y="148"/>
                  </a:cubicBezTo>
                  <a:cubicBezTo>
                    <a:pt x="35" y="147"/>
                    <a:pt x="34" y="146"/>
                    <a:pt x="34" y="146"/>
                  </a:cubicBezTo>
                  <a:cubicBezTo>
                    <a:pt x="33" y="145"/>
                    <a:pt x="33" y="145"/>
                    <a:pt x="33" y="145"/>
                  </a:cubicBezTo>
                  <a:cubicBezTo>
                    <a:pt x="31" y="143"/>
                    <a:pt x="28" y="141"/>
                    <a:pt x="26" y="139"/>
                  </a:cubicBezTo>
                  <a:cubicBezTo>
                    <a:pt x="24" y="137"/>
                    <a:pt x="14" y="130"/>
                    <a:pt x="17" y="130"/>
                  </a:cubicBezTo>
                  <a:cubicBezTo>
                    <a:pt x="17" y="130"/>
                    <a:pt x="19" y="130"/>
                    <a:pt x="21" y="131"/>
                  </a:cubicBezTo>
                  <a:cubicBezTo>
                    <a:pt x="21" y="131"/>
                    <a:pt x="22" y="132"/>
                    <a:pt x="23" y="132"/>
                  </a:cubicBezTo>
                  <a:cubicBezTo>
                    <a:pt x="29" y="139"/>
                    <a:pt x="37" y="145"/>
                    <a:pt x="45" y="148"/>
                  </a:cubicBezTo>
                  <a:cubicBezTo>
                    <a:pt x="45" y="148"/>
                    <a:pt x="45" y="148"/>
                    <a:pt x="45" y="148"/>
                  </a:cubicBezTo>
                  <a:cubicBezTo>
                    <a:pt x="46" y="148"/>
                    <a:pt x="46" y="148"/>
                    <a:pt x="46" y="147"/>
                  </a:cubicBezTo>
                  <a:cubicBezTo>
                    <a:pt x="38" y="142"/>
                    <a:pt x="32" y="135"/>
                    <a:pt x="24" y="131"/>
                  </a:cubicBezTo>
                  <a:cubicBezTo>
                    <a:pt x="23" y="130"/>
                    <a:pt x="22" y="129"/>
                    <a:pt x="21" y="127"/>
                  </a:cubicBezTo>
                  <a:cubicBezTo>
                    <a:pt x="21" y="127"/>
                    <a:pt x="21" y="127"/>
                    <a:pt x="21" y="127"/>
                  </a:cubicBezTo>
                  <a:cubicBezTo>
                    <a:pt x="22" y="127"/>
                    <a:pt x="27" y="130"/>
                    <a:pt x="28" y="130"/>
                  </a:cubicBezTo>
                  <a:cubicBezTo>
                    <a:pt x="33" y="133"/>
                    <a:pt x="37" y="136"/>
                    <a:pt x="41" y="139"/>
                  </a:cubicBezTo>
                  <a:cubicBezTo>
                    <a:pt x="45" y="142"/>
                    <a:pt x="49" y="145"/>
                    <a:pt x="53" y="147"/>
                  </a:cubicBezTo>
                  <a:cubicBezTo>
                    <a:pt x="53" y="147"/>
                    <a:pt x="53" y="147"/>
                    <a:pt x="53" y="147"/>
                  </a:cubicBezTo>
                  <a:cubicBezTo>
                    <a:pt x="53" y="147"/>
                    <a:pt x="54" y="146"/>
                    <a:pt x="53" y="146"/>
                  </a:cubicBezTo>
                  <a:cubicBezTo>
                    <a:pt x="49" y="143"/>
                    <a:pt x="45" y="140"/>
                    <a:pt x="41" y="137"/>
                  </a:cubicBezTo>
                  <a:cubicBezTo>
                    <a:pt x="39" y="135"/>
                    <a:pt x="37" y="133"/>
                    <a:pt x="35" y="131"/>
                  </a:cubicBezTo>
                  <a:cubicBezTo>
                    <a:pt x="33" y="129"/>
                    <a:pt x="33" y="129"/>
                    <a:pt x="34" y="129"/>
                  </a:cubicBezTo>
                  <a:cubicBezTo>
                    <a:pt x="35" y="129"/>
                    <a:pt x="42" y="133"/>
                    <a:pt x="44" y="134"/>
                  </a:cubicBezTo>
                  <a:cubicBezTo>
                    <a:pt x="45" y="135"/>
                    <a:pt x="46" y="136"/>
                    <a:pt x="48" y="137"/>
                  </a:cubicBezTo>
                  <a:cubicBezTo>
                    <a:pt x="53" y="141"/>
                    <a:pt x="58" y="145"/>
                    <a:pt x="64" y="148"/>
                  </a:cubicBezTo>
                  <a:cubicBezTo>
                    <a:pt x="64" y="148"/>
                    <a:pt x="64" y="148"/>
                    <a:pt x="64" y="148"/>
                  </a:cubicBezTo>
                  <a:moveTo>
                    <a:pt x="82" y="135"/>
                  </a:moveTo>
                  <a:cubicBezTo>
                    <a:pt x="82" y="135"/>
                    <a:pt x="79" y="133"/>
                    <a:pt x="78" y="133"/>
                  </a:cubicBezTo>
                  <a:cubicBezTo>
                    <a:pt x="72" y="130"/>
                    <a:pt x="67" y="126"/>
                    <a:pt x="62" y="122"/>
                  </a:cubicBezTo>
                  <a:cubicBezTo>
                    <a:pt x="62" y="121"/>
                    <a:pt x="62" y="121"/>
                    <a:pt x="62" y="121"/>
                  </a:cubicBezTo>
                  <a:cubicBezTo>
                    <a:pt x="64" y="122"/>
                    <a:pt x="65" y="123"/>
                    <a:pt x="67" y="124"/>
                  </a:cubicBezTo>
                  <a:cubicBezTo>
                    <a:pt x="71" y="127"/>
                    <a:pt x="76" y="130"/>
                    <a:pt x="80" y="133"/>
                  </a:cubicBezTo>
                  <a:cubicBezTo>
                    <a:pt x="82" y="134"/>
                    <a:pt x="82" y="135"/>
                    <a:pt x="82" y="135"/>
                  </a:cubicBezTo>
                  <a:moveTo>
                    <a:pt x="142" y="118"/>
                  </a:moveTo>
                  <a:cubicBezTo>
                    <a:pt x="135" y="116"/>
                    <a:pt x="129" y="113"/>
                    <a:pt x="124" y="109"/>
                  </a:cubicBezTo>
                  <a:cubicBezTo>
                    <a:pt x="130" y="112"/>
                    <a:pt x="137" y="116"/>
                    <a:pt x="142" y="118"/>
                  </a:cubicBezTo>
                  <a:moveTo>
                    <a:pt x="9" y="136"/>
                  </a:moveTo>
                  <a:cubicBezTo>
                    <a:pt x="4" y="121"/>
                    <a:pt x="32" y="111"/>
                    <a:pt x="42" y="108"/>
                  </a:cubicBezTo>
                  <a:cubicBezTo>
                    <a:pt x="59" y="101"/>
                    <a:pt x="77" y="96"/>
                    <a:pt x="95" y="91"/>
                  </a:cubicBezTo>
                  <a:cubicBezTo>
                    <a:pt x="131" y="80"/>
                    <a:pt x="168" y="73"/>
                    <a:pt x="204" y="65"/>
                  </a:cubicBezTo>
                  <a:cubicBezTo>
                    <a:pt x="204" y="65"/>
                    <a:pt x="204" y="65"/>
                    <a:pt x="204" y="65"/>
                  </a:cubicBezTo>
                  <a:cubicBezTo>
                    <a:pt x="210" y="69"/>
                    <a:pt x="217" y="75"/>
                    <a:pt x="223" y="76"/>
                  </a:cubicBezTo>
                  <a:cubicBezTo>
                    <a:pt x="214" y="74"/>
                    <a:pt x="207" y="68"/>
                    <a:pt x="198" y="67"/>
                  </a:cubicBezTo>
                  <a:cubicBezTo>
                    <a:pt x="198" y="67"/>
                    <a:pt x="198" y="67"/>
                    <a:pt x="198" y="67"/>
                  </a:cubicBezTo>
                  <a:cubicBezTo>
                    <a:pt x="197" y="67"/>
                    <a:pt x="197" y="68"/>
                    <a:pt x="197" y="68"/>
                  </a:cubicBezTo>
                  <a:cubicBezTo>
                    <a:pt x="201" y="70"/>
                    <a:pt x="204" y="73"/>
                    <a:pt x="208" y="75"/>
                  </a:cubicBezTo>
                  <a:cubicBezTo>
                    <a:pt x="210" y="76"/>
                    <a:pt x="217" y="80"/>
                    <a:pt x="216" y="80"/>
                  </a:cubicBezTo>
                  <a:cubicBezTo>
                    <a:pt x="215" y="80"/>
                    <a:pt x="214" y="79"/>
                    <a:pt x="210" y="78"/>
                  </a:cubicBezTo>
                  <a:cubicBezTo>
                    <a:pt x="204" y="75"/>
                    <a:pt x="197" y="72"/>
                    <a:pt x="190" y="70"/>
                  </a:cubicBezTo>
                  <a:cubicBezTo>
                    <a:pt x="190" y="70"/>
                    <a:pt x="190" y="70"/>
                    <a:pt x="190" y="70"/>
                  </a:cubicBezTo>
                  <a:cubicBezTo>
                    <a:pt x="190" y="70"/>
                    <a:pt x="189" y="71"/>
                    <a:pt x="190" y="71"/>
                  </a:cubicBezTo>
                  <a:cubicBezTo>
                    <a:pt x="193" y="74"/>
                    <a:pt x="197" y="76"/>
                    <a:pt x="200" y="78"/>
                  </a:cubicBezTo>
                  <a:cubicBezTo>
                    <a:pt x="194" y="75"/>
                    <a:pt x="188" y="72"/>
                    <a:pt x="181" y="71"/>
                  </a:cubicBezTo>
                  <a:cubicBezTo>
                    <a:pt x="181" y="71"/>
                    <a:pt x="181" y="71"/>
                    <a:pt x="181" y="71"/>
                  </a:cubicBezTo>
                  <a:cubicBezTo>
                    <a:pt x="180" y="71"/>
                    <a:pt x="180" y="71"/>
                    <a:pt x="181" y="72"/>
                  </a:cubicBezTo>
                  <a:cubicBezTo>
                    <a:pt x="190" y="79"/>
                    <a:pt x="201" y="84"/>
                    <a:pt x="211" y="90"/>
                  </a:cubicBezTo>
                  <a:cubicBezTo>
                    <a:pt x="202" y="84"/>
                    <a:pt x="189" y="79"/>
                    <a:pt x="178" y="76"/>
                  </a:cubicBezTo>
                  <a:cubicBezTo>
                    <a:pt x="178" y="76"/>
                    <a:pt x="178" y="76"/>
                    <a:pt x="178" y="76"/>
                  </a:cubicBezTo>
                  <a:cubicBezTo>
                    <a:pt x="177" y="76"/>
                    <a:pt x="177" y="77"/>
                    <a:pt x="177" y="78"/>
                  </a:cubicBezTo>
                  <a:cubicBezTo>
                    <a:pt x="182" y="81"/>
                    <a:pt x="186" y="83"/>
                    <a:pt x="191" y="86"/>
                  </a:cubicBezTo>
                  <a:cubicBezTo>
                    <a:pt x="191" y="86"/>
                    <a:pt x="192" y="86"/>
                    <a:pt x="193" y="87"/>
                  </a:cubicBezTo>
                  <a:cubicBezTo>
                    <a:pt x="184" y="83"/>
                    <a:pt x="176" y="78"/>
                    <a:pt x="166" y="77"/>
                  </a:cubicBezTo>
                  <a:cubicBezTo>
                    <a:pt x="166" y="77"/>
                    <a:pt x="166" y="77"/>
                    <a:pt x="166" y="77"/>
                  </a:cubicBezTo>
                  <a:cubicBezTo>
                    <a:pt x="165" y="77"/>
                    <a:pt x="164" y="78"/>
                    <a:pt x="165" y="78"/>
                  </a:cubicBezTo>
                  <a:cubicBezTo>
                    <a:pt x="169" y="81"/>
                    <a:pt x="173" y="84"/>
                    <a:pt x="177" y="86"/>
                  </a:cubicBezTo>
                  <a:cubicBezTo>
                    <a:pt x="179" y="88"/>
                    <a:pt x="182" y="89"/>
                    <a:pt x="184" y="90"/>
                  </a:cubicBezTo>
                  <a:cubicBezTo>
                    <a:pt x="184" y="90"/>
                    <a:pt x="191" y="95"/>
                    <a:pt x="190" y="95"/>
                  </a:cubicBezTo>
                  <a:cubicBezTo>
                    <a:pt x="190" y="95"/>
                    <a:pt x="189" y="95"/>
                    <a:pt x="188" y="94"/>
                  </a:cubicBezTo>
                  <a:cubicBezTo>
                    <a:pt x="175" y="89"/>
                    <a:pt x="165" y="81"/>
                    <a:pt x="152" y="78"/>
                  </a:cubicBezTo>
                  <a:cubicBezTo>
                    <a:pt x="152" y="78"/>
                    <a:pt x="152" y="78"/>
                    <a:pt x="152" y="78"/>
                  </a:cubicBezTo>
                  <a:cubicBezTo>
                    <a:pt x="151" y="78"/>
                    <a:pt x="151" y="79"/>
                    <a:pt x="151" y="79"/>
                  </a:cubicBezTo>
                  <a:cubicBezTo>
                    <a:pt x="159" y="87"/>
                    <a:pt x="170" y="90"/>
                    <a:pt x="179" y="96"/>
                  </a:cubicBezTo>
                  <a:cubicBezTo>
                    <a:pt x="183" y="98"/>
                    <a:pt x="184" y="99"/>
                    <a:pt x="183" y="99"/>
                  </a:cubicBezTo>
                  <a:cubicBezTo>
                    <a:pt x="183" y="99"/>
                    <a:pt x="178" y="97"/>
                    <a:pt x="177" y="96"/>
                  </a:cubicBezTo>
                  <a:cubicBezTo>
                    <a:pt x="173" y="94"/>
                    <a:pt x="170" y="92"/>
                    <a:pt x="166" y="90"/>
                  </a:cubicBezTo>
                  <a:cubicBezTo>
                    <a:pt x="160" y="87"/>
                    <a:pt x="153" y="84"/>
                    <a:pt x="146" y="82"/>
                  </a:cubicBezTo>
                  <a:cubicBezTo>
                    <a:pt x="146" y="82"/>
                    <a:pt x="146" y="82"/>
                    <a:pt x="146" y="82"/>
                  </a:cubicBezTo>
                  <a:cubicBezTo>
                    <a:pt x="146" y="82"/>
                    <a:pt x="145" y="83"/>
                    <a:pt x="146" y="83"/>
                  </a:cubicBezTo>
                  <a:cubicBezTo>
                    <a:pt x="150" y="88"/>
                    <a:pt x="156" y="93"/>
                    <a:pt x="162" y="96"/>
                  </a:cubicBezTo>
                  <a:cubicBezTo>
                    <a:pt x="155" y="93"/>
                    <a:pt x="148" y="89"/>
                    <a:pt x="140" y="88"/>
                  </a:cubicBezTo>
                  <a:cubicBezTo>
                    <a:pt x="140" y="88"/>
                    <a:pt x="140" y="88"/>
                    <a:pt x="140" y="88"/>
                  </a:cubicBezTo>
                  <a:cubicBezTo>
                    <a:pt x="139" y="88"/>
                    <a:pt x="139" y="89"/>
                    <a:pt x="140" y="89"/>
                  </a:cubicBezTo>
                  <a:cubicBezTo>
                    <a:pt x="146" y="93"/>
                    <a:pt x="153" y="98"/>
                    <a:pt x="160" y="102"/>
                  </a:cubicBezTo>
                  <a:cubicBezTo>
                    <a:pt x="162" y="103"/>
                    <a:pt x="164" y="105"/>
                    <a:pt x="166" y="106"/>
                  </a:cubicBezTo>
                  <a:cubicBezTo>
                    <a:pt x="167" y="106"/>
                    <a:pt x="167" y="106"/>
                    <a:pt x="167" y="106"/>
                  </a:cubicBezTo>
                  <a:cubicBezTo>
                    <a:pt x="164" y="105"/>
                    <a:pt x="161" y="104"/>
                    <a:pt x="158" y="102"/>
                  </a:cubicBezTo>
                  <a:cubicBezTo>
                    <a:pt x="148" y="96"/>
                    <a:pt x="138" y="89"/>
                    <a:pt x="125" y="89"/>
                  </a:cubicBezTo>
                  <a:cubicBezTo>
                    <a:pt x="125" y="89"/>
                    <a:pt x="125" y="89"/>
                    <a:pt x="125" y="89"/>
                  </a:cubicBezTo>
                  <a:cubicBezTo>
                    <a:pt x="124" y="89"/>
                    <a:pt x="124" y="89"/>
                    <a:pt x="125" y="90"/>
                  </a:cubicBezTo>
                  <a:cubicBezTo>
                    <a:pt x="129" y="94"/>
                    <a:pt x="133" y="97"/>
                    <a:pt x="138" y="100"/>
                  </a:cubicBezTo>
                  <a:cubicBezTo>
                    <a:pt x="131" y="96"/>
                    <a:pt x="124" y="93"/>
                    <a:pt x="116" y="91"/>
                  </a:cubicBezTo>
                  <a:cubicBezTo>
                    <a:pt x="116" y="91"/>
                    <a:pt x="116" y="91"/>
                    <a:pt x="116" y="91"/>
                  </a:cubicBezTo>
                  <a:cubicBezTo>
                    <a:pt x="115" y="91"/>
                    <a:pt x="115" y="92"/>
                    <a:pt x="116" y="92"/>
                  </a:cubicBezTo>
                  <a:cubicBezTo>
                    <a:pt x="120" y="96"/>
                    <a:pt x="125" y="100"/>
                    <a:pt x="130" y="104"/>
                  </a:cubicBezTo>
                  <a:cubicBezTo>
                    <a:pt x="127" y="103"/>
                    <a:pt x="125" y="101"/>
                    <a:pt x="123" y="100"/>
                  </a:cubicBezTo>
                  <a:cubicBezTo>
                    <a:pt x="116" y="96"/>
                    <a:pt x="109" y="92"/>
                    <a:pt x="101" y="92"/>
                  </a:cubicBezTo>
                  <a:cubicBezTo>
                    <a:pt x="101" y="92"/>
                    <a:pt x="101" y="92"/>
                    <a:pt x="101" y="92"/>
                  </a:cubicBezTo>
                  <a:cubicBezTo>
                    <a:pt x="100" y="92"/>
                    <a:pt x="100" y="93"/>
                    <a:pt x="101" y="93"/>
                  </a:cubicBezTo>
                  <a:cubicBezTo>
                    <a:pt x="103" y="96"/>
                    <a:pt x="106" y="98"/>
                    <a:pt x="109" y="100"/>
                  </a:cubicBezTo>
                  <a:cubicBezTo>
                    <a:pt x="104" y="97"/>
                    <a:pt x="100" y="95"/>
                    <a:pt x="95" y="93"/>
                  </a:cubicBezTo>
                  <a:cubicBezTo>
                    <a:pt x="95" y="93"/>
                    <a:pt x="95" y="93"/>
                    <a:pt x="95" y="93"/>
                  </a:cubicBezTo>
                  <a:cubicBezTo>
                    <a:pt x="94" y="93"/>
                    <a:pt x="94" y="94"/>
                    <a:pt x="94" y="94"/>
                  </a:cubicBezTo>
                  <a:cubicBezTo>
                    <a:pt x="107" y="107"/>
                    <a:pt x="124" y="113"/>
                    <a:pt x="138" y="124"/>
                  </a:cubicBezTo>
                  <a:cubicBezTo>
                    <a:pt x="136" y="122"/>
                    <a:pt x="130" y="120"/>
                    <a:pt x="127" y="119"/>
                  </a:cubicBezTo>
                  <a:cubicBezTo>
                    <a:pt x="122" y="117"/>
                    <a:pt x="117" y="114"/>
                    <a:pt x="113" y="111"/>
                  </a:cubicBezTo>
                  <a:cubicBezTo>
                    <a:pt x="104" y="106"/>
                    <a:pt x="95" y="101"/>
                    <a:pt x="85" y="97"/>
                  </a:cubicBezTo>
                  <a:cubicBezTo>
                    <a:pt x="85" y="97"/>
                    <a:pt x="85" y="97"/>
                    <a:pt x="85" y="97"/>
                  </a:cubicBezTo>
                  <a:cubicBezTo>
                    <a:pt x="84" y="97"/>
                    <a:pt x="84" y="98"/>
                    <a:pt x="84" y="98"/>
                  </a:cubicBezTo>
                  <a:cubicBezTo>
                    <a:pt x="86" y="102"/>
                    <a:pt x="89" y="105"/>
                    <a:pt x="92" y="107"/>
                  </a:cubicBezTo>
                  <a:cubicBezTo>
                    <a:pt x="87" y="105"/>
                    <a:pt x="82" y="103"/>
                    <a:pt x="77" y="102"/>
                  </a:cubicBezTo>
                  <a:cubicBezTo>
                    <a:pt x="77" y="102"/>
                    <a:pt x="77" y="102"/>
                    <a:pt x="76" y="102"/>
                  </a:cubicBezTo>
                  <a:cubicBezTo>
                    <a:pt x="76" y="102"/>
                    <a:pt x="76" y="102"/>
                    <a:pt x="76" y="103"/>
                  </a:cubicBezTo>
                  <a:cubicBezTo>
                    <a:pt x="78" y="106"/>
                    <a:pt x="81" y="109"/>
                    <a:pt x="84" y="112"/>
                  </a:cubicBezTo>
                  <a:cubicBezTo>
                    <a:pt x="80" y="110"/>
                    <a:pt x="75" y="108"/>
                    <a:pt x="70" y="107"/>
                  </a:cubicBezTo>
                  <a:cubicBezTo>
                    <a:pt x="70" y="107"/>
                    <a:pt x="70" y="107"/>
                    <a:pt x="70" y="107"/>
                  </a:cubicBezTo>
                  <a:cubicBezTo>
                    <a:pt x="70" y="107"/>
                    <a:pt x="69" y="108"/>
                    <a:pt x="70" y="109"/>
                  </a:cubicBezTo>
                  <a:cubicBezTo>
                    <a:pt x="71" y="110"/>
                    <a:pt x="72" y="111"/>
                    <a:pt x="73" y="112"/>
                  </a:cubicBezTo>
                  <a:cubicBezTo>
                    <a:pt x="70" y="111"/>
                    <a:pt x="66" y="110"/>
                    <a:pt x="62" y="110"/>
                  </a:cubicBezTo>
                  <a:cubicBezTo>
                    <a:pt x="62" y="110"/>
                    <a:pt x="62" y="110"/>
                    <a:pt x="62" y="110"/>
                  </a:cubicBezTo>
                  <a:cubicBezTo>
                    <a:pt x="61" y="110"/>
                    <a:pt x="61" y="110"/>
                    <a:pt x="61" y="111"/>
                  </a:cubicBezTo>
                  <a:cubicBezTo>
                    <a:pt x="63" y="113"/>
                    <a:pt x="65" y="116"/>
                    <a:pt x="68" y="118"/>
                  </a:cubicBezTo>
                  <a:cubicBezTo>
                    <a:pt x="62" y="115"/>
                    <a:pt x="56" y="112"/>
                    <a:pt x="50" y="110"/>
                  </a:cubicBezTo>
                  <a:cubicBezTo>
                    <a:pt x="50" y="110"/>
                    <a:pt x="50" y="110"/>
                    <a:pt x="50" y="110"/>
                  </a:cubicBezTo>
                  <a:cubicBezTo>
                    <a:pt x="49" y="110"/>
                    <a:pt x="49" y="110"/>
                    <a:pt x="49" y="111"/>
                  </a:cubicBezTo>
                  <a:cubicBezTo>
                    <a:pt x="51" y="112"/>
                    <a:pt x="52" y="114"/>
                    <a:pt x="53" y="115"/>
                  </a:cubicBezTo>
                  <a:cubicBezTo>
                    <a:pt x="50" y="114"/>
                    <a:pt x="46" y="112"/>
                    <a:pt x="43" y="111"/>
                  </a:cubicBezTo>
                  <a:cubicBezTo>
                    <a:pt x="43" y="111"/>
                    <a:pt x="43" y="111"/>
                    <a:pt x="42" y="111"/>
                  </a:cubicBezTo>
                  <a:cubicBezTo>
                    <a:pt x="42" y="111"/>
                    <a:pt x="42" y="112"/>
                    <a:pt x="42" y="112"/>
                  </a:cubicBezTo>
                  <a:cubicBezTo>
                    <a:pt x="46" y="116"/>
                    <a:pt x="50" y="120"/>
                    <a:pt x="54" y="123"/>
                  </a:cubicBezTo>
                  <a:cubicBezTo>
                    <a:pt x="50" y="121"/>
                    <a:pt x="46" y="120"/>
                    <a:pt x="42" y="118"/>
                  </a:cubicBezTo>
                  <a:cubicBezTo>
                    <a:pt x="42" y="118"/>
                    <a:pt x="42" y="118"/>
                    <a:pt x="42" y="118"/>
                  </a:cubicBezTo>
                  <a:cubicBezTo>
                    <a:pt x="42" y="118"/>
                    <a:pt x="41" y="119"/>
                    <a:pt x="41" y="119"/>
                  </a:cubicBezTo>
                  <a:cubicBezTo>
                    <a:pt x="44" y="123"/>
                    <a:pt x="47" y="126"/>
                    <a:pt x="50" y="128"/>
                  </a:cubicBezTo>
                  <a:cubicBezTo>
                    <a:pt x="46" y="126"/>
                    <a:pt x="41" y="124"/>
                    <a:pt x="37" y="124"/>
                  </a:cubicBezTo>
                  <a:cubicBezTo>
                    <a:pt x="37" y="124"/>
                    <a:pt x="37" y="124"/>
                    <a:pt x="37" y="124"/>
                  </a:cubicBezTo>
                  <a:cubicBezTo>
                    <a:pt x="36" y="124"/>
                    <a:pt x="36" y="125"/>
                    <a:pt x="36" y="125"/>
                  </a:cubicBezTo>
                  <a:cubicBezTo>
                    <a:pt x="38" y="128"/>
                    <a:pt x="41" y="130"/>
                    <a:pt x="43" y="132"/>
                  </a:cubicBezTo>
                  <a:cubicBezTo>
                    <a:pt x="39" y="130"/>
                    <a:pt x="35" y="128"/>
                    <a:pt x="31" y="127"/>
                  </a:cubicBezTo>
                  <a:cubicBezTo>
                    <a:pt x="31" y="126"/>
                    <a:pt x="30" y="126"/>
                    <a:pt x="30" y="126"/>
                  </a:cubicBezTo>
                  <a:cubicBezTo>
                    <a:pt x="30" y="126"/>
                    <a:pt x="29" y="127"/>
                    <a:pt x="30" y="128"/>
                  </a:cubicBezTo>
                  <a:cubicBezTo>
                    <a:pt x="31" y="129"/>
                    <a:pt x="32" y="130"/>
                    <a:pt x="34" y="132"/>
                  </a:cubicBezTo>
                  <a:cubicBezTo>
                    <a:pt x="29" y="129"/>
                    <a:pt x="25" y="126"/>
                    <a:pt x="19" y="125"/>
                  </a:cubicBezTo>
                  <a:cubicBezTo>
                    <a:pt x="19" y="125"/>
                    <a:pt x="19" y="125"/>
                    <a:pt x="19" y="125"/>
                  </a:cubicBezTo>
                  <a:cubicBezTo>
                    <a:pt x="19" y="125"/>
                    <a:pt x="18" y="126"/>
                    <a:pt x="19" y="126"/>
                  </a:cubicBezTo>
                  <a:cubicBezTo>
                    <a:pt x="19" y="127"/>
                    <a:pt x="20" y="129"/>
                    <a:pt x="21" y="130"/>
                  </a:cubicBezTo>
                  <a:cubicBezTo>
                    <a:pt x="19" y="129"/>
                    <a:pt x="16" y="128"/>
                    <a:pt x="14" y="127"/>
                  </a:cubicBezTo>
                  <a:cubicBezTo>
                    <a:pt x="14" y="127"/>
                    <a:pt x="14" y="127"/>
                    <a:pt x="14" y="127"/>
                  </a:cubicBezTo>
                  <a:cubicBezTo>
                    <a:pt x="13" y="127"/>
                    <a:pt x="13" y="128"/>
                    <a:pt x="13" y="128"/>
                  </a:cubicBezTo>
                  <a:cubicBezTo>
                    <a:pt x="15" y="131"/>
                    <a:pt x="18" y="134"/>
                    <a:pt x="20" y="136"/>
                  </a:cubicBezTo>
                  <a:cubicBezTo>
                    <a:pt x="18" y="135"/>
                    <a:pt x="15" y="133"/>
                    <a:pt x="12" y="132"/>
                  </a:cubicBezTo>
                  <a:cubicBezTo>
                    <a:pt x="12" y="132"/>
                    <a:pt x="12" y="132"/>
                    <a:pt x="12" y="132"/>
                  </a:cubicBezTo>
                  <a:cubicBezTo>
                    <a:pt x="12" y="132"/>
                    <a:pt x="11" y="133"/>
                    <a:pt x="11" y="133"/>
                  </a:cubicBezTo>
                  <a:cubicBezTo>
                    <a:pt x="14" y="137"/>
                    <a:pt x="17" y="141"/>
                    <a:pt x="21" y="144"/>
                  </a:cubicBezTo>
                  <a:cubicBezTo>
                    <a:pt x="17" y="141"/>
                    <a:pt x="13" y="139"/>
                    <a:pt x="10" y="136"/>
                  </a:cubicBezTo>
                  <a:cubicBezTo>
                    <a:pt x="10" y="136"/>
                    <a:pt x="10" y="136"/>
                    <a:pt x="9" y="136"/>
                  </a:cubicBezTo>
                  <a:cubicBezTo>
                    <a:pt x="9" y="136"/>
                    <a:pt x="9" y="136"/>
                    <a:pt x="9" y="136"/>
                  </a:cubicBezTo>
                  <a:moveTo>
                    <a:pt x="229" y="75"/>
                  </a:moveTo>
                  <a:cubicBezTo>
                    <a:pt x="229" y="75"/>
                    <a:pt x="220" y="71"/>
                    <a:pt x="219" y="70"/>
                  </a:cubicBezTo>
                  <a:cubicBezTo>
                    <a:pt x="215" y="68"/>
                    <a:pt x="210" y="66"/>
                    <a:pt x="206" y="64"/>
                  </a:cubicBezTo>
                  <a:cubicBezTo>
                    <a:pt x="208" y="64"/>
                    <a:pt x="210" y="63"/>
                    <a:pt x="212" y="63"/>
                  </a:cubicBezTo>
                  <a:cubicBezTo>
                    <a:pt x="216" y="68"/>
                    <a:pt x="222" y="70"/>
                    <a:pt x="228" y="74"/>
                  </a:cubicBezTo>
                  <a:cubicBezTo>
                    <a:pt x="229" y="74"/>
                    <a:pt x="230" y="75"/>
                    <a:pt x="229" y="75"/>
                  </a:cubicBezTo>
                  <a:moveTo>
                    <a:pt x="239" y="65"/>
                  </a:moveTo>
                  <a:cubicBezTo>
                    <a:pt x="240" y="65"/>
                    <a:pt x="240" y="65"/>
                    <a:pt x="240" y="64"/>
                  </a:cubicBezTo>
                  <a:cubicBezTo>
                    <a:pt x="239" y="62"/>
                    <a:pt x="239" y="61"/>
                    <a:pt x="240" y="61"/>
                  </a:cubicBezTo>
                  <a:cubicBezTo>
                    <a:pt x="240" y="61"/>
                    <a:pt x="241" y="62"/>
                    <a:pt x="242" y="63"/>
                  </a:cubicBezTo>
                  <a:cubicBezTo>
                    <a:pt x="243" y="63"/>
                    <a:pt x="243" y="63"/>
                    <a:pt x="243" y="63"/>
                  </a:cubicBezTo>
                  <a:cubicBezTo>
                    <a:pt x="244" y="65"/>
                    <a:pt x="246" y="67"/>
                    <a:pt x="248" y="68"/>
                  </a:cubicBezTo>
                  <a:cubicBezTo>
                    <a:pt x="218" y="97"/>
                    <a:pt x="181" y="116"/>
                    <a:pt x="143" y="130"/>
                  </a:cubicBezTo>
                  <a:cubicBezTo>
                    <a:pt x="121" y="138"/>
                    <a:pt x="98" y="144"/>
                    <a:pt x="76" y="147"/>
                  </a:cubicBezTo>
                  <a:cubicBezTo>
                    <a:pt x="66" y="140"/>
                    <a:pt x="55" y="132"/>
                    <a:pt x="47" y="123"/>
                  </a:cubicBezTo>
                  <a:cubicBezTo>
                    <a:pt x="46" y="122"/>
                    <a:pt x="46" y="122"/>
                    <a:pt x="46" y="122"/>
                  </a:cubicBezTo>
                  <a:cubicBezTo>
                    <a:pt x="47" y="122"/>
                    <a:pt x="49" y="123"/>
                    <a:pt x="50" y="123"/>
                  </a:cubicBezTo>
                  <a:cubicBezTo>
                    <a:pt x="51" y="124"/>
                    <a:pt x="52" y="124"/>
                    <a:pt x="52" y="124"/>
                  </a:cubicBezTo>
                  <a:cubicBezTo>
                    <a:pt x="52" y="124"/>
                    <a:pt x="52" y="124"/>
                    <a:pt x="52" y="124"/>
                  </a:cubicBezTo>
                  <a:cubicBezTo>
                    <a:pt x="56" y="126"/>
                    <a:pt x="59" y="128"/>
                    <a:pt x="63" y="131"/>
                  </a:cubicBezTo>
                  <a:cubicBezTo>
                    <a:pt x="68" y="134"/>
                    <a:pt x="72" y="138"/>
                    <a:pt x="77" y="141"/>
                  </a:cubicBezTo>
                  <a:cubicBezTo>
                    <a:pt x="77" y="141"/>
                    <a:pt x="78" y="141"/>
                    <a:pt x="78" y="141"/>
                  </a:cubicBezTo>
                  <a:cubicBezTo>
                    <a:pt x="78" y="141"/>
                    <a:pt x="79" y="140"/>
                    <a:pt x="78" y="140"/>
                  </a:cubicBezTo>
                  <a:cubicBezTo>
                    <a:pt x="72" y="136"/>
                    <a:pt x="67" y="131"/>
                    <a:pt x="61" y="127"/>
                  </a:cubicBezTo>
                  <a:cubicBezTo>
                    <a:pt x="58" y="125"/>
                    <a:pt x="54" y="122"/>
                    <a:pt x="51" y="119"/>
                  </a:cubicBezTo>
                  <a:cubicBezTo>
                    <a:pt x="50" y="118"/>
                    <a:pt x="44" y="114"/>
                    <a:pt x="45" y="114"/>
                  </a:cubicBezTo>
                  <a:cubicBezTo>
                    <a:pt x="46" y="114"/>
                    <a:pt x="47" y="114"/>
                    <a:pt x="48" y="114"/>
                  </a:cubicBezTo>
                  <a:cubicBezTo>
                    <a:pt x="50" y="115"/>
                    <a:pt x="53" y="117"/>
                    <a:pt x="56" y="118"/>
                  </a:cubicBezTo>
                  <a:cubicBezTo>
                    <a:pt x="64" y="126"/>
                    <a:pt x="74" y="134"/>
                    <a:pt x="85" y="137"/>
                  </a:cubicBezTo>
                  <a:cubicBezTo>
                    <a:pt x="85" y="137"/>
                    <a:pt x="85" y="137"/>
                    <a:pt x="85" y="137"/>
                  </a:cubicBezTo>
                  <a:cubicBezTo>
                    <a:pt x="85" y="137"/>
                    <a:pt x="86" y="136"/>
                    <a:pt x="85" y="136"/>
                  </a:cubicBezTo>
                  <a:cubicBezTo>
                    <a:pt x="77" y="129"/>
                    <a:pt x="67" y="122"/>
                    <a:pt x="58" y="117"/>
                  </a:cubicBezTo>
                  <a:cubicBezTo>
                    <a:pt x="57" y="117"/>
                    <a:pt x="56" y="116"/>
                    <a:pt x="55" y="115"/>
                  </a:cubicBezTo>
                  <a:cubicBezTo>
                    <a:pt x="53" y="113"/>
                    <a:pt x="51" y="112"/>
                    <a:pt x="52" y="112"/>
                  </a:cubicBezTo>
                  <a:cubicBezTo>
                    <a:pt x="52" y="112"/>
                    <a:pt x="53" y="112"/>
                    <a:pt x="55" y="113"/>
                  </a:cubicBezTo>
                  <a:cubicBezTo>
                    <a:pt x="62" y="116"/>
                    <a:pt x="69" y="120"/>
                    <a:pt x="76" y="124"/>
                  </a:cubicBezTo>
                  <a:cubicBezTo>
                    <a:pt x="78" y="125"/>
                    <a:pt x="80" y="126"/>
                    <a:pt x="82" y="128"/>
                  </a:cubicBezTo>
                  <a:cubicBezTo>
                    <a:pt x="87" y="131"/>
                    <a:pt x="91" y="134"/>
                    <a:pt x="96" y="136"/>
                  </a:cubicBezTo>
                  <a:cubicBezTo>
                    <a:pt x="96" y="136"/>
                    <a:pt x="96" y="136"/>
                    <a:pt x="96" y="136"/>
                  </a:cubicBezTo>
                  <a:cubicBezTo>
                    <a:pt x="97" y="136"/>
                    <a:pt x="97" y="135"/>
                    <a:pt x="97" y="135"/>
                  </a:cubicBezTo>
                  <a:cubicBezTo>
                    <a:pt x="96" y="134"/>
                    <a:pt x="95" y="134"/>
                    <a:pt x="94" y="133"/>
                  </a:cubicBezTo>
                  <a:cubicBezTo>
                    <a:pt x="93" y="133"/>
                    <a:pt x="93" y="133"/>
                    <a:pt x="93" y="133"/>
                  </a:cubicBezTo>
                  <a:cubicBezTo>
                    <a:pt x="84" y="127"/>
                    <a:pt x="74" y="122"/>
                    <a:pt x="66" y="114"/>
                  </a:cubicBezTo>
                  <a:cubicBezTo>
                    <a:pt x="64" y="113"/>
                    <a:pt x="65" y="112"/>
                    <a:pt x="66" y="112"/>
                  </a:cubicBezTo>
                  <a:cubicBezTo>
                    <a:pt x="68" y="112"/>
                    <a:pt x="73" y="114"/>
                    <a:pt x="74" y="114"/>
                  </a:cubicBezTo>
                  <a:cubicBezTo>
                    <a:pt x="75" y="114"/>
                    <a:pt x="76" y="115"/>
                    <a:pt x="77" y="115"/>
                  </a:cubicBezTo>
                  <a:cubicBezTo>
                    <a:pt x="86" y="123"/>
                    <a:pt x="96" y="128"/>
                    <a:pt x="106" y="135"/>
                  </a:cubicBezTo>
                  <a:cubicBezTo>
                    <a:pt x="106" y="135"/>
                    <a:pt x="106" y="135"/>
                    <a:pt x="106" y="135"/>
                  </a:cubicBezTo>
                  <a:cubicBezTo>
                    <a:pt x="107" y="135"/>
                    <a:pt x="107" y="134"/>
                    <a:pt x="107" y="133"/>
                  </a:cubicBezTo>
                  <a:cubicBezTo>
                    <a:pt x="97" y="127"/>
                    <a:pt x="88" y="119"/>
                    <a:pt x="77" y="114"/>
                  </a:cubicBezTo>
                  <a:cubicBezTo>
                    <a:pt x="76" y="113"/>
                    <a:pt x="74" y="111"/>
                    <a:pt x="73" y="110"/>
                  </a:cubicBezTo>
                  <a:cubicBezTo>
                    <a:pt x="72" y="109"/>
                    <a:pt x="72" y="109"/>
                    <a:pt x="73" y="109"/>
                  </a:cubicBezTo>
                  <a:cubicBezTo>
                    <a:pt x="74" y="109"/>
                    <a:pt x="79" y="111"/>
                    <a:pt x="81" y="112"/>
                  </a:cubicBezTo>
                  <a:cubicBezTo>
                    <a:pt x="84" y="113"/>
                    <a:pt x="88" y="115"/>
                    <a:pt x="91" y="117"/>
                  </a:cubicBezTo>
                  <a:cubicBezTo>
                    <a:pt x="92" y="118"/>
                    <a:pt x="92" y="118"/>
                    <a:pt x="92" y="118"/>
                  </a:cubicBezTo>
                  <a:cubicBezTo>
                    <a:pt x="96" y="120"/>
                    <a:pt x="99" y="122"/>
                    <a:pt x="103" y="124"/>
                  </a:cubicBezTo>
                  <a:cubicBezTo>
                    <a:pt x="106" y="126"/>
                    <a:pt x="109" y="127"/>
                    <a:pt x="112" y="129"/>
                  </a:cubicBezTo>
                  <a:cubicBezTo>
                    <a:pt x="112" y="129"/>
                    <a:pt x="112" y="129"/>
                    <a:pt x="112" y="129"/>
                  </a:cubicBezTo>
                  <a:cubicBezTo>
                    <a:pt x="113" y="129"/>
                    <a:pt x="113" y="128"/>
                    <a:pt x="113" y="128"/>
                  </a:cubicBezTo>
                  <a:cubicBezTo>
                    <a:pt x="106" y="124"/>
                    <a:pt x="100" y="121"/>
                    <a:pt x="94" y="117"/>
                  </a:cubicBezTo>
                  <a:cubicBezTo>
                    <a:pt x="90" y="115"/>
                    <a:pt x="87" y="112"/>
                    <a:pt x="83" y="109"/>
                  </a:cubicBezTo>
                  <a:cubicBezTo>
                    <a:pt x="80" y="106"/>
                    <a:pt x="77" y="104"/>
                    <a:pt x="79" y="104"/>
                  </a:cubicBezTo>
                  <a:cubicBezTo>
                    <a:pt x="80" y="104"/>
                    <a:pt x="82" y="104"/>
                    <a:pt x="84" y="106"/>
                  </a:cubicBezTo>
                  <a:cubicBezTo>
                    <a:pt x="89" y="107"/>
                    <a:pt x="93" y="109"/>
                    <a:pt x="97" y="111"/>
                  </a:cubicBezTo>
                  <a:cubicBezTo>
                    <a:pt x="104" y="116"/>
                    <a:pt x="111" y="120"/>
                    <a:pt x="118" y="124"/>
                  </a:cubicBezTo>
                  <a:cubicBezTo>
                    <a:pt x="119" y="124"/>
                    <a:pt x="120" y="125"/>
                    <a:pt x="120" y="125"/>
                  </a:cubicBezTo>
                  <a:cubicBezTo>
                    <a:pt x="120" y="125"/>
                    <a:pt x="120" y="125"/>
                    <a:pt x="120" y="125"/>
                  </a:cubicBezTo>
                  <a:cubicBezTo>
                    <a:pt x="121" y="125"/>
                    <a:pt x="122" y="126"/>
                    <a:pt x="123" y="126"/>
                  </a:cubicBezTo>
                  <a:cubicBezTo>
                    <a:pt x="123" y="126"/>
                    <a:pt x="123" y="126"/>
                    <a:pt x="123" y="126"/>
                  </a:cubicBezTo>
                  <a:cubicBezTo>
                    <a:pt x="124" y="126"/>
                    <a:pt x="124" y="125"/>
                    <a:pt x="124" y="125"/>
                  </a:cubicBezTo>
                  <a:cubicBezTo>
                    <a:pt x="116" y="120"/>
                    <a:pt x="108" y="115"/>
                    <a:pt x="100" y="111"/>
                  </a:cubicBezTo>
                  <a:cubicBezTo>
                    <a:pt x="98" y="110"/>
                    <a:pt x="97" y="109"/>
                    <a:pt x="95" y="108"/>
                  </a:cubicBezTo>
                  <a:cubicBezTo>
                    <a:pt x="92" y="105"/>
                    <a:pt x="89" y="103"/>
                    <a:pt x="86" y="99"/>
                  </a:cubicBezTo>
                  <a:cubicBezTo>
                    <a:pt x="88" y="101"/>
                    <a:pt x="94" y="103"/>
                    <a:pt x="96" y="104"/>
                  </a:cubicBezTo>
                  <a:cubicBezTo>
                    <a:pt x="111" y="111"/>
                    <a:pt x="125" y="121"/>
                    <a:pt x="141" y="125"/>
                  </a:cubicBezTo>
                  <a:cubicBezTo>
                    <a:pt x="141" y="125"/>
                    <a:pt x="141" y="125"/>
                    <a:pt x="141" y="125"/>
                  </a:cubicBezTo>
                  <a:cubicBezTo>
                    <a:pt x="142" y="125"/>
                    <a:pt x="142" y="125"/>
                    <a:pt x="142" y="124"/>
                  </a:cubicBezTo>
                  <a:cubicBezTo>
                    <a:pt x="127" y="114"/>
                    <a:pt x="110" y="108"/>
                    <a:pt x="97" y="95"/>
                  </a:cubicBezTo>
                  <a:cubicBezTo>
                    <a:pt x="100" y="98"/>
                    <a:pt x="106" y="99"/>
                    <a:pt x="109" y="101"/>
                  </a:cubicBezTo>
                  <a:cubicBezTo>
                    <a:pt x="113" y="104"/>
                    <a:pt x="117" y="106"/>
                    <a:pt x="121" y="109"/>
                  </a:cubicBezTo>
                  <a:cubicBezTo>
                    <a:pt x="129" y="113"/>
                    <a:pt x="136" y="117"/>
                    <a:pt x="144" y="120"/>
                  </a:cubicBezTo>
                  <a:cubicBezTo>
                    <a:pt x="144" y="120"/>
                    <a:pt x="144" y="120"/>
                    <a:pt x="145" y="120"/>
                  </a:cubicBezTo>
                  <a:cubicBezTo>
                    <a:pt x="145" y="120"/>
                    <a:pt x="145" y="119"/>
                    <a:pt x="145" y="118"/>
                  </a:cubicBezTo>
                  <a:cubicBezTo>
                    <a:pt x="132" y="111"/>
                    <a:pt x="117" y="105"/>
                    <a:pt x="105" y="96"/>
                  </a:cubicBezTo>
                  <a:cubicBezTo>
                    <a:pt x="103" y="94"/>
                    <a:pt x="103" y="93"/>
                    <a:pt x="104" y="93"/>
                  </a:cubicBezTo>
                  <a:cubicBezTo>
                    <a:pt x="106" y="93"/>
                    <a:pt x="110" y="95"/>
                    <a:pt x="110" y="95"/>
                  </a:cubicBezTo>
                  <a:cubicBezTo>
                    <a:pt x="114" y="96"/>
                    <a:pt x="117" y="98"/>
                    <a:pt x="120" y="100"/>
                  </a:cubicBezTo>
                  <a:cubicBezTo>
                    <a:pt x="127" y="104"/>
                    <a:pt x="133" y="107"/>
                    <a:pt x="140" y="110"/>
                  </a:cubicBezTo>
                  <a:cubicBezTo>
                    <a:pt x="144" y="112"/>
                    <a:pt x="148" y="114"/>
                    <a:pt x="152" y="115"/>
                  </a:cubicBezTo>
                  <a:cubicBezTo>
                    <a:pt x="153" y="116"/>
                    <a:pt x="153" y="116"/>
                    <a:pt x="153" y="116"/>
                  </a:cubicBezTo>
                  <a:cubicBezTo>
                    <a:pt x="153" y="116"/>
                    <a:pt x="154" y="114"/>
                    <a:pt x="153" y="114"/>
                  </a:cubicBezTo>
                  <a:cubicBezTo>
                    <a:pt x="149" y="113"/>
                    <a:pt x="145" y="111"/>
                    <a:pt x="142" y="109"/>
                  </a:cubicBezTo>
                  <a:cubicBezTo>
                    <a:pt x="141" y="109"/>
                    <a:pt x="140" y="108"/>
                    <a:pt x="139" y="108"/>
                  </a:cubicBezTo>
                  <a:cubicBezTo>
                    <a:pt x="135" y="106"/>
                    <a:pt x="130" y="102"/>
                    <a:pt x="126" y="99"/>
                  </a:cubicBezTo>
                  <a:cubicBezTo>
                    <a:pt x="124" y="98"/>
                    <a:pt x="120" y="93"/>
                    <a:pt x="118" y="93"/>
                  </a:cubicBezTo>
                  <a:cubicBezTo>
                    <a:pt x="134" y="97"/>
                    <a:pt x="148" y="108"/>
                    <a:pt x="163" y="115"/>
                  </a:cubicBezTo>
                  <a:cubicBezTo>
                    <a:pt x="163" y="115"/>
                    <a:pt x="163" y="115"/>
                    <a:pt x="163" y="115"/>
                  </a:cubicBezTo>
                  <a:cubicBezTo>
                    <a:pt x="163" y="115"/>
                    <a:pt x="164" y="114"/>
                    <a:pt x="163" y="114"/>
                  </a:cubicBezTo>
                  <a:cubicBezTo>
                    <a:pt x="158" y="110"/>
                    <a:pt x="151" y="106"/>
                    <a:pt x="145" y="103"/>
                  </a:cubicBezTo>
                  <a:cubicBezTo>
                    <a:pt x="141" y="100"/>
                    <a:pt x="137" y="97"/>
                    <a:pt x="133" y="95"/>
                  </a:cubicBezTo>
                  <a:cubicBezTo>
                    <a:pt x="130" y="93"/>
                    <a:pt x="127" y="90"/>
                    <a:pt x="130" y="90"/>
                  </a:cubicBezTo>
                  <a:cubicBezTo>
                    <a:pt x="130" y="90"/>
                    <a:pt x="131" y="90"/>
                    <a:pt x="132" y="91"/>
                  </a:cubicBezTo>
                  <a:cubicBezTo>
                    <a:pt x="147" y="93"/>
                    <a:pt x="158" y="106"/>
                    <a:pt x="172" y="110"/>
                  </a:cubicBezTo>
                  <a:cubicBezTo>
                    <a:pt x="172" y="110"/>
                    <a:pt x="172" y="110"/>
                    <a:pt x="172" y="110"/>
                  </a:cubicBezTo>
                  <a:cubicBezTo>
                    <a:pt x="173" y="110"/>
                    <a:pt x="173" y="109"/>
                    <a:pt x="172" y="108"/>
                  </a:cubicBezTo>
                  <a:cubicBezTo>
                    <a:pt x="166" y="105"/>
                    <a:pt x="161" y="101"/>
                    <a:pt x="155" y="97"/>
                  </a:cubicBezTo>
                  <a:cubicBezTo>
                    <a:pt x="152" y="95"/>
                    <a:pt x="149" y="93"/>
                    <a:pt x="146" y="92"/>
                  </a:cubicBezTo>
                  <a:cubicBezTo>
                    <a:pt x="144" y="90"/>
                    <a:pt x="143" y="90"/>
                    <a:pt x="143" y="90"/>
                  </a:cubicBezTo>
                  <a:cubicBezTo>
                    <a:pt x="143" y="90"/>
                    <a:pt x="144" y="90"/>
                    <a:pt x="145" y="90"/>
                  </a:cubicBezTo>
                  <a:cubicBezTo>
                    <a:pt x="158" y="94"/>
                    <a:pt x="169" y="102"/>
                    <a:pt x="180" y="107"/>
                  </a:cubicBezTo>
                  <a:cubicBezTo>
                    <a:pt x="180" y="107"/>
                    <a:pt x="180" y="107"/>
                    <a:pt x="180" y="107"/>
                  </a:cubicBezTo>
                  <a:cubicBezTo>
                    <a:pt x="181" y="107"/>
                    <a:pt x="181" y="107"/>
                    <a:pt x="181" y="106"/>
                  </a:cubicBezTo>
                  <a:cubicBezTo>
                    <a:pt x="170" y="99"/>
                    <a:pt x="158" y="93"/>
                    <a:pt x="148" y="84"/>
                  </a:cubicBezTo>
                  <a:cubicBezTo>
                    <a:pt x="149" y="85"/>
                    <a:pt x="155" y="86"/>
                    <a:pt x="157" y="87"/>
                  </a:cubicBezTo>
                  <a:cubicBezTo>
                    <a:pt x="161" y="89"/>
                    <a:pt x="165" y="91"/>
                    <a:pt x="168" y="93"/>
                  </a:cubicBezTo>
                  <a:cubicBezTo>
                    <a:pt x="174" y="96"/>
                    <a:pt x="179" y="99"/>
                    <a:pt x="185" y="101"/>
                  </a:cubicBezTo>
                  <a:cubicBezTo>
                    <a:pt x="185" y="101"/>
                    <a:pt x="185" y="101"/>
                    <a:pt x="185" y="101"/>
                  </a:cubicBezTo>
                  <a:cubicBezTo>
                    <a:pt x="186" y="101"/>
                    <a:pt x="186" y="100"/>
                    <a:pt x="186" y="99"/>
                  </a:cubicBezTo>
                  <a:cubicBezTo>
                    <a:pt x="177" y="91"/>
                    <a:pt x="165" y="88"/>
                    <a:pt x="156" y="81"/>
                  </a:cubicBezTo>
                  <a:cubicBezTo>
                    <a:pt x="154" y="80"/>
                    <a:pt x="154" y="80"/>
                    <a:pt x="154" y="80"/>
                  </a:cubicBezTo>
                  <a:cubicBezTo>
                    <a:pt x="155" y="80"/>
                    <a:pt x="156" y="80"/>
                    <a:pt x="157" y="81"/>
                  </a:cubicBezTo>
                  <a:cubicBezTo>
                    <a:pt x="162" y="82"/>
                    <a:pt x="167" y="85"/>
                    <a:pt x="171" y="87"/>
                  </a:cubicBezTo>
                  <a:cubicBezTo>
                    <a:pt x="178" y="90"/>
                    <a:pt x="185" y="94"/>
                    <a:pt x="192" y="97"/>
                  </a:cubicBezTo>
                  <a:cubicBezTo>
                    <a:pt x="192" y="97"/>
                    <a:pt x="193" y="97"/>
                    <a:pt x="193" y="97"/>
                  </a:cubicBezTo>
                  <a:cubicBezTo>
                    <a:pt x="193" y="97"/>
                    <a:pt x="194" y="97"/>
                    <a:pt x="193" y="96"/>
                  </a:cubicBezTo>
                  <a:cubicBezTo>
                    <a:pt x="190" y="93"/>
                    <a:pt x="186" y="90"/>
                    <a:pt x="182" y="88"/>
                  </a:cubicBezTo>
                  <a:cubicBezTo>
                    <a:pt x="179" y="86"/>
                    <a:pt x="171" y="79"/>
                    <a:pt x="168" y="79"/>
                  </a:cubicBezTo>
                  <a:cubicBezTo>
                    <a:pt x="181" y="80"/>
                    <a:pt x="192" y="89"/>
                    <a:pt x="204" y="93"/>
                  </a:cubicBezTo>
                  <a:cubicBezTo>
                    <a:pt x="204" y="93"/>
                    <a:pt x="205" y="93"/>
                    <a:pt x="205" y="93"/>
                  </a:cubicBezTo>
                  <a:cubicBezTo>
                    <a:pt x="205" y="93"/>
                    <a:pt x="205" y="92"/>
                    <a:pt x="205" y="92"/>
                  </a:cubicBezTo>
                  <a:cubicBezTo>
                    <a:pt x="200" y="89"/>
                    <a:pt x="196" y="87"/>
                    <a:pt x="191" y="84"/>
                  </a:cubicBezTo>
                  <a:cubicBezTo>
                    <a:pt x="188" y="83"/>
                    <a:pt x="184" y="79"/>
                    <a:pt x="180" y="78"/>
                  </a:cubicBezTo>
                  <a:cubicBezTo>
                    <a:pt x="192" y="81"/>
                    <a:pt x="203" y="87"/>
                    <a:pt x="213" y="92"/>
                  </a:cubicBezTo>
                  <a:cubicBezTo>
                    <a:pt x="214" y="92"/>
                    <a:pt x="214" y="92"/>
                    <a:pt x="214" y="92"/>
                  </a:cubicBezTo>
                  <a:cubicBezTo>
                    <a:pt x="214" y="92"/>
                    <a:pt x="215" y="91"/>
                    <a:pt x="214" y="90"/>
                  </a:cubicBezTo>
                  <a:cubicBezTo>
                    <a:pt x="204" y="84"/>
                    <a:pt x="194" y="79"/>
                    <a:pt x="184" y="73"/>
                  </a:cubicBezTo>
                  <a:cubicBezTo>
                    <a:pt x="188" y="75"/>
                    <a:pt x="194" y="77"/>
                    <a:pt x="199" y="79"/>
                  </a:cubicBezTo>
                  <a:cubicBezTo>
                    <a:pt x="205" y="81"/>
                    <a:pt x="211" y="84"/>
                    <a:pt x="217" y="87"/>
                  </a:cubicBezTo>
                  <a:cubicBezTo>
                    <a:pt x="217" y="87"/>
                    <a:pt x="217" y="87"/>
                    <a:pt x="217" y="87"/>
                  </a:cubicBezTo>
                  <a:cubicBezTo>
                    <a:pt x="218" y="87"/>
                    <a:pt x="218" y="86"/>
                    <a:pt x="218" y="85"/>
                  </a:cubicBezTo>
                  <a:cubicBezTo>
                    <a:pt x="210" y="81"/>
                    <a:pt x="201" y="77"/>
                    <a:pt x="193" y="72"/>
                  </a:cubicBezTo>
                  <a:cubicBezTo>
                    <a:pt x="200" y="76"/>
                    <a:pt x="210" y="80"/>
                    <a:pt x="219" y="82"/>
                  </a:cubicBezTo>
                  <a:cubicBezTo>
                    <a:pt x="219" y="82"/>
                    <a:pt x="219" y="82"/>
                    <a:pt x="219" y="82"/>
                  </a:cubicBezTo>
                  <a:cubicBezTo>
                    <a:pt x="219" y="82"/>
                    <a:pt x="220" y="81"/>
                    <a:pt x="219" y="81"/>
                  </a:cubicBezTo>
                  <a:cubicBezTo>
                    <a:pt x="214" y="77"/>
                    <a:pt x="206" y="69"/>
                    <a:pt x="200" y="69"/>
                  </a:cubicBezTo>
                  <a:cubicBezTo>
                    <a:pt x="209" y="70"/>
                    <a:pt x="217" y="76"/>
                    <a:pt x="226" y="78"/>
                  </a:cubicBezTo>
                  <a:cubicBezTo>
                    <a:pt x="226" y="78"/>
                    <a:pt x="226" y="78"/>
                    <a:pt x="226" y="78"/>
                  </a:cubicBezTo>
                  <a:cubicBezTo>
                    <a:pt x="227" y="78"/>
                    <a:pt x="227" y="77"/>
                    <a:pt x="226" y="77"/>
                  </a:cubicBezTo>
                  <a:cubicBezTo>
                    <a:pt x="223" y="74"/>
                    <a:pt x="219" y="73"/>
                    <a:pt x="216" y="71"/>
                  </a:cubicBezTo>
                  <a:cubicBezTo>
                    <a:pt x="215" y="70"/>
                    <a:pt x="207" y="66"/>
                    <a:pt x="208" y="66"/>
                  </a:cubicBezTo>
                  <a:cubicBezTo>
                    <a:pt x="208" y="66"/>
                    <a:pt x="208" y="67"/>
                    <a:pt x="210" y="67"/>
                  </a:cubicBezTo>
                  <a:cubicBezTo>
                    <a:pt x="218" y="71"/>
                    <a:pt x="224" y="75"/>
                    <a:pt x="232" y="77"/>
                  </a:cubicBezTo>
                  <a:cubicBezTo>
                    <a:pt x="232" y="77"/>
                    <a:pt x="232" y="77"/>
                    <a:pt x="232" y="77"/>
                  </a:cubicBezTo>
                  <a:cubicBezTo>
                    <a:pt x="233" y="77"/>
                    <a:pt x="233" y="76"/>
                    <a:pt x="233" y="75"/>
                  </a:cubicBezTo>
                  <a:cubicBezTo>
                    <a:pt x="229" y="72"/>
                    <a:pt x="225" y="70"/>
                    <a:pt x="220" y="68"/>
                  </a:cubicBezTo>
                  <a:cubicBezTo>
                    <a:pt x="225" y="70"/>
                    <a:pt x="230" y="72"/>
                    <a:pt x="235" y="74"/>
                  </a:cubicBezTo>
                  <a:cubicBezTo>
                    <a:pt x="235" y="74"/>
                    <a:pt x="235" y="74"/>
                    <a:pt x="235" y="74"/>
                  </a:cubicBezTo>
                  <a:cubicBezTo>
                    <a:pt x="236" y="74"/>
                    <a:pt x="236" y="73"/>
                    <a:pt x="236" y="72"/>
                  </a:cubicBezTo>
                  <a:cubicBezTo>
                    <a:pt x="233" y="69"/>
                    <a:pt x="229" y="67"/>
                    <a:pt x="226" y="65"/>
                  </a:cubicBezTo>
                  <a:cubicBezTo>
                    <a:pt x="229" y="67"/>
                    <a:pt x="235" y="69"/>
                    <a:pt x="238" y="71"/>
                  </a:cubicBezTo>
                  <a:cubicBezTo>
                    <a:pt x="238" y="71"/>
                    <a:pt x="239" y="71"/>
                    <a:pt x="239" y="71"/>
                  </a:cubicBezTo>
                  <a:cubicBezTo>
                    <a:pt x="239" y="71"/>
                    <a:pt x="240" y="70"/>
                    <a:pt x="239" y="70"/>
                  </a:cubicBezTo>
                  <a:cubicBezTo>
                    <a:pt x="239" y="69"/>
                    <a:pt x="238" y="68"/>
                    <a:pt x="237" y="67"/>
                  </a:cubicBezTo>
                  <a:cubicBezTo>
                    <a:pt x="238" y="68"/>
                    <a:pt x="238" y="68"/>
                    <a:pt x="239" y="69"/>
                  </a:cubicBezTo>
                  <a:cubicBezTo>
                    <a:pt x="239" y="69"/>
                    <a:pt x="239" y="69"/>
                    <a:pt x="239" y="69"/>
                  </a:cubicBezTo>
                  <a:cubicBezTo>
                    <a:pt x="240" y="69"/>
                    <a:pt x="240" y="68"/>
                    <a:pt x="240" y="68"/>
                  </a:cubicBezTo>
                  <a:cubicBezTo>
                    <a:pt x="240" y="67"/>
                    <a:pt x="240" y="66"/>
                    <a:pt x="239" y="65"/>
                  </a:cubicBezTo>
                  <a:cubicBezTo>
                    <a:pt x="239" y="65"/>
                    <a:pt x="239" y="65"/>
                    <a:pt x="239" y="65"/>
                  </a:cubicBezTo>
                  <a:moveTo>
                    <a:pt x="233" y="72"/>
                  </a:moveTo>
                  <a:cubicBezTo>
                    <a:pt x="233" y="72"/>
                    <a:pt x="232" y="71"/>
                    <a:pt x="230" y="71"/>
                  </a:cubicBezTo>
                  <a:cubicBezTo>
                    <a:pt x="224" y="68"/>
                    <a:pt x="219" y="65"/>
                    <a:pt x="214" y="62"/>
                  </a:cubicBezTo>
                  <a:cubicBezTo>
                    <a:pt x="223" y="60"/>
                    <a:pt x="231" y="58"/>
                    <a:pt x="240" y="56"/>
                  </a:cubicBezTo>
                  <a:cubicBezTo>
                    <a:pt x="240" y="58"/>
                    <a:pt x="241" y="59"/>
                    <a:pt x="241" y="60"/>
                  </a:cubicBezTo>
                  <a:cubicBezTo>
                    <a:pt x="240" y="60"/>
                    <a:pt x="240" y="59"/>
                    <a:pt x="238" y="59"/>
                  </a:cubicBezTo>
                  <a:cubicBezTo>
                    <a:pt x="238" y="59"/>
                    <a:pt x="238" y="59"/>
                    <a:pt x="238" y="59"/>
                  </a:cubicBezTo>
                  <a:cubicBezTo>
                    <a:pt x="238" y="59"/>
                    <a:pt x="237" y="60"/>
                    <a:pt x="237" y="60"/>
                  </a:cubicBezTo>
                  <a:cubicBezTo>
                    <a:pt x="238" y="61"/>
                    <a:pt x="238" y="62"/>
                    <a:pt x="238" y="62"/>
                  </a:cubicBezTo>
                  <a:cubicBezTo>
                    <a:pt x="237" y="62"/>
                    <a:pt x="235" y="59"/>
                    <a:pt x="234" y="59"/>
                  </a:cubicBezTo>
                  <a:cubicBezTo>
                    <a:pt x="234" y="59"/>
                    <a:pt x="234" y="58"/>
                    <a:pt x="233" y="58"/>
                  </a:cubicBezTo>
                  <a:cubicBezTo>
                    <a:pt x="233" y="58"/>
                    <a:pt x="232" y="59"/>
                    <a:pt x="233" y="59"/>
                  </a:cubicBezTo>
                  <a:cubicBezTo>
                    <a:pt x="234" y="61"/>
                    <a:pt x="236" y="65"/>
                    <a:pt x="238" y="66"/>
                  </a:cubicBezTo>
                  <a:cubicBezTo>
                    <a:pt x="236" y="65"/>
                    <a:pt x="234" y="63"/>
                    <a:pt x="232" y="62"/>
                  </a:cubicBezTo>
                  <a:cubicBezTo>
                    <a:pt x="231" y="62"/>
                    <a:pt x="231" y="62"/>
                    <a:pt x="231" y="62"/>
                  </a:cubicBezTo>
                  <a:cubicBezTo>
                    <a:pt x="230" y="62"/>
                    <a:pt x="229" y="61"/>
                    <a:pt x="228" y="61"/>
                  </a:cubicBezTo>
                  <a:cubicBezTo>
                    <a:pt x="228" y="61"/>
                    <a:pt x="228" y="61"/>
                    <a:pt x="228" y="61"/>
                  </a:cubicBezTo>
                  <a:cubicBezTo>
                    <a:pt x="227" y="61"/>
                    <a:pt x="227" y="61"/>
                    <a:pt x="228" y="62"/>
                  </a:cubicBezTo>
                  <a:cubicBezTo>
                    <a:pt x="229" y="63"/>
                    <a:pt x="237" y="68"/>
                    <a:pt x="236" y="68"/>
                  </a:cubicBezTo>
                  <a:cubicBezTo>
                    <a:pt x="236" y="68"/>
                    <a:pt x="235" y="67"/>
                    <a:pt x="234" y="67"/>
                  </a:cubicBezTo>
                  <a:cubicBezTo>
                    <a:pt x="231" y="65"/>
                    <a:pt x="227" y="64"/>
                    <a:pt x="224" y="63"/>
                  </a:cubicBezTo>
                  <a:cubicBezTo>
                    <a:pt x="223" y="63"/>
                    <a:pt x="223" y="63"/>
                    <a:pt x="223" y="63"/>
                  </a:cubicBezTo>
                  <a:cubicBezTo>
                    <a:pt x="223" y="63"/>
                    <a:pt x="222" y="63"/>
                    <a:pt x="223" y="64"/>
                  </a:cubicBezTo>
                  <a:cubicBezTo>
                    <a:pt x="225" y="66"/>
                    <a:pt x="227" y="67"/>
                    <a:pt x="229" y="69"/>
                  </a:cubicBezTo>
                  <a:cubicBezTo>
                    <a:pt x="230" y="70"/>
                    <a:pt x="234" y="72"/>
                    <a:pt x="233" y="72"/>
                  </a:cubicBezTo>
                  <a:moveTo>
                    <a:pt x="252" y="64"/>
                  </a:moveTo>
                  <a:cubicBezTo>
                    <a:pt x="251" y="64"/>
                    <a:pt x="251" y="64"/>
                    <a:pt x="251" y="64"/>
                  </a:cubicBezTo>
                  <a:cubicBezTo>
                    <a:pt x="248" y="62"/>
                    <a:pt x="246" y="58"/>
                    <a:pt x="245" y="55"/>
                  </a:cubicBezTo>
                  <a:cubicBezTo>
                    <a:pt x="247" y="54"/>
                    <a:pt x="249" y="54"/>
                    <a:pt x="251" y="53"/>
                  </a:cubicBezTo>
                  <a:cubicBezTo>
                    <a:pt x="251" y="53"/>
                    <a:pt x="251" y="53"/>
                    <a:pt x="251" y="53"/>
                  </a:cubicBezTo>
                  <a:cubicBezTo>
                    <a:pt x="252" y="56"/>
                    <a:pt x="254" y="58"/>
                    <a:pt x="256" y="60"/>
                  </a:cubicBezTo>
                  <a:cubicBezTo>
                    <a:pt x="255" y="61"/>
                    <a:pt x="253" y="63"/>
                    <a:pt x="252" y="64"/>
                  </a:cubicBezTo>
                  <a:moveTo>
                    <a:pt x="280" y="53"/>
                  </a:moveTo>
                  <a:cubicBezTo>
                    <a:pt x="281" y="53"/>
                    <a:pt x="282" y="53"/>
                    <a:pt x="283" y="53"/>
                  </a:cubicBezTo>
                  <a:cubicBezTo>
                    <a:pt x="289" y="51"/>
                    <a:pt x="295" y="46"/>
                    <a:pt x="300" y="42"/>
                  </a:cubicBezTo>
                  <a:cubicBezTo>
                    <a:pt x="305" y="38"/>
                    <a:pt x="309" y="33"/>
                    <a:pt x="312" y="28"/>
                  </a:cubicBezTo>
                  <a:cubicBezTo>
                    <a:pt x="312" y="31"/>
                    <a:pt x="311" y="34"/>
                    <a:pt x="310" y="37"/>
                  </a:cubicBezTo>
                  <a:cubicBezTo>
                    <a:pt x="304" y="48"/>
                    <a:pt x="292" y="52"/>
                    <a:pt x="280" y="53"/>
                  </a:cubicBezTo>
                  <a:moveTo>
                    <a:pt x="284" y="59"/>
                  </a:moveTo>
                  <a:cubicBezTo>
                    <a:pt x="282" y="59"/>
                    <a:pt x="280" y="59"/>
                    <a:pt x="278" y="59"/>
                  </a:cubicBezTo>
                  <a:cubicBezTo>
                    <a:pt x="288" y="58"/>
                    <a:pt x="297" y="55"/>
                    <a:pt x="305" y="49"/>
                  </a:cubicBezTo>
                  <a:cubicBezTo>
                    <a:pt x="310" y="45"/>
                    <a:pt x="314" y="41"/>
                    <a:pt x="317" y="35"/>
                  </a:cubicBezTo>
                  <a:cubicBezTo>
                    <a:pt x="318" y="31"/>
                    <a:pt x="318" y="26"/>
                    <a:pt x="319" y="21"/>
                  </a:cubicBezTo>
                  <a:cubicBezTo>
                    <a:pt x="319" y="27"/>
                    <a:pt x="318" y="32"/>
                    <a:pt x="318" y="38"/>
                  </a:cubicBezTo>
                  <a:cubicBezTo>
                    <a:pt x="315" y="55"/>
                    <a:pt x="300" y="59"/>
                    <a:pt x="284" y="59"/>
                  </a:cubicBezTo>
                  <a:moveTo>
                    <a:pt x="257" y="52"/>
                  </a:moveTo>
                  <a:cubicBezTo>
                    <a:pt x="257" y="52"/>
                    <a:pt x="257" y="52"/>
                    <a:pt x="257" y="52"/>
                  </a:cubicBezTo>
                  <a:cubicBezTo>
                    <a:pt x="257" y="51"/>
                    <a:pt x="258" y="51"/>
                    <a:pt x="258" y="50"/>
                  </a:cubicBezTo>
                  <a:cubicBezTo>
                    <a:pt x="257" y="36"/>
                    <a:pt x="276" y="34"/>
                    <a:pt x="285" y="30"/>
                  </a:cubicBezTo>
                  <a:cubicBezTo>
                    <a:pt x="297" y="26"/>
                    <a:pt x="307" y="17"/>
                    <a:pt x="318" y="12"/>
                  </a:cubicBezTo>
                  <a:cubicBezTo>
                    <a:pt x="317" y="12"/>
                    <a:pt x="317" y="12"/>
                    <a:pt x="317" y="12"/>
                  </a:cubicBezTo>
                  <a:cubicBezTo>
                    <a:pt x="310" y="20"/>
                    <a:pt x="306" y="30"/>
                    <a:pt x="297" y="37"/>
                  </a:cubicBezTo>
                  <a:cubicBezTo>
                    <a:pt x="291" y="42"/>
                    <a:pt x="285" y="47"/>
                    <a:pt x="276" y="48"/>
                  </a:cubicBezTo>
                  <a:cubicBezTo>
                    <a:pt x="269" y="49"/>
                    <a:pt x="263" y="49"/>
                    <a:pt x="257" y="52"/>
                  </a:cubicBezTo>
                  <a:moveTo>
                    <a:pt x="258" y="37"/>
                  </a:moveTo>
                  <a:cubicBezTo>
                    <a:pt x="261" y="27"/>
                    <a:pt x="268" y="19"/>
                    <a:pt x="278" y="15"/>
                  </a:cubicBezTo>
                  <a:cubicBezTo>
                    <a:pt x="288" y="10"/>
                    <a:pt x="298" y="11"/>
                    <a:pt x="308" y="10"/>
                  </a:cubicBezTo>
                  <a:cubicBezTo>
                    <a:pt x="297" y="16"/>
                    <a:pt x="287" y="24"/>
                    <a:pt x="275" y="28"/>
                  </a:cubicBezTo>
                  <a:cubicBezTo>
                    <a:pt x="269" y="30"/>
                    <a:pt x="262" y="32"/>
                    <a:pt x="258" y="37"/>
                  </a:cubicBezTo>
                  <a:moveTo>
                    <a:pt x="273" y="11"/>
                  </a:moveTo>
                  <a:cubicBezTo>
                    <a:pt x="275" y="10"/>
                    <a:pt x="277" y="9"/>
                    <a:pt x="280" y="8"/>
                  </a:cubicBezTo>
                  <a:cubicBezTo>
                    <a:pt x="284" y="7"/>
                    <a:pt x="289" y="6"/>
                    <a:pt x="294" y="6"/>
                  </a:cubicBezTo>
                  <a:cubicBezTo>
                    <a:pt x="287" y="7"/>
                    <a:pt x="280" y="8"/>
                    <a:pt x="273" y="11"/>
                  </a:cubicBezTo>
                  <a:moveTo>
                    <a:pt x="330" y="0"/>
                  </a:moveTo>
                  <a:cubicBezTo>
                    <a:pt x="330" y="0"/>
                    <a:pt x="330" y="0"/>
                    <a:pt x="330" y="0"/>
                  </a:cubicBezTo>
                  <a:cubicBezTo>
                    <a:pt x="324" y="2"/>
                    <a:pt x="318" y="2"/>
                    <a:pt x="312" y="2"/>
                  </a:cubicBezTo>
                  <a:cubicBezTo>
                    <a:pt x="309" y="2"/>
                    <a:pt x="306" y="2"/>
                    <a:pt x="302" y="2"/>
                  </a:cubicBezTo>
                  <a:cubicBezTo>
                    <a:pt x="299" y="2"/>
                    <a:pt x="296" y="2"/>
                    <a:pt x="293" y="2"/>
                  </a:cubicBezTo>
                  <a:cubicBezTo>
                    <a:pt x="284" y="2"/>
                    <a:pt x="275" y="3"/>
                    <a:pt x="267" y="7"/>
                  </a:cubicBezTo>
                  <a:cubicBezTo>
                    <a:pt x="255" y="14"/>
                    <a:pt x="244" y="34"/>
                    <a:pt x="249" y="48"/>
                  </a:cubicBezTo>
                  <a:cubicBezTo>
                    <a:pt x="249" y="48"/>
                    <a:pt x="249" y="48"/>
                    <a:pt x="249" y="48"/>
                  </a:cubicBezTo>
                  <a:cubicBezTo>
                    <a:pt x="191" y="63"/>
                    <a:pt x="133" y="73"/>
                    <a:pt x="76" y="91"/>
                  </a:cubicBezTo>
                  <a:cubicBezTo>
                    <a:pt x="60" y="96"/>
                    <a:pt x="42" y="100"/>
                    <a:pt x="26" y="108"/>
                  </a:cubicBezTo>
                  <a:cubicBezTo>
                    <a:pt x="16" y="113"/>
                    <a:pt x="0" y="124"/>
                    <a:pt x="4" y="137"/>
                  </a:cubicBezTo>
                  <a:cubicBezTo>
                    <a:pt x="8" y="153"/>
                    <a:pt x="27" y="154"/>
                    <a:pt x="40" y="155"/>
                  </a:cubicBezTo>
                  <a:cubicBezTo>
                    <a:pt x="44" y="156"/>
                    <a:pt x="47" y="156"/>
                    <a:pt x="51" y="156"/>
                  </a:cubicBezTo>
                  <a:cubicBezTo>
                    <a:pt x="74" y="156"/>
                    <a:pt x="99" y="149"/>
                    <a:pt x="120" y="143"/>
                  </a:cubicBezTo>
                  <a:cubicBezTo>
                    <a:pt x="167" y="130"/>
                    <a:pt x="213" y="109"/>
                    <a:pt x="249" y="75"/>
                  </a:cubicBezTo>
                  <a:cubicBezTo>
                    <a:pt x="253" y="71"/>
                    <a:pt x="257" y="67"/>
                    <a:pt x="261" y="62"/>
                  </a:cubicBezTo>
                  <a:cubicBezTo>
                    <a:pt x="269" y="64"/>
                    <a:pt x="276" y="65"/>
                    <a:pt x="284" y="65"/>
                  </a:cubicBezTo>
                  <a:cubicBezTo>
                    <a:pt x="295" y="65"/>
                    <a:pt x="306" y="62"/>
                    <a:pt x="316" y="54"/>
                  </a:cubicBezTo>
                  <a:cubicBezTo>
                    <a:pt x="329" y="42"/>
                    <a:pt x="321" y="22"/>
                    <a:pt x="329" y="9"/>
                  </a:cubicBezTo>
                  <a:cubicBezTo>
                    <a:pt x="330" y="8"/>
                    <a:pt x="330" y="8"/>
                    <a:pt x="330" y="8"/>
                  </a:cubicBezTo>
                  <a:cubicBezTo>
                    <a:pt x="330" y="8"/>
                    <a:pt x="331" y="7"/>
                    <a:pt x="331" y="6"/>
                  </a:cubicBezTo>
                  <a:cubicBezTo>
                    <a:pt x="331" y="6"/>
                    <a:pt x="332" y="5"/>
                    <a:pt x="332" y="5"/>
                  </a:cubicBezTo>
                  <a:cubicBezTo>
                    <a:pt x="333" y="4"/>
                    <a:pt x="333" y="4"/>
                    <a:pt x="333" y="4"/>
                  </a:cubicBezTo>
                  <a:cubicBezTo>
                    <a:pt x="334" y="3"/>
                    <a:pt x="333" y="2"/>
                    <a:pt x="332" y="1"/>
                  </a:cubicBezTo>
                  <a:cubicBezTo>
                    <a:pt x="332" y="0"/>
                    <a:pt x="331" y="0"/>
                    <a:pt x="3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398"/>
            <p:cNvSpPr>
              <a:spLocks noEditPoints="1"/>
            </p:cNvSpPr>
            <p:nvPr/>
          </p:nvSpPr>
          <p:spPr bwMode="auto">
            <a:xfrm>
              <a:off x="4064" y="344"/>
              <a:ext cx="499" cy="127"/>
            </a:xfrm>
            <a:custGeom>
              <a:avLst/>
              <a:gdLst>
                <a:gd name="T0" fmla="*/ 209 w 373"/>
                <a:gd name="T1" fmla="*/ 57 h 95"/>
                <a:gd name="T2" fmla="*/ 9 w 373"/>
                <a:gd name="T3" fmla="*/ 40 h 95"/>
                <a:gd name="T4" fmla="*/ 280 w 373"/>
                <a:gd name="T5" fmla="*/ 88 h 95"/>
                <a:gd name="T6" fmla="*/ 309 w 373"/>
                <a:gd name="T7" fmla="*/ 56 h 95"/>
                <a:gd name="T8" fmla="*/ 341 w 373"/>
                <a:gd name="T9" fmla="*/ 78 h 95"/>
                <a:gd name="T10" fmla="*/ 293 w 373"/>
                <a:gd name="T11" fmla="*/ 77 h 95"/>
                <a:gd name="T12" fmla="*/ 305 w 373"/>
                <a:gd name="T13" fmla="*/ 77 h 95"/>
                <a:gd name="T14" fmla="*/ 307 w 373"/>
                <a:gd name="T15" fmla="*/ 56 h 95"/>
                <a:gd name="T16" fmla="*/ 156 w 373"/>
                <a:gd name="T17" fmla="*/ 37 h 95"/>
                <a:gd name="T18" fmla="*/ 226 w 373"/>
                <a:gd name="T19" fmla="*/ 58 h 95"/>
                <a:gd name="T20" fmla="*/ 244 w 373"/>
                <a:gd name="T21" fmla="*/ 61 h 95"/>
                <a:gd name="T22" fmla="*/ 258 w 373"/>
                <a:gd name="T23" fmla="*/ 64 h 95"/>
                <a:gd name="T24" fmla="*/ 270 w 373"/>
                <a:gd name="T25" fmla="*/ 66 h 95"/>
                <a:gd name="T26" fmla="*/ 278 w 373"/>
                <a:gd name="T27" fmla="*/ 67 h 95"/>
                <a:gd name="T28" fmla="*/ 279 w 373"/>
                <a:gd name="T29" fmla="*/ 61 h 95"/>
                <a:gd name="T30" fmla="*/ 272 w 373"/>
                <a:gd name="T31" fmla="*/ 53 h 95"/>
                <a:gd name="T32" fmla="*/ 263 w 373"/>
                <a:gd name="T33" fmla="*/ 54 h 95"/>
                <a:gd name="T34" fmla="*/ 250 w 373"/>
                <a:gd name="T35" fmla="*/ 52 h 95"/>
                <a:gd name="T36" fmla="*/ 239 w 373"/>
                <a:gd name="T37" fmla="*/ 52 h 95"/>
                <a:gd name="T38" fmla="*/ 219 w 373"/>
                <a:gd name="T39" fmla="*/ 50 h 95"/>
                <a:gd name="T40" fmla="*/ 207 w 373"/>
                <a:gd name="T41" fmla="*/ 51 h 95"/>
                <a:gd name="T42" fmla="*/ 192 w 373"/>
                <a:gd name="T43" fmla="*/ 50 h 95"/>
                <a:gd name="T44" fmla="*/ 175 w 373"/>
                <a:gd name="T45" fmla="*/ 45 h 95"/>
                <a:gd name="T46" fmla="*/ 156 w 373"/>
                <a:gd name="T47" fmla="*/ 38 h 95"/>
                <a:gd name="T48" fmla="*/ 144 w 373"/>
                <a:gd name="T49" fmla="*/ 37 h 95"/>
                <a:gd name="T50" fmla="*/ 132 w 373"/>
                <a:gd name="T51" fmla="*/ 36 h 95"/>
                <a:gd name="T52" fmla="*/ 119 w 373"/>
                <a:gd name="T53" fmla="*/ 35 h 95"/>
                <a:gd name="T54" fmla="*/ 106 w 373"/>
                <a:gd name="T55" fmla="*/ 33 h 95"/>
                <a:gd name="T56" fmla="*/ 97 w 373"/>
                <a:gd name="T57" fmla="*/ 40 h 95"/>
                <a:gd name="T58" fmla="*/ 75 w 373"/>
                <a:gd name="T59" fmla="*/ 28 h 95"/>
                <a:gd name="T60" fmla="*/ 65 w 373"/>
                <a:gd name="T61" fmla="*/ 28 h 95"/>
                <a:gd name="T62" fmla="*/ 54 w 373"/>
                <a:gd name="T63" fmla="*/ 29 h 95"/>
                <a:gd name="T64" fmla="*/ 44 w 373"/>
                <a:gd name="T65" fmla="*/ 32 h 95"/>
                <a:gd name="T66" fmla="*/ 28 w 373"/>
                <a:gd name="T67" fmla="*/ 25 h 95"/>
                <a:gd name="T68" fmla="*/ 22 w 373"/>
                <a:gd name="T69" fmla="*/ 31 h 95"/>
                <a:gd name="T70" fmla="*/ 15 w 373"/>
                <a:gd name="T71" fmla="*/ 32 h 95"/>
                <a:gd name="T72" fmla="*/ 18 w 373"/>
                <a:gd name="T73" fmla="*/ 34 h 95"/>
                <a:gd name="T74" fmla="*/ 22 w 373"/>
                <a:gd name="T75" fmla="*/ 25 h 95"/>
                <a:gd name="T76" fmla="*/ 37 w 373"/>
                <a:gd name="T77" fmla="*/ 35 h 95"/>
                <a:gd name="T78" fmla="*/ 46 w 373"/>
                <a:gd name="T79" fmla="*/ 35 h 95"/>
                <a:gd name="T80" fmla="*/ 58 w 373"/>
                <a:gd name="T81" fmla="*/ 35 h 95"/>
                <a:gd name="T82" fmla="*/ 69 w 373"/>
                <a:gd name="T83" fmla="*/ 41 h 95"/>
                <a:gd name="T84" fmla="*/ 77 w 373"/>
                <a:gd name="T85" fmla="*/ 31 h 95"/>
                <a:gd name="T86" fmla="*/ 98 w 373"/>
                <a:gd name="T87" fmla="*/ 43 h 95"/>
                <a:gd name="T88" fmla="*/ 112 w 373"/>
                <a:gd name="T89" fmla="*/ 44 h 95"/>
                <a:gd name="T90" fmla="*/ 123 w 373"/>
                <a:gd name="T91" fmla="*/ 45 h 95"/>
                <a:gd name="T92" fmla="*/ 138 w 373"/>
                <a:gd name="T93" fmla="*/ 46 h 95"/>
                <a:gd name="T94" fmla="*/ 147 w 373"/>
                <a:gd name="T95" fmla="*/ 41 h 95"/>
                <a:gd name="T96" fmla="*/ 160 w 373"/>
                <a:gd name="T97" fmla="*/ 43 h 95"/>
                <a:gd name="T98" fmla="*/ 183 w 373"/>
                <a:gd name="T99" fmla="*/ 52 h 95"/>
                <a:gd name="T100" fmla="*/ 196 w 373"/>
                <a:gd name="T101" fmla="*/ 55 h 95"/>
                <a:gd name="T102" fmla="*/ 157 w 373"/>
                <a:gd name="T103" fmla="*/ 32 h 95"/>
                <a:gd name="T104" fmla="*/ 224 w 373"/>
                <a:gd name="T105" fmla="*/ 28 h 95"/>
                <a:gd name="T106" fmla="*/ 13 w 373"/>
                <a:gd name="T107" fmla="*/ 1 h 95"/>
                <a:gd name="T108" fmla="*/ 9 w 373"/>
                <a:gd name="T109" fmla="*/ 59 h 95"/>
                <a:gd name="T110" fmla="*/ 293 w 373"/>
                <a:gd name="T111" fmla="*/ 95 h 95"/>
                <a:gd name="T112" fmla="*/ 298 w 373"/>
                <a:gd name="T113" fmla="*/ 34 h 95"/>
                <a:gd name="T114" fmla="*/ 144 w 373"/>
                <a:gd name="T115"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3" h="95">
                  <a:moveTo>
                    <a:pt x="347" y="77"/>
                  </a:moveTo>
                  <a:cubicBezTo>
                    <a:pt x="347" y="72"/>
                    <a:pt x="347" y="68"/>
                    <a:pt x="348" y="63"/>
                  </a:cubicBezTo>
                  <a:cubicBezTo>
                    <a:pt x="354" y="66"/>
                    <a:pt x="359" y="69"/>
                    <a:pt x="364" y="73"/>
                  </a:cubicBezTo>
                  <a:cubicBezTo>
                    <a:pt x="358" y="75"/>
                    <a:pt x="353" y="76"/>
                    <a:pt x="347" y="77"/>
                  </a:cubicBezTo>
                  <a:moveTo>
                    <a:pt x="224" y="59"/>
                  </a:moveTo>
                  <a:cubicBezTo>
                    <a:pt x="219" y="58"/>
                    <a:pt x="214" y="58"/>
                    <a:pt x="209" y="57"/>
                  </a:cubicBezTo>
                  <a:cubicBezTo>
                    <a:pt x="210" y="56"/>
                    <a:pt x="210" y="56"/>
                    <a:pt x="210" y="56"/>
                  </a:cubicBezTo>
                  <a:cubicBezTo>
                    <a:pt x="209" y="52"/>
                    <a:pt x="206" y="49"/>
                    <a:pt x="207" y="49"/>
                  </a:cubicBezTo>
                  <a:cubicBezTo>
                    <a:pt x="208" y="49"/>
                    <a:pt x="210" y="49"/>
                    <a:pt x="213" y="52"/>
                  </a:cubicBezTo>
                  <a:cubicBezTo>
                    <a:pt x="216" y="54"/>
                    <a:pt x="220" y="57"/>
                    <a:pt x="224" y="59"/>
                  </a:cubicBezTo>
                  <a:moveTo>
                    <a:pt x="10" y="53"/>
                  </a:moveTo>
                  <a:cubicBezTo>
                    <a:pt x="9" y="49"/>
                    <a:pt x="8" y="44"/>
                    <a:pt x="9" y="40"/>
                  </a:cubicBezTo>
                  <a:cubicBezTo>
                    <a:pt x="30" y="47"/>
                    <a:pt x="52" y="48"/>
                    <a:pt x="74" y="49"/>
                  </a:cubicBezTo>
                  <a:cubicBezTo>
                    <a:pt x="97" y="51"/>
                    <a:pt x="121" y="53"/>
                    <a:pt x="144" y="56"/>
                  </a:cubicBezTo>
                  <a:cubicBezTo>
                    <a:pt x="169" y="59"/>
                    <a:pt x="193" y="61"/>
                    <a:pt x="218" y="64"/>
                  </a:cubicBezTo>
                  <a:cubicBezTo>
                    <a:pt x="239" y="66"/>
                    <a:pt x="261" y="71"/>
                    <a:pt x="282" y="75"/>
                  </a:cubicBezTo>
                  <a:cubicBezTo>
                    <a:pt x="281" y="76"/>
                    <a:pt x="280" y="77"/>
                    <a:pt x="279" y="78"/>
                  </a:cubicBezTo>
                  <a:cubicBezTo>
                    <a:pt x="276" y="82"/>
                    <a:pt x="278" y="86"/>
                    <a:pt x="280" y="88"/>
                  </a:cubicBezTo>
                  <a:cubicBezTo>
                    <a:pt x="262" y="86"/>
                    <a:pt x="244" y="86"/>
                    <a:pt x="226" y="83"/>
                  </a:cubicBezTo>
                  <a:cubicBezTo>
                    <a:pt x="202" y="80"/>
                    <a:pt x="178" y="77"/>
                    <a:pt x="154" y="74"/>
                  </a:cubicBezTo>
                  <a:cubicBezTo>
                    <a:pt x="106" y="67"/>
                    <a:pt x="58" y="60"/>
                    <a:pt x="10" y="53"/>
                  </a:cubicBezTo>
                  <a:cubicBezTo>
                    <a:pt x="10" y="53"/>
                    <a:pt x="10" y="53"/>
                    <a:pt x="10" y="53"/>
                  </a:cubicBezTo>
                  <a:moveTo>
                    <a:pt x="307" y="56"/>
                  </a:moveTo>
                  <a:cubicBezTo>
                    <a:pt x="308" y="56"/>
                    <a:pt x="309" y="56"/>
                    <a:pt x="309" y="56"/>
                  </a:cubicBezTo>
                  <a:cubicBezTo>
                    <a:pt x="312" y="56"/>
                    <a:pt x="312" y="51"/>
                    <a:pt x="309" y="51"/>
                  </a:cubicBezTo>
                  <a:cubicBezTo>
                    <a:pt x="306" y="50"/>
                    <a:pt x="303" y="50"/>
                    <a:pt x="300" y="49"/>
                  </a:cubicBezTo>
                  <a:cubicBezTo>
                    <a:pt x="297" y="48"/>
                    <a:pt x="288" y="40"/>
                    <a:pt x="296" y="39"/>
                  </a:cubicBezTo>
                  <a:cubicBezTo>
                    <a:pt x="311" y="48"/>
                    <a:pt x="327" y="54"/>
                    <a:pt x="343" y="61"/>
                  </a:cubicBezTo>
                  <a:cubicBezTo>
                    <a:pt x="342" y="62"/>
                    <a:pt x="342" y="62"/>
                    <a:pt x="342" y="62"/>
                  </a:cubicBezTo>
                  <a:cubicBezTo>
                    <a:pt x="342" y="67"/>
                    <a:pt x="341" y="72"/>
                    <a:pt x="341" y="78"/>
                  </a:cubicBezTo>
                  <a:cubicBezTo>
                    <a:pt x="337" y="78"/>
                    <a:pt x="333" y="79"/>
                    <a:pt x="328" y="80"/>
                  </a:cubicBezTo>
                  <a:cubicBezTo>
                    <a:pt x="316" y="82"/>
                    <a:pt x="305" y="88"/>
                    <a:pt x="292" y="90"/>
                  </a:cubicBezTo>
                  <a:cubicBezTo>
                    <a:pt x="292" y="89"/>
                    <a:pt x="292" y="89"/>
                    <a:pt x="291" y="88"/>
                  </a:cubicBezTo>
                  <a:cubicBezTo>
                    <a:pt x="289" y="88"/>
                    <a:pt x="287" y="87"/>
                    <a:pt x="285" y="86"/>
                  </a:cubicBezTo>
                  <a:cubicBezTo>
                    <a:pt x="277" y="80"/>
                    <a:pt x="291" y="77"/>
                    <a:pt x="292" y="77"/>
                  </a:cubicBezTo>
                  <a:cubicBezTo>
                    <a:pt x="293" y="77"/>
                    <a:pt x="293" y="77"/>
                    <a:pt x="293" y="77"/>
                  </a:cubicBezTo>
                  <a:cubicBezTo>
                    <a:pt x="293" y="77"/>
                    <a:pt x="294" y="77"/>
                    <a:pt x="294" y="77"/>
                  </a:cubicBezTo>
                  <a:cubicBezTo>
                    <a:pt x="294" y="77"/>
                    <a:pt x="295" y="77"/>
                    <a:pt x="295" y="77"/>
                  </a:cubicBezTo>
                  <a:cubicBezTo>
                    <a:pt x="295" y="77"/>
                    <a:pt x="296" y="77"/>
                    <a:pt x="296" y="77"/>
                  </a:cubicBezTo>
                  <a:cubicBezTo>
                    <a:pt x="299" y="77"/>
                    <a:pt x="301" y="77"/>
                    <a:pt x="304" y="77"/>
                  </a:cubicBezTo>
                  <a:cubicBezTo>
                    <a:pt x="304" y="77"/>
                    <a:pt x="304" y="77"/>
                    <a:pt x="304" y="77"/>
                  </a:cubicBezTo>
                  <a:cubicBezTo>
                    <a:pt x="305" y="77"/>
                    <a:pt x="305" y="77"/>
                    <a:pt x="305" y="77"/>
                  </a:cubicBezTo>
                  <a:cubicBezTo>
                    <a:pt x="308" y="77"/>
                    <a:pt x="308" y="72"/>
                    <a:pt x="305" y="71"/>
                  </a:cubicBezTo>
                  <a:cubicBezTo>
                    <a:pt x="299" y="71"/>
                    <a:pt x="292" y="69"/>
                    <a:pt x="287" y="64"/>
                  </a:cubicBezTo>
                  <a:cubicBezTo>
                    <a:pt x="282" y="58"/>
                    <a:pt x="296" y="56"/>
                    <a:pt x="298" y="56"/>
                  </a:cubicBezTo>
                  <a:cubicBezTo>
                    <a:pt x="300" y="56"/>
                    <a:pt x="301" y="56"/>
                    <a:pt x="302" y="56"/>
                  </a:cubicBezTo>
                  <a:cubicBezTo>
                    <a:pt x="303" y="56"/>
                    <a:pt x="304" y="56"/>
                    <a:pt x="304" y="56"/>
                  </a:cubicBezTo>
                  <a:cubicBezTo>
                    <a:pt x="305" y="56"/>
                    <a:pt x="306" y="56"/>
                    <a:pt x="307" y="56"/>
                  </a:cubicBezTo>
                  <a:moveTo>
                    <a:pt x="209" y="57"/>
                  </a:moveTo>
                  <a:cubicBezTo>
                    <a:pt x="190" y="55"/>
                    <a:pt x="171" y="53"/>
                    <a:pt x="152" y="51"/>
                  </a:cubicBezTo>
                  <a:cubicBezTo>
                    <a:pt x="128" y="48"/>
                    <a:pt x="105" y="45"/>
                    <a:pt x="81" y="44"/>
                  </a:cubicBezTo>
                  <a:cubicBezTo>
                    <a:pt x="57" y="43"/>
                    <a:pt x="32" y="42"/>
                    <a:pt x="9" y="34"/>
                  </a:cubicBezTo>
                  <a:cubicBezTo>
                    <a:pt x="10" y="29"/>
                    <a:pt x="11" y="24"/>
                    <a:pt x="12" y="19"/>
                  </a:cubicBezTo>
                  <a:cubicBezTo>
                    <a:pt x="60" y="26"/>
                    <a:pt x="108" y="31"/>
                    <a:pt x="156" y="37"/>
                  </a:cubicBezTo>
                  <a:cubicBezTo>
                    <a:pt x="180" y="40"/>
                    <a:pt x="204" y="44"/>
                    <a:pt x="228" y="48"/>
                  </a:cubicBezTo>
                  <a:cubicBezTo>
                    <a:pt x="248" y="52"/>
                    <a:pt x="267" y="51"/>
                    <a:pt x="287" y="53"/>
                  </a:cubicBezTo>
                  <a:cubicBezTo>
                    <a:pt x="284" y="55"/>
                    <a:pt x="282" y="57"/>
                    <a:pt x="281" y="61"/>
                  </a:cubicBezTo>
                  <a:cubicBezTo>
                    <a:pt x="281" y="65"/>
                    <a:pt x="282" y="67"/>
                    <a:pt x="284" y="70"/>
                  </a:cubicBezTo>
                  <a:cubicBezTo>
                    <a:pt x="265" y="66"/>
                    <a:pt x="246" y="62"/>
                    <a:pt x="226" y="59"/>
                  </a:cubicBezTo>
                  <a:cubicBezTo>
                    <a:pt x="226" y="58"/>
                    <a:pt x="226" y="58"/>
                    <a:pt x="226" y="58"/>
                  </a:cubicBezTo>
                  <a:cubicBezTo>
                    <a:pt x="225" y="56"/>
                    <a:pt x="223" y="54"/>
                    <a:pt x="221" y="51"/>
                  </a:cubicBezTo>
                  <a:cubicBezTo>
                    <a:pt x="222" y="51"/>
                    <a:pt x="223" y="51"/>
                    <a:pt x="224" y="51"/>
                  </a:cubicBezTo>
                  <a:cubicBezTo>
                    <a:pt x="225" y="51"/>
                    <a:pt x="226" y="51"/>
                    <a:pt x="228" y="52"/>
                  </a:cubicBezTo>
                  <a:cubicBezTo>
                    <a:pt x="230" y="53"/>
                    <a:pt x="232" y="55"/>
                    <a:pt x="234" y="56"/>
                  </a:cubicBezTo>
                  <a:cubicBezTo>
                    <a:pt x="237" y="58"/>
                    <a:pt x="240" y="60"/>
                    <a:pt x="244" y="61"/>
                  </a:cubicBezTo>
                  <a:cubicBezTo>
                    <a:pt x="244" y="61"/>
                    <a:pt x="244" y="61"/>
                    <a:pt x="244" y="61"/>
                  </a:cubicBezTo>
                  <a:cubicBezTo>
                    <a:pt x="245" y="61"/>
                    <a:pt x="245" y="61"/>
                    <a:pt x="245" y="60"/>
                  </a:cubicBezTo>
                  <a:cubicBezTo>
                    <a:pt x="244" y="59"/>
                    <a:pt x="243" y="57"/>
                    <a:pt x="242" y="56"/>
                  </a:cubicBezTo>
                  <a:cubicBezTo>
                    <a:pt x="241" y="54"/>
                    <a:pt x="241" y="53"/>
                    <a:pt x="242" y="53"/>
                  </a:cubicBezTo>
                  <a:cubicBezTo>
                    <a:pt x="242" y="53"/>
                    <a:pt x="245" y="56"/>
                    <a:pt x="246" y="56"/>
                  </a:cubicBezTo>
                  <a:cubicBezTo>
                    <a:pt x="250" y="59"/>
                    <a:pt x="253" y="62"/>
                    <a:pt x="258" y="64"/>
                  </a:cubicBezTo>
                  <a:cubicBezTo>
                    <a:pt x="258" y="64"/>
                    <a:pt x="258" y="64"/>
                    <a:pt x="258" y="64"/>
                  </a:cubicBezTo>
                  <a:cubicBezTo>
                    <a:pt x="258" y="64"/>
                    <a:pt x="259" y="63"/>
                    <a:pt x="259" y="63"/>
                  </a:cubicBezTo>
                  <a:cubicBezTo>
                    <a:pt x="258" y="61"/>
                    <a:pt x="258" y="60"/>
                    <a:pt x="257" y="59"/>
                  </a:cubicBezTo>
                  <a:cubicBezTo>
                    <a:pt x="256" y="58"/>
                    <a:pt x="251" y="53"/>
                    <a:pt x="253" y="53"/>
                  </a:cubicBezTo>
                  <a:cubicBezTo>
                    <a:pt x="253" y="53"/>
                    <a:pt x="253" y="53"/>
                    <a:pt x="254" y="54"/>
                  </a:cubicBezTo>
                  <a:cubicBezTo>
                    <a:pt x="260" y="56"/>
                    <a:pt x="264" y="62"/>
                    <a:pt x="270" y="66"/>
                  </a:cubicBezTo>
                  <a:cubicBezTo>
                    <a:pt x="270" y="66"/>
                    <a:pt x="270" y="66"/>
                    <a:pt x="270" y="66"/>
                  </a:cubicBezTo>
                  <a:cubicBezTo>
                    <a:pt x="270" y="66"/>
                    <a:pt x="271" y="65"/>
                    <a:pt x="271" y="65"/>
                  </a:cubicBezTo>
                  <a:cubicBezTo>
                    <a:pt x="270" y="63"/>
                    <a:pt x="269" y="61"/>
                    <a:pt x="268" y="59"/>
                  </a:cubicBezTo>
                  <a:cubicBezTo>
                    <a:pt x="267" y="58"/>
                    <a:pt x="266" y="56"/>
                    <a:pt x="266" y="56"/>
                  </a:cubicBezTo>
                  <a:cubicBezTo>
                    <a:pt x="266" y="56"/>
                    <a:pt x="267" y="56"/>
                    <a:pt x="268" y="57"/>
                  </a:cubicBezTo>
                  <a:cubicBezTo>
                    <a:pt x="272" y="60"/>
                    <a:pt x="274" y="64"/>
                    <a:pt x="278" y="67"/>
                  </a:cubicBezTo>
                  <a:cubicBezTo>
                    <a:pt x="278" y="67"/>
                    <a:pt x="278" y="67"/>
                    <a:pt x="278" y="67"/>
                  </a:cubicBezTo>
                  <a:cubicBezTo>
                    <a:pt x="279" y="67"/>
                    <a:pt x="279" y="66"/>
                    <a:pt x="279" y="66"/>
                  </a:cubicBezTo>
                  <a:cubicBezTo>
                    <a:pt x="278" y="64"/>
                    <a:pt x="278" y="63"/>
                    <a:pt x="277" y="61"/>
                  </a:cubicBezTo>
                  <a:cubicBezTo>
                    <a:pt x="276" y="59"/>
                    <a:pt x="275" y="58"/>
                    <a:pt x="275" y="58"/>
                  </a:cubicBezTo>
                  <a:cubicBezTo>
                    <a:pt x="275" y="58"/>
                    <a:pt x="276" y="59"/>
                    <a:pt x="277" y="61"/>
                  </a:cubicBezTo>
                  <a:cubicBezTo>
                    <a:pt x="278" y="61"/>
                    <a:pt x="278" y="61"/>
                    <a:pt x="278" y="61"/>
                  </a:cubicBezTo>
                  <a:cubicBezTo>
                    <a:pt x="278" y="61"/>
                    <a:pt x="279" y="61"/>
                    <a:pt x="279" y="61"/>
                  </a:cubicBezTo>
                  <a:cubicBezTo>
                    <a:pt x="279" y="57"/>
                    <a:pt x="279" y="59"/>
                    <a:pt x="278" y="56"/>
                  </a:cubicBezTo>
                  <a:cubicBezTo>
                    <a:pt x="278" y="55"/>
                    <a:pt x="278" y="55"/>
                    <a:pt x="278" y="55"/>
                  </a:cubicBezTo>
                  <a:cubicBezTo>
                    <a:pt x="277" y="55"/>
                    <a:pt x="277" y="55"/>
                    <a:pt x="277" y="56"/>
                  </a:cubicBezTo>
                  <a:cubicBezTo>
                    <a:pt x="277" y="57"/>
                    <a:pt x="277" y="58"/>
                    <a:pt x="277" y="58"/>
                  </a:cubicBezTo>
                  <a:cubicBezTo>
                    <a:pt x="276" y="58"/>
                    <a:pt x="274" y="55"/>
                    <a:pt x="273" y="53"/>
                  </a:cubicBezTo>
                  <a:cubicBezTo>
                    <a:pt x="273" y="53"/>
                    <a:pt x="272" y="53"/>
                    <a:pt x="272" y="53"/>
                  </a:cubicBezTo>
                  <a:cubicBezTo>
                    <a:pt x="272" y="53"/>
                    <a:pt x="271" y="54"/>
                    <a:pt x="272" y="54"/>
                  </a:cubicBezTo>
                  <a:cubicBezTo>
                    <a:pt x="273" y="57"/>
                    <a:pt x="277" y="63"/>
                    <a:pt x="276" y="63"/>
                  </a:cubicBezTo>
                  <a:cubicBezTo>
                    <a:pt x="276" y="63"/>
                    <a:pt x="275" y="63"/>
                    <a:pt x="273" y="60"/>
                  </a:cubicBezTo>
                  <a:cubicBezTo>
                    <a:pt x="270" y="57"/>
                    <a:pt x="268" y="55"/>
                    <a:pt x="264" y="53"/>
                  </a:cubicBezTo>
                  <a:cubicBezTo>
                    <a:pt x="264" y="53"/>
                    <a:pt x="264" y="53"/>
                    <a:pt x="264" y="53"/>
                  </a:cubicBezTo>
                  <a:cubicBezTo>
                    <a:pt x="263" y="53"/>
                    <a:pt x="263" y="54"/>
                    <a:pt x="263" y="54"/>
                  </a:cubicBezTo>
                  <a:cubicBezTo>
                    <a:pt x="264" y="55"/>
                    <a:pt x="269" y="63"/>
                    <a:pt x="268" y="63"/>
                  </a:cubicBezTo>
                  <a:cubicBezTo>
                    <a:pt x="268" y="63"/>
                    <a:pt x="267" y="62"/>
                    <a:pt x="267" y="62"/>
                  </a:cubicBezTo>
                  <a:cubicBezTo>
                    <a:pt x="265" y="60"/>
                    <a:pt x="263" y="59"/>
                    <a:pt x="261" y="57"/>
                  </a:cubicBezTo>
                  <a:cubicBezTo>
                    <a:pt x="258" y="54"/>
                    <a:pt x="255" y="52"/>
                    <a:pt x="250" y="51"/>
                  </a:cubicBezTo>
                  <a:cubicBezTo>
                    <a:pt x="250" y="51"/>
                    <a:pt x="250" y="51"/>
                    <a:pt x="250" y="51"/>
                  </a:cubicBezTo>
                  <a:cubicBezTo>
                    <a:pt x="250" y="51"/>
                    <a:pt x="249" y="52"/>
                    <a:pt x="250" y="52"/>
                  </a:cubicBezTo>
                  <a:cubicBezTo>
                    <a:pt x="251" y="54"/>
                    <a:pt x="253" y="56"/>
                    <a:pt x="254" y="58"/>
                  </a:cubicBezTo>
                  <a:cubicBezTo>
                    <a:pt x="257" y="61"/>
                    <a:pt x="257" y="62"/>
                    <a:pt x="257" y="62"/>
                  </a:cubicBezTo>
                  <a:cubicBezTo>
                    <a:pt x="256" y="62"/>
                    <a:pt x="252" y="59"/>
                    <a:pt x="251" y="58"/>
                  </a:cubicBezTo>
                  <a:cubicBezTo>
                    <a:pt x="247" y="56"/>
                    <a:pt x="244" y="53"/>
                    <a:pt x="240" y="51"/>
                  </a:cubicBezTo>
                  <a:cubicBezTo>
                    <a:pt x="240" y="51"/>
                    <a:pt x="240" y="51"/>
                    <a:pt x="240" y="51"/>
                  </a:cubicBezTo>
                  <a:cubicBezTo>
                    <a:pt x="239" y="51"/>
                    <a:pt x="239" y="51"/>
                    <a:pt x="239" y="52"/>
                  </a:cubicBezTo>
                  <a:cubicBezTo>
                    <a:pt x="240" y="53"/>
                    <a:pt x="243" y="59"/>
                    <a:pt x="241" y="59"/>
                  </a:cubicBezTo>
                  <a:cubicBezTo>
                    <a:pt x="241" y="59"/>
                    <a:pt x="241" y="59"/>
                    <a:pt x="240" y="58"/>
                  </a:cubicBezTo>
                  <a:cubicBezTo>
                    <a:pt x="237" y="57"/>
                    <a:pt x="234" y="54"/>
                    <a:pt x="230" y="52"/>
                  </a:cubicBezTo>
                  <a:cubicBezTo>
                    <a:pt x="227" y="50"/>
                    <a:pt x="224" y="49"/>
                    <a:pt x="221" y="49"/>
                  </a:cubicBezTo>
                  <a:cubicBezTo>
                    <a:pt x="220" y="49"/>
                    <a:pt x="220" y="49"/>
                    <a:pt x="219" y="49"/>
                  </a:cubicBezTo>
                  <a:cubicBezTo>
                    <a:pt x="219" y="49"/>
                    <a:pt x="219" y="50"/>
                    <a:pt x="219" y="50"/>
                  </a:cubicBezTo>
                  <a:cubicBezTo>
                    <a:pt x="221" y="54"/>
                    <a:pt x="224" y="57"/>
                    <a:pt x="223" y="57"/>
                  </a:cubicBezTo>
                  <a:cubicBezTo>
                    <a:pt x="222" y="57"/>
                    <a:pt x="221" y="56"/>
                    <a:pt x="217" y="54"/>
                  </a:cubicBezTo>
                  <a:cubicBezTo>
                    <a:pt x="213" y="51"/>
                    <a:pt x="210" y="48"/>
                    <a:pt x="205" y="46"/>
                  </a:cubicBezTo>
                  <a:cubicBezTo>
                    <a:pt x="205" y="46"/>
                    <a:pt x="205" y="46"/>
                    <a:pt x="205" y="46"/>
                  </a:cubicBezTo>
                  <a:cubicBezTo>
                    <a:pt x="204" y="46"/>
                    <a:pt x="204" y="46"/>
                    <a:pt x="204" y="47"/>
                  </a:cubicBezTo>
                  <a:cubicBezTo>
                    <a:pt x="205" y="48"/>
                    <a:pt x="206" y="50"/>
                    <a:pt x="207" y="51"/>
                  </a:cubicBezTo>
                  <a:cubicBezTo>
                    <a:pt x="208" y="54"/>
                    <a:pt x="208" y="54"/>
                    <a:pt x="207" y="54"/>
                  </a:cubicBezTo>
                  <a:cubicBezTo>
                    <a:pt x="206" y="54"/>
                    <a:pt x="203" y="51"/>
                    <a:pt x="202" y="51"/>
                  </a:cubicBezTo>
                  <a:cubicBezTo>
                    <a:pt x="198" y="47"/>
                    <a:pt x="194" y="45"/>
                    <a:pt x="190" y="43"/>
                  </a:cubicBezTo>
                  <a:cubicBezTo>
                    <a:pt x="189" y="43"/>
                    <a:pt x="189" y="43"/>
                    <a:pt x="189" y="43"/>
                  </a:cubicBezTo>
                  <a:cubicBezTo>
                    <a:pt x="189" y="43"/>
                    <a:pt x="188" y="43"/>
                    <a:pt x="189" y="44"/>
                  </a:cubicBezTo>
                  <a:cubicBezTo>
                    <a:pt x="190" y="46"/>
                    <a:pt x="194" y="50"/>
                    <a:pt x="192" y="50"/>
                  </a:cubicBezTo>
                  <a:cubicBezTo>
                    <a:pt x="192" y="50"/>
                    <a:pt x="191" y="50"/>
                    <a:pt x="189" y="48"/>
                  </a:cubicBezTo>
                  <a:cubicBezTo>
                    <a:pt x="186" y="46"/>
                    <a:pt x="182" y="43"/>
                    <a:pt x="179" y="41"/>
                  </a:cubicBezTo>
                  <a:cubicBezTo>
                    <a:pt x="178" y="41"/>
                    <a:pt x="178" y="41"/>
                    <a:pt x="178" y="41"/>
                  </a:cubicBezTo>
                  <a:cubicBezTo>
                    <a:pt x="178" y="41"/>
                    <a:pt x="177" y="42"/>
                    <a:pt x="178" y="42"/>
                  </a:cubicBezTo>
                  <a:cubicBezTo>
                    <a:pt x="179" y="44"/>
                    <a:pt x="180" y="47"/>
                    <a:pt x="181" y="49"/>
                  </a:cubicBezTo>
                  <a:cubicBezTo>
                    <a:pt x="181" y="49"/>
                    <a:pt x="175" y="46"/>
                    <a:pt x="175" y="45"/>
                  </a:cubicBezTo>
                  <a:cubicBezTo>
                    <a:pt x="172" y="43"/>
                    <a:pt x="169" y="41"/>
                    <a:pt x="165" y="40"/>
                  </a:cubicBezTo>
                  <a:cubicBezTo>
                    <a:pt x="165" y="40"/>
                    <a:pt x="165" y="40"/>
                    <a:pt x="165" y="40"/>
                  </a:cubicBezTo>
                  <a:cubicBezTo>
                    <a:pt x="165" y="40"/>
                    <a:pt x="164" y="41"/>
                    <a:pt x="165" y="42"/>
                  </a:cubicBezTo>
                  <a:cubicBezTo>
                    <a:pt x="168" y="45"/>
                    <a:pt x="168" y="46"/>
                    <a:pt x="167" y="46"/>
                  </a:cubicBezTo>
                  <a:cubicBezTo>
                    <a:pt x="166" y="46"/>
                    <a:pt x="165" y="45"/>
                    <a:pt x="163" y="44"/>
                  </a:cubicBezTo>
                  <a:cubicBezTo>
                    <a:pt x="161" y="42"/>
                    <a:pt x="158" y="40"/>
                    <a:pt x="156" y="38"/>
                  </a:cubicBezTo>
                  <a:cubicBezTo>
                    <a:pt x="155" y="38"/>
                    <a:pt x="155" y="38"/>
                    <a:pt x="155" y="38"/>
                  </a:cubicBezTo>
                  <a:cubicBezTo>
                    <a:pt x="155" y="38"/>
                    <a:pt x="154" y="38"/>
                    <a:pt x="155" y="39"/>
                  </a:cubicBezTo>
                  <a:cubicBezTo>
                    <a:pt x="155" y="41"/>
                    <a:pt x="156" y="42"/>
                    <a:pt x="156" y="43"/>
                  </a:cubicBezTo>
                  <a:cubicBezTo>
                    <a:pt x="157" y="45"/>
                    <a:pt x="157" y="46"/>
                    <a:pt x="157" y="46"/>
                  </a:cubicBezTo>
                  <a:cubicBezTo>
                    <a:pt x="156" y="46"/>
                    <a:pt x="154" y="44"/>
                    <a:pt x="153" y="43"/>
                  </a:cubicBezTo>
                  <a:cubicBezTo>
                    <a:pt x="150" y="41"/>
                    <a:pt x="148" y="39"/>
                    <a:pt x="144" y="37"/>
                  </a:cubicBezTo>
                  <a:cubicBezTo>
                    <a:pt x="144" y="37"/>
                    <a:pt x="144" y="37"/>
                    <a:pt x="144" y="37"/>
                  </a:cubicBezTo>
                  <a:cubicBezTo>
                    <a:pt x="144" y="37"/>
                    <a:pt x="143" y="38"/>
                    <a:pt x="143" y="38"/>
                  </a:cubicBezTo>
                  <a:cubicBezTo>
                    <a:pt x="144" y="40"/>
                    <a:pt x="145" y="42"/>
                    <a:pt x="146" y="44"/>
                  </a:cubicBezTo>
                  <a:cubicBezTo>
                    <a:pt x="144" y="43"/>
                    <a:pt x="142" y="42"/>
                    <a:pt x="140" y="40"/>
                  </a:cubicBezTo>
                  <a:cubicBezTo>
                    <a:pt x="138" y="38"/>
                    <a:pt x="135" y="37"/>
                    <a:pt x="132" y="36"/>
                  </a:cubicBezTo>
                  <a:cubicBezTo>
                    <a:pt x="132" y="36"/>
                    <a:pt x="132" y="36"/>
                    <a:pt x="132" y="36"/>
                  </a:cubicBezTo>
                  <a:cubicBezTo>
                    <a:pt x="132" y="36"/>
                    <a:pt x="131" y="36"/>
                    <a:pt x="131" y="37"/>
                  </a:cubicBezTo>
                  <a:cubicBezTo>
                    <a:pt x="132" y="38"/>
                    <a:pt x="135" y="43"/>
                    <a:pt x="133" y="43"/>
                  </a:cubicBezTo>
                  <a:cubicBezTo>
                    <a:pt x="133" y="43"/>
                    <a:pt x="132" y="43"/>
                    <a:pt x="131" y="42"/>
                  </a:cubicBezTo>
                  <a:cubicBezTo>
                    <a:pt x="128" y="39"/>
                    <a:pt x="125" y="36"/>
                    <a:pt x="120" y="34"/>
                  </a:cubicBezTo>
                  <a:cubicBezTo>
                    <a:pt x="120" y="34"/>
                    <a:pt x="120" y="34"/>
                    <a:pt x="120" y="34"/>
                  </a:cubicBezTo>
                  <a:cubicBezTo>
                    <a:pt x="120" y="34"/>
                    <a:pt x="119" y="35"/>
                    <a:pt x="119" y="35"/>
                  </a:cubicBezTo>
                  <a:cubicBezTo>
                    <a:pt x="120" y="37"/>
                    <a:pt x="121" y="39"/>
                    <a:pt x="122" y="41"/>
                  </a:cubicBezTo>
                  <a:cubicBezTo>
                    <a:pt x="123" y="42"/>
                    <a:pt x="123" y="42"/>
                    <a:pt x="122" y="42"/>
                  </a:cubicBezTo>
                  <a:cubicBezTo>
                    <a:pt x="121" y="42"/>
                    <a:pt x="118" y="39"/>
                    <a:pt x="118" y="39"/>
                  </a:cubicBezTo>
                  <a:cubicBezTo>
                    <a:pt x="114" y="36"/>
                    <a:pt x="111" y="33"/>
                    <a:pt x="106" y="32"/>
                  </a:cubicBezTo>
                  <a:cubicBezTo>
                    <a:pt x="106" y="32"/>
                    <a:pt x="106" y="32"/>
                    <a:pt x="106" y="32"/>
                  </a:cubicBezTo>
                  <a:cubicBezTo>
                    <a:pt x="106" y="32"/>
                    <a:pt x="105" y="33"/>
                    <a:pt x="106" y="33"/>
                  </a:cubicBezTo>
                  <a:cubicBezTo>
                    <a:pt x="107" y="35"/>
                    <a:pt x="110" y="42"/>
                    <a:pt x="111" y="42"/>
                  </a:cubicBezTo>
                  <a:cubicBezTo>
                    <a:pt x="108" y="41"/>
                    <a:pt x="105" y="38"/>
                    <a:pt x="103" y="36"/>
                  </a:cubicBezTo>
                  <a:cubicBezTo>
                    <a:pt x="100" y="33"/>
                    <a:pt x="97" y="31"/>
                    <a:pt x="93" y="30"/>
                  </a:cubicBezTo>
                  <a:cubicBezTo>
                    <a:pt x="93" y="30"/>
                    <a:pt x="93" y="30"/>
                    <a:pt x="93" y="30"/>
                  </a:cubicBezTo>
                  <a:cubicBezTo>
                    <a:pt x="93" y="30"/>
                    <a:pt x="93" y="31"/>
                    <a:pt x="93" y="31"/>
                  </a:cubicBezTo>
                  <a:cubicBezTo>
                    <a:pt x="93" y="33"/>
                    <a:pt x="96" y="40"/>
                    <a:pt x="97" y="40"/>
                  </a:cubicBezTo>
                  <a:cubicBezTo>
                    <a:pt x="93" y="37"/>
                    <a:pt x="90" y="33"/>
                    <a:pt x="86" y="30"/>
                  </a:cubicBezTo>
                  <a:cubicBezTo>
                    <a:pt x="86" y="30"/>
                    <a:pt x="86" y="30"/>
                    <a:pt x="86" y="30"/>
                  </a:cubicBezTo>
                  <a:cubicBezTo>
                    <a:pt x="85" y="30"/>
                    <a:pt x="85" y="31"/>
                    <a:pt x="85" y="31"/>
                  </a:cubicBezTo>
                  <a:cubicBezTo>
                    <a:pt x="86" y="33"/>
                    <a:pt x="89" y="37"/>
                    <a:pt x="88" y="37"/>
                  </a:cubicBezTo>
                  <a:cubicBezTo>
                    <a:pt x="88" y="37"/>
                    <a:pt x="87" y="37"/>
                    <a:pt x="85" y="35"/>
                  </a:cubicBezTo>
                  <a:cubicBezTo>
                    <a:pt x="82" y="33"/>
                    <a:pt x="79" y="30"/>
                    <a:pt x="75" y="28"/>
                  </a:cubicBezTo>
                  <a:cubicBezTo>
                    <a:pt x="75" y="28"/>
                    <a:pt x="75" y="28"/>
                    <a:pt x="75" y="28"/>
                  </a:cubicBezTo>
                  <a:cubicBezTo>
                    <a:pt x="74" y="28"/>
                    <a:pt x="74" y="28"/>
                    <a:pt x="74" y="29"/>
                  </a:cubicBezTo>
                  <a:cubicBezTo>
                    <a:pt x="74" y="29"/>
                    <a:pt x="78" y="37"/>
                    <a:pt x="76" y="37"/>
                  </a:cubicBezTo>
                  <a:cubicBezTo>
                    <a:pt x="76" y="37"/>
                    <a:pt x="76" y="37"/>
                    <a:pt x="75" y="37"/>
                  </a:cubicBezTo>
                  <a:cubicBezTo>
                    <a:pt x="72" y="34"/>
                    <a:pt x="69" y="31"/>
                    <a:pt x="65" y="28"/>
                  </a:cubicBezTo>
                  <a:cubicBezTo>
                    <a:pt x="65" y="28"/>
                    <a:pt x="65" y="28"/>
                    <a:pt x="65" y="28"/>
                  </a:cubicBezTo>
                  <a:cubicBezTo>
                    <a:pt x="64" y="28"/>
                    <a:pt x="64" y="29"/>
                    <a:pt x="64" y="29"/>
                  </a:cubicBezTo>
                  <a:cubicBezTo>
                    <a:pt x="64" y="31"/>
                    <a:pt x="68" y="39"/>
                    <a:pt x="67" y="39"/>
                  </a:cubicBezTo>
                  <a:cubicBezTo>
                    <a:pt x="67" y="39"/>
                    <a:pt x="66" y="38"/>
                    <a:pt x="64" y="36"/>
                  </a:cubicBezTo>
                  <a:cubicBezTo>
                    <a:pt x="61" y="33"/>
                    <a:pt x="59" y="29"/>
                    <a:pt x="55" y="28"/>
                  </a:cubicBezTo>
                  <a:cubicBezTo>
                    <a:pt x="54" y="28"/>
                    <a:pt x="54" y="28"/>
                    <a:pt x="54" y="28"/>
                  </a:cubicBezTo>
                  <a:cubicBezTo>
                    <a:pt x="54" y="28"/>
                    <a:pt x="53" y="28"/>
                    <a:pt x="54" y="29"/>
                  </a:cubicBezTo>
                  <a:cubicBezTo>
                    <a:pt x="54" y="30"/>
                    <a:pt x="58" y="37"/>
                    <a:pt x="56" y="37"/>
                  </a:cubicBezTo>
                  <a:cubicBezTo>
                    <a:pt x="56" y="37"/>
                    <a:pt x="55" y="36"/>
                    <a:pt x="54" y="35"/>
                  </a:cubicBezTo>
                  <a:cubicBezTo>
                    <a:pt x="50" y="32"/>
                    <a:pt x="47" y="29"/>
                    <a:pt x="43" y="26"/>
                  </a:cubicBezTo>
                  <a:cubicBezTo>
                    <a:pt x="42" y="26"/>
                    <a:pt x="42" y="26"/>
                    <a:pt x="42" y="26"/>
                  </a:cubicBezTo>
                  <a:cubicBezTo>
                    <a:pt x="42" y="26"/>
                    <a:pt x="41" y="27"/>
                    <a:pt x="42" y="27"/>
                  </a:cubicBezTo>
                  <a:cubicBezTo>
                    <a:pt x="44" y="31"/>
                    <a:pt x="44" y="32"/>
                    <a:pt x="44" y="32"/>
                  </a:cubicBezTo>
                  <a:cubicBezTo>
                    <a:pt x="42" y="32"/>
                    <a:pt x="37" y="27"/>
                    <a:pt x="36" y="26"/>
                  </a:cubicBezTo>
                  <a:cubicBezTo>
                    <a:pt x="36" y="26"/>
                    <a:pt x="36" y="26"/>
                    <a:pt x="36" y="26"/>
                  </a:cubicBezTo>
                  <a:cubicBezTo>
                    <a:pt x="35" y="26"/>
                    <a:pt x="35" y="27"/>
                    <a:pt x="35" y="27"/>
                  </a:cubicBezTo>
                  <a:cubicBezTo>
                    <a:pt x="36" y="30"/>
                    <a:pt x="36" y="31"/>
                    <a:pt x="36" y="31"/>
                  </a:cubicBezTo>
                  <a:cubicBezTo>
                    <a:pt x="35" y="31"/>
                    <a:pt x="30" y="26"/>
                    <a:pt x="29" y="25"/>
                  </a:cubicBezTo>
                  <a:cubicBezTo>
                    <a:pt x="29" y="25"/>
                    <a:pt x="29" y="25"/>
                    <a:pt x="28" y="25"/>
                  </a:cubicBezTo>
                  <a:cubicBezTo>
                    <a:pt x="28" y="25"/>
                    <a:pt x="27" y="26"/>
                    <a:pt x="28" y="26"/>
                  </a:cubicBezTo>
                  <a:cubicBezTo>
                    <a:pt x="29" y="29"/>
                    <a:pt x="30" y="30"/>
                    <a:pt x="29" y="30"/>
                  </a:cubicBezTo>
                  <a:cubicBezTo>
                    <a:pt x="28" y="30"/>
                    <a:pt x="23" y="24"/>
                    <a:pt x="21" y="22"/>
                  </a:cubicBezTo>
                  <a:cubicBezTo>
                    <a:pt x="21" y="22"/>
                    <a:pt x="20" y="22"/>
                    <a:pt x="20" y="22"/>
                  </a:cubicBezTo>
                  <a:cubicBezTo>
                    <a:pt x="20" y="22"/>
                    <a:pt x="20" y="22"/>
                    <a:pt x="20" y="23"/>
                  </a:cubicBezTo>
                  <a:cubicBezTo>
                    <a:pt x="19" y="26"/>
                    <a:pt x="20" y="28"/>
                    <a:pt x="22" y="31"/>
                  </a:cubicBezTo>
                  <a:cubicBezTo>
                    <a:pt x="20" y="28"/>
                    <a:pt x="18" y="25"/>
                    <a:pt x="15" y="23"/>
                  </a:cubicBezTo>
                  <a:cubicBezTo>
                    <a:pt x="15" y="23"/>
                    <a:pt x="15" y="23"/>
                    <a:pt x="15" y="23"/>
                  </a:cubicBezTo>
                  <a:cubicBezTo>
                    <a:pt x="14" y="23"/>
                    <a:pt x="14" y="24"/>
                    <a:pt x="14" y="24"/>
                  </a:cubicBezTo>
                  <a:cubicBezTo>
                    <a:pt x="14" y="26"/>
                    <a:pt x="18" y="32"/>
                    <a:pt x="17" y="32"/>
                  </a:cubicBezTo>
                  <a:cubicBezTo>
                    <a:pt x="16" y="32"/>
                    <a:pt x="16" y="32"/>
                    <a:pt x="16" y="32"/>
                  </a:cubicBezTo>
                  <a:cubicBezTo>
                    <a:pt x="15" y="32"/>
                    <a:pt x="15" y="32"/>
                    <a:pt x="15" y="32"/>
                  </a:cubicBezTo>
                  <a:cubicBezTo>
                    <a:pt x="14" y="34"/>
                    <a:pt x="14" y="33"/>
                    <a:pt x="14" y="35"/>
                  </a:cubicBezTo>
                  <a:cubicBezTo>
                    <a:pt x="14" y="36"/>
                    <a:pt x="15" y="36"/>
                    <a:pt x="15" y="36"/>
                  </a:cubicBezTo>
                  <a:cubicBezTo>
                    <a:pt x="15" y="36"/>
                    <a:pt x="16" y="36"/>
                    <a:pt x="16" y="35"/>
                  </a:cubicBezTo>
                  <a:cubicBezTo>
                    <a:pt x="16" y="35"/>
                    <a:pt x="16" y="34"/>
                    <a:pt x="16" y="34"/>
                  </a:cubicBezTo>
                  <a:cubicBezTo>
                    <a:pt x="17" y="34"/>
                    <a:pt x="17" y="34"/>
                    <a:pt x="17" y="34"/>
                  </a:cubicBezTo>
                  <a:cubicBezTo>
                    <a:pt x="17" y="34"/>
                    <a:pt x="18" y="34"/>
                    <a:pt x="18" y="34"/>
                  </a:cubicBezTo>
                  <a:cubicBezTo>
                    <a:pt x="17" y="31"/>
                    <a:pt x="18" y="32"/>
                    <a:pt x="17" y="29"/>
                  </a:cubicBezTo>
                  <a:cubicBezTo>
                    <a:pt x="16" y="27"/>
                    <a:pt x="16" y="26"/>
                    <a:pt x="17" y="26"/>
                  </a:cubicBezTo>
                  <a:cubicBezTo>
                    <a:pt x="18" y="26"/>
                    <a:pt x="22" y="32"/>
                    <a:pt x="23" y="33"/>
                  </a:cubicBezTo>
                  <a:cubicBezTo>
                    <a:pt x="23" y="33"/>
                    <a:pt x="23" y="33"/>
                    <a:pt x="24" y="33"/>
                  </a:cubicBezTo>
                  <a:cubicBezTo>
                    <a:pt x="24" y="33"/>
                    <a:pt x="25" y="33"/>
                    <a:pt x="24" y="32"/>
                  </a:cubicBezTo>
                  <a:cubicBezTo>
                    <a:pt x="24" y="32"/>
                    <a:pt x="22" y="25"/>
                    <a:pt x="22" y="25"/>
                  </a:cubicBezTo>
                  <a:cubicBezTo>
                    <a:pt x="22" y="25"/>
                    <a:pt x="22" y="25"/>
                    <a:pt x="22" y="25"/>
                  </a:cubicBezTo>
                  <a:cubicBezTo>
                    <a:pt x="25" y="27"/>
                    <a:pt x="27" y="30"/>
                    <a:pt x="30" y="33"/>
                  </a:cubicBezTo>
                  <a:cubicBezTo>
                    <a:pt x="30" y="33"/>
                    <a:pt x="30" y="33"/>
                    <a:pt x="30" y="33"/>
                  </a:cubicBezTo>
                  <a:cubicBezTo>
                    <a:pt x="31" y="33"/>
                    <a:pt x="31" y="33"/>
                    <a:pt x="31" y="33"/>
                  </a:cubicBezTo>
                  <a:cubicBezTo>
                    <a:pt x="31" y="31"/>
                    <a:pt x="31" y="29"/>
                    <a:pt x="30" y="28"/>
                  </a:cubicBezTo>
                  <a:cubicBezTo>
                    <a:pt x="32" y="30"/>
                    <a:pt x="35" y="33"/>
                    <a:pt x="37" y="35"/>
                  </a:cubicBezTo>
                  <a:cubicBezTo>
                    <a:pt x="37" y="35"/>
                    <a:pt x="37" y="35"/>
                    <a:pt x="38" y="35"/>
                  </a:cubicBezTo>
                  <a:cubicBezTo>
                    <a:pt x="38" y="35"/>
                    <a:pt x="38" y="35"/>
                    <a:pt x="38" y="35"/>
                  </a:cubicBezTo>
                  <a:cubicBezTo>
                    <a:pt x="38" y="33"/>
                    <a:pt x="38" y="31"/>
                    <a:pt x="38" y="29"/>
                  </a:cubicBezTo>
                  <a:cubicBezTo>
                    <a:pt x="38" y="31"/>
                    <a:pt x="43" y="34"/>
                    <a:pt x="45" y="35"/>
                  </a:cubicBezTo>
                  <a:cubicBezTo>
                    <a:pt x="45" y="35"/>
                    <a:pt x="45" y="35"/>
                    <a:pt x="45" y="35"/>
                  </a:cubicBezTo>
                  <a:cubicBezTo>
                    <a:pt x="45" y="35"/>
                    <a:pt x="46" y="35"/>
                    <a:pt x="46" y="35"/>
                  </a:cubicBezTo>
                  <a:cubicBezTo>
                    <a:pt x="46" y="32"/>
                    <a:pt x="44" y="29"/>
                    <a:pt x="45" y="29"/>
                  </a:cubicBezTo>
                  <a:cubicBezTo>
                    <a:pt x="45" y="29"/>
                    <a:pt x="46" y="30"/>
                    <a:pt x="47" y="30"/>
                  </a:cubicBezTo>
                  <a:cubicBezTo>
                    <a:pt x="51" y="33"/>
                    <a:pt x="54" y="37"/>
                    <a:pt x="58" y="40"/>
                  </a:cubicBezTo>
                  <a:cubicBezTo>
                    <a:pt x="58" y="40"/>
                    <a:pt x="58" y="40"/>
                    <a:pt x="58" y="40"/>
                  </a:cubicBezTo>
                  <a:cubicBezTo>
                    <a:pt x="59" y="40"/>
                    <a:pt x="59" y="40"/>
                    <a:pt x="59" y="39"/>
                  </a:cubicBezTo>
                  <a:cubicBezTo>
                    <a:pt x="59" y="36"/>
                    <a:pt x="59" y="38"/>
                    <a:pt x="58" y="35"/>
                  </a:cubicBezTo>
                  <a:cubicBezTo>
                    <a:pt x="58" y="35"/>
                    <a:pt x="58" y="35"/>
                    <a:pt x="58" y="35"/>
                  </a:cubicBezTo>
                  <a:cubicBezTo>
                    <a:pt x="58" y="35"/>
                    <a:pt x="57" y="34"/>
                    <a:pt x="56" y="32"/>
                  </a:cubicBezTo>
                  <a:cubicBezTo>
                    <a:pt x="56" y="31"/>
                    <a:pt x="55" y="30"/>
                    <a:pt x="56" y="30"/>
                  </a:cubicBezTo>
                  <a:cubicBezTo>
                    <a:pt x="56" y="30"/>
                    <a:pt x="57" y="30"/>
                    <a:pt x="57" y="31"/>
                  </a:cubicBezTo>
                  <a:cubicBezTo>
                    <a:pt x="62" y="33"/>
                    <a:pt x="64" y="39"/>
                    <a:pt x="68" y="41"/>
                  </a:cubicBezTo>
                  <a:cubicBezTo>
                    <a:pt x="68" y="41"/>
                    <a:pt x="68" y="41"/>
                    <a:pt x="69" y="41"/>
                  </a:cubicBezTo>
                  <a:cubicBezTo>
                    <a:pt x="69" y="41"/>
                    <a:pt x="69" y="41"/>
                    <a:pt x="69" y="41"/>
                  </a:cubicBezTo>
                  <a:cubicBezTo>
                    <a:pt x="69" y="38"/>
                    <a:pt x="68" y="32"/>
                    <a:pt x="66" y="31"/>
                  </a:cubicBezTo>
                  <a:cubicBezTo>
                    <a:pt x="71" y="34"/>
                    <a:pt x="74" y="38"/>
                    <a:pt x="79" y="40"/>
                  </a:cubicBezTo>
                  <a:cubicBezTo>
                    <a:pt x="79" y="40"/>
                    <a:pt x="79" y="40"/>
                    <a:pt x="79" y="40"/>
                  </a:cubicBezTo>
                  <a:cubicBezTo>
                    <a:pt x="79" y="40"/>
                    <a:pt x="80" y="40"/>
                    <a:pt x="80" y="39"/>
                  </a:cubicBezTo>
                  <a:cubicBezTo>
                    <a:pt x="80" y="36"/>
                    <a:pt x="78" y="34"/>
                    <a:pt x="77" y="31"/>
                  </a:cubicBezTo>
                  <a:cubicBezTo>
                    <a:pt x="79" y="32"/>
                    <a:pt x="80" y="33"/>
                    <a:pt x="82" y="34"/>
                  </a:cubicBezTo>
                  <a:cubicBezTo>
                    <a:pt x="84" y="36"/>
                    <a:pt x="87" y="38"/>
                    <a:pt x="89" y="40"/>
                  </a:cubicBezTo>
                  <a:cubicBezTo>
                    <a:pt x="89" y="41"/>
                    <a:pt x="89" y="41"/>
                    <a:pt x="89" y="41"/>
                  </a:cubicBezTo>
                  <a:cubicBezTo>
                    <a:pt x="90" y="41"/>
                    <a:pt x="90" y="40"/>
                    <a:pt x="90" y="40"/>
                  </a:cubicBezTo>
                  <a:cubicBezTo>
                    <a:pt x="90" y="38"/>
                    <a:pt x="88" y="33"/>
                    <a:pt x="88" y="33"/>
                  </a:cubicBezTo>
                  <a:cubicBezTo>
                    <a:pt x="91" y="36"/>
                    <a:pt x="94" y="40"/>
                    <a:pt x="98" y="43"/>
                  </a:cubicBezTo>
                  <a:cubicBezTo>
                    <a:pt x="98" y="43"/>
                    <a:pt x="98" y="43"/>
                    <a:pt x="98" y="43"/>
                  </a:cubicBezTo>
                  <a:cubicBezTo>
                    <a:pt x="99" y="43"/>
                    <a:pt x="99" y="42"/>
                    <a:pt x="99" y="42"/>
                  </a:cubicBezTo>
                  <a:cubicBezTo>
                    <a:pt x="99" y="39"/>
                    <a:pt x="99" y="40"/>
                    <a:pt x="98" y="37"/>
                  </a:cubicBezTo>
                  <a:cubicBezTo>
                    <a:pt x="97" y="35"/>
                    <a:pt x="97" y="34"/>
                    <a:pt x="98" y="34"/>
                  </a:cubicBezTo>
                  <a:cubicBezTo>
                    <a:pt x="99" y="34"/>
                    <a:pt x="100" y="35"/>
                    <a:pt x="101" y="36"/>
                  </a:cubicBezTo>
                  <a:cubicBezTo>
                    <a:pt x="105" y="39"/>
                    <a:pt x="107" y="42"/>
                    <a:pt x="112" y="44"/>
                  </a:cubicBezTo>
                  <a:cubicBezTo>
                    <a:pt x="112" y="44"/>
                    <a:pt x="112" y="44"/>
                    <a:pt x="112" y="44"/>
                  </a:cubicBezTo>
                  <a:cubicBezTo>
                    <a:pt x="113" y="44"/>
                    <a:pt x="113" y="43"/>
                    <a:pt x="113" y="43"/>
                  </a:cubicBezTo>
                  <a:cubicBezTo>
                    <a:pt x="112" y="41"/>
                    <a:pt x="108" y="35"/>
                    <a:pt x="109" y="35"/>
                  </a:cubicBezTo>
                  <a:cubicBezTo>
                    <a:pt x="110" y="35"/>
                    <a:pt x="111" y="36"/>
                    <a:pt x="112" y="37"/>
                  </a:cubicBezTo>
                  <a:cubicBezTo>
                    <a:pt x="116" y="39"/>
                    <a:pt x="119" y="42"/>
                    <a:pt x="123" y="45"/>
                  </a:cubicBezTo>
                  <a:cubicBezTo>
                    <a:pt x="123" y="45"/>
                    <a:pt x="123" y="45"/>
                    <a:pt x="123" y="45"/>
                  </a:cubicBezTo>
                  <a:cubicBezTo>
                    <a:pt x="124" y="45"/>
                    <a:pt x="124" y="45"/>
                    <a:pt x="124" y="45"/>
                  </a:cubicBezTo>
                  <a:cubicBezTo>
                    <a:pt x="124" y="42"/>
                    <a:pt x="121" y="37"/>
                    <a:pt x="122" y="37"/>
                  </a:cubicBezTo>
                  <a:cubicBezTo>
                    <a:pt x="123" y="37"/>
                    <a:pt x="123" y="37"/>
                    <a:pt x="124" y="38"/>
                  </a:cubicBezTo>
                  <a:cubicBezTo>
                    <a:pt x="129" y="41"/>
                    <a:pt x="132" y="45"/>
                    <a:pt x="137" y="47"/>
                  </a:cubicBezTo>
                  <a:cubicBezTo>
                    <a:pt x="137" y="47"/>
                    <a:pt x="137" y="47"/>
                    <a:pt x="137" y="47"/>
                  </a:cubicBezTo>
                  <a:cubicBezTo>
                    <a:pt x="138" y="47"/>
                    <a:pt x="138" y="47"/>
                    <a:pt x="138" y="46"/>
                  </a:cubicBezTo>
                  <a:cubicBezTo>
                    <a:pt x="138" y="46"/>
                    <a:pt x="134" y="39"/>
                    <a:pt x="136" y="39"/>
                  </a:cubicBezTo>
                  <a:cubicBezTo>
                    <a:pt x="136" y="39"/>
                    <a:pt x="137" y="39"/>
                    <a:pt x="137" y="40"/>
                  </a:cubicBezTo>
                  <a:cubicBezTo>
                    <a:pt x="140" y="42"/>
                    <a:pt x="144" y="45"/>
                    <a:pt x="147" y="47"/>
                  </a:cubicBezTo>
                  <a:cubicBezTo>
                    <a:pt x="147" y="47"/>
                    <a:pt x="148" y="47"/>
                    <a:pt x="148" y="47"/>
                  </a:cubicBezTo>
                  <a:cubicBezTo>
                    <a:pt x="148" y="47"/>
                    <a:pt x="148" y="46"/>
                    <a:pt x="148" y="46"/>
                  </a:cubicBezTo>
                  <a:cubicBezTo>
                    <a:pt x="147" y="43"/>
                    <a:pt x="146" y="41"/>
                    <a:pt x="147" y="41"/>
                  </a:cubicBezTo>
                  <a:cubicBezTo>
                    <a:pt x="148" y="41"/>
                    <a:pt x="149" y="41"/>
                    <a:pt x="150" y="43"/>
                  </a:cubicBezTo>
                  <a:cubicBezTo>
                    <a:pt x="153" y="45"/>
                    <a:pt x="156" y="47"/>
                    <a:pt x="159" y="48"/>
                  </a:cubicBezTo>
                  <a:cubicBezTo>
                    <a:pt x="159" y="48"/>
                    <a:pt x="159" y="48"/>
                    <a:pt x="160" y="48"/>
                  </a:cubicBezTo>
                  <a:cubicBezTo>
                    <a:pt x="160" y="48"/>
                    <a:pt x="160" y="48"/>
                    <a:pt x="160" y="48"/>
                  </a:cubicBezTo>
                  <a:cubicBezTo>
                    <a:pt x="159" y="45"/>
                    <a:pt x="156" y="41"/>
                    <a:pt x="157" y="41"/>
                  </a:cubicBezTo>
                  <a:cubicBezTo>
                    <a:pt x="157" y="41"/>
                    <a:pt x="158" y="42"/>
                    <a:pt x="160" y="43"/>
                  </a:cubicBezTo>
                  <a:cubicBezTo>
                    <a:pt x="163" y="46"/>
                    <a:pt x="167" y="48"/>
                    <a:pt x="170" y="50"/>
                  </a:cubicBezTo>
                  <a:cubicBezTo>
                    <a:pt x="170" y="50"/>
                    <a:pt x="171" y="50"/>
                    <a:pt x="171" y="50"/>
                  </a:cubicBezTo>
                  <a:cubicBezTo>
                    <a:pt x="171" y="50"/>
                    <a:pt x="171" y="50"/>
                    <a:pt x="171" y="49"/>
                  </a:cubicBezTo>
                  <a:cubicBezTo>
                    <a:pt x="171" y="46"/>
                    <a:pt x="170" y="44"/>
                    <a:pt x="167" y="42"/>
                  </a:cubicBezTo>
                  <a:cubicBezTo>
                    <a:pt x="171" y="46"/>
                    <a:pt x="178" y="50"/>
                    <a:pt x="182" y="52"/>
                  </a:cubicBezTo>
                  <a:cubicBezTo>
                    <a:pt x="182" y="52"/>
                    <a:pt x="183" y="52"/>
                    <a:pt x="183" y="52"/>
                  </a:cubicBezTo>
                  <a:cubicBezTo>
                    <a:pt x="183" y="52"/>
                    <a:pt x="183" y="51"/>
                    <a:pt x="183" y="51"/>
                  </a:cubicBezTo>
                  <a:cubicBezTo>
                    <a:pt x="183" y="49"/>
                    <a:pt x="182" y="48"/>
                    <a:pt x="181" y="46"/>
                  </a:cubicBezTo>
                  <a:cubicBezTo>
                    <a:pt x="181" y="44"/>
                    <a:pt x="180" y="44"/>
                    <a:pt x="181" y="44"/>
                  </a:cubicBezTo>
                  <a:cubicBezTo>
                    <a:pt x="182" y="44"/>
                    <a:pt x="184" y="47"/>
                    <a:pt x="186" y="47"/>
                  </a:cubicBezTo>
                  <a:cubicBezTo>
                    <a:pt x="189" y="50"/>
                    <a:pt x="192" y="52"/>
                    <a:pt x="196" y="54"/>
                  </a:cubicBezTo>
                  <a:cubicBezTo>
                    <a:pt x="196" y="54"/>
                    <a:pt x="196" y="55"/>
                    <a:pt x="196" y="55"/>
                  </a:cubicBezTo>
                  <a:cubicBezTo>
                    <a:pt x="197" y="55"/>
                    <a:pt x="197" y="54"/>
                    <a:pt x="197" y="54"/>
                  </a:cubicBezTo>
                  <a:cubicBezTo>
                    <a:pt x="196" y="51"/>
                    <a:pt x="193" y="46"/>
                    <a:pt x="192" y="45"/>
                  </a:cubicBezTo>
                  <a:cubicBezTo>
                    <a:pt x="198" y="47"/>
                    <a:pt x="203" y="54"/>
                    <a:pt x="209" y="57"/>
                  </a:cubicBezTo>
                  <a:moveTo>
                    <a:pt x="290" y="48"/>
                  </a:moveTo>
                  <a:cubicBezTo>
                    <a:pt x="270" y="45"/>
                    <a:pt x="249" y="47"/>
                    <a:pt x="229" y="43"/>
                  </a:cubicBezTo>
                  <a:cubicBezTo>
                    <a:pt x="205" y="39"/>
                    <a:pt x="181" y="35"/>
                    <a:pt x="157" y="32"/>
                  </a:cubicBezTo>
                  <a:cubicBezTo>
                    <a:pt x="109" y="25"/>
                    <a:pt x="61" y="20"/>
                    <a:pt x="14" y="13"/>
                  </a:cubicBezTo>
                  <a:cubicBezTo>
                    <a:pt x="14" y="11"/>
                    <a:pt x="15" y="9"/>
                    <a:pt x="15" y="7"/>
                  </a:cubicBezTo>
                  <a:cubicBezTo>
                    <a:pt x="20" y="6"/>
                    <a:pt x="24" y="6"/>
                    <a:pt x="29" y="6"/>
                  </a:cubicBezTo>
                  <a:cubicBezTo>
                    <a:pt x="45" y="6"/>
                    <a:pt x="63" y="11"/>
                    <a:pt x="79" y="13"/>
                  </a:cubicBezTo>
                  <a:cubicBezTo>
                    <a:pt x="103" y="16"/>
                    <a:pt x="126" y="19"/>
                    <a:pt x="150" y="21"/>
                  </a:cubicBezTo>
                  <a:cubicBezTo>
                    <a:pt x="175" y="24"/>
                    <a:pt x="200" y="26"/>
                    <a:pt x="224" y="28"/>
                  </a:cubicBezTo>
                  <a:cubicBezTo>
                    <a:pt x="246" y="31"/>
                    <a:pt x="267" y="35"/>
                    <a:pt x="288" y="38"/>
                  </a:cubicBezTo>
                  <a:cubicBezTo>
                    <a:pt x="287" y="40"/>
                    <a:pt x="287" y="42"/>
                    <a:pt x="288" y="44"/>
                  </a:cubicBezTo>
                  <a:cubicBezTo>
                    <a:pt x="289" y="46"/>
                    <a:pt x="290" y="47"/>
                    <a:pt x="290" y="48"/>
                  </a:cubicBezTo>
                  <a:moveTo>
                    <a:pt x="27" y="0"/>
                  </a:moveTo>
                  <a:cubicBezTo>
                    <a:pt x="23" y="0"/>
                    <a:pt x="19" y="1"/>
                    <a:pt x="15" y="2"/>
                  </a:cubicBezTo>
                  <a:cubicBezTo>
                    <a:pt x="14" y="1"/>
                    <a:pt x="13" y="1"/>
                    <a:pt x="13" y="1"/>
                  </a:cubicBezTo>
                  <a:cubicBezTo>
                    <a:pt x="11" y="1"/>
                    <a:pt x="10" y="2"/>
                    <a:pt x="10" y="3"/>
                  </a:cubicBezTo>
                  <a:cubicBezTo>
                    <a:pt x="10" y="4"/>
                    <a:pt x="10" y="4"/>
                    <a:pt x="10" y="4"/>
                  </a:cubicBezTo>
                  <a:cubicBezTo>
                    <a:pt x="10" y="4"/>
                    <a:pt x="10" y="4"/>
                    <a:pt x="10" y="4"/>
                  </a:cubicBezTo>
                  <a:cubicBezTo>
                    <a:pt x="7" y="21"/>
                    <a:pt x="0" y="38"/>
                    <a:pt x="4" y="55"/>
                  </a:cubicBezTo>
                  <a:cubicBezTo>
                    <a:pt x="5" y="56"/>
                    <a:pt x="6" y="57"/>
                    <a:pt x="7" y="57"/>
                  </a:cubicBezTo>
                  <a:cubicBezTo>
                    <a:pt x="7" y="58"/>
                    <a:pt x="8" y="58"/>
                    <a:pt x="9" y="59"/>
                  </a:cubicBezTo>
                  <a:cubicBezTo>
                    <a:pt x="56" y="65"/>
                    <a:pt x="103" y="72"/>
                    <a:pt x="150" y="79"/>
                  </a:cubicBezTo>
                  <a:cubicBezTo>
                    <a:pt x="174" y="82"/>
                    <a:pt x="198" y="85"/>
                    <a:pt x="222" y="88"/>
                  </a:cubicBezTo>
                  <a:cubicBezTo>
                    <a:pt x="245" y="91"/>
                    <a:pt x="268" y="92"/>
                    <a:pt x="291" y="95"/>
                  </a:cubicBezTo>
                  <a:cubicBezTo>
                    <a:pt x="291" y="95"/>
                    <a:pt x="291" y="95"/>
                    <a:pt x="291" y="95"/>
                  </a:cubicBezTo>
                  <a:cubicBezTo>
                    <a:pt x="292" y="95"/>
                    <a:pt x="292" y="95"/>
                    <a:pt x="292" y="95"/>
                  </a:cubicBezTo>
                  <a:cubicBezTo>
                    <a:pt x="292" y="95"/>
                    <a:pt x="292" y="95"/>
                    <a:pt x="293" y="95"/>
                  </a:cubicBezTo>
                  <a:cubicBezTo>
                    <a:pt x="305" y="94"/>
                    <a:pt x="317" y="88"/>
                    <a:pt x="329" y="85"/>
                  </a:cubicBezTo>
                  <a:cubicBezTo>
                    <a:pt x="343" y="82"/>
                    <a:pt x="357" y="81"/>
                    <a:pt x="371" y="77"/>
                  </a:cubicBezTo>
                  <a:cubicBezTo>
                    <a:pt x="373" y="76"/>
                    <a:pt x="373" y="74"/>
                    <a:pt x="371" y="72"/>
                  </a:cubicBezTo>
                  <a:cubicBezTo>
                    <a:pt x="371" y="72"/>
                    <a:pt x="371" y="71"/>
                    <a:pt x="370" y="71"/>
                  </a:cubicBezTo>
                  <a:cubicBezTo>
                    <a:pt x="349" y="54"/>
                    <a:pt x="322" y="49"/>
                    <a:pt x="299" y="35"/>
                  </a:cubicBezTo>
                  <a:cubicBezTo>
                    <a:pt x="299" y="34"/>
                    <a:pt x="298" y="34"/>
                    <a:pt x="298" y="34"/>
                  </a:cubicBezTo>
                  <a:cubicBezTo>
                    <a:pt x="297" y="34"/>
                    <a:pt x="297" y="34"/>
                    <a:pt x="297" y="34"/>
                  </a:cubicBezTo>
                  <a:cubicBezTo>
                    <a:pt x="297" y="34"/>
                    <a:pt x="297" y="34"/>
                    <a:pt x="296" y="34"/>
                  </a:cubicBezTo>
                  <a:cubicBezTo>
                    <a:pt x="296" y="34"/>
                    <a:pt x="296" y="34"/>
                    <a:pt x="296" y="34"/>
                  </a:cubicBezTo>
                  <a:cubicBezTo>
                    <a:pt x="295" y="34"/>
                    <a:pt x="295" y="34"/>
                    <a:pt x="295" y="34"/>
                  </a:cubicBezTo>
                  <a:cubicBezTo>
                    <a:pt x="271" y="30"/>
                    <a:pt x="246" y="25"/>
                    <a:pt x="222" y="23"/>
                  </a:cubicBezTo>
                  <a:cubicBezTo>
                    <a:pt x="196" y="20"/>
                    <a:pt x="170" y="18"/>
                    <a:pt x="144" y="15"/>
                  </a:cubicBezTo>
                  <a:cubicBezTo>
                    <a:pt x="119" y="12"/>
                    <a:pt x="94" y="9"/>
                    <a:pt x="70" y="6"/>
                  </a:cubicBezTo>
                  <a:cubicBezTo>
                    <a:pt x="56" y="4"/>
                    <a:pt x="41"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399"/>
            <p:cNvSpPr>
              <a:spLocks noEditPoints="1"/>
            </p:cNvSpPr>
            <p:nvPr/>
          </p:nvSpPr>
          <p:spPr bwMode="auto">
            <a:xfrm>
              <a:off x="5152" y="904"/>
              <a:ext cx="475" cy="427"/>
            </a:xfrm>
            <a:custGeom>
              <a:avLst/>
              <a:gdLst>
                <a:gd name="T0" fmla="*/ 310 w 355"/>
                <a:gd name="T1" fmla="*/ 306 h 320"/>
                <a:gd name="T2" fmla="*/ 317 w 355"/>
                <a:gd name="T3" fmla="*/ 303 h 320"/>
                <a:gd name="T4" fmla="*/ 327 w 355"/>
                <a:gd name="T5" fmla="*/ 283 h 320"/>
                <a:gd name="T6" fmla="*/ 329 w 355"/>
                <a:gd name="T7" fmla="*/ 273 h 320"/>
                <a:gd name="T8" fmla="*/ 137 w 355"/>
                <a:gd name="T9" fmla="*/ 257 h 320"/>
                <a:gd name="T10" fmla="*/ 329 w 355"/>
                <a:gd name="T11" fmla="*/ 254 h 320"/>
                <a:gd name="T12" fmla="*/ 263 w 355"/>
                <a:gd name="T13" fmla="*/ 311 h 320"/>
                <a:gd name="T14" fmla="*/ 319 w 355"/>
                <a:gd name="T15" fmla="*/ 229 h 320"/>
                <a:gd name="T16" fmla="*/ 326 w 355"/>
                <a:gd name="T17" fmla="*/ 240 h 320"/>
                <a:gd name="T18" fmla="*/ 233 w 355"/>
                <a:gd name="T19" fmla="*/ 310 h 320"/>
                <a:gd name="T20" fmla="*/ 265 w 355"/>
                <a:gd name="T21" fmla="*/ 251 h 320"/>
                <a:gd name="T22" fmla="*/ 292 w 355"/>
                <a:gd name="T23" fmla="*/ 237 h 320"/>
                <a:gd name="T24" fmla="*/ 20 w 355"/>
                <a:gd name="T25" fmla="*/ 286 h 320"/>
                <a:gd name="T26" fmla="*/ 316 w 355"/>
                <a:gd name="T27" fmla="*/ 212 h 320"/>
                <a:gd name="T28" fmla="*/ 330 w 355"/>
                <a:gd name="T29" fmla="*/ 282 h 320"/>
                <a:gd name="T30" fmla="*/ 336 w 355"/>
                <a:gd name="T31" fmla="*/ 260 h 320"/>
                <a:gd name="T32" fmla="*/ 332 w 355"/>
                <a:gd name="T33" fmla="*/ 250 h 320"/>
                <a:gd name="T34" fmla="*/ 259 w 355"/>
                <a:gd name="T35" fmla="*/ 304 h 320"/>
                <a:gd name="T36" fmla="*/ 32 w 355"/>
                <a:gd name="T37" fmla="*/ 297 h 320"/>
                <a:gd name="T38" fmla="*/ 41 w 355"/>
                <a:gd name="T39" fmla="*/ 301 h 320"/>
                <a:gd name="T40" fmla="*/ 150 w 355"/>
                <a:gd name="T41" fmla="*/ 206 h 320"/>
                <a:gd name="T42" fmla="*/ 84 w 355"/>
                <a:gd name="T43" fmla="*/ 286 h 320"/>
                <a:gd name="T44" fmla="*/ 80 w 355"/>
                <a:gd name="T45" fmla="*/ 270 h 320"/>
                <a:gd name="T46" fmla="*/ 145 w 355"/>
                <a:gd name="T47" fmla="*/ 253 h 320"/>
                <a:gd name="T48" fmla="*/ 75 w 355"/>
                <a:gd name="T49" fmla="*/ 307 h 320"/>
                <a:gd name="T50" fmla="*/ 66 w 355"/>
                <a:gd name="T51" fmla="*/ 303 h 320"/>
                <a:gd name="T52" fmla="*/ 140 w 355"/>
                <a:gd name="T53" fmla="*/ 250 h 320"/>
                <a:gd name="T54" fmla="*/ 286 w 355"/>
                <a:gd name="T55" fmla="*/ 205 h 320"/>
                <a:gd name="T56" fmla="*/ 40 w 355"/>
                <a:gd name="T57" fmla="*/ 283 h 320"/>
                <a:gd name="T58" fmla="*/ 163 w 355"/>
                <a:gd name="T59" fmla="*/ 232 h 320"/>
                <a:gd name="T60" fmla="*/ 128 w 355"/>
                <a:gd name="T61" fmla="*/ 286 h 320"/>
                <a:gd name="T62" fmla="*/ 132 w 355"/>
                <a:gd name="T63" fmla="*/ 303 h 320"/>
                <a:gd name="T64" fmla="*/ 219 w 355"/>
                <a:gd name="T65" fmla="*/ 245 h 320"/>
                <a:gd name="T66" fmla="*/ 133 w 355"/>
                <a:gd name="T67" fmla="*/ 305 h 320"/>
                <a:gd name="T68" fmla="*/ 157 w 355"/>
                <a:gd name="T69" fmla="*/ 303 h 320"/>
                <a:gd name="T70" fmla="*/ 192 w 355"/>
                <a:gd name="T71" fmla="*/ 244 h 320"/>
                <a:gd name="T72" fmla="*/ 162 w 355"/>
                <a:gd name="T73" fmla="*/ 275 h 320"/>
                <a:gd name="T74" fmla="*/ 212 w 355"/>
                <a:gd name="T75" fmla="*/ 246 h 320"/>
                <a:gd name="T76" fmla="*/ 99 w 355"/>
                <a:gd name="T77" fmla="*/ 204 h 320"/>
                <a:gd name="T78" fmla="*/ 19 w 355"/>
                <a:gd name="T79" fmla="*/ 283 h 320"/>
                <a:gd name="T80" fmla="*/ 244 w 355"/>
                <a:gd name="T81" fmla="*/ 281 h 320"/>
                <a:gd name="T82" fmla="*/ 297 w 355"/>
                <a:gd name="T83" fmla="*/ 195 h 320"/>
                <a:gd name="T84" fmla="*/ 160 w 355"/>
                <a:gd name="T85" fmla="*/ 253 h 320"/>
                <a:gd name="T86" fmla="*/ 110 w 355"/>
                <a:gd name="T87" fmla="*/ 301 h 320"/>
                <a:gd name="T88" fmla="*/ 132 w 355"/>
                <a:gd name="T89" fmla="*/ 194 h 320"/>
                <a:gd name="T90" fmla="*/ 18 w 355"/>
                <a:gd name="T91" fmla="*/ 266 h 320"/>
                <a:gd name="T92" fmla="*/ 65 w 355"/>
                <a:gd name="T93" fmla="*/ 186 h 320"/>
                <a:gd name="T94" fmla="*/ 102 w 355"/>
                <a:gd name="T95" fmla="*/ 184 h 320"/>
                <a:gd name="T96" fmla="*/ 34 w 355"/>
                <a:gd name="T97" fmla="*/ 236 h 320"/>
                <a:gd name="T98" fmla="*/ 46 w 355"/>
                <a:gd name="T99" fmla="*/ 212 h 320"/>
                <a:gd name="T100" fmla="*/ 30 w 355"/>
                <a:gd name="T101" fmla="*/ 237 h 320"/>
                <a:gd name="T102" fmla="*/ 107 w 355"/>
                <a:gd name="T103" fmla="*/ 11 h 320"/>
                <a:gd name="T104" fmla="*/ 279 w 355"/>
                <a:gd name="T105" fmla="*/ 176 h 320"/>
                <a:gd name="T106" fmla="*/ 127 w 355"/>
                <a:gd name="T107" fmla="*/ 171 h 320"/>
                <a:gd name="T108" fmla="*/ 120 w 355"/>
                <a:gd name="T109" fmla="*/ 70 h 320"/>
                <a:gd name="T110" fmla="*/ 134 w 355"/>
                <a:gd name="T111" fmla="*/ 313 h 320"/>
                <a:gd name="T112" fmla="*/ 193 w 355"/>
                <a:gd name="T113" fmla="*/ 58 h 320"/>
                <a:gd name="T114" fmla="*/ 151 w 355"/>
                <a:gd name="T115"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320">
                  <a:moveTo>
                    <a:pt x="299" y="306"/>
                  </a:moveTo>
                  <a:cubicBezTo>
                    <a:pt x="299" y="306"/>
                    <a:pt x="310" y="295"/>
                    <a:pt x="313" y="292"/>
                  </a:cubicBezTo>
                  <a:cubicBezTo>
                    <a:pt x="316" y="289"/>
                    <a:pt x="319" y="285"/>
                    <a:pt x="323" y="282"/>
                  </a:cubicBezTo>
                  <a:cubicBezTo>
                    <a:pt x="317" y="289"/>
                    <a:pt x="311" y="296"/>
                    <a:pt x="304" y="302"/>
                  </a:cubicBezTo>
                  <a:cubicBezTo>
                    <a:pt x="301" y="305"/>
                    <a:pt x="299" y="306"/>
                    <a:pt x="299" y="306"/>
                  </a:cubicBezTo>
                  <a:moveTo>
                    <a:pt x="309" y="306"/>
                  </a:moveTo>
                  <a:cubicBezTo>
                    <a:pt x="310" y="306"/>
                    <a:pt x="310" y="306"/>
                    <a:pt x="310" y="306"/>
                  </a:cubicBezTo>
                  <a:cubicBezTo>
                    <a:pt x="310" y="305"/>
                    <a:pt x="310" y="305"/>
                    <a:pt x="310" y="305"/>
                  </a:cubicBezTo>
                  <a:cubicBezTo>
                    <a:pt x="311" y="304"/>
                    <a:pt x="311" y="304"/>
                    <a:pt x="311" y="304"/>
                  </a:cubicBezTo>
                  <a:cubicBezTo>
                    <a:pt x="318" y="298"/>
                    <a:pt x="325" y="291"/>
                    <a:pt x="331" y="284"/>
                  </a:cubicBezTo>
                  <a:cubicBezTo>
                    <a:pt x="333" y="282"/>
                    <a:pt x="337" y="276"/>
                    <a:pt x="338" y="276"/>
                  </a:cubicBezTo>
                  <a:cubicBezTo>
                    <a:pt x="339" y="276"/>
                    <a:pt x="338" y="278"/>
                    <a:pt x="336" y="283"/>
                  </a:cubicBezTo>
                  <a:cubicBezTo>
                    <a:pt x="332" y="291"/>
                    <a:pt x="325" y="298"/>
                    <a:pt x="318" y="303"/>
                  </a:cubicBezTo>
                  <a:cubicBezTo>
                    <a:pt x="317" y="303"/>
                    <a:pt x="317" y="303"/>
                    <a:pt x="317" y="303"/>
                  </a:cubicBezTo>
                  <a:cubicBezTo>
                    <a:pt x="315" y="304"/>
                    <a:pt x="312" y="305"/>
                    <a:pt x="309" y="306"/>
                  </a:cubicBezTo>
                  <a:moveTo>
                    <a:pt x="299" y="308"/>
                  </a:moveTo>
                  <a:cubicBezTo>
                    <a:pt x="311" y="299"/>
                    <a:pt x="323" y="288"/>
                    <a:pt x="331" y="274"/>
                  </a:cubicBezTo>
                  <a:cubicBezTo>
                    <a:pt x="332" y="273"/>
                    <a:pt x="332" y="273"/>
                    <a:pt x="333" y="272"/>
                  </a:cubicBezTo>
                  <a:cubicBezTo>
                    <a:pt x="335" y="270"/>
                    <a:pt x="336" y="269"/>
                    <a:pt x="336" y="269"/>
                  </a:cubicBezTo>
                  <a:cubicBezTo>
                    <a:pt x="336" y="269"/>
                    <a:pt x="335" y="270"/>
                    <a:pt x="334" y="272"/>
                  </a:cubicBezTo>
                  <a:cubicBezTo>
                    <a:pt x="332" y="276"/>
                    <a:pt x="329" y="280"/>
                    <a:pt x="327" y="283"/>
                  </a:cubicBezTo>
                  <a:cubicBezTo>
                    <a:pt x="321" y="292"/>
                    <a:pt x="313" y="300"/>
                    <a:pt x="305" y="307"/>
                  </a:cubicBezTo>
                  <a:cubicBezTo>
                    <a:pt x="303" y="308"/>
                    <a:pt x="301" y="308"/>
                    <a:pt x="299" y="308"/>
                  </a:cubicBezTo>
                  <a:moveTo>
                    <a:pt x="288" y="310"/>
                  </a:moveTo>
                  <a:cubicBezTo>
                    <a:pt x="302" y="298"/>
                    <a:pt x="314" y="284"/>
                    <a:pt x="327" y="271"/>
                  </a:cubicBezTo>
                  <a:cubicBezTo>
                    <a:pt x="327" y="271"/>
                    <a:pt x="332" y="264"/>
                    <a:pt x="333" y="264"/>
                  </a:cubicBezTo>
                  <a:cubicBezTo>
                    <a:pt x="334" y="264"/>
                    <a:pt x="333" y="265"/>
                    <a:pt x="333" y="266"/>
                  </a:cubicBezTo>
                  <a:cubicBezTo>
                    <a:pt x="332" y="269"/>
                    <a:pt x="330" y="271"/>
                    <a:pt x="329" y="273"/>
                  </a:cubicBezTo>
                  <a:cubicBezTo>
                    <a:pt x="317" y="284"/>
                    <a:pt x="306" y="296"/>
                    <a:pt x="295" y="308"/>
                  </a:cubicBezTo>
                  <a:cubicBezTo>
                    <a:pt x="295" y="309"/>
                    <a:pt x="295" y="309"/>
                    <a:pt x="295" y="309"/>
                  </a:cubicBezTo>
                  <a:cubicBezTo>
                    <a:pt x="293" y="309"/>
                    <a:pt x="291" y="310"/>
                    <a:pt x="288" y="310"/>
                  </a:cubicBezTo>
                  <a:moveTo>
                    <a:pt x="95" y="293"/>
                  </a:moveTo>
                  <a:cubicBezTo>
                    <a:pt x="96" y="293"/>
                    <a:pt x="97" y="292"/>
                    <a:pt x="98" y="291"/>
                  </a:cubicBezTo>
                  <a:cubicBezTo>
                    <a:pt x="108" y="281"/>
                    <a:pt x="119" y="272"/>
                    <a:pt x="130" y="262"/>
                  </a:cubicBezTo>
                  <a:cubicBezTo>
                    <a:pt x="133" y="260"/>
                    <a:pt x="135" y="259"/>
                    <a:pt x="137" y="257"/>
                  </a:cubicBezTo>
                  <a:cubicBezTo>
                    <a:pt x="127" y="266"/>
                    <a:pt x="117" y="276"/>
                    <a:pt x="106" y="285"/>
                  </a:cubicBezTo>
                  <a:cubicBezTo>
                    <a:pt x="103" y="288"/>
                    <a:pt x="99" y="291"/>
                    <a:pt x="95" y="293"/>
                  </a:cubicBezTo>
                  <a:moveTo>
                    <a:pt x="271" y="310"/>
                  </a:moveTo>
                  <a:cubicBezTo>
                    <a:pt x="272" y="310"/>
                    <a:pt x="273" y="309"/>
                    <a:pt x="274" y="307"/>
                  </a:cubicBezTo>
                  <a:cubicBezTo>
                    <a:pt x="278" y="304"/>
                    <a:pt x="281" y="301"/>
                    <a:pt x="284" y="298"/>
                  </a:cubicBezTo>
                  <a:cubicBezTo>
                    <a:pt x="295" y="287"/>
                    <a:pt x="304" y="276"/>
                    <a:pt x="315" y="265"/>
                  </a:cubicBezTo>
                  <a:cubicBezTo>
                    <a:pt x="317" y="264"/>
                    <a:pt x="327" y="254"/>
                    <a:pt x="329" y="254"/>
                  </a:cubicBezTo>
                  <a:cubicBezTo>
                    <a:pt x="329" y="254"/>
                    <a:pt x="329" y="254"/>
                    <a:pt x="327" y="257"/>
                  </a:cubicBezTo>
                  <a:cubicBezTo>
                    <a:pt x="323" y="264"/>
                    <a:pt x="317" y="270"/>
                    <a:pt x="311" y="275"/>
                  </a:cubicBezTo>
                  <a:cubicBezTo>
                    <a:pt x="301" y="286"/>
                    <a:pt x="294" y="299"/>
                    <a:pt x="285" y="310"/>
                  </a:cubicBezTo>
                  <a:cubicBezTo>
                    <a:pt x="279" y="311"/>
                    <a:pt x="274" y="311"/>
                    <a:pt x="269" y="311"/>
                  </a:cubicBezTo>
                  <a:cubicBezTo>
                    <a:pt x="270" y="311"/>
                    <a:pt x="270" y="310"/>
                    <a:pt x="271" y="310"/>
                  </a:cubicBezTo>
                  <a:cubicBezTo>
                    <a:pt x="271" y="310"/>
                    <a:pt x="271" y="310"/>
                    <a:pt x="271" y="310"/>
                  </a:cubicBezTo>
                  <a:moveTo>
                    <a:pt x="263" y="311"/>
                  </a:moveTo>
                  <a:cubicBezTo>
                    <a:pt x="257" y="311"/>
                    <a:pt x="251" y="311"/>
                    <a:pt x="247" y="311"/>
                  </a:cubicBezTo>
                  <a:cubicBezTo>
                    <a:pt x="243" y="311"/>
                    <a:pt x="239" y="310"/>
                    <a:pt x="236" y="310"/>
                  </a:cubicBezTo>
                  <a:cubicBezTo>
                    <a:pt x="236" y="310"/>
                    <a:pt x="237" y="309"/>
                    <a:pt x="237" y="309"/>
                  </a:cubicBezTo>
                  <a:cubicBezTo>
                    <a:pt x="244" y="301"/>
                    <a:pt x="251" y="293"/>
                    <a:pt x="259" y="286"/>
                  </a:cubicBezTo>
                  <a:cubicBezTo>
                    <a:pt x="273" y="272"/>
                    <a:pt x="289" y="259"/>
                    <a:pt x="303" y="244"/>
                  </a:cubicBezTo>
                  <a:cubicBezTo>
                    <a:pt x="306" y="241"/>
                    <a:pt x="309" y="237"/>
                    <a:pt x="313" y="234"/>
                  </a:cubicBezTo>
                  <a:cubicBezTo>
                    <a:pt x="314" y="233"/>
                    <a:pt x="318" y="229"/>
                    <a:pt x="319" y="229"/>
                  </a:cubicBezTo>
                  <a:cubicBezTo>
                    <a:pt x="319" y="229"/>
                    <a:pt x="318" y="230"/>
                    <a:pt x="316" y="233"/>
                  </a:cubicBezTo>
                  <a:cubicBezTo>
                    <a:pt x="310" y="242"/>
                    <a:pt x="303" y="251"/>
                    <a:pt x="296" y="259"/>
                  </a:cubicBezTo>
                  <a:cubicBezTo>
                    <a:pt x="283" y="275"/>
                    <a:pt x="268" y="290"/>
                    <a:pt x="255" y="306"/>
                  </a:cubicBezTo>
                  <a:cubicBezTo>
                    <a:pt x="254" y="306"/>
                    <a:pt x="255" y="307"/>
                    <a:pt x="255" y="307"/>
                  </a:cubicBezTo>
                  <a:cubicBezTo>
                    <a:pt x="255" y="307"/>
                    <a:pt x="256" y="307"/>
                    <a:pt x="256" y="307"/>
                  </a:cubicBezTo>
                  <a:cubicBezTo>
                    <a:pt x="278" y="290"/>
                    <a:pt x="297" y="269"/>
                    <a:pt x="317" y="249"/>
                  </a:cubicBezTo>
                  <a:cubicBezTo>
                    <a:pt x="320" y="247"/>
                    <a:pt x="325" y="243"/>
                    <a:pt x="326" y="240"/>
                  </a:cubicBezTo>
                  <a:cubicBezTo>
                    <a:pt x="322" y="248"/>
                    <a:pt x="316" y="255"/>
                    <a:pt x="310" y="261"/>
                  </a:cubicBezTo>
                  <a:cubicBezTo>
                    <a:pt x="300" y="273"/>
                    <a:pt x="291" y="285"/>
                    <a:pt x="281" y="297"/>
                  </a:cubicBezTo>
                  <a:cubicBezTo>
                    <a:pt x="280" y="298"/>
                    <a:pt x="279" y="300"/>
                    <a:pt x="278" y="301"/>
                  </a:cubicBezTo>
                  <a:cubicBezTo>
                    <a:pt x="274" y="304"/>
                    <a:pt x="270" y="308"/>
                    <a:pt x="266" y="311"/>
                  </a:cubicBezTo>
                  <a:cubicBezTo>
                    <a:pt x="266" y="311"/>
                    <a:pt x="266" y="311"/>
                    <a:pt x="266" y="311"/>
                  </a:cubicBezTo>
                  <a:cubicBezTo>
                    <a:pt x="265" y="311"/>
                    <a:pt x="264" y="311"/>
                    <a:pt x="263" y="311"/>
                  </a:cubicBezTo>
                  <a:moveTo>
                    <a:pt x="233" y="310"/>
                  </a:moveTo>
                  <a:cubicBezTo>
                    <a:pt x="222" y="309"/>
                    <a:pt x="211" y="309"/>
                    <a:pt x="199" y="308"/>
                  </a:cubicBezTo>
                  <a:cubicBezTo>
                    <a:pt x="211" y="295"/>
                    <a:pt x="224" y="282"/>
                    <a:pt x="236" y="268"/>
                  </a:cubicBezTo>
                  <a:cubicBezTo>
                    <a:pt x="252" y="252"/>
                    <a:pt x="269" y="237"/>
                    <a:pt x="287" y="223"/>
                  </a:cubicBezTo>
                  <a:cubicBezTo>
                    <a:pt x="291" y="220"/>
                    <a:pt x="294" y="217"/>
                    <a:pt x="298" y="215"/>
                  </a:cubicBezTo>
                  <a:cubicBezTo>
                    <a:pt x="301" y="213"/>
                    <a:pt x="302" y="212"/>
                    <a:pt x="302" y="212"/>
                  </a:cubicBezTo>
                  <a:cubicBezTo>
                    <a:pt x="303" y="212"/>
                    <a:pt x="296" y="218"/>
                    <a:pt x="294" y="220"/>
                  </a:cubicBezTo>
                  <a:cubicBezTo>
                    <a:pt x="284" y="230"/>
                    <a:pt x="275" y="240"/>
                    <a:pt x="265" y="251"/>
                  </a:cubicBezTo>
                  <a:cubicBezTo>
                    <a:pt x="258" y="259"/>
                    <a:pt x="251" y="267"/>
                    <a:pt x="245" y="275"/>
                  </a:cubicBezTo>
                  <a:cubicBezTo>
                    <a:pt x="237" y="287"/>
                    <a:pt x="226" y="295"/>
                    <a:pt x="217" y="306"/>
                  </a:cubicBezTo>
                  <a:cubicBezTo>
                    <a:pt x="216" y="306"/>
                    <a:pt x="217" y="307"/>
                    <a:pt x="218" y="307"/>
                  </a:cubicBezTo>
                  <a:cubicBezTo>
                    <a:pt x="218" y="307"/>
                    <a:pt x="218" y="307"/>
                    <a:pt x="218" y="307"/>
                  </a:cubicBezTo>
                  <a:cubicBezTo>
                    <a:pt x="246" y="287"/>
                    <a:pt x="268" y="258"/>
                    <a:pt x="293" y="233"/>
                  </a:cubicBezTo>
                  <a:cubicBezTo>
                    <a:pt x="299" y="227"/>
                    <a:pt x="305" y="221"/>
                    <a:pt x="311" y="215"/>
                  </a:cubicBezTo>
                  <a:cubicBezTo>
                    <a:pt x="304" y="222"/>
                    <a:pt x="298" y="230"/>
                    <a:pt x="292" y="237"/>
                  </a:cubicBezTo>
                  <a:cubicBezTo>
                    <a:pt x="278" y="254"/>
                    <a:pt x="265" y="272"/>
                    <a:pt x="252" y="288"/>
                  </a:cubicBezTo>
                  <a:cubicBezTo>
                    <a:pt x="249" y="292"/>
                    <a:pt x="245" y="296"/>
                    <a:pt x="242" y="300"/>
                  </a:cubicBezTo>
                  <a:cubicBezTo>
                    <a:pt x="241" y="301"/>
                    <a:pt x="240" y="302"/>
                    <a:pt x="239" y="304"/>
                  </a:cubicBezTo>
                  <a:cubicBezTo>
                    <a:pt x="236" y="305"/>
                    <a:pt x="235" y="306"/>
                    <a:pt x="236" y="307"/>
                  </a:cubicBezTo>
                  <a:cubicBezTo>
                    <a:pt x="235" y="308"/>
                    <a:pt x="234" y="309"/>
                    <a:pt x="233" y="310"/>
                  </a:cubicBezTo>
                  <a:moveTo>
                    <a:pt x="28" y="295"/>
                  </a:moveTo>
                  <a:cubicBezTo>
                    <a:pt x="24" y="292"/>
                    <a:pt x="22" y="289"/>
                    <a:pt x="20" y="286"/>
                  </a:cubicBezTo>
                  <a:cubicBezTo>
                    <a:pt x="40" y="270"/>
                    <a:pt x="60" y="255"/>
                    <a:pt x="81" y="239"/>
                  </a:cubicBezTo>
                  <a:cubicBezTo>
                    <a:pt x="90" y="231"/>
                    <a:pt x="100" y="224"/>
                    <a:pt x="109" y="216"/>
                  </a:cubicBezTo>
                  <a:cubicBezTo>
                    <a:pt x="111" y="215"/>
                    <a:pt x="113" y="214"/>
                    <a:pt x="114" y="212"/>
                  </a:cubicBezTo>
                  <a:cubicBezTo>
                    <a:pt x="102" y="225"/>
                    <a:pt x="89" y="237"/>
                    <a:pt x="76" y="249"/>
                  </a:cubicBezTo>
                  <a:cubicBezTo>
                    <a:pt x="60" y="264"/>
                    <a:pt x="41" y="277"/>
                    <a:pt x="28" y="295"/>
                  </a:cubicBezTo>
                  <a:moveTo>
                    <a:pt x="257" y="285"/>
                  </a:moveTo>
                  <a:cubicBezTo>
                    <a:pt x="277" y="260"/>
                    <a:pt x="295" y="235"/>
                    <a:pt x="316" y="212"/>
                  </a:cubicBezTo>
                  <a:cubicBezTo>
                    <a:pt x="316" y="212"/>
                    <a:pt x="316" y="212"/>
                    <a:pt x="316" y="212"/>
                  </a:cubicBezTo>
                  <a:cubicBezTo>
                    <a:pt x="330" y="228"/>
                    <a:pt x="340" y="246"/>
                    <a:pt x="342" y="265"/>
                  </a:cubicBezTo>
                  <a:cubicBezTo>
                    <a:pt x="343" y="280"/>
                    <a:pt x="337" y="290"/>
                    <a:pt x="328" y="297"/>
                  </a:cubicBezTo>
                  <a:cubicBezTo>
                    <a:pt x="335" y="291"/>
                    <a:pt x="340" y="282"/>
                    <a:pt x="342" y="273"/>
                  </a:cubicBezTo>
                  <a:cubicBezTo>
                    <a:pt x="342" y="272"/>
                    <a:pt x="341" y="272"/>
                    <a:pt x="341" y="272"/>
                  </a:cubicBezTo>
                  <a:cubicBezTo>
                    <a:pt x="340" y="272"/>
                    <a:pt x="340" y="272"/>
                    <a:pt x="340" y="272"/>
                  </a:cubicBezTo>
                  <a:cubicBezTo>
                    <a:pt x="336" y="275"/>
                    <a:pt x="333" y="279"/>
                    <a:pt x="330" y="282"/>
                  </a:cubicBezTo>
                  <a:cubicBezTo>
                    <a:pt x="334" y="277"/>
                    <a:pt x="337" y="271"/>
                    <a:pt x="340" y="265"/>
                  </a:cubicBezTo>
                  <a:cubicBezTo>
                    <a:pt x="340" y="264"/>
                    <a:pt x="340" y="263"/>
                    <a:pt x="339" y="263"/>
                  </a:cubicBezTo>
                  <a:cubicBezTo>
                    <a:pt x="339" y="263"/>
                    <a:pt x="339" y="263"/>
                    <a:pt x="338" y="264"/>
                  </a:cubicBezTo>
                  <a:cubicBezTo>
                    <a:pt x="337" y="265"/>
                    <a:pt x="336" y="266"/>
                    <a:pt x="334" y="268"/>
                  </a:cubicBezTo>
                  <a:cubicBezTo>
                    <a:pt x="335" y="265"/>
                    <a:pt x="336" y="263"/>
                    <a:pt x="337" y="261"/>
                  </a:cubicBezTo>
                  <a:cubicBezTo>
                    <a:pt x="338" y="260"/>
                    <a:pt x="337" y="259"/>
                    <a:pt x="336" y="259"/>
                  </a:cubicBezTo>
                  <a:cubicBezTo>
                    <a:pt x="336" y="259"/>
                    <a:pt x="336" y="259"/>
                    <a:pt x="336" y="260"/>
                  </a:cubicBezTo>
                  <a:cubicBezTo>
                    <a:pt x="326" y="268"/>
                    <a:pt x="317" y="278"/>
                    <a:pt x="309" y="287"/>
                  </a:cubicBezTo>
                  <a:cubicBezTo>
                    <a:pt x="304" y="292"/>
                    <a:pt x="299" y="297"/>
                    <a:pt x="295" y="301"/>
                  </a:cubicBezTo>
                  <a:cubicBezTo>
                    <a:pt x="294" y="302"/>
                    <a:pt x="293" y="304"/>
                    <a:pt x="291" y="305"/>
                  </a:cubicBezTo>
                  <a:cubicBezTo>
                    <a:pt x="299" y="296"/>
                    <a:pt x="305" y="286"/>
                    <a:pt x="313" y="277"/>
                  </a:cubicBezTo>
                  <a:cubicBezTo>
                    <a:pt x="320" y="269"/>
                    <a:pt x="328" y="261"/>
                    <a:pt x="333" y="251"/>
                  </a:cubicBezTo>
                  <a:cubicBezTo>
                    <a:pt x="333" y="250"/>
                    <a:pt x="333" y="249"/>
                    <a:pt x="332" y="249"/>
                  </a:cubicBezTo>
                  <a:cubicBezTo>
                    <a:pt x="332" y="249"/>
                    <a:pt x="332" y="249"/>
                    <a:pt x="332" y="250"/>
                  </a:cubicBezTo>
                  <a:cubicBezTo>
                    <a:pt x="318" y="259"/>
                    <a:pt x="306" y="272"/>
                    <a:pt x="294" y="284"/>
                  </a:cubicBezTo>
                  <a:cubicBezTo>
                    <a:pt x="295" y="283"/>
                    <a:pt x="296" y="282"/>
                    <a:pt x="297" y="281"/>
                  </a:cubicBezTo>
                  <a:cubicBezTo>
                    <a:pt x="307" y="266"/>
                    <a:pt x="321" y="253"/>
                    <a:pt x="330" y="237"/>
                  </a:cubicBezTo>
                  <a:cubicBezTo>
                    <a:pt x="331" y="236"/>
                    <a:pt x="330" y="235"/>
                    <a:pt x="329" y="235"/>
                  </a:cubicBezTo>
                  <a:cubicBezTo>
                    <a:pt x="329" y="235"/>
                    <a:pt x="329" y="236"/>
                    <a:pt x="329" y="236"/>
                  </a:cubicBezTo>
                  <a:cubicBezTo>
                    <a:pt x="317" y="246"/>
                    <a:pt x="306" y="257"/>
                    <a:pt x="295" y="268"/>
                  </a:cubicBezTo>
                  <a:cubicBezTo>
                    <a:pt x="284" y="280"/>
                    <a:pt x="270" y="291"/>
                    <a:pt x="259" y="304"/>
                  </a:cubicBezTo>
                  <a:cubicBezTo>
                    <a:pt x="282" y="279"/>
                    <a:pt x="305" y="254"/>
                    <a:pt x="323" y="226"/>
                  </a:cubicBezTo>
                  <a:cubicBezTo>
                    <a:pt x="324" y="225"/>
                    <a:pt x="323" y="224"/>
                    <a:pt x="322" y="224"/>
                  </a:cubicBezTo>
                  <a:cubicBezTo>
                    <a:pt x="322" y="224"/>
                    <a:pt x="322" y="224"/>
                    <a:pt x="322" y="224"/>
                  </a:cubicBezTo>
                  <a:cubicBezTo>
                    <a:pt x="306" y="235"/>
                    <a:pt x="294" y="250"/>
                    <a:pt x="281" y="263"/>
                  </a:cubicBezTo>
                  <a:cubicBezTo>
                    <a:pt x="273" y="270"/>
                    <a:pt x="265" y="277"/>
                    <a:pt x="257" y="285"/>
                  </a:cubicBezTo>
                  <a:moveTo>
                    <a:pt x="41" y="302"/>
                  </a:moveTo>
                  <a:cubicBezTo>
                    <a:pt x="38" y="300"/>
                    <a:pt x="35" y="299"/>
                    <a:pt x="32" y="297"/>
                  </a:cubicBezTo>
                  <a:cubicBezTo>
                    <a:pt x="31" y="297"/>
                    <a:pt x="31" y="297"/>
                    <a:pt x="30" y="296"/>
                  </a:cubicBezTo>
                  <a:cubicBezTo>
                    <a:pt x="68" y="271"/>
                    <a:pt x="98" y="236"/>
                    <a:pt x="138" y="213"/>
                  </a:cubicBezTo>
                  <a:cubicBezTo>
                    <a:pt x="138" y="213"/>
                    <a:pt x="145" y="208"/>
                    <a:pt x="145" y="208"/>
                  </a:cubicBezTo>
                  <a:cubicBezTo>
                    <a:pt x="145" y="208"/>
                    <a:pt x="145" y="208"/>
                    <a:pt x="145" y="208"/>
                  </a:cubicBezTo>
                  <a:cubicBezTo>
                    <a:pt x="140" y="213"/>
                    <a:pt x="135" y="218"/>
                    <a:pt x="130" y="222"/>
                  </a:cubicBezTo>
                  <a:cubicBezTo>
                    <a:pt x="121" y="231"/>
                    <a:pt x="111" y="241"/>
                    <a:pt x="101" y="249"/>
                  </a:cubicBezTo>
                  <a:cubicBezTo>
                    <a:pt x="81" y="266"/>
                    <a:pt x="59" y="282"/>
                    <a:pt x="41" y="301"/>
                  </a:cubicBezTo>
                  <a:cubicBezTo>
                    <a:pt x="41" y="302"/>
                    <a:pt x="41" y="302"/>
                    <a:pt x="41" y="302"/>
                  </a:cubicBezTo>
                  <a:moveTo>
                    <a:pt x="45" y="300"/>
                  </a:moveTo>
                  <a:cubicBezTo>
                    <a:pt x="45" y="300"/>
                    <a:pt x="48" y="297"/>
                    <a:pt x="49" y="296"/>
                  </a:cubicBezTo>
                  <a:cubicBezTo>
                    <a:pt x="54" y="291"/>
                    <a:pt x="59" y="286"/>
                    <a:pt x="64" y="282"/>
                  </a:cubicBezTo>
                  <a:cubicBezTo>
                    <a:pt x="74" y="273"/>
                    <a:pt x="85" y="265"/>
                    <a:pt x="95" y="257"/>
                  </a:cubicBezTo>
                  <a:cubicBezTo>
                    <a:pt x="115" y="241"/>
                    <a:pt x="132" y="223"/>
                    <a:pt x="150" y="207"/>
                  </a:cubicBezTo>
                  <a:cubicBezTo>
                    <a:pt x="150" y="206"/>
                    <a:pt x="150" y="206"/>
                    <a:pt x="150" y="206"/>
                  </a:cubicBezTo>
                  <a:cubicBezTo>
                    <a:pt x="156" y="210"/>
                    <a:pt x="162" y="213"/>
                    <a:pt x="170" y="213"/>
                  </a:cubicBezTo>
                  <a:cubicBezTo>
                    <a:pt x="171" y="213"/>
                    <a:pt x="173" y="213"/>
                    <a:pt x="175" y="213"/>
                  </a:cubicBezTo>
                  <a:cubicBezTo>
                    <a:pt x="161" y="223"/>
                    <a:pt x="148" y="232"/>
                    <a:pt x="135" y="243"/>
                  </a:cubicBezTo>
                  <a:cubicBezTo>
                    <a:pt x="117" y="260"/>
                    <a:pt x="98" y="276"/>
                    <a:pt x="80" y="292"/>
                  </a:cubicBezTo>
                  <a:cubicBezTo>
                    <a:pt x="79" y="293"/>
                    <a:pt x="71" y="301"/>
                    <a:pt x="70" y="301"/>
                  </a:cubicBezTo>
                  <a:cubicBezTo>
                    <a:pt x="70" y="301"/>
                    <a:pt x="70" y="301"/>
                    <a:pt x="71" y="301"/>
                  </a:cubicBezTo>
                  <a:cubicBezTo>
                    <a:pt x="75" y="295"/>
                    <a:pt x="79" y="291"/>
                    <a:pt x="84" y="286"/>
                  </a:cubicBezTo>
                  <a:cubicBezTo>
                    <a:pt x="93" y="277"/>
                    <a:pt x="103" y="269"/>
                    <a:pt x="112" y="260"/>
                  </a:cubicBezTo>
                  <a:cubicBezTo>
                    <a:pt x="121" y="252"/>
                    <a:pt x="128" y="243"/>
                    <a:pt x="136" y="236"/>
                  </a:cubicBezTo>
                  <a:cubicBezTo>
                    <a:pt x="144" y="228"/>
                    <a:pt x="152" y="221"/>
                    <a:pt x="157" y="212"/>
                  </a:cubicBezTo>
                  <a:cubicBezTo>
                    <a:pt x="157" y="211"/>
                    <a:pt x="157" y="210"/>
                    <a:pt x="156" y="210"/>
                  </a:cubicBezTo>
                  <a:cubicBezTo>
                    <a:pt x="156" y="210"/>
                    <a:pt x="156" y="210"/>
                    <a:pt x="156" y="210"/>
                  </a:cubicBezTo>
                  <a:cubicBezTo>
                    <a:pt x="137" y="222"/>
                    <a:pt x="122" y="236"/>
                    <a:pt x="106" y="250"/>
                  </a:cubicBezTo>
                  <a:cubicBezTo>
                    <a:pt x="97" y="257"/>
                    <a:pt x="88" y="263"/>
                    <a:pt x="80" y="270"/>
                  </a:cubicBezTo>
                  <a:cubicBezTo>
                    <a:pt x="69" y="278"/>
                    <a:pt x="60" y="289"/>
                    <a:pt x="49" y="297"/>
                  </a:cubicBezTo>
                  <a:cubicBezTo>
                    <a:pt x="46" y="299"/>
                    <a:pt x="45" y="300"/>
                    <a:pt x="45" y="300"/>
                  </a:cubicBezTo>
                  <a:moveTo>
                    <a:pt x="83" y="305"/>
                  </a:moveTo>
                  <a:cubicBezTo>
                    <a:pt x="84" y="305"/>
                    <a:pt x="84" y="305"/>
                    <a:pt x="84" y="304"/>
                  </a:cubicBezTo>
                  <a:cubicBezTo>
                    <a:pt x="85" y="303"/>
                    <a:pt x="87" y="302"/>
                    <a:pt x="88" y="301"/>
                  </a:cubicBezTo>
                  <a:cubicBezTo>
                    <a:pt x="89" y="301"/>
                    <a:pt x="89" y="301"/>
                    <a:pt x="89" y="301"/>
                  </a:cubicBezTo>
                  <a:cubicBezTo>
                    <a:pt x="109" y="286"/>
                    <a:pt x="128" y="270"/>
                    <a:pt x="145" y="253"/>
                  </a:cubicBezTo>
                  <a:cubicBezTo>
                    <a:pt x="157" y="242"/>
                    <a:pt x="168" y="230"/>
                    <a:pt x="181" y="220"/>
                  </a:cubicBezTo>
                  <a:cubicBezTo>
                    <a:pt x="189" y="214"/>
                    <a:pt x="196" y="208"/>
                    <a:pt x="203" y="201"/>
                  </a:cubicBezTo>
                  <a:cubicBezTo>
                    <a:pt x="202" y="202"/>
                    <a:pt x="201" y="204"/>
                    <a:pt x="199" y="205"/>
                  </a:cubicBezTo>
                  <a:cubicBezTo>
                    <a:pt x="189" y="217"/>
                    <a:pt x="180" y="229"/>
                    <a:pt x="169" y="241"/>
                  </a:cubicBezTo>
                  <a:cubicBezTo>
                    <a:pt x="149" y="264"/>
                    <a:pt x="125" y="282"/>
                    <a:pt x="104" y="304"/>
                  </a:cubicBezTo>
                  <a:cubicBezTo>
                    <a:pt x="103" y="305"/>
                    <a:pt x="103" y="305"/>
                    <a:pt x="104" y="305"/>
                  </a:cubicBezTo>
                  <a:cubicBezTo>
                    <a:pt x="94" y="306"/>
                    <a:pt x="85" y="307"/>
                    <a:pt x="75" y="307"/>
                  </a:cubicBezTo>
                  <a:cubicBezTo>
                    <a:pt x="64" y="307"/>
                    <a:pt x="54" y="306"/>
                    <a:pt x="43" y="302"/>
                  </a:cubicBezTo>
                  <a:cubicBezTo>
                    <a:pt x="62" y="294"/>
                    <a:pt x="76" y="275"/>
                    <a:pt x="92" y="263"/>
                  </a:cubicBezTo>
                  <a:cubicBezTo>
                    <a:pt x="110" y="250"/>
                    <a:pt x="127" y="234"/>
                    <a:pt x="145" y="220"/>
                  </a:cubicBezTo>
                  <a:cubicBezTo>
                    <a:pt x="146" y="219"/>
                    <a:pt x="153" y="216"/>
                    <a:pt x="153" y="214"/>
                  </a:cubicBezTo>
                  <a:cubicBezTo>
                    <a:pt x="150" y="221"/>
                    <a:pt x="143" y="226"/>
                    <a:pt x="138" y="231"/>
                  </a:cubicBezTo>
                  <a:cubicBezTo>
                    <a:pt x="130" y="239"/>
                    <a:pt x="122" y="247"/>
                    <a:pt x="114" y="255"/>
                  </a:cubicBezTo>
                  <a:cubicBezTo>
                    <a:pt x="98" y="271"/>
                    <a:pt x="81" y="285"/>
                    <a:pt x="66" y="303"/>
                  </a:cubicBezTo>
                  <a:cubicBezTo>
                    <a:pt x="65" y="304"/>
                    <a:pt x="66" y="305"/>
                    <a:pt x="67" y="305"/>
                  </a:cubicBezTo>
                  <a:cubicBezTo>
                    <a:pt x="67" y="305"/>
                    <a:pt x="67" y="305"/>
                    <a:pt x="67" y="304"/>
                  </a:cubicBezTo>
                  <a:cubicBezTo>
                    <a:pt x="85" y="293"/>
                    <a:pt x="101" y="276"/>
                    <a:pt x="117" y="262"/>
                  </a:cubicBezTo>
                  <a:cubicBezTo>
                    <a:pt x="137" y="245"/>
                    <a:pt x="158" y="228"/>
                    <a:pt x="179" y="212"/>
                  </a:cubicBezTo>
                  <a:cubicBezTo>
                    <a:pt x="180" y="212"/>
                    <a:pt x="180" y="212"/>
                    <a:pt x="180" y="212"/>
                  </a:cubicBezTo>
                  <a:cubicBezTo>
                    <a:pt x="176" y="215"/>
                    <a:pt x="173" y="218"/>
                    <a:pt x="170" y="222"/>
                  </a:cubicBezTo>
                  <a:cubicBezTo>
                    <a:pt x="160" y="231"/>
                    <a:pt x="150" y="241"/>
                    <a:pt x="140" y="250"/>
                  </a:cubicBezTo>
                  <a:cubicBezTo>
                    <a:pt x="121" y="268"/>
                    <a:pt x="101" y="284"/>
                    <a:pt x="83" y="303"/>
                  </a:cubicBezTo>
                  <a:cubicBezTo>
                    <a:pt x="82" y="303"/>
                    <a:pt x="83" y="305"/>
                    <a:pt x="83" y="305"/>
                  </a:cubicBezTo>
                  <a:moveTo>
                    <a:pt x="197" y="308"/>
                  </a:moveTo>
                  <a:cubicBezTo>
                    <a:pt x="189" y="307"/>
                    <a:pt x="182" y="307"/>
                    <a:pt x="175" y="306"/>
                  </a:cubicBezTo>
                  <a:cubicBezTo>
                    <a:pt x="192" y="294"/>
                    <a:pt x="206" y="278"/>
                    <a:pt x="222" y="264"/>
                  </a:cubicBezTo>
                  <a:cubicBezTo>
                    <a:pt x="240" y="248"/>
                    <a:pt x="257" y="231"/>
                    <a:pt x="276" y="215"/>
                  </a:cubicBezTo>
                  <a:cubicBezTo>
                    <a:pt x="279" y="211"/>
                    <a:pt x="283" y="208"/>
                    <a:pt x="286" y="205"/>
                  </a:cubicBezTo>
                  <a:cubicBezTo>
                    <a:pt x="289" y="203"/>
                    <a:pt x="291" y="201"/>
                    <a:pt x="293" y="199"/>
                  </a:cubicBezTo>
                  <a:cubicBezTo>
                    <a:pt x="291" y="202"/>
                    <a:pt x="289" y="204"/>
                    <a:pt x="287" y="207"/>
                  </a:cubicBezTo>
                  <a:cubicBezTo>
                    <a:pt x="280" y="216"/>
                    <a:pt x="271" y="223"/>
                    <a:pt x="264" y="231"/>
                  </a:cubicBezTo>
                  <a:cubicBezTo>
                    <a:pt x="250" y="247"/>
                    <a:pt x="237" y="262"/>
                    <a:pt x="224" y="277"/>
                  </a:cubicBezTo>
                  <a:cubicBezTo>
                    <a:pt x="215" y="287"/>
                    <a:pt x="206" y="297"/>
                    <a:pt x="197" y="308"/>
                  </a:cubicBezTo>
                  <a:moveTo>
                    <a:pt x="31" y="293"/>
                  </a:moveTo>
                  <a:cubicBezTo>
                    <a:pt x="30" y="293"/>
                    <a:pt x="39" y="285"/>
                    <a:pt x="40" y="283"/>
                  </a:cubicBezTo>
                  <a:cubicBezTo>
                    <a:pt x="44" y="279"/>
                    <a:pt x="49" y="275"/>
                    <a:pt x="53" y="272"/>
                  </a:cubicBezTo>
                  <a:cubicBezTo>
                    <a:pt x="63" y="264"/>
                    <a:pt x="72" y="255"/>
                    <a:pt x="81" y="247"/>
                  </a:cubicBezTo>
                  <a:cubicBezTo>
                    <a:pt x="101" y="230"/>
                    <a:pt x="118" y="211"/>
                    <a:pt x="137" y="193"/>
                  </a:cubicBezTo>
                  <a:cubicBezTo>
                    <a:pt x="140" y="198"/>
                    <a:pt x="144" y="202"/>
                    <a:pt x="148" y="205"/>
                  </a:cubicBezTo>
                  <a:cubicBezTo>
                    <a:pt x="105" y="227"/>
                    <a:pt x="73" y="263"/>
                    <a:pt x="34" y="291"/>
                  </a:cubicBezTo>
                  <a:cubicBezTo>
                    <a:pt x="32" y="292"/>
                    <a:pt x="31" y="293"/>
                    <a:pt x="31" y="293"/>
                  </a:cubicBezTo>
                  <a:moveTo>
                    <a:pt x="163" y="232"/>
                  </a:moveTo>
                  <a:cubicBezTo>
                    <a:pt x="170" y="225"/>
                    <a:pt x="177" y="217"/>
                    <a:pt x="185" y="210"/>
                  </a:cubicBezTo>
                  <a:cubicBezTo>
                    <a:pt x="195" y="205"/>
                    <a:pt x="202" y="195"/>
                    <a:pt x="211" y="189"/>
                  </a:cubicBezTo>
                  <a:cubicBezTo>
                    <a:pt x="207" y="194"/>
                    <a:pt x="202" y="199"/>
                    <a:pt x="197" y="204"/>
                  </a:cubicBezTo>
                  <a:cubicBezTo>
                    <a:pt x="188" y="212"/>
                    <a:pt x="178" y="219"/>
                    <a:pt x="169" y="227"/>
                  </a:cubicBezTo>
                  <a:cubicBezTo>
                    <a:pt x="167" y="229"/>
                    <a:pt x="165" y="230"/>
                    <a:pt x="163" y="232"/>
                  </a:cubicBezTo>
                  <a:moveTo>
                    <a:pt x="106" y="305"/>
                  </a:moveTo>
                  <a:cubicBezTo>
                    <a:pt x="115" y="301"/>
                    <a:pt x="121" y="294"/>
                    <a:pt x="128" y="286"/>
                  </a:cubicBezTo>
                  <a:cubicBezTo>
                    <a:pt x="137" y="276"/>
                    <a:pt x="149" y="268"/>
                    <a:pt x="159" y="258"/>
                  </a:cubicBezTo>
                  <a:cubicBezTo>
                    <a:pt x="180" y="240"/>
                    <a:pt x="200" y="219"/>
                    <a:pt x="221" y="199"/>
                  </a:cubicBezTo>
                  <a:cubicBezTo>
                    <a:pt x="224" y="197"/>
                    <a:pt x="233" y="191"/>
                    <a:pt x="234" y="188"/>
                  </a:cubicBezTo>
                  <a:cubicBezTo>
                    <a:pt x="231" y="196"/>
                    <a:pt x="224" y="202"/>
                    <a:pt x="218" y="208"/>
                  </a:cubicBezTo>
                  <a:cubicBezTo>
                    <a:pt x="208" y="218"/>
                    <a:pt x="201" y="228"/>
                    <a:pt x="193" y="239"/>
                  </a:cubicBezTo>
                  <a:cubicBezTo>
                    <a:pt x="185" y="250"/>
                    <a:pt x="174" y="258"/>
                    <a:pt x="165" y="268"/>
                  </a:cubicBezTo>
                  <a:cubicBezTo>
                    <a:pt x="155" y="280"/>
                    <a:pt x="145" y="293"/>
                    <a:pt x="132" y="303"/>
                  </a:cubicBezTo>
                  <a:cubicBezTo>
                    <a:pt x="131" y="303"/>
                    <a:pt x="131" y="304"/>
                    <a:pt x="132" y="305"/>
                  </a:cubicBezTo>
                  <a:cubicBezTo>
                    <a:pt x="132" y="305"/>
                    <a:pt x="131" y="305"/>
                    <a:pt x="131" y="305"/>
                  </a:cubicBezTo>
                  <a:cubicBezTo>
                    <a:pt x="126" y="305"/>
                    <a:pt x="120" y="305"/>
                    <a:pt x="115" y="305"/>
                  </a:cubicBezTo>
                  <a:cubicBezTo>
                    <a:pt x="112" y="305"/>
                    <a:pt x="109" y="305"/>
                    <a:pt x="106" y="305"/>
                  </a:cubicBezTo>
                  <a:moveTo>
                    <a:pt x="162" y="301"/>
                  </a:moveTo>
                  <a:cubicBezTo>
                    <a:pt x="163" y="301"/>
                    <a:pt x="164" y="299"/>
                    <a:pt x="165" y="296"/>
                  </a:cubicBezTo>
                  <a:cubicBezTo>
                    <a:pt x="181" y="277"/>
                    <a:pt x="200" y="261"/>
                    <a:pt x="219" y="245"/>
                  </a:cubicBezTo>
                  <a:cubicBezTo>
                    <a:pt x="241" y="225"/>
                    <a:pt x="262" y="205"/>
                    <a:pt x="284" y="186"/>
                  </a:cubicBezTo>
                  <a:cubicBezTo>
                    <a:pt x="276" y="192"/>
                    <a:pt x="266" y="206"/>
                    <a:pt x="257" y="215"/>
                  </a:cubicBezTo>
                  <a:cubicBezTo>
                    <a:pt x="248" y="225"/>
                    <a:pt x="239" y="236"/>
                    <a:pt x="229" y="247"/>
                  </a:cubicBezTo>
                  <a:cubicBezTo>
                    <a:pt x="219" y="258"/>
                    <a:pt x="210" y="268"/>
                    <a:pt x="200" y="280"/>
                  </a:cubicBezTo>
                  <a:cubicBezTo>
                    <a:pt x="192" y="290"/>
                    <a:pt x="182" y="297"/>
                    <a:pt x="172" y="306"/>
                  </a:cubicBezTo>
                  <a:cubicBezTo>
                    <a:pt x="172" y="306"/>
                    <a:pt x="172" y="306"/>
                    <a:pt x="172" y="306"/>
                  </a:cubicBezTo>
                  <a:cubicBezTo>
                    <a:pt x="159" y="305"/>
                    <a:pt x="146" y="305"/>
                    <a:pt x="133" y="305"/>
                  </a:cubicBezTo>
                  <a:cubicBezTo>
                    <a:pt x="133" y="304"/>
                    <a:pt x="133" y="304"/>
                    <a:pt x="133" y="304"/>
                  </a:cubicBezTo>
                  <a:cubicBezTo>
                    <a:pt x="143" y="299"/>
                    <a:pt x="150" y="291"/>
                    <a:pt x="158" y="282"/>
                  </a:cubicBezTo>
                  <a:cubicBezTo>
                    <a:pt x="168" y="272"/>
                    <a:pt x="179" y="262"/>
                    <a:pt x="189" y="253"/>
                  </a:cubicBezTo>
                  <a:cubicBezTo>
                    <a:pt x="211" y="233"/>
                    <a:pt x="233" y="214"/>
                    <a:pt x="254" y="193"/>
                  </a:cubicBezTo>
                  <a:cubicBezTo>
                    <a:pt x="247" y="200"/>
                    <a:pt x="239" y="214"/>
                    <a:pt x="232" y="223"/>
                  </a:cubicBezTo>
                  <a:cubicBezTo>
                    <a:pt x="223" y="232"/>
                    <a:pt x="214" y="241"/>
                    <a:pt x="205" y="250"/>
                  </a:cubicBezTo>
                  <a:cubicBezTo>
                    <a:pt x="188" y="267"/>
                    <a:pt x="171" y="283"/>
                    <a:pt x="157" y="303"/>
                  </a:cubicBezTo>
                  <a:cubicBezTo>
                    <a:pt x="156" y="304"/>
                    <a:pt x="157" y="305"/>
                    <a:pt x="158" y="305"/>
                  </a:cubicBezTo>
                  <a:cubicBezTo>
                    <a:pt x="158" y="305"/>
                    <a:pt x="158" y="305"/>
                    <a:pt x="158" y="304"/>
                  </a:cubicBezTo>
                  <a:cubicBezTo>
                    <a:pt x="159" y="303"/>
                    <a:pt x="160" y="302"/>
                    <a:pt x="161" y="301"/>
                  </a:cubicBezTo>
                  <a:cubicBezTo>
                    <a:pt x="161" y="301"/>
                    <a:pt x="161" y="301"/>
                    <a:pt x="162" y="301"/>
                  </a:cubicBezTo>
                  <a:moveTo>
                    <a:pt x="162" y="275"/>
                  </a:moveTo>
                  <a:cubicBezTo>
                    <a:pt x="163" y="275"/>
                    <a:pt x="163" y="274"/>
                    <a:pt x="164" y="273"/>
                  </a:cubicBezTo>
                  <a:cubicBezTo>
                    <a:pt x="173" y="263"/>
                    <a:pt x="183" y="254"/>
                    <a:pt x="192" y="244"/>
                  </a:cubicBezTo>
                  <a:cubicBezTo>
                    <a:pt x="200" y="234"/>
                    <a:pt x="207" y="222"/>
                    <a:pt x="216" y="213"/>
                  </a:cubicBezTo>
                  <a:cubicBezTo>
                    <a:pt x="224" y="204"/>
                    <a:pt x="233" y="196"/>
                    <a:pt x="238" y="185"/>
                  </a:cubicBezTo>
                  <a:cubicBezTo>
                    <a:pt x="238" y="185"/>
                    <a:pt x="238" y="185"/>
                    <a:pt x="238" y="185"/>
                  </a:cubicBezTo>
                  <a:cubicBezTo>
                    <a:pt x="243" y="187"/>
                    <a:pt x="248" y="190"/>
                    <a:pt x="252" y="192"/>
                  </a:cubicBezTo>
                  <a:cubicBezTo>
                    <a:pt x="243" y="200"/>
                    <a:pt x="235" y="210"/>
                    <a:pt x="225" y="218"/>
                  </a:cubicBezTo>
                  <a:cubicBezTo>
                    <a:pt x="213" y="227"/>
                    <a:pt x="203" y="238"/>
                    <a:pt x="191" y="248"/>
                  </a:cubicBezTo>
                  <a:cubicBezTo>
                    <a:pt x="181" y="257"/>
                    <a:pt x="171" y="266"/>
                    <a:pt x="162" y="275"/>
                  </a:cubicBezTo>
                  <a:moveTo>
                    <a:pt x="261" y="193"/>
                  </a:moveTo>
                  <a:cubicBezTo>
                    <a:pt x="264" y="193"/>
                    <a:pt x="267" y="193"/>
                    <a:pt x="269" y="192"/>
                  </a:cubicBezTo>
                  <a:cubicBezTo>
                    <a:pt x="272" y="191"/>
                    <a:pt x="278" y="185"/>
                    <a:pt x="282" y="185"/>
                  </a:cubicBezTo>
                  <a:cubicBezTo>
                    <a:pt x="282" y="185"/>
                    <a:pt x="282" y="185"/>
                    <a:pt x="283" y="185"/>
                  </a:cubicBezTo>
                  <a:cubicBezTo>
                    <a:pt x="261" y="202"/>
                    <a:pt x="242" y="221"/>
                    <a:pt x="221" y="240"/>
                  </a:cubicBezTo>
                  <a:cubicBezTo>
                    <a:pt x="210" y="250"/>
                    <a:pt x="199" y="260"/>
                    <a:pt x="188" y="270"/>
                  </a:cubicBezTo>
                  <a:cubicBezTo>
                    <a:pt x="196" y="262"/>
                    <a:pt x="204" y="254"/>
                    <a:pt x="212" y="246"/>
                  </a:cubicBezTo>
                  <a:cubicBezTo>
                    <a:pt x="229" y="229"/>
                    <a:pt x="244" y="213"/>
                    <a:pt x="256" y="193"/>
                  </a:cubicBezTo>
                  <a:cubicBezTo>
                    <a:pt x="257" y="193"/>
                    <a:pt x="258" y="193"/>
                    <a:pt x="259" y="193"/>
                  </a:cubicBezTo>
                  <a:cubicBezTo>
                    <a:pt x="260" y="193"/>
                    <a:pt x="260" y="193"/>
                    <a:pt x="261" y="193"/>
                  </a:cubicBezTo>
                  <a:moveTo>
                    <a:pt x="19" y="283"/>
                  </a:moveTo>
                  <a:cubicBezTo>
                    <a:pt x="17" y="279"/>
                    <a:pt x="17" y="273"/>
                    <a:pt x="18" y="268"/>
                  </a:cubicBezTo>
                  <a:cubicBezTo>
                    <a:pt x="36" y="258"/>
                    <a:pt x="50" y="243"/>
                    <a:pt x="65" y="230"/>
                  </a:cubicBezTo>
                  <a:cubicBezTo>
                    <a:pt x="76" y="220"/>
                    <a:pt x="88" y="212"/>
                    <a:pt x="99" y="204"/>
                  </a:cubicBezTo>
                  <a:cubicBezTo>
                    <a:pt x="105" y="199"/>
                    <a:pt x="111" y="195"/>
                    <a:pt x="116" y="191"/>
                  </a:cubicBezTo>
                  <a:cubicBezTo>
                    <a:pt x="119" y="189"/>
                    <a:pt x="122" y="187"/>
                    <a:pt x="125" y="185"/>
                  </a:cubicBezTo>
                  <a:cubicBezTo>
                    <a:pt x="125" y="184"/>
                    <a:pt x="125" y="184"/>
                    <a:pt x="125" y="184"/>
                  </a:cubicBezTo>
                  <a:cubicBezTo>
                    <a:pt x="125" y="184"/>
                    <a:pt x="124" y="187"/>
                    <a:pt x="122" y="189"/>
                  </a:cubicBezTo>
                  <a:cubicBezTo>
                    <a:pt x="120" y="191"/>
                    <a:pt x="117" y="194"/>
                    <a:pt x="117" y="194"/>
                  </a:cubicBezTo>
                  <a:cubicBezTo>
                    <a:pt x="117" y="194"/>
                    <a:pt x="117" y="193"/>
                    <a:pt x="118" y="193"/>
                  </a:cubicBezTo>
                  <a:cubicBezTo>
                    <a:pt x="89" y="228"/>
                    <a:pt x="47" y="248"/>
                    <a:pt x="19" y="283"/>
                  </a:cubicBezTo>
                  <a:moveTo>
                    <a:pt x="207" y="275"/>
                  </a:moveTo>
                  <a:cubicBezTo>
                    <a:pt x="207" y="275"/>
                    <a:pt x="207" y="274"/>
                    <a:pt x="208" y="274"/>
                  </a:cubicBezTo>
                  <a:cubicBezTo>
                    <a:pt x="217" y="262"/>
                    <a:pt x="227" y="252"/>
                    <a:pt x="237" y="241"/>
                  </a:cubicBezTo>
                  <a:cubicBezTo>
                    <a:pt x="253" y="223"/>
                    <a:pt x="274" y="205"/>
                    <a:pt x="287" y="185"/>
                  </a:cubicBezTo>
                  <a:cubicBezTo>
                    <a:pt x="288" y="184"/>
                    <a:pt x="288" y="184"/>
                    <a:pt x="288" y="184"/>
                  </a:cubicBezTo>
                  <a:cubicBezTo>
                    <a:pt x="297" y="192"/>
                    <a:pt x="306" y="201"/>
                    <a:pt x="315" y="210"/>
                  </a:cubicBezTo>
                  <a:cubicBezTo>
                    <a:pt x="288" y="230"/>
                    <a:pt x="267" y="257"/>
                    <a:pt x="244" y="281"/>
                  </a:cubicBezTo>
                  <a:cubicBezTo>
                    <a:pt x="248" y="276"/>
                    <a:pt x="252" y="269"/>
                    <a:pt x="257" y="264"/>
                  </a:cubicBezTo>
                  <a:cubicBezTo>
                    <a:pt x="273" y="245"/>
                    <a:pt x="290" y="227"/>
                    <a:pt x="306" y="209"/>
                  </a:cubicBezTo>
                  <a:cubicBezTo>
                    <a:pt x="307" y="209"/>
                    <a:pt x="306" y="207"/>
                    <a:pt x="306" y="207"/>
                  </a:cubicBezTo>
                  <a:cubicBezTo>
                    <a:pt x="305" y="207"/>
                    <a:pt x="305" y="208"/>
                    <a:pt x="305" y="208"/>
                  </a:cubicBezTo>
                  <a:cubicBezTo>
                    <a:pt x="286" y="220"/>
                    <a:pt x="268" y="235"/>
                    <a:pt x="251" y="250"/>
                  </a:cubicBezTo>
                  <a:cubicBezTo>
                    <a:pt x="253" y="248"/>
                    <a:pt x="254" y="246"/>
                    <a:pt x="256" y="244"/>
                  </a:cubicBezTo>
                  <a:cubicBezTo>
                    <a:pt x="269" y="228"/>
                    <a:pt x="289" y="214"/>
                    <a:pt x="297" y="195"/>
                  </a:cubicBezTo>
                  <a:cubicBezTo>
                    <a:pt x="297" y="194"/>
                    <a:pt x="296" y="194"/>
                    <a:pt x="296" y="194"/>
                  </a:cubicBezTo>
                  <a:cubicBezTo>
                    <a:pt x="296" y="194"/>
                    <a:pt x="295" y="194"/>
                    <a:pt x="295" y="194"/>
                  </a:cubicBezTo>
                  <a:cubicBezTo>
                    <a:pt x="276" y="213"/>
                    <a:pt x="256" y="232"/>
                    <a:pt x="235" y="250"/>
                  </a:cubicBezTo>
                  <a:cubicBezTo>
                    <a:pt x="226" y="258"/>
                    <a:pt x="216" y="266"/>
                    <a:pt x="207" y="275"/>
                  </a:cubicBezTo>
                  <a:moveTo>
                    <a:pt x="109" y="301"/>
                  </a:moveTo>
                  <a:cubicBezTo>
                    <a:pt x="115" y="296"/>
                    <a:pt x="121" y="290"/>
                    <a:pt x="127" y="285"/>
                  </a:cubicBezTo>
                  <a:cubicBezTo>
                    <a:pt x="138" y="274"/>
                    <a:pt x="149" y="264"/>
                    <a:pt x="160" y="253"/>
                  </a:cubicBezTo>
                  <a:cubicBezTo>
                    <a:pt x="182" y="233"/>
                    <a:pt x="200" y="208"/>
                    <a:pt x="219" y="185"/>
                  </a:cubicBezTo>
                  <a:cubicBezTo>
                    <a:pt x="222" y="184"/>
                    <a:pt x="225" y="183"/>
                    <a:pt x="228" y="183"/>
                  </a:cubicBezTo>
                  <a:cubicBezTo>
                    <a:pt x="230" y="183"/>
                    <a:pt x="231" y="183"/>
                    <a:pt x="232" y="184"/>
                  </a:cubicBezTo>
                  <a:cubicBezTo>
                    <a:pt x="234" y="184"/>
                    <a:pt x="235" y="184"/>
                    <a:pt x="236" y="184"/>
                  </a:cubicBezTo>
                  <a:cubicBezTo>
                    <a:pt x="215" y="199"/>
                    <a:pt x="198" y="219"/>
                    <a:pt x="180" y="236"/>
                  </a:cubicBezTo>
                  <a:cubicBezTo>
                    <a:pt x="160" y="256"/>
                    <a:pt x="138" y="273"/>
                    <a:pt x="119" y="293"/>
                  </a:cubicBezTo>
                  <a:cubicBezTo>
                    <a:pt x="116" y="296"/>
                    <a:pt x="113" y="299"/>
                    <a:pt x="110" y="301"/>
                  </a:cubicBezTo>
                  <a:cubicBezTo>
                    <a:pt x="110" y="301"/>
                    <a:pt x="110" y="301"/>
                    <a:pt x="109" y="301"/>
                  </a:cubicBezTo>
                  <a:moveTo>
                    <a:pt x="21" y="283"/>
                  </a:moveTo>
                  <a:cubicBezTo>
                    <a:pt x="25" y="280"/>
                    <a:pt x="28" y="275"/>
                    <a:pt x="32" y="272"/>
                  </a:cubicBezTo>
                  <a:cubicBezTo>
                    <a:pt x="61" y="239"/>
                    <a:pt x="102" y="220"/>
                    <a:pt x="128" y="183"/>
                  </a:cubicBezTo>
                  <a:cubicBezTo>
                    <a:pt x="130" y="186"/>
                    <a:pt x="133" y="188"/>
                    <a:pt x="135" y="191"/>
                  </a:cubicBezTo>
                  <a:cubicBezTo>
                    <a:pt x="135" y="192"/>
                    <a:pt x="135" y="192"/>
                    <a:pt x="135" y="192"/>
                  </a:cubicBezTo>
                  <a:cubicBezTo>
                    <a:pt x="134" y="192"/>
                    <a:pt x="133" y="193"/>
                    <a:pt x="132" y="194"/>
                  </a:cubicBezTo>
                  <a:cubicBezTo>
                    <a:pt x="132" y="194"/>
                    <a:pt x="132" y="194"/>
                    <a:pt x="132" y="194"/>
                  </a:cubicBezTo>
                  <a:cubicBezTo>
                    <a:pt x="131" y="194"/>
                    <a:pt x="130" y="195"/>
                    <a:pt x="129" y="197"/>
                  </a:cubicBezTo>
                  <a:cubicBezTo>
                    <a:pt x="109" y="214"/>
                    <a:pt x="88" y="231"/>
                    <a:pt x="67" y="247"/>
                  </a:cubicBezTo>
                  <a:cubicBezTo>
                    <a:pt x="57" y="254"/>
                    <a:pt x="47" y="262"/>
                    <a:pt x="37" y="270"/>
                  </a:cubicBezTo>
                  <a:cubicBezTo>
                    <a:pt x="32" y="274"/>
                    <a:pt x="27" y="278"/>
                    <a:pt x="21" y="283"/>
                  </a:cubicBezTo>
                  <a:moveTo>
                    <a:pt x="18" y="266"/>
                  </a:moveTo>
                  <a:cubicBezTo>
                    <a:pt x="18" y="266"/>
                    <a:pt x="18" y="266"/>
                    <a:pt x="18" y="266"/>
                  </a:cubicBezTo>
                  <a:cubicBezTo>
                    <a:pt x="50" y="233"/>
                    <a:pt x="89" y="210"/>
                    <a:pt x="120" y="177"/>
                  </a:cubicBezTo>
                  <a:cubicBezTo>
                    <a:pt x="122" y="178"/>
                    <a:pt x="124" y="180"/>
                    <a:pt x="126" y="181"/>
                  </a:cubicBezTo>
                  <a:cubicBezTo>
                    <a:pt x="107" y="195"/>
                    <a:pt x="88" y="208"/>
                    <a:pt x="71" y="223"/>
                  </a:cubicBezTo>
                  <a:cubicBezTo>
                    <a:pt x="61" y="230"/>
                    <a:pt x="53" y="238"/>
                    <a:pt x="44" y="246"/>
                  </a:cubicBezTo>
                  <a:cubicBezTo>
                    <a:pt x="36" y="253"/>
                    <a:pt x="23" y="260"/>
                    <a:pt x="18" y="266"/>
                  </a:cubicBezTo>
                  <a:moveTo>
                    <a:pt x="56" y="198"/>
                  </a:moveTo>
                  <a:cubicBezTo>
                    <a:pt x="59" y="194"/>
                    <a:pt x="62" y="190"/>
                    <a:pt x="65" y="186"/>
                  </a:cubicBezTo>
                  <a:cubicBezTo>
                    <a:pt x="67" y="185"/>
                    <a:pt x="68" y="184"/>
                    <a:pt x="69" y="183"/>
                  </a:cubicBezTo>
                  <a:cubicBezTo>
                    <a:pt x="74" y="181"/>
                    <a:pt x="79" y="178"/>
                    <a:pt x="84" y="176"/>
                  </a:cubicBezTo>
                  <a:cubicBezTo>
                    <a:pt x="75" y="183"/>
                    <a:pt x="66" y="191"/>
                    <a:pt x="56" y="198"/>
                  </a:cubicBezTo>
                  <a:moveTo>
                    <a:pt x="19" y="262"/>
                  </a:moveTo>
                  <a:cubicBezTo>
                    <a:pt x="20" y="257"/>
                    <a:pt x="22" y="252"/>
                    <a:pt x="24" y="247"/>
                  </a:cubicBezTo>
                  <a:cubicBezTo>
                    <a:pt x="40" y="233"/>
                    <a:pt x="57" y="219"/>
                    <a:pt x="74" y="206"/>
                  </a:cubicBezTo>
                  <a:cubicBezTo>
                    <a:pt x="83" y="198"/>
                    <a:pt x="92" y="191"/>
                    <a:pt x="102" y="184"/>
                  </a:cubicBezTo>
                  <a:cubicBezTo>
                    <a:pt x="105" y="182"/>
                    <a:pt x="109" y="179"/>
                    <a:pt x="113" y="177"/>
                  </a:cubicBezTo>
                  <a:cubicBezTo>
                    <a:pt x="114" y="176"/>
                    <a:pt x="116" y="175"/>
                    <a:pt x="117" y="175"/>
                  </a:cubicBezTo>
                  <a:cubicBezTo>
                    <a:pt x="118" y="175"/>
                    <a:pt x="118" y="175"/>
                    <a:pt x="118" y="176"/>
                  </a:cubicBezTo>
                  <a:cubicBezTo>
                    <a:pt x="117" y="177"/>
                    <a:pt x="115" y="179"/>
                    <a:pt x="114" y="180"/>
                  </a:cubicBezTo>
                  <a:cubicBezTo>
                    <a:pt x="85" y="211"/>
                    <a:pt x="49" y="233"/>
                    <a:pt x="19" y="262"/>
                  </a:cubicBezTo>
                  <a:moveTo>
                    <a:pt x="31" y="238"/>
                  </a:moveTo>
                  <a:cubicBezTo>
                    <a:pt x="32" y="237"/>
                    <a:pt x="33" y="236"/>
                    <a:pt x="34" y="236"/>
                  </a:cubicBezTo>
                  <a:cubicBezTo>
                    <a:pt x="41" y="226"/>
                    <a:pt x="50" y="219"/>
                    <a:pt x="60" y="212"/>
                  </a:cubicBezTo>
                  <a:cubicBezTo>
                    <a:pt x="78" y="200"/>
                    <a:pt x="95" y="187"/>
                    <a:pt x="110" y="172"/>
                  </a:cubicBezTo>
                  <a:cubicBezTo>
                    <a:pt x="112" y="173"/>
                    <a:pt x="113" y="173"/>
                    <a:pt x="115" y="174"/>
                  </a:cubicBezTo>
                  <a:cubicBezTo>
                    <a:pt x="103" y="180"/>
                    <a:pt x="93" y="188"/>
                    <a:pt x="83" y="196"/>
                  </a:cubicBezTo>
                  <a:cubicBezTo>
                    <a:pt x="66" y="210"/>
                    <a:pt x="48" y="224"/>
                    <a:pt x="31" y="238"/>
                  </a:cubicBezTo>
                  <a:moveTo>
                    <a:pt x="30" y="237"/>
                  </a:moveTo>
                  <a:cubicBezTo>
                    <a:pt x="35" y="227"/>
                    <a:pt x="41" y="219"/>
                    <a:pt x="46" y="212"/>
                  </a:cubicBezTo>
                  <a:cubicBezTo>
                    <a:pt x="56" y="205"/>
                    <a:pt x="65" y="197"/>
                    <a:pt x="74" y="190"/>
                  </a:cubicBezTo>
                  <a:cubicBezTo>
                    <a:pt x="80" y="185"/>
                    <a:pt x="86" y="182"/>
                    <a:pt x="92" y="178"/>
                  </a:cubicBezTo>
                  <a:cubicBezTo>
                    <a:pt x="97" y="175"/>
                    <a:pt x="102" y="174"/>
                    <a:pt x="107" y="172"/>
                  </a:cubicBezTo>
                  <a:cubicBezTo>
                    <a:pt x="107" y="172"/>
                    <a:pt x="107" y="172"/>
                    <a:pt x="107" y="172"/>
                  </a:cubicBezTo>
                  <a:cubicBezTo>
                    <a:pt x="105" y="173"/>
                    <a:pt x="101" y="178"/>
                    <a:pt x="100" y="179"/>
                  </a:cubicBezTo>
                  <a:cubicBezTo>
                    <a:pt x="85" y="193"/>
                    <a:pt x="68" y="205"/>
                    <a:pt x="51" y="216"/>
                  </a:cubicBezTo>
                  <a:cubicBezTo>
                    <a:pt x="43" y="222"/>
                    <a:pt x="36" y="229"/>
                    <a:pt x="30" y="237"/>
                  </a:cubicBezTo>
                  <a:moveTo>
                    <a:pt x="73" y="189"/>
                  </a:moveTo>
                  <a:cubicBezTo>
                    <a:pt x="79" y="183"/>
                    <a:pt x="85" y="178"/>
                    <a:pt x="91" y="174"/>
                  </a:cubicBezTo>
                  <a:cubicBezTo>
                    <a:pt x="94" y="173"/>
                    <a:pt x="98" y="172"/>
                    <a:pt x="101" y="172"/>
                  </a:cubicBezTo>
                  <a:cubicBezTo>
                    <a:pt x="91" y="176"/>
                    <a:pt x="82" y="182"/>
                    <a:pt x="73" y="189"/>
                  </a:cubicBezTo>
                  <a:moveTo>
                    <a:pt x="77" y="170"/>
                  </a:moveTo>
                  <a:cubicBezTo>
                    <a:pt x="90" y="152"/>
                    <a:pt x="104" y="135"/>
                    <a:pt x="116" y="116"/>
                  </a:cubicBezTo>
                  <a:cubicBezTo>
                    <a:pt x="138" y="82"/>
                    <a:pt x="126" y="44"/>
                    <a:pt x="107" y="11"/>
                  </a:cubicBezTo>
                  <a:cubicBezTo>
                    <a:pt x="122" y="9"/>
                    <a:pt x="136" y="8"/>
                    <a:pt x="151" y="8"/>
                  </a:cubicBezTo>
                  <a:cubicBezTo>
                    <a:pt x="157" y="8"/>
                    <a:pt x="164" y="8"/>
                    <a:pt x="170" y="8"/>
                  </a:cubicBezTo>
                  <a:cubicBezTo>
                    <a:pt x="176" y="9"/>
                    <a:pt x="182" y="9"/>
                    <a:pt x="189" y="9"/>
                  </a:cubicBezTo>
                  <a:cubicBezTo>
                    <a:pt x="193" y="9"/>
                    <a:pt x="197" y="9"/>
                    <a:pt x="201" y="8"/>
                  </a:cubicBezTo>
                  <a:cubicBezTo>
                    <a:pt x="185" y="35"/>
                    <a:pt x="178" y="63"/>
                    <a:pt x="194" y="92"/>
                  </a:cubicBezTo>
                  <a:cubicBezTo>
                    <a:pt x="211" y="125"/>
                    <a:pt x="248" y="149"/>
                    <a:pt x="276" y="173"/>
                  </a:cubicBezTo>
                  <a:cubicBezTo>
                    <a:pt x="277" y="174"/>
                    <a:pt x="278" y="175"/>
                    <a:pt x="279" y="176"/>
                  </a:cubicBezTo>
                  <a:cubicBezTo>
                    <a:pt x="276" y="176"/>
                    <a:pt x="273" y="178"/>
                    <a:pt x="270" y="181"/>
                  </a:cubicBezTo>
                  <a:cubicBezTo>
                    <a:pt x="268" y="183"/>
                    <a:pt x="265" y="184"/>
                    <a:pt x="262" y="184"/>
                  </a:cubicBezTo>
                  <a:cubicBezTo>
                    <a:pt x="253" y="184"/>
                    <a:pt x="242" y="177"/>
                    <a:pt x="235" y="175"/>
                  </a:cubicBezTo>
                  <a:cubicBezTo>
                    <a:pt x="232" y="175"/>
                    <a:pt x="229" y="175"/>
                    <a:pt x="227" y="175"/>
                  </a:cubicBezTo>
                  <a:cubicBezTo>
                    <a:pt x="209" y="175"/>
                    <a:pt x="198" y="191"/>
                    <a:pt x="183" y="201"/>
                  </a:cubicBezTo>
                  <a:cubicBezTo>
                    <a:pt x="178" y="204"/>
                    <a:pt x="174" y="205"/>
                    <a:pt x="170" y="205"/>
                  </a:cubicBezTo>
                  <a:cubicBezTo>
                    <a:pt x="152" y="205"/>
                    <a:pt x="141" y="181"/>
                    <a:pt x="127" y="171"/>
                  </a:cubicBezTo>
                  <a:cubicBezTo>
                    <a:pt x="119" y="166"/>
                    <a:pt x="111" y="164"/>
                    <a:pt x="104" y="164"/>
                  </a:cubicBezTo>
                  <a:cubicBezTo>
                    <a:pt x="95" y="164"/>
                    <a:pt x="86" y="166"/>
                    <a:pt x="77" y="170"/>
                  </a:cubicBezTo>
                  <a:moveTo>
                    <a:pt x="151" y="0"/>
                  </a:moveTo>
                  <a:cubicBezTo>
                    <a:pt x="135" y="0"/>
                    <a:pt x="118" y="1"/>
                    <a:pt x="102" y="4"/>
                  </a:cubicBezTo>
                  <a:cubicBezTo>
                    <a:pt x="98" y="4"/>
                    <a:pt x="98" y="7"/>
                    <a:pt x="99" y="10"/>
                  </a:cubicBezTo>
                  <a:cubicBezTo>
                    <a:pt x="98" y="11"/>
                    <a:pt x="98" y="12"/>
                    <a:pt x="99" y="14"/>
                  </a:cubicBezTo>
                  <a:cubicBezTo>
                    <a:pt x="110" y="31"/>
                    <a:pt x="119" y="49"/>
                    <a:pt x="120" y="70"/>
                  </a:cubicBezTo>
                  <a:cubicBezTo>
                    <a:pt x="122" y="94"/>
                    <a:pt x="107" y="114"/>
                    <a:pt x="94" y="133"/>
                  </a:cubicBezTo>
                  <a:cubicBezTo>
                    <a:pt x="72" y="162"/>
                    <a:pt x="50" y="191"/>
                    <a:pt x="30" y="220"/>
                  </a:cubicBezTo>
                  <a:cubicBezTo>
                    <a:pt x="17" y="241"/>
                    <a:pt x="0" y="270"/>
                    <a:pt x="16" y="293"/>
                  </a:cubicBezTo>
                  <a:cubicBezTo>
                    <a:pt x="28" y="313"/>
                    <a:pt x="58" y="315"/>
                    <a:pt x="79" y="315"/>
                  </a:cubicBezTo>
                  <a:cubicBezTo>
                    <a:pt x="79" y="315"/>
                    <a:pt x="79" y="315"/>
                    <a:pt x="80" y="315"/>
                  </a:cubicBezTo>
                  <a:cubicBezTo>
                    <a:pt x="93" y="315"/>
                    <a:pt x="107" y="314"/>
                    <a:pt x="120" y="313"/>
                  </a:cubicBezTo>
                  <a:cubicBezTo>
                    <a:pt x="125" y="313"/>
                    <a:pt x="129" y="313"/>
                    <a:pt x="134" y="313"/>
                  </a:cubicBezTo>
                  <a:cubicBezTo>
                    <a:pt x="152" y="313"/>
                    <a:pt x="171" y="314"/>
                    <a:pt x="189" y="315"/>
                  </a:cubicBezTo>
                  <a:cubicBezTo>
                    <a:pt x="213" y="317"/>
                    <a:pt x="238" y="320"/>
                    <a:pt x="262" y="320"/>
                  </a:cubicBezTo>
                  <a:cubicBezTo>
                    <a:pt x="275" y="320"/>
                    <a:pt x="289" y="319"/>
                    <a:pt x="302" y="317"/>
                  </a:cubicBezTo>
                  <a:cubicBezTo>
                    <a:pt x="329" y="311"/>
                    <a:pt x="355" y="291"/>
                    <a:pt x="350" y="260"/>
                  </a:cubicBezTo>
                  <a:cubicBezTo>
                    <a:pt x="345" y="228"/>
                    <a:pt x="319" y="202"/>
                    <a:pt x="296" y="180"/>
                  </a:cubicBezTo>
                  <a:cubicBezTo>
                    <a:pt x="271" y="156"/>
                    <a:pt x="243" y="136"/>
                    <a:pt x="218" y="111"/>
                  </a:cubicBezTo>
                  <a:cubicBezTo>
                    <a:pt x="204" y="96"/>
                    <a:pt x="193" y="79"/>
                    <a:pt x="193" y="58"/>
                  </a:cubicBezTo>
                  <a:cubicBezTo>
                    <a:pt x="192" y="40"/>
                    <a:pt x="201" y="23"/>
                    <a:pt x="211" y="8"/>
                  </a:cubicBezTo>
                  <a:cubicBezTo>
                    <a:pt x="212" y="6"/>
                    <a:pt x="211" y="3"/>
                    <a:pt x="209" y="2"/>
                  </a:cubicBezTo>
                  <a:cubicBezTo>
                    <a:pt x="208" y="1"/>
                    <a:pt x="207" y="0"/>
                    <a:pt x="205" y="0"/>
                  </a:cubicBezTo>
                  <a:cubicBezTo>
                    <a:pt x="205" y="0"/>
                    <a:pt x="205" y="0"/>
                    <a:pt x="205" y="0"/>
                  </a:cubicBezTo>
                  <a:cubicBezTo>
                    <a:pt x="199" y="0"/>
                    <a:pt x="193" y="0"/>
                    <a:pt x="187" y="0"/>
                  </a:cubicBezTo>
                  <a:cubicBezTo>
                    <a:pt x="181" y="0"/>
                    <a:pt x="175" y="0"/>
                    <a:pt x="169" y="0"/>
                  </a:cubicBezTo>
                  <a:cubicBezTo>
                    <a:pt x="163" y="0"/>
                    <a:pt x="157" y="0"/>
                    <a:pt x="1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1400"/>
            <p:cNvSpPr>
              <a:spLocks noEditPoints="1"/>
            </p:cNvSpPr>
            <p:nvPr/>
          </p:nvSpPr>
          <p:spPr bwMode="auto">
            <a:xfrm>
              <a:off x="3763" y="3248"/>
              <a:ext cx="961" cy="866"/>
            </a:xfrm>
            <a:custGeom>
              <a:avLst/>
              <a:gdLst>
                <a:gd name="T0" fmla="*/ 627 w 718"/>
                <a:gd name="T1" fmla="*/ 620 h 649"/>
                <a:gd name="T2" fmla="*/ 643 w 718"/>
                <a:gd name="T3" fmla="*/ 614 h 649"/>
                <a:gd name="T4" fmla="*/ 662 w 718"/>
                <a:gd name="T5" fmla="*/ 574 h 649"/>
                <a:gd name="T6" fmla="*/ 666 w 718"/>
                <a:gd name="T7" fmla="*/ 554 h 649"/>
                <a:gd name="T8" fmla="*/ 277 w 718"/>
                <a:gd name="T9" fmla="*/ 520 h 649"/>
                <a:gd name="T10" fmla="*/ 665 w 718"/>
                <a:gd name="T11" fmla="*/ 514 h 649"/>
                <a:gd name="T12" fmla="*/ 532 w 718"/>
                <a:gd name="T13" fmla="*/ 631 h 649"/>
                <a:gd name="T14" fmla="*/ 645 w 718"/>
                <a:gd name="T15" fmla="*/ 463 h 649"/>
                <a:gd name="T16" fmla="*/ 661 w 718"/>
                <a:gd name="T17" fmla="*/ 486 h 649"/>
                <a:gd name="T18" fmla="*/ 403 w 718"/>
                <a:gd name="T19" fmla="*/ 624 h 649"/>
                <a:gd name="T20" fmla="*/ 497 w 718"/>
                <a:gd name="T21" fmla="*/ 558 h 649"/>
                <a:gd name="T22" fmla="*/ 510 w 718"/>
                <a:gd name="T23" fmla="*/ 585 h 649"/>
                <a:gd name="T24" fmla="*/ 163 w 718"/>
                <a:gd name="T25" fmla="*/ 485 h 649"/>
                <a:gd name="T26" fmla="*/ 640 w 718"/>
                <a:gd name="T27" fmla="*/ 430 h 649"/>
                <a:gd name="T28" fmla="*/ 689 w 718"/>
                <a:gd name="T29" fmla="*/ 537 h 649"/>
                <a:gd name="T30" fmla="*/ 625 w 718"/>
                <a:gd name="T31" fmla="*/ 582 h 649"/>
                <a:gd name="T32" fmla="*/ 596 w 718"/>
                <a:gd name="T33" fmla="*/ 576 h 649"/>
                <a:gd name="T34" fmla="*/ 655 w 718"/>
                <a:gd name="T35" fmla="*/ 458 h 649"/>
                <a:gd name="T36" fmla="*/ 60 w 718"/>
                <a:gd name="T37" fmla="*/ 601 h 649"/>
                <a:gd name="T38" fmla="*/ 82 w 718"/>
                <a:gd name="T39" fmla="*/ 611 h 649"/>
                <a:gd name="T40" fmla="*/ 344 w 718"/>
                <a:gd name="T41" fmla="*/ 432 h 649"/>
                <a:gd name="T42" fmla="*/ 227 w 718"/>
                <a:gd name="T43" fmla="*/ 527 h 649"/>
                <a:gd name="T44" fmla="*/ 98 w 718"/>
                <a:gd name="T45" fmla="*/ 603 h 649"/>
                <a:gd name="T46" fmla="*/ 365 w 718"/>
                <a:gd name="T47" fmla="*/ 446 h 649"/>
                <a:gd name="T48" fmla="*/ 87 w 718"/>
                <a:gd name="T49" fmla="*/ 613 h 649"/>
                <a:gd name="T50" fmla="*/ 134 w 718"/>
                <a:gd name="T51" fmla="*/ 618 h 649"/>
                <a:gd name="T52" fmla="*/ 167 w 718"/>
                <a:gd name="T53" fmla="*/ 614 h 649"/>
                <a:gd name="T54" fmla="*/ 594 w 718"/>
                <a:gd name="T55" fmla="*/ 403 h 649"/>
                <a:gd name="T56" fmla="*/ 107 w 718"/>
                <a:gd name="T57" fmla="*/ 551 h 649"/>
                <a:gd name="T58" fmla="*/ 373 w 718"/>
                <a:gd name="T59" fmla="*/ 425 h 649"/>
                <a:gd name="T60" fmla="*/ 322 w 718"/>
                <a:gd name="T61" fmla="*/ 524 h 649"/>
                <a:gd name="T62" fmla="*/ 267 w 718"/>
                <a:gd name="T63" fmla="*/ 618 h 649"/>
                <a:gd name="T64" fmla="*/ 576 w 718"/>
                <a:gd name="T65" fmla="*/ 377 h 649"/>
                <a:gd name="T66" fmla="*/ 269 w 718"/>
                <a:gd name="T67" fmla="*/ 617 h 649"/>
                <a:gd name="T68" fmla="*/ 319 w 718"/>
                <a:gd name="T69" fmla="*/ 618 h 649"/>
                <a:gd name="T70" fmla="*/ 437 w 718"/>
                <a:gd name="T71" fmla="*/ 431 h 649"/>
                <a:gd name="T72" fmla="*/ 529 w 718"/>
                <a:gd name="T73" fmla="*/ 392 h 649"/>
                <a:gd name="T74" fmla="*/ 518 w 718"/>
                <a:gd name="T75" fmla="*/ 391 h 649"/>
                <a:gd name="T76" fmla="*/ 235 w 718"/>
                <a:gd name="T77" fmla="*/ 387 h 649"/>
                <a:gd name="T78" fmla="*/ 418 w 718"/>
                <a:gd name="T79" fmla="*/ 558 h 649"/>
                <a:gd name="T80" fmla="*/ 520 w 718"/>
                <a:gd name="T81" fmla="*/ 536 h 649"/>
                <a:gd name="T82" fmla="*/ 599 w 718"/>
                <a:gd name="T83" fmla="*/ 393 h 649"/>
                <a:gd name="T84" fmla="*/ 444 w 718"/>
                <a:gd name="T85" fmla="*/ 375 h 649"/>
                <a:gd name="T86" fmla="*/ 221 w 718"/>
                <a:gd name="T87" fmla="*/ 611 h 649"/>
                <a:gd name="T88" fmla="*/ 266 w 718"/>
                <a:gd name="T89" fmla="*/ 394 h 649"/>
                <a:gd name="T90" fmla="*/ 243 w 718"/>
                <a:gd name="T91" fmla="*/ 358 h 649"/>
                <a:gd name="T92" fmla="*/ 139 w 718"/>
                <a:gd name="T93" fmla="*/ 371 h 649"/>
                <a:gd name="T94" fmla="*/ 228 w 718"/>
                <a:gd name="T95" fmla="*/ 359 h 649"/>
                <a:gd name="T96" fmla="*/ 122 w 718"/>
                <a:gd name="T97" fmla="*/ 430 h 649"/>
                <a:gd name="T98" fmla="*/ 150 w 718"/>
                <a:gd name="T99" fmla="*/ 385 h 649"/>
                <a:gd name="T100" fmla="*/ 147 w 718"/>
                <a:gd name="T101" fmla="*/ 383 h 649"/>
                <a:gd name="T102" fmla="*/ 306 w 718"/>
                <a:gd name="T103" fmla="*/ 17 h 649"/>
                <a:gd name="T104" fmla="*/ 547 w 718"/>
                <a:gd name="T105" fmla="*/ 367 h 649"/>
                <a:gd name="T106" fmla="*/ 209 w 718"/>
                <a:gd name="T107" fmla="*/ 332 h 649"/>
                <a:gd name="T108" fmla="*/ 189 w 718"/>
                <a:gd name="T109" fmla="*/ 270 h 649"/>
                <a:gd name="T110" fmla="*/ 382 w 718"/>
                <a:gd name="T111" fmla="*/ 639 h 649"/>
                <a:gd name="T112" fmla="*/ 426 w 718"/>
                <a:gd name="T113" fmla="*/ 17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649">
                  <a:moveTo>
                    <a:pt x="605" y="620"/>
                  </a:moveTo>
                  <a:cubicBezTo>
                    <a:pt x="604" y="620"/>
                    <a:pt x="628" y="597"/>
                    <a:pt x="633" y="593"/>
                  </a:cubicBezTo>
                  <a:cubicBezTo>
                    <a:pt x="640" y="585"/>
                    <a:pt x="647" y="578"/>
                    <a:pt x="654" y="571"/>
                  </a:cubicBezTo>
                  <a:cubicBezTo>
                    <a:pt x="643" y="586"/>
                    <a:pt x="630" y="600"/>
                    <a:pt x="616" y="612"/>
                  </a:cubicBezTo>
                  <a:cubicBezTo>
                    <a:pt x="609" y="618"/>
                    <a:pt x="606" y="620"/>
                    <a:pt x="605" y="620"/>
                  </a:cubicBezTo>
                  <a:moveTo>
                    <a:pt x="627" y="620"/>
                  </a:moveTo>
                  <a:cubicBezTo>
                    <a:pt x="627" y="620"/>
                    <a:pt x="627" y="620"/>
                    <a:pt x="627" y="620"/>
                  </a:cubicBezTo>
                  <a:cubicBezTo>
                    <a:pt x="628" y="619"/>
                    <a:pt x="628" y="619"/>
                    <a:pt x="629" y="618"/>
                  </a:cubicBezTo>
                  <a:cubicBezTo>
                    <a:pt x="629" y="618"/>
                    <a:pt x="629" y="617"/>
                    <a:pt x="630" y="617"/>
                  </a:cubicBezTo>
                  <a:cubicBezTo>
                    <a:pt x="644" y="604"/>
                    <a:pt x="657" y="590"/>
                    <a:pt x="671" y="576"/>
                  </a:cubicBezTo>
                  <a:cubicBezTo>
                    <a:pt x="675" y="571"/>
                    <a:pt x="683" y="560"/>
                    <a:pt x="685" y="560"/>
                  </a:cubicBezTo>
                  <a:cubicBezTo>
                    <a:pt x="686" y="560"/>
                    <a:pt x="685" y="563"/>
                    <a:pt x="681" y="574"/>
                  </a:cubicBezTo>
                  <a:cubicBezTo>
                    <a:pt x="673" y="590"/>
                    <a:pt x="658" y="604"/>
                    <a:pt x="643" y="614"/>
                  </a:cubicBezTo>
                  <a:cubicBezTo>
                    <a:pt x="643" y="614"/>
                    <a:pt x="643" y="614"/>
                    <a:pt x="643" y="614"/>
                  </a:cubicBezTo>
                  <a:cubicBezTo>
                    <a:pt x="637" y="617"/>
                    <a:pt x="632" y="619"/>
                    <a:pt x="627" y="620"/>
                  </a:cubicBezTo>
                  <a:moveTo>
                    <a:pt x="605" y="625"/>
                  </a:moveTo>
                  <a:cubicBezTo>
                    <a:pt x="630" y="607"/>
                    <a:pt x="654" y="583"/>
                    <a:pt x="670" y="556"/>
                  </a:cubicBezTo>
                  <a:cubicBezTo>
                    <a:pt x="671" y="554"/>
                    <a:pt x="673" y="553"/>
                    <a:pt x="675" y="551"/>
                  </a:cubicBezTo>
                  <a:cubicBezTo>
                    <a:pt x="678" y="548"/>
                    <a:pt x="680" y="546"/>
                    <a:pt x="681" y="545"/>
                  </a:cubicBezTo>
                  <a:cubicBezTo>
                    <a:pt x="680" y="546"/>
                    <a:pt x="678" y="548"/>
                    <a:pt x="677" y="552"/>
                  </a:cubicBezTo>
                  <a:cubicBezTo>
                    <a:pt x="672" y="560"/>
                    <a:pt x="667" y="567"/>
                    <a:pt x="662" y="574"/>
                  </a:cubicBezTo>
                  <a:cubicBezTo>
                    <a:pt x="649" y="592"/>
                    <a:pt x="634" y="608"/>
                    <a:pt x="618" y="623"/>
                  </a:cubicBezTo>
                  <a:cubicBezTo>
                    <a:pt x="614" y="624"/>
                    <a:pt x="609" y="625"/>
                    <a:pt x="605" y="625"/>
                  </a:cubicBezTo>
                  <a:moveTo>
                    <a:pt x="584" y="628"/>
                  </a:moveTo>
                  <a:cubicBezTo>
                    <a:pt x="612" y="604"/>
                    <a:pt x="636" y="576"/>
                    <a:pt x="662" y="549"/>
                  </a:cubicBezTo>
                  <a:cubicBezTo>
                    <a:pt x="663" y="549"/>
                    <a:pt x="673" y="536"/>
                    <a:pt x="675" y="536"/>
                  </a:cubicBezTo>
                  <a:cubicBezTo>
                    <a:pt x="675" y="536"/>
                    <a:pt x="675" y="537"/>
                    <a:pt x="674" y="540"/>
                  </a:cubicBezTo>
                  <a:cubicBezTo>
                    <a:pt x="672" y="545"/>
                    <a:pt x="669" y="549"/>
                    <a:pt x="666" y="554"/>
                  </a:cubicBezTo>
                  <a:cubicBezTo>
                    <a:pt x="642" y="577"/>
                    <a:pt x="619" y="600"/>
                    <a:pt x="598" y="625"/>
                  </a:cubicBezTo>
                  <a:cubicBezTo>
                    <a:pt x="597" y="626"/>
                    <a:pt x="597" y="626"/>
                    <a:pt x="597" y="627"/>
                  </a:cubicBezTo>
                  <a:cubicBezTo>
                    <a:pt x="593" y="627"/>
                    <a:pt x="588" y="628"/>
                    <a:pt x="584" y="628"/>
                  </a:cubicBezTo>
                  <a:moveTo>
                    <a:pt x="193" y="595"/>
                  </a:moveTo>
                  <a:cubicBezTo>
                    <a:pt x="194" y="594"/>
                    <a:pt x="196" y="592"/>
                    <a:pt x="197" y="590"/>
                  </a:cubicBezTo>
                  <a:cubicBezTo>
                    <a:pt x="219" y="570"/>
                    <a:pt x="241" y="551"/>
                    <a:pt x="263" y="532"/>
                  </a:cubicBezTo>
                  <a:cubicBezTo>
                    <a:pt x="268" y="528"/>
                    <a:pt x="273" y="524"/>
                    <a:pt x="277" y="520"/>
                  </a:cubicBezTo>
                  <a:cubicBezTo>
                    <a:pt x="257" y="540"/>
                    <a:pt x="237" y="560"/>
                    <a:pt x="215" y="578"/>
                  </a:cubicBezTo>
                  <a:cubicBezTo>
                    <a:pt x="208" y="584"/>
                    <a:pt x="200" y="589"/>
                    <a:pt x="193" y="595"/>
                  </a:cubicBezTo>
                  <a:moveTo>
                    <a:pt x="549" y="629"/>
                  </a:moveTo>
                  <a:cubicBezTo>
                    <a:pt x="551" y="629"/>
                    <a:pt x="553" y="627"/>
                    <a:pt x="555" y="623"/>
                  </a:cubicBezTo>
                  <a:cubicBezTo>
                    <a:pt x="562" y="617"/>
                    <a:pt x="568" y="610"/>
                    <a:pt x="575" y="604"/>
                  </a:cubicBezTo>
                  <a:cubicBezTo>
                    <a:pt x="597" y="582"/>
                    <a:pt x="617" y="559"/>
                    <a:pt x="639" y="538"/>
                  </a:cubicBezTo>
                  <a:cubicBezTo>
                    <a:pt x="642" y="535"/>
                    <a:pt x="662" y="514"/>
                    <a:pt x="665" y="514"/>
                  </a:cubicBezTo>
                  <a:cubicBezTo>
                    <a:pt x="666" y="514"/>
                    <a:pt x="666" y="516"/>
                    <a:pt x="663" y="521"/>
                  </a:cubicBezTo>
                  <a:cubicBezTo>
                    <a:pt x="654" y="535"/>
                    <a:pt x="642" y="547"/>
                    <a:pt x="630" y="559"/>
                  </a:cubicBezTo>
                  <a:cubicBezTo>
                    <a:pt x="610" y="580"/>
                    <a:pt x="595" y="606"/>
                    <a:pt x="576" y="629"/>
                  </a:cubicBezTo>
                  <a:cubicBezTo>
                    <a:pt x="566" y="630"/>
                    <a:pt x="555" y="631"/>
                    <a:pt x="545" y="631"/>
                  </a:cubicBezTo>
                  <a:cubicBezTo>
                    <a:pt x="546" y="630"/>
                    <a:pt x="547" y="629"/>
                    <a:pt x="548" y="628"/>
                  </a:cubicBezTo>
                  <a:cubicBezTo>
                    <a:pt x="548" y="629"/>
                    <a:pt x="549" y="629"/>
                    <a:pt x="549" y="629"/>
                  </a:cubicBezTo>
                  <a:moveTo>
                    <a:pt x="532" y="631"/>
                  </a:moveTo>
                  <a:cubicBezTo>
                    <a:pt x="520" y="631"/>
                    <a:pt x="509" y="631"/>
                    <a:pt x="499" y="630"/>
                  </a:cubicBezTo>
                  <a:cubicBezTo>
                    <a:pt x="492" y="630"/>
                    <a:pt x="485" y="630"/>
                    <a:pt x="477" y="629"/>
                  </a:cubicBezTo>
                  <a:cubicBezTo>
                    <a:pt x="478" y="628"/>
                    <a:pt x="479" y="627"/>
                    <a:pt x="480" y="626"/>
                  </a:cubicBezTo>
                  <a:cubicBezTo>
                    <a:pt x="494" y="610"/>
                    <a:pt x="509" y="595"/>
                    <a:pt x="524" y="580"/>
                  </a:cubicBezTo>
                  <a:cubicBezTo>
                    <a:pt x="554" y="551"/>
                    <a:pt x="586" y="525"/>
                    <a:pt x="614" y="495"/>
                  </a:cubicBezTo>
                  <a:cubicBezTo>
                    <a:pt x="620" y="488"/>
                    <a:pt x="627" y="481"/>
                    <a:pt x="633" y="475"/>
                  </a:cubicBezTo>
                  <a:cubicBezTo>
                    <a:pt x="635" y="473"/>
                    <a:pt x="644" y="463"/>
                    <a:pt x="645" y="463"/>
                  </a:cubicBezTo>
                  <a:cubicBezTo>
                    <a:pt x="646" y="463"/>
                    <a:pt x="645" y="466"/>
                    <a:pt x="641" y="472"/>
                  </a:cubicBezTo>
                  <a:cubicBezTo>
                    <a:pt x="628" y="491"/>
                    <a:pt x="614" y="508"/>
                    <a:pt x="599" y="526"/>
                  </a:cubicBezTo>
                  <a:cubicBezTo>
                    <a:pt x="573" y="558"/>
                    <a:pt x="543" y="588"/>
                    <a:pt x="515" y="620"/>
                  </a:cubicBezTo>
                  <a:cubicBezTo>
                    <a:pt x="514" y="621"/>
                    <a:pt x="515" y="624"/>
                    <a:pt x="517" y="624"/>
                  </a:cubicBezTo>
                  <a:cubicBezTo>
                    <a:pt x="517" y="624"/>
                    <a:pt x="518" y="623"/>
                    <a:pt x="518" y="623"/>
                  </a:cubicBezTo>
                  <a:cubicBezTo>
                    <a:pt x="563" y="589"/>
                    <a:pt x="600" y="545"/>
                    <a:pt x="641" y="506"/>
                  </a:cubicBezTo>
                  <a:cubicBezTo>
                    <a:pt x="647" y="500"/>
                    <a:pt x="658" y="492"/>
                    <a:pt x="661" y="486"/>
                  </a:cubicBezTo>
                  <a:cubicBezTo>
                    <a:pt x="652" y="502"/>
                    <a:pt x="640" y="516"/>
                    <a:pt x="628" y="530"/>
                  </a:cubicBezTo>
                  <a:cubicBezTo>
                    <a:pt x="608" y="553"/>
                    <a:pt x="590" y="579"/>
                    <a:pt x="570" y="602"/>
                  </a:cubicBezTo>
                  <a:cubicBezTo>
                    <a:pt x="567" y="605"/>
                    <a:pt x="565" y="607"/>
                    <a:pt x="562" y="610"/>
                  </a:cubicBezTo>
                  <a:cubicBezTo>
                    <a:pt x="554" y="617"/>
                    <a:pt x="546" y="625"/>
                    <a:pt x="538" y="631"/>
                  </a:cubicBezTo>
                  <a:cubicBezTo>
                    <a:pt x="536" y="631"/>
                    <a:pt x="534" y="631"/>
                    <a:pt x="532" y="631"/>
                  </a:cubicBezTo>
                  <a:moveTo>
                    <a:pt x="472" y="629"/>
                  </a:moveTo>
                  <a:cubicBezTo>
                    <a:pt x="449" y="628"/>
                    <a:pt x="426" y="626"/>
                    <a:pt x="403" y="624"/>
                  </a:cubicBezTo>
                  <a:cubicBezTo>
                    <a:pt x="428" y="598"/>
                    <a:pt x="453" y="571"/>
                    <a:pt x="477" y="544"/>
                  </a:cubicBezTo>
                  <a:cubicBezTo>
                    <a:pt x="510" y="511"/>
                    <a:pt x="544" y="480"/>
                    <a:pt x="581" y="452"/>
                  </a:cubicBezTo>
                  <a:cubicBezTo>
                    <a:pt x="588" y="446"/>
                    <a:pt x="596" y="441"/>
                    <a:pt x="604" y="435"/>
                  </a:cubicBezTo>
                  <a:cubicBezTo>
                    <a:pt x="609" y="432"/>
                    <a:pt x="611" y="430"/>
                    <a:pt x="612" y="430"/>
                  </a:cubicBezTo>
                  <a:cubicBezTo>
                    <a:pt x="613" y="430"/>
                    <a:pt x="598" y="442"/>
                    <a:pt x="595" y="445"/>
                  </a:cubicBezTo>
                  <a:cubicBezTo>
                    <a:pt x="576" y="466"/>
                    <a:pt x="557" y="487"/>
                    <a:pt x="537" y="509"/>
                  </a:cubicBezTo>
                  <a:cubicBezTo>
                    <a:pt x="523" y="525"/>
                    <a:pt x="509" y="541"/>
                    <a:pt x="497" y="558"/>
                  </a:cubicBezTo>
                  <a:cubicBezTo>
                    <a:pt x="479" y="582"/>
                    <a:pt x="458" y="598"/>
                    <a:pt x="439" y="620"/>
                  </a:cubicBezTo>
                  <a:cubicBezTo>
                    <a:pt x="438" y="621"/>
                    <a:pt x="439" y="624"/>
                    <a:pt x="440" y="624"/>
                  </a:cubicBezTo>
                  <a:cubicBezTo>
                    <a:pt x="441" y="624"/>
                    <a:pt x="441" y="623"/>
                    <a:pt x="441" y="623"/>
                  </a:cubicBezTo>
                  <a:cubicBezTo>
                    <a:pt x="499" y="582"/>
                    <a:pt x="543" y="523"/>
                    <a:pt x="593" y="473"/>
                  </a:cubicBezTo>
                  <a:cubicBezTo>
                    <a:pt x="605" y="460"/>
                    <a:pt x="618" y="448"/>
                    <a:pt x="630" y="435"/>
                  </a:cubicBezTo>
                  <a:cubicBezTo>
                    <a:pt x="617" y="450"/>
                    <a:pt x="604" y="466"/>
                    <a:pt x="591" y="481"/>
                  </a:cubicBezTo>
                  <a:cubicBezTo>
                    <a:pt x="564" y="515"/>
                    <a:pt x="537" y="551"/>
                    <a:pt x="510" y="585"/>
                  </a:cubicBezTo>
                  <a:cubicBezTo>
                    <a:pt x="503" y="593"/>
                    <a:pt x="497" y="601"/>
                    <a:pt x="490" y="608"/>
                  </a:cubicBezTo>
                  <a:cubicBezTo>
                    <a:pt x="488" y="611"/>
                    <a:pt x="486" y="613"/>
                    <a:pt x="484" y="616"/>
                  </a:cubicBezTo>
                  <a:cubicBezTo>
                    <a:pt x="478" y="619"/>
                    <a:pt x="476" y="621"/>
                    <a:pt x="477" y="624"/>
                  </a:cubicBezTo>
                  <a:cubicBezTo>
                    <a:pt x="475" y="625"/>
                    <a:pt x="474" y="627"/>
                    <a:pt x="472" y="629"/>
                  </a:cubicBezTo>
                  <a:moveTo>
                    <a:pt x="56" y="598"/>
                  </a:moveTo>
                  <a:cubicBezTo>
                    <a:pt x="49" y="592"/>
                    <a:pt x="44" y="587"/>
                    <a:pt x="41" y="580"/>
                  </a:cubicBezTo>
                  <a:cubicBezTo>
                    <a:pt x="81" y="548"/>
                    <a:pt x="122" y="516"/>
                    <a:pt x="163" y="485"/>
                  </a:cubicBezTo>
                  <a:cubicBezTo>
                    <a:pt x="182" y="469"/>
                    <a:pt x="202" y="454"/>
                    <a:pt x="221" y="438"/>
                  </a:cubicBezTo>
                  <a:cubicBezTo>
                    <a:pt x="224" y="436"/>
                    <a:pt x="227" y="433"/>
                    <a:pt x="231" y="430"/>
                  </a:cubicBezTo>
                  <a:cubicBezTo>
                    <a:pt x="206" y="456"/>
                    <a:pt x="180" y="481"/>
                    <a:pt x="154" y="505"/>
                  </a:cubicBezTo>
                  <a:cubicBezTo>
                    <a:pt x="120" y="535"/>
                    <a:pt x="82" y="562"/>
                    <a:pt x="56" y="598"/>
                  </a:cubicBezTo>
                  <a:moveTo>
                    <a:pt x="521" y="577"/>
                  </a:moveTo>
                  <a:cubicBezTo>
                    <a:pt x="561" y="528"/>
                    <a:pt x="598" y="477"/>
                    <a:pt x="640" y="430"/>
                  </a:cubicBezTo>
                  <a:cubicBezTo>
                    <a:pt x="640" y="430"/>
                    <a:pt x="640" y="430"/>
                    <a:pt x="640" y="430"/>
                  </a:cubicBezTo>
                  <a:cubicBezTo>
                    <a:pt x="668" y="462"/>
                    <a:pt x="689" y="498"/>
                    <a:pt x="692" y="538"/>
                  </a:cubicBezTo>
                  <a:cubicBezTo>
                    <a:pt x="695" y="568"/>
                    <a:pt x="683" y="589"/>
                    <a:pt x="664" y="603"/>
                  </a:cubicBezTo>
                  <a:cubicBezTo>
                    <a:pt x="677" y="589"/>
                    <a:pt x="688" y="573"/>
                    <a:pt x="692" y="554"/>
                  </a:cubicBezTo>
                  <a:cubicBezTo>
                    <a:pt x="692" y="552"/>
                    <a:pt x="691" y="551"/>
                    <a:pt x="690" y="551"/>
                  </a:cubicBezTo>
                  <a:cubicBezTo>
                    <a:pt x="689" y="551"/>
                    <a:pt x="689" y="551"/>
                    <a:pt x="688" y="552"/>
                  </a:cubicBezTo>
                  <a:cubicBezTo>
                    <a:pt x="681" y="559"/>
                    <a:pt x="675" y="565"/>
                    <a:pt x="668" y="572"/>
                  </a:cubicBezTo>
                  <a:cubicBezTo>
                    <a:pt x="676" y="561"/>
                    <a:pt x="683" y="550"/>
                    <a:pt x="689" y="537"/>
                  </a:cubicBezTo>
                  <a:cubicBezTo>
                    <a:pt x="689" y="536"/>
                    <a:pt x="688" y="534"/>
                    <a:pt x="687" y="534"/>
                  </a:cubicBezTo>
                  <a:cubicBezTo>
                    <a:pt x="686" y="534"/>
                    <a:pt x="686" y="534"/>
                    <a:pt x="685" y="535"/>
                  </a:cubicBezTo>
                  <a:cubicBezTo>
                    <a:pt x="682" y="538"/>
                    <a:pt x="680" y="540"/>
                    <a:pt x="677" y="543"/>
                  </a:cubicBezTo>
                  <a:cubicBezTo>
                    <a:pt x="679" y="538"/>
                    <a:pt x="681" y="533"/>
                    <a:pt x="683" y="528"/>
                  </a:cubicBezTo>
                  <a:cubicBezTo>
                    <a:pt x="684" y="527"/>
                    <a:pt x="682" y="526"/>
                    <a:pt x="681" y="526"/>
                  </a:cubicBezTo>
                  <a:cubicBezTo>
                    <a:pt x="681" y="526"/>
                    <a:pt x="680" y="526"/>
                    <a:pt x="680" y="526"/>
                  </a:cubicBezTo>
                  <a:cubicBezTo>
                    <a:pt x="661" y="544"/>
                    <a:pt x="643" y="563"/>
                    <a:pt x="625" y="582"/>
                  </a:cubicBezTo>
                  <a:cubicBezTo>
                    <a:pt x="616" y="592"/>
                    <a:pt x="606" y="602"/>
                    <a:pt x="597" y="611"/>
                  </a:cubicBezTo>
                  <a:cubicBezTo>
                    <a:pt x="595" y="613"/>
                    <a:pt x="593" y="616"/>
                    <a:pt x="590" y="619"/>
                  </a:cubicBezTo>
                  <a:cubicBezTo>
                    <a:pt x="605" y="600"/>
                    <a:pt x="617" y="579"/>
                    <a:pt x="633" y="562"/>
                  </a:cubicBezTo>
                  <a:cubicBezTo>
                    <a:pt x="649" y="545"/>
                    <a:pt x="664" y="529"/>
                    <a:pt x="675" y="509"/>
                  </a:cubicBezTo>
                  <a:cubicBezTo>
                    <a:pt x="675" y="508"/>
                    <a:pt x="674" y="506"/>
                    <a:pt x="673" y="506"/>
                  </a:cubicBezTo>
                  <a:cubicBezTo>
                    <a:pt x="672" y="506"/>
                    <a:pt x="672" y="506"/>
                    <a:pt x="672" y="506"/>
                  </a:cubicBezTo>
                  <a:cubicBezTo>
                    <a:pt x="643" y="526"/>
                    <a:pt x="619" y="551"/>
                    <a:pt x="596" y="576"/>
                  </a:cubicBezTo>
                  <a:cubicBezTo>
                    <a:pt x="597" y="574"/>
                    <a:pt x="599" y="572"/>
                    <a:pt x="601" y="569"/>
                  </a:cubicBezTo>
                  <a:cubicBezTo>
                    <a:pt x="622" y="539"/>
                    <a:pt x="651" y="514"/>
                    <a:pt x="669" y="481"/>
                  </a:cubicBezTo>
                  <a:cubicBezTo>
                    <a:pt x="670" y="479"/>
                    <a:pt x="668" y="478"/>
                    <a:pt x="667" y="478"/>
                  </a:cubicBezTo>
                  <a:cubicBezTo>
                    <a:pt x="666" y="478"/>
                    <a:pt x="666" y="478"/>
                    <a:pt x="665" y="478"/>
                  </a:cubicBezTo>
                  <a:cubicBezTo>
                    <a:pt x="642" y="498"/>
                    <a:pt x="620" y="521"/>
                    <a:pt x="598" y="543"/>
                  </a:cubicBezTo>
                  <a:cubicBezTo>
                    <a:pt x="574" y="568"/>
                    <a:pt x="547" y="590"/>
                    <a:pt x="525" y="616"/>
                  </a:cubicBezTo>
                  <a:cubicBezTo>
                    <a:pt x="570" y="565"/>
                    <a:pt x="618" y="516"/>
                    <a:pt x="655" y="458"/>
                  </a:cubicBezTo>
                  <a:cubicBezTo>
                    <a:pt x="656" y="457"/>
                    <a:pt x="654" y="455"/>
                    <a:pt x="653" y="455"/>
                  </a:cubicBezTo>
                  <a:cubicBezTo>
                    <a:pt x="652" y="455"/>
                    <a:pt x="652" y="455"/>
                    <a:pt x="652" y="455"/>
                  </a:cubicBezTo>
                  <a:cubicBezTo>
                    <a:pt x="620" y="477"/>
                    <a:pt x="596" y="508"/>
                    <a:pt x="568" y="533"/>
                  </a:cubicBezTo>
                  <a:cubicBezTo>
                    <a:pt x="552" y="547"/>
                    <a:pt x="536" y="562"/>
                    <a:pt x="521" y="577"/>
                  </a:cubicBezTo>
                  <a:moveTo>
                    <a:pt x="82" y="611"/>
                  </a:moveTo>
                  <a:cubicBezTo>
                    <a:pt x="76" y="609"/>
                    <a:pt x="69" y="606"/>
                    <a:pt x="63" y="603"/>
                  </a:cubicBezTo>
                  <a:cubicBezTo>
                    <a:pt x="62" y="602"/>
                    <a:pt x="61" y="601"/>
                    <a:pt x="60" y="601"/>
                  </a:cubicBezTo>
                  <a:cubicBezTo>
                    <a:pt x="137" y="550"/>
                    <a:pt x="199" y="479"/>
                    <a:pt x="279" y="432"/>
                  </a:cubicBezTo>
                  <a:cubicBezTo>
                    <a:pt x="279" y="432"/>
                    <a:pt x="292" y="422"/>
                    <a:pt x="293" y="422"/>
                  </a:cubicBezTo>
                  <a:cubicBezTo>
                    <a:pt x="293" y="422"/>
                    <a:pt x="293" y="422"/>
                    <a:pt x="293" y="423"/>
                  </a:cubicBezTo>
                  <a:cubicBezTo>
                    <a:pt x="283" y="432"/>
                    <a:pt x="273" y="441"/>
                    <a:pt x="264" y="451"/>
                  </a:cubicBezTo>
                  <a:cubicBezTo>
                    <a:pt x="244" y="469"/>
                    <a:pt x="225" y="488"/>
                    <a:pt x="205" y="505"/>
                  </a:cubicBezTo>
                  <a:cubicBezTo>
                    <a:pt x="163" y="540"/>
                    <a:pt x="119" y="571"/>
                    <a:pt x="82" y="611"/>
                  </a:cubicBezTo>
                  <a:cubicBezTo>
                    <a:pt x="82" y="611"/>
                    <a:pt x="82" y="611"/>
                    <a:pt x="82" y="611"/>
                  </a:cubicBezTo>
                  <a:moveTo>
                    <a:pt x="91" y="608"/>
                  </a:moveTo>
                  <a:cubicBezTo>
                    <a:pt x="90" y="608"/>
                    <a:pt x="96" y="602"/>
                    <a:pt x="99" y="600"/>
                  </a:cubicBezTo>
                  <a:cubicBezTo>
                    <a:pt x="108" y="590"/>
                    <a:pt x="118" y="581"/>
                    <a:pt x="129" y="572"/>
                  </a:cubicBezTo>
                  <a:cubicBezTo>
                    <a:pt x="149" y="553"/>
                    <a:pt x="171" y="537"/>
                    <a:pt x="192" y="521"/>
                  </a:cubicBezTo>
                  <a:cubicBezTo>
                    <a:pt x="232" y="489"/>
                    <a:pt x="266" y="453"/>
                    <a:pt x="303" y="419"/>
                  </a:cubicBezTo>
                  <a:cubicBezTo>
                    <a:pt x="304" y="418"/>
                    <a:pt x="304" y="418"/>
                    <a:pt x="304" y="418"/>
                  </a:cubicBezTo>
                  <a:cubicBezTo>
                    <a:pt x="315" y="427"/>
                    <a:pt x="328" y="432"/>
                    <a:pt x="344" y="432"/>
                  </a:cubicBezTo>
                  <a:cubicBezTo>
                    <a:pt x="347" y="432"/>
                    <a:pt x="350" y="432"/>
                    <a:pt x="353" y="431"/>
                  </a:cubicBezTo>
                  <a:cubicBezTo>
                    <a:pt x="326" y="452"/>
                    <a:pt x="299" y="471"/>
                    <a:pt x="273" y="494"/>
                  </a:cubicBezTo>
                  <a:cubicBezTo>
                    <a:pt x="236" y="527"/>
                    <a:pt x="198" y="559"/>
                    <a:pt x="161" y="593"/>
                  </a:cubicBezTo>
                  <a:cubicBezTo>
                    <a:pt x="159" y="595"/>
                    <a:pt x="143" y="610"/>
                    <a:pt x="142" y="610"/>
                  </a:cubicBezTo>
                  <a:cubicBezTo>
                    <a:pt x="142" y="610"/>
                    <a:pt x="142" y="610"/>
                    <a:pt x="142" y="609"/>
                  </a:cubicBezTo>
                  <a:cubicBezTo>
                    <a:pt x="151" y="599"/>
                    <a:pt x="160" y="590"/>
                    <a:pt x="170" y="580"/>
                  </a:cubicBezTo>
                  <a:cubicBezTo>
                    <a:pt x="188" y="562"/>
                    <a:pt x="208" y="545"/>
                    <a:pt x="227" y="527"/>
                  </a:cubicBezTo>
                  <a:cubicBezTo>
                    <a:pt x="244" y="511"/>
                    <a:pt x="259" y="494"/>
                    <a:pt x="276" y="478"/>
                  </a:cubicBezTo>
                  <a:cubicBezTo>
                    <a:pt x="291" y="463"/>
                    <a:pt x="307" y="449"/>
                    <a:pt x="318" y="430"/>
                  </a:cubicBezTo>
                  <a:cubicBezTo>
                    <a:pt x="318" y="428"/>
                    <a:pt x="317" y="427"/>
                    <a:pt x="316" y="427"/>
                  </a:cubicBezTo>
                  <a:cubicBezTo>
                    <a:pt x="315" y="427"/>
                    <a:pt x="315" y="427"/>
                    <a:pt x="315" y="427"/>
                  </a:cubicBezTo>
                  <a:cubicBezTo>
                    <a:pt x="278" y="449"/>
                    <a:pt x="246" y="479"/>
                    <a:pt x="214" y="507"/>
                  </a:cubicBezTo>
                  <a:cubicBezTo>
                    <a:pt x="197" y="521"/>
                    <a:pt x="178" y="533"/>
                    <a:pt x="161" y="547"/>
                  </a:cubicBezTo>
                  <a:cubicBezTo>
                    <a:pt x="139" y="564"/>
                    <a:pt x="121" y="586"/>
                    <a:pt x="98" y="603"/>
                  </a:cubicBezTo>
                  <a:cubicBezTo>
                    <a:pt x="93" y="606"/>
                    <a:pt x="91" y="608"/>
                    <a:pt x="91" y="608"/>
                  </a:cubicBezTo>
                  <a:moveTo>
                    <a:pt x="169" y="618"/>
                  </a:moveTo>
                  <a:cubicBezTo>
                    <a:pt x="169" y="618"/>
                    <a:pt x="169" y="618"/>
                    <a:pt x="170" y="617"/>
                  </a:cubicBezTo>
                  <a:cubicBezTo>
                    <a:pt x="172" y="615"/>
                    <a:pt x="175" y="613"/>
                    <a:pt x="178" y="611"/>
                  </a:cubicBezTo>
                  <a:cubicBezTo>
                    <a:pt x="179" y="611"/>
                    <a:pt x="179" y="610"/>
                    <a:pt x="180" y="610"/>
                  </a:cubicBezTo>
                  <a:cubicBezTo>
                    <a:pt x="220" y="580"/>
                    <a:pt x="258" y="548"/>
                    <a:pt x="294" y="513"/>
                  </a:cubicBezTo>
                  <a:cubicBezTo>
                    <a:pt x="318" y="490"/>
                    <a:pt x="339" y="466"/>
                    <a:pt x="365" y="446"/>
                  </a:cubicBezTo>
                  <a:cubicBezTo>
                    <a:pt x="381" y="434"/>
                    <a:pt x="397" y="422"/>
                    <a:pt x="411" y="408"/>
                  </a:cubicBezTo>
                  <a:cubicBezTo>
                    <a:pt x="408" y="411"/>
                    <a:pt x="406" y="413"/>
                    <a:pt x="403" y="416"/>
                  </a:cubicBezTo>
                  <a:cubicBezTo>
                    <a:pt x="383" y="441"/>
                    <a:pt x="363" y="465"/>
                    <a:pt x="342" y="488"/>
                  </a:cubicBezTo>
                  <a:cubicBezTo>
                    <a:pt x="301" y="535"/>
                    <a:pt x="252" y="572"/>
                    <a:pt x="209" y="617"/>
                  </a:cubicBezTo>
                  <a:cubicBezTo>
                    <a:pt x="209" y="618"/>
                    <a:pt x="209" y="619"/>
                    <a:pt x="209" y="619"/>
                  </a:cubicBezTo>
                  <a:cubicBezTo>
                    <a:pt x="191" y="621"/>
                    <a:pt x="171" y="622"/>
                    <a:pt x="152" y="622"/>
                  </a:cubicBezTo>
                  <a:cubicBezTo>
                    <a:pt x="130" y="622"/>
                    <a:pt x="108" y="620"/>
                    <a:pt x="87" y="613"/>
                  </a:cubicBezTo>
                  <a:cubicBezTo>
                    <a:pt x="125" y="595"/>
                    <a:pt x="152" y="557"/>
                    <a:pt x="186" y="533"/>
                  </a:cubicBezTo>
                  <a:cubicBezTo>
                    <a:pt x="223" y="506"/>
                    <a:pt x="256" y="474"/>
                    <a:pt x="292" y="447"/>
                  </a:cubicBezTo>
                  <a:cubicBezTo>
                    <a:pt x="295" y="445"/>
                    <a:pt x="309" y="437"/>
                    <a:pt x="310" y="435"/>
                  </a:cubicBezTo>
                  <a:cubicBezTo>
                    <a:pt x="303" y="448"/>
                    <a:pt x="290" y="458"/>
                    <a:pt x="280" y="468"/>
                  </a:cubicBezTo>
                  <a:cubicBezTo>
                    <a:pt x="263" y="484"/>
                    <a:pt x="247" y="501"/>
                    <a:pt x="231" y="517"/>
                  </a:cubicBezTo>
                  <a:cubicBezTo>
                    <a:pt x="199" y="550"/>
                    <a:pt x="163" y="578"/>
                    <a:pt x="133" y="614"/>
                  </a:cubicBezTo>
                  <a:cubicBezTo>
                    <a:pt x="132" y="616"/>
                    <a:pt x="133" y="618"/>
                    <a:pt x="134" y="618"/>
                  </a:cubicBezTo>
                  <a:cubicBezTo>
                    <a:pt x="135" y="618"/>
                    <a:pt x="135" y="618"/>
                    <a:pt x="136" y="617"/>
                  </a:cubicBezTo>
                  <a:cubicBezTo>
                    <a:pt x="172" y="595"/>
                    <a:pt x="204" y="561"/>
                    <a:pt x="236" y="532"/>
                  </a:cubicBezTo>
                  <a:cubicBezTo>
                    <a:pt x="277" y="496"/>
                    <a:pt x="319" y="462"/>
                    <a:pt x="363" y="429"/>
                  </a:cubicBezTo>
                  <a:cubicBezTo>
                    <a:pt x="364" y="429"/>
                    <a:pt x="364" y="429"/>
                    <a:pt x="364" y="429"/>
                  </a:cubicBezTo>
                  <a:cubicBezTo>
                    <a:pt x="357" y="436"/>
                    <a:pt x="350" y="443"/>
                    <a:pt x="344" y="449"/>
                  </a:cubicBezTo>
                  <a:cubicBezTo>
                    <a:pt x="324" y="469"/>
                    <a:pt x="304" y="489"/>
                    <a:pt x="284" y="508"/>
                  </a:cubicBezTo>
                  <a:cubicBezTo>
                    <a:pt x="246" y="544"/>
                    <a:pt x="205" y="577"/>
                    <a:pt x="167" y="614"/>
                  </a:cubicBezTo>
                  <a:cubicBezTo>
                    <a:pt x="166" y="615"/>
                    <a:pt x="167" y="618"/>
                    <a:pt x="169" y="618"/>
                  </a:cubicBezTo>
                  <a:moveTo>
                    <a:pt x="398" y="624"/>
                  </a:moveTo>
                  <a:cubicBezTo>
                    <a:pt x="383" y="623"/>
                    <a:pt x="369" y="622"/>
                    <a:pt x="354" y="621"/>
                  </a:cubicBezTo>
                  <a:cubicBezTo>
                    <a:pt x="389" y="596"/>
                    <a:pt x="417" y="563"/>
                    <a:pt x="449" y="536"/>
                  </a:cubicBezTo>
                  <a:cubicBezTo>
                    <a:pt x="487" y="503"/>
                    <a:pt x="521" y="468"/>
                    <a:pt x="558" y="435"/>
                  </a:cubicBezTo>
                  <a:cubicBezTo>
                    <a:pt x="565" y="429"/>
                    <a:pt x="573" y="422"/>
                    <a:pt x="580" y="416"/>
                  </a:cubicBezTo>
                  <a:cubicBezTo>
                    <a:pt x="585" y="412"/>
                    <a:pt x="589" y="407"/>
                    <a:pt x="594" y="403"/>
                  </a:cubicBezTo>
                  <a:cubicBezTo>
                    <a:pt x="590" y="409"/>
                    <a:pt x="585" y="415"/>
                    <a:pt x="581" y="420"/>
                  </a:cubicBezTo>
                  <a:cubicBezTo>
                    <a:pt x="567" y="438"/>
                    <a:pt x="549" y="453"/>
                    <a:pt x="534" y="469"/>
                  </a:cubicBezTo>
                  <a:cubicBezTo>
                    <a:pt x="507" y="500"/>
                    <a:pt x="481" y="531"/>
                    <a:pt x="454" y="562"/>
                  </a:cubicBezTo>
                  <a:cubicBezTo>
                    <a:pt x="435" y="582"/>
                    <a:pt x="416" y="603"/>
                    <a:pt x="398" y="624"/>
                  </a:cubicBezTo>
                  <a:moveTo>
                    <a:pt x="62" y="594"/>
                  </a:moveTo>
                  <a:cubicBezTo>
                    <a:pt x="60" y="594"/>
                    <a:pt x="78" y="578"/>
                    <a:pt x="80" y="575"/>
                  </a:cubicBezTo>
                  <a:cubicBezTo>
                    <a:pt x="89" y="566"/>
                    <a:pt x="98" y="559"/>
                    <a:pt x="107" y="551"/>
                  </a:cubicBezTo>
                  <a:cubicBezTo>
                    <a:pt x="127" y="535"/>
                    <a:pt x="145" y="518"/>
                    <a:pt x="164" y="501"/>
                  </a:cubicBezTo>
                  <a:cubicBezTo>
                    <a:pt x="203" y="467"/>
                    <a:pt x="238" y="428"/>
                    <a:pt x="276" y="392"/>
                  </a:cubicBezTo>
                  <a:cubicBezTo>
                    <a:pt x="284" y="401"/>
                    <a:pt x="292" y="409"/>
                    <a:pt x="300" y="416"/>
                  </a:cubicBezTo>
                  <a:cubicBezTo>
                    <a:pt x="213" y="459"/>
                    <a:pt x="148" y="534"/>
                    <a:pt x="69" y="590"/>
                  </a:cubicBezTo>
                  <a:cubicBezTo>
                    <a:pt x="65" y="593"/>
                    <a:pt x="63" y="594"/>
                    <a:pt x="62" y="594"/>
                  </a:cubicBezTo>
                  <a:moveTo>
                    <a:pt x="330" y="470"/>
                  </a:moveTo>
                  <a:cubicBezTo>
                    <a:pt x="344" y="455"/>
                    <a:pt x="359" y="440"/>
                    <a:pt x="373" y="425"/>
                  </a:cubicBezTo>
                  <a:cubicBezTo>
                    <a:pt x="394" y="415"/>
                    <a:pt x="409" y="396"/>
                    <a:pt x="427" y="383"/>
                  </a:cubicBezTo>
                  <a:cubicBezTo>
                    <a:pt x="418" y="393"/>
                    <a:pt x="409" y="404"/>
                    <a:pt x="399" y="413"/>
                  </a:cubicBezTo>
                  <a:cubicBezTo>
                    <a:pt x="381" y="430"/>
                    <a:pt x="360" y="444"/>
                    <a:pt x="341" y="460"/>
                  </a:cubicBezTo>
                  <a:cubicBezTo>
                    <a:pt x="337" y="464"/>
                    <a:pt x="333" y="467"/>
                    <a:pt x="330" y="470"/>
                  </a:cubicBezTo>
                  <a:moveTo>
                    <a:pt x="214" y="619"/>
                  </a:moveTo>
                  <a:cubicBezTo>
                    <a:pt x="233" y="611"/>
                    <a:pt x="245" y="596"/>
                    <a:pt x="259" y="581"/>
                  </a:cubicBezTo>
                  <a:cubicBezTo>
                    <a:pt x="278" y="560"/>
                    <a:pt x="301" y="543"/>
                    <a:pt x="322" y="524"/>
                  </a:cubicBezTo>
                  <a:cubicBezTo>
                    <a:pt x="365" y="486"/>
                    <a:pt x="405" y="444"/>
                    <a:pt x="446" y="404"/>
                  </a:cubicBezTo>
                  <a:cubicBezTo>
                    <a:pt x="453" y="399"/>
                    <a:pt x="471" y="387"/>
                    <a:pt x="474" y="381"/>
                  </a:cubicBezTo>
                  <a:cubicBezTo>
                    <a:pt x="467" y="397"/>
                    <a:pt x="453" y="409"/>
                    <a:pt x="441" y="421"/>
                  </a:cubicBezTo>
                  <a:cubicBezTo>
                    <a:pt x="421" y="441"/>
                    <a:pt x="407" y="463"/>
                    <a:pt x="390" y="485"/>
                  </a:cubicBezTo>
                  <a:cubicBezTo>
                    <a:pt x="373" y="507"/>
                    <a:pt x="352" y="524"/>
                    <a:pt x="334" y="544"/>
                  </a:cubicBezTo>
                  <a:cubicBezTo>
                    <a:pt x="313" y="569"/>
                    <a:pt x="293" y="594"/>
                    <a:pt x="267" y="614"/>
                  </a:cubicBezTo>
                  <a:cubicBezTo>
                    <a:pt x="265" y="615"/>
                    <a:pt x="266" y="617"/>
                    <a:pt x="267" y="618"/>
                  </a:cubicBezTo>
                  <a:cubicBezTo>
                    <a:pt x="266" y="618"/>
                    <a:pt x="265" y="618"/>
                    <a:pt x="264" y="618"/>
                  </a:cubicBezTo>
                  <a:cubicBezTo>
                    <a:pt x="254" y="618"/>
                    <a:pt x="243" y="618"/>
                    <a:pt x="232" y="618"/>
                  </a:cubicBezTo>
                  <a:cubicBezTo>
                    <a:pt x="226" y="618"/>
                    <a:pt x="220" y="619"/>
                    <a:pt x="214" y="619"/>
                  </a:cubicBezTo>
                  <a:moveTo>
                    <a:pt x="327" y="611"/>
                  </a:moveTo>
                  <a:cubicBezTo>
                    <a:pt x="329" y="611"/>
                    <a:pt x="332" y="607"/>
                    <a:pt x="334" y="601"/>
                  </a:cubicBezTo>
                  <a:cubicBezTo>
                    <a:pt x="367" y="562"/>
                    <a:pt x="406" y="530"/>
                    <a:pt x="443" y="496"/>
                  </a:cubicBezTo>
                  <a:cubicBezTo>
                    <a:pt x="488" y="457"/>
                    <a:pt x="530" y="415"/>
                    <a:pt x="576" y="377"/>
                  </a:cubicBezTo>
                  <a:cubicBezTo>
                    <a:pt x="559" y="391"/>
                    <a:pt x="538" y="417"/>
                    <a:pt x="521" y="436"/>
                  </a:cubicBezTo>
                  <a:cubicBezTo>
                    <a:pt x="502" y="457"/>
                    <a:pt x="483" y="479"/>
                    <a:pt x="464" y="501"/>
                  </a:cubicBezTo>
                  <a:cubicBezTo>
                    <a:pt x="444" y="523"/>
                    <a:pt x="424" y="544"/>
                    <a:pt x="406" y="567"/>
                  </a:cubicBezTo>
                  <a:cubicBezTo>
                    <a:pt x="389" y="588"/>
                    <a:pt x="368" y="602"/>
                    <a:pt x="348" y="620"/>
                  </a:cubicBezTo>
                  <a:cubicBezTo>
                    <a:pt x="348" y="620"/>
                    <a:pt x="348" y="620"/>
                    <a:pt x="348" y="620"/>
                  </a:cubicBezTo>
                  <a:cubicBezTo>
                    <a:pt x="321" y="619"/>
                    <a:pt x="295" y="618"/>
                    <a:pt x="268" y="618"/>
                  </a:cubicBezTo>
                  <a:cubicBezTo>
                    <a:pt x="269" y="617"/>
                    <a:pt x="269" y="617"/>
                    <a:pt x="269" y="617"/>
                  </a:cubicBezTo>
                  <a:cubicBezTo>
                    <a:pt x="289" y="606"/>
                    <a:pt x="304" y="590"/>
                    <a:pt x="320" y="573"/>
                  </a:cubicBezTo>
                  <a:cubicBezTo>
                    <a:pt x="339" y="552"/>
                    <a:pt x="361" y="532"/>
                    <a:pt x="383" y="513"/>
                  </a:cubicBezTo>
                  <a:cubicBezTo>
                    <a:pt x="427" y="472"/>
                    <a:pt x="472" y="433"/>
                    <a:pt x="514" y="391"/>
                  </a:cubicBezTo>
                  <a:cubicBezTo>
                    <a:pt x="500" y="405"/>
                    <a:pt x="484" y="433"/>
                    <a:pt x="469" y="451"/>
                  </a:cubicBezTo>
                  <a:cubicBezTo>
                    <a:pt x="452" y="471"/>
                    <a:pt x="433" y="489"/>
                    <a:pt x="415" y="507"/>
                  </a:cubicBezTo>
                  <a:cubicBezTo>
                    <a:pt x="380" y="541"/>
                    <a:pt x="345" y="575"/>
                    <a:pt x="317" y="615"/>
                  </a:cubicBezTo>
                  <a:cubicBezTo>
                    <a:pt x="316" y="616"/>
                    <a:pt x="317" y="618"/>
                    <a:pt x="319" y="618"/>
                  </a:cubicBezTo>
                  <a:cubicBezTo>
                    <a:pt x="319" y="618"/>
                    <a:pt x="320" y="618"/>
                    <a:pt x="320" y="617"/>
                  </a:cubicBezTo>
                  <a:cubicBezTo>
                    <a:pt x="322" y="615"/>
                    <a:pt x="324" y="613"/>
                    <a:pt x="326" y="610"/>
                  </a:cubicBezTo>
                  <a:cubicBezTo>
                    <a:pt x="326" y="611"/>
                    <a:pt x="327" y="611"/>
                    <a:pt x="327" y="611"/>
                  </a:cubicBezTo>
                  <a:moveTo>
                    <a:pt x="328" y="559"/>
                  </a:moveTo>
                  <a:cubicBezTo>
                    <a:pt x="329" y="557"/>
                    <a:pt x="330" y="556"/>
                    <a:pt x="331" y="554"/>
                  </a:cubicBezTo>
                  <a:cubicBezTo>
                    <a:pt x="349" y="533"/>
                    <a:pt x="370" y="516"/>
                    <a:pt x="388" y="495"/>
                  </a:cubicBezTo>
                  <a:cubicBezTo>
                    <a:pt x="405" y="475"/>
                    <a:pt x="419" y="451"/>
                    <a:pt x="437" y="431"/>
                  </a:cubicBezTo>
                  <a:cubicBezTo>
                    <a:pt x="454" y="414"/>
                    <a:pt x="471" y="398"/>
                    <a:pt x="482" y="376"/>
                  </a:cubicBezTo>
                  <a:cubicBezTo>
                    <a:pt x="482" y="375"/>
                    <a:pt x="482" y="375"/>
                    <a:pt x="482" y="375"/>
                  </a:cubicBezTo>
                  <a:cubicBezTo>
                    <a:pt x="492" y="379"/>
                    <a:pt x="501" y="385"/>
                    <a:pt x="511" y="389"/>
                  </a:cubicBezTo>
                  <a:cubicBezTo>
                    <a:pt x="493" y="406"/>
                    <a:pt x="476" y="425"/>
                    <a:pt x="456" y="441"/>
                  </a:cubicBezTo>
                  <a:cubicBezTo>
                    <a:pt x="432" y="461"/>
                    <a:pt x="410" y="482"/>
                    <a:pt x="387" y="503"/>
                  </a:cubicBezTo>
                  <a:cubicBezTo>
                    <a:pt x="367" y="521"/>
                    <a:pt x="347" y="539"/>
                    <a:pt x="328" y="559"/>
                  </a:cubicBezTo>
                  <a:moveTo>
                    <a:pt x="529" y="392"/>
                  </a:moveTo>
                  <a:cubicBezTo>
                    <a:pt x="534" y="392"/>
                    <a:pt x="540" y="392"/>
                    <a:pt x="544" y="390"/>
                  </a:cubicBezTo>
                  <a:cubicBezTo>
                    <a:pt x="550" y="387"/>
                    <a:pt x="563" y="374"/>
                    <a:pt x="571" y="374"/>
                  </a:cubicBezTo>
                  <a:cubicBezTo>
                    <a:pt x="571" y="374"/>
                    <a:pt x="572" y="374"/>
                    <a:pt x="572" y="374"/>
                  </a:cubicBezTo>
                  <a:cubicBezTo>
                    <a:pt x="529" y="410"/>
                    <a:pt x="489" y="449"/>
                    <a:pt x="448" y="487"/>
                  </a:cubicBezTo>
                  <a:cubicBezTo>
                    <a:pt x="425" y="507"/>
                    <a:pt x="402" y="527"/>
                    <a:pt x="380" y="547"/>
                  </a:cubicBezTo>
                  <a:cubicBezTo>
                    <a:pt x="396" y="531"/>
                    <a:pt x="413" y="515"/>
                    <a:pt x="430" y="498"/>
                  </a:cubicBezTo>
                  <a:cubicBezTo>
                    <a:pt x="463" y="465"/>
                    <a:pt x="494" y="431"/>
                    <a:pt x="518" y="391"/>
                  </a:cubicBezTo>
                  <a:cubicBezTo>
                    <a:pt x="520" y="391"/>
                    <a:pt x="522" y="392"/>
                    <a:pt x="524" y="392"/>
                  </a:cubicBezTo>
                  <a:cubicBezTo>
                    <a:pt x="526" y="392"/>
                    <a:pt x="527" y="392"/>
                    <a:pt x="529" y="392"/>
                  </a:cubicBezTo>
                  <a:moveTo>
                    <a:pt x="38" y="575"/>
                  </a:moveTo>
                  <a:cubicBezTo>
                    <a:pt x="34" y="565"/>
                    <a:pt x="34" y="554"/>
                    <a:pt x="35" y="543"/>
                  </a:cubicBezTo>
                  <a:cubicBezTo>
                    <a:pt x="72" y="523"/>
                    <a:pt x="101" y="493"/>
                    <a:pt x="132" y="466"/>
                  </a:cubicBezTo>
                  <a:cubicBezTo>
                    <a:pt x="154" y="447"/>
                    <a:pt x="178" y="430"/>
                    <a:pt x="201" y="413"/>
                  </a:cubicBezTo>
                  <a:cubicBezTo>
                    <a:pt x="212" y="404"/>
                    <a:pt x="223" y="396"/>
                    <a:pt x="235" y="387"/>
                  </a:cubicBezTo>
                  <a:cubicBezTo>
                    <a:pt x="240" y="383"/>
                    <a:pt x="246" y="379"/>
                    <a:pt x="252" y="375"/>
                  </a:cubicBezTo>
                  <a:cubicBezTo>
                    <a:pt x="252" y="374"/>
                    <a:pt x="253" y="374"/>
                    <a:pt x="253" y="374"/>
                  </a:cubicBezTo>
                  <a:cubicBezTo>
                    <a:pt x="254" y="374"/>
                    <a:pt x="250" y="379"/>
                    <a:pt x="246" y="383"/>
                  </a:cubicBezTo>
                  <a:cubicBezTo>
                    <a:pt x="242" y="388"/>
                    <a:pt x="237" y="393"/>
                    <a:pt x="237" y="393"/>
                  </a:cubicBezTo>
                  <a:cubicBezTo>
                    <a:pt x="237" y="393"/>
                    <a:pt x="237" y="392"/>
                    <a:pt x="238" y="392"/>
                  </a:cubicBezTo>
                  <a:cubicBezTo>
                    <a:pt x="180" y="462"/>
                    <a:pt x="94" y="502"/>
                    <a:pt x="38" y="575"/>
                  </a:cubicBezTo>
                  <a:moveTo>
                    <a:pt x="418" y="558"/>
                  </a:moveTo>
                  <a:cubicBezTo>
                    <a:pt x="419" y="557"/>
                    <a:pt x="420" y="556"/>
                    <a:pt x="421" y="555"/>
                  </a:cubicBezTo>
                  <a:cubicBezTo>
                    <a:pt x="439" y="532"/>
                    <a:pt x="460" y="512"/>
                    <a:pt x="479" y="489"/>
                  </a:cubicBezTo>
                  <a:cubicBezTo>
                    <a:pt x="512" y="451"/>
                    <a:pt x="554" y="417"/>
                    <a:pt x="581" y="374"/>
                  </a:cubicBezTo>
                  <a:cubicBezTo>
                    <a:pt x="582" y="374"/>
                    <a:pt x="583" y="373"/>
                    <a:pt x="583" y="373"/>
                  </a:cubicBezTo>
                  <a:cubicBezTo>
                    <a:pt x="602" y="389"/>
                    <a:pt x="621" y="407"/>
                    <a:pt x="638" y="427"/>
                  </a:cubicBezTo>
                  <a:cubicBezTo>
                    <a:pt x="583" y="467"/>
                    <a:pt x="541" y="522"/>
                    <a:pt x="494" y="571"/>
                  </a:cubicBezTo>
                  <a:cubicBezTo>
                    <a:pt x="503" y="559"/>
                    <a:pt x="510" y="546"/>
                    <a:pt x="520" y="536"/>
                  </a:cubicBezTo>
                  <a:cubicBezTo>
                    <a:pt x="552" y="498"/>
                    <a:pt x="586" y="461"/>
                    <a:pt x="620" y="425"/>
                  </a:cubicBezTo>
                  <a:cubicBezTo>
                    <a:pt x="622" y="423"/>
                    <a:pt x="621" y="421"/>
                    <a:pt x="619" y="421"/>
                  </a:cubicBezTo>
                  <a:cubicBezTo>
                    <a:pt x="619" y="421"/>
                    <a:pt x="618" y="421"/>
                    <a:pt x="618" y="421"/>
                  </a:cubicBezTo>
                  <a:cubicBezTo>
                    <a:pt x="578" y="446"/>
                    <a:pt x="542" y="476"/>
                    <a:pt x="508" y="508"/>
                  </a:cubicBezTo>
                  <a:cubicBezTo>
                    <a:pt x="512" y="503"/>
                    <a:pt x="515" y="499"/>
                    <a:pt x="518" y="495"/>
                  </a:cubicBezTo>
                  <a:cubicBezTo>
                    <a:pt x="544" y="462"/>
                    <a:pt x="585" y="434"/>
                    <a:pt x="601" y="395"/>
                  </a:cubicBezTo>
                  <a:cubicBezTo>
                    <a:pt x="602" y="394"/>
                    <a:pt x="600" y="393"/>
                    <a:pt x="599" y="393"/>
                  </a:cubicBezTo>
                  <a:cubicBezTo>
                    <a:pt x="598" y="393"/>
                    <a:pt x="598" y="393"/>
                    <a:pt x="598" y="393"/>
                  </a:cubicBezTo>
                  <a:cubicBezTo>
                    <a:pt x="558" y="432"/>
                    <a:pt x="518" y="471"/>
                    <a:pt x="476" y="507"/>
                  </a:cubicBezTo>
                  <a:cubicBezTo>
                    <a:pt x="457" y="524"/>
                    <a:pt x="437" y="540"/>
                    <a:pt x="418" y="558"/>
                  </a:cubicBezTo>
                  <a:moveTo>
                    <a:pt x="221" y="611"/>
                  </a:moveTo>
                  <a:cubicBezTo>
                    <a:pt x="232" y="599"/>
                    <a:pt x="244" y="588"/>
                    <a:pt x="256" y="577"/>
                  </a:cubicBezTo>
                  <a:cubicBezTo>
                    <a:pt x="278" y="556"/>
                    <a:pt x="302" y="536"/>
                    <a:pt x="324" y="514"/>
                  </a:cubicBezTo>
                  <a:cubicBezTo>
                    <a:pt x="368" y="472"/>
                    <a:pt x="404" y="421"/>
                    <a:pt x="444" y="375"/>
                  </a:cubicBezTo>
                  <a:cubicBezTo>
                    <a:pt x="450" y="373"/>
                    <a:pt x="456" y="372"/>
                    <a:pt x="462" y="372"/>
                  </a:cubicBezTo>
                  <a:cubicBezTo>
                    <a:pt x="465" y="372"/>
                    <a:pt x="468" y="372"/>
                    <a:pt x="470" y="372"/>
                  </a:cubicBezTo>
                  <a:cubicBezTo>
                    <a:pt x="473" y="373"/>
                    <a:pt x="475" y="373"/>
                    <a:pt x="478" y="374"/>
                  </a:cubicBezTo>
                  <a:cubicBezTo>
                    <a:pt x="435" y="403"/>
                    <a:pt x="400" y="444"/>
                    <a:pt x="364" y="480"/>
                  </a:cubicBezTo>
                  <a:cubicBezTo>
                    <a:pt x="323" y="519"/>
                    <a:pt x="279" y="554"/>
                    <a:pt x="240" y="595"/>
                  </a:cubicBezTo>
                  <a:cubicBezTo>
                    <a:pt x="235" y="601"/>
                    <a:pt x="229" y="606"/>
                    <a:pt x="223" y="610"/>
                  </a:cubicBezTo>
                  <a:cubicBezTo>
                    <a:pt x="222" y="610"/>
                    <a:pt x="222" y="611"/>
                    <a:pt x="221" y="611"/>
                  </a:cubicBezTo>
                  <a:moveTo>
                    <a:pt x="42" y="573"/>
                  </a:moveTo>
                  <a:cubicBezTo>
                    <a:pt x="50" y="567"/>
                    <a:pt x="56" y="558"/>
                    <a:pt x="63" y="551"/>
                  </a:cubicBezTo>
                  <a:cubicBezTo>
                    <a:pt x="124" y="485"/>
                    <a:pt x="207" y="445"/>
                    <a:pt x="258" y="371"/>
                  </a:cubicBezTo>
                  <a:cubicBezTo>
                    <a:pt x="263" y="377"/>
                    <a:pt x="268" y="382"/>
                    <a:pt x="273" y="388"/>
                  </a:cubicBezTo>
                  <a:cubicBezTo>
                    <a:pt x="273" y="389"/>
                    <a:pt x="273" y="389"/>
                    <a:pt x="273" y="389"/>
                  </a:cubicBezTo>
                  <a:cubicBezTo>
                    <a:pt x="271" y="390"/>
                    <a:pt x="269" y="392"/>
                    <a:pt x="267" y="394"/>
                  </a:cubicBezTo>
                  <a:cubicBezTo>
                    <a:pt x="267" y="394"/>
                    <a:pt x="267" y="394"/>
                    <a:pt x="266" y="394"/>
                  </a:cubicBezTo>
                  <a:cubicBezTo>
                    <a:pt x="265" y="394"/>
                    <a:pt x="263" y="395"/>
                    <a:pt x="262" y="399"/>
                  </a:cubicBezTo>
                  <a:cubicBezTo>
                    <a:pt x="220" y="434"/>
                    <a:pt x="178" y="468"/>
                    <a:pt x="135" y="501"/>
                  </a:cubicBezTo>
                  <a:cubicBezTo>
                    <a:pt x="115" y="516"/>
                    <a:pt x="95" y="531"/>
                    <a:pt x="75" y="547"/>
                  </a:cubicBezTo>
                  <a:cubicBezTo>
                    <a:pt x="64" y="556"/>
                    <a:pt x="53" y="564"/>
                    <a:pt x="42" y="573"/>
                  </a:cubicBezTo>
                  <a:moveTo>
                    <a:pt x="36" y="539"/>
                  </a:moveTo>
                  <a:cubicBezTo>
                    <a:pt x="36" y="539"/>
                    <a:pt x="36" y="539"/>
                    <a:pt x="36" y="539"/>
                  </a:cubicBezTo>
                  <a:cubicBezTo>
                    <a:pt x="100" y="473"/>
                    <a:pt x="180" y="426"/>
                    <a:pt x="243" y="358"/>
                  </a:cubicBezTo>
                  <a:cubicBezTo>
                    <a:pt x="247" y="361"/>
                    <a:pt x="251" y="364"/>
                    <a:pt x="254" y="368"/>
                  </a:cubicBezTo>
                  <a:cubicBezTo>
                    <a:pt x="217" y="395"/>
                    <a:pt x="179" y="423"/>
                    <a:pt x="142" y="452"/>
                  </a:cubicBezTo>
                  <a:cubicBezTo>
                    <a:pt x="123" y="467"/>
                    <a:pt x="106" y="484"/>
                    <a:pt x="88" y="500"/>
                  </a:cubicBezTo>
                  <a:cubicBezTo>
                    <a:pt x="73" y="513"/>
                    <a:pt x="47" y="528"/>
                    <a:pt x="36" y="539"/>
                  </a:cubicBezTo>
                  <a:moveTo>
                    <a:pt x="114" y="402"/>
                  </a:moveTo>
                  <a:cubicBezTo>
                    <a:pt x="120" y="394"/>
                    <a:pt x="126" y="386"/>
                    <a:pt x="132" y="378"/>
                  </a:cubicBezTo>
                  <a:cubicBezTo>
                    <a:pt x="134" y="375"/>
                    <a:pt x="137" y="373"/>
                    <a:pt x="139" y="371"/>
                  </a:cubicBezTo>
                  <a:cubicBezTo>
                    <a:pt x="150" y="366"/>
                    <a:pt x="160" y="361"/>
                    <a:pt x="170" y="357"/>
                  </a:cubicBezTo>
                  <a:cubicBezTo>
                    <a:pt x="152" y="372"/>
                    <a:pt x="132" y="386"/>
                    <a:pt x="114" y="402"/>
                  </a:cubicBezTo>
                  <a:moveTo>
                    <a:pt x="38" y="531"/>
                  </a:moveTo>
                  <a:cubicBezTo>
                    <a:pt x="40" y="522"/>
                    <a:pt x="44" y="512"/>
                    <a:pt x="48" y="502"/>
                  </a:cubicBezTo>
                  <a:cubicBezTo>
                    <a:pt x="81" y="472"/>
                    <a:pt x="116" y="445"/>
                    <a:pt x="150" y="417"/>
                  </a:cubicBezTo>
                  <a:cubicBezTo>
                    <a:pt x="169" y="402"/>
                    <a:pt x="187" y="388"/>
                    <a:pt x="205" y="374"/>
                  </a:cubicBezTo>
                  <a:cubicBezTo>
                    <a:pt x="213" y="368"/>
                    <a:pt x="220" y="364"/>
                    <a:pt x="228" y="359"/>
                  </a:cubicBezTo>
                  <a:cubicBezTo>
                    <a:pt x="231" y="357"/>
                    <a:pt x="234" y="356"/>
                    <a:pt x="237" y="355"/>
                  </a:cubicBezTo>
                  <a:cubicBezTo>
                    <a:pt x="238" y="355"/>
                    <a:pt x="238" y="356"/>
                    <a:pt x="239" y="356"/>
                  </a:cubicBezTo>
                  <a:cubicBezTo>
                    <a:pt x="236" y="359"/>
                    <a:pt x="233" y="363"/>
                    <a:pt x="230" y="366"/>
                  </a:cubicBezTo>
                  <a:cubicBezTo>
                    <a:pt x="172" y="428"/>
                    <a:pt x="99" y="473"/>
                    <a:pt x="38" y="531"/>
                  </a:cubicBezTo>
                  <a:moveTo>
                    <a:pt x="63" y="483"/>
                  </a:moveTo>
                  <a:cubicBezTo>
                    <a:pt x="64" y="481"/>
                    <a:pt x="66" y="479"/>
                    <a:pt x="67" y="478"/>
                  </a:cubicBezTo>
                  <a:cubicBezTo>
                    <a:pt x="83" y="459"/>
                    <a:pt x="101" y="444"/>
                    <a:pt x="122" y="430"/>
                  </a:cubicBezTo>
                  <a:cubicBezTo>
                    <a:pt x="157" y="406"/>
                    <a:pt x="191" y="379"/>
                    <a:pt x="222" y="349"/>
                  </a:cubicBezTo>
                  <a:cubicBezTo>
                    <a:pt x="226" y="350"/>
                    <a:pt x="229" y="351"/>
                    <a:pt x="232" y="353"/>
                  </a:cubicBezTo>
                  <a:cubicBezTo>
                    <a:pt x="209" y="364"/>
                    <a:pt x="188" y="381"/>
                    <a:pt x="168" y="397"/>
                  </a:cubicBezTo>
                  <a:cubicBezTo>
                    <a:pt x="133" y="426"/>
                    <a:pt x="97" y="454"/>
                    <a:pt x="63" y="483"/>
                  </a:cubicBezTo>
                  <a:moveTo>
                    <a:pt x="60" y="480"/>
                  </a:moveTo>
                  <a:cubicBezTo>
                    <a:pt x="71" y="461"/>
                    <a:pt x="83" y="444"/>
                    <a:pt x="92" y="431"/>
                  </a:cubicBezTo>
                  <a:cubicBezTo>
                    <a:pt x="112" y="416"/>
                    <a:pt x="131" y="400"/>
                    <a:pt x="150" y="385"/>
                  </a:cubicBezTo>
                  <a:cubicBezTo>
                    <a:pt x="162" y="376"/>
                    <a:pt x="174" y="368"/>
                    <a:pt x="186" y="361"/>
                  </a:cubicBezTo>
                  <a:cubicBezTo>
                    <a:pt x="196" y="356"/>
                    <a:pt x="206" y="352"/>
                    <a:pt x="216" y="349"/>
                  </a:cubicBezTo>
                  <a:cubicBezTo>
                    <a:pt x="216" y="349"/>
                    <a:pt x="216" y="349"/>
                    <a:pt x="216" y="349"/>
                  </a:cubicBezTo>
                  <a:cubicBezTo>
                    <a:pt x="213" y="351"/>
                    <a:pt x="203" y="361"/>
                    <a:pt x="202" y="363"/>
                  </a:cubicBezTo>
                  <a:cubicBezTo>
                    <a:pt x="171" y="391"/>
                    <a:pt x="137" y="415"/>
                    <a:pt x="102" y="438"/>
                  </a:cubicBezTo>
                  <a:cubicBezTo>
                    <a:pt x="86" y="449"/>
                    <a:pt x="73" y="465"/>
                    <a:pt x="60" y="480"/>
                  </a:cubicBezTo>
                  <a:moveTo>
                    <a:pt x="147" y="383"/>
                  </a:moveTo>
                  <a:cubicBezTo>
                    <a:pt x="159" y="372"/>
                    <a:pt x="171" y="361"/>
                    <a:pt x="184" y="352"/>
                  </a:cubicBezTo>
                  <a:cubicBezTo>
                    <a:pt x="191" y="350"/>
                    <a:pt x="197" y="349"/>
                    <a:pt x="205" y="348"/>
                  </a:cubicBezTo>
                  <a:cubicBezTo>
                    <a:pt x="184" y="357"/>
                    <a:pt x="165" y="369"/>
                    <a:pt x="147" y="383"/>
                  </a:cubicBezTo>
                  <a:moveTo>
                    <a:pt x="156" y="345"/>
                  </a:moveTo>
                  <a:cubicBezTo>
                    <a:pt x="183" y="309"/>
                    <a:pt x="209" y="273"/>
                    <a:pt x="234" y="236"/>
                  </a:cubicBezTo>
                  <a:cubicBezTo>
                    <a:pt x="279" y="166"/>
                    <a:pt x="256" y="89"/>
                    <a:pt x="217" y="23"/>
                  </a:cubicBezTo>
                  <a:cubicBezTo>
                    <a:pt x="246" y="18"/>
                    <a:pt x="276" y="17"/>
                    <a:pt x="306" y="17"/>
                  </a:cubicBezTo>
                  <a:cubicBezTo>
                    <a:pt x="318" y="17"/>
                    <a:pt x="331" y="17"/>
                    <a:pt x="344" y="17"/>
                  </a:cubicBezTo>
                  <a:cubicBezTo>
                    <a:pt x="356" y="18"/>
                    <a:pt x="369" y="18"/>
                    <a:pt x="382" y="18"/>
                  </a:cubicBezTo>
                  <a:cubicBezTo>
                    <a:pt x="390" y="18"/>
                    <a:pt x="398" y="18"/>
                    <a:pt x="406" y="17"/>
                  </a:cubicBezTo>
                  <a:cubicBezTo>
                    <a:pt x="375" y="72"/>
                    <a:pt x="361" y="128"/>
                    <a:pt x="392" y="187"/>
                  </a:cubicBezTo>
                  <a:cubicBezTo>
                    <a:pt x="427" y="254"/>
                    <a:pt x="503" y="303"/>
                    <a:pt x="559" y="352"/>
                  </a:cubicBezTo>
                  <a:cubicBezTo>
                    <a:pt x="561" y="354"/>
                    <a:pt x="563" y="355"/>
                    <a:pt x="565" y="357"/>
                  </a:cubicBezTo>
                  <a:cubicBezTo>
                    <a:pt x="559" y="358"/>
                    <a:pt x="553" y="361"/>
                    <a:pt x="547" y="367"/>
                  </a:cubicBezTo>
                  <a:cubicBezTo>
                    <a:pt x="543" y="372"/>
                    <a:pt x="537" y="374"/>
                    <a:pt x="530" y="374"/>
                  </a:cubicBezTo>
                  <a:cubicBezTo>
                    <a:pt x="512" y="374"/>
                    <a:pt x="491" y="360"/>
                    <a:pt x="475" y="356"/>
                  </a:cubicBezTo>
                  <a:cubicBezTo>
                    <a:pt x="470" y="355"/>
                    <a:pt x="465" y="354"/>
                    <a:pt x="460" y="354"/>
                  </a:cubicBezTo>
                  <a:cubicBezTo>
                    <a:pt x="423" y="354"/>
                    <a:pt x="400" y="388"/>
                    <a:pt x="370" y="407"/>
                  </a:cubicBezTo>
                  <a:cubicBezTo>
                    <a:pt x="360" y="413"/>
                    <a:pt x="351" y="416"/>
                    <a:pt x="343" y="416"/>
                  </a:cubicBezTo>
                  <a:cubicBezTo>
                    <a:pt x="307" y="416"/>
                    <a:pt x="284" y="367"/>
                    <a:pt x="256" y="347"/>
                  </a:cubicBezTo>
                  <a:cubicBezTo>
                    <a:pt x="240" y="336"/>
                    <a:pt x="225" y="332"/>
                    <a:pt x="209" y="332"/>
                  </a:cubicBezTo>
                  <a:cubicBezTo>
                    <a:pt x="191" y="332"/>
                    <a:pt x="174" y="338"/>
                    <a:pt x="156" y="345"/>
                  </a:cubicBezTo>
                  <a:moveTo>
                    <a:pt x="306" y="0"/>
                  </a:moveTo>
                  <a:cubicBezTo>
                    <a:pt x="272" y="0"/>
                    <a:pt x="239" y="1"/>
                    <a:pt x="205" y="8"/>
                  </a:cubicBezTo>
                  <a:cubicBezTo>
                    <a:pt x="199" y="9"/>
                    <a:pt x="198" y="15"/>
                    <a:pt x="200" y="20"/>
                  </a:cubicBezTo>
                  <a:cubicBezTo>
                    <a:pt x="199" y="22"/>
                    <a:pt x="198" y="25"/>
                    <a:pt x="200" y="28"/>
                  </a:cubicBezTo>
                  <a:cubicBezTo>
                    <a:pt x="221" y="63"/>
                    <a:pt x="240" y="100"/>
                    <a:pt x="243" y="142"/>
                  </a:cubicBezTo>
                  <a:cubicBezTo>
                    <a:pt x="246" y="191"/>
                    <a:pt x="217" y="232"/>
                    <a:pt x="189" y="270"/>
                  </a:cubicBezTo>
                  <a:cubicBezTo>
                    <a:pt x="146" y="329"/>
                    <a:pt x="101" y="386"/>
                    <a:pt x="60" y="447"/>
                  </a:cubicBezTo>
                  <a:cubicBezTo>
                    <a:pt x="33" y="488"/>
                    <a:pt x="0" y="548"/>
                    <a:pt x="31" y="595"/>
                  </a:cubicBezTo>
                  <a:cubicBezTo>
                    <a:pt x="56" y="635"/>
                    <a:pt x="117" y="639"/>
                    <a:pt x="159" y="639"/>
                  </a:cubicBezTo>
                  <a:cubicBezTo>
                    <a:pt x="159" y="639"/>
                    <a:pt x="160" y="639"/>
                    <a:pt x="160" y="639"/>
                  </a:cubicBezTo>
                  <a:cubicBezTo>
                    <a:pt x="188" y="639"/>
                    <a:pt x="215" y="636"/>
                    <a:pt x="243" y="635"/>
                  </a:cubicBezTo>
                  <a:cubicBezTo>
                    <a:pt x="252" y="634"/>
                    <a:pt x="262" y="634"/>
                    <a:pt x="271" y="634"/>
                  </a:cubicBezTo>
                  <a:cubicBezTo>
                    <a:pt x="308" y="634"/>
                    <a:pt x="345" y="637"/>
                    <a:pt x="382" y="639"/>
                  </a:cubicBezTo>
                  <a:cubicBezTo>
                    <a:pt x="430" y="643"/>
                    <a:pt x="481" y="649"/>
                    <a:pt x="530" y="649"/>
                  </a:cubicBezTo>
                  <a:cubicBezTo>
                    <a:pt x="558" y="649"/>
                    <a:pt x="584" y="647"/>
                    <a:pt x="611" y="642"/>
                  </a:cubicBezTo>
                  <a:cubicBezTo>
                    <a:pt x="665" y="631"/>
                    <a:pt x="718" y="590"/>
                    <a:pt x="708" y="528"/>
                  </a:cubicBezTo>
                  <a:cubicBezTo>
                    <a:pt x="698" y="462"/>
                    <a:pt x="646" y="409"/>
                    <a:pt x="600" y="366"/>
                  </a:cubicBezTo>
                  <a:cubicBezTo>
                    <a:pt x="548" y="317"/>
                    <a:pt x="491" y="275"/>
                    <a:pt x="442" y="224"/>
                  </a:cubicBezTo>
                  <a:cubicBezTo>
                    <a:pt x="413" y="195"/>
                    <a:pt x="391" y="160"/>
                    <a:pt x="390" y="118"/>
                  </a:cubicBezTo>
                  <a:cubicBezTo>
                    <a:pt x="388" y="82"/>
                    <a:pt x="408" y="47"/>
                    <a:pt x="426" y="17"/>
                  </a:cubicBezTo>
                  <a:cubicBezTo>
                    <a:pt x="429" y="12"/>
                    <a:pt x="427" y="7"/>
                    <a:pt x="423" y="5"/>
                  </a:cubicBezTo>
                  <a:cubicBezTo>
                    <a:pt x="422" y="2"/>
                    <a:pt x="419" y="0"/>
                    <a:pt x="416" y="0"/>
                  </a:cubicBezTo>
                  <a:cubicBezTo>
                    <a:pt x="415" y="0"/>
                    <a:pt x="415" y="0"/>
                    <a:pt x="415" y="0"/>
                  </a:cubicBezTo>
                  <a:cubicBezTo>
                    <a:pt x="403" y="1"/>
                    <a:pt x="391" y="1"/>
                    <a:pt x="379" y="1"/>
                  </a:cubicBezTo>
                  <a:cubicBezTo>
                    <a:pt x="367" y="1"/>
                    <a:pt x="355" y="1"/>
                    <a:pt x="343" y="0"/>
                  </a:cubicBezTo>
                  <a:cubicBezTo>
                    <a:pt x="330" y="0"/>
                    <a:pt x="318" y="0"/>
                    <a:pt x="30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1401"/>
            <p:cNvSpPr>
              <a:spLocks noEditPoints="1"/>
            </p:cNvSpPr>
            <p:nvPr/>
          </p:nvSpPr>
          <p:spPr bwMode="auto">
            <a:xfrm>
              <a:off x="2458" y="2596"/>
              <a:ext cx="456" cy="412"/>
            </a:xfrm>
            <a:custGeom>
              <a:avLst/>
              <a:gdLst>
                <a:gd name="T0" fmla="*/ 298 w 341"/>
                <a:gd name="T1" fmla="*/ 294 h 309"/>
                <a:gd name="T2" fmla="*/ 305 w 341"/>
                <a:gd name="T3" fmla="*/ 292 h 309"/>
                <a:gd name="T4" fmla="*/ 314 w 341"/>
                <a:gd name="T5" fmla="*/ 273 h 309"/>
                <a:gd name="T6" fmla="*/ 316 w 341"/>
                <a:gd name="T7" fmla="*/ 263 h 309"/>
                <a:gd name="T8" fmla="*/ 131 w 341"/>
                <a:gd name="T9" fmla="*/ 247 h 309"/>
                <a:gd name="T10" fmla="*/ 316 w 341"/>
                <a:gd name="T11" fmla="*/ 244 h 309"/>
                <a:gd name="T12" fmla="*/ 252 w 341"/>
                <a:gd name="T13" fmla="*/ 300 h 309"/>
                <a:gd name="T14" fmla="*/ 306 w 341"/>
                <a:gd name="T15" fmla="*/ 220 h 309"/>
                <a:gd name="T16" fmla="*/ 314 w 341"/>
                <a:gd name="T17" fmla="*/ 231 h 309"/>
                <a:gd name="T18" fmla="*/ 224 w 341"/>
                <a:gd name="T19" fmla="*/ 299 h 309"/>
                <a:gd name="T20" fmla="*/ 255 w 341"/>
                <a:gd name="T21" fmla="*/ 242 h 309"/>
                <a:gd name="T22" fmla="*/ 280 w 341"/>
                <a:gd name="T23" fmla="*/ 229 h 309"/>
                <a:gd name="T24" fmla="*/ 19 w 341"/>
                <a:gd name="T25" fmla="*/ 276 h 309"/>
                <a:gd name="T26" fmla="*/ 304 w 341"/>
                <a:gd name="T27" fmla="*/ 204 h 309"/>
                <a:gd name="T28" fmla="*/ 317 w 341"/>
                <a:gd name="T29" fmla="*/ 272 h 309"/>
                <a:gd name="T30" fmla="*/ 323 w 341"/>
                <a:gd name="T31" fmla="*/ 250 h 309"/>
                <a:gd name="T32" fmla="*/ 319 w 341"/>
                <a:gd name="T33" fmla="*/ 240 h 309"/>
                <a:gd name="T34" fmla="*/ 249 w 341"/>
                <a:gd name="T35" fmla="*/ 293 h 309"/>
                <a:gd name="T36" fmla="*/ 30 w 341"/>
                <a:gd name="T37" fmla="*/ 286 h 309"/>
                <a:gd name="T38" fmla="*/ 39 w 341"/>
                <a:gd name="T39" fmla="*/ 290 h 309"/>
                <a:gd name="T40" fmla="*/ 144 w 341"/>
                <a:gd name="T41" fmla="*/ 199 h 309"/>
                <a:gd name="T42" fmla="*/ 80 w 341"/>
                <a:gd name="T43" fmla="*/ 276 h 309"/>
                <a:gd name="T44" fmla="*/ 76 w 341"/>
                <a:gd name="T45" fmla="*/ 260 h 309"/>
                <a:gd name="T46" fmla="*/ 139 w 341"/>
                <a:gd name="T47" fmla="*/ 244 h 309"/>
                <a:gd name="T48" fmla="*/ 72 w 341"/>
                <a:gd name="T49" fmla="*/ 296 h 309"/>
                <a:gd name="T50" fmla="*/ 63 w 341"/>
                <a:gd name="T51" fmla="*/ 292 h 309"/>
                <a:gd name="T52" fmla="*/ 135 w 341"/>
                <a:gd name="T53" fmla="*/ 241 h 309"/>
                <a:gd name="T54" fmla="*/ 275 w 341"/>
                <a:gd name="T55" fmla="*/ 198 h 309"/>
                <a:gd name="T56" fmla="*/ 38 w 341"/>
                <a:gd name="T57" fmla="*/ 273 h 309"/>
                <a:gd name="T58" fmla="*/ 156 w 341"/>
                <a:gd name="T59" fmla="*/ 223 h 309"/>
                <a:gd name="T60" fmla="*/ 123 w 341"/>
                <a:gd name="T61" fmla="*/ 276 h 309"/>
                <a:gd name="T62" fmla="*/ 126 w 341"/>
                <a:gd name="T63" fmla="*/ 292 h 309"/>
                <a:gd name="T64" fmla="*/ 210 w 341"/>
                <a:gd name="T65" fmla="*/ 236 h 309"/>
                <a:gd name="T66" fmla="*/ 127 w 341"/>
                <a:gd name="T67" fmla="*/ 293 h 309"/>
                <a:gd name="T68" fmla="*/ 150 w 341"/>
                <a:gd name="T69" fmla="*/ 292 h 309"/>
                <a:gd name="T70" fmla="*/ 184 w 341"/>
                <a:gd name="T71" fmla="*/ 235 h 309"/>
                <a:gd name="T72" fmla="*/ 155 w 341"/>
                <a:gd name="T73" fmla="*/ 265 h 309"/>
                <a:gd name="T74" fmla="*/ 204 w 341"/>
                <a:gd name="T75" fmla="*/ 237 h 309"/>
                <a:gd name="T76" fmla="*/ 95 w 341"/>
                <a:gd name="T77" fmla="*/ 196 h 309"/>
                <a:gd name="T78" fmla="*/ 18 w 341"/>
                <a:gd name="T79" fmla="*/ 273 h 309"/>
                <a:gd name="T80" fmla="*/ 234 w 341"/>
                <a:gd name="T81" fmla="*/ 271 h 309"/>
                <a:gd name="T82" fmla="*/ 285 w 341"/>
                <a:gd name="T83" fmla="*/ 188 h 309"/>
                <a:gd name="T84" fmla="*/ 154 w 341"/>
                <a:gd name="T85" fmla="*/ 244 h 309"/>
                <a:gd name="T86" fmla="*/ 106 w 341"/>
                <a:gd name="T87" fmla="*/ 290 h 309"/>
                <a:gd name="T88" fmla="*/ 126 w 341"/>
                <a:gd name="T89" fmla="*/ 187 h 309"/>
                <a:gd name="T90" fmla="*/ 17 w 341"/>
                <a:gd name="T91" fmla="*/ 256 h 309"/>
                <a:gd name="T92" fmla="*/ 62 w 341"/>
                <a:gd name="T93" fmla="*/ 179 h 309"/>
                <a:gd name="T94" fmla="*/ 97 w 341"/>
                <a:gd name="T95" fmla="*/ 177 h 309"/>
                <a:gd name="T96" fmla="*/ 32 w 341"/>
                <a:gd name="T97" fmla="*/ 227 h 309"/>
                <a:gd name="T98" fmla="*/ 43 w 341"/>
                <a:gd name="T99" fmla="*/ 205 h 309"/>
                <a:gd name="T100" fmla="*/ 28 w 341"/>
                <a:gd name="T101" fmla="*/ 228 h 309"/>
                <a:gd name="T102" fmla="*/ 103 w 341"/>
                <a:gd name="T103" fmla="*/ 11 h 309"/>
                <a:gd name="T104" fmla="*/ 268 w 341"/>
                <a:gd name="T105" fmla="*/ 170 h 309"/>
                <a:gd name="T106" fmla="*/ 121 w 341"/>
                <a:gd name="T107" fmla="*/ 165 h 309"/>
                <a:gd name="T108" fmla="*/ 115 w 341"/>
                <a:gd name="T109" fmla="*/ 67 h 309"/>
                <a:gd name="T110" fmla="*/ 128 w 341"/>
                <a:gd name="T111" fmla="*/ 301 h 309"/>
                <a:gd name="T112" fmla="*/ 185 w 341"/>
                <a:gd name="T113" fmla="*/ 56 h 309"/>
                <a:gd name="T114" fmla="*/ 145 w 341"/>
                <a:gd name="T115"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1" h="309">
                  <a:moveTo>
                    <a:pt x="287" y="295"/>
                  </a:moveTo>
                  <a:cubicBezTo>
                    <a:pt x="287" y="295"/>
                    <a:pt x="298" y="284"/>
                    <a:pt x="300" y="282"/>
                  </a:cubicBezTo>
                  <a:cubicBezTo>
                    <a:pt x="304" y="278"/>
                    <a:pt x="307" y="275"/>
                    <a:pt x="310" y="271"/>
                  </a:cubicBezTo>
                  <a:cubicBezTo>
                    <a:pt x="305" y="279"/>
                    <a:pt x="299" y="285"/>
                    <a:pt x="292" y="291"/>
                  </a:cubicBezTo>
                  <a:cubicBezTo>
                    <a:pt x="289" y="294"/>
                    <a:pt x="287" y="295"/>
                    <a:pt x="287" y="295"/>
                  </a:cubicBezTo>
                  <a:moveTo>
                    <a:pt x="297" y="295"/>
                  </a:moveTo>
                  <a:cubicBezTo>
                    <a:pt x="298" y="294"/>
                    <a:pt x="298" y="294"/>
                    <a:pt x="298" y="294"/>
                  </a:cubicBezTo>
                  <a:cubicBezTo>
                    <a:pt x="298" y="294"/>
                    <a:pt x="298" y="294"/>
                    <a:pt x="298" y="294"/>
                  </a:cubicBezTo>
                  <a:cubicBezTo>
                    <a:pt x="299" y="293"/>
                    <a:pt x="299" y="293"/>
                    <a:pt x="299" y="293"/>
                  </a:cubicBezTo>
                  <a:cubicBezTo>
                    <a:pt x="305" y="287"/>
                    <a:pt x="312" y="280"/>
                    <a:pt x="318" y="273"/>
                  </a:cubicBezTo>
                  <a:cubicBezTo>
                    <a:pt x="320" y="271"/>
                    <a:pt x="324" y="266"/>
                    <a:pt x="325" y="266"/>
                  </a:cubicBezTo>
                  <a:cubicBezTo>
                    <a:pt x="326" y="266"/>
                    <a:pt x="325" y="268"/>
                    <a:pt x="323" y="272"/>
                  </a:cubicBezTo>
                  <a:cubicBezTo>
                    <a:pt x="319" y="280"/>
                    <a:pt x="312" y="287"/>
                    <a:pt x="305" y="292"/>
                  </a:cubicBezTo>
                  <a:cubicBezTo>
                    <a:pt x="305" y="292"/>
                    <a:pt x="305" y="292"/>
                    <a:pt x="305" y="292"/>
                  </a:cubicBezTo>
                  <a:cubicBezTo>
                    <a:pt x="302" y="293"/>
                    <a:pt x="300" y="294"/>
                    <a:pt x="297" y="295"/>
                  </a:cubicBezTo>
                  <a:moveTo>
                    <a:pt x="287" y="297"/>
                  </a:moveTo>
                  <a:cubicBezTo>
                    <a:pt x="299" y="289"/>
                    <a:pt x="310" y="277"/>
                    <a:pt x="318" y="264"/>
                  </a:cubicBezTo>
                  <a:cubicBezTo>
                    <a:pt x="319" y="263"/>
                    <a:pt x="319" y="263"/>
                    <a:pt x="320" y="262"/>
                  </a:cubicBezTo>
                  <a:cubicBezTo>
                    <a:pt x="322" y="260"/>
                    <a:pt x="323" y="259"/>
                    <a:pt x="323" y="259"/>
                  </a:cubicBezTo>
                  <a:cubicBezTo>
                    <a:pt x="323" y="259"/>
                    <a:pt x="322" y="260"/>
                    <a:pt x="321" y="262"/>
                  </a:cubicBezTo>
                  <a:cubicBezTo>
                    <a:pt x="319" y="266"/>
                    <a:pt x="316" y="269"/>
                    <a:pt x="314" y="273"/>
                  </a:cubicBezTo>
                  <a:cubicBezTo>
                    <a:pt x="308" y="281"/>
                    <a:pt x="301" y="289"/>
                    <a:pt x="293" y="296"/>
                  </a:cubicBezTo>
                  <a:cubicBezTo>
                    <a:pt x="291" y="296"/>
                    <a:pt x="289" y="297"/>
                    <a:pt x="287" y="297"/>
                  </a:cubicBezTo>
                  <a:moveTo>
                    <a:pt x="277" y="299"/>
                  </a:moveTo>
                  <a:cubicBezTo>
                    <a:pt x="290" y="287"/>
                    <a:pt x="302" y="274"/>
                    <a:pt x="314" y="261"/>
                  </a:cubicBezTo>
                  <a:cubicBezTo>
                    <a:pt x="315" y="261"/>
                    <a:pt x="319" y="254"/>
                    <a:pt x="320" y="254"/>
                  </a:cubicBezTo>
                  <a:cubicBezTo>
                    <a:pt x="321" y="254"/>
                    <a:pt x="320" y="255"/>
                    <a:pt x="320" y="257"/>
                  </a:cubicBezTo>
                  <a:cubicBezTo>
                    <a:pt x="319" y="259"/>
                    <a:pt x="317" y="261"/>
                    <a:pt x="316" y="263"/>
                  </a:cubicBezTo>
                  <a:cubicBezTo>
                    <a:pt x="305" y="274"/>
                    <a:pt x="294" y="285"/>
                    <a:pt x="283" y="297"/>
                  </a:cubicBezTo>
                  <a:cubicBezTo>
                    <a:pt x="283" y="298"/>
                    <a:pt x="283" y="298"/>
                    <a:pt x="283" y="298"/>
                  </a:cubicBezTo>
                  <a:cubicBezTo>
                    <a:pt x="281" y="298"/>
                    <a:pt x="279" y="298"/>
                    <a:pt x="277" y="299"/>
                  </a:cubicBezTo>
                  <a:moveTo>
                    <a:pt x="91" y="283"/>
                  </a:moveTo>
                  <a:cubicBezTo>
                    <a:pt x="92" y="282"/>
                    <a:pt x="93" y="281"/>
                    <a:pt x="93" y="280"/>
                  </a:cubicBezTo>
                  <a:cubicBezTo>
                    <a:pt x="104" y="271"/>
                    <a:pt x="114" y="262"/>
                    <a:pt x="125" y="253"/>
                  </a:cubicBezTo>
                  <a:cubicBezTo>
                    <a:pt x="127" y="251"/>
                    <a:pt x="129" y="249"/>
                    <a:pt x="131" y="247"/>
                  </a:cubicBezTo>
                  <a:cubicBezTo>
                    <a:pt x="122" y="257"/>
                    <a:pt x="112" y="266"/>
                    <a:pt x="102" y="274"/>
                  </a:cubicBezTo>
                  <a:cubicBezTo>
                    <a:pt x="98" y="277"/>
                    <a:pt x="95" y="280"/>
                    <a:pt x="91" y="283"/>
                  </a:cubicBezTo>
                  <a:moveTo>
                    <a:pt x="261" y="299"/>
                  </a:moveTo>
                  <a:cubicBezTo>
                    <a:pt x="261" y="299"/>
                    <a:pt x="262" y="298"/>
                    <a:pt x="263" y="296"/>
                  </a:cubicBezTo>
                  <a:cubicBezTo>
                    <a:pt x="267" y="293"/>
                    <a:pt x="270" y="290"/>
                    <a:pt x="273" y="287"/>
                  </a:cubicBezTo>
                  <a:cubicBezTo>
                    <a:pt x="283" y="277"/>
                    <a:pt x="293" y="266"/>
                    <a:pt x="303" y="256"/>
                  </a:cubicBezTo>
                  <a:cubicBezTo>
                    <a:pt x="305" y="254"/>
                    <a:pt x="314" y="244"/>
                    <a:pt x="316" y="244"/>
                  </a:cubicBezTo>
                  <a:cubicBezTo>
                    <a:pt x="316" y="244"/>
                    <a:pt x="316" y="245"/>
                    <a:pt x="315" y="247"/>
                  </a:cubicBezTo>
                  <a:cubicBezTo>
                    <a:pt x="311" y="254"/>
                    <a:pt x="304" y="260"/>
                    <a:pt x="299" y="265"/>
                  </a:cubicBezTo>
                  <a:cubicBezTo>
                    <a:pt x="290" y="276"/>
                    <a:pt x="282" y="288"/>
                    <a:pt x="273" y="299"/>
                  </a:cubicBezTo>
                  <a:cubicBezTo>
                    <a:pt x="268" y="299"/>
                    <a:pt x="263" y="300"/>
                    <a:pt x="258" y="300"/>
                  </a:cubicBezTo>
                  <a:cubicBezTo>
                    <a:pt x="259" y="299"/>
                    <a:pt x="259" y="299"/>
                    <a:pt x="260" y="299"/>
                  </a:cubicBezTo>
                  <a:cubicBezTo>
                    <a:pt x="260" y="299"/>
                    <a:pt x="260" y="299"/>
                    <a:pt x="261" y="299"/>
                  </a:cubicBezTo>
                  <a:moveTo>
                    <a:pt x="252" y="300"/>
                  </a:moveTo>
                  <a:cubicBezTo>
                    <a:pt x="246" y="300"/>
                    <a:pt x="241" y="300"/>
                    <a:pt x="237" y="299"/>
                  </a:cubicBezTo>
                  <a:cubicBezTo>
                    <a:pt x="233" y="299"/>
                    <a:pt x="230" y="299"/>
                    <a:pt x="226" y="299"/>
                  </a:cubicBezTo>
                  <a:cubicBezTo>
                    <a:pt x="227" y="298"/>
                    <a:pt x="227" y="298"/>
                    <a:pt x="228" y="297"/>
                  </a:cubicBezTo>
                  <a:cubicBezTo>
                    <a:pt x="234" y="290"/>
                    <a:pt x="241" y="283"/>
                    <a:pt x="249" y="276"/>
                  </a:cubicBezTo>
                  <a:cubicBezTo>
                    <a:pt x="263" y="262"/>
                    <a:pt x="278" y="249"/>
                    <a:pt x="291" y="235"/>
                  </a:cubicBezTo>
                  <a:cubicBezTo>
                    <a:pt x="294" y="232"/>
                    <a:pt x="297" y="229"/>
                    <a:pt x="300" y="226"/>
                  </a:cubicBezTo>
                  <a:cubicBezTo>
                    <a:pt x="302" y="225"/>
                    <a:pt x="306" y="220"/>
                    <a:pt x="306" y="220"/>
                  </a:cubicBezTo>
                  <a:cubicBezTo>
                    <a:pt x="306" y="220"/>
                    <a:pt x="306" y="221"/>
                    <a:pt x="304" y="224"/>
                  </a:cubicBezTo>
                  <a:cubicBezTo>
                    <a:pt x="298" y="233"/>
                    <a:pt x="291" y="242"/>
                    <a:pt x="284" y="250"/>
                  </a:cubicBezTo>
                  <a:cubicBezTo>
                    <a:pt x="272" y="265"/>
                    <a:pt x="258" y="280"/>
                    <a:pt x="244" y="294"/>
                  </a:cubicBezTo>
                  <a:cubicBezTo>
                    <a:pt x="244" y="295"/>
                    <a:pt x="244" y="296"/>
                    <a:pt x="245" y="296"/>
                  </a:cubicBezTo>
                  <a:cubicBezTo>
                    <a:pt x="245" y="296"/>
                    <a:pt x="246" y="296"/>
                    <a:pt x="246" y="296"/>
                  </a:cubicBezTo>
                  <a:cubicBezTo>
                    <a:pt x="267" y="280"/>
                    <a:pt x="285" y="259"/>
                    <a:pt x="304" y="240"/>
                  </a:cubicBezTo>
                  <a:cubicBezTo>
                    <a:pt x="307" y="238"/>
                    <a:pt x="312" y="234"/>
                    <a:pt x="314" y="231"/>
                  </a:cubicBezTo>
                  <a:cubicBezTo>
                    <a:pt x="310" y="239"/>
                    <a:pt x="303" y="245"/>
                    <a:pt x="298" y="252"/>
                  </a:cubicBezTo>
                  <a:cubicBezTo>
                    <a:pt x="288" y="263"/>
                    <a:pt x="280" y="275"/>
                    <a:pt x="270" y="286"/>
                  </a:cubicBezTo>
                  <a:cubicBezTo>
                    <a:pt x="269" y="287"/>
                    <a:pt x="268" y="289"/>
                    <a:pt x="267" y="290"/>
                  </a:cubicBezTo>
                  <a:cubicBezTo>
                    <a:pt x="263" y="293"/>
                    <a:pt x="259" y="297"/>
                    <a:pt x="255" y="300"/>
                  </a:cubicBezTo>
                  <a:cubicBezTo>
                    <a:pt x="255" y="300"/>
                    <a:pt x="255" y="300"/>
                    <a:pt x="255" y="300"/>
                  </a:cubicBezTo>
                  <a:cubicBezTo>
                    <a:pt x="254" y="300"/>
                    <a:pt x="253" y="300"/>
                    <a:pt x="252" y="300"/>
                  </a:cubicBezTo>
                  <a:moveTo>
                    <a:pt x="224" y="299"/>
                  </a:moveTo>
                  <a:cubicBezTo>
                    <a:pt x="213" y="298"/>
                    <a:pt x="202" y="297"/>
                    <a:pt x="191" y="297"/>
                  </a:cubicBezTo>
                  <a:cubicBezTo>
                    <a:pt x="203" y="284"/>
                    <a:pt x="215" y="271"/>
                    <a:pt x="226" y="258"/>
                  </a:cubicBezTo>
                  <a:cubicBezTo>
                    <a:pt x="242" y="243"/>
                    <a:pt x="258" y="228"/>
                    <a:pt x="275" y="215"/>
                  </a:cubicBezTo>
                  <a:cubicBezTo>
                    <a:pt x="279" y="212"/>
                    <a:pt x="283" y="209"/>
                    <a:pt x="287" y="207"/>
                  </a:cubicBezTo>
                  <a:cubicBezTo>
                    <a:pt x="289" y="205"/>
                    <a:pt x="290" y="204"/>
                    <a:pt x="290" y="204"/>
                  </a:cubicBezTo>
                  <a:cubicBezTo>
                    <a:pt x="291" y="204"/>
                    <a:pt x="284" y="210"/>
                    <a:pt x="282" y="212"/>
                  </a:cubicBezTo>
                  <a:cubicBezTo>
                    <a:pt x="273" y="221"/>
                    <a:pt x="264" y="232"/>
                    <a:pt x="255" y="242"/>
                  </a:cubicBezTo>
                  <a:cubicBezTo>
                    <a:pt x="248" y="249"/>
                    <a:pt x="241" y="257"/>
                    <a:pt x="236" y="265"/>
                  </a:cubicBezTo>
                  <a:cubicBezTo>
                    <a:pt x="227" y="276"/>
                    <a:pt x="217" y="284"/>
                    <a:pt x="208" y="294"/>
                  </a:cubicBezTo>
                  <a:cubicBezTo>
                    <a:pt x="208" y="295"/>
                    <a:pt x="208" y="296"/>
                    <a:pt x="209" y="296"/>
                  </a:cubicBezTo>
                  <a:cubicBezTo>
                    <a:pt x="209" y="296"/>
                    <a:pt x="209" y="296"/>
                    <a:pt x="209" y="296"/>
                  </a:cubicBezTo>
                  <a:cubicBezTo>
                    <a:pt x="237" y="277"/>
                    <a:pt x="258" y="248"/>
                    <a:pt x="281" y="225"/>
                  </a:cubicBezTo>
                  <a:cubicBezTo>
                    <a:pt x="287" y="219"/>
                    <a:pt x="293" y="213"/>
                    <a:pt x="299" y="207"/>
                  </a:cubicBezTo>
                  <a:cubicBezTo>
                    <a:pt x="293" y="214"/>
                    <a:pt x="287" y="221"/>
                    <a:pt x="280" y="229"/>
                  </a:cubicBezTo>
                  <a:cubicBezTo>
                    <a:pt x="267" y="245"/>
                    <a:pt x="255" y="262"/>
                    <a:pt x="242" y="278"/>
                  </a:cubicBezTo>
                  <a:cubicBezTo>
                    <a:pt x="239" y="282"/>
                    <a:pt x="236" y="285"/>
                    <a:pt x="233" y="289"/>
                  </a:cubicBezTo>
                  <a:cubicBezTo>
                    <a:pt x="231" y="290"/>
                    <a:pt x="230" y="291"/>
                    <a:pt x="229" y="293"/>
                  </a:cubicBezTo>
                  <a:cubicBezTo>
                    <a:pt x="227" y="294"/>
                    <a:pt x="226" y="295"/>
                    <a:pt x="226" y="296"/>
                  </a:cubicBezTo>
                  <a:cubicBezTo>
                    <a:pt x="225" y="297"/>
                    <a:pt x="225" y="298"/>
                    <a:pt x="224" y="299"/>
                  </a:cubicBezTo>
                  <a:moveTo>
                    <a:pt x="26" y="284"/>
                  </a:moveTo>
                  <a:cubicBezTo>
                    <a:pt x="23" y="281"/>
                    <a:pt x="20" y="279"/>
                    <a:pt x="19" y="276"/>
                  </a:cubicBezTo>
                  <a:cubicBezTo>
                    <a:pt x="38" y="260"/>
                    <a:pt x="57" y="245"/>
                    <a:pt x="77" y="230"/>
                  </a:cubicBezTo>
                  <a:cubicBezTo>
                    <a:pt x="86" y="223"/>
                    <a:pt x="95" y="216"/>
                    <a:pt x="105" y="208"/>
                  </a:cubicBezTo>
                  <a:cubicBezTo>
                    <a:pt x="106" y="207"/>
                    <a:pt x="108" y="206"/>
                    <a:pt x="109" y="204"/>
                  </a:cubicBezTo>
                  <a:cubicBezTo>
                    <a:pt x="97" y="216"/>
                    <a:pt x="85" y="229"/>
                    <a:pt x="73" y="240"/>
                  </a:cubicBezTo>
                  <a:cubicBezTo>
                    <a:pt x="57" y="254"/>
                    <a:pt x="39" y="267"/>
                    <a:pt x="26" y="284"/>
                  </a:cubicBezTo>
                  <a:moveTo>
                    <a:pt x="247" y="274"/>
                  </a:moveTo>
                  <a:cubicBezTo>
                    <a:pt x="266" y="251"/>
                    <a:pt x="284" y="227"/>
                    <a:pt x="304" y="204"/>
                  </a:cubicBezTo>
                  <a:cubicBezTo>
                    <a:pt x="304" y="204"/>
                    <a:pt x="304" y="204"/>
                    <a:pt x="304" y="204"/>
                  </a:cubicBezTo>
                  <a:cubicBezTo>
                    <a:pt x="317" y="220"/>
                    <a:pt x="327" y="237"/>
                    <a:pt x="329" y="256"/>
                  </a:cubicBezTo>
                  <a:cubicBezTo>
                    <a:pt x="330" y="270"/>
                    <a:pt x="324" y="280"/>
                    <a:pt x="315" y="286"/>
                  </a:cubicBezTo>
                  <a:cubicBezTo>
                    <a:pt x="321" y="280"/>
                    <a:pt x="326" y="272"/>
                    <a:pt x="328" y="263"/>
                  </a:cubicBezTo>
                  <a:cubicBezTo>
                    <a:pt x="328" y="262"/>
                    <a:pt x="328" y="262"/>
                    <a:pt x="327" y="262"/>
                  </a:cubicBezTo>
                  <a:cubicBezTo>
                    <a:pt x="327" y="262"/>
                    <a:pt x="327" y="262"/>
                    <a:pt x="327" y="262"/>
                  </a:cubicBezTo>
                  <a:cubicBezTo>
                    <a:pt x="323" y="265"/>
                    <a:pt x="320" y="269"/>
                    <a:pt x="317" y="272"/>
                  </a:cubicBezTo>
                  <a:cubicBezTo>
                    <a:pt x="321" y="267"/>
                    <a:pt x="324" y="261"/>
                    <a:pt x="327" y="255"/>
                  </a:cubicBezTo>
                  <a:cubicBezTo>
                    <a:pt x="327" y="255"/>
                    <a:pt x="327" y="254"/>
                    <a:pt x="326" y="254"/>
                  </a:cubicBezTo>
                  <a:cubicBezTo>
                    <a:pt x="326" y="254"/>
                    <a:pt x="325" y="254"/>
                    <a:pt x="325" y="254"/>
                  </a:cubicBezTo>
                  <a:cubicBezTo>
                    <a:pt x="324" y="255"/>
                    <a:pt x="323" y="257"/>
                    <a:pt x="321" y="258"/>
                  </a:cubicBezTo>
                  <a:cubicBezTo>
                    <a:pt x="322" y="256"/>
                    <a:pt x="323" y="253"/>
                    <a:pt x="324" y="251"/>
                  </a:cubicBezTo>
                  <a:cubicBezTo>
                    <a:pt x="324" y="250"/>
                    <a:pt x="324" y="250"/>
                    <a:pt x="323" y="250"/>
                  </a:cubicBezTo>
                  <a:cubicBezTo>
                    <a:pt x="323" y="250"/>
                    <a:pt x="323" y="250"/>
                    <a:pt x="323" y="250"/>
                  </a:cubicBezTo>
                  <a:cubicBezTo>
                    <a:pt x="313" y="259"/>
                    <a:pt x="305" y="268"/>
                    <a:pt x="296" y="277"/>
                  </a:cubicBezTo>
                  <a:cubicBezTo>
                    <a:pt x="292" y="281"/>
                    <a:pt x="288" y="286"/>
                    <a:pt x="283" y="290"/>
                  </a:cubicBezTo>
                  <a:cubicBezTo>
                    <a:pt x="282" y="291"/>
                    <a:pt x="281" y="292"/>
                    <a:pt x="280" y="294"/>
                  </a:cubicBezTo>
                  <a:cubicBezTo>
                    <a:pt x="287" y="285"/>
                    <a:pt x="293" y="275"/>
                    <a:pt x="301" y="267"/>
                  </a:cubicBezTo>
                  <a:cubicBezTo>
                    <a:pt x="308" y="259"/>
                    <a:pt x="315" y="251"/>
                    <a:pt x="320" y="242"/>
                  </a:cubicBezTo>
                  <a:cubicBezTo>
                    <a:pt x="320" y="241"/>
                    <a:pt x="320" y="240"/>
                    <a:pt x="319" y="240"/>
                  </a:cubicBezTo>
                  <a:cubicBezTo>
                    <a:pt x="319" y="240"/>
                    <a:pt x="319" y="240"/>
                    <a:pt x="319" y="240"/>
                  </a:cubicBezTo>
                  <a:cubicBezTo>
                    <a:pt x="305" y="250"/>
                    <a:pt x="294" y="262"/>
                    <a:pt x="283" y="274"/>
                  </a:cubicBezTo>
                  <a:cubicBezTo>
                    <a:pt x="283" y="273"/>
                    <a:pt x="284" y="272"/>
                    <a:pt x="285" y="270"/>
                  </a:cubicBezTo>
                  <a:cubicBezTo>
                    <a:pt x="295" y="256"/>
                    <a:pt x="309" y="244"/>
                    <a:pt x="317" y="228"/>
                  </a:cubicBezTo>
                  <a:cubicBezTo>
                    <a:pt x="318" y="228"/>
                    <a:pt x="317" y="227"/>
                    <a:pt x="316" y="227"/>
                  </a:cubicBezTo>
                  <a:cubicBezTo>
                    <a:pt x="316" y="227"/>
                    <a:pt x="316" y="227"/>
                    <a:pt x="316" y="227"/>
                  </a:cubicBezTo>
                  <a:cubicBezTo>
                    <a:pt x="304" y="237"/>
                    <a:pt x="294" y="247"/>
                    <a:pt x="284" y="258"/>
                  </a:cubicBezTo>
                  <a:cubicBezTo>
                    <a:pt x="272" y="270"/>
                    <a:pt x="260" y="280"/>
                    <a:pt x="249" y="293"/>
                  </a:cubicBezTo>
                  <a:cubicBezTo>
                    <a:pt x="270" y="268"/>
                    <a:pt x="293" y="245"/>
                    <a:pt x="311" y="218"/>
                  </a:cubicBezTo>
                  <a:cubicBezTo>
                    <a:pt x="311" y="217"/>
                    <a:pt x="310" y="216"/>
                    <a:pt x="310" y="216"/>
                  </a:cubicBezTo>
                  <a:cubicBezTo>
                    <a:pt x="310" y="216"/>
                    <a:pt x="309" y="216"/>
                    <a:pt x="309" y="216"/>
                  </a:cubicBezTo>
                  <a:cubicBezTo>
                    <a:pt x="294" y="226"/>
                    <a:pt x="283" y="241"/>
                    <a:pt x="269" y="253"/>
                  </a:cubicBezTo>
                  <a:cubicBezTo>
                    <a:pt x="262" y="260"/>
                    <a:pt x="254" y="267"/>
                    <a:pt x="247" y="274"/>
                  </a:cubicBezTo>
                  <a:moveTo>
                    <a:pt x="38" y="290"/>
                  </a:moveTo>
                  <a:cubicBezTo>
                    <a:pt x="35" y="289"/>
                    <a:pt x="33" y="288"/>
                    <a:pt x="30" y="286"/>
                  </a:cubicBezTo>
                  <a:cubicBezTo>
                    <a:pt x="29" y="286"/>
                    <a:pt x="29" y="286"/>
                    <a:pt x="28" y="285"/>
                  </a:cubicBezTo>
                  <a:cubicBezTo>
                    <a:pt x="65" y="261"/>
                    <a:pt x="94" y="228"/>
                    <a:pt x="132" y="205"/>
                  </a:cubicBezTo>
                  <a:cubicBezTo>
                    <a:pt x="132" y="205"/>
                    <a:pt x="138" y="201"/>
                    <a:pt x="139" y="201"/>
                  </a:cubicBezTo>
                  <a:cubicBezTo>
                    <a:pt x="139" y="201"/>
                    <a:pt x="139" y="201"/>
                    <a:pt x="139" y="201"/>
                  </a:cubicBezTo>
                  <a:cubicBezTo>
                    <a:pt x="134" y="205"/>
                    <a:pt x="129" y="210"/>
                    <a:pt x="125" y="214"/>
                  </a:cubicBezTo>
                  <a:cubicBezTo>
                    <a:pt x="116" y="223"/>
                    <a:pt x="106" y="232"/>
                    <a:pt x="97" y="240"/>
                  </a:cubicBezTo>
                  <a:cubicBezTo>
                    <a:pt x="77" y="257"/>
                    <a:pt x="56" y="271"/>
                    <a:pt x="39" y="290"/>
                  </a:cubicBezTo>
                  <a:cubicBezTo>
                    <a:pt x="38" y="290"/>
                    <a:pt x="38" y="290"/>
                    <a:pt x="38" y="290"/>
                  </a:cubicBezTo>
                  <a:moveTo>
                    <a:pt x="43" y="289"/>
                  </a:moveTo>
                  <a:cubicBezTo>
                    <a:pt x="42" y="289"/>
                    <a:pt x="45" y="286"/>
                    <a:pt x="46" y="285"/>
                  </a:cubicBezTo>
                  <a:cubicBezTo>
                    <a:pt x="51" y="280"/>
                    <a:pt x="56" y="276"/>
                    <a:pt x="61" y="272"/>
                  </a:cubicBezTo>
                  <a:cubicBezTo>
                    <a:pt x="70" y="263"/>
                    <a:pt x="81" y="255"/>
                    <a:pt x="91" y="247"/>
                  </a:cubicBezTo>
                  <a:cubicBezTo>
                    <a:pt x="110" y="233"/>
                    <a:pt x="126" y="215"/>
                    <a:pt x="144" y="199"/>
                  </a:cubicBezTo>
                  <a:cubicBezTo>
                    <a:pt x="144" y="199"/>
                    <a:pt x="144" y="199"/>
                    <a:pt x="144" y="199"/>
                  </a:cubicBezTo>
                  <a:cubicBezTo>
                    <a:pt x="149" y="203"/>
                    <a:pt x="155" y="205"/>
                    <a:pt x="163" y="205"/>
                  </a:cubicBezTo>
                  <a:cubicBezTo>
                    <a:pt x="164" y="205"/>
                    <a:pt x="166" y="205"/>
                    <a:pt x="167" y="205"/>
                  </a:cubicBezTo>
                  <a:cubicBezTo>
                    <a:pt x="155" y="214"/>
                    <a:pt x="142" y="224"/>
                    <a:pt x="130" y="235"/>
                  </a:cubicBezTo>
                  <a:cubicBezTo>
                    <a:pt x="112" y="250"/>
                    <a:pt x="94" y="266"/>
                    <a:pt x="76" y="282"/>
                  </a:cubicBezTo>
                  <a:cubicBezTo>
                    <a:pt x="75" y="283"/>
                    <a:pt x="67" y="290"/>
                    <a:pt x="67" y="290"/>
                  </a:cubicBezTo>
                  <a:cubicBezTo>
                    <a:pt x="67" y="290"/>
                    <a:pt x="67" y="290"/>
                    <a:pt x="67" y="290"/>
                  </a:cubicBezTo>
                  <a:cubicBezTo>
                    <a:pt x="71" y="285"/>
                    <a:pt x="76" y="280"/>
                    <a:pt x="80" y="276"/>
                  </a:cubicBezTo>
                  <a:cubicBezTo>
                    <a:pt x="89" y="267"/>
                    <a:pt x="98" y="259"/>
                    <a:pt x="107" y="251"/>
                  </a:cubicBezTo>
                  <a:cubicBezTo>
                    <a:pt x="115" y="243"/>
                    <a:pt x="123" y="235"/>
                    <a:pt x="131" y="227"/>
                  </a:cubicBezTo>
                  <a:cubicBezTo>
                    <a:pt x="138" y="220"/>
                    <a:pt x="146" y="213"/>
                    <a:pt x="150" y="204"/>
                  </a:cubicBezTo>
                  <a:cubicBezTo>
                    <a:pt x="151" y="203"/>
                    <a:pt x="150" y="203"/>
                    <a:pt x="150" y="203"/>
                  </a:cubicBezTo>
                  <a:cubicBezTo>
                    <a:pt x="149" y="203"/>
                    <a:pt x="149" y="203"/>
                    <a:pt x="149" y="203"/>
                  </a:cubicBezTo>
                  <a:cubicBezTo>
                    <a:pt x="132" y="213"/>
                    <a:pt x="117" y="228"/>
                    <a:pt x="101" y="241"/>
                  </a:cubicBezTo>
                  <a:cubicBezTo>
                    <a:pt x="93" y="248"/>
                    <a:pt x="84" y="253"/>
                    <a:pt x="76" y="260"/>
                  </a:cubicBezTo>
                  <a:cubicBezTo>
                    <a:pt x="66" y="268"/>
                    <a:pt x="57" y="279"/>
                    <a:pt x="46" y="286"/>
                  </a:cubicBezTo>
                  <a:cubicBezTo>
                    <a:pt x="44" y="288"/>
                    <a:pt x="43" y="289"/>
                    <a:pt x="43" y="289"/>
                  </a:cubicBezTo>
                  <a:moveTo>
                    <a:pt x="80" y="294"/>
                  </a:moveTo>
                  <a:cubicBezTo>
                    <a:pt x="80" y="294"/>
                    <a:pt x="80" y="293"/>
                    <a:pt x="80" y="293"/>
                  </a:cubicBezTo>
                  <a:cubicBezTo>
                    <a:pt x="82" y="292"/>
                    <a:pt x="83" y="291"/>
                    <a:pt x="84" y="290"/>
                  </a:cubicBezTo>
                  <a:cubicBezTo>
                    <a:pt x="85" y="290"/>
                    <a:pt x="85" y="290"/>
                    <a:pt x="85" y="290"/>
                  </a:cubicBezTo>
                  <a:cubicBezTo>
                    <a:pt x="104" y="276"/>
                    <a:pt x="122" y="260"/>
                    <a:pt x="139" y="244"/>
                  </a:cubicBezTo>
                  <a:cubicBezTo>
                    <a:pt x="151" y="233"/>
                    <a:pt x="161" y="221"/>
                    <a:pt x="173" y="212"/>
                  </a:cubicBezTo>
                  <a:cubicBezTo>
                    <a:pt x="181" y="206"/>
                    <a:pt x="188" y="200"/>
                    <a:pt x="195" y="194"/>
                  </a:cubicBezTo>
                  <a:cubicBezTo>
                    <a:pt x="194" y="195"/>
                    <a:pt x="192" y="196"/>
                    <a:pt x="191" y="198"/>
                  </a:cubicBezTo>
                  <a:cubicBezTo>
                    <a:pt x="182" y="209"/>
                    <a:pt x="172" y="221"/>
                    <a:pt x="162" y="232"/>
                  </a:cubicBezTo>
                  <a:cubicBezTo>
                    <a:pt x="143" y="254"/>
                    <a:pt x="119" y="272"/>
                    <a:pt x="99" y="293"/>
                  </a:cubicBezTo>
                  <a:cubicBezTo>
                    <a:pt x="99" y="293"/>
                    <a:pt x="99" y="294"/>
                    <a:pt x="99" y="294"/>
                  </a:cubicBezTo>
                  <a:cubicBezTo>
                    <a:pt x="90" y="295"/>
                    <a:pt x="81" y="296"/>
                    <a:pt x="72" y="296"/>
                  </a:cubicBezTo>
                  <a:cubicBezTo>
                    <a:pt x="61" y="296"/>
                    <a:pt x="51" y="295"/>
                    <a:pt x="41" y="291"/>
                  </a:cubicBezTo>
                  <a:cubicBezTo>
                    <a:pt x="59" y="283"/>
                    <a:pt x="72" y="265"/>
                    <a:pt x="88" y="253"/>
                  </a:cubicBezTo>
                  <a:cubicBezTo>
                    <a:pt x="106" y="240"/>
                    <a:pt x="121" y="225"/>
                    <a:pt x="138" y="212"/>
                  </a:cubicBezTo>
                  <a:cubicBezTo>
                    <a:pt x="140" y="211"/>
                    <a:pt x="146" y="208"/>
                    <a:pt x="147" y="207"/>
                  </a:cubicBezTo>
                  <a:cubicBezTo>
                    <a:pt x="144" y="213"/>
                    <a:pt x="137" y="218"/>
                    <a:pt x="132" y="222"/>
                  </a:cubicBezTo>
                  <a:cubicBezTo>
                    <a:pt x="124" y="230"/>
                    <a:pt x="117" y="238"/>
                    <a:pt x="109" y="246"/>
                  </a:cubicBezTo>
                  <a:cubicBezTo>
                    <a:pt x="94" y="261"/>
                    <a:pt x="77" y="275"/>
                    <a:pt x="63" y="292"/>
                  </a:cubicBezTo>
                  <a:cubicBezTo>
                    <a:pt x="62" y="292"/>
                    <a:pt x="63" y="293"/>
                    <a:pt x="63" y="293"/>
                  </a:cubicBezTo>
                  <a:cubicBezTo>
                    <a:pt x="64" y="293"/>
                    <a:pt x="64" y="293"/>
                    <a:pt x="64" y="293"/>
                  </a:cubicBezTo>
                  <a:cubicBezTo>
                    <a:pt x="82" y="283"/>
                    <a:pt x="96" y="266"/>
                    <a:pt x="112" y="253"/>
                  </a:cubicBezTo>
                  <a:cubicBezTo>
                    <a:pt x="131" y="236"/>
                    <a:pt x="151" y="220"/>
                    <a:pt x="172" y="204"/>
                  </a:cubicBezTo>
                  <a:cubicBezTo>
                    <a:pt x="172" y="204"/>
                    <a:pt x="172" y="204"/>
                    <a:pt x="172" y="204"/>
                  </a:cubicBezTo>
                  <a:cubicBezTo>
                    <a:pt x="169" y="207"/>
                    <a:pt x="166" y="210"/>
                    <a:pt x="163" y="213"/>
                  </a:cubicBezTo>
                  <a:cubicBezTo>
                    <a:pt x="154" y="223"/>
                    <a:pt x="144" y="232"/>
                    <a:pt x="135" y="241"/>
                  </a:cubicBezTo>
                  <a:cubicBezTo>
                    <a:pt x="116" y="258"/>
                    <a:pt x="97" y="274"/>
                    <a:pt x="79" y="292"/>
                  </a:cubicBezTo>
                  <a:cubicBezTo>
                    <a:pt x="78" y="292"/>
                    <a:pt x="79" y="294"/>
                    <a:pt x="80" y="294"/>
                  </a:cubicBezTo>
                  <a:moveTo>
                    <a:pt x="189" y="296"/>
                  </a:moveTo>
                  <a:cubicBezTo>
                    <a:pt x="182" y="296"/>
                    <a:pt x="175" y="295"/>
                    <a:pt x="168" y="295"/>
                  </a:cubicBezTo>
                  <a:cubicBezTo>
                    <a:pt x="185" y="283"/>
                    <a:pt x="198" y="268"/>
                    <a:pt x="213" y="254"/>
                  </a:cubicBezTo>
                  <a:cubicBezTo>
                    <a:pt x="231" y="239"/>
                    <a:pt x="247" y="223"/>
                    <a:pt x="265" y="207"/>
                  </a:cubicBezTo>
                  <a:cubicBezTo>
                    <a:pt x="268" y="204"/>
                    <a:pt x="272" y="201"/>
                    <a:pt x="275" y="198"/>
                  </a:cubicBezTo>
                  <a:cubicBezTo>
                    <a:pt x="277" y="196"/>
                    <a:pt x="280" y="193"/>
                    <a:pt x="282" y="191"/>
                  </a:cubicBezTo>
                  <a:cubicBezTo>
                    <a:pt x="280" y="194"/>
                    <a:pt x="278" y="197"/>
                    <a:pt x="276" y="200"/>
                  </a:cubicBezTo>
                  <a:cubicBezTo>
                    <a:pt x="269" y="208"/>
                    <a:pt x="260" y="215"/>
                    <a:pt x="253" y="223"/>
                  </a:cubicBezTo>
                  <a:cubicBezTo>
                    <a:pt x="240" y="238"/>
                    <a:pt x="228" y="252"/>
                    <a:pt x="215" y="267"/>
                  </a:cubicBezTo>
                  <a:cubicBezTo>
                    <a:pt x="206" y="277"/>
                    <a:pt x="197" y="287"/>
                    <a:pt x="189" y="296"/>
                  </a:cubicBezTo>
                  <a:moveTo>
                    <a:pt x="29" y="282"/>
                  </a:moveTo>
                  <a:cubicBezTo>
                    <a:pt x="28" y="282"/>
                    <a:pt x="37" y="274"/>
                    <a:pt x="38" y="273"/>
                  </a:cubicBezTo>
                  <a:cubicBezTo>
                    <a:pt x="42" y="269"/>
                    <a:pt x="46" y="265"/>
                    <a:pt x="51" y="262"/>
                  </a:cubicBezTo>
                  <a:cubicBezTo>
                    <a:pt x="60" y="254"/>
                    <a:pt x="69" y="246"/>
                    <a:pt x="78" y="238"/>
                  </a:cubicBezTo>
                  <a:cubicBezTo>
                    <a:pt x="96" y="222"/>
                    <a:pt x="113" y="203"/>
                    <a:pt x="131" y="186"/>
                  </a:cubicBezTo>
                  <a:cubicBezTo>
                    <a:pt x="135" y="190"/>
                    <a:pt x="138" y="194"/>
                    <a:pt x="142" y="197"/>
                  </a:cubicBezTo>
                  <a:cubicBezTo>
                    <a:pt x="101" y="218"/>
                    <a:pt x="70" y="254"/>
                    <a:pt x="32" y="280"/>
                  </a:cubicBezTo>
                  <a:cubicBezTo>
                    <a:pt x="30" y="282"/>
                    <a:pt x="30" y="282"/>
                    <a:pt x="29" y="282"/>
                  </a:cubicBezTo>
                  <a:moveTo>
                    <a:pt x="156" y="223"/>
                  </a:moveTo>
                  <a:cubicBezTo>
                    <a:pt x="163" y="216"/>
                    <a:pt x="170" y="209"/>
                    <a:pt x="177" y="202"/>
                  </a:cubicBezTo>
                  <a:cubicBezTo>
                    <a:pt x="187" y="197"/>
                    <a:pt x="194" y="188"/>
                    <a:pt x="203" y="182"/>
                  </a:cubicBezTo>
                  <a:cubicBezTo>
                    <a:pt x="198" y="187"/>
                    <a:pt x="194" y="192"/>
                    <a:pt x="189" y="196"/>
                  </a:cubicBezTo>
                  <a:cubicBezTo>
                    <a:pt x="180" y="204"/>
                    <a:pt x="171" y="211"/>
                    <a:pt x="162" y="219"/>
                  </a:cubicBezTo>
                  <a:cubicBezTo>
                    <a:pt x="160" y="220"/>
                    <a:pt x="158" y="222"/>
                    <a:pt x="156" y="223"/>
                  </a:cubicBezTo>
                  <a:moveTo>
                    <a:pt x="101" y="294"/>
                  </a:moveTo>
                  <a:cubicBezTo>
                    <a:pt x="110" y="290"/>
                    <a:pt x="116" y="283"/>
                    <a:pt x="123" y="276"/>
                  </a:cubicBezTo>
                  <a:cubicBezTo>
                    <a:pt x="132" y="266"/>
                    <a:pt x="143" y="258"/>
                    <a:pt x="152" y="249"/>
                  </a:cubicBezTo>
                  <a:cubicBezTo>
                    <a:pt x="173" y="231"/>
                    <a:pt x="192" y="211"/>
                    <a:pt x="212" y="192"/>
                  </a:cubicBezTo>
                  <a:cubicBezTo>
                    <a:pt x="215" y="189"/>
                    <a:pt x="224" y="184"/>
                    <a:pt x="225" y="181"/>
                  </a:cubicBezTo>
                  <a:cubicBezTo>
                    <a:pt x="221" y="188"/>
                    <a:pt x="215" y="194"/>
                    <a:pt x="209" y="200"/>
                  </a:cubicBezTo>
                  <a:cubicBezTo>
                    <a:pt x="200" y="210"/>
                    <a:pt x="193" y="220"/>
                    <a:pt x="185" y="230"/>
                  </a:cubicBezTo>
                  <a:cubicBezTo>
                    <a:pt x="177" y="241"/>
                    <a:pt x="167" y="249"/>
                    <a:pt x="158" y="258"/>
                  </a:cubicBezTo>
                  <a:cubicBezTo>
                    <a:pt x="148" y="270"/>
                    <a:pt x="139" y="282"/>
                    <a:pt x="126" y="292"/>
                  </a:cubicBezTo>
                  <a:cubicBezTo>
                    <a:pt x="125" y="292"/>
                    <a:pt x="126" y="293"/>
                    <a:pt x="126" y="293"/>
                  </a:cubicBezTo>
                  <a:cubicBezTo>
                    <a:pt x="126" y="293"/>
                    <a:pt x="126" y="293"/>
                    <a:pt x="125" y="293"/>
                  </a:cubicBezTo>
                  <a:cubicBezTo>
                    <a:pt x="120" y="293"/>
                    <a:pt x="115" y="293"/>
                    <a:pt x="110" y="294"/>
                  </a:cubicBezTo>
                  <a:cubicBezTo>
                    <a:pt x="107" y="294"/>
                    <a:pt x="104" y="294"/>
                    <a:pt x="101" y="294"/>
                  </a:cubicBezTo>
                  <a:moveTo>
                    <a:pt x="155" y="290"/>
                  </a:moveTo>
                  <a:cubicBezTo>
                    <a:pt x="156" y="290"/>
                    <a:pt x="157" y="288"/>
                    <a:pt x="158" y="285"/>
                  </a:cubicBezTo>
                  <a:cubicBezTo>
                    <a:pt x="174" y="267"/>
                    <a:pt x="192" y="252"/>
                    <a:pt x="210" y="236"/>
                  </a:cubicBezTo>
                  <a:cubicBezTo>
                    <a:pt x="231" y="217"/>
                    <a:pt x="251" y="197"/>
                    <a:pt x="273" y="179"/>
                  </a:cubicBezTo>
                  <a:cubicBezTo>
                    <a:pt x="265" y="185"/>
                    <a:pt x="255" y="198"/>
                    <a:pt x="247" y="207"/>
                  </a:cubicBezTo>
                  <a:cubicBezTo>
                    <a:pt x="238" y="217"/>
                    <a:pt x="229" y="228"/>
                    <a:pt x="220" y="238"/>
                  </a:cubicBezTo>
                  <a:cubicBezTo>
                    <a:pt x="211" y="248"/>
                    <a:pt x="201" y="259"/>
                    <a:pt x="192" y="269"/>
                  </a:cubicBezTo>
                  <a:cubicBezTo>
                    <a:pt x="184" y="279"/>
                    <a:pt x="174" y="286"/>
                    <a:pt x="165" y="294"/>
                  </a:cubicBezTo>
                  <a:cubicBezTo>
                    <a:pt x="165" y="295"/>
                    <a:pt x="165" y="295"/>
                    <a:pt x="165" y="295"/>
                  </a:cubicBezTo>
                  <a:cubicBezTo>
                    <a:pt x="152" y="294"/>
                    <a:pt x="140" y="293"/>
                    <a:pt x="127" y="293"/>
                  </a:cubicBezTo>
                  <a:cubicBezTo>
                    <a:pt x="127" y="293"/>
                    <a:pt x="127" y="293"/>
                    <a:pt x="127" y="293"/>
                  </a:cubicBezTo>
                  <a:cubicBezTo>
                    <a:pt x="137" y="288"/>
                    <a:pt x="144" y="280"/>
                    <a:pt x="151" y="272"/>
                  </a:cubicBezTo>
                  <a:cubicBezTo>
                    <a:pt x="161" y="262"/>
                    <a:pt x="171" y="253"/>
                    <a:pt x="181" y="244"/>
                  </a:cubicBezTo>
                  <a:cubicBezTo>
                    <a:pt x="203" y="224"/>
                    <a:pt x="224" y="206"/>
                    <a:pt x="244" y="186"/>
                  </a:cubicBezTo>
                  <a:cubicBezTo>
                    <a:pt x="237" y="192"/>
                    <a:pt x="230" y="206"/>
                    <a:pt x="222" y="214"/>
                  </a:cubicBezTo>
                  <a:cubicBezTo>
                    <a:pt x="214" y="224"/>
                    <a:pt x="205" y="232"/>
                    <a:pt x="197" y="241"/>
                  </a:cubicBezTo>
                  <a:cubicBezTo>
                    <a:pt x="180" y="257"/>
                    <a:pt x="163" y="273"/>
                    <a:pt x="150" y="292"/>
                  </a:cubicBezTo>
                  <a:cubicBezTo>
                    <a:pt x="150" y="293"/>
                    <a:pt x="150" y="293"/>
                    <a:pt x="151" y="293"/>
                  </a:cubicBezTo>
                  <a:cubicBezTo>
                    <a:pt x="151" y="293"/>
                    <a:pt x="152" y="293"/>
                    <a:pt x="152" y="293"/>
                  </a:cubicBezTo>
                  <a:cubicBezTo>
                    <a:pt x="153" y="292"/>
                    <a:pt x="153" y="291"/>
                    <a:pt x="154" y="290"/>
                  </a:cubicBezTo>
                  <a:cubicBezTo>
                    <a:pt x="155" y="290"/>
                    <a:pt x="155" y="290"/>
                    <a:pt x="155" y="290"/>
                  </a:cubicBezTo>
                  <a:moveTo>
                    <a:pt x="155" y="265"/>
                  </a:moveTo>
                  <a:cubicBezTo>
                    <a:pt x="156" y="265"/>
                    <a:pt x="156" y="264"/>
                    <a:pt x="157" y="263"/>
                  </a:cubicBezTo>
                  <a:cubicBezTo>
                    <a:pt x="165" y="253"/>
                    <a:pt x="175" y="245"/>
                    <a:pt x="184" y="235"/>
                  </a:cubicBezTo>
                  <a:cubicBezTo>
                    <a:pt x="192" y="225"/>
                    <a:pt x="198" y="214"/>
                    <a:pt x="207" y="205"/>
                  </a:cubicBezTo>
                  <a:cubicBezTo>
                    <a:pt x="215" y="196"/>
                    <a:pt x="223" y="189"/>
                    <a:pt x="229" y="179"/>
                  </a:cubicBezTo>
                  <a:cubicBezTo>
                    <a:pt x="229" y="178"/>
                    <a:pt x="229" y="178"/>
                    <a:pt x="229" y="178"/>
                  </a:cubicBezTo>
                  <a:cubicBezTo>
                    <a:pt x="233" y="180"/>
                    <a:pt x="238" y="183"/>
                    <a:pt x="242" y="185"/>
                  </a:cubicBezTo>
                  <a:cubicBezTo>
                    <a:pt x="234" y="193"/>
                    <a:pt x="226" y="202"/>
                    <a:pt x="216" y="210"/>
                  </a:cubicBezTo>
                  <a:cubicBezTo>
                    <a:pt x="205" y="219"/>
                    <a:pt x="194" y="229"/>
                    <a:pt x="184" y="239"/>
                  </a:cubicBezTo>
                  <a:cubicBezTo>
                    <a:pt x="174" y="248"/>
                    <a:pt x="164" y="256"/>
                    <a:pt x="155" y="265"/>
                  </a:cubicBezTo>
                  <a:moveTo>
                    <a:pt x="251" y="186"/>
                  </a:moveTo>
                  <a:cubicBezTo>
                    <a:pt x="253" y="186"/>
                    <a:pt x="256" y="186"/>
                    <a:pt x="258" y="185"/>
                  </a:cubicBezTo>
                  <a:cubicBezTo>
                    <a:pt x="261" y="184"/>
                    <a:pt x="267" y="178"/>
                    <a:pt x="271" y="178"/>
                  </a:cubicBezTo>
                  <a:cubicBezTo>
                    <a:pt x="271" y="178"/>
                    <a:pt x="271" y="178"/>
                    <a:pt x="272" y="178"/>
                  </a:cubicBezTo>
                  <a:cubicBezTo>
                    <a:pt x="251" y="195"/>
                    <a:pt x="232" y="213"/>
                    <a:pt x="212" y="231"/>
                  </a:cubicBezTo>
                  <a:cubicBezTo>
                    <a:pt x="202" y="241"/>
                    <a:pt x="191" y="250"/>
                    <a:pt x="180" y="260"/>
                  </a:cubicBezTo>
                  <a:cubicBezTo>
                    <a:pt x="188" y="252"/>
                    <a:pt x="196" y="244"/>
                    <a:pt x="204" y="237"/>
                  </a:cubicBezTo>
                  <a:cubicBezTo>
                    <a:pt x="220" y="221"/>
                    <a:pt x="234" y="205"/>
                    <a:pt x="246" y="186"/>
                  </a:cubicBezTo>
                  <a:cubicBezTo>
                    <a:pt x="247" y="186"/>
                    <a:pt x="248" y="186"/>
                    <a:pt x="249" y="186"/>
                  </a:cubicBezTo>
                  <a:cubicBezTo>
                    <a:pt x="249" y="186"/>
                    <a:pt x="250" y="186"/>
                    <a:pt x="251" y="186"/>
                  </a:cubicBezTo>
                  <a:moveTo>
                    <a:pt x="18" y="273"/>
                  </a:moveTo>
                  <a:cubicBezTo>
                    <a:pt x="16" y="268"/>
                    <a:pt x="16" y="263"/>
                    <a:pt x="16" y="258"/>
                  </a:cubicBezTo>
                  <a:cubicBezTo>
                    <a:pt x="34" y="249"/>
                    <a:pt x="48" y="234"/>
                    <a:pt x="62" y="221"/>
                  </a:cubicBezTo>
                  <a:cubicBezTo>
                    <a:pt x="73" y="212"/>
                    <a:pt x="84" y="204"/>
                    <a:pt x="95" y="196"/>
                  </a:cubicBezTo>
                  <a:cubicBezTo>
                    <a:pt x="100" y="192"/>
                    <a:pt x="106" y="188"/>
                    <a:pt x="111" y="184"/>
                  </a:cubicBezTo>
                  <a:cubicBezTo>
                    <a:pt x="114" y="182"/>
                    <a:pt x="116" y="180"/>
                    <a:pt x="119" y="178"/>
                  </a:cubicBezTo>
                  <a:cubicBezTo>
                    <a:pt x="119" y="178"/>
                    <a:pt x="120" y="178"/>
                    <a:pt x="120" y="178"/>
                  </a:cubicBezTo>
                  <a:cubicBezTo>
                    <a:pt x="120" y="178"/>
                    <a:pt x="118" y="180"/>
                    <a:pt x="116" y="182"/>
                  </a:cubicBezTo>
                  <a:cubicBezTo>
                    <a:pt x="114" y="184"/>
                    <a:pt x="112" y="186"/>
                    <a:pt x="112" y="186"/>
                  </a:cubicBezTo>
                  <a:cubicBezTo>
                    <a:pt x="112" y="186"/>
                    <a:pt x="112" y="186"/>
                    <a:pt x="112" y="186"/>
                  </a:cubicBezTo>
                  <a:cubicBezTo>
                    <a:pt x="85" y="220"/>
                    <a:pt x="44" y="239"/>
                    <a:pt x="18" y="273"/>
                  </a:cubicBezTo>
                  <a:moveTo>
                    <a:pt x="198" y="265"/>
                  </a:moveTo>
                  <a:cubicBezTo>
                    <a:pt x="199" y="265"/>
                    <a:pt x="199" y="264"/>
                    <a:pt x="199" y="264"/>
                  </a:cubicBezTo>
                  <a:cubicBezTo>
                    <a:pt x="208" y="253"/>
                    <a:pt x="218" y="243"/>
                    <a:pt x="227" y="232"/>
                  </a:cubicBezTo>
                  <a:cubicBezTo>
                    <a:pt x="243" y="214"/>
                    <a:pt x="263" y="198"/>
                    <a:pt x="276" y="178"/>
                  </a:cubicBezTo>
                  <a:cubicBezTo>
                    <a:pt x="277" y="177"/>
                    <a:pt x="277" y="177"/>
                    <a:pt x="277" y="177"/>
                  </a:cubicBezTo>
                  <a:cubicBezTo>
                    <a:pt x="285" y="185"/>
                    <a:pt x="294" y="193"/>
                    <a:pt x="303" y="203"/>
                  </a:cubicBezTo>
                  <a:cubicBezTo>
                    <a:pt x="277" y="222"/>
                    <a:pt x="257" y="248"/>
                    <a:pt x="234" y="271"/>
                  </a:cubicBezTo>
                  <a:cubicBezTo>
                    <a:pt x="238" y="265"/>
                    <a:pt x="242" y="259"/>
                    <a:pt x="246" y="254"/>
                  </a:cubicBezTo>
                  <a:cubicBezTo>
                    <a:pt x="262" y="236"/>
                    <a:pt x="278" y="219"/>
                    <a:pt x="294" y="202"/>
                  </a:cubicBezTo>
                  <a:cubicBezTo>
                    <a:pt x="295" y="201"/>
                    <a:pt x="294" y="200"/>
                    <a:pt x="294" y="200"/>
                  </a:cubicBezTo>
                  <a:cubicBezTo>
                    <a:pt x="293" y="200"/>
                    <a:pt x="293" y="200"/>
                    <a:pt x="293" y="200"/>
                  </a:cubicBezTo>
                  <a:cubicBezTo>
                    <a:pt x="274" y="212"/>
                    <a:pt x="257" y="226"/>
                    <a:pt x="241" y="241"/>
                  </a:cubicBezTo>
                  <a:cubicBezTo>
                    <a:pt x="243" y="239"/>
                    <a:pt x="244" y="237"/>
                    <a:pt x="246" y="235"/>
                  </a:cubicBezTo>
                  <a:cubicBezTo>
                    <a:pt x="258" y="220"/>
                    <a:pt x="278" y="206"/>
                    <a:pt x="285" y="188"/>
                  </a:cubicBezTo>
                  <a:cubicBezTo>
                    <a:pt x="285" y="187"/>
                    <a:pt x="285" y="186"/>
                    <a:pt x="284" y="186"/>
                  </a:cubicBezTo>
                  <a:cubicBezTo>
                    <a:pt x="284" y="186"/>
                    <a:pt x="284" y="187"/>
                    <a:pt x="283" y="187"/>
                  </a:cubicBezTo>
                  <a:cubicBezTo>
                    <a:pt x="265" y="205"/>
                    <a:pt x="246" y="224"/>
                    <a:pt x="226" y="241"/>
                  </a:cubicBezTo>
                  <a:cubicBezTo>
                    <a:pt x="217" y="249"/>
                    <a:pt x="207" y="256"/>
                    <a:pt x="198" y="265"/>
                  </a:cubicBezTo>
                  <a:moveTo>
                    <a:pt x="105" y="290"/>
                  </a:moveTo>
                  <a:cubicBezTo>
                    <a:pt x="110" y="285"/>
                    <a:pt x="116" y="279"/>
                    <a:pt x="121" y="274"/>
                  </a:cubicBezTo>
                  <a:cubicBezTo>
                    <a:pt x="132" y="264"/>
                    <a:pt x="143" y="254"/>
                    <a:pt x="154" y="244"/>
                  </a:cubicBezTo>
                  <a:cubicBezTo>
                    <a:pt x="174" y="224"/>
                    <a:pt x="192" y="200"/>
                    <a:pt x="211" y="178"/>
                  </a:cubicBezTo>
                  <a:cubicBezTo>
                    <a:pt x="213" y="177"/>
                    <a:pt x="216" y="177"/>
                    <a:pt x="219" y="177"/>
                  </a:cubicBezTo>
                  <a:cubicBezTo>
                    <a:pt x="220" y="177"/>
                    <a:pt x="222" y="177"/>
                    <a:pt x="223" y="177"/>
                  </a:cubicBezTo>
                  <a:cubicBezTo>
                    <a:pt x="224" y="177"/>
                    <a:pt x="225" y="177"/>
                    <a:pt x="227" y="178"/>
                  </a:cubicBezTo>
                  <a:cubicBezTo>
                    <a:pt x="206" y="191"/>
                    <a:pt x="190" y="211"/>
                    <a:pt x="172" y="228"/>
                  </a:cubicBezTo>
                  <a:cubicBezTo>
                    <a:pt x="153" y="247"/>
                    <a:pt x="132" y="263"/>
                    <a:pt x="114" y="283"/>
                  </a:cubicBezTo>
                  <a:cubicBezTo>
                    <a:pt x="111" y="285"/>
                    <a:pt x="108" y="288"/>
                    <a:pt x="106" y="290"/>
                  </a:cubicBezTo>
                  <a:cubicBezTo>
                    <a:pt x="105" y="290"/>
                    <a:pt x="105" y="290"/>
                    <a:pt x="105" y="290"/>
                  </a:cubicBezTo>
                  <a:moveTo>
                    <a:pt x="20" y="272"/>
                  </a:moveTo>
                  <a:cubicBezTo>
                    <a:pt x="23" y="269"/>
                    <a:pt x="26" y="265"/>
                    <a:pt x="30" y="262"/>
                  </a:cubicBezTo>
                  <a:cubicBezTo>
                    <a:pt x="58" y="231"/>
                    <a:pt x="98" y="212"/>
                    <a:pt x="122" y="176"/>
                  </a:cubicBezTo>
                  <a:cubicBezTo>
                    <a:pt x="125" y="179"/>
                    <a:pt x="127" y="182"/>
                    <a:pt x="129" y="184"/>
                  </a:cubicBezTo>
                  <a:cubicBezTo>
                    <a:pt x="130" y="185"/>
                    <a:pt x="130" y="185"/>
                    <a:pt x="130" y="185"/>
                  </a:cubicBezTo>
                  <a:cubicBezTo>
                    <a:pt x="128" y="185"/>
                    <a:pt x="127" y="186"/>
                    <a:pt x="126" y="187"/>
                  </a:cubicBezTo>
                  <a:cubicBezTo>
                    <a:pt x="126" y="187"/>
                    <a:pt x="126" y="187"/>
                    <a:pt x="126" y="187"/>
                  </a:cubicBezTo>
                  <a:cubicBezTo>
                    <a:pt x="125" y="187"/>
                    <a:pt x="125" y="188"/>
                    <a:pt x="124" y="189"/>
                  </a:cubicBezTo>
                  <a:cubicBezTo>
                    <a:pt x="104" y="206"/>
                    <a:pt x="84" y="222"/>
                    <a:pt x="64" y="238"/>
                  </a:cubicBezTo>
                  <a:cubicBezTo>
                    <a:pt x="54" y="245"/>
                    <a:pt x="45" y="252"/>
                    <a:pt x="35" y="260"/>
                  </a:cubicBezTo>
                  <a:cubicBezTo>
                    <a:pt x="30" y="264"/>
                    <a:pt x="25" y="268"/>
                    <a:pt x="20" y="272"/>
                  </a:cubicBezTo>
                  <a:moveTo>
                    <a:pt x="17" y="256"/>
                  </a:moveTo>
                  <a:cubicBezTo>
                    <a:pt x="17" y="256"/>
                    <a:pt x="17" y="256"/>
                    <a:pt x="17" y="256"/>
                  </a:cubicBezTo>
                  <a:cubicBezTo>
                    <a:pt x="47" y="225"/>
                    <a:pt x="85" y="202"/>
                    <a:pt x="115" y="170"/>
                  </a:cubicBezTo>
                  <a:cubicBezTo>
                    <a:pt x="117" y="172"/>
                    <a:pt x="119" y="173"/>
                    <a:pt x="120" y="175"/>
                  </a:cubicBezTo>
                  <a:cubicBezTo>
                    <a:pt x="103" y="188"/>
                    <a:pt x="84" y="201"/>
                    <a:pt x="67" y="215"/>
                  </a:cubicBezTo>
                  <a:cubicBezTo>
                    <a:pt x="58" y="222"/>
                    <a:pt x="50" y="230"/>
                    <a:pt x="41" y="237"/>
                  </a:cubicBezTo>
                  <a:cubicBezTo>
                    <a:pt x="34" y="244"/>
                    <a:pt x="22" y="251"/>
                    <a:pt x="17" y="256"/>
                  </a:cubicBezTo>
                  <a:moveTo>
                    <a:pt x="54" y="191"/>
                  </a:moveTo>
                  <a:cubicBezTo>
                    <a:pt x="56" y="187"/>
                    <a:pt x="59" y="183"/>
                    <a:pt x="62" y="179"/>
                  </a:cubicBezTo>
                  <a:cubicBezTo>
                    <a:pt x="63" y="178"/>
                    <a:pt x="65" y="177"/>
                    <a:pt x="66" y="176"/>
                  </a:cubicBezTo>
                  <a:cubicBezTo>
                    <a:pt x="71" y="174"/>
                    <a:pt x="76" y="172"/>
                    <a:pt x="80" y="169"/>
                  </a:cubicBezTo>
                  <a:cubicBezTo>
                    <a:pt x="72" y="177"/>
                    <a:pt x="62" y="184"/>
                    <a:pt x="54" y="191"/>
                  </a:cubicBezTo>
                  <a:moveTo>
                    <a:pt x="17" y="252"/>
                  </a:moveTo>
                  <a:cubicBezTo>
                    <a:pt x="19" y="248"/>
                    <a:pt x="20" y="243"/>
                    <a:pt x="22" y="238"/>
                  </a:cubicBezTo>
                  <a:cubicBezTo>
                    <a:pt x="38" y="224"/>
                    <a:pt x="55" y="211"/>
                    <a:pt x="71" y="198"/>
                  </a:cubicBezTo>
                  <a:cubicBezTo>
                    <a:pt x="80" y="191"/>
                    <a:pt x="88" y="184"/>
                    <a:pt x="97" y="177"/>
                  </a:cubicBezTo>
                  <a:cubicBezTo>
                    <a:pt x="101" y="175"/>
                    <a:pt x="104" y="173"/>
                    <a:pt x="108" y="171"/>
                  </a:cubicBezTo>
                  <a:cubicBezTo>
                    <a:pt x="109" y="170"/>
                    <a:pt x="111" y="169"/>
                    <a:pt x="112" y="168"/>
                  </a:cubicBezTo>
                  <a:cubicBezTo>
                    <a:pt x="112" y="169"/>
                    <a:pt x="113" y="169"/>
                    <a:pt x="113" y="169"/>
                  </a:cubicBezTo>
                  <a:cubicBezTo>
                    <a:pt x="112" y="171"/>
                    <a:pt x="110" y="172"/>
                    <a:pt x="109" y="174"/>
                  </a:cubicBezTo>
                  <a:cubicBezTo>
                    <a:pt x="81" y="203"/>
                    <a:pt x="46" y="224"/>
                    <a:pt x="17" y="252"/>
                  </a:cubicBezTo>
                  <a:moveTo>
                    <a:pt x="29" y="230"/>
                  </a:moveTo>
                  <a:cubicBezTo>
                    <a:pt x="30" y="229"/>
                    <a:pt x="31" y="228"/>
                    <a:pt x="32" y="227"/>
                  </a:cubicBezTo>
                  <a:cubicBezTo>
                    <a:pt x="39" y="218"/>
                    <a:pt x="48" y="211"/>
                    <a:pt x="57" y="204"/>
                  </a:cubicBezTo>
                  <a:cubicBezTo>
                    <a:pt x="74" y="193"/>
                    <a:pt x="90" y="180"/>
                    <a:pt x="105" y="166"/>
                  </a:cubicBezTo>
                  <a:cubicBezTo>
                    <a:pt x="107" y="166"/>
                    <a:pt x="108" y="167"/>
                    <a:pt x="110" y="167"/>
                  </a:cubicBezTo>
                  <a:cubicBezTo>
                    <a:pt x="99" y="173"/>
                    <a:pt x="89" y="181"/>
                    <a:pt x="79" y="189"/>
                  </a:cubicBezTo>
                  <a:cubicBezTo>
                    <a:pt x="63" y="202"/>
                    <a:pt x="46" y="216"/>
                    <a:pt x="29" y="230"/>
                  </a:cubicBezTo>
                  <a:moveTo>
                    <a:pt x="28" y="228"/>
                  </a:moveTo>
                  <a:cubicBezTo>
                    <a:pt x="33" y="219"/>
                    <a:pt x="39" y="211"/>
                    <a:pt x="43" y="205"/>
                  </a:cubicBezTo>
                  <a:cubicBezTo>
                    <a:pt x="53" y="198"/>
                    <a:pt x="62" y="190"/>
                    <a:pt x="71" y="183"/>
                  </a:cubicBezTo>
                  <a:cubicBezTo>
                    <a:pt x="76" y="179"/>
                    <a:pt x="82" y="175"/>
                    <a:pt x="88" y="172"/>
                  </a:cubicBezTo>
                  <a:cubicBezTo>
                    <a:pt x="92" y="169"/>
                    <a:pt x="97" y="167"/>
                    <a:pt x="102" y="166"/>
                  </a:cubicBezTo>
                  <a:cubicBezTo>
                    <a:pt x="102" y="166"/>
                    <a:pt x="102" y="166"/>
                    <a:pt x="102" y="166"/>
                  </a:cubicBezTo>
                  <a:cubicBezTo>
                    <a:pt x="101" y="167"/>
                    <a:pt x="96" y="172"/>
                    <a:pt x="96" y="172"/>
                  </a:cubicBezTo>
                  <a:cubicBezTo>
                    <a:pt x="81" y="186"/>
                    <a:pt x="65" y="197"/>
                    <a:pt x="48" y="208"/>
                  </a:cubicBezTo>
                  <a:cubicBezTo>
                    <a:pt x="40" y="213"/>
                    <a:pt x="34" y="221"/>
                    <a:pt x="28" y="228"/>
                  </a:cubicBezTo>
                  <a:moveTo>
                    <a:pt x="69" y="182"/>
                  </a:moveTo>
                  <a:cubicBezTo>
                    <a:pt x="75" y="177"/>
                    <a:pt x="81" y="172"/>
                    <a:pt x="87" y="167"/>
                  </a:cubicBezTo>
                  <a:cubicBezTo>
                    <a:pt x="90" y="166"/>
                    <a:pt x="93" y="166"/>
                    <a:pt x="97" y="165"/>
                  </a:cubicBezTo>
                  <a:cubicBezTo>
                    <a:pt x="87" y="170"/>
                    <a:pt x="78" y="175"/>
                    <a:pt x="69" y="182"/>
                  </a:cubicBezTo>
                  <a:moveTo>
                    <a:pt x="74" y="164"/>
                  </a:moveTo>
                  <a:cubicBezTo>
                    <a:pt x="86" y="147"/>
                    <a:pt x="99" y="130"/>
                    <a:pt x="111" y="112"/>
                  </a:cubicBezTo>
                  <a:cubicBezTo>
                    <a:pt x="132" y="79"/>
                    <a:pt x="121" y="42"/>
                    <a:pt x="103" y="11"/>
                  </a:cubicBezTo>
                  <a:cubicBezTo>
                    <a:pt x="117" y="9"/>
                    <a:pt x="131" y="8"/>
                    <a:pt x="145" y="8"/>
                  </a:cubicBezTo>
                  <a:cubicBezTo>
                    <a:pt x="151" y="8"/>
                    <a:pt x="157" y="8"/>
                    <a:pt x="163" y="8"/>
                  </a:cubicBezTo>
                  <a:cubicBezTo>
                    <a:pt x="169" y="8"/>
                    <a:pt x="175" y="8"/>
                    <a:pt x="181" y="8"/>
                  </a:cubicBezTo>
                  <a:cubicBezTo>
                    <a:pt x="185" y="8"/>
                    <a:pt x="189" y="8"/>
                    <a:pt x="193" y="8"/>
                  </a:cubicBezTo>
                  <a:cubicBezTo>
                    <a:pt x="178" y="34"/>
                    <a:pt x="171" y="61"/>
                    <a:pt x="186" y="89"/>
                  </a:cubicBezTo>
                  <a:cubicBezTo>
                    <a:pt x="202" y="121"/>
                    <a:pt x="239" y="144"/>
                    <a:pt x="265" y="167"/>
                  </a:cubicBezTo>
                  <a:cubicBezTo>
                    <a:pt x="266" y="168"/>
                    <a:pt x="267" y="169"/>
                    <a:pt x="268" y="170"/>
                  </a:cubicBezTo>
                  <a:cubicBezTo>
                    <a:pt x="265" y="170"/>
                    <a:pt x="263" y="172"/>
                    <a:pt x="260" y="174"/>
                  </a:cubicBezTo>
                  <a:cubicBezTo>
                    <a:pt x="257" y="177"/>
                    <a:pt x="255" y="177"/>
                    <a:pt x="252" y="177"/>
                  </a:cubicBezTo>
                  <a:cubicBezTo>
                    <a:pt x="243" y="177"/>
                    <a:pt x="233" y="171"/>
                    <a:pt x="225" y="169"/>
                  </a:cubicBezTo>
                  <a:cubicBezTo>
                    <a:pt x="223" y="168"/>
                    <a:pt x="220" y="168"/>
                    <a:pt x="218" y="168"/>
                  </a:cubicBezTo>
                  <a:cubicBezTo>
                    <a:pt x="200" y="168"/>
                    <a:pt x="190" y="184"/>
                    <a:pt x="175" y="194"/>
                  </a:cubicBezTo>
                  <a:cubicBezTo>
                    <a:pt x="171" y="196"/>
                    <a:pt x="166" y="198"/>
                    <a:pt x="163" y="198"/>
                  </a:cubicBezTo>
                  <a:cubicBezTo>
                    <a:pt x="146" y="198"/>
                    <a:pt x="135" y="174"/>
                    <a:pt x="121" y="165"/>
                  </a:cubicBezTo>
                  <a:cubicBezTo>
                    <a:pt x="114" y="160"/>
                    <a:pt x="106" y="158"/>
                    <a:pt x="99" y="158"/>
                  </a:cubicBezTo>
                  <a:cubicBezTo>
                    <a:pt x="90" y="158"/>
                    <a:pt x="82" y="160"/>
                    <a:pt x="74" y="164"/>
                  </a:cubicBezTo>
                  <a:moveTo>
                    <a:pt x="145" y="0"/>
                  </a:moveTo>
                  <a:cubicBezTo>
                    <a:pt x="129" y="0"/>
                    <a:pt x="113" y="1"/>
                    <a:pt x="97" y="4"/>
                  </a:cubicBezTo>
                  <a:cubicBezTo>
                    <a:pt x="94" y="4"/>
                    <a:pt x="94" y="7"/>
                    <a:pt x="95" y="9"/>
                  </a:cubicBezTo>
                  <a:cubicBezTo>
                    <a:pt x="94" y="10"/>
                    <a:pt x="94" y="12"/>
                    <a:pt x="95" y="13"/>
                  </a:cubicBezTo>
                  <a:cubicBezTo>
                    <a:pt x="105" y="30"/>
                    <a:pt x="113" y="47"/>
                    <a:pt x="115" y="67"/>
                  </a:cubicBezTo>
                  <a:cubicBezTo>
                    <a:pt x="116" y="91"/>
                    <a:pt x="103" y="110"/>
                    <a:pt x="89" y="128"/>
                  </a:cubicBezTo>
                  <a:cubicBezTo>
                    <a:pt x="69" y="156"/>
                    <a:pt x="48" y="184"/>
                    <a:pt x="28" y="212"/>
                  </a:cubicBezTo>
                  <a:cubicBezTo>
                    <a:pt x="15" y="232"/>
                    <a:pt x="0" y="260"/>
                    <a:pt x="14" y="283"/>
                  </a:cubicBezTo>
                  <a:cubicBezTo>
                    <a:pt x="26" y="302"/>
                    <a:pt x="55" y="303"/>
                    <a:pt x="75" y="303"/>
                  </a:cubicBezTo>
                  <a:cubicBezTo>
                    <a:pt x="75" y="303"/>
                    <a:pt x="76" y="303"/>
                    <a:pt x="76" y="303"/>
                  </a:cubicBezTo>
                  <a:cubicBezTo>
                    <a:pt x="89" y="303"/>
                    <a:pt x="102" y="302"/>
                    <a:pt x="115" y="302"/>
                  </a:cubicBezTo>
                  <a:cubicBezTo>
                    <a:pt x="119" y="301"/>
                    <a:pt x="124" y="301"/>
                    <a:pt x="128" y="301"/>
                  </a:cubicBezTo>
                  <a:cubicBezTo>
                    <a:pt x="146" y="301"/>
                    <a:pt x="163" y="303"/>
                    <a:pt x="181" y="304"/>
                  </a:cubicBezTo>
                  <a:cubicBezTo>
                    <a:pt x="204" y="305"/>
                    <a:pt x="228" y="309"/>
                    <a:pt x="252" y="309"/>
                  </a:cubicBezTo>
                  <a:cubicBezTo>
                    <a:pt x="265" y="309"/>
                    <a:pt x="277" y="308"/>
                    <a:pt x="290" y="305"/>
                  </a:cubicBezTo>
                  <a:cubicBezTo>
                    <a:pt x="316" y="300"/>
                    <a:pt x="341" y="280"/>
                    <a:pt x="336" y="251"/>
                  </a:cubicBezTo>
                  <a:cubicBezTo>
                    <a:pt x="331" y="220"/>
                    <a:pt x="307" y="194"/>
                    <a:pt x="285" y="174"/>
                  </a:cubicBezTo>
                  <a:cubicBezTo>
                    <a:pt x="260" y="151"/>
                    <a:pt x="233" y="131"/>
                    <a:pt x="209" y="107"/>
                  </a:cubicBezTo>
                  <a:cubicBezTo>
                    <a:pt x="196" y="93"/>
                    <a:pt x="185" y="76"/>
                    <a:pt x="185" y="56"/>
                  </a:cubicBezTo>
                  <a:cubicBezTo>
                    <a:pt x="184" y="39"/>
                    <a:pt x="193" y="22"/>
                    <a:pt x="202" y="8"/>
                  </a:cubicBezTo>
                  <a:cubicBezTo>
                    <a:pt x="204" y="6"/>
                    <a:pt x="202" y="3"/>
                    <a:pt x="200" y="2"/>
                  </a:cubicBezTo>
                  <a:cubicBezTo>
                    <a:pt x="200" y="1"/>
                    <a:pt x="199" y="0"/>
                    <a:pt x="197" y="0"/>
                  </a:cubicBezTo>
                  <a:cubicBezTo>
                    <a:pt x="197" y="0"/>
                    <a:pt x="197" y="0"/>
                    <a:pt x="197" y="0"/>
                  </a:cubicBezTo>
                  <a:cubicBezTo>
                    <a:pt x="191" y="0"/>
                    <a:pt x="185" y="0"/>
                    <a:pt x="180" y="0"/>
                  </a:cubicBezTo>
                  <a:cubicBezTo>
                    <a:pt x="174" y="0"/>
                    <a:pt x="168" y="0"/>
                    <a:pt x="162" y="0"/>
                  </a:cubicBezTo>
                  <a:cubicBezTo>
                    <a:pt x="157" y="0"/>
                    <a:pt x="151" y="0"/>
                    <a:pt x="14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1402"/>
            <p:cNvSpPr>
              <a:spLocks noEditPoints="1"/>
            </p:cNvSpPr>
            <p:nvPr/>
          </p:nvSpPr>
          <p:spPr bwMode="auto">
            <a:xfrm>
              <a:off x="3036" y="3212"/>
              <a:ext cx="550" cy="633"/>
            </a:xfrm>
            <a:custGeom>
              <a:avLst/>
              <a:gdLst>
                <a:gd name="T0" fmla="*/ 186 w 411"/>
                <a:gd name="T1" fmla="*/ 417 h 474"/>
                <a:gd name="T2" fmla="*/ 267 w 411"/>
                <a:gd name="T3" fmla="*/ 349 h 474"/>
                <a:gd name="T4" fmla="*/ 267 w 411"/>
                <a:gd name="T5" fmla="*/ 332 h 474"/>
                <a:gd name="T6" fmla="*/ 175 w 411"/>
                <a:gd name="T7" fmla="*/ 423 h 474"/>
                <a:gd name="T8" fmla="*/ 154 w 411"/>
                <a:gd name="T9" fmla="*/ 446 h 474"/>
                <a:gd name="T10" fmla="*/ 335 w 411"/>
                <a:gd name="T11" fmla="*/ 298 h 474"/>
                <a:gd name="T12" fmla="*/ 344 w 411"/>
                <a:gd name="T13" fmla="*/ 318 h 474"/>
                <a:gd name="T14" fmla="*/ 196 w 411"/>
                <a:gd name="T15" fmla="*/ 459 h 474"/>
                <a:gd name="T16" fmla="*/ 230 w 411"/>
                <a:gd name="T17" fmla="*/ 455 h 474"/>
                <a:gd name="T18" fmla="*/ 333 w 411"/>
                <a:gd name="T19" fmla="*/ 373 h 474"/>
                <a:gd name="T20" fmla="*/ 371 w 411"/>
                <a:gd name="T21" fmla="*/ 360 h 474"/>
                <a:gd name="T22" fmla="*/ 207 w 411"/>
                <a:gd name="T23" fmla="*/ 460 h 474"/>
                <a:gd name="T24" fmla="*/ 48 w 411"/>
                <a:gd name="T25" fmla="*/ 400 h 474"/>
                <a:gd name="T26" fmla="*/ 158 w 411"/>
                <a:gd name="T27" fmla="*/ 290 h 474"/>
                <a:gd name="T28" fmla="*/ 32 w 411"/>
                <a:gd name="T29" fmla="*/ 372 h 474"/>
                <a:gd name="T30" fmla="*/ 71 w 411"/>
                <a:gd name="T31" fmla="*/ 348 h 474"/>
                <a:gd name="T32" fmla="*/ 349 w 411"/>
                <a:gd name="T33" fmla="*/ 293 h 474"/>
                <a:gd name="T34" fmla="*/ 373 w 411"/>
                <a:gd name="T35" fmla="*/ 355 h 474"/>
                <a:gd name="T36" fmla="*/ 340 w 411"/>
                <a:gd name="T37" fmla="*/ 371 h 474"/>
                <a:gd name="T38" fmla="*/ 274 w 411"/>
                <a:gd name="T39" fmla="*/ 416 h 474"/>
                <a:gd name="T40" fmla="*/ 383 w 411"/>
                <a:gd name="T41" fmla="*/ 301 h 474"/>
                <a:gd name="T42" fmla="*/ 291 w 411"/>
                <a:gd name="T43" fmla="*/ 372 h 474"/>
                <a:gd name="T44" fmla="*/ 218 w 411"/>
                <a:gd name="T45" fmla="*/ 417 h 474"/>
                <a:gd name="T46" fmla="*/ 78 w 411"/>
                <a:gd name="T47" fmla="*/ 347 h 474"/>
                <a:gd name="T48" fmla="*/ 53 w 411"/>
                <a:gd name="T49" fmla="*/ 372 h 474"/>
                <a:gd name="T50" fmla="*/ 195 w 411"/>
                <a:gd name="T51" fmla="*/ 289 h 474"/>
                <a:gd name="T52" fmla="*/ 66 w 411"/>
                <a:gd name="T53" fmla="*/ 419 h 474"/>
                <a:gd name="T54" fmla="*/ 221 w 411"/>
                <a:gd name="T55" fmla="*/ 307 h 474"/>
                <a:gd name="T56" fmla="*/ 93 w 411"/>
                <a:gd name="T57" fmla="*/ 436 h 474"/>
                <a:gd name="T58" fmla="*/ 139 w 411"/>
                <a:gd name="T59" fmla="*/ 420 h 474"/>
                <a:gd name="T60" fmla="*/ 67 w 411"/>
                <a:gd name="T61" fmla="*/ 299 h 474"/>
                <a:gd name="T62" fmla="*/ 66 w 411"/>
                <a:gd name="T63" fmla="*/ 319 h 474"/>
                <a:gd name="T64" fmla="*/ 83 w 411"/>
                <a:gd name="T65" fmla="*/ 279 h 474"/>
                <a:gd name="T66" fmla="*/ 158 w 411"/>
                <a:gd name="T67" fmla="*/ 345 h 474"/>
                <a:gd name="T68" fmla="*/ 157 w 411"/>
                <a:gd name="T69" fmla="*/ 353 h 474"/>
                <a:gd name="T70" fmla="*/ 111 w 411"/>
                <a:gd name="T71" fmla="*/ 278 h 474"/>
                <a:gd name="T72" fmla="*/ 98 w 411"/>
                <a:gd name="T73" fmla="*/ 427 h 474"/>
                <a:gd name="T74" fmla="*/ 270 w 411"/>
                <a:gd name="T75" fmla="*/ 275 h 474"/>
                <a:gd name="T76" fmla="*/ 291 w 411"/>
                <a:gd name="T77" fmla="*/ 290 h 474"/>
                <a:gd name="T78" fmla="*/ 98 w 411"/>
                <a:gd name="T79" fmla="*/ 427 h 474"/>
                <a:gd name="T80" fmla="*/ 61 w 411"/>
                <a:gd name="T81" fmla="*/ 274 h 474"/>
                <a:gd name="T82" fmla="*/ 253 w 411"/>
                <a:gd name="T83" fmla="*/ 273 h 474"/>
                <a:gd name="T84" fmla="*/ 52 w 411"/>
                <a:gd name="T85" fmla="*/ 401 h 474"/>
                <a:gd name="T86" fmla="*/ 245 w 411"/>
                <a:gd name="T87" fmla="*/ 272 h 474"/>
                <a:gd name="T88" fmla="*/ 131 w 411"/>
                <a:gd name="T89" fmla="*/ 356 h 474"/>
                <a:gd name="T90" fmla="*/ 52 w 411"/>
                <a:gd name="T91" fmla="*/ 401 h 474"/>
                <a:gd name="T92" fmla="*/ 44 w 411"/>
                <a:gd name="T93" fmla="*/ 270 h 474"/>
                <a:gd name="T94" fmla="*/ 35 w 411"/>
                <a:gd name="T95" fmla="*/ 272 h 474"/>
                <a:gd name="T96" fmla="*/ 41 w 411"/>
                <a:gd name="T97" fmla="*/ 300 h 474"/>
                <a:gd name="T98" fmla="*/ 74 w 411"/>
                <a:gd name="T99" fmla="*/ 305 h 474"/>
                <a:gd name="T100" fmla="*/ 88 w 411"/>
                <a:gd name="T101" fmla="*/ 273 h 474"/>
                <a:gd name="T102" fmla="*/ 33 w 411"/>
                <a:gd name="T103" fmla="*/ 290 h 474"/>
                <a:gd name="T104" fmla="*/ 195 w 411"/>
                <a:gd name="T105" fmla="*/ 16 h 474"/>
                <a:gd name="T106" fmla="*/ 245 w 411"/>
                <a:gd name="T107" fmla="*/ 131 h 474"/>
                <a:gd name="T108" fmla="*/ 327 w 411"/>
                <a:gd name="T109" fmla="*/ 284 h 474"/>
                <a:gd name="T110" fmla="*/ 122 w 411"/>
                <a:gd name="T111" fmla="*/ 266 h 474"/>
                <a:gd name="T112" fmla="*/ 165 w 411"/>
                <a:gd name="T113" fmla="*/ 131 h 474"/>
                <a:gd name="T114" fmla="*/ 176 w 411"/>
                <a:gd name="T115" fmla="*/ 15 h 474"/>
                <a:gd name="T116" fmla="*/ 174 w 411"/>
                <a:gd name="T117" fmla="*/ 0 h 474"/>
                <a:gd name="T118" fmla="*/ 156 w 411"/>
                <a:gd name="T119" fmla="*/ 117 h 474"/>
                <a:gd name="T120" fmla="*/ 204 w 411"/>
                <a:gd name="T121" fmla="*/ 474 h 474"/>
                <a:gd name="T122" fmla="*/ 248 w 411"/>
                <a:gd name="T123" fmla="*/ 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1" h="474">
                  <a:moveTo>
                    <a:pt x="311" y="428"/>
                  </a:moveTo>
                  <a:cubicBezTo>
                    <a:pt x="322" y="417"/>
                    <a:pt x="333" y="405"/>
                    <a:pt x="344" y="392"/>
                  </a:cubicBezTo>
                  <a:cubicBezTo>
                    <a:pt x="350" y="385"/>
                    <a:pt x="357" y="379"/>
                    <a:pt x="365" y="373"/>
                  </a:cubicBezTo>
                  <a:cubicBezTo>
                    <a:pt x="351" y="395"/>
                    <a:pt x="333" y="414"/>
                    <a:pt x="311" y="428"/>
                  </a:cubicBezTo>
                  <a:moveTo>
                    <a:pt x="186" y="417"/>
                  </a:moveTo>
                  <a:cubicBezTo>
                    <a:pt x="202" y="401"/>
                    <a:pt x="217" y="385"/>
                    <a:pt x="234" y="372"/>
                  </a:cubicBezTo>
                  <a:cubicBezTo>
                    <a:pt x="262" y="349"/>
                    <a:pt x="293" y="328"/>
                    <a:pt x="315" y="299"/>
                  </a:cubicBezTo>
                  <a:cubicBezTo>
                    <a:pt x="318" y="299"/>
                    <a:pt x="320" y="300"/>
                    <a:pt x="323" y="300"/>
                  </a:cubicBezTo>
                  <a:cubicBezTo>
                    <a:pt x="323" y="300"/>
                    <a:pt x="324" y="300"/>
                    <a:pt x="324" y="300"/>
                  </a:cubicBezTo>
                  <a:cubicBezTo>
                    <a:pt x="304" y="315"/>
                    <a:pt x="286" y="334"/>
                    <a:pt x="267" y="349"/>
                  </a:cubicBezTo>
                  <a:cubicBezTo>
                    <a:pt x="240" y="371"/>
                    <a:pt x="214" y="395"/>
                    <a:pt x="186" y="417"/>
                  </a:cubicBezTo>
                  <a:moveTo>
                    <a:pt x="138" y="453"/>
                  </a:moveTo>
                  <a:cubicBezTo>
                    <a:pt x="130" y="451"/>
                    <a:pt x="121" y="449"/>
                    <a:pt x="113" y="446"/>
                  </a:cubicBezTo>
                  <a:cubicBezTo>
                    <a:pt x="149" y="416"/>
                    <a:pt x="187" y="389"/>
                    <a:pt x="226" y="363"/>
                  </a:cubicBezTo>
                  <a:cubicBezTo>
                    <a:pt x="240" y="353"/>
                    <a:pt x="254" y="343"/>
                    <a:pt x="267" y="332"/>
                  </a:cubicBezTo>
                  <a:cubicBezTo>
                    <a:pt x="277" y="323"/>
                    <a:pt x="288" y="315"/>
                    <a:pt x="299" y="306"/>
                  </a:cubicBezTo>
                  <a:cubicBezTo>
                    <a:pt x="304" y="302"/>
                    <a:pt x="309" y="298"/>
                    <a:pt x="310" y="298"/>
                  </a:cubicBezTo>
                  <a:cubicBezTo>
                    <a:pt x="311" y="298"/>
                    <a:pt x="310" y="300"/>
                    <a:pt x="304" y="306"/>
                  </a:cubicBezTo>
                  <a:cubicBezTo>
                    <a:pt x="281" y="334"/>
                    <a:pt x="249" y="355"/>
                    <a:pt x="220" y="378"/>
                  </a:cubicBezTo>
                  <a:cubicBezTo>
                    <a:pt x="204" y="392"/>
                    <a:pt x="190" y="408"/>
                    <a:pt x="175" y="423"/>
                  </a:cubicBezTo>
                  <a:cubicBezTo>
                    <a:pt x="168" y="430"/>
                    <a:pt x="160" y="437"/>
                    <a:pt x="152" y="443"/>
                  </a:cubicBezTo>
                  <a:cubicBezTo>
                    <a:pt x="148" y="446"/>
                    <a:pt x="143" y="449"/>
                    <a:pt x="139" y="451"/>
                  </a:cubicBezTo>
                  <a:cubicBezTo>
                    <a:pt x="139" y="452"/>
                    <a:pt x="138" y="453"/>
                    <a:pt x="138" y="453"/>
                  </a:cubicBezTo>
                  <a:moveTo>
                    <a:pt x="149" y="450"/>
                  </a:moveTo>
                  <a:cubicBezTo>
                    <a:pt x="150" y="450"/>
                    <a:pt x="152" y="449"/>
                    <a:pt x="154" y="446"/>
                  </a:cubicBezTo>
                  <a:cubicBezTo>
                    <a:pt x="159" y="443"/>
                    <a:pt x="163" y="439"/>
                    <a:pt x="168" y="436"/>
                  </a:cubicBezTo>
                  <a:cubicBezTo>
                    <a:pt x="199" y="413"/>
                    <a:pt x="227" y="387"/>
                    <a:pt x="257" y="362"/>
                  </a:cubicBezTo>
                  <a:cubicBezTo>
                    <a:pt x="272" y="350"/>
                    <a:pt x="287" y="338"/>
                    <a:pt x="301" y="325"/>
                  </a:cubicBezTo>
                  <a:cubicBezTo>
                    <a:pt x="308" y="318"/>
                    <a:pt x="315" y="312"/>
                    <a:pt x="323" y="306"/>
                  </a:cubicBezTo>
                  <a:cubicBezTo>
                    <a:pt x="325" y="304"/>
                    <a:pt x="330" y="301"/>
                    <a:pt x="335" y="298"/>
                  </a:cubicBezTo>
                  <a:cubicBezTo>
                    <a:pt x="338" y="297"/>
                    <a:pt x="340" y="296"/>
                    <a:pt x="343" y="295"/>
                  </a:cubicBezTo>
                  <a:cubicBezTo>
                    <a:pt x="293" y="356"/>
                    <a:pt x="221" y="397"/>
                    <a:pt x="167" y="454"/>
                  </a:cubicBezTo>
                  <a:cubicBezTo>
                    <a:pt x="166" y="455"/>
                    <a:pt x="167" y="457"/>
                    <a:pt x="169" y="457"/>
                  </a:cubicBezTo>
                  <a:cubicBezTo>
                    <a:pt x="169" y="457"/>
                    <a:pt x="169" y="457"/>
                    <a:pt x="170" y="457"/>
                  </a:cubicBezTo>
                  <a:cubicBezTo>
                    <a:pt x="230" y="413"/>
                    <a:pt x="288" y="367"/>
                    <a:pt x="344" y="318"/>
                  </a:cubicBezTo>
                  <a:cubicBezTo>
                    <a:pt x="340" y="322"/>
                    <a:pt x="335" y="327"/>
                    <a:pt x="330" y="331"/>
                  </a:cubicBezTo>
                  <a:cubicBezTo>
                    <a:pt x="314" y="346"/>
                    <a:pt x="298" y="360"/>
                    <a:pt x="282" y="375"/>
                  </a:cubicBezTo>
                  <a:cubicBezTo>
                    <a:pt x="253" y="403"/>
                    <a:pt x="222" y="429"/>
                    <a:pt x="194" y="457"/>
                  </a:cubicBezTo>
                  <a:cubicBezTo>
                    <a:pt x="192" y="458"/>
                    <a:pt x="193" y="460"/>
                    <a:pt x="195" y="460"/>
                  </a:cubicBezTo>
                  <a:cubicBezTo>
                    <a:pt x="195" y="460"/>
                    <a:pt x="195" y="460"/>
                    <a:pt x="196" y="459"/>
                  </a:cubicBezTo>
                  <a:cubicBezTo>
                    <a:pt x="253" y="420"/>
                    <a:pt x="305" y="372"/>
                    <a:pt x="358" y="326"/>
                  </a:cubicBezTo>
                  <a:cubicBezTo>
                    <a:pt x="357" y="327"/>
                    <a:pt x="357" y="327"/>
                    <a:pt x="356" y="328"/>
                  </a:cubicBezTo>
                  <a:cubicBezTo>
                    <a:pt x="342" y="342"/>
                    <a:pt x="327" y="357"/>
                    <a:pt x="313" y="372"/>
                  </a:cubicBezTo>
                  <a:cubicBezTo>
                    <a:pt x="285" y="399"/>
                    <a:pt x="257" y="425"/>
                    <a:pt x="229" y="452"/>
                  </a:cubicBezTo>
                  <a:cubicBezTo>
                    <a:pt x="228" y="453"/>
                    <a:pt x="229" y="455"/>
                    <a:pt x="230" y="455"/>
                  </a:cubicBezTo>
                  <a:cubicBezTo>
                    <a:pt x="231" y="455"/>
                    <a:pt x="231" y="455"/>
                    <a:pt x="231" y="455"/>
                  </a:cubicBezTo>
                  <a:cubicBezTo>
                    <a:pt x="280" y="423"/>
                    <a:pt x="318" y="378"/>
                    <a:pt x="363" y="342"/>
                  </a:cubicBezTo>
                  <a:cubicBezTo>
                    <a:pt x="367" y="339"/>
                    <a:pt x="371" y="335"/>
                    <a:pt x="375" y="332"/>
                  </a:cubicBezTo>
                  <a:cubicBezTo>
                    <a:pt x="370" y="336"/>
                    <a:pt x="367" y="343"/>
                    <a:pt x="362" y="348"/>
                  </a:cubicBezTo>
                  <a:cubicBezTo>
                    <a:pt x="354" y="357"/>
                    <a:pt x="343" y="365"/>
                    <a:pt x="333" y="373"/>
                  </a:cubicBezTo>
                  <a:cubicBezTo>
                    <a:pt x="309" y="392"/>
                    <a:pt x="286" y="417"/>
                    <a:pt x="265" y="440"/>
                  </a:cubicBezTo>
                  <a:cubicBezTo>
                    <a:pt x="264" y="441"/>
                    <a:pt x="265" y="443"/>
                    <a:pt x="266" y="443"/>
                  </a:cubicBezTo>
                  <a:cubicBezTo>
                    <a:pt x="266" y="443"/>
                    <a:pt x="267" y="443"/>
                    <a:pt x="267" y="443"/>
                  </a:cubicBezTo>
                  <a:cubicBezTo>
                    <a:pt x="302" y="427"/>
                    <a:pt x="328" y="399"/>
                    <a:pt x="356" y="373"/>
                  </a:cubicBezTo>
                  <a:cubicBezTo>
                    <a:pt x="358" y="372"/>
                    <a:pt x="366" y="364"/>
                    <a:pt x="371" y="360"/>
                  </a:cubicBezTo>
                  <a:cubicBezTo>
                    <a:pt x="370" y="362"/>
                    <a:pt x="370" y="363"/>
                    <a:pt x="369" y="365"/>
                  </a:cubicBezTo>
                  <a:cubicBezTo>
                    <a:pt x="362" y="372"/>
                    <a:pt x="353" y="378"/>
                    <a:pt x="346" y="385"/>
                  </a:cubicBezTo>
                  <a:cubicBezTo>
                    <a:pt x="329" y="400"/>
                    <a:pt x="316" y="420"/>
                    <a:pt x="298" y="435"/>
                  </a:cubicBezTo>
                  <a:cubicBezTo>
                    <a:pt x="298" y="436"/>
                    <a:pt x="298" y="436"/>
                    <a:pt x="298" y="436"/>
                  </a:cubicBezTo>
                  <a:cubicBezTo>
                    <a:pt x="271" y="450"/>
                    <a:pt x="240" y="458"/>
                    <a:pt x="207" y="460"/>
                  </a:cubicBezTo>
                  <a:cubicBezTo>
                    <a:pt x="204" y="460"/>
                    <a:pt x="200" y="460"/>
                    <a:pt x="197" y="460"/>
                  </a:cubicBezTo>
                  <a:cubicBezTo>
                    <a:pt x="179" y="460"/>
                    <a:pt x="160" y="458"/>
                    <a:pt x="142" y="454"/>
                  </a:cubicBezTo>
                  <a:cubicBezTo>
                    <a:pt x="144" y="453"/>
                    <a:pt x="146" y="451"/>
                    <a:pt x="148" y="450"/>
                  </a:cubicBezTo>
                  <a:cubicBezTo>
                    <a:pt x="148" y="450"/>
                    <a:pt x="148" y="450"/>
                    <a:pt x="149" y="450"/>
                  </a:cubicBezTo>
                  <a:moveTo>
                    <a:pt x="48" y="400"/>
                  </a:moveTo>
                  <a:cubicBezTo>
                    <a:pt x="45" y="395"/>
                    <a:pt x="41" y="390"/>
                    <a:pt x="38" y="385"/>
                  </a:cubicBezTo>
                  <a:cubicBezTo>
                    <a:pt x="61" y="372"/>
                    <a:pt x="82" y="355"/>
                    <a:pt x="101" y="338"/>
                  </a:cubicBezTo>
                  <a:cubicBezTo>
                    <a:pt x="112" y="328"/>
                    <a:pt x="123" y="318"/>
                    <a:pt x="135" y="308"/>
                  </a:cubicBezTo>
                  <a:cubicBezTo>
                    <a:pt x="142" y="302"/>
                    <a:pt x="150" y="296"/>
                    <a:pt x="158" y="290"/>
                  </a:cubicBezTo>
                  <a:cubicBezTo>
                    <a:pt x="158" y="290"/>
                    <a:pt x="158" y="290"/>
                    <a:pt x="158" y="290"/>
                  </a:cubicBezTo>
                  <a:cubicBezTo>
                    <a:pt x="160" y="290"/>
                    <a:pt x="162" y="290"/>
                    <a:pt x="164" y="290"/>
                  </a:cubicBezTo>
                  <a:cubicBezTo>
                    <a:pt x="163" y="290"/>
                    <a:pt x="163" y="290"/>
                    <a:pt x="163" y="290"/>
                  </a:cubicBezTo>
                  <a:cubicBezTo>
                    <a:pt x="129" y="331"/>
                    <a:pt x="76" y="353"/>
                    <a:pt x="48" y="400"/>
                  </a:cubicBezTo>
                  <a:moveTo>
                    <a:pt x="36" y="380"/>
                  </a:moveTo>
                  <a:cubicBezTo>
                    <a:pt x="34" y="378"/>
                    <a:pt x="33" y="375"/>
                    <a:pt x="32" y="372"/>
                  </a:cubicBezTo>
                  <a:cubicBezTo>
                    <a:pt x="47" y="359"/>
                    <a:pt x="61" y="345"/>
                    <a:pt x="75" y="332"/>
                  </a:cubicBezTo>
                  <a:cubicBezTo>
                    <a:pt x="82" y="324"/>
                    <a:pt x="90" y="317"/>
                    <a:pt x="98" y="309"/>
                  </a:cubicBezTo>
                  <a:cubicBezTo>
                    <a:pt x="103" y="304"/>
                    <a:pt x="119" y="289"/>
                    <a:pt x="121" y="289"/>
                  </a:cubicBezTo>
                  <a:cubicBezTo>
                    <a:pt x="121" y="289"/>
                    <a:pt x="119" y="293"/>
                    <a:pt x="112" y="302"/>
                  </a:cubicBezTo>
                  <a:cubicBezTo>
                    <a:pt x="99" y="319"/>
                    <a:pt x="86" y="334"/>
                    <a:pt x="71" y="348"/>
                  </a:cubicBezTo>
                  <a:cubicBezTo>
                    <a:pt x="59" y="359"/>
                    <a:pt x="46" y="367"/>
                    <a:pt x="36" y="380"/>
                  </a:cubicBezTo>
                  <a:moveTo>
                    <a:pt x="177" y="449"/>
                  </a:moveTo>
                  <a:cubicBezTo>
                    <a:pt x="178" y="448"/>
                    <a:pt x="179" y="447"/>
                    <a:pt x="181" y="445"/>
                  </a:cubicBezTo>
                  <a:cubicBezTo>
                    <a:pt x="210" y="417"/>
                    <a:pt x="243" y="393"/>
                    <a:pt x="273" y="366"/>
                  </a:cubicBezTo>
                  <a:cubicBezTo>
                    <a:pt x="299" y="342"/>
                    <a:pt x="326" y="320"/>
                    <a:pt x="349" y="293"/>
                  </a:cubicBezTo>
                  <a:cubicBezTo>
                    <a:pt x="358" y="289"/>
                    <a:pt x="367" y="285"/>
                    <a:pt x="376" y="285"/>
                  </a:cubicBezTo>
                  <a:cubicBezTo>
                    <a:pt x="379" y="285"/>
                    <a:pt x="383" y="286"/>
                    <a:pt x="386" y="286"/>
                  </a:cubicBezTo>
                  <a:cubicBezTo>
                    <a:pt x="386" y="287"/>
                    <a:pt x="386" y="287"/>
                    <a:pt x="386" y="287"/>
                  </a:cubicBezTo>
                  <a:cubicBezTo>
                    <a:pt x="386" y="292"/>
                    <a:pt x="386" y="297"/>
                    <a:pt x="386" y="302"/>
                  </a:cubicBezTo>
                  <a:cubicBezTo>
                    <a:pt x="384" y="322"/>
                    <a:pt x="380" y="339"/>
                    <a:pt x="373" y="355"/>
                  </a:cubicBezTo>
                  <a:cubicBezTo>
                    <a:pt x="357" y="367"/>
                    <a:pt x="342" y="381"/>
                    <a:pt x="328" y="395"/>
                  </a:cubicBezTo>
                  <a:cubicBezTo>
                    <a:pt x="317" y="405"/>
                    <a:pt x="307" y="414"/>
                    <a:pt x="295" y="422"/>
                  </a:cubicBezTo>
                  <a:cubicBezTo>
                    <a:pt x="292" y="425"/>
                    <a:pt x="276" y="437"/>
                    <a:pt x="274" y="437"/>
                  </a:cubicBezTo>
                  <a:cubicBezTo>
                    <a:pt x="273" y="437"/>
                    <a:pt x="274" y="435"/>
                    <a:pt x="279" y="430"/>
                  </a:cubicBezTo>
                  <a:cubicBezTo>
                    <a:pt x="298" y="410"/>
                    <a:pt x="319" y="389"/>
                    <a:pt x="340" y="371"/>
                  </a:cubicBezTo>
                  <a:cubicBezTo>
                    <a:pt x="357" y="358"/>
                    <a:pt x="374" y="346"/>
                    <a:pt x="382" y="325"/>
                  </a:cubicBezTo>
                  <a:cubicBezTo>
                    <a:pt x="383" y="324"/>
                    <a:pt x="381" y="323"/>
                    <a:pt x="380" y="323"/>
                  </a:cubicBezTo>
                  <a:cubicBezTo>
                    <a:pt x="380" y="323"/>
                    <a:pt x="379" y="323"/>
                    <a:pt x="379" y="323"/>
                  </a:cubicBezTo>
                  <a:cubicBezTo>
                    <a:pt x="358" y="344"/>
                    <a:pt x="333" y="361"/>
                    <a:pt x="311" y="381"/>
                  </a:cubicBezTo>
                  <a:cubicBezTo>
                    <a:pt x="299" y="393"/>
                    <a:pt x="287" y="405"/>
                    <a:pt x="274" y="416"/>
                  </a:cubicBezTo>
                  <a:cubicBezTo>
                    <a:pt x="264" y="426"/>
                    <a:pt x="244" y="442"/>
                    <a:pt x="238" y="448"/>
                  </a:cubicBezTo>
                  <a:cubicBezTo>
                    <a:pt x="284" y="404"/>
                    <a:pt x="330" y="360"/>
                    <a:pt x="375" y="314"/>
                  </a:cubicBezTo>
                  <a:cubicBezTo>
                    <a:pt x="376" y="313"/>
                    <a:pt x="377" y="312"/>
                    <a:pt x="377" y="311"/>
                  </a:cubicBezTo>
                  <a:cubicBezTo>
                    <a:pt x="380" y="309"/>
                    <a:pt x="382" y="307"/>
                    <a:pt x="384" y="304"/>
                  </a:cubicBezTo>
                  <a:cubicBezTo>
                    <a:pt x="385" y="303"/>
                    <a:pt x="384" y="301"/>
                    <a:pt x="383" y="301"/>
                  </a:cubicBezTo>
                  <a:cubicBezTo>
                    <a:pt x="382" y="301"/>
                    <a:pt x="382" y="302"/>
                    <a:pt x="381" y="302"/>
                  </a:cubicBezTo>
                  <a:cubicBezTo>
                    <a:pt x="350" y="328"/>
                    <a:pt x="319" y="355"/>
                    <a:pt x="288" y="382"/>
                  </a:cubicBezTo>
                  <a:cubicBezTo>
                    <a:pt x="273" y="395"/>
                    <a:pt x="258" y="408"/>
                    <a:pt x="242" y="421"/>
                  </a:cubicBezTo>
                  <a:cubicBezTo>
                    <a:pt x="233" y="428"/>
                    <a:pt x="225" y="434"/>
                    <a:pt x="216" y="441"/>
                  </a:cubicBezTo>
                  <a:cubicBezTo>
                    <a:pt x="241" y="418"/>
                    <a:pt x="266" y="395"/>
                    <a:pt x="291" y="372"/>
                  </a:cubicBezTo>
                  <a:cubicBezTo>
                    <a:pt x="318" y="346"/>
                    <a:pt x="348" y="322"/>
                    <a:pt x="372" y="293"/>
                  </a:cubicBezTo>
                  <a:cubicBezTo>
                    <a:pt x="373" y="291"/>
                    <a:pt x="372" y="289"/>
                    <a:pt x="371" y="289"/>
                  </a:cubicBezTo>
                  <a:cubicBezTo>
                    <a:pt x="370" y="289"/>
                    <a:pt x="370" y="290"/>
                    <a:pt x="370" y="290"/>
                  </a:cubicBezTo>
                  <a:cubicBezTo>
                    <a:pt x="339" y="318"/>
                    <a:pt x="307" y="345"/>
                    <a:pt x="275" y="372"/>
                  </a:cubicBezTo>
                  <a:cubicBezTo>
                    <a:pt x="256" y="387"/>
                    <a:pt x="237" y="402"/>
                    <a:pt x="218" y="417"/>
                  </a:cubicBezTo>
                  <a:cubicBezTo>
                    <a:pt x="208" y="424"/>
                    <a:pt x="199" y="431"/>
                    <a:pt x="189" y="438"/>
                  </a:cubicBezTo>
                  <a:cubicBezTo>
                    <a:pt x="187" y="440"/>
                    <a:pt x="180" y="446"/>
                    <a:pt x="177" y="449"/>
                  </a:cubicBezTo>
                  <a:moveTo>
                    <a:pt x="41" y="379"/>
                  </a:moveTo>
                  <a:cubicBezTo>
                    <a:pt x="45" y="377"/>
                    <a:pt x="50" y="370"/>
                    <a:pt x="53" y="367"/>
                  </a:cubicBezTo>
                  <a:cubicBezTo>
                    <a:pt x="61" y="360"/>
                    <a:pt x="70" y="354"/>
                    <a:pt x="78" y="347"/>
                  </a:cubicBezTo>
                  <a:cubicBezTo>
                    <a:pt x="98" y="329"/>
                    <a:pt x="114" y="306"/>
                    <a:pt x="130" y="285"/>
                  </a:cubicBezTo>
                  <a:cubicBezTo>
                    <a:pt x="130" y="284"/>
                    <a:pt x="130" y="284"/>
                    <a:pt x="129" y="283"/>
                  </a:cubicBezTo>
                  <a:cubicBezTo>
                    <a:pt x="136" y="286"/>
                    <a:pt x="143" y="288"/>
                    <a:pt x="150" y="289"/>
                  </a:cubicBezTo>
                  <a:cubicBezTo>
                    <a:pt x="151" y="289"/>
                    <a:pt x="152" y="289"/>
                    <a:pt x="153" y="290"/>
                  </a:cubicBezTo>
                  <a:cubicBezTo>
                    <a:pt x="118" y="315"/>
                    <a:pt x="89" y="347"/>
                    <a:pt x="53" y="372"/>
                  </a:cubicBezTo>
                  <a:cubicBezTo>
                    <a:pt x="49" y="374"/>
                    <a:pt x="45" y="377"/>
                    <a:pt x="41" y="379"/>
                  </a:cubicBezTo>
                  <a:moveTo>
                    <a:pt x="66" y="419"/>
                  </a:moveTo>
                  <a:cubicBezTo>
                    <a:pt x="66" y="419"/>
                    <a:pt x="66" y="419"/>
                    <a:pt x="65" y="418"/>
                  </a:cubicBezTo>
                  <a:cubicBezTo>
                    <a:pt x="60" y="414"/>
                    <a:pt x="56" y="409"/>
                    <a:pt x="52" y="405"/>
                  </a:cubicBezTo>
                  <a:cubicBezTo>
                    <a:pt x="103" y="371"/>
                    <a:pt x="141" y="319"/>
                    <a:pt x="195" y="289"/>
                  </a:cubicBezTo>
                  <a:cubicBezTo>
                    <a:pt x="196" y="288"/>
                    <a:pt x="211" y="280"/>
                    <a:pt x="212" y="280"/>
                  </a:cubicBezTo>
                  <a:cubicBezTo>
                    <a:pt x="212" y="280"/>
                    <a:pt x="212" y="280"/>
                    <a:pt x="211" y="281"/>
                  </a:cubicBezTo>
                  <a:cubicBezTo>
                    <a:pt x="204" y="287"/>
                    <a:pt x="198" y="292"/>
                    <a:pt x="191" y="297"/>
                  </a:cubicBezTo>
                  <a:cubicBezTo>
                    <a:pt x="176" y="310"/>
                    <a:pt x="161" y="323"/>
                    <a:pt x="147" y="336"/>
                  </a:cubicBezTo>
                  <a:cubicBezTo>
                    <a:pt x="118" y="362"/>
                    <a:pt x="91" y="390"/>
                    <a:pt x="66" y="419"/>
                  </a:cubicBezTo>
                  <a:moveTo>
                    <a:pt x="108" y="444"/>
                  </a:moveTo>
                  <a:cubicBezTo>
                    <a:pt x="99" y="440"/>
                    <a:pt x="90" y="436"/>
                    <a:pt x="82" y="431"/>
                  </a:cubicBezTo>
                  <a:cubicBezTo>
                    <a:pt x="82" y="431"/>
                    <a:pt x="82" y="431"/>
                    <a:pt x="82" y="431"/>
                  </a:cubicBezTo>
                  <a:cubicBezTo>
                    <a:pt x="110" y="403"/>
                    <a:pt x="138" y="375"/>
                    <a:pt x="168" y="349"/>
                  </a:cubicBezTo>
                  <a:cubicBezTo>
                    <a:pt x="185" y="334"/>
                    <a:pt x="203" y="320"/>
                    <a:pt x="221" y="307"/>
                  </a:cubicBezTo>
                  <a:cubicBezTo>
                    <a:pt x="233" y="298"/>
                    <a:pt x="253" y="287"/>
                    <a:pt x="261" y="279"/>
                  </a:cubicBezTo>
                  <a:cubicBezTo>
                    <a:pt x="229" y="308"/>
                    <a:pt x="196" y="336"/>
                    <a:pt x="164" y="364"/>
                  </a:cubicBezTo>
                  <a:cubicBezTo>
                    <a:pt x="139" y="386"/>
                    <a:pt x="111" y="405"/>
                    <a:pt x="91" y="433"/>
                  </a:cubicBezTo>
                  <a:cubicBezTo>
                    <a:pt x="90" y="434"/>
                    <a:pt x="91" y="436"/>
                    <a:pt x="93" y="436"/>
                  </a:cubicBezTo>
                  <a:cubicBezTo>
                    <a:pt x="93" y="436"/>
                    <a:pt x="93" y="436"/>
                    <a:pt x="93" y="436"/>
                  </a:cubicBezTo>
                  <a:cubicBezTo>
                    <a:pt x="124" y="415"/>
                    <a:pt x="154" y="392"/>
                    <a:pt x="184" y="369"/>
                  </a:cubicBezTo>
                  <a:cubicBezTo>
                    <a:pt x="216" y="344"/>
                    <a:pt x="249" y="313"/>
                    <a:pt x="284" y="294"/>
                  </a:cubicBezTo>
                  <a:cubicBezTo>
                    <a:pt x="269" y="302"/>
                    <a:pt x="255" y="316"/>
                    <a:pt x="241" y="328"/>
                  </a:cubicBezTo>
                  <a:cubicBezTo>
                    <a:pt x="223" y="343"/>
                    <a:pt x="204" y="358"/>
                    <a:pt x="186" y="373"/>
                  </a:cubicBezTo>
                  <a:cubicBezTo>
                    <a:pt x="170" y="388"/>
                    <a:pt x="156" y="407"/>
                    <a:pt x="139" y="420"/>
                  </a:cubicBezTo>
                  <a:cubicBezTo>
                    <a:pt x="128" y="428"/>
                    <a:pt x="117" y="433"/>
                    <a:pt x="108" y="444"/>
                  </a:cubicBezTo>
                  <a:moveTo>
                    <a:pt x="29" y="366"/>
                  </a:moveTo>
                  <a:cubicBezTo>
                    <a:pt x="25" y="355"/>
                    <a:pt x="21" y="344"/>
                    <a:pt x="19" y="332"/>
                  </a:cubicBezTo>
                  <a:cubicBezTo>
                    <a:pt x="41" y="315"/>
                    <a:pt x="58" y="293"/>
                    <a:pt x="83" y="279"/>
                  </a:cubicBezTo>
                  <a:cubicBezTo>
                    <a:pt x="80" y="281"/>
                    <a:pt x="71" y="295"/>
                    <a:pt x="67" y="299"/>
                  </a:cubicBezTo>
                  <a:cubicBezTo>
                    <a:pt x="60" y="304"/>
                    <a:pt x="55" y="310"/>
                    <a:pt x="49" y="316"/>
                  </a:cubicBezTo>
                  <a:cubicBezTo>
                    <a:pt x="39" y="326"/>
                    <a:pt x="32" y="338"/>
                    <a:pt x="24" y="350"/>
                  </a:cubicBezTo>
                  <a:cubicBezTo>
                    <a:pt x="24" y="351"/>
                    <a:pt x="25" y="353"/>
                    <a:pt x="26" y="353"/>
                  </a:cubicBezTo>
                  <a:cubicBezTo>
                    <a:pt x="26" y="353"/>
                    <a:pt x="26" y="352"/>
                    <a:pt x="27" y="352"/>
                  </a:cubicBezTo>
                  <a:cubicBezTo>
                    <a:pt x="41" y="343"/>
                    <a:pt x="54" y="331"/>
                    <a:pt x="66" y="319"/>
                  </a:cubicBezTo>
                  <a:cubicBezTo>
                    <a:pt x="73" y="312"/>
                    <a:pt x="80" y="304"/>
                    <a:pt x="87" y="297"/>
                  </a:cubicBezTo>
                  <a:cubicBezTo>
                    <a:pt x="89" y="295"/>
                    <a:pt x="101" y="283"/>
                    <a:pt x="103" y="283"/>
                  </a:cubicBezTo>
                  <a:cubicBezTo>
                    <a:pt x="103" y="283"/>
                    <a:pt x="102" y="284"/>
                    <a:pt x="100" y="288"/>
                  </a:cubicBezTo>
                  <a:cubicBezTo>
                    <a:pt x="80" y="318"/>
                    <a:pt x="50" y="338"/>
                    <a:pt x="29" y="366"/>
                  </a:cubicBezTo>
                  <a:moveTo>
                    <a:pt x="83" y="279"/>
                  </a:moveTo>
                  <a:cubicBezTo>
                    <a:pt x="83" y="279"/>
                    <a:pt x="83" y="279"/>
                    <a:pt x="83" y="279"/>
                  </a:cubicBezTo>
                  <a:cubicBezTo>
                    <a:pt x="83" y="279"/>
                    <a:pt x="83" y="279"/>
                    <a:pt x="83" y="279"/>
                  </a:cubicBezTo>
                  <a:moveTo>
                    <a:pt x="79" y="429"/>
                  </a:moveTo>
                  <a:cubicBezTo>
                    <a:pt x="76" y="427"/>
                    <a:pt x="72" y="424"/>
                    <a:pt x="69" y="422"/>
                  </a:cubicBezTo>
                  <a:cubicBezTo>
                    <a:pt x="99" y="396"/>
                    <a:pt x="128" y="370"/>
                    <a:pt x="158" y="345"/>
                  </a:cubicBezTo>
                  <a:cubicBezTo>
                    <a:pt x="175" y="330"/>
                    <a:pt x="192" y="316"/>
                    <a:pt x="210" y="303"/>
                  </a:cubicBezTo>
                  <a:cubicBezTo>
                    <a:pt x="219" y="296"/>
                    <a:pt x="229" y="290"/>
                    <a:pt x="238" y="283"/>
                  </a:cubicBezTo>
                  <a:cubicBezTo>
                    <a:pt x="244" y="279"/>
                    <a:pt x="246" y="278"/>
                    <a:pt x="246" y="278"/>
                  </a:cubicBezTo>
                  <a:cubicBezTo>
                    <a:pt x="247" y="278"/>
                    <a:pt x="234" y="287"/>
                    <a:pt x="231" y="290"/>
                  </a:cubicBezTo>
                  <a:cubicBezTo>
                    <a:pt x="205" y="309"/>
                    <a:pt x="180" y="330"/>
                    <a:pt x="157" y="353"/>
                  </a:cubicBezTo>
                  <a:cubicBezTo>
                    <a:pt x="131" y="378"/>
                    <a:pt x="101" y="399"/>
                    <a:pt x="79" y="428"/>
                  </a:cubicBezTo>
                  <a:cubicBezTo>
                    <a:pt x="79" y="429"/>
                    <a:pt x="79" y="429"/>
                    <a:pt x="79" y="429"/>
                  </a:cubicBezTo>
                  <a:moveTo>
                    <a:pt x="31" y="368"/>
                  </a:moveTo>
                  <a:cubicBezTo>
                    <a:pt x="43" y="358"/>
                    <a:pt x="60" y="337"/>
                    <a:pt x="74" y="323"/>
                  </a:cubicBezTo>
                  <a:cubicBezTo>
                    <a:pt x="88" y="309"/>
                    <a:pt x="101" y="295"/>
                    <a:pt x="111" y="278"/>
                  </a:cubicBezTo>
                  <a:cubicBezTo>
                    <a:pt x="111" y="277"/>
                    <a:pt x="111" y="277"/>
                    <a:pt x="111" y="276"/>
                  </a:cubicBezTo>
                  <a:cubicBezTo>
                    <a:pt x="117" y="278"/>
                    <a:pt x="122" y="280"/>
                    <a:pt x="128" y="282"/>
                  </a:cubicBezTo>
                  <a:cubicBezTo>
                    <a:pt x="127" y="283"/>
                    <a:pt x="127" y="283"/>
                    <a:pt x="127" y="283"/>
                  </a:cubicBezTo>
                  <a:cubicBezTo>
                    <a:pt x="91" y="306"/>
                    <a:pt x="63" y="340"/>
                    <a:pt x="31" y="368"/>
                  </a:cubicBezTo>
                  <a:moveTo>
                    <a:pt x="98" y="427"/>
                  </a:moveTo>
                  <a:cubicBezTo>
                    <a:pt x="97" y="427"/>
                    <a:pt x="106" y="420"/>
                    <a:pt x="108" y="418"/>
                  </a:cubicBezTo>
                  <a:cubicBezTo>
                    <a:pt x="115" y="410"/>
                    <a:pt x="123" y="403"/>
                    <a:pt x="130" y="397"/>
                  </a:cubicBezTo>
                  <a:cubicBezTo>
                    <a:pt x="144" y="385"/>
                    <a:pt x="159" y="374"/>
                    <a:pt x="172" y="362"/>
                  </a:cubicBezTo>
                  <a:cubicBezTo>
                    <a:pt x="205" y="333"/>
                    <a:pt x="238" y="305"/>
                    <a:pt x="270" y="276"/>
                  </a:cubicBezTo>
                  <a:cubicBezTo>
                    <a:pt x="270" y="275"/>
                    <a:pt x="270" y="275"/>
                    <a:pt x="270" y="275"/>
                  </a:cubicBezTo>
                  <a:cubicBezTo>
                    <a:pt x="284" y="280"/>
                    <a:pt x="295" y="290"/>
                    <a:pt x="308" y="296"/>
                  </a:cubicBezTo>
                  <a:cubicBezTo>
                    <a:pt x="279" y="316"/>
                    <a:pt x="253" y="340"/>
                    <a:pt x="224" y="360"/>
                  </a:cubicBezTo>
                  <a:cubicBezTo>
                    <a:pt x="203" y="374"/>
                    <a:pt x="181" y="389"/>
                    <a:pt x="160" y="405"/>
                  </a:cubicBezTo>
                  <a:cubicBezTo>
                    <a:pt x="170" y="395"/>
                    <a:pt x="179" y="385"/>
                    <a:pt x="189" y="376"/>
                  </a:cubicBezTo>
                  <a:cubicBezTo>
                    <a:pt x="220" y="345"/>
                    <a:pt x="258" y="319"/>
                    <a:pt x="291" y="290"/>
                  </a:cubicBezTo>
                  <a:cubicBezTo>
                    <a:pt x="293" y="289"/>
                    <a:pt x="291" y="287"/>
                    <a:pt x="290" y="287"/>
                  </a:cubicBezTo>
                  <a:cubicBezTo>
                    <a:pt x="290" y="287"/>
                    <a:pt x="289" y="287"/>
                    <a:pt x="289" y="287"/>
                  </a:cubicBezTo>
                  <a:cubicBezTo>
                    <a:pt x="259" y="301"/>
                    <a:pt x="234" y="325"/>
                    <a:pt x="208" y="345"/>
                  </a:cubicBezTo>
                  <a:cubicBezTo>
                    <a:pt x="174" y="371"/>
                    <a:pt x="141" y="398"/>
                    <a:pt x="106" y="423"/>
                  </a:cubicBezTo>
                  <a:cubicBezTo>
                    <a:pt x="101" y="426"/>
                    <a:pt x="99" y="427"/>
                    <a:pt x="98" y="427"/>
                  </a:cubicBezTo>
                  <a:moveTo>
                    <a:pt x="17" y="323"/>
                  </a:moveTo>
                  <a:cubicBezTo>
                    <a:pt x="17" y="320"/>
                    <a:pt x="16" y="317"/>
                    <a:pt x="16" y="314"/>
                  </a:cubicBezTo>
                  <a:cubicBezTo>
                    <a:pt x="22" y="307"/>
                    <a:pt x="29" y="301"/>
                    <a:pt x="35" y="295"/>
                  </a:cubicBezTo>
                  <a:cubicBezTo>
                    <a:pt x="41" y="288"/>
                    <a:pt x="48" y="283"/>
                    <a:pt x="55" y="278"/>
                  </a:cubicBezTo>
                  <a:cubicBezTo>
                    <a:pt x="59" y="275"/>
                    <a:pt x="60" y="274"/>
                    <a:pt x="61" y="274"/>
                  </a:cubicBezTo>
                  <a:cubicBezTo>
                    <a:pt x="63" y="274"/>
                    <a:pt x="54" y="282"/>
                    <a:pt x="53" y="284"/>
                  </a:cubicBezTo>
                  <a:cubicBezTo>
                    <a:pt x="41" y="297"/>
                    <a:pt x="26" y="308"/>
                    <a:pt x="17" y="323"/>
                  </a:cubicBezTo>
                  <a:moveTo>
                    <a:pt x="195" y="322"/>
                  </a:moveTo>
                  <a:cubicBezTo>
                    <a:pt x="201" y="316"/>
                    <a:pt x="207" y="310"/>
                    <a:pt x="214" y="305"/>
                  </a:cubicBezTo>
                  <a:cubicBezTo>
                    <a:pt x="228" y="295"/>
                    <a:pt x="242" y="287"/>
                    <a:pt x="253" y="273"/>
                  </a:cubicBezTo>
                  <a:cubicBezTo>
                    <a:pt x="254" y="273"/>
                    <a:pt x="254" y="272"/>
                    <a:pt x="254" y="272"/>
                  </a:cubicBezTo>
                  <a:cubicBezTo>
                    <a:pt x="255" y="272"/>
                    <a:pt x="257" y="272"/>
                    <a:pt x="259" y="272"/>
                  </a:cubicBezTo>
                  <a:cubicBezTo>
                    <a:pt x="262" y="273"/>
                    <a:pt x="264" y="273"/>
                    <a:pt x="266" y="274"/>
                  </a:cubicBezTo>
                  <a:cubicBezTo>
                    <a:pt x="241" y="288"/>
                    <a:pt x="217" y="305"/>
                    <a:pt x="195" y="322"/>
                  </a:cubicBezTo>
                  <a:moveTo>
                    <a:pt x="52" y="401"/>
                  </a:moveTo>
                  <a:cubicBezTo>
                    <a:pt x="57" y="392"/>
                    <a:pt x="64" y="384"/>
                    <a:pt x="71" y="376"/>
                  </a:cubicBezTo>
                  <a:cubicBezTo>
                    <a:pt x="83" y="363"/>
                    <a:pt x="97" y="352"/>
                    <a:pt x="111" y="341"/>
                  </a:cubicBezTo>
                  <a:cubicBezTo>
                    <a:pt x="131" y="325"/>
                    <a:pt x="152" y="309"/>
                    <a:pt x="169" y="289"/>
                  </a:cubicBezTo>
                  <a:cubicBezTo>
                    <a:pt x="177" y="287"/>
                    <a:pt x="185" y="284"/>
                    <a:pt x="193" y="282"/>
                  </a:cubicBezTo>
                  <a:cubicBezTo>
                    <a:pt x="209" y="276"/>
                    <a:pt x="227" y="272"/>
                    <a:pt x="245" y="272"/>
                  </a:cubicBezTo>
                  <a:cubicBezTo>
                    <a:pt x="247" y="272"/>
                    <a:pt x="248" y="272"/>
                    <a:pt x="250" y="272"/>
                  </a:cubicBezTo>
                  <a:cubicBezTo>
                    <a:pt x="190" y="310"/>
                    <a:pt x="138" y="358"/>
                    <a:pt x="85" y="404"/>
                  </a:cubicBezTo>
                  <a:cubicBezTo>
                    <a:pt x="83" y="405"/>
                    <a:pt x="80" y="408"/>
                    <a:pt x="78" y="411"/>
                  </a:cubicBezTo>
                  <a:cubicBezTo>
                    <a:pt x="82" y="407"/>
                    <a:pt x="86" y="402"/>
                    <a:pt x="90" y="398"/>
                  </a:cubicBezTo>
                  <a:cubicBezTo>
                    <a:pt x="103" y="383"/>
                    <a:pt x="117" y="369"/>
                    <a:pt x="131" y="356"/>
                  </a:cubicBezTo>
                  <a:cubicBezTo>
                    <a:pt x="159" y="329"/>
                    <a:pt x="190" y="303"/>
                    <a:pt x="220" y="278"/>
                  </a:cubicBezTo>
                  <a:cubicBezTo>
                    <a:pt x="221" y="277"/>
                    <a:pt x="220" y="275"/>
                    <a:pt x="219" y="275"/>
                  </a:cubicBezTo>
                  <a:cubicBezTo>
                    <a:pt x="218" y="275"/>
                    <a:pt x="218" y="275"/>
                    <a:pt x="218" y="275"/>
                  </a:cubicBezTo>
                  <a:cubicBezTo>
                    <a:pt x="155" y="297"/>
                    <a:pt x="115" y="354"/>
                    <a:pt x="63" y="393"/>
                  </a:cubicBezTo>
                  <a:cubicBezTo>
                    <a:pt x="62" y="394"/>
                    <a:pt x="53" y="399"/>
                    <a:pt x="52" y="401"/>
                  </a:cubicBezTo>
                  <a:moveTo>
                    <a:pt x="16" y="293"/>
                  </a:moveTo>
                  <a:cubicBezTo>
                    <a:pt x="17" y="293"/>
                    <a:pt x="17" y="293"/>
                    <a:pt x="18" y="293"/>
                  </a:cubicBezTo>
                  <a:cubicBezTo>
                    <a:pt x="23" y="287"/>
                    <a:pt x="29" y="282"/>
                    <a:pt x="35" y="276"/>
                  </a:cubicBezTo>
                  <a:cubicBezTo>
                    <a:pt x="37" y="274"/>
                    <a:pt x="39" y="272"/>
                    <a:pt x="41" y="270"/>
                  </a:cubicBezTo>
                  <a:cubicBezTo>
                    <a:pt x="42" y="270"/>
                    <a:pt x="43" y="270"/>
                    <a:pt x="44" y="270"/>
                  </a:cubicBezTo>
                  <a:cubicBezTo>
                    <a:pt x="41" y="274"/>
                    <a:pt x="38" y="278"/>
                    <a:pt x="35" y="282"/>
                  </a:cubicBezTo>
                  <a:cubicBezTo>
                    <a:pt x="28" y="290"/>
                    <a:pt x="21" y="298"/>
                    <a:pt x="15" y="306"/>
                  </a:cubicBezTo>
                  <a:cubicBezTo>
                    <a:pt x="15" y="304"/>
                    <a:pt x="15" y="302"/>
                    <a:pt x="14" y="299"/>
                  </a:cubicBezTo>
                  <a:cubicBezTo>
                    <a:pt x="14" y="294"/>
                    <a:pt x="14" y="288"/>
                    <a:pt x="14" y="283"/>
                  </a:cubicBezTo>
                  <a:cubicBezTo>
                    <a:pt x="20" y="277"/>
                    <a:pt x="27" y="274"/>
                    <a:pt x="35" y="272"/>
                  </a:cubicBezTo>
                  <a:cubicBezTo>
                    <a:pt x="28" y="278"/>
                    <a:pt x="21" y="284"/>
                    <a:pt x="15" y="290"/>
                  </a:cubicBezTo>
                  <a:cubicBezTo>
                    <a:pt x="14" y="291"/>
                    <a:pt x="15" y="293"/>
                    <a:pt x="16" y="293"/>
                  </a:cubicBezTo>
                  <a:moveTo>
                    <a:pt x="22" y="325"/>
                  </a:moveTo>
                  <a:cubicBezTo>
                    <a:pt x="20" y="325"/>
                    <a:pt x="23" y="320"/>
                    <a:pt x="27" y="314"/>
                  </a:cubicBezTo>
                  <a:cubicBezTo>
                    <a:pt x="31" y="309"/>
                    <a:pt x="36" y="305"/>
                    <a:pt x="41" y="300"/>
                  </a:cubicBezTo>
                  <a:cubicBezTo>
                    <a:pt x="51" y="291"/>
                    <a:pt x="60" y="282"/>
                    <a:pt x="68" y="271"/>
                  </a:cubicBezTo>
                  <a:cubicBezTo>
                    <a:pt x="68" y="270"/>
                    <a:pt x="68" y="270"/>
                    <a:pt x="68" y="269"/>
                  </a:cubicBezTo>
                  <a:cubicBezTo>
                    <a:pt x="82" y="270"/>
                    <a:pt x="95" y="273"/>
                    <a:pt x="106" y="275"/>
                  </a:cubicBezTo>
                  <a:cubicBezTo>
                    <a:pt x="107" y="275"/>
                    <a:pt x="107" y="275"/>
                    <a:pt x="108" y="276"/>
                  </a:cubicBezTo>
                  <a:cubicBezTo>
                    <a:pt x="96" y="285"/>
                    <a:pt x="85" y="295"/>
                    <a:pt x="74" y="305"/>
                  </a:cubicBezTo>
                  <a:cubicBezTo>
                    <a:pt x="67" y="313"/>
                    <a:pt x="60" y="320"/>
                    <a:pt x="53" y="327"/>
                  </a:cubicBezTo>
                  <a:cubicBezTo>
                    <a:pt x="47" y="333"/>
                    <a:pt x="35" y="340"/>
                    <a:pt x="31" y="346"/>
                  </a:cubicBezTo>
                  <a:cubicBezTo>
                    <a:pt x="40" y="331"/>
                    <a:pt x="51" y="317"/>
                    <a:pt x="64" y="305"/>
                  </a:cubicBezTo>
                  <a:cubicBezTo>
                    <a:pt x="75" y="296"/>
                    <a:pt x="84" y="288"/>
                    <a:pt x="89" y="275"/>
                  </a:cubicBezTo>
                  <a:cubicBezTo>
                    <a:pt x="90" y="274"/>
                    <a:pt x="89" y="273"/>
                    <a:pt x="88" y="273"/>
                  </a:cubicBezTo>
                  <a:cubicBezTo>
                    <a:pt x="87" y="273"/>
                    <a:pt x="87" y="273"/>
                    <a:pt x="87" y="273"/>
                  </a:cubicBezTo>
                  <a:cubicBezTo>
                    <a:pt x="63" y="284"/>
                    <a:pt x="46" y="303"/>
                    <a:pt x="28" y="320"/>
                  </a:cubicBezTo>
                  <a:cubicBezTo>
                    <a:pt x="25" y="323"/>
                    <a:pt x="23" y="325"/>
                    <a:pt x="22" y="325"/>
                  </a:cubicBezTo>
                  <a:moveTo>
                    <a:pt x="23" y="301"/>
                  </a:moveTo>
                  <a:cubicBezTo>
                    <a:pt x="26" y="298"/>
                    <a:pt x="30" y="294"/>
                    <a:pt x="33" y="290"/>
                  </a:cubicBezTo>
                  <a:cubicBezTo>
                    <a:pt x="39" y="283"/>
                    <a:pt x="44" y="277"/>
                    <a:pt x="49" y="269"/>
                  </a:cubicBezTo>
                  <a:cubicBezTo>
                    <a:pt x="52" y="269"/>
                    <a:pt x="56" y="269"/>
                    <a:pt x="59" y="269"/>
                  </a:cubicBezTo>
                  <a:cubicBezTo>
                    <a:pt x="61" y="269"/>
                    <a:pt x="63" y="269"/>
                    <a:pt x="64" y="269"/>
                  </a:cubicBezTo>
                  <a:cubicBezTo>
                    <a:pt x="48" y="277"/>
                    <a:pt x="36" y="289"/>
                    <a:pt x="23" y="301"/>
                  </a:cubicBezTo>
                  <a:moveTo>
                    <a:pt x="195" y="16"/>
                  </a:moveTo>
                  <a:cubicBezTo>
                    <a:pt x="208" y="16"/>
                    <a:pt x="222" y="15"/>
                    <a:pt x="235" y="14"/>
                  </a:cubicBezTo>
                  <a:cubicBezTo>
                    <a:pt x="243" y="50"/>
                    <a:pt x="238" y="87"/>
                    <a:pt x="238" y="124"/>
                  </a:cubicBezTo>
                  <a:cubicBezTo>
                    <a:pt x="238" y="126"/>
                    <a:pt x="238" y="127"/>
                    <a:pt x="239" y="128"/>
                  </a:cubicBezTo>
                  <a:cubicBezTo>
                    <a:pt x="240" y="130"/>
                    <a:pt x="242" y="131"/>
                    <a:pt x="244" y="131"/>
                  </a:cubicBezTo>
                  <a:cubicBezTo>
                    <a:pt x="245" y="131"/>
                    <a:pt x="245" y="131"/>
                    <a:pt x="245" y="131"/>
                  </a:cubicBezTo>
                  <a:cubicBezTo>
                    <a:pt x="247" y="131"/>
                    <a:pt x="249" y="131"/>
                    <a:pt x="251" y="131"/>
                  </a:cubicBezTo>
                  <a:cubicBezTo>
                    <a:pt x="331" y="131"/>
                    <a:pt x="379" y="198"/>
                    <a:pt x="386" y="272"/>
                  </a:cubicBezTo>
                  <a:cubicBezTo>
                    <a:pt x="382" y="271"/>
                    <a:pt x="380" y="271"/>
                    <a:pt x="377" y="271"/>
                  </a:cubicBezTo>
                  <a:cubicBezTo>
                    <a:pt x="370" y="271"/>
                    <a:pt x="363" y="273"/>
                    <a:pt x="355" y="276"/>
                  </a:cubicBezTo>
                  <a:cubicBezTo>
                    <a:pt x="345" y="281"/>
                    <a:pt x="336" y="284"/>
                    <a:pt x="327" y="284"/>
                  </a:cubicBezTo>
                  <a:cubicBezTo>
                    <a:pt x="316" y="284"/>
                    <a:pt x="306" y="279"/>
                    <a:pt x="293" y="271"/>
                  </a:cubicBezTo>
                  <a:cubicBezTo>
                    <a:pt x="278" y="261"/>
                    <a:pt x="261" y="257"/>
                    <a:pt x="245" y="257"/>
                  </a:cubicBezTo>
                  <a:cubicBezTo>
                    <a:pt x="226" y="257"/>
                    <a:pt x="207" y="262"/>
                    <a:pt x="189" y="268"/>
                  </a:cubicBezTo>
                  <a:cubicBezTo>
                    <a:pt x="177" y="272"/>
                    <a:pt x="168" y="274"/>
                    <a:pt x="158" y="274"/>
                  </a:cubicBezTo>
                  <a:cubicBezTo>
                    <a:pt x="147" y="274"/>
                    <a:pt x="136" y="271"/>
                    <a:pt x="122" y="266"/>
                  </a:cubicBezTo>
                  <a:cubicBezTo>
                    <a:pt x="109" y="260"/>
                    <a:pt x="94" y="258"/>
                    <a:pt x="79" y="256"/>
                  </a:cubicBezTo>
                  <a:cubicBezTo>
                    <a:pt x="73" y="255"/>
                    <a:pt x="66" y="255"/>
                    <a:pt x="60" y="255"/>
                  </a:cubicBezTo>
                  <a:cubicBezTo>
                    <a:pt x="45" y="255"/>
                    <a:pt x="30" y="257"/>
                    <a:pt x="17" y="264"/>
                  </a:cubicBezTo>
                  <a:cubicBezTo>
                    <a:pt x="29" y="197"/>
                    <a:pt x="88" y="131"/>
                    <a:pt x="156" y="131"/>
                  </a:cubicBezTo>
                  <a:cubicBezTo>
                    <a:pt x="159" y="131"/>
                    <a:pt x="162" y="131"/>
                    <a:pt x="165" y="131"/>
                  </a:cubicBezTo>
                  <a:cubicBezTo>
                    <a:pt x="166" y="131"/>
                    <a:pt x="166" y="131"/>
                    <a:pt x="166" y="131"/>
                  </a:cubicBezTo>
                  <a:cubicBezTo>
                    <a:pt x="167" y="131"/>
                    <a:pt x="167" y="131"/>
                    <a:pt x="168" y="131"/>
                  </a:cubicBezTo>
                  <a:cubicBezTo>
                    <a:pt x="168" y="131"/>
                    <a:pt x="169" y="131"/>
                    <a:pt x="169" y="131"/>
                  </a:cubicBezTo>
                  <a:cubicBezTo>
                    <a:pt x="172" y="131"/>
                    <a:pt x="175" y="130"/>
                    <a:pt x="176" y="126"/>
                  </a:cubicBezTo>
                  <a:cubicBezTo>
                    <a:pt x="183" y="89"/>
                    <a:pt x="174" y="52"/>
                    <a:pt x="176" y="15"/>
                  </a:cubicBezTo>
                  <a:cubicBezTo>
                    <a:pt x="182" y="16"/>
                    <a:pt x="188" y="16"/>
                    <a:pt x="195" y="16"/>
                  </a:cubicBezTo>
                  <a:moveTo>
                    <a:pt x="238" y="0"/>
                  </a:moveTo>
                  <a:cubicBezTo>
                    <a:pt x="238" y="0"/>
                    <a:pt x="238" y="0"/>
                    <a:pt x="238" y="0"/>
                  </a:cubicBezTo>
                  <a:cubicBezTo>
                    <a:pt x="224" y="0"/>
                    <a:pt x="209" y="2"/>
                    <a:pt x="195" y="2"/>
                  </a:cubicBezTo>
                  <a:cubicBezTo>
                    <a:pt x="188" y="2"/>
                    <a:pt x="181" y="2"/>
                    <a:pt x="174" y="0"/>
                  </a:cubicBezTo>
                  <a:cubicBezTo>
                    <a:pt x="173" y="0"/>
                    <a:pt x="172" y="0"/>
                    <a:pt x="172" y="0"/>
                  </a:cubicBezTo>
                  <a:cubicBezTo>
                    <a:pt x="169" y="0"/>
                    <a:pt x="167" y="2"/>
                    <a:pt x="166" y="4"/>
                  </a:cubicBezTo>
                  <a:cubicBezTo>
                    <a:pt x="163" y="5"/>
                    <a:pt x="162" y="7"/>
                    <a:pt x="161" y="10"/>
                  </a:cubicBezTo>
                  <a:cubicBezTo>
                    <a:pt x="159" y="46"/>
                    <a:pt x="169" y="81"/>
                    <a:pt x="163" y="117"/>
                  </a:cubicBezTo>
                  <a:cubicBezTo>
                    <a:pt x="160" y="117"/>
                    <a:pt x="158" y="117"/>
                    <a:pt x="156" y="117"/>
                  </a:cubicBezTo>
                  <a:cubicBezTo>
                    <a:pt x="75" y="117"/>
                    <a:pt x="8" y="199"/>
                    <a:pt x="1" y="276"/>
                  </a:cubicBezTo>
                  <a:cubicBezTo>
                    <a:pt x="0" y="278"/>
                    <a:pt x="0" y="280"/>
                    <a:pt x="0" y="282"/>
                  </a:cubicBezTo>
                  <a:cubicBezTo>
                    <a:pt x="0" y="285"/>
                    <a:pt x="0" y="289"/>
                    <a:pt x="0" y="293"/>
                  </a:cubicBezTo>
                  <a:cubicBezTo>
                    <a:pt x="0" y="341"/>
                    <a:pt x="17" y="389"/>
                    <a:pt x="50" y="424"/>
                  </a:cubicBezTo>
                  <a:cubicBezTo>
                    <a:pt x="88" y="464"/>
                    <a:pt x="152" y="474"/>
                    <a:pt x="204" y="474"/>
                  </a:cubicBezTo>
                  <a:cubicBezTo>
                    <a:pt x="205" y="474"/>
                    <a:pt x="206" y="474"/>
                    <a:pt x="207" y="474"/>
                  </a:cubicBezTo>
                  <a:cubicBezTo>
                    <a:pt x="258" y="474"/>
                    <a:pt x="309" y="453"/>
                    <a:pt x="348" y="420"/>
                  </a:cubicBezTo>
                  <a:cubicBezTo>
                    <a:pt x="380" y="392"/>
                    <a:pt x="394" y="350"/>
                    <a:pt x="400" y="309"/>
                  </a:cubicBezTo>
                  <a:cubicBezTo>
                    <a:pt x="411" y="216"/>
                    <a:pt x="351" y="117"/>
                    <a:pt x="252" y="117"/>
                  </a:cubicBezTo>
                  <a:cubicBezTo>
                    <a:pt x="253" y="80"/>
                    <a:pt x="257" y="44"/>
                    <a:pt x="248" y="8"/>
                  </a:cubicBezTo>
                  <a:cubicBezTo>
                    <a:pt x="248" y="6"/>
                    <a:pt x="246" y="4"/>
                    <a:pt x="245" y="3"/>
                  </a:cubicBezTo>
                  <a:cubicBezTo>
                    <a:pt x="244" y="1"/>
                    <a:pt x="242" y="0"/>
                    <a:pt x="23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1403"/>
            <p:cNvSpPr>
              <a:spLocks noEditPoints="1"/>
            </p:cNvSpPr>
            <p:nvPr/>
          </p:nvSpPr>
          <p:spPr bwMode="auto">
            <a:xfrm>
              <a:off x="6232" y="408"/>
              <a:ext cx="288" cy="427"/>
            </a:xfrm>
            <a:custGeom>
              <a:avLst/>
              <a:gdLst>
                <a:gd name="T0" fmla="*/ 76 w 215"/>
                <a:gd name="T1" fmla="*/ 311 h 320"/>
                <a:gd name="T2" fmla="*/ 93 w 215"/>
                <a:gd name="T3" fmla="*/ 304 h 320"/>
                <a:gd name="T4" fmla="*/ 82 w 215"/>
                <a:gd name="T5" fmla="*/ 310 h 320"/>
                <a:gd name="T6" fmla="*/ 71 w 215"/>
                <a:gd name="T7" fmla="*/ 311 h 320"/>
                <a:gd name="T8" fmla="*/ 114 w 215"/>
                <a:gd name="T9" fmla="*/ 292 h 320"/>
                <a:gd name="T10" fmla="*/ 113 w 215"/>
                <a:gd name="T11" fmla="*/ 280 h 320"/>
                <a:gd name="T12" fmla="*/ 109 w 215"/>
                <a:gd name="T13" fmla="*/ 275 h 320"/>
                <a:gd name="T14" fmla="*/ 73 w 215"/>
                <a:gd name="T15" fmla="*/ 311 h 320"/>
                <a:gd name="T16" fmla="*/ 113 w 215"/>
                <a:gd name="T17" fmla="*/ 258 h 320"/>
                <a:gd name="T18" fmla="*/ 77 w 215"/>
                <a:gd name="T19" fmla="*/ 279 h 320"/>
                <a:gd name="T20" fmla="*/ 82 w 215"/>
                <a:gd name="T21" fmla="*/ 276 h 320"/>
                <a:gd name="T22" fmla="*/ 44 w 215"/>
                <a:gd name="T23" fmla="*/ 244 h 320"/>
                <a:gd name="T24" fmla="*/ 88 w 215"/>
                <a:gd name="T25" fmla="*/ 242 h 320"/>
                <a:gd name="T26" fmla="*/ 58 w 215"/>
                <a:gd name="T27" fmla="*/ 310 h 320"/>
                <a:gd name="T28" fmla="*/ 60 w 215"/>
                <a:gd name="T29" fmla="*/ 245 h 320"/>
                <a:gd name="T30" fmla="*/ 24 w 215"/>
                <a:gd name="T31" fmla="*/ 294 h 320"/>
                <a:gd name="T32" fmla="*/ 45 w 215"/>
                <a:gd name="T33" fmla="*/ 270 h 320"/>
                <a:gd name="T34" fmla="*/ 78 w 215"/>
                <a:gd name="T35" fmla="*/ 250 h 320"/>
                <a:gd name="T36" fmla="*/ 40 w 215"/>
                <a:gd name="T37" fmla="*/ 303 h 320"/>
                <a:gd name="T38" fmla="*/ 78 w 215"/>
                <a:gd name="T39" fmla="*/ 274 h 320"/>
                <a:gd name="T40" fmla="*/ 104 w 215"/>
                <a:gd name="T41" fmla="*/ 253 h 320"/>
                <a:gd name="T42" fmla="*/ 44 w 215"/>
                <a:gd name="T43" fmla="*/ 247 h 320"/>
                <a:gd name="T44" fmla="*/ 29 w 215"/>
                <a:gd name="T45" fmla="*/ 259 h 320"/>
                <a:gd name="T46" fmla="*/ 61 w 215"/>
                <a:gd name="T47" fmla="*/ 241 h 320"/>
                <a:gd name="T48" fmla="*/ 74 w 215"/>
                <a:gd name="T49" fmla="*/ 242 h 320"/>
                <a:gd name="T50" fmla="*/ 51 w 215"/>
                <a:gd name="T51" fmla="*/ 260 h 320"/>
                <a:gd name="T52" fmla="*/ 51 w 215"/>
                <a:gd name="T53" fmla="*/ 260 h 320"/>
                <a:gd name="T54" fmla="*/ 182 w 215"/>
                <a:gd name="T55" fmla="*/ 56 h 320"/>
                <a:gd name="T56" fmla="*/ 182 w 215"/>
                <a:gd name="T57" fmla="*/ 56 h 320"/>
                <a:gd name="T58" fmla="*/ 171 w 215"/>
                <a:gd name="T59" fmla="*/ 56 h 320"/>
                <a:gd name="T60" fmla="*/ 169 w 215"/>
                <a:gd name="T61" fmla="*/ 24 h 320"/>
                <a:gd name="T62" fmla="*/ 128 w 215"/>
                <a:gd name="T63" fmla="*/ 23 h 320"/>
                <a:gd name="T64" fmla="*/ 186 w 215"/>
                <a:gd name="T65" fmla="*/ 18 h 320"/>
                <a:gd name="T66" fmla="*/ 123 w 215"/>
                <a:gd name="T67" fmla="*/ 53 h 320"/>
                <a:gd name="T68" fmla="*/ 131 w 215"/>
                <a:gd name="T69" fmla="*/ 55 h 320"/>
                <a:gd name="T70" fmla="*/ 196 w 215"/>
                <a:gd name="T71" fmla="*/ 54 h 320"/>
                <a:gd name="T72" fmla="*/ 187 w 215"/>
                <a:gd name="T73" fmla="*/ 53 h 320"/>
                <a:gd name="T74" fmla="*/ 122 w 215"/>
                <a:gd name="T75" fmla="*/ 20 h 320"/>
                <a:gd name="T76" fmla="*/ 122 w 215"/>
                <a:gd name="T77" fmla="*/ 41 h 320"/>
                <a:gd name="T78" fmla="*/ 123 w 215"/>
                <a:gd name="T79" fmla="*/ 49 h 320"/>
                <a:gd name="T80" fmla="*/ 122 w 215"/>
                <a:gd name="T81" fmla="*/ 26 h 320"/>
                <a:gd name="T82" fmla="*/ 157 w 215"/>
                <a:gd name="T83" fmla="*/ 10 h 320"/>
                <a:gd name="T84" fmla="*/ 189 w 215"/>
                <a:gd name="T85" fmla="*/ 13 h 320"/>
                <a:gd name="T86" fmla="*/ 179 w 215"/>
                <a:gd name="T87" fmla="*/ 13 h 320"/>
                <a:gd name="T88" fmla="*/ 167 w 215"/>
                <a:gd name="T89" fmla="*/ 11 h 320"/>
                <a:gd name="T90" fmla="*/ 154 w 215"/>
                <a:gd name="T91" fmla="*/ 10 h 320"/>
                <a:gd name="T92" fmla="*/ 125 w 215"/>
                <a:gd name="T93" fmla="*/ 32 h 320"/>
                <a:gd name="T94" fmla="*/ 122 w 215"/>
                <a:gd name="T95" fmla="*/ 26 h 320"/>
                <a:gd name="T96" fmla="*/ 114 w 215"/>
                <a:gd name="T97" fmla="*/ 57 h 320"/>
                <a:gd name="T98" fmla="*/ 19 w 215"/>
                <a:gd name="T99" fmla="*/ 250 h 320"/>
                <a:gd name="T100" fmla="*/ 122 w 215"/>
                <a:gd name="T101" fmla="*/ 257 h 320"/>
                <a:gd name="T102" fmla="*/ 200 w 215"/>
                <a:gd name="T103" fmla="*/ 67 h 320"/>
                <a:gd name="T104" fmla="*/ 210 w 215"/>
                <a:gd name="T105" fmla="*/ 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5" h="320">
                  <a:moveTo>
                    <a:pt x="76" y="311"/>
                  </a:moveTo>
                  <a:cubicBezTo>
                    <a:pt x="78" y="308"/>
                    <a:pt x="80" y="306"/>
                    <a:pt x="83" y="304"/>
                  </a:cubicBezTo>
                  <a:cubicBezTo>
                    <a:pt x="82" y="306"/>
                    <a:pt x="81" y="307"/>
                    <a:pt x="80" y="309"/>
                  </a:cubicBezTo>
                  <a:cubicBezTo>
                    <a:pt x="79" y="309"/>
                    <a:pt x="80" y="310"/>
                    <a:pt x="80" y="310"/>
                  </a:cubicBezTo>
                  <a:cubicBezTo>
                    <a:pt x="79" y="310"/>
                    <a:pt x="77" y="310"/>
                    <a:pt x="76" y="311"/>
                  </a:cubicBezTo>
                  <a:moveTo>
                    <a:pt x="82" y="310"/>
                  </a:moveTo>
                  <a:cubicBezTo>
                    <a:pt x="89" y="304"/>
                    <a:pt x="96" y="297"/>
                    <a:pt x="103" y="291"/>
                  </a:cubicBezTo>
                  <a:cubicBezTo>
                    <a:pt x="105" y="289"/>
                    <a:pt x="110" y="284"/>
                    <a:pt x="111" y="284"/>
                  </a:cubicBezTo>
                  <a:cubicBezTo>
                    <a:pt x="111" y="284"/>
                    <a:pt x="110" y="286"/>
                    <a:pt x="105" y="291"/>
                  </a:cubicBezTo>
                  <a:cubicBezTo>
                    <a:pt x="102" y="296"/>
                    <a:pt x="97" y="300"/>
                    <a:pt x="93" y="304"/>
                  </a:cubicBezTo>
                  <a:cubicBezTo>
                    <a:pt x="93" y="305"/>
                    <a:pt x="93" y="306"/>
                    <a:pt x="94" y="306"/>
                  </a:cubicBezTo>
                  <a:cubicBezTo>
                    <a:pt x="94" y="306"/>
                    <a:pt x="94" y="306"/>
                    <a:pt x="95" y="306"/>
                  </a:cubicBezTo>
                  <a:cubicBezTo>
                    <a:pt x="101" y="301"/>
                    <a:pt x="107" y="297"/>
                    <a:pt x="113" y="293"/>
                  </a:cubicBezTo>
                  <a:cubicBezTo>
                    <a:pt x="107" y="301"/>
                    <a:pt x="97" y="307"/>
                    <a:pt x="87" y="309"/>
                  </a:cubicBezTo>
                  <a:cubicBezTo>
                    <a:pt x="85" y="309"/>
                    <a:pt x="83" y="310"/>
                    <a:pt x="82" y="310"/>
                  </a:cubicBezTo>
                  <a:moveTo>
                    <a:pt x="70" y="311"/>
                  </a:moveTo>
                  <a:cubicBezTo>
                    <a:pt x="66" y="311"/>
                    <a:pt x="63" y="310"/>
                    <a:pt x="59" y="310"/>
                  </a:cubicBezTo>
                  <a:cubicBezTo>
                    <a:pt x="72" y="302"/>
                    <a:pt x="82" y="291"/>
                    <a:pt x="93" y="281"/>
                  </a:cubicBezTo>
                  <a:cubicBezTo>
                    <a:pt x="92" y="282"/>
                    <a:pt x="91" y="283"/>
                    <a:pt x="90" y="284"/>
                  </a:cubicBezTo>
                  <a:cubicBezTo>
                    <a:pt x="83" y="293"/>
                    <a:pt x="77" y="302"/>
                    <a:pt x="71" y="311"/>
                  </a:cubicBezTo>
                  <a:cubicBezTo>
                    <a:pt x="70" y="311"/>
                    <a:pt x="70" y="311"/>
                    <a:pt x="70" y="311"/>
                  </a:cubicBezTo>
                  <a:moveTo>
                    <a:pt x="73" y="311"/>
                  </a:moveTo>
                  <a:cubicBezTo>
                    <a:pt x="85" y="292"/>
                    <a:pt x="99" y="276"/>
                    <a:pt x="114" y="260"/>
                  </a:cubicBezTo>
                  <a:cubicBezTo>
                    <a:pt x="118" y="267"/>
                    <a:pt x="120" y="275"/>
                    <a:pt x="118" y="284"/>
                  </a:cubicBezTo>
                  <a:cubicBezTo>
                    <a:pt x="117" y="286"/>
                    <a:pt x="116" y="289"/>
                    <a:pt x="114" y="292"/>
                  </a:cubicBezTo>
                  <a:cubicBezTo>
                    <a:pt x="114" y="291"/>
                    <a:pt x="114" y="290"/>
                    <a:pt x="113" y="290"/>
                  </a:cubicBezTo>
                  <a:cubicBezTo>
                    <a:pt x="113" y="290"/>
                    <a:pt x="113" y="290"/>
                    <a:pt x="113" y="291"/>
                  </a:cubicBezTo>
                  <a:cubicBezTo>
                    <a:pt x="109" y="293"/>
                    <a:pt x="105" y="296"/>
                    <a:pt x="102" y="298"/>
                  </a:cubicBezTo>
                  <a:cubicBezTo>
                    <a:pt x="107" y="293"/>
                    <a:pt x="111" y="288"/>
                    <a:pt x="114" y="282"/>
                  </a:cubicBezTo>
                  <a:cubicBezTo>
                    <a:pt x="114" y="281"/>
                    <a:pt x="114" y="280"/>
                    <a:pt x="113" y="280"/>
                  </a:cubicBezTo>
                  <a:cubicBezTo>
                    <a:pt x="113" y="280"/>
                    <a:pt x="113" y="280"/>
                    <a:pt x="113" y="280"/>
                  </a:cubicBezTo>
                  <a:cubicBezTo>
                    <a:pt x="102" y="287"/>
                    <a:pt x="93" y="297"/>
                    <a:pt x="84" y="305"/>
                  </a:cubicBezTo>
                  <a:cubicBezTo>
                    <a:pt x="92" y="298"/>
                    <a:pt x="102" y="286"/>
                    <a:pt x="111" y="276"/>
                  </a:cubicBezTo>
                  <a:cubicBezTo>
                    <a:pt x="112" y="275"/>
                    <a:pt x="111" y="274"/>
                    <a:pt x="110" y="274"/>
                  </a:cubicBezTo>
                  <a:cubicBezTo>
                    <a:pt x="110" y="274"/>
                    <a:pt x="110" y="274"/>
                    <a:pt x="109" y="275"/>
                  </a:cubicBezTo>
                  <a:cubicBezTo>
                    <a:pt x="108" y="276"/>
                    <a:pt x="107" y="277"/>
                    <a:pt x="106" y="278"/>
                  </a:cubicBezTo>
                  <a:cubicBezTo>
                    <a:pt x="106" y="278"/>
                    <a:pt x="106" y="278"/>
                    <a:pt x="106" y="278"/>
                  </a:cubicBezTo>
                  <a:cubicBezTo>
                    <a:pt x="105" y="278"/>
                    <a:pt x="105" y="278"/>
                    <a:pt x="104" y="280"/>
                  </a:cubicBezTo>
                  <a:cubicBezTo>
                    <a:pt x="93" y="291"/>
                    <a:pt x="79" y="302"/>
                    <a:pt x="73" y="311"/>
                  </a:cubicBezTo>
                  <a:cubicBezTo>
                    <a:pt x="73" y="311"/>
                    <a:pt x="73" y="311"/>
                    <a:pt x="73" y="311"/>
                  </a:cubicBezTo>
                  <a:moveTo>
                    <a:pt x="63" y="306"/>
                  </a:moveTo>
                  <a:cubicBezTo>
                    <a:pt x="63" y="306"/>
                    <a:pt x="63" y="305"/>
                    <a:pt x="65" y="303"/>
                  </a:cubicBezTo>
                  <a:cubicBezTo>
                    <a:pt x="79" y="285"/>
                    <a:pt x="97" y="270"/>
                    <a:pt x="107" y="249"/>
                  </a:cubicBezTo>
                  <a:cubicBezTo>
                    <a:pt x="107" y="249"/>
                    <a:pt x="107" y="249"/>
                    <a:pt x="107" y="249"/>
                  </a:cubicBezTo>
                  <a:cubicBezTo>
                    <a:pt x="109" y="252"/>
                    <a:pt x="111" y="255"/>
                    <a:pt x="113" y="258"/>
                  </a:cubicBezTo>
                  <a:cubicBezTo>
                    <a:pt x="105" y="265"/>
                    <a:pt x="98" y="273"/>
                    <a:pt x="90" y="280"/>
                  </a:cubicBezTo>
                  <a:cubicBezTo>
                    <a:pt x="86" y="285"/>
                    <a:pt x="81" y="289"/>
                    <a:pt x="76" y="294"/>
                  </a:cubicBezTo>
                  <a:cubicBezTo>
                    <a:pt x="75" y="295"/>
                    <a:pt x="64" y="306"/>
                    <a:pt x="63" y="306"/>
                  </a:cubicBezTo>
                  <a:moveTo>
                    <a:pt x="52" y="304"/>
                  </a:moveTo>
                  <a:cubicBezTo>
                    <a:pt x="59" y="294"/>
                    <a:pt x="70" y="288"/>
                    <a:pt x="77" y="279"/>
                  </a:cubicBezTo>
                  <a:cubicBezTo>
                    <a:pt x="86" y="268"/>
                    <a:pt x="94" y="257"/>
                    <a:pt x="101" y="245"/>
                  </a:cubicBezTo>
                  <a:cubicBezTo>
                    <a:pt x="102" y="245"/>
                    <a:pt x="103" y="246"/>
                    <a:pt x="103" y="246"/>
                  </a:cubicBezTo>
                  <a:cubicBezTo>
                    <a:pt x="104" y="247"/>
                    <a:pt x="105" y="247"/>
                    <a:pt x="105" y="248"/>
                  </a:cubicBezTo>
                  <a:cubicBezTo>
                    <a:pt x="105" y="248"/>
                    <a:pt x="105" y="248"/>
                    <a:pt x="105" y="248"/>
                  </a:cubicBezTo>
                  <a:cubicBezTo>
                    <a:pt x="97" y="257"/>
                    <a:pt x="89" y="266"/>
                    <a:pt x="82" y="276"/>
                  </a:cubicBezTo>
                  <a:cubicBezTo>
                    <a:pt x="78" y="280"/>
                    <a:pt x="73" y="285"/>
                    <a:pt x="69" y="289"/>
                  </a:cubicBezTo>
                  <a:cubicBezTo>
                    <a:pt x="64" y="294"/>
                    <a:pt x="56" y="299"/>
                    <a:pt x="52" y="304"/>
                  </a:cubicBezTo>
                  <a:moveTo>
                    <a:pt x="18" y="267"/>
                  </a:moveTo>
                  <a:cubicBezTo>
                    <a:pt x="21" y="260"/>
                    <a:pt x="26" y="254"/>
                    <a:pt x="33" y="250"/>
                  </a:cubicBezTo>
                  <a:cubicBezTo>
                    <a:pt x="36" y="248"/>
                    <a:pt x="40" y="246"/>
                    <a:pt x="44" y="244"/>
                  </a:cubicBezTo>
                  <a:cubicBezTo>
                    <a:pt x="34" y="251"/>
                    <a:pt x="26" y="258"/>
                    <a:pt x="18" y="267"/>
                  </a:cubicBezTo>
                  <a:moveTo>
                    <a:pt x="42" y="299"/>
                  </a:moveTo>
                  <a:cubicBezTo>
                    <a:pt x="42" y="299"/>
                    <a:pt x="43" y="299"/>
                    <a:pt x="44" y="298"/>
                  </a:cubicBezTo>
                  <a:cubicBezTo>
                    <a:pt x="49" y="291"/>
                    <a:pt x="55" y="283"/>
                    <a:pt x="61" y="276"/>
                  </a:cubicBezTo>
                  <a:cubicBezTo>
                    <a:pt x="70" y="265"/>
                    <a:pt x="79" y="254"/>
                    <a:pt x="88" y="242"/>
                  </a:cubicBezTo>
                  <a:cubicBezTo>
                    <a:pt x="91" y="243"/>
                    <a:pt x="95" y="244"/>
                    <a:pt x="98" y="244"/>
                  </a:cubicBezTo>
                  <a:cubicBezTo>
                    <a:pt x="82" y="257"/>
                    <a:pt x="70" y="275"/>
                    <a:pt x="55" y="289"/>
                  </a:cubicBezTo>
                  <a:cubicBezTo>
                    <a:pt x="52" y="292"/>
                    <a:pt x="49" y="295"/>
                    <a:pt x="46" y="297"/>
                  </a:cubicBezTo>
                  <a:cubicBezTo>
                    <a:pt x="44" y="298"/>
                    <a:pt x="43" y="299"/>
                    <a:pt x="42" y="299"/>
                  </a:cubicBezTo>
                  <a:moveTo>
                    <a:pt x="58" y="310"/>
                  </a:moveTo>
                  <a:cubicBezTo>
                    <a:pt x="48" y="308"/>
                    <a:pt x="37" y="305"/>
                    <a:pt x="29" y="300"/>
                  </a:cubicBezTo>
                  <a:cubicBezTo>
                    <a:pt x="22" y="296"/>
                    <a:pt x="18" y="291"/>
                    <a:pt x="16" y="285"/>
                  </a:cubicBezTo>
                  <a:cubicBezTo>
                    <a:pt x="32" y="273"/>
                    <a:pt x="43" y="256"/>
                    <a:pt x="59" y="244"/>
                  </a:cubicBezTo>
                  <a:cubicBezTo>
                    <a:pt x="60" y="243"/>
                    <a:pt x="61" y="243"/>
                    <a:pt x="62" y="242"/>
                  </a:cubicBezTo>
                  <a:cubicBezTo>
                    <a:pt x="61" y="243"/>
                    <a:pt x="60" y="243"/>
                    <a:pt x="60" y="245"/>
                  </a:cubicBezTo>
                  <a:cubicBezTo>
                    <a:pt x="57" y="248"/>
                    <a:pt x="54" y="252"/>
                    <a:pt x="51" y="256"/>
                  </a:cubicBezTo>
                  <a:cubicBezTo>
                    <a:pt x="45" y="264"/>
                    <a:pt x="40" y="272"/>
                    <a:pt x="34" y="279"/>
                  </a:cubicBezTo>
                  <a:cubicBezTo>
                    <a:pt x="30" y="284"/>
                    <a:pt x="27" y="288"/>
                    <a:pt x="23" y="292"/>
                  </a:cubicBezTo>
                  <a:cubicBezTo>
                    <a:pt x="22" y="293"/>
                    <a:pt x="23" y="294"/>
                    <a:pt x="23" y="294"/>
                  </a:cubicBezTo>
                  <a:cubicBezTo>
                    <a:pt x="24" y="294"/>
                    <a:pt x="24" y="294"/>
                    <a:pt x="24" y="294"/>
                  </a:cubicBezTo>
                  <a:cubicBezTo>
                    <a:pt x="25" y="293"/>
                    <a:pt x="26" y="292"/>
                    <a:pt x="27" y="291"/>
                  </a:cubicBezTo>
                  <a:cubicBezTo>
                    <a:pt x="27" y="291"/>
                    <a:pt x="27" y="291"/>
                    <a:pt x="27" y="291"/>
                  </a:cubicBezTo>
                  <a:cubicBezTo>
                    <a:pt x="27" y="290"/>
                    <a:pt x="27" y="290"/>
                    <a:pt x="27" y="290"/>
                  </a:cubicBezTo>
                  <a:cubicBezTo>
                    <a:pt x="30" y="287"/>
                    <a:pt x="33" y="284"/>
                    <a:pt x="36" y="281"/>
                  </a:cubicBezTo>
                  <a:cubicBezTo>
                    <a:pt x="39" y="277"/>
                    <a:pt x="42" y="274"/>
                    <a:pt x="45" y="270"/>
                  </a:cubicBezTo>
                  <a:cubicBezTo>
                    <a:pt x="52" y="261"/>
                    <a:pt x="63" y="253"/>
                    <a:pt x="70" y="245"/>
                  </a:cubicBezTo>
                  <a:cubicBezTo>
                    <a:pt x="56" y="262"/>
                    <a:pt x="39" y="277"/>
                    <a:pt x="28" y="297"/>
                  </a:cubicBezTo>
                  <a:cubicBezTo>
                    <a:pt x="28" y="298"/>
                    <a:pt x="29" y="299"/>
                    <a:pt x="29" y="299"/>
                  </a:cubicBezTo>
                  <a:cubicBezTo>
                    <a:pt x="29" y="299"/>
                    <a:pt x="30" y="298"/>
                    <a:pt x="30" y="298"/>
                  </a:cubicBezTo>
                  <a:cubicBezTo>
                    <a:pt x="48" y="284"/>
                    <a:pt x="62" y="265"/>
                    <a:pt x="78" y="250"/>
                  </a:cubicBezTo>
                  <a:cubicBezTo>
                    <a:pt x="79" y="249"/>
                    <a:pt x="80" y="248"/>
                    <a:pt x="81" y="247"/>
                  </a:cubicBezTo>
                  <a:cubicBezTo>
                    <a:pt x="79" y="249"/>
                    <a:pt x="78" y="251"/>
                    <a:pt x="77" y="253"/>
                  </a:cubicBezTo>
                  <a:cubicBezTo>
                    <a:pt x="72" y="258"/>
                    <a:pt x="67" y="264"/>
                    <a:pt x="62" y="270"/>
                  </a:cubicBezTo>
                  <a:cubicBezTo>
                    <a:pt x="54" y="280"/>
                    <a:pt x="46" y="291"/>
                    <a:pt x="39" y="301"/>
                  </a:cubicBezTo>
                  <a:cubicBezTo>
                    <a:pt x="38" y="302"/>
                    <a:pt x="39" y="303"/>
                    <a:pt x="40" y="303"/>
                  </a:cubicBezTo>
                  <a:cubicBezTo>
                    <a:pt x="40" y="303"/>
                    <a:pt x="40" y="303"/>
                    <a:pt x="40" y="303"/>
                  </a:cubicBezTo>
                  <a:cubicBezTo>
                    <a:pt x="61" y="291"/>
                    <a:pt x="74" y="270"/>
                    <a:pt x="91" y="253"/>
                  </a:cubicBezTo>
                  <a:cubicBezTo>
                    <a:pt x="93" y="251"/>
                    <a:pt x="96" y="248"/>
                    <a:pt x="96" y="248"/>
                  </a:cubicBezTo>
                  <a:cubicBezTo>
                    <a:pt x="97" y="248"/>
                    <a:pt x="96" y="249"/>
                    <a:pt x="94" y="253"/>
                  </a:cubicBezTo>
                  <a:cubicBezTo>
                    <a:pt x="89" y="260"/>
                    <a:pt x="84" y="267"/>
                    <a:pt x="78" y="274"/>
                  </a:cubicBezTo>
                  <a:cubicBezTo>
                    <a:pt x="69" y="286"/>
                    <a:pt x="57" y="294"/>
                    <a:pt x="48" y="305"/>
                  </a:cubicBezTo>
                  <a:cubicBezTo>
                    <a:pt x="47" y="306"/>
                    <a:pt x="48" y="307"/>
                    <a:pt x="48" y="307"/>
                  </a:cubicBezTo>
                  <a:cubicBezTo>
                    <a:pt x="49" y="307"/>
                    <a:pt x="49" y="307"/>
                    <a:pt x="49" y="307"/>
                  </a:cubicBezTo>
                  <a:cubicBezTo>
                    <a:pt x="70" y="294"/>
                    <a:pt x="85" y="275"/>
                    <a:pt x="101" y="256"/>
                  </a:cubicBezTo>
                  <a:cubicBezTo>
                    <a:pt x="103" y="254"/>
                    <a:pt x="104" y="253"/>
                    <a:pt x="104" y="253"/>
                  </a:cubicBezTo>
                  <a:cubicBezTo>
                    <a:pt x="104" y="253"/>
                    <a:pt x="99" y="258"/>
                    <a:pt x="98" y="260"/>
                  </a:cubicBezTo>
                  <a:cubicBezTo>
                    <a:pt x="94" y="268"/>
                    <a:pt x="88" y="274"/>
                    <a:pt x="82" y="281"/>
                  </a:cubicBezTo>
                  <a:cubicBezTo>
                    <a:pt x="73" y="290"/>
                    <a:pt x="65" y="299"/>
                    <a:pt x="58" y="309"/>
                  </a:cubicBezTo>
                  <a:cubicBezTo>
                    <a:pt x="57" y="309"/>
                    <a:pt x="58" y="309"/>
                    <a:pt x="58" y="310"/>
                  </a:cubicBezTo>
                  <a:moveTo>
                    <a:pt x="44" y="247"/>
                  </a:moveTo>
                  <a:cubicBezTo>
                    <a:pt x="44" y="247"/>
                    <a:pt x="49" y="243"/>
                    <a:pt x="51" y="242"/>
                  </a:cubicBezTo>
                  <a:cubicBezTo>
                    <a:pt x="52" y="242"/>
                    <a:pt x="52" y="242"/>
                    <a:pt x="52" y="242"/>
                  </a:cubicBezTo>
                  <a:cubicBezTo>
                    <a:pt x="42" y="257"/>
                    <a:pt x="29" y="270"/>
                    <a:pt x="15" y="282"/>
                  </a:cubicBezTo>
                  <a:cubicBezTo>
                    <a:pt x="15" y="279"/>
                    <a:pt x="15" y="276"/>
                    <a:pt x="16" y="272"/>
                  </a:cubicBezTo>
                  <a:cubicBezTo>
                    <a:pt x="20" y="268"/>
                    <a:pt x="25" y="263"/>
                    <a:pt x="29" y="259"/>
                  </a:cubicBezTo>
                  <a:cubicBezTo>
                    <a:pt x="34" y="254"/>
                    <a:pt x="39" y="250"/>
                    <a:pt x="44" y="247"/>
                  </a:cubicBezTo>
                  <a:cubicBezTo>
                    <a:pt x="44" y="247"/>
                    <a:pt x="44" y="247"/>
                    <a:pt x="44" y="247"/>
                  </a:cubicBezTo>
                  <a:moveTo>
                    <a:pt x="48" y="251"/>
                  </a:moveTo>
                  <a:cubicBezTo>
                    <a:pt x="51" y="248"/>
                    <a:pt x="53" y="245"/>
                    <a:pt x="55" y="241"/>
                  </a:cubicBezTo>
                  <a:cubicBezTo>
                    <a:pt x="57" y="241"/>
                    <a:pt x="59" y="241"/>
                    <a:pt x="61" y="241"/>
                  </a:cubicBezTo>
                  <a:cubicBezTo>
                    <a:pt x="56" y="244"/>
                    <a:pt x="52" y="247"/>
                    <a:pt x="48" y="251"/>
                  </a:cubicBezTo>
                  <a:moveTo>
                    <a:pt x="33" y="294"/>
                  </a:moveTo>
                  <a:cubicBezTo>
                    <a:pt x="33" y="294"/>
                    <a:pt x="33" y="293"/>
                    <a:pt x="35" y="290"/>
                  </a:cubicBezTo>
                  <a:cubicBezTo>
                    <a:pt x="39" y="283"/>
                    <a:pt x="44" y="277"/>
                    <a:pt x="49" y="271"/>
                  </a:cubicBezTo>
                  <a:cubicBezTo>
                    <a:pt x="57" y="262"/>
                    <a:pt x="66" y="252"/>
                    <a:pt x="74" y="242"/>
                  </a:cubicBezTo>
                  <a:cubicBezTo>
                    <a:pt x="75" y="242"/>
                    <a:pt x="74" y="241"/>
                    <a:pt x="74" y="240"/>
                  </a:cubicBezTo>
                  <a:cubicBezTo>
                    <a:pt x="77" y="241"/>
                    <a:pt x="81" y="241"/>
                    <a:pt x="85" y="242"/>
                  </a:cubicBezTo>
                  <a:cubicBezTo>
                    <a:pt x="69" y="254"/>
                    <a:pt x="57" y="270"/>
                    <a:pt x="42" y="285"/>
                  </a:cubicBezTo>
                  <a:cubicBezTo>
                    <a:pt x="41" y="286"/>
                    <a:pt x="34" y="294"/>
                    <a:pt x="33" y="294"/>
                  </a:cubicBezTo>
                  <a:moveTo>
                    <a:pt x="51" y="260"/>
                  </a:moveTo>
                  <a:cubicBezTo>
                    <a:pt x="56" y="253"/>
                    <a:pt x="61" y="247"/>
                    <a:pt x="66" y="240"/>
                  </a:cubicBezTo>
                  <a:cubicBezTo>
                    <a:pt x="67" y="240"/>
                    <a:pt x="67" y="240"/>
                    <a:pt x="68" y="240"/>
                  </a:cubicBezTo>
                  <a:cubicBezTo>
                    <a:pt x="70" y="240"/>
                    <a:pt x="72" y="240"/>
                    <a:pt x="73" y="240"/>
                  </a:cubicBezTo>
                  <a:cubicBezTo>
                    <a:pt x="73" y="241"/>
                    <a:pt x="73" y="241"/>
                    <a:pt x="73" y="241"/>
                  </a:cubicBezTo>
                  <a:cubicBezTo>
                    <a:pt x="65" y="246"/>
                    <a:pt x="58" y="253"/>
                    <a:pt x="51" y="260"/>
                  </a:cubicBezTo>
                  <a:moveTo>
                    <a:pt x="193" y="57"/>
                  </a:moveTo>
                  <a:cubicBezTo>
                    <a:pt x="191" y="57"/>
                    <a:pt x="190" y="57"/>
                    <a:pt x="188" y="57"/>
                  </a:cubicBezTo>
                  <a:cubicBezTo>
                    <a:pt x="190" y="56"/>
                    <a:pt x="191" y="55"/>
                    <a:pt x="192" y="55"/>
                  </a:cubicBezTo>
                  <a:cubicBezTo>
                    <a:pt x="193" y="55"/>
                    <a:pt x="193" y="56"/>
                    <a:pt x="193" y="57"/>
                  </a:cubicBezTo>
                  <a:moveTo>
                    <a:pt x="182" y="56"/>
                  </a:moveTo>
                  <a:cubicBezTo>
                    <a:pt x="179" y="56"/>
                    <a:pt x="177" y="56"/>
                    <a:pt x="174" y="56"/>
                  </a:cubicBezTo>
                  <a:cubicBezTo>
                    <a:pt x="181" y="50"/>
                    <a:pt x="188" y="44"/>
                    <a:pt x="195" y="38"/>
                  </a:cubicBezTo>
                  <a:cubicBezTo>
                    <a:pt x="197" y="36"/>
                    <a:pt x="198" y="35"/>
                    <a:pt x="198" y="35"/>
                  </a:cubicBezTo>
                  <a:cubicBezTo>
                    <a:pt x="199" y="35"/>
                    <a:pt x="189" y="46"/>
                    <a:pt x="187" y="48"/>
                  </a:cubicBezTo>
                  <a:cubicBezTo>
                    <a:pt x="185" y="51"/>
                    <a:pt x="184" y="54"/>
                    <a:pt x="182" y="56"/>
                  </a:cubicBezTo>
                  <a:moveTo>
                    <a:pt x="161" y="56"/>
                  </a:moveTo>
                  <a:cubicBezTo>
                    <a:pt x="173" y="46"/>
                    <a:pt x="182" y="35"/>
                    <a:pt x="193" y="24"/>
                  </a:cubicBezTo>
                  <a:cubicBezTo>
                    <a:pt x="191" y="26"/>
                    <a:pt x="190" y="28"/>
                    <a:pt x="188" y="30"/>
                  </a:cubicBezTo>
                  <a:cubicBezTo>
                    <a:pt x="181" y="38"/>
                    <a:pt x="176" y="47"/>
                    <a:pt x="171" y="56"/>
                  </a:cubicBezTo>
                  <a:cubicBezTo>
                    <a:pt x="171" y="56"/>
                    <a:pt x="171" y="56"/>
                    <a:pt x="171" y="56"/>
                  </a:cubicBezTo>
                  <a:cubicBezTo>
                    <a:pt x="169" y="56"/>
                    <a:pt x="167" y="56"/>
                    <a:pt x="165" y="56"/>
                  </a:cubicBezTo>
                  <a:cubicBezTo>
                    <a:pt x="164" y="56"/>
                    <a:pt x="163" y="56"/>
                    <a:pt x="161" y="56"/>
                  </a:cubicBezTo>
                  <a:moveTo>
                    <a:pt x="141" y="56"/>
                  </a:moveTo>
                  <a:cubicBezTo>
                    <a:pt x="139" y="56"/>
                    <a:pt x="137" y="56"/>
                    <a:pt x="134" y="56"/>
                  </a:cubicBezTo>
                  <a:cubicBezTo>
                    <a:pt x="146" y="45"/>
                    <a:pt x="157" y="34"/>
                    <a:pt x="169" y="24"/>
                  </a:cubicBezTo>
                  <a:cubicBezTo>
                    <a:pt x="165" y="27"/>
                    <a:pt x="162" y="31"/>
                    <a:pt x="159" y="35"/>
                  </a:cubicBezTo>
                  <a:cubicBezTo>
                    <a:pt x="154" y="42"/>
                    <a:pt x="148" y="49"/>
                    <a:pt x="141" y="56"/>
                  </a:cubicBezTo>
                  <a:moveTo>
                    <a:pt x="122" y="33"/>
                  </a:moveTo>
                  <a:cubicBezTo>
                    <a:pt x="122" y="32"/>
                    <a:pt x="122" y="30"/>
                    <a:pt x="122" y="28"/>
                  </a:cubicBezTo>
                  <a:cubicBezTo>
                    <a:pt x="124" y="27"/>
                    <a:pt x="126" y="25"/>
                    <a:pt x="128" y="23"/>
                  </a:cubicBezTo>
                  <a:cubicBezTo>
                    <a:pt x="129" y="23"/>
                    <a:pt x="130" y="22"/>
                    <a:pt x="131" y="20"/>
                  </a:cubicBezTo>
                  <a:cubicBezTo>
                    <a:pt x="128" y="24"/>
                    <a:pt x="125" y="29"/>
                    <a:pt x="122" y="33"/>
                  </a:cubicBezTo>
                  <a:moveTo>
                    <a:pt x="152" y="56"/>
                  </a:moveTo>
                  <a:cubicBezTo>
                    <a:pt x="149" y="56"/>
                    <a:pt x="147" y="56"/>
                    <a:pt x="145" y="56"/>
                  </a:cubicBezTo>
                  <a:cubicBezTo>
                    <a:pt x="159" y="44"/>
                    <a:pt x="172" y="30"/>
                    <a:pt x="186" y="18"/>
                  </a:cubicBezTo>
                  <a:cubicBezTo>
                    <a:pt x="177" y="26"/>
                    <a:pt x="169" y="45"/>
                    <a:pt x="158" y="56"/>
                  </a:cubicBezTo>
                  <a:cubicBezTo>
                    <a:pt x="156" y="56"/>
                    <a:pt x="154" y="56"/>
                    <a:pt x="152" y="56"/>
                  </a:cubicBezTo>
                  <a:moveTo>
                    <a:pt x="131" y="55"/>
                  </a:moveTo>
                  <a:cubicBezTo>
                    <a:pt x="128" y="55"/>
                    <a:pt x="126" y="55"/>
                    <a:pt x="123" y="55"/>
                  </a:cubicBezTo>
                  <a:cubicBezTo>
                    <a:pt x="123" y="54"/>
                    <a:pt x="123" y="53"/>
                    <a:pt x="123" y="53"/>
                  </a:cubicBezTo>
                  <a:cubicBezTo>
                    <a:pt x="135" y="45"/>
                    <a:pt x="144" y="34"/>
                    <a:pt x="155" y="24"/>
                  </a:cubicBezTo>
                  <a:cubicBezTo>
                    <a:pt x="155" y="23"/>
                    <a:pt x="163" y="15"/>
                    <a:pt x="164" y="15"/>
                  </a:cubicBezTo>
                  <a:cubicBezTo>
                    <a:pt x="164" y="15"/>
                    <a:pt x="164" y="15"/>
                    <a:pt x="163" y="16"/>
                  </a:cubicBezTo>
                  <a:cubicBezTo>
                    <a:pt x="159" y="22"/>
                    <a:pt x="154" y="28"/>
                    <a:pt x="150" y="33"/>
                  </a:cubicBezTo>
                  <a:cubicBezTo>
                    <a:pt x="144" y="41"/>
                    <a:pt x="138" y="48"/>
                    <a:pt x="131" y="55"/>
                  </a:cubicBezTo>
                  <a:moveTo>
                    <a:pt x="175" y="52"/>
                  </a:moveTo>
                  <a:cubicBezTo>
                    <a:pt x="183" y="38"/>
                    <a:pt x="194" y="26"/>
                    <a:pt x="205" y="14"/>
                  </a:cubicBezTo>
                  <a:cubicBezTo>
                    <a:pt x="204" y="29"/>
                    <a:pt x="199" y="43"/>
                    <a:pt x="198" y="58"/>
                  </a:cubicBezTo>
                  <a:cubicBezTo>
                    <a:pt x="197" y="58"/>
                    <a:pt x="196" y="58"/>
                    <a:pt x="195" y="57"/>
                  </a:cubicBezTo>
                  <a:cubicBezTo>
                    <a:pt x="196" y="56"/>
                    <a:pt x="196" y="55"/>
                    <a:pt x="196" y="54"/>
                  </a:cubicBezTo>
                  <a:cubicBezTo>
                    <a:pt x="197" y="53"/>
                    <a:pt x="196" y="52"/>
                    <a:pt x="195" y="52"/>
                  </a:cubicBezTo>
                  <a:cubicBezTo>
                    <a:pt x="195" y="52"/>
                    <a:pt x="195" y="52"/>
                    <a:pt x="195" y="52"/>
                  </a:cubicBezTo>
                  <a:cubicBezTo>
                    <a:pt x="192" y="53"/>
                    <a:pt x="188" y="55"/>
                    <a:pt x="186" y="57"/>
                  </a:cubicBezTo>
                  <a:cubicBezTo>
                    <a:pt x="186" y="57"/>
                    <a:pt x="185" y="57"/>
                    <a:pt x="185" y="57"/>
                  </a:cubicBezTo>
                  <a:cubicBezTo>
                    <a:pt x="185" y="56"/>
                    <a:pt x="185" y="55"/>
                    <a:pt x="187" y="53"/>
                  </a:cubicBezTo>
                  <a:cubicBezTo>
                    <a:pt x="191" y="46"/>
                    <a:pt x="198" y="39"/>
                    <a:pt x="202" y="32"/>
                  </a:cubicBezTo>
                  <a:cubicBezTo>
                    <a:pt x="203" y="31"/>
                    <a:pt x="202" y="30"/>
                    <a:pt x="201" y="30"/>
                  </a:cubicBezTo>
                  <a:cubicBezTo>
                    <a:pt x="201" y="30"/>
                    <a:pt x="201" y="30"/>
                    <a:pt x="201" y="30"/>
                  </a:cubicBezTo>
                  <a:cubicBezTo>
                    <a:pt x="193" y="36"/>
                    <a:pt x="180" y="44"/>
                    <a:pt x="175" y="52"/>
                  </a:cubicBezTo>
                  <a:moveTo>
                    <a:pt x="122" y="20"/>
                  </a:moveTo>
                  <a:cubicBezTo>
                    <a:pt x="122" y="18"/>
                    <a:pt x="122" y="17"/>
                    <a:pt x="122" y="15"/>
                  </a:cubicBezTo>
                  <a:cubicBezTo>
                    <a:pt x="124" y="15"/>
                    <a:pt x="125" y="14"/>
                    <a:pt x="127" y="14"/>
                  </a:cubicBezTo>
                  <a:cubicBezTo>
                    <a:pt x="125" y="16"/>
                    <a:pt x="124" y="18"/>
                    <a:pt x="122" y="20"/>
                  </a:cubicBezTo>
                  <a:moveTo>
                    <a:pt x="123" y="49"/>
                  </a:moveTo>
                  <a:cubicBezTo>
                    <a:pt x="123" y="46"/>
                    <a:pt x="122" y="44"/>
                    <a:pt x="122" y="41"/>
                  </a:cubicBezTo>
                  <a:cubicBezTo>
                    <a:pt x="126" y="37"/>
                    <a:pt x="130" y="33"/>
                    <a:pt x="134" y="29"/>
                  </a:cubicBezTo>
                  <a:cubicBezTo>
                    <a:pt x="136" y="27"/>
                    <a:pt x="138" y="25"/>
                    <a:pt x="140" y="23"/>
                  </a:cubicBezTo>
                  <a:cubicBezTo>
                    <a:pt x="142" y="21"/>
                    <a:pt x="149" y="14"/>
                    <a:pt x="150" y="14"/>
                  </a:cubicBezTo>
                  <a:cubicBezTo>
                    <a:pt x="151" y="14"/>
                    <a:pt x="150" y="15"/>
                    <a:pt x="148" y="18"/>
                  </a:cubicBezTo>
                  <a:cubicBezTo>
                    <a:pt x="139" y="28"/>
                    <a:pt x="130" y="38"/>
                    <a:pt x="123" y="49"/>
                  </a:cubicBezTo>
                  <a:moveTo>
                    <a:pt x="122" y="13"/>
                  </a:moveTo>
                  <a:cubicBezTo>
                    <a:pt x="122" y="12"/>
                    <a:pt x="122" y="12"/>
                    <a:pt x="122" y="11"/>
                  </a:cubicBezTo>
                  <a:cubicBezTo>
                    <a:pt x="125" y="9"/>
                    <a:pt x="129" y="9"/>
                    <a:pt x="133" y="8"/>
                  </a:cubicBezTo>
                  <a:cubicBezTo>
                    <a:pt x="129" y="10"/>
                    <a:pt x="126" y="12"/>
                    <a:pt x="122" y="13"/>
                  </a:cubicBezTo>
                  <a:moveTo>
                    <a:pt x="122" y="26"/>
                  </a:moveTo>
                  <a:cubicBezTo>
                    <a:pt x="122" y="25"/>
                    <a:pt x="122" y="25"/>
                    <a:pt x="122" y="24"/>
                  </a:cubicBezTo>
                  <a:cubicBezTo>
                    <a:pt x="126" y="18"/>
                    <a:pt x="130" y="14"/>
                    <a:pt x="134" y="10"/>
                  </a:cubicBezTo>
                  <a:cubicBezTo>
                    <a:pt x="135" y="10"/>
                    <a:pt x="135" y="9"/>
                    <a:pt x="134" y="8"/>
                  </a:cubicBezTo>
                  <a:cubicBezTo>
                    <a:pt x="135" y="8"/>
                    <a:pt x="136" y="8"/>
                    <a:pt x="137" y="8"/>
                  </a:cubicBezTo>
                  <a:cubicBezTo>
                    <a:pt x="144" y="8"/>
                    <a:pt x="151" y="10"/>
                    <a:pt x="157" y="10"/>
                  </a:cubicBezTo>
                  <a:cubicBezTo>
                    <a:pt x="173" y="11"/>
                    <a:pt x="189" y="11"/>
                    <a:pt x="205" y="11"/>
                  </a:cubicBezTo>
                  <a:cubicBezTo>
                    <a:pt x="192" y="21"/>
                    <a:pt x="182" y="32"/>
                    <a:pt x="172" y="43"/>
                  </a:cubicBezTo>
                  <a:cubicBezTo>
                    <a:pt x="178" y="34"/>
                    <a:pt x="184" y="24"/>
                    <a:pt x="190" y="14"/>
                  </a:cubicBezTo>
                  <a:cubicBezTo>
                    <a:pt x="191" y="13"/>
                    <a:pt x="190" y="13"/>
                    <a:pt x="189" y="13"/>
                  </a:cubicBezTo>
                  <a:cubicBezTo>
                    <a:pt x="189" y="13"/>
                    <a:pt x="189" y="13"/>
                    <a:pt x="189" y="13"/>
                  </a:cubicBezTo>
                  <a:cubicBezTo>
                    <a:pt x="176" y="23"/>
                    <a:pt x="165" y="35"/>
                    <a:pt x="153" y="46"/>
                  </a:cubicBezTo>
                  <a:cubicBezTo>
                    <a:pt x="156" y="43"/>
                    <a:pt x="158" y="40"/>
                    <a:pt x="161" y="37"/>
                  </a:cubicBezTo>
                  <a:cubicBezTo>
                    <a:pt x="167" y="29"/>
                    <a:pt x="173" y="21"/>
                    <a:pt x="180" y="14"/>
                  </a:cubicBezTo>
                  <a:cubicBezTo>
                    <a:pt x="181" y="14"/>
                    <a:pt x="180" y="13"/>
                    <a:pt x="179" y="13"/>
                  </a:cubicBezTo>
                  <a:cubicBezTo>
                    <a:pt x="179" y="13"/>
                    <a:pt x="179" y="13"/>
                    <a:pt x="179" y="13"/>
                  </a:cubicBezTo>
                  <a:cubicBezTo>
                    <a:pt x="168" y="21"/>
                    <a:pt x="157" y="30"/>
                    <a:pt x="147" y="40"/>
                  </a:cubicBezTo>
                  <a:cubicBezTo>
                    <a:pt x="148" y="39"/>
                    <a:pt x="148" y="39"/>
                    <a:pt x="148" y="39"/>
                  </a:cubicBezTo>
                  <a:cubicBezTo>
                    <a:pt x="155" y="31"/>
                    <a:pt x="162" y="22"/>
                    <a:pt x="168" y="13"/>
                  </a:cubicBezTo>
                  <a:cubicBezTo>
                    <a:pt x="169" y="12"/>
                    <a:pt x="168" y="11"/>
                    <a:pt x="167" y="11"/>
                  </a:cubicBezTo>
                  <a:cubicBezTo>
                    <a:pt x="167" y="11"/>
                    <a:pt x="167" y="11"/>
                    <a:pt x="167" y="11"/>
                  </a:cubicBezTo>
                  <a:cubicBezTo>
                    <a:pt x="153" y="20"/>
                    <a:pt x="143" y="33"/>
                    <a:pt x="132" y="43"/>
                  </a:cubicBezTo>
                  <a:cubicBezTo>
                    <a:pt x="128" y="47"/>
                    <a:pt x="126" y="48"/>
                    <a:pt x="126" y="48"/>
                  </a:cubicBezTo>
                  <a:cubicBezTo>
                    <a:pt x="124" y="48"/>
                    <a:pt x="137" y="33"/>
                    <a:pt x="140" y="30"/>
                  </a:cubicBezTo>
                  <a:cubicBezTo>
                    <a:pt x="145" y="24"/>
                    <a:pt x="150" y="18"/>
                    <a:pt x="155" y="11"/>
                  </a:cubicBezTo>
                  <a:cubicBezTo>
                    <a:pt x="156" y="11"/>
                    <a:pt x="155" y="10"/>
                    <a:pt x="154" y="10"/>
                  </a:cubicBezTo>
                  <a:cubicBezTo>
                    <a:pt x="154" y="10"/>
                    <a:pt x="154" y="10"/>
                    <a:pt x="154" y="10"/>
                  </a:cubicBezTo>
                  <a:cubicBezTo>
                    <a:pt x="143" y="17"/>
                    <a:pt x="135" y="25"/>
                    <a:pt x="126" y="34"/>
                  </a:cubicBezTo>
                  <a:cubicBezTo>
                    <a:pt x="124" y="36"/>
                    <a:pt x="123" y="37"/>
                    <a:pt x="122" y="38"/>
                  </a:cubicBezTo>
                  <a:cubicBezTo>
                    <a:pt x="122" y="37"/>
                    <a:pt x="122" y="37"/>
                    <a:pt x="122" y="37"/>
                  </a:cubicBezTo>
                  <a:cubicBezTo>
                    <a:pt x="123" y="36"/>
                    <a:pt x="124" y="34"/>
                    <a:pt x="125" y="32"/>
                  </a:cubicBezTo>
                  <a:cubicBezTo>
                    <a:pt x="130" y="25"/>
                    <a:pt x="136" y="18"/>
                    <a:pt x="142" y="12"/>
                  </a:cubicBezTo>
                  <a:cubicBezTo>
                    <a:pt x="142" y="11"/>
                    <a:pt x="142" y="10"/>
                    <a:pt x="141" y="10"/>
                  </a:cubicBezTo>
                  <a:cubicBezTo>
                    <a:pt x="141" y="10"/>
                    <a:pt x="141" y="10"/>
                    <a:pt x="140" y="10"/>
                  </a:cubicBezTo>
                  <a:cubicBezTo>
                    <a:pt x="136" y="13"/>
                    <a:pt x="131" y="18"/>
                    <a:pt x="127" y="22"/>
                  </a:cubicBezTo>
                  <a:cubicBezTo>
                    <a:pt x="126" y="22"/>
                    <a:pt x="124" y="25"/>
                    <a:pt x="122" y="26"/>
                  </a:cubicBezTo>
                  <a:moveTo>
                    <a:pt x="136" y="0"/>
                  </a:moveTo>
                  <a:cubicBezTo>
                    <a:pt x="128" y="0"/>
                    <a:pt x="122" y="1"/>
                    <a:pt x="115" y="5"/>
                  </a:cubicBezTo>
                  <a:cubicBezTo>
                    <a:pt x="114" y="6"/>
                    <a:pt x="113" y="7"/>
                    <a:pt x="113" y="9"/>
                  </a:cubicBezTo>
                  <a:cubicBezTo>
                    <a:pt x="113" y="9"/>
                    <a:pt x="113" y="10"/>
                    <a:pt x="113" y="10"/>
                  </a:cubicBezTo>
                  <a:cubicBezTo>
                    <a:pt x="113" y="25"/>
                    <a:pt x="114" y="41"/>
                    <a:pt x="114" y="57"/>
                  </a:cubicBezTo>
                  <a:cubicBezTo>
                    <a:pt x="113" y="58"/>
                    <a:pt x="113" y="60"/>
                    <a:pt x="114" y="61"/>
                  </a:cubicBezTo>
                  <a:cubicBezTo>
                    <a:pt x="116" y="122"/>
                    <a:pt x="119" y="183"/>
                    <a:pt x="114" y="243"/>
                  </a:cubicBezTo>
                  <a:cubicBezTo>
                    <a:pt x="114" y="242"/>
                    <a:pt x="113" y="240"/>
                    <a:pt x="112" y="239"/>
                  </a:cubicBezTo>
                  <a:cubicBezTo>
                    <a:pt x="99" y="235"/>
                    <a:pt x="84" y="232"/>
                    <a:pt x="70" y="232"/>
                  </a:cubicBezTo>
                  <a:cubicBezTo>
                    <a:pt x="51" y="232"/>
                    <a:pt x="33" y="237"/>
                    <a:pt x="19" y="250"/>
                  </a:cubicBezTo>
                  <a:cubicBezTo>
                    <a:pt x="0" y="268"/>
                    <a:pt x="2" y="294"/>
                    <a:pt x="24" y="308"/>
                  </a:cubicBezTo>
                  <a:cubicBezTo>
                    <a:pt x="37" y="316"/>
                    <a:pt x="53" y="320"/>
                    <a:pt x="69" y="320"/>
                  </a:cubicBezTo>
                  <a:cubicBezTo>
                    <a:pt x="79" y="320"/>
                    <a:pt x="90" y="318"/>
                    <a:pt x="99" y="314"/>
                  </a:cubicBezTo>
                  <a:cubicBezTo>
                    <a:pt x="126" y="304"/>
                    <a:pt x="131" y="279"/>
                    <a:pt x="122" y="258"/>
                  </a:cubicBezTo>
                  <a:cubicBezTo>
                    <a:pt x="122" y="257"/>
                    <a:pt x="122" y="257"/>
                    <a:pt x="122" y="257"/>
                  </a:cubicBezTo>
                  <a:cubicBezTo>
                    <a:pt x="128" y="193"/>
                    <a:pt x="125" y="128"/>
                    <a:pt x="123" y="63"/>
                  </a:cubicBezTo>
                  <a:cubicBezTo>
                    <a:pt x="132" y="64"/>
                    <a:pt x="141" y="65"/>
                    <a:pt x="150" y="65"/>
                  </a:cubicBezTo>
                  <a:cubicBezTo>
                    <a:pt x="152" y="65"/>
                    <a:pt x="154" y="64"/>
                    <a:pt x="156" y="64"/>
                  </a:cubicBezTo>
                  <a:cubicBezTo>
                    <a:pt x="158" y="64"/>
                    <a:pt x="160" y="64"/>
                    <a:pt x="161" y="64"/>
                  </a:cubicBezTo>
                  <a:cubicBezTo>
                    <a:pt x="174" y="64"/>
                    <a:pt x="187" y="65"/>
                    <a:pt x="200" y="67"/>
                  </a:cubicBezTo>
                  <a:cubicBezTo>
                    <a:pt x="201" y="67"/>
                    <a:pt x="201" y="67"/>
                    <a:pt x="201" y="67"/>
                  </a:cubicBezTo>
                  <a:cubicBezTo>
                    <a:pt x="204" y="67"/>
                    <a:pt x="206" y="64"/>
                    <a:pt x="206" y="62"/>
                  </a:cubicBezTo>
                  <a:cubicBezTo>
                    <a:pt x="206" y="61"/>
                    <a:pt x="206" y="61"/>
                    <a:pt x="206" y="61"/>
                  </a:cubicBezTo>
                  <a:cubicBezTo>
                    <a:pt x="208" y="43"/>
                    <a:pt x="214" y="26"/>
                    <a:pt x="215" y="7"/>
                  </a:cubicBezTo>
                  <a:cubicBezTo>
                    <a:pt x="215" y="4"/>
                    <a:pt x="213" y="3"/>
                    <a:pt x="210" y="3"/>
                  </a:cubicBezTo>
                  <a:cubicBezTo>
                    <a:pt x="210" y="3"/>
                    <a:pt x="210" y="3"/>
                    <a:pt x="209" y="3"/>
                  </a:cubicBezTo>
                  <a:cubicBezTo>
                    <a:pt x="209" y="3"/>
                    <a:pt x="208" y="3"/>
                    <a:pt x="207" y="3"/>
                  </a:cubicBezTo>
                  <a:cubicBezTo>
                    <a:pt x="190" y="2"/>
                    <a:pt x="171" y="2"/>
                    <a:pt x="154" y="1"/>
                  </a:cubicBezTo>
                  <a:cubicBezTo>
                    <a:pt x="148" y="0"/>
                    <a:pt x="142" y="0"/>
                    <a:pt x="13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1404"/>
            <p:cNvSpPr>
              <a:spLocks noEditPoints="1"/>
            </p:cNvSpPr>
            <p:nvPr/>
          </p:nvSpPr>
          <p:spPr bwMode="auto">
            <a:xfrm>
              <a:off x="3158" y="498"/>
              <a:ext cx="404" cy="404"/>
            </a:xfrm>
            <a:custGeom>
              <a:avLst/>
              <a:gdLst>
                <a:gd name="T0" fmla="*/ 293 w 302"/>
                <a:gd name="T1" fmla="*/ 260 h 303"/>
                <a:gd name="T2" fmla="*/ 272 w 302"/>
                <a:gd name="T3" fmla="*/ 288 h 303"/>
                <a:gd name="T4" fmla="*/ 263 w 302"/>
                <a:gd name="T5" fmla="*/ 297 h 303"/>
                <a:gd name="T6" fmla="*/ 287 w 302"/>
                <a:gd name="T7" fmla="*/ 244 h 303"/>
                <a:gd name="T8" fmla="*/ 290 w 302"/>
                <a:gd name="T9" fmla="*/ 261 h 303"/>
                <a:gd name="T10" fmla="*/ 281 w 302"/>
                <a:gd name="T11" fmla="*/ 235 h 303"/>
                <a:gd name="T12" fmla="*/ 262 w 302"/>
                <a:gd name="T13" fmla="*/ 291 h 303"/>
                <a:gd name="T14" fmla="*/ 244 w 302"/>
                <a:gd name="T15" fmla="*/ 233 h 303"/>
                <a:gd name="T16" fmla="*/ 248 w 302"/>
                <a:gd name="T17" fmla="*/ 282 h 303"/>
                <a:gd name="T18" fmla="*/ 244 w 302"/>
                <a:gd name="T19" fmla="*/ 280 h 303"/>
                <a:gd name="T20" fmla="*/ 260 w 302"/>
                <a:gd name="T21" fmla="*/ 257 h 303"/>
                <a:gd name="T22" fmla="*/ 236 w 302"/>
                <a:gd name="T23" fmla="*/ 281 h 303"/>
                <a:gd name="T24" fmla="*/ 256 w 302"/>
                <a:gd name="T25" fmla="*/ 206 h 303"/>
                <a:gd name="T26" fmla="*/ 244 w 302"/>
                <a:gd name="T27" fmla="*/ 245 h 303"/>
                <a:gd name="T28" fmla="*/ 242 w 302"/>
                <a:gd name="T29" fmla="*/ 229 h 303"/>
                <a:gd name="T30" fmla="*/ 229 w 302"/>
                <a:gd name="T31" fmla="*/ 275 h 303"/>
                <a:gd name="T32" fmla="*/ 222 w 302"/>
                <a:gd name="T33" fmla="*/ 268 h 303"/>
                <a:gd name="T34" fmla="*/ 195 w 302"/>
                <a:gd name="T35" fmla="*/ 223 h 303"/>
                <a:gd name="T36" fmla="*/ 225 w 302"/>
                <a:gd name="T37" fmla="*/ 214 h 303"/>
                <a:gd name="T38" fmla="*/ 218 w 302"/>
                <a:gd name="T39" fmla="*/ 210 h 303"/>
                <a:gd name="T40" fmla="*/ 166 w 302"/>
                <a:gd name="T41" fmla="*/ 188 h 303"/>
                <a:gd name="T42" fmla="*/ 221 w 302"/>
                <a:gd name="T43" fmla="*/ 169 h 303"/>
                <a:gd name="T44" fmla="*/ 211 w 302"/>
                <a:gd name="T45" fmla="*/ 226 h 303"/>
                <a:gd name="T46" fmla="*/ 199 w 302"/>
                <a:gd name="T47" fmla="*/ 191 h 303"/>
                <a:gd name="T48" fmla="*/ 177 w 302"/>
                <a:gd name="T49" fmla="*/ 164 h 303"/>
                <a:gd name="T50" fmla="*/ 169 w 302"/>
                <a:gd name="T51" fmla="*/ 180 h 303"/>
                <a:gd name="T52" fmla="*/ 160 w 302"/>
                <a:gd name="T53" fmla="*/ 176 h 303"/>
                <a:gd name="T54" fmla="*/ 206 w 302"/>
                <a:gd name="T55" fmla="*/ 210 h 303"/>
                <a:gd name="T56" fmla="*/ 191 w 302"/>
                <a:gd name="T57" fmla="*/ 157 h 303"/>
                <a:gd name="T58" fmla="*/ 184 w 302"/>
                <a:gd name="T59" fmla="*/ 163 h 303"/>
                <a:gd name="T60" fmla="*/ 190 w 302"/>
                <a:gd name="T61" fmla="*/ 207 h 303"/>
                <a:gd name="T62" fmla="*/ 206 w 302"/>
                <a:gd name="T63" fmla="*/ 154 h 303"/>
                <a:gd name="T64" fmla="*/ 183 w 302"/>
                <a:gd name="T65" fmla="*/ 207 h 303"/>
                <a:gd name="T66" fmla="*/ 179 w 302"/>
                <a:gd name="T67" fmla="*/ 193 h 303"/>
                <a:gd name="T68" fmla="*/ 151 w 302"/>
                <a:gd name="T69" fmla="*/ 168 h 303"/>
                <a:gd name="T70" fmla="*/ 173 w 302"/>
                <a:gd name="T71" fmla="*/ 122 h 303"/>
                <a:gd name="T72" fmla="*/ 153 w 302"/>
                <a:gd name="T73" fmla="*/ 156 h 303"/>
                <a:gd name="T74" fmla="*/ 157 w 302"/>
                <a:gd name="T75" fmla="*/ 110 h 303"/>
                <a:gd name="T76" fmla="*/ 151 w 302"/>
                <a:gd name="T77" fmla="*/ 156 h 303"/>
                <a:gd name="T78" fmla="*/ 147 w 302"/>
                <a:gd name="T79" fmla="*/ 121 h 303"/>
                <a:gd name="T80" fmla="*/ 143 w 302"/>
                <a:gd name="T81" fmla="*/ 101 h 303"/>
                <a:gd name="T82" fmla="*/ 131 w 302"/>
                <a:gd name="T83" fmla="*/ 142 h 303"/>
                <a:gd name="T84" fmla="*/ 133 w 302"/>
                <a:gd name="T85" fmla="*/ 118 h 303"/>
                <a:gd name="T86" fmla="*/ 124 w 302"/>
                <a:gd name="T87" fmla="*/ 106 h 303"/>
                <a:gd name="T88" fmla="*/ 125 w 302"/>
                <a:gd name="T89" fmla="*/ 134 h 303"/>
                <a:gd name="T90" fmla="*/ 133 w 302"/>
                <a:gd name="T91" fmla="*/ 89 h 303"/>
                <a:gd name="T92" fmla="*/ 108 w 302"/>
                <a:gd name="T93" fmla="*/ 109 h 303"/>
                <a:gd name="T94" fmla="*/ 112 w 302"/>
                <a:gd name="T95" fmla="*/ 94 h 303"/>
                <a:gd name="T96" fmla="*/ 106 w 302"/>
                <a:gd name="T97" fmla="*/ 67 h 303"/>
                <a:gd name="T98" fmla="*/ 84 w 302"/>
                <a:gd name="T99" fmla="*/ 80 h 303"/>
                <a:gd name="T100" fmla="*/ 93 w 302"/>
                <a:gd name="T101" fmla="*/ 89 h 303"/>
                <a:gd name="T102" fmla="*/ 95 w 302"/>
                <a:gd name="T103" fmla="*/ 59 h 303"/>
                <a:gd name="T104" fmla="*/ 89 w 302"/>
                <a:gd name="T105" fmla="*/ 56 h 303"/>
                <a:gd name="T106" fmla="*/ 83 w 302"/>
                <a:gd name="T107" fmla="*/ 59 h 303"/>
                <a:gd name="T108" fmla="*/ 72 w 302"/>
                <a:gd name="T109" fmla="*/ 56 h 303"/>
                <a:gd name="T110" fmla="*/ 77 w 302"/>
                <a:gd name="T111" fmla="*/ 66 h 303"/>
                <a:gd name="T112" fmla="*/ 73 w 302"/>
                <a:gd name="T113" fmla="*/ 44 h 303"/>
                <a:gd name="T114" fmla="*/ 7 w 302"/>
                <a:gd name="T115" fmla="*/ 1 h 303"/>
                <a:gd name="T116" fmla="*/ 181 w 302"/>
                <a:gd name="T117" fmla="*/ 219 h 303"/>
                <a:gd name="T118" fmla="*/ 47 w 302"/>
                <a:gd name="T119" fmla="*/ 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2" h="303">
                  <a:moveTo>
                    <a:pt x="184" y="163"/>
                  </a:moveTo>
                  <a:cubicBezTo>
                    <a:pt x="184" y="163"/>
                    <a:pt x="184" y="163"/>
                    <a:pt x="184" y="163"/>
                  </a:cubicBezTo>
                  <a:cubicBezTo>
                    <a:pt x="184" y="163"/>
                    <a:pt x="184" y="163"/>
                    <a:pt x="184" y="163"/>
                  </a:cubicBezTo>
                  <a:moveTo>
                    <a:pt x="155" y="118"/>
                  </a:moveTo>
                  <a:cubicBezTo>
                    <a:pt x="155" y="118"/>
                    <a:pt x="155" y="118"/>
                    <a:pt x="155" y="118"/>
                  </a:cubicBezTo>
                  <a:cubicBezTo>
                    <a:pt x="155" y="118"/>
                    <a:pt x="155" y="118"/>
                    <a:pt x="155" y="118"/>
                  </a:cubicBezTo>
                  <a:moveTo>
                    <a:pt x="287" y="289"/>
                  </a:moveTo>
                  <a:cubicBezTo>
                    <a:pt x="287" y="289"/>
                    <a:pt x="287" y="288"/>
                    <a:pt x="287" y="284"/>
                  </a:cubicBezTo>
                  <a:cubicBezTo>
                    <a:pt x="288" y="274"/>
                    <a:pt x="291" y="265"/>
                    <a:pt x="292" y="256"/>
                  </a:cubicBezTo>
                  <a:cubicBezTo>
                    <a:pt x="292" y="257"/>
                    <a:pt x="293" y="259"/>
                    <a:pt x="293" y="260"/>
                  </a:cubicBezTo>
                  <a:cubicBezTo>
                    <a:pt x="293" y="265"/>
                    <a:pt x="292" y="270"/>
                    <a:pt x="290" y="275"/>
                  </a:cubicBezTo>
                  <a:cubicBezTo>
                    <a:pt x="290" y="278"/>
                    <a:pt x="289" y="281"/>
                    <a:pt x="288" y="283"/>
                  </a:cubicBezTo>
                  <a:cubicBezTo>
                    <a:pt x="287" y="286"/>
                    <a:pt x="287" y="289"/>
                    <a:pt x="287" y="289"/>
                  </a:cubicBezTo>
                  <a:moveTo>
                    <a:pt x="286" y="261"/>
                  </a:moveTo>
                  <a:cubicBezTo>
                    <a:pt x="287" y="256"/>
                    <a:pt x="287" y="251"/>
                    <a:pt x="288" y="246"/>
                  </a:cubicBezTo>
                  <a:cubicBezTo>
                    <a:pt x="288" y="247"/>
                    <a:pt x="288" y="248"/>
                    <a:pt x="289" y="249"/>
                  </a:cubicBezTo>
                  <a:cubicBezTo>
                    <a:pt x="289" y="249"/>
                    <a:pt x="289" y="250"/>
                    <a:pt x="290" y="250"/>
                  </a:cubicBezTo>
                  <a:cubicBezTo>
                    <a:pt x="288" y="254"/>
                    <a:pt x="287" y="258"/>
                    <a:pt x="286" y="261"/>
                  </a:cubicBezTo>
                  <a:moveTo>
                    <a:pt x="271" y="290"/>
                  </a:moveTo>
                  <a:cubicBezTo>
                    <a:pt x="272" y="290"/>
                    <a:pt x="272" y="289"/>
                    <a:pt x="272" y="288"/>
                  </a:cubicBezTo>
                  <a:cubicBezTo>
                    <a:pt x="274" y="278"/>
                    <a:pt x="276" y="267"/>
                    <a:pt x="278" y="257"/>
                  </a:cubicBezTo>
                  <a:cubicBezTo>
                    <a:pt x="279" y="250"/>
                    <a:pt x="282" y="244"/>
                    <a:pt x="283" y="238"/>
                  </a:cubicBezTo>
                  <a:cubicBezTo>
                    <a:pt x="284" y="239"/>
                    <a:pt x="285" y="241"/>
                    <a:pt x="286" y="243"/>
                  </a:cubicBezTo>
                  <a:cubicBezTo>
                    <a:pt x="283" y="250"/>
                    <a:pt x="281" y="258"/>
                    <a:pt x="279" y="266"/>
                  </a:cubicBezTo>
                  <a:cubicBezTo>
                    <a:pt x="278" y="271"/>
                    <a:pt x="276" y="277"/>
                    <a:pt x="274" y="283"/>
                  </a:cubicBezTo>
                  <a:cubicBezTo>
                    <a:pt x="273" y="285"/>
                    <a:pt x="273" y="287"/>
                    <a:pt x="272" y="289"/>
                  </a:cubicBezTo>
                  <a:cubicBezTo>
                    <a:pt x="272" y="289"/>
                    <a:pt x="271" y="290"/>
                    <a:pt x="271" y="290"/>
                  </a:cubicBezTo>
                  <a:moveTo>
                    <a:pt x="271" y="298"/>
                  </a:moveTo>
                  <a:cubicBezTo>
                    <a:pt x="268" y="298"/>
                    <a:pt x="265" y="297"/>
                    <a:pt x="263" y="297"/>
                  </a:cubicBezTo>
                  <a:cubicBezTo>
                    <a:pt x="263" y="297"/>
                    <a:pt x="263" y="297"/>
                    <a:pt x="263" y="297"/>
                  </a:cubicBezTo>
                  <a:cubicBezTo>
                    <a:pt x="266" y="286"/>
                    <a:pt x="269" y="275"/>
                    <a:pt x="272" y="264"/>
                  </a:cubicBezTo>
                  <a:cubicBezTo>
                    <a:pt x="274" y="259"/>
                    <a:pt x="275" y="255"/>
                    <a:pt x="277" y="250"/>
                  </a:cubicBezTo>
                  <a:cubicBezTo>
                    <a:pt x="277" y="248"/>
                    <a:pt x="278" y="246"/>
                    <a:pt x="279" y="244"/>
                  </a:cubicBezTo>
                  <a:cubicBezTo>
                    <a:pt x="279" y="244"/>
                    <a:pt x="281" y="237"/>
                    <a:pt x="281" y="237"/>
                  </a:cubicBezTo>
                  <a:cubicBezTo>
                    <a:pt x="281" y="237"/>
                    <a:pt x="281" y="238"/>
                    <a:pt x="281" y="239"/>
                  </a:cubicBezTo>
                  <a:cubicBezTo>
                    <a:pt x="281" y="247"/>
                    <a:pt x="277" y="254"/>
                    <a:pt x="276" y="261"/>
                  </a:cubicBezTo>
                  <a:cubicBezTo>
                    <a:pt x="274" y="273"/>
                    <a:pt x="271" y="283"/>
                    <a:pt x="269" y="294"/>
                  </a:cubicBezTo>
                  <a:cubicBezTo>
                    <a:pt x="269" y="295"/>
                    <a:pt x="270" y="295"/>
                    <a:pt x="270" y="295"/>
                  </a:cubicBezTo>
                  <a:cubicBezTo>
                    <a:pt x="270" y="295"/>
                    <a:pt x="270" y="295"/>
                    <a:pt x="271" y="295"/>
                  </a:cubicBezTo>
                  <a:cubicBezTo>
                    <a:pt x="278" y="279"/>
                    <a:pt x="281" y="261"/>
                    <a:pt x="287" y="244"/>
                  </a:cubicBezTo>
                  <a:cubicBezTo>
                    <a:pt x="287" y="244"/>
                    <a:pt x="287" y="244"/>
                    <a:pt x="287" y="244"/>
                  </a:cubicBezTo>
                  <a:cubicBezTo>
                    <a:pt x="285" y="250"/>
                    <a:pt x="285" y="260"/>
                    <a:pt x="283" y="267"/>
                  </a:cubicBezTo>
                  <a:cubicBezTo>
                    <a:pt x="282" y="273"/>
                    <a:pt x="281" y="279"/>
                    <a:pt x="279" y="286"/>
                  </a:cubicBezTo>
                  <a:cubicBezTo>
                    <a:pt x="277" y="288"/>
                    <a:pt x="277" y="290"/>
                    <a:pt x="278" y="291"/>
                  </a:cubicBezTo>
                  <a:cubicBezTo>
                    <a:pt x="277" y="292"/>
                    <a:pt x="277" y="293"/>
                    <a:pt x="277" y="294"/>
                  </a:cubicBezTo>
                  <a:cubicBezTo>
                    <a:pt x="277" y="294"/>
                    <a:pt x="277" y="295"/>
                    <a:pt x="277" y="295"/>
                  </a:cubicBezTo>
                  <a:cubicBezTo>
                    <a:pt x="278" y="295"/>
                    <a:pt x="278" y="294"/>
                    <a:pt x="278" y="294"/>
                  </a:cubicBezTo>
                  <a:cubicBezTo>
                    <a:pt x="283" y="280"/>
                    <a:pt x="285" y="266"/>
                    <a:pt x="290" y="252"/>
                  </a:cubicBezTo>
                  <a:cubicBezTo>
                    <a:pt x="291" y="253"/>
                    <a:pt x="291" y="253"/>
                    <a:pt x="291" y="253"/>
                  </a:cubicBezTo>
                  <a:cubicBezTo>
                    <a:pt x="290" y="255"/>
                    <a:pt x="290" y="259"/>
                    <a:pt x="290" y="261"/>
                  </a:cubicBezTo>
                  <a:cubicBezTo>
                    <a:pt x="289" y="264"/>
                    <a:pt x="289" y="268"/>
                    <a:pt x="288" y="272"/>
                  </a:cubicBezTo>
                  <a:cubicBezTo>
                    <a:pt x="287" y="279"/>
                    <a:pt x="286" y="285"/>
                    <a:pt x="286" y="292"/>
                  </a:cubicBezTo>
                  <a:cubicBezTo>
                    <a:pt x="286" y="293"/>
                    <a:pt x="286" y="293"/>
                    <a:pt x="286" y="293"/>
                  </a:cubicBezTo>
                  <a:cubicBezTo>
                    <a:pt x="287" y="293"/>
                    <a:pt x="287" y="293"/>
                    <a:pt x="287" y="292"/>
                  </a:cubicBezTo>
                  <a:cubicBezTo>
                    <a:pt x="289" y="283"/>
                    <a:pt x="292" y="273"/>
                    <a:pt x="294" y="263"/>
                  </a:cubicBezTo>
                  <a:cubicBezTo>
                    <a:pt x="298" y="279"/>
                    <a:pt x="294" y="296"/>
                    <a:pt x="273" y="298"/>
                  </a:cubicBezTo>
                  <a:cubicBezTo>
                    <a:pt x="272" y="298"/>
                    <a:pt x="271" y="298"/>
                    <a:pt x="271" y="298"/>
                  </a:cubicBezTo>
                  <a:moveTo>
                    <a:pt x="267" y="275"/>
                  </a:moveTo>
                  <a:cubicBezTo>
                    <a:pt x="271" y="260"/>
                    <a:pt x="276" y="244"/>
                    <a:pt x="276" y="228"/>
                  </a:cubicBezTo>
                  <a:cubicBezTo>
                    <a:pt x="278" y="231"/>
                    <a:pt x="279" y="233"/>
                    <a:pt x="281" y="235"/>
                  </a:cubicBezTo>
                  <a:cubicBezTo>
                    <a:pt x="277" y="245"/>
                    <a:pt x="273" y="256"/>
                    <a:pt x="270" y="267"/>
                  </a:cubicBezTo>
                  <a:cubicBezTo>
                    <a:pt x="269" y="269"/>
                    <a:pt x="268" y="272"/>
                    <a:pt x="267" y="275"/>
                  </a:cubicBezTo>
                  <a:moveTo>
                    <a:pt x="254" y="294"/>
                  </a:moveTo>
                  <a:cubicBezTo>
                    <a:pt x="254" y="294"/>
                    <a:pt x="255" y="294"/>
                    <a:pt x="255" y="293"/>
                  </a:cubicBezTo>
                  <a:cubicBezTo>
                    <a:pt x="259" y="283"/>
                    <a:pt x="262" y="271"/>
                    <a:pt x="265" y="260"/>
                  </a:cubicBezTo>
                  <a:cubicBezTo>
                    <a:pt x="267" y="254"/>
                    <a:pt x="269" y="247"/>
                    <a:pt x="271" y="241"/>
                  </a:cubicBezTo>
                  <a:cubicBezTo>
                    <a:pt x="272" y="238"/>
                    <a:pt x="273" y="235"/>
                    <a:pt x="274" y="231"/>
                  </a:cubicBezTo>
                  <a:cubicBezTo>
                    <a:pt x="275" y="229"/>
                    <a:pt x="275" y="228"/>
                    <a:pt x="275" y="228"/>
                  </a:cubicBezTo>
                  <a:cubicBezTo>
                    <a:pt x="275" y="228"/>
                    <a:pt x="275" y="228"/>
                    <a:pt x="275" y="230"/>
                  </a:cubicBezTo>
                  <a:cubicBezTo>
                    <a:pt x="275" y="251"/>
                    <a:pt x="266" y="271"/>
                    <a:pt x="262" y="291"/>
                  </a:cubicBezTo>
                  <a:cubicBezTo>
                    <a:pt x="262" y="292"/>
                    <a:pt x="262" y="292"/>
                    <a:pt x="262" y="293"/>
                  </a:cubicBezTo>
                  <a:cubicBezTo>
                    <a:pt x="262" y="294"/>
                    <a:pt x="262" y="295"/>
                    <a:pt x="262" y="296"/>
                  </a:cubicBezTo>
                  <a:cubicBezTo>
                    <a:pt x="262" y="297"/>
                    <a:pt x="262" y="297"/>
                    <a:pt x="262" y="297"/>
                  </a:cubicBezTo>
                  <a:cubicBezTo>
                    <a:pt x="259" y="296"/>
                    <a:pt x="256" y="295"/>
                    <a:pt x="254" y="294"/>
                  </a:cubicBezTo>
                  <a:cubicBezTo>
                    <a:pt x="254" y="294"/>
                    <a:pt x="254" y="294"/>
                    <a:pt x="254" y="294"/>
                  </a:cubicBezTo>
                  <a:moveTo>
                    <a:pt x="230" y="276"/>
                  </a:moveTo>
                  <a:cubicBezTo>
                    <a:pt x="230" y="276"/>
                    <a:pt x="231" y="275"/>
                    <a:pt x="231" y="275"/>
                  </a:cubicBezTo>
                  <a:cubicBezTo>
                    <a:pt x="237" y="264"/>
                    <a:pt x="237" y="251"/>
                    <a:pt x="241" y="239"/>
                  </a:cubicBezTo>
                  <a:cubicBezTo>
                    <a:pt x="242" y="234"/>
                    <a:pt x="243" y="229"/>
                    <a:pt x="244" y="224"/>
                  </a:cubicBezTo>
                  <a:cubicBezTo>
                    <a:pt x="244" y="227"/>
                    <a:pt x="244" y="230"/>
                    <a:pt x="244" y="233"/>
                  </a:cubicBezTo>
                  <a:cubicBezTo>
                    <a:pt x="243" y="241"/>
                    <a:pt x="241" y="248"/>
                    <a:pt x="239" y="256"/>
                  </a:cubicBezTo>
                  <a:cubicBezTo>
                    <a:pt x="238" y="264"/>
                    <a:pt x="236" y="272"/>
                    <a:pt x="234" y="280"/>
                  </a:cubicBezTo>
                  <a:cubicBezTo>
                    <a:pt x="233" y="278"/>
                    <a:pt x="231" y="277"/>
                    <a:pt x="230" y="275"/>
                  </a:cubicBezTo>
                  <a:cubicBezTo>
                    <a:pt x="230" y="275"/>
                    <a:pt x="230" y="276"/>
                    <a:pt x="230" y="276"/>
                  </a:cubicBezTo>
                  <a:moveTo>
                    <a:pt x="265" y="256"/>
                  </a:moveTo>
                  <a:cubicBezTo>
                    <a:pt x="265" y="253"/>
                    <a:pt x="266" y="250"/>
                    <a:pt x="266" y="247"/>
                  </a:cubicBezTo>
                  <a:cubicBezTo>
                    <a:pt x="267" y="238"/>
                    <a:pt x="270" y="230"/>
                    <a:pt x="271" y="221"/>
                  </a:cubicBezTo>
                  <a:cubicBezTo>
                    <a:pt x="272" y="223"/>
                    <a:pt x="273" y="224"/>
                    <a:pt x="274" y="226"/>
                  </a:cubicBezTo>
                  <a:cubicBezTo>
                    <a:pt x="271" y="236"/>
                    <a:pt x="268" y="246"/>
                    <a:pt x="265" y="256"/>
                  </a:cubicBezTo>
                  <a:moveTo>
                    <a:pt x="248" y="282"/>
                  </a:moveTo>
                  <a:cubicBezTo>
                    <a:pt x="248" y="281"/>
                    <a:pt x="249" y="281"/>
                    <a:pt x="249" y="280"/>
                  </a:cubicBezTo>
                  <a:cubicBezTo>
                    <a:pt x="250" y="269"/>
                    <a:pt x="255" y="259"/>
                    <a:pt x="258" y="249"/>
                  </a:cubicBezTo>
                  <a:cubicBezTo>
                    <a:pt x="261" y="238"/>
                    <a:pt x="264" y="226"/>
                    <a:pt x="266" y="215"/>
                  </a:cubicBezTo>
                  <a:cubicBezTo>
                    <a:pt x="267" y="216"/>
                    <a:pt x="268" y="217"/>
                    <a:pt x="269" y="219"/>
                  </a:cubicBezTo>
                  <a:cubicBezTo>
                    <a:pt x="265" y="230"/>
                    <a:pt x="262" y="242"/>
                    <a:pt x="259" y="253"/>
                  </a:cubicBezTo>
                  <a:cubicBezTo>
                    <a:pt x="257" y="260"/>
                    <a:pt x="255" y="266"/>
                    <a:pt x="252" y="273"/>
                  </a:cubicBezTo>
                  <a:cubicBezTo>
                    <a:pt x="251" y="275"/>
                    <a:pt x="250" y="278"/>
                    <a:pt x="249" y="281"/>
                  </a:cubicBezTo>
                  <a:cubicBezTo>
                    <a:pt x="249" y="281"/>
                    <a:pt x="249" y="282"/>
                    <a:pt x="248" y="282"/>
                  </a:cubicBezTo>
                  <a:moveTo>
                    <a:pt x="244" y="281"/>
                  </a:moveTo>
                  <a:cubicBezTo>
                    <a:pt x="244" y="281"/>
                    <a:pt x="244" y="280"/>
                    <a:pt x="244" y="280"/>
                  </a:cubicBezTo>
                  <a:cubicBezTo>
                    <a:pt x="250" y="269"/>
                    <a:pt x="253" y="258"/>
                    <a:pt x="256" y="246"/>
                  </a:cubicBezTo>
                  <a:cubicBezTo>
                    <a:pt x="257" y="241"/>
                    <a:pt x="259" y="235"/>
                    <a:pt x="260" y="229"/>
                  </a:cubicBezTo>
                  <a:cubicBezTo>
                    <a:pt x="261" y="225"/>
                    <a:pt x="263" y="222"/>
                    <a:pt x="264" y="218"/>
                  </a:cubicBezTo>
                  <a:cubicBezTo>
                    <a:pt x="265" y="216"/>
                    <a:pt x="265" y="215"/>
                    <a:pt x="265" y="215"/>
                  </a:cubicBezTo>
                  <a:cubicBezTo>
                    <a:pt x="265" y="215"/>
                    <a:pt x="264" y="219"/>
                    <a:pt x="263" y="221"/>
                  </a:cubicBezTo>
                  <a:cubicBezTo>
                    <a:pt x="261" y="233"/>
                    <a:pt x="258" y="246"/>
                    <a:pt x="254" y="258"/>
                  </a:cubicBezTo>
                  <a:cubicBezTo>
                    <a:pt x="250" y="267"/>
                    <a:pt x="246" y="277"/>
                    <a:pt x="247" y="287"/>
                  </a:cubicBezTo>
                  <a:cubicBezTo>
                    <a:pt x="247" y="288"/>
                    <a:pt x="248" y="288"/>
                    <a:pt x="248" y="288"/>
                  </a:cubicBezTo>
                  <a:cubicBezTo>
                    <a:pt x="248" y="288"/>
                    <a:pt x="248" y="288"/>
                    <a:pt x="249" y="287"/>
                  </a:cubicBezTo>
                  <a:cubicBezTo>
                    <a:pt x="251" y="277"/>
                    <a:pt x="257" y="267"/>
                    <a:pt x="260" y="257"/>
                  </a:cubicBezTo>
                  <a:cubicBezTo>
                    <a:pt x="262" y="250"/>
                    <a:pt x="263" y="244"/>
                    <a:pt x="264" y="238"/>
                  </a:cubicBezTo>
                  <a:cubicBezTo>
                    <a:pt x="265" y="235"/>
                    <a:pt x="266" y="232"/>
                    <a:pt x="267" y="228"/>
                  </a:cubicBezTo>
                  <a:cubicBezTo>
                    <a:pt x="267" y="229"/>
                    <a:pt x="267" y="229"/>
                    <a:pt x="267" y="229"/>
                  </a:cubicBezTo>
                  <a:cubicBezTo>
                    <a:pt x="267" y="229"/>
                    <a:pt x="269" y="220"/>
                    <a:pt x="269" y="219"/>
                  </a:cubicBezTo>
                  <a:cubicBezTo>
                    <a:pt x="270" y="220"/>
                    <a:pt x="270" y="220"/>
                    <a:pt x="270" y="220"/>
                  </a:cubicBezTo>
                  <a:cubicBezTo>
                    <a:pt x="270" y="220"/>
                    <a:pt x="270" y="220"/>
                    <a:pt x="270" y="221"/>
                  </a:cubicBezTo>
                  <a:cubicBezTo>
                    <a:pt x="269" y="232"/>
                    <a:pt x="266" y="244"/>
                    <a:pt x="263" y="255"/>
                  </a:cubicBezTo>
                  <a:cubicBezTo>
                    <a:pt x="261" y="268"/>
                    <a:pt x="257" y="280"/>
                    <a:pt x="253" y="293"/>
                  </a:cubicBezTo>
                  <a:cubicBezTo>
                    <a:pt x="254" y="294"/>
                    <a:pt x="254" y="294"/>
                    <a:pt x="254" y="294"/>
                  </a:cubicBezTo>
                  <a:cubicBezTo>
                    <a:pt x="247" y="291"/>
                    <a:pt x="241" y="286"/>
                    <a:pt x="236" y="281"/>
                  </a:cubicBezTo>
                  <a:cubicBezTo>
                    <a:pt x="241" y="273"/>
                    <a:pt x="241" y="264"/>
                    <a:pt x="243" y="255"/>
                  </a:cubicBezTo>
                  <a:cubicBezTo>
                    <a:pt x="245" y="245"/>
                    <a:pt x="249" y="234"/>
                    <a:pt x="252" y="224"/>
                  </a:cubicBezTo>
                  <a:cubicBezTo>
                    <a:pt x="251" y="229"/>
                    <a:pt x="250" y="233"/>
                    <a:pt x="249" y="237"/>
                  </a:cubicBezTo>
                  <a:cubicBezTo>
                    <a:pt x="246" y="251"/>
                    <a:pt x="244" y="266"/>
                    <a:pt x="243" y="280"/>
                  </a:cubicBezTo>
                  <a:cubicBezTo>
                    <a:pt x="243" y="280"/>
                    <a:pt x="243" y="281"/>
                    <a:pt x="244" y="281"/>
                  </a:cubicBezTo>
                  <a:moveTo>
                    <a:pt x="245" y="277"/>
                  </a:moveTo>
                  <a:cubicBezTo>
                    <a:pt x="246" y="273"/>
                    <a:pt x="246" y="265"/>
                    <a:pt x="246" y="261"/>
                  </a:cubicBezTo>
                  <a:cubicBezTo>
                    <a:pt x="247" y="254"/>
                    <a:pt x="248" y="247"/>
                    <a:pt x="250" y="241"/>
                  </a:cubicBezTo>
                  <a:cubicBezTo>
                    <a:pt x="252" y="230"/>
                    <a:pt x="254" y="219"/>
                    <a:pt x="256" y="208"/>
                  </a:cubicBezTo>
                  <a:cubicBezTo>
                    <a:pt x="257" y="207"/>
                    <a:pt x="257" y="206"/>
                    <a:pt x="256" y="206"/>
                  </a:cubicBezTo>
                  <a:cubicBezTo>
                    <a:pt x="256" y="205"/>
                    <a:pt x="256" y="205"/>
                    <a:pt x="257" y="204"/>
                  </a:cubicBezTo>
                  <a:cubicBezTo>
                    <a:pt x="259" y="207"/>
                    <a:pt x="262" y="210"/>
                    <a:pt x="264" y="213"/>
                  </a:cubicBezTo>
                  <a:cubicBezTo>
                    <a:pt x="256" y="234"/>
                    <a:pt x="254" y="257"/>
                    <a:pt x="245" y="277"/>
                  </a:cubicBezTo>
                  <a:moveTo>
                    <a:pt x="236" y="278"/>
                  </a:moveTo>
                  <a:cubicBezTo>
                    <a:pt x="236" y="278"/>
                    <a:pt x="236" y="277"/>
                    <a:pt x="237" y="275"/>
                  </a:cubicBezTo>
                  <a:cubicBezTo>
                    <a:pt x="240" y="262"/>
                    <a:pt x="243" y="247"/>
                    <a:pt x="245" y="233"/>
                  </a:cubicBezTo>
                  <a:cubicBezTo>
                    <a:pt x="246" y="226"/>
                    <a:pt x="246" y="219"/>
                    <a:pt x="247" y="212"/>
                  </a:cubicBezTo>
                  <a:cubicBezTo>
                    <a:pt x="248" y="207"/>
                    <a:pt x="250" y="203"/>
                    <a:pt x="251" y="198"/>
                  </a:cubicBezTo>
                  <a:cubicBezTo>
                    <a:pt x="252" y="199"/>
                    <a:pt x="254" y="201"/>
                    <a:pt x="255" y="203"/>
                  </a:cubicBezTo>
                  <a:cubicBezTo>
                    <a:pt x="253" y="217"/>
                    <a:pt x="248" y="231"/>
                    <a:pt x="244" y="245"/>
                  </a:cubicBezTo>
                  <a:cubicBezTo>
                    <a:pt x="243" y="251"/>
                    <a:pt x="241" y="256"/>
                    <a:pt x="240" y="262"/>
                  </a:cubicBezTo>
                  <a:cubicBezTo>
                    <a:pt x="240" y="265"/>
                    <a:pt x="239" y="267"/>
                    <a:pt x="239" y="270"/>
                  </a:cubicBezTo>
                  <a:cubicBezTo>
                    <a:pt x="238" y="272"/>
                    <a:pt x="237" y="278"/>
                    <a:pt x="236" y="278"/>
                  </a:cubicBezTo>
                  <a:moveTo>
                    <a:pt x="231" y="272"/>
                  </a:moveTo>
                  <a:cubicBezTo>
                    <a:pt x="231" y="272"/>
                    <a:pt x="231" y="270"/>
                    <a:pt x="232" y="269"/>
                  </a:cubicBezTo>
                  <a:cubicBezTo>
                    <a:pt x="232" y="265"/>
                    <a:pt x="233" y="261"/>
                    <a:pt x="234" y="257"/>
                  </a:cubicBezTo>
                  <a:cubicBezTo>
                    <a:pt x="236" y="249"/>
                    <a:pt x="238" y="243"/>
                    <a:pt x="239" y="235"/>
                  </a:cubicBezTo>
                  <a:cubicBezTo>
                    <a:pt x="243" y="221"/>
                    <a:pt x="243" y="206"/>
                    <a:pt x="245" y="191"/>
                  </a:cubicBezTo>
                  <a:cubicBezTo>
                    <a:pt x="246" y="193"/>
                    <a:pt x="248" y="194"/>
                    <a:pt x="249" y="196"/>
                  </a:cubicBezTo>
                  <a:cubicBezTo>
                    <a:pt x="245" y="207"/>
                    <a:pt x="244" y="218"/>
                    <a:pt x="242" y="229"/>
                  </a:cubicBezTo>
                  <a:cubicBezTo>
                    <a:pt x="240" y="236"/>
                    <a:pt x="238" y="242"/>
                    <a:pt x="236" y="249"/>
                  </a:cubicBezTo>
                  <a:cubicBezTo>
                    <a:pt x="235" y="256"/>
                    <a:pt x="234" y="263"/>
                    <a:pt x="232" y="270"/>
                  </a:cubicBezTo>
                  <a:cubicBezTo>
                    <a:pt x="231" y="272"/>
                    <a:pt x="231" y="272"/>
                    <a:pt x="231" y="272"/>
                  </a:cubicBezTo>
                  <a:moveTo>
                    <a:pt x="229" y="275"/>
                  </a:moveTo>
                  <a:cubicBezTo>
                    <a:pt x="227" y="273"/>
                    <a:pt x="225" y="271"/>
                    <a:pt x="224" y="269"/>
                  </a:cubicBezTo>
                  <a:cubicBezTo>
                    <a:pt x="224" y="269"/>
                    <a:pt x="224" y="269"/>
                    <a:pt x="224" y="269"/>
                  </a:cubicBezTo>
                  <a:cubicBezTo>
                    <a:pt x="228" y="256"/>
                    <a:pt x="231" y="244"/>
                    <a:pt x="234" y="231"/>
                  </a:cubicBezTo>
                  <a:cubicBezTo>
                    <a:pt x="237" y="218"/>
                    <a:pt x="242" y="203"/>
                    <a:pt x="244" y="191"/>
                  </a:cubicBezTo>
                  <a:cubicBezTo>
                    <a:pt x="242" y="205"/>
                    <a:pt x="241" y="221"/>
                    <a:pt x="238" y="235"/>
                  </a:cubicBezTo>
                  <a:cubicBezTo>
                    <a:pt x="235" y="248"/>
                    <a:pt x="231" y="261"/>
                    <a:pt x="229" y="275"/>
                  </a:cubicBezTo>
                  <a:cubicBezTo>
                    <a:pt x="229" y="275"/>
                    <a:pt x="229" y="275"/>
                    <a:pt x="229" y="275"/>
                  </a:cubicBezTo>
                  <a:moveTo>
                    <a:pt x="224" y="265"/>
                  </a:moveTo>
                  <a:cubicBezTo>
                    <a:pt x="223" y="265"/>
                    <a:pt x="224" y="261"/>
                    <a:pt x="225" y="260"/>
                  </a:cubicBezTo>
                  <a:cubicBezTo>
                    <a:pt x="227" y="234"/>
                    <a:pt x="237" y="210"/>
                    <a:pt x="239" y="184"/>
                  </a:cubicBezTo>
                  <a:cubicBezTo>
                    <a:pt x="240" y="186"/>
                    <a:pt x="242" y="188"/>
                    <a:pt x="243" y="189"/>
                  </a:cubicBezTo>
                  <a:cubicBezTo>
                    <a:pt x="239" y="202"/>
                    <a:pt x="236" y="215"/>
                    <a:pt x="233" y="228"/>
                  </a:cubicBezTo>
                  <a:cubicBezTo>
                    <a:pt x="232" y="235"/>
                    <a:pt x="230" y="242"/>
                    <a:pt x="228" y="250"/>
                  </a:cubicBezTo>
                  <a:cubicBezTo>
                    <a:pt x="227" y="254"/>
                    <a:pt x="226" y="258"/>
                    <a:pt x="225" y="262"/>
                  </a:cubicBezTo>
                  <a:cubicBezTo>
                    <a:pt x="224" y="264"/>
                    <a:pt x="224" y="265"/>
                    <a:pt x="224" y="265"/>
                  </a:cubicBezTo>
                  <a:moveTo>
                    <a:pt x="222" y="268"/>
                  </a:moveTo>
                  <a:cubicBezTo>
                    <a:pt x="222" y="267"/>
                    <a:pt x="222" y="267"/>
                    <a:pt x="222" y="267"/>
                  </a:cubicBezTo>
                  <a:cubicBezTo>
                    <a:pt x="220" y="264"/>
                    <a:pt x="217" y="262"/>
                    <a:pt x="216" y="259"/>
                  </a:cubicBezTo>
                  <a:cubicBezTo>
                    <a:pt x="221" y="247"/>
                    <a:pt x="224" y="235"/>
                    <a:pt x="227" y="222"/>
                  </a:cubicBezTo>
                  <a:cubicBezTo>
                    <a:pt x="228" y="215"/>
                    <a:pt x="230" y="208"/>
                    <a:pt x="231" y="201"/>
                  </a:cubicBezTo>
                  <a:cubicBezTo>
                    <a:pt x="233" y="196"/>
                    <a:pt x="237" y="189"/>
                    <a:pt x="237" y="183"/>
                  </a:cubicBezTo>
                  <a:cubicBezTo>
                    <a:pt x="238" y="183"/>
                    <a:pt x="238" y="183"/>
                    <a:pt x="238" y="183"/>
                  </a:cubicBezTo>
                  <a:cubicBezTo>
                    <a:pt x="237" y="212"/>
                    <a:pt x="224" y="239"/>
                    <a:pt x="222" y="268"/>
                  </a:cubicBezTo>
                  <a:moveTo>
                    <a:pt x="193" y="226"/>
                  </a:moveTo>
                  <a:cubicBezTo>
                    <a:pt x="194" y="226"/>
                    <a:pt x="194" y="226"/>
                    <a:pt x="194" y="226"/>
                  </a:cubicBezTo>
                  <a:cubicBezTo>
                    <a:pt x="194" y="225"/>
                    <a:pt x="195" y="224"/>
                    <a:pt x="195" y="223"/>
                  </a:cubicBezTo>
                  <a:cubicBezTo>
                    <a:pt x="195" y="223"/>
                    <a:pt x="196" y="222"/>
                    <a:pt x="196" y="221"/>
                  </a:cubicBezTo>
                  <a:cubicBezTo>
                    <a:pt x="199" y="211"/>
                    <a:pt x="201" y="200"/>
                    <a:pt x="205" y="190"/>
                  </a:cubicBezTo>
                  <a:cubicBezTo>
                    <a:pt x="207" y="186"/>
                    <a:pt x="209" y="181"/>
                    <a:pt x="210" y="177"/>
                  </a:cubicBezTo>
                  <a:cubicBezTo>
                    <a:pt x="209" y="184"/>
                    <a:pt x="209" y="190"/>
                    <a:pt x="207" y="197"/>
                  </a:cubicBezTo>
                  <a:cubicBezTo>
                    <a:pt x="203" y="209"/>
                    <a:pt x="204" y="222"/>
                    <a:pt x="198" y="234"/>
                  </a:cubicBezTo>
                  <a:cubicBezTo>
                    <a:pt x="198" y="234"/>
                    <a:pt x="198" y="234"/>
                    <a:pt x="198" y="234"/>
                  </a:cubicBezTo>
                  <a:cubicBezTo>
                    <a:pt x="197" y="232"/>
                    <a:pt x="195" y="229"/>
                    <a:pt x="193" y="226"/>
                  </a:cubicBezTo>
                  <a:cubicBezTo>
                    <a:pt x="193" y="226"/>
                    <a:pt x="193" y="226"/>
                    <a:pt x="193" y="226"/>
                  </a:cubicBezTo>
                  <a:moveTo>
                    <a:pt x="218" y="249"/>
                  </a:moveTo>
                  <a:cubicBezTo>
                    <a:pt x="221" y="237"/>
                    <a:pt x="221" y="226"/>
                    <a:pt x="225" y="214"/>
                  </a:cubicBezTo>
                  <a:cubicBezTo>
                    <a:pt x="227" y="208"/>
                    <a:pt x="227" y="200"/>
                    <a:pt x="228" y="193"/>
                  </a:cubicBezTo>
                  <a:cubicBezTo>
                    <a:pt x="228" y="187"/>
                    <a:pt x="230" y="181"/>
                    <a:pt x="230" y="176"/>
                  </a:cubicBezTo>
                  <a:cubicBezTo>
                    <a:pt x="232" y="178"/>
                    <a:pt x="234" y="180"/>
                    <a:pt x="236" y="182"/>
                  </a:cubicBezTo>
                  <a:cubicBezTo>
                    <a:pt x="232" y="193"/>
                    <a:pt x="229" y="204"/>
                    <a:pt x="227" y="216"/>
                  </a:cubicBezTo>
                  <a:cubicBezTo>
                    <a:pt x="225" y="223"/>
                    <a:pt x="224" y="230"/>
                    <a:pt x="222" y="237"/>
                  </a:cubicBezTo>
                  <a:cubicBezTo>
                    <a:pt x="221" y="241"/>
                    <a:pt x="220" y="245"/>
                    <a:pt x="218" y="249"/>
                  </a:cubicBezTo>
                  <a:moveTo>
                    <a:pt x="214" y="258"/>
                  </a:moveTo>
                  <a:cubicBezTo>
                    <a:pt x="212" y="254"/>
                    <a:pt x="209" y="250"/>
                    <a:pt x="206" y="246"/>
                  </a:cubicBezTo>
                  <a:cubicBezTo>
                    <a:pt x="207" y="243"/>
                    <a:pt x="208" y="240"/>
                    <a:pt x="208" y="237"/>
                  </a:cubicBezTo>
                  <a:cubicBezTo>
                    <a:pt x="211" y="228"/>
                    <a:pt x="215" y="219"/>
                    <a:pt x="218" y="210"/>
                  </a:cubicBezTo>
                  <a:cubicBezTo>
                    <a:pt x="220" y="205"/>
                    <a:pt x="222" y="199"/>
                    <a:pt x="223" y="193"/>
                  </a:cubicBezTo>
                  <a:cubicBezTo>
                    <a:pt x="224" y="189"/>
                    <a:pt x="226" y="185"/>
                    <a:pt x="227" y="181"/>
                  </a:cubicBezTo>
                  <a:cubicBezTo>
                    <a:pt x="228" y="179"/>
                    <a:pt x="228" y="177"/>
                    <a:pt x="229" y="176"/>
                  </a:cubicBezTo>
                  <a:cubicBezTo>
                    <a:pt x="229" y="177"/>
                    <a:pt x="229" y="179"/>
                    <a:pt x="228" y="181"/>
                  </a:cubicBezTo>
                  <a:cubicBezTo>
                    <a:pt x="226" y="193"/>
                    <a:pt x="226" y="205"/>
                    <a:pt x="222" y="217"/>
                  </a:cubicBezTo>
                  <a:cubicBezTo>
                    <a:pt x="219" y="230"/>
                    <a:pt x="219" y="245"/>
                    <a:pt x="214" y="258"/>
                  </a:cubicBezTo>
                  <a:moveTo>
                    <a:pt x="163" y="183"/>
                  </a:moveTo>
                  <a:cubicBezTo>
                    <a:pt x="163" y="183"/>
                    <a:pt x="163" y="183"/>
                    <a:pt x="163" y="183"/>
                  </a:cubicBezTo>
                  <a:cubicBezTo>
                    <a:pt x="165" y="180"/>
                    <a:pt x="169" y="174"/>
                    <a:pt x="169" y="172"/>
                  </a:cubicBezTo>
                  <a:cubicBezTo>
                    <a:pt x="168" y="178"/>
                    <a:pt x="167" y="183"/>
                    <a:pt x="166" y="188"/>
                  </a:cubicBezTo>
                  <a:cubicBezTo>
                    <a:pt x="163" y="185"/>
                    <a:pt x="161" y="182"/>
                    <a:pt x="159" y="179"/>
                  </a:cubicBezTo>
                  <a:cubicBezTo>
                    <a:pt x="159" y="179"/>
                    <a:pt x="159" y="179"/>
                    <a:pt x="159" y="179"/>
                  </a:cubicBezTo>
                  <a:cubicBezTo>
                    <a:pt x="162" y="176"/>
                    <a:pt x="161" y="177"/>
                    <a:pt x="163" y="174"/>
                  </a:cubicBezTo>
                  <a:cubicBezTo>
                    <a:pt x="162" y="176"/>
                    <a:pt x="162" y="181"/>
                    <a:pt x="162" y="182"/>
                  </a:cubicBezTo>
                  <a:cubicBezTo>
                    <a:pt x="162" y="183"/>
                    <a:pt x="162" y="183"/>
                    <a:pt x="163" y="183"/>
                  </a:cubicBezTo>
                  <a:moveTo>
                    <a:pt x="199" y="235"/>
                  </a:moveTo>
                  <a:cubicBezTo>
                    <a:pt x="199" y="235"/>
                    <a:pt x="200" y="235"/>
                    <a:pt x="200" y="234"/>
                  </a:cubicBezTo>
                  <a:cubicBezTo>
                    <a:pt x="205" y="223"/>
                    <a:pt x="206" y="211"/>
                    <a:pt x="210" y="200"/>
                  </a:cubicBezTo>
                  <a:cubicBezTo>
                    <a:pt x="212" y="195"/>
                    <a:pt x="214" y="190"/>
                    <a:pt x="215" y="185"/>
                  </a:cubicBezTo>
                  <a:cubicBezTo>
                    <a:pt x="216" y="181"/>
                    <a:pt x="221" y="172"/>
                    <a:pt x="221" y="169"/>
                  </a:cubicBezTo>
                  <a:cubicBezTo>
                    <a:pt x="220" y="182"/>
                    <a:pt x="217" y="194"/>
                    <a:pt x="214" y="207"/>
                  </a:cubicBezTo>
                  <a:cubicBezTo>
                    <a:pt x="213" y="214"/>
                    <a:pt x="211" y="220"/>
                    <a:pt x="210" y="226"/>
                  </a:cubicBezTo>
                  <a:cubicBezTo>
                    <a:pt x="209" y="230"/>
                    <a:pt x="208" y="233"/>
                    <a:pt x="207" y="236"/>
                  </a:cubicBezTo>
                  <a:cubicBezTo>
                    <a:pt x="207" y="238"/>
                    <a:pt x="206" y="240"/>
                    <a:pt x="206" y="241"/>
                  </a:cubicBezTo>
                  <a:cubicBezTo>
                    <a:pt x="205" y="242"/>
                    <a:pt x="205" y="242"/>
                    <a:pt x="205" y="242"/>
                  </a:cubicBezTo>
                  <a:cubicBezTo>
                    <a:pt x="205" y="243"/>
                    <a:pt x="205" y="243"/>
                    <a:pt x="205" y="243"/>
                  </a:cubicBezTo>
                  <a:cubicBezTo>
                    <a:pt x="203" y="241"/>
                    <a:pt x="202" y="239"/>
                    <a:pt x="200" y="236"/>
                  </a:cubicBezTo>
                  <a:cubicBezTo>
                    <a:pt x="200" y="236"/>
                    <a:pt x="199" y="235"/>
                    <a:pt x="199" y="234"/>
                  </a:cubicBezTo>
                  <a:cubicBezTo>
                    <a:pt x="199" y="235"/>
                    <a:pt x="199" y="235"/>
                    <a:pt x="199" y="235"/>
                  </a:cubicBezTo>
                  <a:moveTo>
                    <a:pt x="211" y="226"/>
                  </a:moveTo>
                  <a:cubicBezTo>
                    <a:pt x="216" y="206"/>
                    <a:pt x="221" y="187"/>
                    <a:pt x="222" y="167"/>
                  </a:cubicBezTo>
                  <a:cubicBezTo>
                    <a:pt x="224" y="170"/>
                    <a:pt x="227" y="172"/>
                    <a:pt x="229" y="174"/>
                  </a:cubicBezTo>
                  <a:cubicBezTo>
                    <a:pt x="224" y="185"/>
                    <a:pt x="221" y="196"/>
                    <a:pt x="218" y="207"/>
                  </a:cubicBezTo>
                  <a:cubicBezTo>
                    <a:pt x="216" y="213"/>
                    <a:pt x="214" y="220"/>
                    <a:pt x="211" y="226"/>
                  </a:cubicBezTo>
                  <a:moveTo>
                    <a:pt x="187" y="218"/>
                  </a:moveTo>
                  <a:cubicBezTo>
                    <a:pt x="188" y="218"/>
                    <a:pt x="188" y="218"/>
                    <a:pt x="188" y="218"/>
                  </a:cubicBezTo>
                  <a:cubicBezTo>
                    <a:pt x="191" y="208"/>
                    <a:pt x="195" y="198"/>
                    <a:pt x="198" y="187"/>
                  </a:cubicBezTo>
                  <a:cubicBezTo>
                    <a:pt x="199" y="182"/>
                    <a:pt x="201" y="176"/>
                    <a:pt x="203" y="171"/>
                  </a:cubicBezTo>
                  <a:cubicBezTo>
                    <a:pt x="203" y="168"/>
                    <a:pt x="204" y="166"/>
                    <a:pt x="204" y="164"/>
                  </a:cubicBezTo>
                  <a:cubicBezTo>
                    <a:pt x="203" y="173"/>
                    <a:pt x="200" y="182"/>
                    <a:pt x="199" y="191"/>
                  </a:cubicBezTo>
                  <a:cubicBezTo>
                    <a:pt x="196" y="202"/>
                    <a:pt x="196" y="214"/>
                    <a:pt x="193" y="226"/>
                  </a:cubicBezTo>
                  <a:cubicBezTo>
                    <a:pt x="193" y="226"/>
                    <a:pt x="193" y="226"/>
                    <a:pt x="193" y="226"/>
                  </a:cubicBezTo>
                  <a:cubicBezTo>
                    <a:pt x="191" y="223"/>
                    <a:pt x="189" y="220"/>
                    <a:pt x="187" y="218"/>
                  </a:cubicBezTo>
                  <a:cubicBezTo>
                    <a:pt x="187" y="218"/>
                    <a:pt x="187" y="218"/>
                    <a:pt x="187" y="218"/>
                  </a:cubicBezTo>
                  <a:moveTo>
                    <a:pt x="171" y="196"/>
                  </a:moveTo>
                  <a:cubicBezTo>
                    <a:pt x="170" y="194"/>
                    <a:pt x="168" y="192"/>
                    <a:pt x="167" y="189"/>
                  </a:cubicBezTo>
                  <a:cubicBezTo>
                    <a:pt x="167" y="189"/>
                    <a:pt x="167" y="189"/>
                    <a:pt x="167" y="189"/>
                  </a:cubicBezTo>
                  <a:cubicBezTo>
                    <a:pt x="169" y="185"/>
                    <a:pt x="171" y="180"/>
                    <a:pt x="173" y="175"/>
                  </a:cubicBezTo>
                  <a:cubicBezTo>
                    <a:pt x="174" y="172"/>
                    <a:pt x="175" y="169"/>
                    <a:pt x="176" y="166"/>
                  </a:cubicBezTo>
                  <a:cubicBezTo>
                    <a:pt x="176" y="164"/>
                    <a:pt x="177" y="164"/>
                    <a:pt x="177" y="164"/>
                  </a:cubicBezTo>
                  <a:cubicBezTo>
                    <a:pt x="177" y="164"/>
                    <a:pt x="177" y="164"/>
                    <a:pt x="177" y="166"/>
                  </a:cubicBezTo>
                  <a:cubicBezTo>
                    <a:pt x="177" y="173"/>
                    <a:pt x="175" y="180"/>
                    <a:pt x="174" y="186"/>
                  </a:cubicBezTo>
                  <a:cubicBezTo>
                    <a:pt x="174" y="187"/>
                    <a:pt x="174" y="187"/>
                    <a:pt x="174" y="188"/>
                  </a:cubicBezTo>
                  <a:cubicBezTo>
                    <a:pt x="173" y="188"/>
                    <a:pt x="173" y="189"/>
                    <a:pt x="173" y="189"/>
                  </a:cubicBezTo>
                  <a:cubicBezTo>
                    <a:pt x="171" y="192"/>
                    <a:pt x="171" y="194"/>
                    <a:pt x="172" y="194"/>
                  </a:cubicBezTo>
                  <a:cubicBezTo>
                    <a:pt x="172" y="195"/>
                    <a:pt x="171" y="195"/>
                    <a:pt x="171" y="196"/>
                  </a:cubicBezTo>
                  <a:moveTo>
                    <a:pt x="158" y="178"/>
                  </a:moveTo>
                  <a:cubicBezTo>
                    <a:pt x="157" y="176"/>
                    <a:pt x="155" y="175"/>
                    <a:pt x="154" y="173"/>
                  </a:cubicBezTo>
                  <a:cubicBezTo>
                    <a:pt x="162" y="171"/>
                    <a:pt x="169" y="167"/>
                    <a:pt x="176" y="162"/>
                  </a:cubicBezTo>
                  <a:cubicBezTo>
                    <a:pt x="173" y="168"/>
                    <a:pt x="172" y="174"/>
                    <a:pt x="169" y="180"/>
                  </a:cubicBezTo>
                  <a:cubicBezTo>
                    <a:pt x="169" y="182"/>
                    <a:pt x="168" y="186"/>
                    <a:pt x="168" y="186"/>
                  </a:cubicBezTo>
                  <a:cubicBezTo>
                    <a:pt x="168" y="186"/>
                    <a:pt x="168" y="185"/>
                    <a:pt x="168" y="182"/>
                  </a:cubicBezTo>
                  <a:cubicBezTo>
                    <a:pt x="169" y="178"/>
                    <a:pt x="170" y="173"/>
                    <a:pt x="171" y="169"/>
                  </a:cubicBezTo>
                  <a:cubicBezTo>
                    <a:pt x="171" y="169"/>
                    <a:pt x="171" y="168"/>
                    <a:pt x="171" y="168"/>
                  </a:cubicBezTo>
                  <a:cubicBezTo>
                    <a:pt x="170" y="168"/>
                    <a:pt x="170" y="168"/>
                    <a:pt x="170" y="169"/>
                  </a:cubicBezTo>
                  <a:cubicBezTo>
                    <a:pt x="168" y="172"/>
                    <a:pt x="166" y="176"/>
                    <a:pt x="164" y="179"/>
                  </a:cubicBezTo>
                  <a:cubicBezTo>
                    <a:pt x="164" y="178"/>
                    <a:pt x="164" y="174"/>
                    <a:pt x="164" y="172"/>
                  </a:cubicBezTo>
                  <a:cubicBezTo>
                    <a:pt x="164" y="171"/>
                    <a:pt x="164" y="171"/>
                    <a:pt x="163" y="171"/>
                  </a:cubicBezTo>
                  <a:cubicBezTo>
                    <a:pt x="163" y="171"/>
                    <a:pt x="163" y="171"/>
                    <a:pt x="163" y="171"/>
                  </a:cubicBezTo>
                  <a:cubicBezTo>
                    <a:pt x="162" y="173"/>
                    <a:pt x="161" y="176"/>
                    <a:pt x="160" y="176"/>
                  </a:cubicBezTo>
                  <a:cubicBezTo>
                    <a:pt x="159" y="176"/>
                    <a:pt x="159" y="176"/>
                    <a:pt x="158" y="173"/>
                  </a:cubicBezTo>
                  <a:cubicBezTo>
                    <a:pt x="158" y="173"/>
                    <a:pt x="158" y="173"/>
                    <a:pt x="158" y="173"/>
                  </a:cubicBezTo>
                  <a:cubicBezTo>
                    <a:pt x="157" y="173"/>
                    <a:pt x="157" y="173"/>
                    <a:pt x="157" y="173"/>
                  </a:cubicBezTo>
                  <a:cubicBezTo>
                    <a:pt x="157" y="175"/>
                    <a:pt x="158" y="177"/>
                    <a:pt x="158" y="178"/>
                  </a:cubicBezTo>
                  <a:moveTo>
                    <a:pt x="206" y="210"/>
                  </a:moveTo>
                  <a:cubicBezTo>
                    <a:pt x="206" y="205"/>
                    <a:pt x="207" y="200"/>
                    <a:pt x="209" y="195"/>
                  </a:cubicBezTo>
                  <a:cubicBezTo>
                    <a:pt x="212" y="184"/>
                    <a:pt x="212" y="172"/>
                    <a:pt x="215" y="160"/>
                  </a:cubicBezTo>
                  <a:cubicBezTo>
                    <a:pt x="217" y="162"/>
                    <a:pt x="219" y="164"/>
                    <a:pt x="221" y="166"/>
                  </a:cubicBezTo>
                  <a:cubicBezTo>
                    <a:pt x="215" y="177"/>
                    <a:pt x="213" y="190"/>
                    <a:pt x="208" y="202"/>
                  </a:cubicBezTo>
                  <a:cubicBezTo>
                    <a:pt x="207" y="205"/>
                    <a:pt x="206" y="207"/>
                    <a:pt x="206" y="210"/>
                  </a:cubicBezTo>
                  <a:moveTo>
                    <a:pt x="184" y="163"/>
                  </a:moveTo>
                  <a:cubicBezTo>
                    <a:pt x="184" y="163"/>
                    <a:pt x="184" y="161"/>
                    <a:pt x="185" y="160"/>
                  </a:cubicBezTo>
                  <a:cubicBezTo>
                    <a:pt x="185" y="158"/>
                    <a:pt x="186" y="156"/>
                    <a:pt x="186" y="156"/>
                  </a:cubicBezTo>
                  <a:cubicBezTo>
                    <a:pt x="186" y="156"/>
                    <a:pt x="186" y="157"/>
                    <a:pt x="186" y="157"/>
                  </a:cubicBezTo>
                  <a:cubicBezTo>
                    <a:pt x="185" y="161"/>
                    <a:pt x="184" y="164"/>
                    <a:pt x="183" y="168"/>
                  </a:cubicBezTo>
                  <a:cubicBezTo>
                    <a:pt x="178" y="179"/>
                    <a:pt x="178" y="191"/>
                    <a:pt x="177" y="203"/>
                  </a:cubicBezTo>
                  <a:cubicBezTo>
                    <a:pt x="176" y="203"/>
                    <a:pt x="177" y="203"/>
                    <a:pt x="177" y="203"/>
                  </a:cubicBezTo>
                  <a:cubicBezTo>
                    <a:pt x="177" y="203"/>
                    <a:pt x="178" y="203"/>
                    <a:pt x="178" y="203"/>
                  </a:cubicBezTo>
                  <a:cubicBezTo>
                    <a:pt x="183" y="194"/>
                    <a:pt x="183" y="184"/>
                    <a:pt x="186" y="175"/>
                  </a:cubicBezTo>
                  <a:cubicBezTo>
                    <a:pt x="188" y="169"/>
                    <a:pt x="190" y="163"/>
                    <a:pt x="191" y="157"/>
                  </a:cubicBezTo>
                  <a:cubicBezTo>
                    <a:pt x="191" y="158"/>
                    <a:pt x="191" y="158"/>
                    <a:pt x="191" y="158"/>
                  </a:cubicBezTo>
                  <a:cubicBezTo>
                    <a:pt x="190" y="164"/>
                    <a:pt x="189" y="170"/>
                    <a:pt x="187" y="176"/>
                  </a:cubicBezTo>
                  <a:cubicBezTo>
                    <a:pt x="184" y="187"/>
                    <a:pt x="184" y="199"/>
                    <a:pt x="181" y="210"/>
                  </a:cubicBezTo>
                  <a:cubicBezTo>
                    <a:pt x="181" y="210"/>
                    <a:pt x="181" y="210"/>
                    <a:pt x="181" y="210"/>
                  </a:cubicBezTo>
                  <a:cubicBezTo>
                    <a:pt x="178" y="206"/>
                    <a:pt x="175" y="201"/>
                    <a:pt x="172" y="197"/>
                  </a:cubicBezTo>
                  <a:cubicBezTo>
                    <a:pt x="172" y="197"/>
                    <a:pt x="172" y="197"/>
                    <a:pt x="172" y="197"/>
                  </a:cubicBezTo>
                  <a:cubicBezTo>
                    <a:pt x="173" y="194"/>
                    <a:pt x="174" y="190"/>
                    <a:pt x="175" y="187"/>
                  </a:cubicBezTo>
                  <a:cubicBezTo>
                    <a:pt x="176" y="185"/>
                    <a:pt x="177" y="183"/>
                    <a:pt x="177" y="181"/>
                  </a:cubicBezTo>
                  <a:cubicBezTo>
                    <a:pt x="179" y="175"/>
                    <a:pt x="182" y="169"/>
                    <a:pt x="184" y="163"/>
                  </a:cubicBezTo>
                  <a:cubicBezTo>
                    <a:pt x="184" y="163"/>
                    <a:pt x="184" y="163"/>
                    <a:pt x="184" y="163"/>
                  </a:cubicBezTo>
                  <a:moveTo>
                    <a:pt x="182" y="210"/>
                  </a:moveTo>
                  <a:cubicBezTo>
                    <a:pt x="182" y="210"/>
                    <a:pt x="183" y="210"/>
                    <a:pt x="183" y="210"/>
                  </a:cubicBezTo>
                  <a:cubicBezTo>
                    <a:pt x="191" y="190"/>
                    <a:pt x="194" y="169"/>
                    <a:pt x="200" y="149"/>
                  </a:cubicBezTo>
                  <a:cubicBezTo>
                    <a:pt x="199" y="153"/>
                    <a:pt x="199" y="159"/>
                    <a:pt x="198" y="163"/>
                  </a:cubicBezTo>
                  <a:cubicBezTo>
                    <a:pt x="197" y="169"/>
                    <a:pt x="195" y="175"/>
                    <a:pt x="193" y="181"/>
                  </a:cubicBezTo>
                  <a:cubicBezTo>
                    <a:pt x="190" y="193"/>
                    <a:pt x="189" y="205"/>
                    <a:pt x="187" y="217"/>
                  </a:cubicBezTo>
                  <a:cubicBezTo>
                    <a:pt x="187" y="217"/>
                    <a:pt x="187" y="217"/>
                    <a:pt x="187" y="217"/>
                  </a:cubicBezTo>
                  <a:cubicBezTo>
                    <a:pt x="185" y="215"/>
                    <a:pt x="183" y="213"/>
                    <a:pt x="182" y="210"/>
                  </a:cubicBezTo>
                  <a:cubicBezTo>
                    <a:pt x="182" y="210"/>
                    <a:pt x="182" y="210"/>
                    <a:pt x="182" y="210"/>
                  </a:cubicBezTo>
                  <a:moveTo>
                    <a:pt x="190" y="207"/>
                  </a:moveTo>
                  <a:cubicBezTo>
                    <a:pt x="192" y="196"/>
                    <a:pt x="194" y="186"/>
                    <a:pt x="196" y="175"/>
                  </a:cubicBezTo>
                  <a:cubicBezTo>
                    <a:pt x="199" y="166"/>
                    <a:pt x="201" y="156"/>
                    <a:pt x="201" y="146"/>
                  </a:cubicBezTo>
                  <a:cubicBezTo>
                    <a:pt x="205" y="150"/>
                    <a:pt x="209" y="155"/>
                    <a:pt x="213" y="159"/>
                  </a:cubicBezTo>
                  <a:cubicBezTo>
                    <a:pt x="210" y="168"/>
                    <a:pt x="209" y="178"/>
                    <a:pt x="205" y="187"/>
                  </a:cubicBezTo>
                  <a:cubicBezTo>
                    <a:pt x="202" y="195"/>
                    <a:pt x="199" y="204"/>
                    <a:pt x="197" y="213"/>
                  </a:cubicBezTo>
                  <a:cubicBezTo>
                    <a:pt x="197" y="212"/>
                    <a:pt x="197" y="211"/>
                    <a:pt x="197" y="210"/>
                  </a:cubicBezTo>
                  <a:cubicBezTo>
                    <a:pt x="198" y="204"/>
                    <a:pt x="199" y="198"/>
                    <a:pt x="200" y="191"/>
                  </a:cubicBezTo>
                  <a:cubicBezTo>
                    <a:pt x="202" y="179"/>
                    <a:pt x="206" y="167"/>
                    <a:pt x="207" y="154"/>
                  </a:cubicBezTo>
                  <a:cubicBezTo>
                    <a:pt x="207" y="153"/>
                    <a:pt x="207" y="153"/>
                    <a:pt x="207" y="153"/>
                  </a:cubicBezTo>
                  <a:cubicBezTo>
                    <a:pt x="206" y="153"/>
                    <a:pt x="206" y="153"/>
                    <a:pt x="206" y="154"/>
                  </a:cubicBezTo>
                  <a:cubicBezTo>
                    <a:pt x="203" y="165"/>
                    <a:pt x="200" y="176"/>
                    <a:pt x="196" y="187"/>
                  </a:cubicBezTo>
                  <a:cubicBezTo>
                    <a:pt x="194" y="194"/>
                    <a:pt x="192" y="200"/>
                    <a:pt x="190" y="207"/>
                  </a:cubicBezTo>
                  <a:moveTo>
                    <a:pt x="177" y="178"/>
                  </a:moveTo>
                  <a:cubicBezTo>
                    <a:pt x="178" y="172"/>
                    <a:pt x="178" y="166"/>
                    <a:pt x="178" y="161"/>
                  </a:cubicBezTo>
                  <a:cubicBezTo>
                    <a:pt x="178" y="161"/>
                    <a:pt x="178" y="161"/>
                    <a:pt x="178" y="161"/>
                  </a:cubicBezTo>
                  <a:cubicBezTo>
                    <a:pt x="185" y="155"/>
                    <a:pt x="190" y="148"/>
                    <a:pt x="193" y="140"/>
                  </a:cubicBezTo>
                  <a:cubicBezTo>
                    <a:pt x="196" y="142"/>
                    <a:pt x="198" y="144"/>
                    <a:pt x="200" y="145"/>
                  </a:cubicBezTo>
                  <a:cubicBezTo>
                    <a:pt x="199" y="146"/>
                    <a:pt x="199" y="146"/>
                    <a:pt x="199" y="146"/>
                  </a:cubicBezTo>
                  <a:cubicBezTo>
                    <a:pt x="196" y="156"/>
                    <a:pt x="194" y="166"/>
                    <a:pt x="192" y="176"/>
                  </a:cubicBezTo>
                  <a:cubicBezTo>
                    <a:pt x="189" y="186"/>
                    <a:pt x="185" y="198"/>
                    <a:pt x="183" y="207"/>
                  </a:cubicBezTo>
                  <a:cubicBezTo>
                    <a:pt x="186" y="197"/>
                    <a:pt x="186" y="186"/>
                    <a:pt x="188" y="176"/>
                  </a:cubicBezTo>
                  <a:cubicBezTo>
                    <a:pt x="191" y="165"/>
                    <a:pt x="194" y="154"/>
                    <a:pt x="195" y="142"/>
                  </a:cubicBezTo>
                  <a:cubicBezTo>
                    <a:pt x="195" y="142"/>
                    <a:pt x="194" y="142"/>
                    <a:pt x="194" y="142"/>
                  </a:cubicBezTo>
                  <a:cubicBezTo>
                    <a:pt x="194" y="142"/>
                    <a:pt x="193" y="142"/>
                    <a:pt x="193" y="142"/>
                  </a:cubicBezTo>
                  <a:cubicBezTo>
                    <a:pt x="193" y="143"/>
                    <a:pt x="193" y="144"/>
                    <a:pt x="192" y="146"/>
                  </a:cubicBezTo>
                  <a:cubicBezTo>
                    <a:pt x="192" y="146"/>
                    <a:pt x="192" y="146"/>
                    <a:pt x="192" y="146"/>
                  </a:cubicBezTo>
                  <a:cubicBezTo>
                    <a:pt x="191" y="155"/>
                    <a:pt x="188" y="163"/>
                    <a:pt x="186" y="171"/>
                  </a:cubicBezTo>
                  <a:cubicBezTo>
                    <a:pt x="183" y="180"/>
                    <a:pt x="182" y="189"/>
                    <a:pt x="179" y="198"/>
                  </a:cubicBezTo>
                  <a:cubicBezTo>
                    <a:pt x="178" y="200"/>
                    <a:pt x="178" y="200"/>
                    <a:pt x="178" y="200"/>
                  </a:cubicBezTo>
                  <a:cubicBezTo>
                    <a:pt x="178" y="200"/>
                    <a:pt x="179" y="194"/>
                    <a:pt x="179" y="193"/>
                  </a:cubicBezTo>
                  <a:cubicBezTo>
                    <a:pt x="180" y="187"/>
                    <a:pt x="180" y="181"/>
                    <a:pt x="181" y="175"/>
                  </a:cubicBezTo>
                  <a:cubicBezTo>
                    <a:pt x="183" y="168"/>
                    <a:pt x="188" y="161"/>
                    <a:pt x="187" y="153"/>
                  </a:cubicBezTo>
                  <a:cubicBezTo>
                    <a:pt x="187" y="153"/>
                    <a:pt x="187" y="152"/>
                    <a:pt x="187" y="152"/>
                  </a:cubicBezTo>
                  <a:cubicBezTo>
                    <a:pt x="186" y="152"/>
                    <a:pt x="186" y="152"/>
                    <a:pt x="186" y="153"/>
                  </a:cubicBezTo>
                  <a:cubicBezTo>
                    <a:pt x="183" y="161"/>
                    <a:pt x="180" y="170"/>
                    <a:pt x="177" y="178"/>
                  </a:cubicBezTo>
                  <a:moveTo>
                    <a:pt x="151" y="168"/>
                  </a:moveTo>
                  <a:cubicBezTo>
                    <a:pt x="149" y="166"/>
                    <a:pt x="148" y="164"/>
                    <a:pt x="146" y="163"/>
                  </a:cubicBezTo>
                  <a:cubicBezTo>
                    <a:pt x="164" y="161"/>
                    <a:pt x="176" y="146"/>
                    <a:pt x="184" y="131"/>
                  </a:cubicBezTo>
                  <a:cubicBezTo>
                    <a:pt x="185" y="132"/>
                    <a:pt x="187" y="134"/>
                    <a:pt x="189" y="136"/>
                  </a:cubicBezTo>
                  <a:cubicBezTo>
                    <a:pt x="183" y="152"/>
                    <a:pt x="167" y="165"/>
                    <a:pt x="151" y="168"/>
                  </a:cubicBezTo>
                  <a:moveTo>
                    <a:pt x="164" y="149"/>
                  </a:moveTo>
                  <a:cubicBezTo>
                    <a:pt x="169" y="141"/>
                    <a:pt x="172" y="132"/>
                    <a:pt x="175" y="123"/>
                  </a:cubicBezTo>
                  <a:cubicBezTo>
                    <a:pt x="175" y="123"/>
                    <a:pt x="176" y="124"/>
                    <a:pt x="177" y="125"/>
                  </a:cubicBezTo>
                  <a:cubicBezTo>
                    <a:pt x="178" y="126"/>
                    <a:pt x="178" y="126"/>
                    <a:pt x="179" y="127"/>
                  </a:cubicBezTo>
                  <a:cubicBezTo>
                    <a:pt x="175" y="135"/>
                    <a:pt x="170" y="143"/>
                    <a:pt x="164" y="149"/>
                  </a:cubicBezTo>
                  <a:moveTo>
                    <a:pt x="162" y="149"/>
                  </a:moveTo>
                  <a:cubicBezTo>
                    <a:pt x="162" y="149"/>
                    <a:pt x="162" y="148"/>
                    <a:pt x="163" y="144"/>
                  </a:cubicBezTo>
                  <a:cubicBezTo>
                    <a:pt x="164" y="140"/>
                    <a:pt x="167" y="137"/>
                    <a:pt x="168" y="133"/>
                  </a:cubicBezTo>
                  <a:cubicBezTo>
                    <a:pt x="169" y="128"/>
                    <a:pt x="169" y="123"/>
                    <a:pt x="170" y="119"/>
                  </a:cubicBezTo>
                  <a:cubicBezTo>
                    <a:pt x="171" y="120"/>
                    <a:pt x="172" y="121"/>
                    <a:pt x="173" y="122"/>
                  </a:cubicBezTo>
                  <a:cubicBezTo>
                    <a:pt x="173" y="122"/>
                    <a:pt x="173" y="122"/>
                    <a:pt x="173" y="122"/>
                  </a:cubicBezTo>
                  <a:cubicBezTo>
                    <a:pt x="172" y="128"/>
                    <a:pt x="170" y="133"/>
                    <a:pt x="168" y="139"/>
                  </a:cubicBezTo>
                  <a:cubicBezTo>
                    <a:pt x="167" y="141"/>
                    <a:pt x="163" y="149"/>
                    <a:pt x="162" y="149"/>
                  </a:cubicBezTo>
                  <a:moveTo>
                    <a:pt x="153" y="156"/>
                  </a:moveTo>
                  <a:cubicBezTo>
                    <a:pt x="159" y="145"/>
                    <a:pt x="163" y="133"/>
                    <a:pt x="168" y="121"/>
                  </a:cubicBezTo>
                  <a:cubicBezTo>
                    <a:pt x="169" y="119"/>
                    <a:pt x="169" y="119"/>
                    <a:pt x="169" y="119"/>
                  </a:cubicBezTo>
                  <a:cubicBezTo>
                    <a:pt x="169" y="119"/>
                    <a:pt x="169" y="120"/>
                    <a:pt x="168" y="121"/>
                  </a:cubicBezTo>
                  <a:cubicBezTo>
                    <a:pt x="168" y="126"/>
                    <a:pt x="167" y="131"/>
                    <a:pt x="166" y="135"/>
                  </a:cubicBezTo>
                  <a:cubicBezTo>
                    <a:pt x="164" y="141"/>
                    <a:pt x="161" y="145"/>
                    <a:pt x="160" y="152"/>
                  </a:cubicBezTo>
                  <a:cubicBezTo>
                    <a:pt x="158" y="153"/>
                    <a:pt x="155" y="155"/>
                    <a:pt x="153" y="156"/>
                  </a:cubicBezTo>
                  <a:moveTo>
                    <a:pt x="152" y="153"/>
                  </a:moveTo>
                  <a:cubicBezTo>
                    <a:pt x="158" y="143"/>
                    <a:pt x="163" y="128"/>
                    <a:pt x="166" y="115"/>
                  </a:cubicBezTo>
                  <a:cubicBezTo>
                    <a:pt x="167" y="116"/>
                    <a:pt x="167" y="116"/>
                    <a:pt x="168" y="117"/>
                  </a:cubicBezTo>
                  <a:cubicBezTo>
                    <a:pt x="166" y="123"/>
                    <a:pt x="164" y="129"/>
                    <a:pt x="162" y="135"/>
                  </a:cubicBezTo>
                  <a:cubicBezTo>
                    <a:pt x="159" y="141"/>
                    <a:pt x="155" y="147"/>
                    <a:pt x="152" y="153"/>
                  </a:cubicBezTo>
                  <a:moveTo>
                    <a:pt x="143" y="157"/>
                  </a:moveTo>
                  <a:cubicBezTo>
                    <a:pt x="143" y="157"/>
                    <a:pt x="143" y="157"/>
                    <a:pt x="142" y="157"/>
                  </a:cubicBezTo>
                  <a:cubicBezTo>
                    <a:pt x="141" y="155"/>
                    <a:pt x="139" y="153"/>
                    <a:pt x="137" y="150"/>
                  </a:cubicBezTo>
                  <a:cubicBezTo>
                    <a:pt x="145" y="138"/>
                    <a:pt x="148" y="124"/>
                    <a:pt x="156" y="112"/>
                  </a:cubicBezTo>
                  <a:cubicBezTo>
                    <a:pt x="157" y="110"/>
                    <a:pt x="157" y="110"/>
                    <a:pt x="157" y="110"/>
                  </a:cubicBezTo>
                  <a:cubicBezTo>
                    <a:pt x="158" y="110"/>
                    <a:pt x="157" y="112"/>
                    <a:pt x="156" y="114"/>
                  </a:cubicBezTo>
                  <a:cubicBezTo>
                    <a:pt x="156" y="116"/>
                    <a:pt x="155" y="118"/>
                    <a:pt x="155" y="118"/>
                  </a:cubicBezTo>
                  <a:cubicBezTo>
                    <a:pt x="155" y="118"/>
                    <a:pt x="155" y="118"/>
                    <a:pt x="155" y="118"/>
                  </a:cubicBezTo>
                  <a:cubicBezTo>
                    <a:pt x="154" y="122"/>
                    <a:pt x="152" y="126"/>
                    <a:pt x="151" y="130"/>
                  </a:cubicBezTo>
                  <a:cubicBezTo>
                    <a:pt x="148" y="138"/>
                    <a:pt x="146" y="145"/>
                    <a:pt x="144" y="154"/>
                  </a:cubicBezTo>
                  <a:cubicBezTo>
                    <a:pt x="144" y="154"/>
                    <a:pt x="145" y="154"/>
                    <a:pt x="145" y="154"/>
                  </a:cubicBezTo>
                  <a:cubicBezTo>
                    <a:pt x="145" y="154"/>
                    <a:pt x="146" y="154"/>
                    <a:pt x="146" y="154"/>
                  </a:cubicBezTo>
                  <a:cubicBezTo>
                    <a:pt x="153" y="141"/>
                    <a:pt x="157" y="127"/>
                    <a:pt x="164" y="115"/>
                  </a:cubicBezTo>
                  <a:cubicBezTo>
                    <a:pt x="161" y="120"/>
                    <a:pt x="160" y="129"/>
                    <a:pt x="158" y="134"/>
                  </a:cubicBezTo>
                  <a:cubicBezTo>
                    <a:pt x="155" y="142"/>
                    <a:pt x="153" y="149"/>
                    <a:pt x="151" y="156"/>
                  </a:cubicBezTo>
                  <a:cubicBezTo>
                    <a:pt x="151" y="156"/>
                    <a:pt x="151" y="156"/>
                    <a:pt x="151" y="156"/>
                  </a:cubicBezTo>
                  <a:cubicBezTo>
                    <a:pt x="148" y="157"/>
                    <a:pt x="146" y="157"/>
                    <a:pt x="143" y="157"/>
                  </a:cubicBezTo>
                  <a:moveTo>
                    <a:pt x="146" y="151"/>
                  </a:moveTo>
                  <a:cubicBezTo>
                    <a:pt x="149" y="144"/>
                    <a:pt x="150" y="135"/>
                    <a:pt x="153" y="128"/>
                  </a:cubicBezTo>
                  <a:cubicBezTo>
                    <a:pt x="155" y="121"/>
                    <a:pt x="157" y="115"/>
                    <a:pt x="159" y="109"/>
                  </a:cubicBezTo>
                  <a:cubicBezTo>
                    <a:pt x="160" y="110"/>
                    <a:pt x="162" y="112"/>
                    <a:pt x="164" y="113"/>
                  </a:cubicBezTo>
                  <a:cubicBezTo>
                    <a:pt x="156" y="125"/>
                    <a:pt x="152" y="138"/>
                    <a:pt x="146" y="151"/>
                  </a:cubicBezTo>
                  <a:moveTo>
                    <a:pt x="137" y="148"/>
                  </a:moveTo>
                  <a:cubicBezTo>
                    <a:pt x="136" y="148"/>
                    <a:pt x="141" y="137"/>
                    <a:pt x="141" y="136"/>
                  </a:cubicBezTo>
                  <a:cubicBezTo>
                    <a:pt x="143" y="131"/>
                    <a:pt x="145" y="126"/>
                    <a:pt x="147" y="121"/>
                  </a:cubicBezTo>
                  <a:cubicBezTo>
                    <a:pt x="150" y="115"/>
                    <a:pt x="152" y="110"/>
                    <a:pt x="153" y="104"/>
                  </a:cubicBezTo>
                  <a:cubicBezTo>
                    <a:pt x="155" y="105"/>
                    <a:pt x="156" y="106"/>
                    <a:pt x="157" y="108"/>
                  </a:cubicBezTo>
                  <a:cubicBezTo>
                    <a:pt x="148" y="119"/>
                    <a:pt x="145" y="134"/>
                    <a:pt x="138" y="146"/>
                  </a:cubicBezTo>
                  <a:cubicBezTo>
                    <a:pt x="137" y="147"/>
                    <a:pt x="137" y="148"/>
                    <a:pt x="137" y="148"/>
                  </a:cubicBezTo>
                  <a:moveTo>
                    <a:pt x="127" y="131"/>
                  </a:moveTo>
                  <a:cubicBezTo>
                    <a:pt x="128" y="129"/>
                    <a:pt x="129" y="127"/>
                    <a:pt x="130" y="125"/>
                  </a:cubicBezTo>
                  <a:cubicBezTo>
                    <a:pt x="132" y="122"/>
                    <a:pt x="133" y="119"/>
                    <a:pt x="135" y="116"/>
                  </a:cubicBezTo>
                  <a:cubicBezTo>
                    <a:pt x="136" y="113"/>
                    <a:pt x="138" y="110"/>
                    <a:pt x="140" y="107"/>
                  </a:cubicBezTo>
                  <a:cubicBezTo>
                    <a:pt x="140" y="106"/>
                    <a:pt x="144" y="98"/>
                    <a:pt x="144" y="98"/>
                  </a:cubicBezTo>
                  <a:cubicBezTo>
                    <a:pt x="144" y="98"/>
                    <a:pt x="144" y="99"/>
                    <a:pt x="143" y="101"/>
                  </a:cubicBezTo>
                  <a:cubicBezTo>
                    <a:pt x="138" y="113"/>
                    <a:pt x="135" y="127"/>
                    <a:pt x="130" y="139"/>
                  </a:cubicBezTo>
                  <a:cubicBezTo>
                    <a:pt x="129" y="139"/>
                    <a:pt x="130" y="140"/>
                    <a:pt x="130" y="140"/>
                  </a:cubicBezTo>
                  <a:cubicBezTo>
                    <a:pt x="131" y="140"/>
                    <a:pt x="131" y="140"/>
                    <a:pt x="131" y="140"/>
                  </a:cubicBezTo>
                  <a:cubicBezTo>
                    <a:pt x="135" y="134"/>
                    <a:pt x="138" y="129"/>
                    <a:pt x="141" y="123"/>
                  </a:cubicBezTo>
                  <a:cubicBezTo>
                    <a:pt x="143" y="119"/>
                    <a:pt x="145" y="116"/>
                    <a:pt x="147" y="112"/>
                  </a:cubicBezTo>
                  <a:cubicBezTo>
                    <a:pt x="148" y="111"/>
                    <a:pt x="151" y="103"/>
                    <a:pt x="152" y="103"/>
                  </a:cubicBezTo>
                  <a:cubicBezTo>
                    <a:pt x="152" y="103"/>
                    <a:pt x="152" y="104"/>
                    <a:pt x="152" y="106"/>
                  </a:cubicBezTo>
                  <a:cubicBezTo>
                    <a:pt x="150" y="114"/>
                    <a:pt x="145" y="121"/>
                    <a:pt x="142" y="129"/>
                  </a:cubicBezTo>
                  <a:cubicBezTo>
                    <a:pt x="140" y="135"/>
                    <a:pt x="137" y="142"/>
                    <a:pt x="136" y="148"/>
                  </a:cubicBezTo>
                  <a:cubicBezTo>
                    <a:pt x="134" y="146"/>
                    <a:pt x="133" y="144"/>
                    <a:pt x="131" y="142"/>
                  </a:cubicBezTo>
                  <a:cubicBezTo>
                    <a:pt x="129" y="140"/>
                    <a:pt x="127" y="137"/>
                    <a:pt x="125" y="134"/>
                  </a:cubicBezTo>
                  <a:cubicBezTo>
                    <a:pt x="125" y="134"/>
                    <a:pt x="125" y="134"/>
                    <a:pt x="125" y="134"/>
                  </a:cubicBezTo>
                  <a:cubicBezTo>
                    <a:pt x="126" y="134"/>
                    <a:pt x="126" y="134"/>
                    <a:pt x="126" y="134"/>
                  </a:cubicBezTo>
                  <a:cubicBezTo>
                    <a:pt x="126" y="133"/>
                    <a:pt x="127" y="132"/>
                    <a:pt x="127" y="131"/>
                  </a:cubicBezTo>
                  <a:cubicBezTo>
                    <a:pt x="127" y="131"/>
                    <a:pt x="127" y="131"/>
                    <a:pt x="127" y="131"/>
                  </a:cubicBezTo>
                  <a:moveTo>
                    <a:pt x="132" y="137"/>
                  </a:moveTo>
                  <a:cubicBezTo>
                    <a:pt x="138" y="124"/>
                    <a:pt x="141" y="111"/>
                    <a:pt x="146" y="98"/>
                  </a:cubicBezTo>
                  <a:cubicBezTo>
                    <a:pt x="148" y="99"/>
                    <a:pt x="149" y="101"/>
                    <a:pt x="151" y="102"/>
                  </a:cubicBezTo>
                  <a:cubicBezTo>
                    <a:pt x="144" y="113"/>
                    <a:pt x="137" y="126"/>
                    <a:pt x="132" y="137"/>
                  </a:cubicBezTo>
                  <a:moveTo>
                    <a:pt x="133" y="118"/>
                  </a:moveTo>
                  <a:cubicBezTo>
                    <a:pt x="135" y="110"/>
                    <a:pt x="138" y="102"/>
                    <a:pt x="141" y="94"/>
                  </a:cubicBezTo>
                  <a:cubicBezTo>
                    <a:pt x="142" y="95"/>
                    <a:pt x="143" y="96"/>
                    <a:pt x="144" y="97"/>
                  </a:cubicBezTo>
                  <a:cubicBezTo>
                    <a:pt x="140" y="103"/>
                    <a:pt x="136" y="111"/>
                    <a:pt x="133" y="118"/>
                  </a:cubicBezTo>
                  <a:moveTo>
                    <a:pt x="125" y="134"/>
                  </a:moveTo>
                  <a:cubicBezTo>
                    <a:pt x="120" y="128"/>
                    <a:pt x="116" y="122"/>
                    <a:pt x="111" y="116"/>
                  </a:cubicBezTo>
                  <a:cubicBezTo>
                    <a:pt x="117" y="108"/>
                    <a:pt x="125" y="96"/>
                    <a:pt x="128" y="88"/>
                  </a:cubicBezTo>
                  <a:cubicBezTo>
                    <a:pt x="124" y="99"/>
                    <a:pt x="119" y="109"/>
                    <a:pt x="116" y="121"/>
                  </a:cubicBezTo>
                  <a:cubicBezTo>
                    <a:pt x="115" y="121"/>
                    <a:pt x="116" y="121"/>
                    <a:pt x="116" y="121"/>
                  </a:cubicBezTo>
                  <a:cubicBezTo>
                    <a:pt x="116" y="121"/>
                    <a:pt x="117" y="121"/>
                    <a:pt x="117" y="121"/>
                  </a:cubicBezTo>
                  <a:cubicBezTo>
                    <a:pt x="119" y="116"/>
                    <a:pt x="122" y="111"/>
                    <a:pt x="124" y="106"/>
                  </a:cubicBezTo>
                  <a:cubicBezTo>
                    <a:pt x="125" y="103"/>
                    <a:pt x="127" y="101"/>
                    <a:pt x="128" y="98"/>
                  </a:cubicBezTo>
                  <a:cubicBezTo>
                    <a:pt x="128" y="98"/>
                    <a:pt x="132" y="91"/>
                    <a:pt x="132" y="91"/>
                  </a:cubicBezTo>
                  <a:cubicBezTo>
                    <a:pt x="132" y="91"/>
                    <a:pt x="132" y="92"/>
                    <a:pt x="131" y="93"/>
                  </a:cubicBezTo>
                  <a:cubicBezTo>
                    <a:pt x="126" y="104"/>
                    <a:pt x="121" y="115"/>
                    <a:pt x="120" y="127"/>
                  </a:cubicBezTo>
                  <a:cubicBezTo>
                    <a:pt x="120" y="128"/>
                    <a:pt x="121" y="128"/>
                    <a:pt x="121" y="128"/>
                  </a:cubicBezTo>
                  <a:cubicBezTo>
                    <a:pt x="121" y="128"/>
                    <a:pt x="121" y="128"/>
                    <a:pt x="122" y="128"/>
                  </a:cubicBezTo>
                  <a:cubicBezTo>
                    <a:pt x="128" y="117"/>
                    <a:pt x="132" y="106"/>
                    <a:pt x="139" y="95"/>
                  </a:cubicBezTo>
                  <a:cubicBezTo>
                    <a:pt x="133" y="104"/>
                    <a:pt x="131" y="119"/>
                    <a:pt x="126" y="130"/>
                  </a:cubicBezTo>
                  <a:cubicBezTo>
                    <a:pt x="126" y="131"/>
                    <a:pt x="125" y="132"/>
                    <a:pt x="125" y="133"/>
                  </a:cubicBezTo>
                  <a:cubicBezTo>
                    <a:pt x="125" y="134"/>
                    <a:pt x="125" y="134"/>
                    <a:pt x="125" y="134"/>
                  </a:cubicBezTo>
                  <a:moveTo>
                    <a:pt x="121" y="108"/>
                  </a:moveTo>
                  <a:cubicBezTo>
                    <a:pt x="122" y="107"/>
                    <a:pt x="123" y="105"/>
                    <a:pt x="123" y="103"/>
                  </a:cubicBezTo>
                  <a:cubicBezTo>
                    <a:pt x="126" y="97"/>
                    <a:pt x="128" y="91"/>
                    <a:pt x="130" y="85"/>
                  </a:cubicBezTo>
                  <a:cubicBezTo>
                    <a:pt x="133" y="88"/>
                    <a:pt x="136" y="90"/>
                    <a:pt x="139" y="93"/>
                  </a:cubicBezTo>
                  <a:cubicBezTo>
                    <a:pt x="136" y="97"/>
                    <a:pt x="134" y="101"/>
                    <a:pt x="132" y="105"/>
                  </a:cubicBezTo>
                  <a:cubicBezTo>
                    <a:pt x="130" y="108"/>
                    <a:pt x="129" y="111"/>
                    <a:pt x="128" y="114"/>
                  </a:cubicBezTo>
                  <a:cubicBezTo>
                    <a:pt x="126" y="117"/>
                    <a:pt x="122" y="122"/>
                    <a:pt x="122" y="125"/>
                  </a:cubicBezTo>
                  <a:cubicBezTo>
                    <a:pt x="123" y="113"/>
                    <a:pt x="130" y="101"/>
                    <a:pt x="134" y="89"/>
                  </a:cubicBezTo>
                  <a:cubicBezTo>
                    <a:pt x="135" y="89"/>
                    <a:pt x="134" y="88"/>
                    <a:pt x="134" y="88"/>
                  </a:cubicBezTo>
                  <a:cubicBezTo>
                    <a:pt x="134" y="88"/>
                    <a:pt x="133" y="88"/>
                    <a:pt x="133" y="89"/>
                  </a:cubicBezTo>
                  <a:cubicBezTo>
                    <a:pt x="128" y="94"/>
                    <a:pt x="125" y="101"/>
                    <a:pt x="121" y="108"/>
                  </a:cubicBezTo>
                  <a:moveTo>
                    <a:pt x="108" y="110"/>
                  </a:moveTo>
                  <a:cubicBezTo>
                    <a:pt x="108" y="110"/>
                    <a:pt x="109" y="110"/>
                    <a:pt x="109" y="109"/>
                  </a:cubicBezTo>
                  <a:cubicBezTo>
                    <a:pt x="114" y="100"/>
                    <a:pt x="118" y="90"/>
                    <a:pt x="122" y="80"/>
                  </a:cubicBezTo>
                  <a:cubicBezTo>
                    <a:pt x="117" y="91"/>
                    <a:pt x="117" y="104"/>
                    <a:pt x="110" y="115"/>
                  </a:cubicBezTo>
                  <a:cubicBezTo>
                    <a:pt x="108" y="112"/>
                    <a:pt x="105" y="109"/>
                    <a:pt x="103" y="106"/>
                  </a:cubicBezTo>
                  <a:cubicBezTo>
                    <a:pt x="103" y="105"/>
                    <a:pt x="103" y="105"/>
                    <a:pt x="103" y="105"/>
                  </a:cubicBezTo>
                  <a:cubicBezTo>
                    <a:pt x="108" y="99"/>
                    <a:pt x="110" y="92"/>
                    <a:pt x="113" y="85"/>
                  </a:cubicBezTo>
                  <a:cubicBezTo>
                    <a:pt x="112" y="86"/>
                    <a:pt x="112" y="87"/>
                    <a:pt x="112" y="88"/>
                  </a:cubicBezTo>
                  <a:cubicBezTo>
                    <a:pt x="110" y="95"/>
                    <a:pt x="108" y="102"/>
                    <a:pt x="108" y="109"/>
                  </a:cubicBezTo>
                  <a:cubicBezTo>
                    <a:pt x="107" y="110"/>
                    <a:pt x="108" y="110"/>
                    <a:pt x="108" y="110"/>
                  </a:cubicBezTo>
                  <a:moveTo>
                    <a:pt x="115" y="107"/>
                  </a:moveTo>
                  <a:cubicBezTo>
                    <a:pt x="119" y="98"/>
                    <a:pt x="120" y="89"/>
                    <a:pt x="124" y="80"/>
                  </a:cubicBezTo>
                  <a:cubicBezTo>
                    <a:pt x="126" y="82"/>
                    <a:pt x="127" y="83"/>
                    <a:pt x="129" y="85"/>
                  </a:cubicBezTo>
                  <a:cubicBezTo>
                    <a:pt x="126" y="89"/>
                    <a:pt x="124" y="93"/>
                    <a:pt x="121" y="97"/>
                  </a:cubicBezTo>
                  <a:cubicBezTo>
                    <a:pt x="120" y="100"/>
                    <a:pt x="118" y="102"/>
                    <a:pt x="117" y="105"/>
                  </a:cubicBezTo>
                  <a:cubicBezTo>
                    <a:pt x="116" y="106"/>
                    <a:pt x="116" y="106"/>
                    <a:pt x="115" y="107"/>
                  </a:cubicBezTo>
                  <a:moveTo>
                    <a:pt x="109" y="106"/>
                  </a:moveTo>
                  <a:cubicBezTo>
                    <a:pt x="109" y="106"/>
                    <a:pt x="109" y="105"/>
                    <a:pt x="110" y="104"/>
                  </a:cubicBezTo>
                  <a:cubicBezTo>
                    <a:pt x="110" y="100"/>
                    <a:pt x="111" y="97"/>
                    <a:pt x="112" y="94"/>
                  </a:cubicBezTo>
                  <a:cubicBezTo>
                    <a:pt x="113" y="88"/>
                    <a:pt x="115" y="81"/>
                    <a:pt x="117" y="75"/>
                  </a:cubicBezTo>
                  <a:cubicBezTo>
                    <a:pt x="119" y="76"/>
                    <a:pt x="121" y="78"/>
                    <a:pt x="122" y="79"/>
                  </a:cubicBezTo>
                  <a:cubicBezTo>
                    <a:pt x="117" y="87"/>
                    <a:pt x="115" y="95"/>
                    <a:pt x="111" y="104"/>
                  </a:cubicBezTo>
                  <a:cubicBezTo>
                    <a:pt x="110" y="106"/>
                    <a:pt x="109" y="106"/>
                    <a:pt x="109" y="106"/>
                  </a:cubicBezTo>
                  <a:moveTo>
                    <a:pt x="104" y="102"/>
                  </a:moveTo>
                  <a:cubicBezTo>
                    <a:pt x="107" y="92"/>
                    <a:pt x="110" y="81"/>
                    <a:pt x="111" y="71"/>
                  </a:cubicBezTo>
                  <a:cubicBezTo>
                    <a:pt x="113" y="72"/>
                    <a:pt x="114" y="73"/>
                    <a:pt x="116" y="74"/>
                  </a:cubicBezTo>
                  <a:cubicBezTo>
                    <a:pt x="111" y="83"/>
                    <a:pt x="107" y="93"/>
                    <a:pt x="104" y="102"/>
                  </a:cubicBezTo>
                  <a:moveTo>
                    <a:pt x="97" y="93"/>
                  </a:moveTo>
                  <a:cubicBezTo>
                    <a:pt x="101" y="86"/>
                    <a:pt x="104" y="75"/>
                    <a:pt x="106" y="67"/>
                  </a:cubicBezTo>
                  <a:cubicBezTo>
                    <a:pt x="107" y="67"/>
                    <a:pt x="108" y="68"/>
                    <a:pt x="110" y="69"/>
                  </a:cubicBezTo>
                  <a:cubicBezTo>
                    <a:pt x="105" y="77"/>
                    <a:pt x="102" y="85"/>
                    <a:pt x="97" y="93"/>
                  </a:cubicBezTo>
                  <a:moveTo>
                    <a:pt x="96" y="82"/>
                  </a:moveTo>
                  <a:cubicBezTo>
                    <a:pt x="98" y="76"/>
                    <a:pt x="100" y="70"/>
                    <a:pt x="101" y="63"/>
                  </a:cubicBezTo>
                  <a:cubicBezTo>
                    <a:pt x="102" y="64"/>
                    <a:pt x="103" y="65"/>
                    <a:pt x="104" y="66"/>
                  </a:cubicBezTo>
                  <a:cubicBezTo>
                    <a:pt x="103" y="69"/>
                    <a:pt x="101" y="73"/>
                    <a:pt x="100" y="76"/>
                  </a:cubicBezTo>
                  <a:cubicBezTo>
                    <a:pt x="98" y="78"/>
                    <a:pt x="97" y="80"/>
                    <a:pt x="96" y="82"/>
                  </a:cubicBezTo>
                  <a:moveTo>
                    <a:pt x="102" y="105"/>
                  </a:moveTo>
                  <a:cubicBezTo>
                    <a:pt x="96" y="97"/>
                    <a:pt x="90" y="89"/>
                    <a:pt x="83" y="81"/>
                  </a:cubicBezTo>
                  <a:cubicBezTo>
                    <a:pt x="84" y="80"/>
                    <a:pt x="84" y="80"/>
                    <a:pt x="84" y="80"/>
                  </a:cubicBezTo>
                  <a:cubicBezTo>
                    <a:pt x="86" y="77"/>
                    <a:pt x="87" y="73"/>
                    <a:pt x="89" y="69"/>
                  </a:cubicBezTo>
                  <a:cubicBezTo>
                    <a:pt x="90" y="68"/>
                    <a:pt x="92" y="61"/>
                    <a:pt x="93" y="61"/>
                  </a:cubicBezTo>
                  <a:cubicBezTo>
                    <a:pt x="93" y="61"/>
                    <a:pt x="92" y="62"/>
                    <a:pt x="92" y="64"/>
                  </a:cubicBezTo>
                  <a:cubicBezTo>
                    <a:pt x="90" y="71"/>
                    <a:pt x="89" y="78"/>
                    <a:pt x="87" y="85"/>
                  </a:cubicBezTo>
                  <a:cubicBezTo>
                    <a:pt x="87" y="85"/>
                    <a:pt x="87" y="86"/>
                    <a:pt x="88" y="86"/>
                  </a:cubicBezTo>
                  <a:cubicBezTo>
                    <a:pt x="88" y="86"/>
                    <a:pt x="88" y="85"/>
                    <a:pt x="88" y="85"/>
                  </a:cubicBezTo>
                  <a:cubicBezTo>
                    <a:pt x="91" y="79"/>
                    <a:pt x="99" y="70"/>
                    <a:pt x="100" y="64"/>
                  </a:cubicBezTo>
                  <a:cubicBezTo>
                    <a:pt x="99" y="72"/>
                    <a:pt x="95" y="80"/>
                    <a:pt x="92" y="88"/>
                  </a:cubicBezTo>
                  <a:cubicBezTo>
                    <a:pt x="92" y="89"/>
                    <a:pt x="92" y="89"/>
                    <a:pt x="93" y="89"/>
                  </a:cubicBezTo>
                  <a:cubicBezTo>
                    <a:pt x="93" y="89"/>
                    <a:pt x="93" y="89"/>
                    <a:pt x="93" y="89"/>
                  </a:cubicBezTo>
                  <a:cubicBezTo>
                    <a:pt x="97" y="82"/>
                    <a:pt x="102" y="76"/>
                    <a:pt x="105" y="69"/>
                  </a:cubicBezTo>
                  <a:cubicBezTo>
                    <a:pt x="101" y="76"/>
                    <a:pt x="98" y="87"/>
                    <a:pt x="96" y="96"/>
                  </a:cubicBezTo>
                  <a:cubicBezTo>
                    <a:pt x="96" y="96"/>
                    <a:pt x="96" y="96"/>
                    <a:pt x="97" y="96"/>
                  </a:cubicBezTo>
                  <a:cubicBezTo>
                    <a:pt x="97" y="96"/>
                    <a:pt x="97" y="96"/>
                    <a:pt x="97" y="96"/>
                  </a:cubicBezTo>
                  <a:cubicBezTo>
                    <a:pt x="100" y="92"/>
                    <a:pt x="102" y="87"/>
                    <a:pt x="104" y="83"/>
                  </a:cubicBezTo>
                  <a:cubicBezTo>
                    <a:pt x="106" y="80"/>
                    <a:pt x="109" y="75"/>
                    <a:pt x="110" y="72"/>
                  </a:cubicBezTo>
                  <a:cubicBezTo>
                    <a:pt x="109" y="83"/>
                    <a:pt x="105" y="94"/>
                    <a:pt x="102" y="105"/>
                  </a:cubicBezTo>
                  <a:moveTo>
                    <a:pt x="89" y="81"/>
                  </a:moveTo>
                  <a:cubicBezTo>
                    <a:pt x="91" y="77"/>
                    <a:pt x="93" y="65"/>
                    <a:pt x="95" y="59"/>
                  </a:cubicBezTo>
                  <a:cubicBezTo>
                    <a:pt x="95" y="59"/>
                    <a:pt x="95" y="59"/>
                    <a:pt x="95" y="59"/>
                  </a:cubicBezTo>
                  <a:cubicBezTo>
                    <a:pt x="96" y="60"/>
                    <a:pt x="98" y="61"/>
                    <a:pt x="99" y="62"/>
                  </a:cubicBezTo>
                  <a:cubicBezTo>
                    <a:pt x="96" y="69"/>
                    <a:pt x="92" y="75"/>
                    <a:pt x="89" y="81"/>
                  </a:cubicBezTo>
                  <a:moveTo>
                    <a:pt x="80" y="72"/>
                  </a:moveTo>
                  <a:cubicBezTo>
                    <a:pt x="81" y="65"/>
                    <a:pt x="84" y="59"/>
                    <a:pt x="86" y="53"/>
                  </a:cubicBezTo>
                  <a:cubicBezTo>
                    <a:pt x="89" y="55"/>
                    <a:pt x="91" y="56"/>
                    <a:pt x="94" y="58"/>
                  </a:cubicBezTo>
                  <a:cubicBezTo>
                    <a:pt x="94" y="58"/>
                    <a:pt x="94" y="58"/>
                    <a:pt x="94" y="58"/>
                  </a:cubicBezTo>
                  <a:cubicBezTo>
                    <a:pt x="89" y="64"/>
                    <a:pt x="87" y="71"/>
                    <a:pt x="84" y="77"/>
                  </a:cubicBezTo>
                  <a:cubicBezTo>
                    <a:pt x="86" y="72"/>
                    <a:pt x="89" y="63"/>
                    <a:pt x="90" y="57"/>
                  </a:cubicBezTo>
                  <a:cubicBezTo>
                    <a:pt x="90" y="56"/>
                    <a:pt x="90" y="56"/>
                    <a:pt x="89" y="56"/>
                  </a:cubicBezTo>
                  <a:cubicBezTo>
                    <a:pt x="89" y="56"/>
                    <a:pt x="89" y="56"/>
                    <a:pt x="89" y="56"/>
                  </a:cubicBezTo>
                  <a:cubicBezTo>
                    <a:pt x="86" y="60"/>
                    <a:pt x="81" y="67"/>
                    <a:pt x="80" y="72"/>
                  </a:cubicBezTo>
                  <a:moveTo>
                    <a:pt x="71" y="65"/>
                  </a:moveTo>
                  <a:cubicBezTo>
                    <a:pt x="71" y="65"/>
                    <a:pt x="71" y="65"/>
                    <a:pt x="71" y="64"/>
                  </a:cubicBezTo>
                  <a:cubicBezTo>
                    <a:pt x="74" y="61"/>
                    <a:pt x="80" y="54"/>
                    <a:pt x="80" y="50"/>
                  </a:cubicBezTo>
                  <a:cubicBezTo>
                    <a:pt x="80" y="56"/>
                    <a:pt x="76" y="63"/>
                    <a:pt x="75" y="69"/>
                  </a:cubicBezTo>
                  <a:cubicBezTo>
                    <a:pt x="74" y="69"/>
                    <a:pt x="75" y="69"/>
                    <a:pt x="75" y="69"/>
                  </a:cubicBezTo>
                  <a:cubicBezTo>
                    <a:pt x="75" y="69"/>
                    <a:pt x="76" y="69"/>
                    <a:pt x="76" y="69"/>
                  </a:cubicBezTo>
                  <a:cubicBezTo>
                    <a:pt x="78" y="66"/>
                    <a:pt x="79" y="63"/>
                    <a:pt x="81" y="60"/>
                  </a:cubicBezTo>
                  <a:cubicBezTo>
                    <a:pt x="82" y="59"/>
                    <a:pt x="84" y="54"/>
                    <a:pt x="84" y="54"/>
                  </a:cubicBezTo>
                  <a:cubicBezTo>
                    <a:pt x="84" y="54"/>
                    <a:pt x="84" y="55"/>
                    <a:pt x="83" y="59"/>
                  </a:cubicBezTo>
                  <a:cubicBezTo>
                    <a:pt x="81" y="64"/>
                    <a:pt x="79" y="69"/>
                    <a:pt x="78" y="74"/>
                  </a:cubicBezTo>
                  <a:cubicBezTo>
                    <a:pt x="78" y="74"/>
                    <a:pt x="79" y="75"/>
                    <a:pt x="79" y="75"/>
                  </a:cubicBezTo>
                  <a:cubicBezTo>
                    <a:pt x="79" y="75"/>
                    <a:pt x="79" y="75"/>
                    <a:pt x="80" y="74"/>
                  </a:cubicBezTo>
                  <a:cubicBezTo>
                    <a:pt x="82" y="70"/>
                    <a:pt x="87" y="64"/>
                    <a:pt x="88" y="59"/>
                  </a:cubicBezTo>
                  <a:cubicBezTo>
                    <a:pt x="87" y="66"/>
                    <a:pt x="83" y="72"/>
                    <a:pt x="83" y="80"/>
                  </a:cubicBezTo>
                  <a:cubicBezTo>
                    <a:pt x="78" y="74"/>
                    <a:pt x="72" y="68"/>
                    <a:pt x="67" y="62"/>
                  </a:cubicBezTo>
                  <a:cubicBezTo>
                    <a:pt x="68" y="61"/>
                    <a:pt x="68" y="61"/>
                    <a:pt x="68" y="61"/>
                  </a:cubicBezTo>
                  <a:cubicBezTo>
                    <a:pt x="68" y="61"/>
                    <a:pt x="68" y="62"/>
                    <a:pt x="69" y="62"/>
                  </a:cubicBezTo>
                  <a:cubicBezTo>
                    <a:pt x="69" y="62"/>
                    <a:pt x="69" y="61"/>
                    <a:pt x="69" y="61"/>
                  </a:cubicBezTo>
                  <a:cubicBezTo>
                    <a:pt x="69" y="61"/>
                    <a:pt x="71" y="58"/>
                    <a:pt x="72" y="56"/>
                  </a:cubicBezTo>
                  <a:cubicBezTo>
                    <a:pt x="72" y="56"/>
                    <a:pt x="72" y="55"/>
                    <a:pt x="73" y="55"/>
                  </a:cubicBezTo>
                  <a:cubicBezTo>
                    <a:pt x="73" y="55"/>
                    <a:pt x="72" y="56"/>
                    <a:pt x="72" y="57"/>
                  </a:cubicBezTo>
                  <a:cubicBezTo>
                    <a:pt x="71" y="59"/>
                    <a:pt x="70" y="61"/>
                    <a:pt x="70" y="64"/>
                  </a:cubicBezTo>
                  <a:cubicBezTo>
                    <a:pt x="70" y="64"/>
                    <a:pt x="70" y="65"/>
                    <a:pt x="71" y="65"/>
                  </a:cubicBezTo>
                  <a:moveTo>
                    <a:pt x="77" y="66"/>
                  </a:moveTo>
                  <a:cubicBezTo>
                    <a:pt x="77" y="66"/>
                    <a:pt x="77" y="65"/>
                    <a:pt x="78" y="64"/>
                  </a:cubicBezTo>
                  <a:cubicBezTo>
                    <a:pt x="79" y="59"/>
                    <a:pt x="81" y="55"/>
                    <a:pt x="81" y="50"/>
                  </a:cubicBezTo>
                  <a:cubicBezTo>
                    <a:pt x="83" y="50"/>
                    <a:pt x="84" y="51"/>
                    <a:pt x="85" y="52"/>
                  </a:cubicBezTo>
                  <a:cubicBezTo>
                    <a:pt x="83" y="54"/>
                    <a:pt x="81" y="57"/>
                    <a:pt x="80" y="60"/>
                  </a:cubicBezTo>
                  <a:cubicBezTo>
                    <a:pt x="79" y="61"/>
                    <a:pt x="77" y="66"/>
                    <a:pt x="77" y="66"/>
                  </a:cubicBezTo>
                  <a:moveTo>
                    <a:pt x="72" y="62"/>
                  </a:moveTo>
                  <a:cubicBezTo>
                    <a:pt x="72" y="62"/>
                    <a:pt x="74" y="55"/>
                    <a:pt x="75" y="53"/>
                  </a:cubicBezTo>
                  <a:cubicBezTo>
                    <a:pt x="75" y="52"/>
                    <a:pt x="75" y="52"/>
                    <a:pt x="75" y="52"/>
                  </a:cubicBezTo>
                  <a:cubicBezTo>
                    <a:pt x="76" y="50"/>
                    <a:pt x="77" y="49"/>
                    <a:pt x="78" y="47"/>
                  </a:cubicBezTo>
                  <a:cubicBezTo>
                    <a:pt x="78" y="48"/>
                    <a:pt x="79" y="48"/>
                    <a:pt x="80" y="49"/>
                  </a:cubicBezTo>
                  <a:cubicBezTo>
                    <a:pt x="78" y="51"/>
                    <a:pt x="77" y="54"/>
                    <a:pt x="75" y="57"/>
                  </a:cubicBezTo>
                  <a:cubicBezTo>
                    <a:pt x="73" y="60"/>
                    <a:pt x="72" y="62"/>
                    <a:pt x="72" y="62"/>
                  </a:cubicBezTo>
                  <a:moveTo>
                    <a:pt x="24" y="11"/>
                  </a:moveTo>
                  <a:cubicBezTo>
                    <a:pt x="31" y="11"/>
                    <a:pt x="37" y="9"/>
                    <a:pt x="43" y="6"/>
                  </a:cubicBezTo>
                  <a:cubicBezTo>
                    <a:pt x="53" y="18"/>
                    <a:pt x="65" y="30"/>
                    <a:pt x="73" y="44"/>
                  </a:cubicBezTo>
                  <a:cubicBezTo>
                    <a:pt x="70" y="49"/>
                    <a:pt x="67" y="53"/>
                    <a:pt x="63" y="58"/>
                  </a:cubicBezTo>
                  <a:cubicBezTo>
                    <a:pt x="49" y="48"/>
                    <a:pt x="32" y="43"/>
                    <a:pt x="18" y="34"/>
                  </a:cubicBezTo>
                  <a:cubicBezTo>
                    <a:pt x="21" y="26"/>
                    <a:pt x="18" y="17"/>
                    <a:pt x="13" y="10"/>
                  </a:cubicBezTo>
                  <a:cubicBezTo>
                    <a:pt x="16" y="11"/>
                    <a:pt x="20" y="11"/>
                    <a:pt x="23" y="11"/>
                  </a:cubicBezTo>
                  <a:cubicBezTo>
                    <a:pt x="23" y="11"/>
                    <a:pt x="23" y="11"/>
                    <a:pt x="24" y="11"/>
                  </a:cubicBezTo>
                  <a:moveTo>
                    <a:pt x="44" y="0"/>
                  </a:moveTo>
                  <a:cubicBezTo>
                    <a:pt x="44" y="0"/>
                    <a:pt x="43" y="0"/>
                    <a:pt x="43" y="0"/>
                  </a:cubicBezTo>
                  <a:cubicBezTo>
                    <a:pt x="37" y="2"/>
                    <a:pt x="32" y="5"/>
                    <a:pt x="26" y="6"/>
                  </a:cubicBezTo>
                  <a:cubicBezTo>
                    <a:pt x="25" y="6"/>
                    <a:pt x="24" y="6"/>
                    <a:pt x="23" y="6"/>
                  </a:cubicBezTo>
                  <a:cubicBezTo>
                    <a:pt x="17" y="6"/>
                    <a:pt x="11" y="5"/>
                    <a:pt x="7" y="1"/>
                  </a:cubicBezTo>
                  <a:cubicBezTo>
                    <a:pt x="6" y="0"/>
                    <a:pt x="5" y="0"/>
                    <a:pt x="5" y="0"/>
                  </a:cubicBezTo>
                  <a:cubicBezTo>
                    <a:pt x="5" y="0"/>
                    <a:pt x="4" y="0"/>
                    <a:pt x="4" y="0"/>
                  </a:cubicBezTo>
                  <a:cubicBezTo>
                    <a:pt x="4" y="0"/>
                    <a:pt x="4" y="0"/>
                    <a:pt x="4" y="0"/>
                  </a:cubicBezTo>
                  <a:cubicBezTo>
                    <a:pt x="2" y="0"/>
                    <a:pt x="0" y="2"/>
                    <a:pt x="2" y="4"/>
                  </a:cubicBezTo>
                  <a:cubicBezTo>
                    <a:pt x="9" y="12"/>
                    <a:pt x="18" y="23"/>
                    <a:pt x="11" y="34"/>
                  </a:cubicBezTo>
                  <a:cubicBezTo>
                    <a:pt x="10" y="36"/>
                    <a:pt x="12" y="37"/>
                    <a:pt x="13" y="38"/>
                  </a:cubicBezTo>
                  <a:cubicBezTo>
                    <a:pt x="28" y="47"/>
                    <a:pt x="45" y="53"/>
                    <a:pt x="60" y="62"/>
                  </a:cubicBezTo>
                  <a:cubicBezTo>
                    <a:pt x="61" y="64"/>
                    <a:pt x="61" y="64"/>
                    <a:pt x="61" y="64"/>
                  </a:cubicBezTo>
                  <a:cubicBezTo>
                    <a:pt x="80" y="85"/>
                    <a:pt x="98" y="108"/>
                    <a:pt x="115" y="131"/>
                  </a:cubicBezTo>
                  <a:cubicBezTo>
                    <a:pt x="138" y="160"/>
                    <a:pt x="160" y="189"/>
                    <a:pt x="181" y="219"/>
                  </a:cubicBezTo>
                  <a:cubicBezTo>
                    <a:pt x="197" y="242"/>
                    <a:pt x="211" y="267"/>
                    <a:pt x="233" y="286"/>
                  </a:cubicBezTo>
                  <a:cubicBezTo>
                    <a:pt x="243" y="295"/>
                    <a:pt x="257" y="303"/>
                    <a:pt x="272" y="303"/>
                  </a:cubicBezTo>
                  <a:cubicBezTo>
                    <a:pt x="274" y="303"/>
                    <a:pt x="276" y="303"/>
                    <a:pt x="278" y="303"/>
                  </a:cubicBezTo>
                  <a:cubicBezTo>
                    <a:pt x="294" y="300"/>
                    <a:pt x="302" y="286"/>
                    <a:pt x="301" y="270"/>
                  </a:cubicBezTo>
                  <a:cubicBezTo>
                    <a:pt x="300" y="250"/>
                    <a:pt x="286" y="232"/>
                    <a:pt x="274" y="217"/>
                  </a:cubicBezTo>
                  <a:cubicBezTo>
                    <a:pt x="258" y="196"/>
                    <a:pt x="240" y="177"/>
                    <a:pt x="221" y="159"/>
                  </a:cubicBezTo>
                  <a:cubicBezTo>
                    <a:pt x="178" y="116"/>
                    <a:pt x="131" y="75"/>
                    <a:pt x="79" y="42"/>
                  </a:cubicBezTo>
                  <a:cubicBezTo>
                    <a:pt x="79" y="41"/>
                    <a:pt x="79" y="41"/>
                    <a:pt x="79" y="41"/>
                  </a:cubicBezTo>
                  <a:cubicBezTo>
                    <a:pt x="70" y="27"/>
                    <a:pt x="58" y="15"/>
                    <a:pt x="47" y="2"/>
                  </a:cubicBezTo>
                  <a:cubicBezTo>
                    <a:pt x="47" y="1"/>
                    <a:pt x="47" y="1"/>
                    <a:pt x="47" y="1"/>
                  </a:cubicBezTo>
                  <a:cubicBezTo>
                    <a:pt x="46" y="0"/>
                    <a:pt x="45" y="0"/>
                    <a:pt x="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1405"/>
            <p:cNvSpPr/>
            <p:nvPr/>
          </p:nvSpPr>
          <p:spPr bwMode="auto">
            <a:xfrm>
              <a:off x="3196" y="527"/>
              <a:ext cx="25" cy="19"/>
            </a:xfrm>
            <a:custGeom>
              <a:avLst/>
              <a:gdLst>
                <a:gd name="T0" fmla="*/ 5 w 19"/>
                <a:gd name="T1" fmla="*/ 0 h 14"/>
                <a:gd name="T2" fmla="*/ 3 w 19"/>
                <a:gd name="T3" fmla="*/ 5 h 14"/>
                <a:gd name="T4" fmla="*/ 13 w 19"/>
                <a:gd name="T5" fmla="*/ 13 h 14"/>
                <a:gd name="T6" fmla="*/ 15 w 19"/>
                <a:gd name="T7" fmla="*/ 14 h 14"/>
                <a:gd name="T8" fmla="*/ 16 w 19"/>
                <a:gd name="T9" fmla="*/ 9 h 14"/>
                <a:gd name="T10" fmla="*/ 6 w 19"/>
                <a:gd name="T11" fmla="*/ 0 h 14"/>
                <a:gd name="T12" fmla="*/ 5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5" y="0"/>
                  </a:moveTo>
                  <a:cubicBezTo>
                    <a:pt x="2" y="0"/>
                    <a:pt x="0" y="4"/>
                    <a:pt x="3" y="5"/>
                  </a:cubicBezTo>
                  <a:cubicBezTo>
                    <a:pt x="7" y="7"/>
                    <a:pt x="10" y="10"/>
                    <a:pt x="13" y="13"/>
                  </a:cubicBezTo>
                  <a:cubicBezTo>
                    <a:pt x="13" y="14"/>
                    <a:pt x="14" y="14"/>
                    <a:pt x="15" y="14"/>
                  </a:cubicBezTo>
                  <a:cubicBezTo>
                    <a:pt x="17" y="14"/>
                    <a:pt x="19" y="11"/>
                    <a:pt x="16" y="9"/>
                  </a:cubicBezTo>
                  <a:cubicBezTo>
                    <a:pt x="13" y="6"/>
                    <a:pt x="10" y="2"/>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1406"/>
            <p:cNvSpPr>
              <a:spLocks noEditPoints="1"/>
            </p:cNvSpPr>
            <p:nvPr/>
          </p:nvSpPr>
          <p:spPr bwMode="auto">
            <a:xfrm>
              <a:off x="4537" y="699"/>
              <a:ext cx="143" cy="160"/>
            </a:xfrm>
            <a:custGeom>
              <a:avLst/>
              <a:gdLst>
                <a:gd name="T0" fmla="*/ 46 w 107"/>
                <a:gd name="T1" fmla="*/ 105 h 120"/>
                <a:gd name="T2" fmla="*/ 48 w 107"/>
                <a:gd name="T3" fmla="*/ 104 h 120"/>
                <a:gd name="T4" fmla="*/ 50 w 107"/>
                <a:gd name="T5" fmla="*/ 110 h 120"/>
                <a:gd name="T6" fmla="*/ 67 w 107"/>
                <a:gd name="T7" fmla="*/ 87 h 120"/>
                <a:gd name="T8" fmla="*/ 43 w 107"/>
                <a:gd name="T9" fmla="*/ 100 h 120"/>
                <a:gd name="T10" fmla="*/ 67 w 107"/>
                <a:gd name="T11" fmla="*/ 80 h 120"/>
                <a:gd name="T12" fmla="*/ 40 w 107"/>
                <a:gd name="T13" fmla="*/ 94 h 120"/>
                <a:gd name="T14" fmla="*/ 40 w 107"/>
                <a:gd name="T15" fmla="*/ 94 h 120"/>
                <a:gd name="T16" fmla="*/ 40 w 107"/>
                <a:gd name="T17" fmla="*/ 95 h 120"/>
                <a:gd name="T18" fmla="*/ 82 w 107"/>
                <a:gd name="T19" fmla="*/ 65 h 120"/>
                <a:gd name="T20" fmla="*/ 36 w 107"/>
                <a:gd name="T21" fmla="*/ 88 h 120"/>
                <a:gd name="T22" fmla="*/ 30 w 107"/>
                <a:gd name="T23" fmla="*/ 77 h 120"/>
                <a:gd name="T24" fmla="*/ 30 w 107"/>
                <a:gd name="T25" fmla="*/ 77 h 120"/>
                <a:gd name="T26" fmla="*/ 88 w 107"/>
                <a:gd name="T27" fmla="*/ 56 h 120"/>
                <a:gd name="T28" fmla="*/ 41 w 107"/>
                <a:gd name="T29" fmla="*/ 88 h 120"/>
                <a:gd name="T30" fmla="*/ 66 w 107"/>
                <a:gd name="T31" fmla="*/ 48 h 120"/>
                <a:gd name="T32" fmla="*/ 24 w 107"/>
                <a:gd name="T33" fmla="*/ 67 h 120"/>
                <a:gd name="T34" fmla="*/ 53 w 107"/>
                <a:gd name="T35" fmla="*/ 40 h 120"/>
                <a:gd name="T36" fmla="*/ 49 w 107"/>
                <a:gd name="T37" fmla="*/ 36 h 120"/>
                <a:gd name="T38" fmla="*/ 42 w 107"/>
                <a:gd name="T39" fmla="*/ 48 h 120"/>
                <a:gd name="T40" fmla="*/ 18 w 107"/>
                <a:gd name="T41" fmla="*/ 56 h 120"/>
                <a:gd name="T42" fmla="*/ 67 w 107"/>
                <a:gd name="T43" fmla="*/ 58 h 120"/>
                <a:gd name="T44" fmla="*/ 36 w 107"/>
                <a:gd name="T45" fmla="*/ 83 h 120"/>
                <a:gd name="T46" fmla="*/ 41 w 107"/>
                <a:gd name="T47" fmla="*/ 32 h 120"/>
                <a:gd name="T48" fmla="*/ 48 w 107"/>
                <a:gd name="T49" fmla="*/ 34 h 120"/>
                <a:gd name="T50" fmla="*/ 41 w 107"/>
                <a:gd name="T51" fmla="*/ 24 h 120"/>
                <a:gd name="T52" fmla="*/ 37 w 107"/>
                <a:gd name="T53" fmla="*/ 71 h 120"/>
                <a:gd name="T54" fmla="*/ 99 w 107"/>
                <a:gd name="T55" fmla="*/ 24 h 120"/>
                <a:gd name="T56" fmla="*/ 36 w 107"/>
                <a:gd name="T57" fmla="*/ 73 h 120"/>
                <a:gd name="T58" fmla="*/ 43 w 107"/>
                <a:gd name="T59" fmla="*/ 23 h 120"/>
                <a:gd name="T60" fmla="*/ 60 w 107"/>
                <a:gd name="T61" fmla="*/ 29 h 120"/>
                <a:gd name="T62" fmla="*/ 10 w 107"/>
                <a:gd name="T63" fmla="*/ 35 h 120"/>
                <a:gd name="T64" fmla="*/ 12 w 107"/>
                <a:gd name="T65" fmla="*/ 40 h 120"/>
                <a:gd name="T66" fmla="*/ 28 w 107"/>
                <a:gd name="T67" fmla="*/ 30 h 120"/>
                <a:gd name="T68" fmla="*/ 30 w 107"/>
                <a:gd name="T69" fmla="*/ 13 h 120"/>
                <a:gd name="T70" fmla="*/ 79 w 107"/>
                <a:gd name="T71" fmla="*/ 28 h 120"/>
                <a:gd name="T72" fmla="*/ 97 w 107"/>
                <a:gd name="T73" fmla="*/ 12 h 120"/>
                <a:gd name="T74" fmla="*/ 34 w 107"/>
                <a:gd name="T75" fmla="*/ 65 h 120"/>
                <a:gd name="T76" fmla="*/ 9 w 107"/>
                <a:gd name="T77" fmla="*/ 26 h 120"/>
                <a:gd name="T78" fmla="*/ 9 w 107"/>
                <a:gd name="T79" fmla="*/ 26 h 120"/>
                <a:gd name="T80" fmla="*/ 57 w 107"/>
                <a:gd name="T81" fmla="*/ 35 h 120"/>
                <a:gd name="T82" fmla="*/ 89 w 107"/>
                <a:gd name="T83" fmla="*/ 11 h 120"/>
                <a:gd name="T84" fmla="*/ 32 w 107"/>
                <a:gd name="T85" fmla="*/ 58 h 120"/>
                <a:gd name="T86" fmla="*/ 96 w 107"/>
                <a:gd name="T87" fmla="*/ 11 h 120"/>
                <a:gd name="T88" fmla="*/ 20 w 107"/>
                <a:gd name="T89" fmla="*/ 19 h 120"/>
                <a:gd name="T90" fmla="*/ 62 w 107"/>
                <a:gd name="T91" fmla="*/ 27 h 120"/>
                <a:gd name="T92" fmla="*/ 82 w 107"/>
                <a:gd name="T93" fmla="*/ 12 h 120"/>
                <a:gd name="T94" fmla="*/ 27 w 107"/>
                <a:gd name="T95" fmla="*/ 7 h 120"/>
                <a:gd name="T96" fmla="*/ 48 w 107"/>
                <a:gd name="T97" fmla="*/ 118 h 120"/>
                <a:gd name="T98" fmla="*/ 94 w 107"/>
                <a:gd name="T99" fmla="*/ 57 h 120"/>
                <a:gd name="T100" fmla="*/ 31 w 107"/>
                <a:gd name="T101"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20">
                  <a:moveTo>
                    <a:pt x="51" y="112"/>
                  </a:moveTo>
                  <a:cubicBezTo>
                    <a:pt x="50" y="111"/>
                    <a:pt x="50" y="111"/>
                    <a:pt x="50" y="111"/>
                  </a:cubicBezTo>
                  <a:cubicBezTo>
                    <a:pt x="53" y="109"/>
                    <a:pt x="55" y="106"/>
                    <a:pt x="57" y="103"/>
                  </a:cubicBezTo>
                  <a:cubicBezTo>
                    <a:pt x="55" y="106"/>
                    <a:pt x="53" y="109"/>
                    <a:pt x="51" y="112"/>
                  </a:cubicBezTo>
                  <a:moveTo>
                    <a:pt x="46" y="105"/>
                  </a:moveTo>
                  <a:cubicBezTo>
                    <a:pt x="46" y="105"/>
                    <a:pt x="46" y="105"/>
                    <a:pt x="46" y="105"/>
                  </a:cubicBezTo>
                  <a:cubicBezTo>
                    <a:pt x="47" y="104"/>
                    <a:pt x="50" y="102"/>
                    <a:pt x="51" y="101"/>
                  </a:cubicBezTo>
                  <a:cubicBezTo>
                    <a:pt x="53" y="99"/>
                    <a:pt x="56" y="97"/>
                    <a:pt x="58" y="95"/>
                  </a:cubicBezTo>
                  <a:cubicBezTo>
                    <a:pt x="58" y="95"/>
                    <a:pt x="58" y="95"/>
                    <a:pt x="58" y="95"/>
                  </a:cubicBezTo>
                  <a:cubicBezTo>
                    <a:pt x="55" y="98"/>
                    <a:pt x="52" y="101"/>
                    <a:pt x="48" y="104"/>
                  </a:cubicBezTo>
                  <a:cubicBezTo>
                    <a:pt x="47" y="105"/>
                    <a:pt x="47" y="105"/>
                    <a:pt x="46" y="105"/>
                  </a:cubicBezTo>
                  <a:moveTo>
                    <a:pt x="50" y="110"/>
                  </a:moveTo>
                  <a:cubicBezTo>
                    <a:pt x="49" y="109"/>
                    <a:pt x="48" y="108"/>
                    <a:pt x="47" y="106"/>
                  </a:cubicBezTo>
                  <a:cubicBezTo>
                    <a:pt x="55" y="101"/>
                    <a:pt x="60" y="94"/>
                    <a:pt x="67" y="88"/>
                  </a:cubicBezTo>
                  <a:cubicBezTo>
                    <a:pt x="61" y="94"/>
                    <a:pt x="56" y="103"/>
                    <a:pt x="50" y="110"/>
                  </a:cubicBezTo>
                  <a:moveTo>
                    <a:pt x="42" y="99"/>
                  </a:moveTo>
                  <a:cubicBezTo>
                    <a:pt x="42" y="98"/>
                    <a:pt x="41" y="97"/>
                    <a:pt x="40" y="96"/>
                  </a:cubicBezTo>
                  <a:cubicBezTo>
                    <a:pt x="46" y="94"/>
                    <a:pt x="50" y="91"/>
                    <a:pt x="55" y="88"/>
                  </a:cubicBezTo>
                  <a:cubicBezTo>
                    <a:pt x="51" y="92"/>
                    <a:pt x="47" y="95"/>
                    <a:pt x="42" y="99"/>
                  </a:cubicBezTo>
                  <a:moveTo>
                    <a:pt x="67" y="87"/>
                  </a:moveTo>
                  <a:cubicBezTo>
                    <a:pt x="69" y="85"/>
                    <a:pt x="70" y="84"/>
                    <a:pt x="72" y="82"/>
                  </a:cubicBezTo>
                  <a:cubicBezTo>
                    <a:pt x="71" y="83"/>
                    <a:pt x="71" y="84"/>
                    <a:pt x="70" y="85"/>
                  </a:cubicBezTo>
                  <a:cubicBezTo>
                    <a:pt x="69" y="85"/>
                    <a:pt x="68" y="86"/>
                    <a:pt x="67" y="87"/>
                  </a:cubicBezTo>
                  <a:moveTo>
                    <a:pt x="46" y="104"/>
                  </a:moveTo>
                  <a:cubicBezTo>
                    <a:pt x="45" y="103"/>
                    <a:pt x="44" y="101"/>
                    <a:pt x="43" y="100"/>
                  </a:cubicBezTo>
                  <a:cubicBezTo>
                    <a:pt x="54" y="93"/>
                    <a:pt x="65" y="85"/>
                    <a:pt x="75" y="77"/>
                  </a:cubicBezTo>
                  <a:cubicBezTo>
                    <a:pt x="75" y="77"/>
                    <a:pt x="75" y="77"/>
                    <a:pt x="75" y="77"/>
                  </a:cubicBezTo>
                  <a:cubicBezTo>
                    <a:pt x="65" y="86"/>
                    <a:pt x="55" y="95"/>
                    <a:pt x="46" y="104"/>
                  </a:cubicBezTo>
                  <a:moveTo>
                    <a:pt x="53" y="92"/>
                  </a:moveTo>
                  <a:cubicBezTo>
                    <a:pt x="58" y="88"/>
                    <a:pt x="62" y="84"/>
                    <a:pt x="67" y="80"/>
                  </a:cubicBezTo>
                  <a:cubicBezTo>
                    <a:pt x="71" y="77"/>
                    <a:pt x="76" y="73"/>
                    <a:pt x="80" y="69"/>
                  </a:cubicBezTo>
                  <a:cubicBezTo>
                    <a:pt x="79" y="70"/>
                    <a:pt x="79" y="72"/>
                    <a:pt x="78" y="73"/>
                  </a:cubicBezTo>
                  <a:cubicBezTo>
                    <a:pt x="71" y="79"/>
                    <a:pt x="65" y="84"/>
                    <a:pt x="58" y="88"/>
                  </a:cubicBezTo>
                  <a:cubicBezTo>
                    <a:pt x="56" y="90"/>
                    <a:pt x="55" y="91"/>
                    <a:pt x="53" y="92"/>
                  </a:cubicBezTo>
                  <a:moveTo>
                    <a:pt x="40" y="94"/>
                  </a:moveTo>
                  <a:cubicBezTo>
                    <a:pt x="39" y="93"/>
                    <a:pt x="38" y="92"/>
                    <a:pt x="37" y="91"/>
                  </a:cubicBezTo>
                  <a:cubicBezTo>
                    <a:pt x="54" y="85"/>
                    <a:pt x="68" y="73"/>
                    <a:pt x="81" y="62"/>
                  </a:cubicBezTo>
                  <a:cubicBezTo>
                    <a:pt x="81" y="62"/>
                    <a:pt x="81" y="62"/>
                    <a:pt x="81" y="62"/>
                  </a:cubicBezTo>
                  <a:cubicBezTo>
                    <a:pt x="76" y="67"/>
                    <a:pt x="70" y="72"/>
                    <a:pt x="65" y="76"/>
                  </a:cubicBezTo>
                  <a:cubicBezTo>
                    <a:pt x="57" y="82"/>
                    <a:pt x="48" y="88"/>
                    <a:pt x="40" y="94"/>
                  </a:cubicBezTo>
                  <a:moveTo>
                    <a:pt x="23" y="65"/>
                  </a:moveTo>
                  <a:cubicBezTo>
                    <a:pt x="23" y="65"/>
                    <a:pt x="23" y="64"/>
                    <a:pt x="22" y="64"/>
                  </a:cubicBezTo>
                  <a:cubicBezTo>
                    <a:pt x="24" y="63"/>
                    <a:pt x="25" y="62"/>
                    <a:pt x="26" y="62"/>
                  </a:cubicBezTo>
                  <a:cubicBezTo>
                    <a:pt x="25" y="63"/>
                    <a:pt x="24" y="64"/>
                    <a:pt x="23" y="65"/>
                  </a:cubicBezTo>
                  <a:moveTo>
                    <a:pt x="40" y="95"/>
                  </a:moveTo>
                  <a:cubicBezTo>
                    <a:pt x="43" y="93"/>
                    <a:pt x="47" y="90"/>
                    <a:pt x="51" y="88"/>
                  </a:cubicBezTo>
                  <a:cubicBezTo>
                    <a:pt x="63" y="79"/>
                    <a:pt x="76" y="70"/>
                    <a:pt x="86" y="59"/>
                  </a:cubicBezTo>
                  <a:cubicBezTo>
                    <a:pt x="85" y="61"/>
                    <a:pt x="84" y="62"/>
                    <a:pt x="83" y="64"/>
                  </a:cubicBezTo>
                  <a:cubicBezTo>
                    <a:pt x="82" y="65"/>
                    <a:pt x="82" y="65"/>
                    <a:pt x="82" y="65"/>
                  </a:cubicBezTo>
                  <a:cubicBezTo>
                    <a:pt x="82" y="65"/>
                    <a:pt x="82" y="65"/>
                    <a:pt x="82" y="65"/>
                  </a:cubicBezTo>
                  <a:cubicBezTo>
                    <a:pt x="82" y="65"/>
                    <a:pt x="81" y="65"/>
                    <a:pt x="81" y="66"/>
                  </a:cubicBezTo>
                  <a:cubicBezTo>
                    <a:pt x="76" y="70"/>
                    <a:pt x="71" y="75"/>
                    <a:pt x="66" y="79"/>
                  </a:cubicBezTo>
                  <a:cubicBezTo>
                    <a:pt x="61" y="82"/>
                    <a:pt x="56" y="86"/>
                    <a:pt x="51" y="89"/>
                  </a:cubicBezTo>
                  <a:cubicBezTo>
                    <a:pt x="47" y="91"/>
                    <a:pt x="44" y="93"/>
                    <a:pt x="40" y="95"/>
                  </a:cubicBezTo>
                  <a:moveTo>
                    <a:pt x="36" y="88"/>
                  </a:moveTo>
                  <a:cubicBezTo>
                    <a:pt x="35" y="87"/>
                    <a:pt x="35" y="86"/>
                    <a:pt x="34" y="85"/>
                  </a:cubicBezTo>
                  <a:cubicBezTo>
                    <a:pt x="47" y="80"/>
                    <a:pt x="58" y="72"/>
                    <a:pt x="70" y="65"/>
                  </a:cubicBezTo>
                  <a:cubicBezTo>
                    <a:pt x="73" y="63"/>
                    <a:pt x="77" y="60"/>
                    <a:pt x="81" y="58"/>
                  </a:cubicBezTo>
                  <a:cubicBezTo>
                    <a:pt x="66" y="69"/>
                    <a:pt x="49" y="76"/>
                    <a:pt x="36" y="88"/>
                  </a:cubicBezTo>
                  <a:moveTo>
                    <a:pt x="30" y="77"/>
                  </a:moveTo>
                  <a:cubicBezTo>
                    <a:pt x="43" y="72"/>
                    <a:pt x="54" y="64"/>
                    <a:pt x="66" y="57"/>
                  </a:cubicBezTo>
                  <a:cubicBezTo>
                    <a:pt x="65" y="57"/>
                    <a:pt x="65" y="58"/>
                    <a:pt x="64" y="58"/>
                  </a:cubicBezTo>
                  <a:cubicBezTo>
                    <a:pt x="53" y="66"/>
                    <a:pt x="43" y="75"/>
                    <a:pt x="33" y="84"/>
                  </a:cubicBezTo>
                  <a:cubicBezTo>
                    <a:pt x="32" y="82"/>
                    <a:pt x="31" y="79"/>
                    <a:pt x="29" y="77"/>
                  </a:cubicBezTo>
                  <a:cubicBezTo>
                    <a:pt x="30" y="77"/>
                    <a:pt x="30" y="77"/>
                    <a:pt x="30" y="77"/>
                  </a:cubicBezTo>
                  <a:moveTo>
                    <a:pt x="37" y="89"/>
                  </a:moveTo>
                  <a:cubicBezTo>
                    <a:pt x="37" y="89"/>
                    <a:pt x="37" y="89"/>
                    <a:pt x="37" y="89"/>
                  </a:cubicBezTo>
                  <a:cubicBezTo>
                    <a:pt x="39" y="87"/>
                    <a:pt x="42" y="85"/>
                    <a:pt x="45" y="83"/>
                  </a:cubicBezTo>
                  <a:cubicBezTo>
                    <a:pt x="59" y="71"/>
                    <a:pt x="76" y="64"/>
                    <a:pt x="90" y="52"/>
                  </a:cubicBezTo>
                  <a:cubicBezTo>
                    <a:pt x="89" y="53"/>
                    <a:pt x="89" y="55"/>
                    <a:pt x="88" y="56"/>
                  </a:cubicBezTo>
                  <a:cubicBezTo>
                    <a:pt x="87" y="56"/>
                    <a:pt x="87" y="56"/>
                    <a:pt x="87" y="56"/>
                  </a:cubicBezTo>
                  <a:cubicBezTo>
                    <a:pt x="78" y="63"/>
                    <a:pt x="69" y="71"/>
                    <a:pt x="60" y="77"/>
                  </a:cubicBezTo>
                  <a:cubicBezTo>
                    <a:pt x="55" y="81"/>
                    <a:pt x="50" y="83"/>
                    <a:pt x="45" y="86"/>
                  </a:cubicBezTo>
                  <a:cubicBezTo>
                    <a:pt x="45" y="86"/>
                    <a:pt x="45" y="86"/>
                    <a:pt x="45" y="86"/>
                  </a:cubicBezTo>
                  <a:cubicBezTo>
                    <a:pt x="45" y="86"/>
                    <a:pt x="43" y="87"/>
                    <a:pt x="41" y="88"/>
                  </a:cubicBezTo>
                  <a:cubicBezTo>
                    <a:pt x="39" y="88"/>
                    <a:pt x="37" y="89"/>
                    <a:pt x="37" y="89"/>
                  </a:cubicBezTo>
                  <a:moveTo>
                    <a:pt x="28" y="71"/>
                  </a:moveTo>
                  <a:cubicBezTo>
                    <a:pt x="28" y="71"/>
                    <a:pt x="28" y="71"/>
                    <a:pt x="28" y="71"/>
                  </a:cubicBezTo>
                  <a:cubicBezTo>
                    <a:pt x="40" y="62"/>
                    <a:pt x="53" y="56"/>
                    <a:pt x="66" y="48"/>
                  </a:cubicBezTo>
                  <a:cubicBezTo>
                    <a:pt x="66" y="48"/>
                    <a:pt x="66" y="48"/>
                    <a:pt x="66" y="48"/>
                  </a:cubicBezTo>
                  <a:cubicBezTo>
                    <a:pt x="66" y="48"/>
                    <a:pt x="66" y="48"/>
                    <a:pt x="66" y="48"/>
                  </a:cubicBezTo>
                  <a:cubicBezTo>
                    <a:pt x="55" y="59"/>
                    <a:pt x="41" y="66"/>
                    <a:pt x="29" y="76"/>
                  </a:cubicBezTo>
                  <a:cubicBezTo>
                    <a:pt x="29" y="77"/>
                    <a:pt x="29" y="77"/>
                    <a:pt x="29" y="77"/>
                  </a:cubicBezTo>
                  <a:cubicBezTo>
                    <a:pt x="29" y="76"/>
                    <a:pt x="28" y="74"/>
                    <a:pt x="27" y="73"/>
                  </a:cubicBezTo>
                  <a:cubicBezTo>
                    <a:pt x="26" y="71"/>
                    <a:pt x="25" y="69"/>
                    <a:pt x="24" y="67"/>
                  </a:cubicBezTo>
                  <a:cubicBezTo>
                    <a:pt x="29" y="65"/>
                    <a:pt x="34" y="62"/>
                    <a:pt x="39" y="59"/>
                  </a:cubicBezTo>
                  <a:cubicBezTo>
                    <a:pt x="35" y="62"/>
                    <a:pt x="31" y="66"/>
                    <a:pt x="28" y="70"/>
                  </a:cubicBezTo>
                  <a:cubicBezTo>
                    <a:pt x="27" y="70"/>
                    <a:pt x="28" y="71"/>
                    <a:pt x="28" y="71"/>
                  </a:cubicBezTo>
                  <a:moveTo>
                    <a:pt x="51" y="41"/>
                  </a:moveTo>
                  <a:cubicBezTo>
                    <a:pt x="52" y="40"/>
                    <a:pt x="52" y="40"/>
                    <a:pt x="53" y="40"/>
                  </a:cubicBezTo>
                  <a:cubicBezTo>
                    <a:pt x="53" y="40"/>
                    <a:pt x="53" y="40"/>
                    <a:pt x="53" y="40"/>
                  </a:cubicBezTo>
                  <a:cubicBezTo>
                    <a:pt x="52" y="40"/>
                    <a:pt x="52" y="40"/>
                    <a:pt x="51" y="41"/>
                  </a:cubicBezTo>
                  <a:moveTo>
                    <a:pt x="23" y="62"/>
                  </a:moveTo>
                  <a:cubicBezTo>
                    <a:pt x="23" y="62"/>
                    <a:pt x="23" y="61"/>
                    <a:pt x="25" y="60"/>
                  </a:cubicBezTo>
                  <a:cubicBezTo>
                    <a:pt x="32" y="51"/>
                    <a:pt x="41" y="44"/>
                    <a:pt x="49" y="36"/>
                  </a:cubicBezTo>
                  <a:cubicBezTo>
                    <a:pt x="49" y="36"/>
                    <a:pt x="49" y="36"/>
                    <a:pt x="49" y="36"/>
                  </a:cubicBezTo>
                  <a:cubicBezTo>
                    <a:pt x="49" y="37"/>
                    <a:pt x="50" y="38"/>
                    <a:pt x="51" y="38"/>
                  </a:cubicBezTo>
                  <a:cubicBezTo>
                    <a:pt x="51" y="39"/>
                    <a:pt x="51" y="39"/>
                    <a:pt x="51" y="39"/>
                  </a:cubicBezTo>
                  <a:cubicBezTo>
                    <a:pt x="50" y="40"/>
                    <a:pt x="48" y="42"/>
                    <a:pt x="46" y="43"/>
                  </a:cubicBezTo>
                  <a:cubicBezTo>
                    <a:pt x="45" y="45"/>
                    <a:pt x="43" y="46"/>
                    <a:pt x="42" y="48"/>
                  </a:cubicBezTo>
                  <a:cubicBezTo>
                    <a:pt x="38" y="51"/>
                    <a:pt x="34" y="54"/>
                    <a:pt x="31" y="57"/>
                  </a:cubicBezTo>
                  <a:cubicBezTo>
                    <a:pt x="29" y="58"/>
                    <a:pt x="28" y="59"/>
                    <a:pt x="27" y="60"/>
                  </a:cubicBezTo>
                  <a:cubicBezTo>
                    <a:pt x="26" y="60"/>
                    <a:pt x="24" y="62"/>
                    <a:pt x="23" y="62"/>
                  </a:cubicBezTo>
                  <a:moveTo>
                    <a:pt x="21" y="62"/>
                  </a:moveTo>
                  <a:cubicBezTo>
                    <a:pt x="20" y="60"/>
                    <a:pt x="19" y="58"/>
                    <a:pt x="18" y="56"/>
                  </a:cubicBezTo>
                  <a:cubicBezTo>
                    <a:pt x="24" y="53"/>
                    <a:pt x="28" y="50"/>
                    <a:pt x="33" y="46"/>
                  </a:cubicBezTo>
                  <a:cubicBezTo>
                    <a:pt x="37" y="43"/>
                    <a:pt x="44" y="39"/>
                    <a:pt x="47" y="36"/>
                  </a:cubicBezTo>
                  <a:cubicBezTo>
                    <a:pt x="39" y="45"/>
                    <a:pt x="29" y="52"/>
                    <a:pt x="21" y="62"/>
                  </a:cubicBezTo>
                  <a:moveTo>
                    <a:pt x="36" y="83"/>
                  </a:moveTo>
                  <a:cubicBezTo>
                    <a:pt x="46" y="74"/>
                    <a:pt x="56" y="66"/>
                    <a:pt x="67" y="58"/>
                  </a:cubicBezTo>
                  <a:cubicBezTo>
                    <a:pt x="78" y="50"/>
                    <a:pt x="87" y="42"/>
                    <a:pt x="97" y="34"/>
                  </a:cubicBezTo>
                  <a:cubicBezTo>
                    <a:pt x="96" y="39"/>
                    <a:pt x="94" y="43"/>
                    <a:pt x="92" y="48"/>
                  </a:cubicBezTo>
                  <a:cubicBezTo>
                    <a:pt x="84" y="55"/>
                    <a:pt x="75" y="60"/>
                    <a:pt x="66" y="65"/>
                  </a:cubicBezTo>
                  <a:cubicBezTo>
                    <a:pt x="61" y="69"/>
                    <a:pt x="55" y="72"/>
                    <a:pt x="50" y="75"/>
                  </a:cubicBezTo>
                  <a:cubicBezTo>
                    <a:pt x="46" y="78"/>
                    <a:pt x="39" y="81"/>
                    <a:pt x="36" y="83"/>
                  </a:cubicBezTo>
                  <a:moveTo>
                    <a:pt x="18" y="54"/>
                  </a:moveTo>
                  <a:cubicBezTo>
                    <a:pt x="17" y="53"/>
                    <a:pt x="16" y="51"/>
                    <a:pt x="15" y="49"/>
                  </a:cubicBezTo>
                  <a:cubicBezTo>
                    <a:pt x="25" y="45"/>
                    <a:pt x="31" y="38"/>
                    <a:pt x="39" y="32"/>
                  </a:cubicBezTo>
                  <a:cubicBezTo>
                    <a:pt x="40" y="32"/>
                    <a:pt x="43" y="30"/>
                    <a:pt x="43" y="30"/>
                  </a:cubicBezTo>
                  <a:cubicBezTo>
                    <a:pt x="43" y="30"/>
                    <a:pt x="43" y="30"/>
                    <a:pt x="41" y="32"/>
                  </a:cubicBezTo>
                  <a:cubicBezTo>
                    <a:pt x="39" y="34"/>
                    <a:pt x="36" y="37"/>
                    <a:pt x="34" y="39"/>
                  </a:cubicBezTo>
                  <a:cubicBezTo>
                    <a:pt x="29" y="44"/>
                    <a:pt x="23" y="49"/>
                    <a:pt x="18" y="54"/>
                  </a:cubicBezTo>
                  <a:moveTo>
                    <a:pt x="20" y="53"/>
                  </a:moveTo>
                  <a:cubicBezTo>
                    <a:pt x="29" y="48"/>
                    <a:pt x="38" y="37"/>
                    <a:pt x="46" y="29"/>
                  </a:cubicBezTo>
                  <a:cubicBezTo>
                    <a:pt x="47" y="31"/>
                    <a:pt x="47" y="32"/>
                    <a:pt x="48" y="34"/>
                  </a:cubicBezTo>
                  <a:cubicBezTo>
                    <a:pt x="38" y="40"/>
                    <a:pt x="30" y="47"/>
                    <a:pt x="20" y="53"/>
                  </a:cubicBezTo>
                  <a:moveTo>
                    <a:pt x="15" y="47"/>
                  </a:moveTo>
                  <a:cubicBezTo>
                    <a:pt x="14" y="46"/>
                    <a:pt x="13" y="44"/>
                    <a:pt x="13" y="42"/>
                  </a:cubicBezTo>
                  <a:cubicBezTo>
                    <a:pt x="22" y="37"/>
                    <a:pt x="30" y="30"/>
                    <a:pt x="39" y="25"/>
                  </a:cubicBezTo>
                  <a:cubicBezTo>
                    <a:pt x="40" y="24"/>
                    <a:pt x="41" y="24"/>
                    <a:pt x="41" y="24"/>
                  </a:cubicBezTo>
                  <a:cubicBezTo>
                    <a:pt x="42" y="24"/>
                    <a:pt x="37" y="28"/>
                    <a:pt x="36" y="28"/>
                  </a:cubicBezTo>
                  <a:cubicBezTo>
                    <a:pt x="34" y="30"/>
                    <a:pt x="31" y="33"/>
                    <a:pt x="28" y="35"/>
                  </a:cubicBezTo>
                  <a:cubicBezTo>
                    <a:pt x="24" y="39"/>
                    <a:pt x="19" y="43"/>
                    <a:pt x="15" y="47"/>
                  </a:cubicBezTo>
                  <a:moveTo>
                    <a:pt x="33" y="75"/>
                  </a:moveTo>
                  <a:cubicBezTo>
                    <a:pt x="32" y="75"/>
                    <a:pt x="36" y="72"/>
                    <a:pt x="37" y="71"/>
                  </a:cubicBezTo>
                  <a:cubicBezTo>
                    <a:pt x="48" y="62"/>
                    <a:pt x="61" y="55"/>
                    <a:pt x="71" y="45"/>
                  </a:cubicBezTo>
                  <a:cubicBezTo>
                    <a:pt x="72" y="44"/>
                    <a:pt x="73" y="43"/>
                    <a:pt x="74" y="42"/>
                  </a:cubicBezTo>
                  <a:cubicBezTo>
                    <a:pt x="82" y="37"/>
                    <a:pt x="88" y="31"/>
                    <a:pt x="96" y="26"/>
                  </a:cubicBezTo>
                  <a:cubicBezTo>
                    <a:pt x="97" y="26"/>
                    <a:pt x="97" y="25"/>
                    <a:pt x="97" y="25"/>
                  </a:cubicBezTo>
                  <a:cubicBezTo>
                    <a:pt x="98" y="25"/>
                    <a:pt x="99" y="24"/>
                    <a:pt x="99" y="24"/>
                  </a:cubicBezTo>
                  <a:cubicBezTo>
                    <a:pt x="99" y="26"/>
                    <a:pt x="99" y="28"/>
                    <a:pt x="99" y="30"/>
                  </a:cubicBezTo>
                  <a:cubicBezTo>
                    <a:pt x="98" y="30"/>
                    <a:pt x="98" y="31"/>
                    <a:pt x="98" y="32"/>
                  </a:cubicBezTo>
                  <a:cubicBezTo>
                    <a:pt x="86" y="37"/>
                    <a:pt x="77" y="49"/>
                    <a:pt x="66" y="55"/>
                  </a:cubicBezTo>
                  <a:cubicBezTo>
                    <a:pt x="59" y="60"/>
                    <a:pt x="52" y="64"/>
                    <a:pt x="45" y="68"/>
                  </a:cubicBezTo>
                  <a:cubicBezTo>
                    <a:pt x="42" y="70"/>
                    <a:pt x="39" y="72"/>
                    <a:pt x="36" y="73"/>
                  </a:cubicBezTo>
                  <a:cubicBezTo>
                    <a:pt x="34" y="74"/>
                    <a:pt x="33" y="75"/>
                    <a:pt x="33" y="75"/>
                  </a:cubicBezTo>
                  <a:moveTo>
                    <a:pt x="17" y="47"/>
                  </a:moveTo>
                  <a:cubicBezTo>
                    <a:pt x="17" y="47"/>
                    <a:pt x="17" y="47"/>
                    <a:pt x="19" y="45"/>
                  </a:cubicBezTo>
                  <a:cubicBezTo>
                    <a:pt x="22" y="42"/>
                    <a:pt x="24" y="40"/>
                    <a:pt x="27" y="38"/>
                  </a:cubicBezTo>
                  <a:cubicBezTo>
                    <a:pt x="32" y="33"/>
                    <a:pt x="38" y="28"/>
                    <a:pt x="43" y="23"/>
                  </a:cubicBezTo>
                  <a:cubicBezTo>
                    <a:pt x="44" y="25"/>
                    <a:pt x="45" y="26"/>
                    <a:pt x="45" y="28"/>
                  </a:cubicBezTo>
                  <a:cubicBezTo>
                    <a:pt x="36" y="31"/>
                    <a:pt x="29" y="39"/>
                    <a:pt x="21" y="45"/>
                  </a:cubicBezTo>
                  <a:cubicBezTo>
                    <a:pt x="20" y="46"/>
                    <a:pt x="17" y="47"/>
                    <a:pt x="17" y="47"/>
                  </a:cubicBezTo>
                  <a:moveTo>
                    <a:pt x="59" y="32"/>
                  </a:moveTo>
                  <a:cubicBezTo>
                    <a:pt x="59" y="31"/>
                    <a:pt x="60" y="30"/>
                    <a:pt x="60" y="29"/>
                  </a:cubicBezTo>
                  <a:cubicBezTo>
                    <a:pt x="66" y="25"/>
                    <a:pt x="71" y="21"/>
                    <a:pt x="77" y="18"/>
                  </a:cubicBezTo>
                  <a:cubicBezTo>
                    <a:pt x="74" y="20"/>
                    <a:pt x="71" y="23"/>
                    <a:pt x="68" y="25"/>
                  </a:cubicBezTo>
                  <a:cubicBezTo>
                    <a:pt x="64" y="27"/>
                    <a:pt x="62" y="30"/>
                    <a:pt x="59" y="32"/>
                  </a:cubicBezTo>
                  <a:moveTo>
                    <a:pt x="12" y="40"/>
                  </a:moveTo>
                  <a:cubicBezTo>
                    <a:pt x="11" y="38"/>
                    <a:pt x="11" y="37"/>
                    <a:pt x="10" y="35"/>
                  </a:cubicBezTo>
                  <a:cubicBezTo>
                    <a:pt x="15" y="33"/>
                    <a:pt x="20" y="30"/>
                    <a:pt x="24" y="26"/>
                  </a:cubicBezTo>
                  <a:cubicBezTo>
                    <a:pt x="27" y="25"/>
                    <a:pt x="30" y="23"/>
                    <a:pt x="32" y="21"/>
                  </a:cubicBezTo>
                  <a:cubicBezTo>
                    <a:pt x="34" y="20"/>
                    <a:pt x="37" y="17"/>
                    <a:pt x="37" y="17"/>
                  </a:cubicBezTo>
                  <a:cubicBezTo>
                    <a:pt x="38" y="17"/>
                    <a:pt x="37" y="18"/>
                    <a:pt x="35" y="21"/>
                  </a:cubicBezTo>
                  <a:cubicBezTo>
                    <a:pt x="28" y="28"/>
                    <a:pt x="19" y="33"/>
                    <a:pt x="12" y="40"/>
                  </a:cubicBezTo>
                  <a:moveTo>
                    <a:pt x="12" y="41"/>
                  </a:moveTo>
                  <a:cubicBezTo>
                    <a:pt x="12" y="41"/>
                    <a:pt x="12" y="41"/>
                    <a:pt x="12" y="41"/>
                  </a:cubicBezTo>
                  <a:cubicBezTo>
                    <a:pt x="21" y="33"/>
                    <a:pt x="33" y="27"/>
                    <a:pt x="39" y="16"/>
                  </a:cubicBezTo>
                  <a:cubicBezTo>
                    <a:pt x="41" y="18"/>
                    <a:pt x="42" y="20"/>
                    <a:pt x="42" y="22"/>
                  </a:cubicBezTo>
                  <a:cubicBezTo>
                    <a:pt x="37" y="24"/>
                    <a:pt x="33" y="27"/>
                    <a:pt x="28" y="30"/>
                  </a:cubicBezTo>
                  <a:cubicBezTo>
                    <a:pt x="23" y="33"/>
                    <a:pt x="17" y="37"/>
                    <a:pt x="12" y="41"/>
                  </a:cubicBezTo>
                  <a:moveTo>
                    <a:pt x="10" y="33"/>
                  </a:moveTo>
                  <a:cubicBezTo>
                    <a:pt x="10" y="33"/>
                    <a:pt x="10" y="32"/>
                    <a:pt x="10" y="32"/>
                  </a:cubicBezTo>
                  <a:cubicBezTo>
                    <a:pt x="10" y="31"/>
                    <a:pt x="9" y="30"/>
                    <a:pt x="9" y="29"/>
                  </a:cubicBezTo>
                  <a:cubicBezTo>
                    <a:pt x="17" y="25"/>
                    <a:pt x="23" y="18"/>
                    <a:pt x="30" y="13"/>
                  </a:cubicBezTo>
                  <a:cubicBezTo>
                    <a:pt x="31" y="13"/>
                    <a:pt x="32" y="13"/>
                    <a:pt x="32" y="13"/>
                  </a:cubicBezTo>
                  <a:cubicBezTo>
                    <a:pt x="33" y="13"/>
                    <a:pt x="25" y="21"/>
                    <a:pt x="24" y="22"/>
                  </a:cubicBezTo>
                  <a:cubicBezTo>
                    <a:pt x="20" y="26"/>
                    <a:pt x="15" y="30"/>
                    <a:pt x="10" y="33"/>
                  </a:cubicBezTo>
                  <a:moveTo>
                    <a:pt x="60" y="43"/>
                  </a:moveTo>
                  <a:cubicBezTo>
                    <a:pt x="66" y="38"/>
                    <a:pt x="72" y="33"/>
                    <a:pt x="79" y="28"/>
                  </a:cubicBezTo>
                  <a:cubicBezTo>
                    <a:pt x="84" y="23"/>
                    <a:pt x="91" y="18"/>
                    <a:pt x="95" y="12"/>
                  </a:cubicBezTo>
                  <a:cubicBezTo>
                    <a:pt x="86" y="25"/>
                    <a:pt x="73" y="35"/>
                    <a:pt x="60" y="43"/>
                  </a:cubicBezTo>
                  <a:moveTo>
                    <a:pt x="34" y="65"/>
                  </a:moveTo>
                  <a:cubicBezTo>
                    <a:pt x="36" y="63"/>
                    <a:pt x="38" y="61"/>
                    <a:pt x="40" y="60"/>
                  </a:cubicBezTo>
                  <a:cubicBezTo>
                    <a:pt x="59" y="43"/>
                    <a:pt x="82" y="33"/>
                    <a:pt x="97" y="12"/>
                  </a:cubicBezTo>
                  <a:cubicBezTo>
                    <a:pt x="99" y="15"/>
                    <a:pt x="99" y="18"/>
                    <a:pt x="99" y="22"/>
                  </a:cubicBezTo>
                  <a:cubicBezTo>
                    <a:pt x="99" y="22"/>
                    <a:pt x="99" y="22"/>
                    <a:pt x="99" y="22"/>
                  </a:cubicBezTo>
                  <a:cubicBezTo>
                    <a:pt x="91" y="26"/>
                    <a:pt x="84" y="32"/>
                    <a:pt x="78" y="38"/>
                  </a:cubicBezTo>
                  <a:cubicBezTo>
                    <a:pt x="69" y="44"/>
                    <a:pt x="61" y="50"/>
                    <a:pt x="51" y="55"/>
                  </a:cubicBezTo>
                  <a:cubicBezTo>
                    <a:pt x="46" y="58"/>
                    <a:pt x="40" y="61"/>
                    <a:pt x="34" y="65"/>
                  </a:cubicBezTo>
                  <a:moveTo>
                    <a:pt x="11" y="34"/>
                  </a:moveTo>
                  <a:cubicBezTo>
                    <a:pt x="20" y="28"/>
                    <a:pt x="29" y="21"/>
                    <a:pt x="35" y="11"/>
                  </a:cubicBezTo>
                  <a:cubicBezTo>
                    <a:pt x="36" y="12"/>
                    <a:pt x="37" y="14"/>
                    <a:pt x="38" y="15"/>
                  </a:cubicBezTo>
                  <a:cubicBezTo>
                    <a:pt x="29" y="21"/>
                    <a:pt x="19" y="28"/>
                    <a:pt x="11" y="34"/>
                  </a:cubicBezTo>
                  <a:moveTo>
                    <a:pt x="9" y="26"/>
                  </a:moveTo>
                  <a:cubicBezTo>
                    <a:pt x="9" y="25"/>
                    <a:pt x="9" y="23"/>
                    <a:pt x="9" y="22"/>
                  </a:cubicBezTo>
                  <a:cubicBezTo>
                    <a:pt x="12" y="19"/>
                    <a:pt x="15" y="17"/>
                    <a:pt x="18" y="15"/>
                  </a:cubicBezTo>
                  <a:cubicBezTo>
                    <a:pt x="21" y="12"/>
                    <a:pt x="25" y="9"/>
                    <a:pt x="26" y="9"/>
                  </a:cubicBezTo>
                  <a:cubicBezTo>
                    <a:pt x="26" y="9"/>
                    <a:pt x="26" y="11"/>
                    <a:pt x="22" y="14"/>
                  </a:cubicBezTo>
                  <a:cubicBezTo>
                    <a:pt x="18" y="19"/>
                    <a:pt x="13" y="22"/>
                    <a:pt x="9" y="26"/>
                  </a:cubicBezTo>
                  <a:moveTo>
                    <a:pt x="65" y="21"/>
                  </a:moveTo>
                  <a:cubicBezTo>
                    <a:pt x="68" y="16"/>
                    <a:pt x="72" y="12"/>
                    <a:pt x="78" y="9"/>
                  </a:cubicBezTo>
                  <a:cubicBezTo>
                    <a:pt x="73" y="12"/>
                    <a:pt x="68" y="17"/>
                    <a:pt x="65" y="21"/>
                  </a:cubicBezTo>
                  <a:moveTo>
                    <a:pt x="56" y="38"/>
                  </a:moveTo>
                  <a:cubicBezTo>
                    <a:pt x="56" y="37"/>
                    <a:pt x="57" y="36"/>
                    <a:pt x="57" y="35"/>
                  </a:cubicBezTo>
                  <a:cubicBezTo>
                    <a:pt x="61" y="32"/>
                    <a:pt x="64" y="29"/>
                    <a:pt x="68" y="27"/>
                  </a:cubicBezTo>
                  <a:cubicBezTo>
                    <a:pt x="73" y="24"/>
                    <a:pt x="76" y="21"/>
                    <a:pt x="80" y="17"/>
                  </a:cubicBezTo>
                  <a:cubicBezTo>
                    <a:pt x="81" y="16"/>
                    <a:pt x="85" y="13"/>
                    <a:pt x="87" y="10"/>
                  </a:cubicBezTo>
                  <a:cubicBezTo>
                    <a:pt x="88" y="10"/>
                    <a:pt x="89" y="9"/>
                    <a:pt x="90" y="8"/>
                  </a:cubicBezTo>
                  <a:cubicBezTo>
                    <a:pt x="90" y="9"/>
                    <a:pt x="89" y="10"/>
                    <a:pt x="89" y="11"/>
                  </a:cubicBezTo>
                  <a:cubicBezTo>
                    <a:pt x="87" y="14"/>
                    <a:pt x="85" y="16"/>
                    <a:pt x="82" y="18"/>
                  </a:cubicBezTo>
                  <a:cubicBezTo>
                    <a:pt x="78" y="23"/>
                    <a:pt x="73" y="26"/>
                    <a:pt x="68" y="29"/>
                  </a:cubicBezTo>
                  <a:cubicBezTo>
                    <a:pt x="64" y="32"/>
                    <a:pt x="60" y="35"/>
                    <a:pt x="56" y="38"/>
                  </a:cubicBezTo>
                  <a:moveTo>
                    <a:pt x="25" y="66"/>
                  </a:moveTo>
                  <a:cubicBezTo>
                    <a:pt x="27" y="64"/>
                    <a:pt x="30" y="60"/>
                    <a:pt x="32" y="58"/>
                  </a:cubicBezTo>
                  <a:cubicBezTo>
                    <a:pt x="32" y="58"/>
                    <a:pt x="32" y="58"/>
                    <a:pt x="32" y="58"/>
                  </a:cubicBezTo>
                  <a:cubicBezTo>
                    <a:pt x="36" y="55"/>
                    <a:pt x="39" y="52"/>
                    <a:pt x="43" y="49"/>
                  </a:cubicBezTo>
                  <a:cubicBezTo>
                    <a:pt x="51" y="43"/>
                    <a:pt x="60" y="37"/>
                    <a:pt x="69" y="31"/>
                  </a:cubicBezTo>
                  <a:cubicBezTo>
                    <a:pt x="78" y="24"/>
                    <a:pt x="87" y="18"/>
                    <a:pt x="92" y="8"/>
                  </a:cubicBezTo>
                  <a:cubicBezTo>
                    <a:pt x="93" y="8"/>
                    <a:pt x="95" y="9"/>
                    <a:pt x="96" y="11"/>
                  </a:cubicBezTo>
                  <a:cubicBezTo>
                    <a:pt x="83" y="21"/>
                    <a:pt x="71" y="33"/>
                    <a:pt x="58" y="43"/>
                  </a:cubicBezTo>
                  <a:cubicBezTo>
                    <a:pt x="51" y="49"/>
                    <a:pt x="43" y="55"/>
                    <a:pt x="35" y="60"/>
                  </a:cubicBezTo>
                  <a:cubicBezTo>
                    <a:pt x="32" y="62"/>
                    <a:pt x="28" y="64"/>
                    <a:pt x="25" y="66"/>
                  </a:cubicBezTo>
                  <a:moveTo>
                    <a:pt x="10" y="28"/>
                  </a:moveTo>
                  <a:cubicBezTo>
                    <a:pt x="13" y="26"/>
                    <a:pt x="17" y="21"/>
                    <a:pt x="20" y="19"/>
                  </a:cubicBezTo>
                  <a:cubicBezTo>
                    <a:pt x="24" y="15"/>
                    <a:pt x="27" y="12"/>
                    <a:pt x="29" y="7"/>
                  </a:cubicBezTo>
                  <a:cubicBezTo>
                    <a:pt x="29" y="7"/>
                    <a:pt x="29" y="7"/>
                    <a:pt x="29" y="7"/>
                  </a:cubicBezTo>
                  <a:cubicBezTo>
                    <a:pt x="31" y="8"/>
                    <a:pt x="32" y="9"/>
                    <a:pt x="34" y="10"/>
                  </a:cubicBezTo>
                  <a:cubicBezTo>
                    <a:pt x="25" y="14"/>
                    <a:pt x="18" y="23"/>
                    <a:pt x="10" y="28"/>
                  </a:cubicBezTo>
                  <a:moveTo>
                    <a:pt x="62" y="27"/>
                  </a:moveTo>
                  <a:cubicBezTo>
                    <a:pt x="63" y="26"/>
                    <a:pt x="64" y="25"/>
                    <a:pt x="64" y="24"/>
                  </a:cubicBezTo>
                  <a:cubicBezTo>
                    <a:pt x="70" y="18"/>
                    <a:pt x="76" y="12"/>
                    <a:pt x="83" y="8"/>
                  </a:cubicBezTo>
                  <a:cubicBezTo>
                    <a:pt x="83" y="8"/>
                    <a:pt x="86" y="7"/>
                    <a:pt x="88" y="7"/>
                  </a:cubicBezTo>
                  <a:cubicBezTo>
                    <a:pt x="88" y="7"/>
                    <a:pt x="88" y="7"/>
                    <a:pt x="89" y="7"/>
                  </a:cubicBezTo>
                  <a:cubicBezTo>
                    <a:pt x="86" y="8"/>
                    <a:pt x="84" y="10"/>
                    <a:pt x="82" y="12"/>
                  </a:cubicBezTo>
                  <a:cubicBezTo>
                    <a:pt x="77" y="16"/>
                    <a:pt x="72" y="19"/>
                    <a:pt x="68" y="22"/>
                  </a:cubicBezTo>
                  <a:cubicBezTo>
                    <a:pt x="65" y="24"/>
                    <a:pt x="63" y="25"/>
                    <a:pt x="62" y="27"/>
                  </a:cubicBezTo>
                  <a:moveTo>
                    <a:pt x="9" y="20"/>
                  </a:moveTo>
                  <a:cubicBezTo>
                    <a:pt x="11" y="12"/>
                    <a:pt x="15" y="6"/>
                    <a:pt x="23" y="6"/>
                  </a:cubicBezTo>
                  <a:cubicBezTo>
                    <a:pt x="24" y="6"/>
                    <a:pt x="26" y="6"/>
                    <a:pt x="27" y="7"/>
                  </a:cubicBezTo>
                  <a:cubicBezTo>
                    <a:pt x="21" y="10"/>
                    <a:pt x="15" y="15"/>
                    <a:pt x="9" y="20"/>
                  </a:cubicBezTo>
                  <a:moveTo>
                    <a:pt x="23" y="0"/>
                  </a:moveTo>
                  <a:cubicBezTo>
                    <a:pt x="15" y="0"/>
                    <a:pt x="8" y="5"/>
                    <a:pt x="5" y="14"/>
                  </a:cubicBezTo>
                  <a:cubicBezTo>
                    <a:pt x="0" y="27"/>
                    <a:pt x="7" y="44"/>
                    <a:pt x="12" y="56"/>
                  </a:cubicBezTo>
                  <a:cubicBezTo>
                    <a:pt x="22" y="78"/>
                    <a:pt x="35" y="97"/>
                    <a:pt x="48" y="118"/>
                  </a:cubicBezTo>
                  <a:cubicBezTo>
                    <a:pt x="48" y="118"/>
                    <a:pt x="48" y="118"/>
                    <a:pt x="48" y="119"/>
                  </a:cubicBezTo>
                  <a:cubicBezTo>
                    <a:pt x="49" y="119"/>
                    <a:pt x="50" y="120"/>
                    <a:pt x="50" y="120"/>
                  </a:cubicBezTo>
                  <a:cubicBezTo>
                    <a:pt x="51" y="120"/>
                    <a:pt x="52" y="119"/>
                    <a:pt x="53" y="118"/>
                  </a:cubicBezTo>
                  <a:cubicBezTo>
                    <a:pt x="53" y="118"/>
                    <a:pt x="53" y="118"/>
                    <a:pt x="53" y="118"/>
                  </a:cubicBezTo>
                  <a:cubicBezTo>
                    <a:pt x="68" y="99"/>
                    <a:pt x="82" y="78"/>
                    <a:pt x="94" y="57"/>
                  </a:cubicBezTo>
                  <a:cubicBezTo>
                    <a:pt x="100" y="45"/>
                    <a:pt x="107" y="31"/>
                    <a:pt x="105" y="17"/>
                  </a:cubicBezTo>
                  <a:cubicBezTo>
                    <a:pt x="104" y="7"/>
                    <a:pt x="96" y="1"/>
                    <a:pt x="87" y="1"/>
                  </a:cubicBezTo>
                  <a:cubicBezTo>
                    <a:pt x="85" y="1"/>
                    <a:pt x="83" y="2"/>
                    <a:pt x="82" y="2"/>
                  </a:cubicBezTo>
                  <a:cubicBezTo>
                    <a:pt x="66" y="5"/>
                    <a:pt x="59" y="18"/>
                    <a:pt x="53" y="31"/>
                  </a:cubicBezTo>
                  <a:cubicBezTo>
                    <a:pt x="48" y="21"/>
                    <a:pt x="43" y="7"/>
                    <a:pt x="31" y="2"/>
                  </a:cubicBezTo>
                  <a:cubicBezTo>
                    <a:pt x="29" y="1"/>
                    <a:pt x="26"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1407"/>
            <p:cNvSpPr>
              <a:spLocks noEditPoints="1"/>
            </p:cNvSpPr>
            <p:nvPr/>
          </p:nvSpPr>
          <p:spPr bwMode="auto">
            <a:xfrm>
              <a:off x="6524" y="3036"/>
              <a:ext cx="142" cy="159"/>
            </a:xfrm>
            <a:custGeom>
              <a:avLst/>
              <a:gdLst>
                <a:gd name="T0" fmla="*/ 46 w 106"/>
                <a:gd name="T1" fmla="*/ 105 h 119"/>
                <a:gd name="T2" fmla="*/ 48 w 106"/>
                <a:gd name="T3" fmla="*/ 104 h 119"/>
                <a:gd name="T4" fmla="*/ 49 w 106"/>
                <a:gd name="T5" fmla="*/ 110 h 119"/>
                <a:gd name="T6" fmla="*/ 67 w 106"/>
                <a:gd name="T7" fmla="*/ 86 h 119"/>
                <a:gd name="T8" fmla="*/ 43 w 106"/>
                <a:gd name="T9" fmla="*/ 100 h 119"/>
                <a:gd name="T10" fmla="*/ 66 w 106"/>
                <a:gd name="T11" fmla="*/ 80 h 119"/>
                <a:gd name="T12" fmla="*/ 39 w 106"/>
                <a:gd name="T13" fmla="*/ 94 h 119"/>
                <a:gd name="T14" fmla="*/ 39 w 106"/>
                <a:gd name="T15" fmla="*/ 94 h 119"/>
                <a:gd name="T16" fmla="*/ 40 w 106"/>
                <a:gd name="T17" fmla="*/ 94 h 119"/>
                <a:gd name="T18" fmla="*/ 82 w 106"/>
                <a:gd name="T19" fmla="*/ 65 h 119"/>
                <a:gd name="T20" fmla="*/ 35 w 106"/>
                <a:gd name="T21" fmla="*/ 88 h 119"/>
                <a:gd name="T22" fmla="*/ 30 w 106"/>
                <a:gd name="T23" fmla="*/ 77 h 119"/>
                <a:gd name="T24" fmla="*/ 30 w 106"/>
                <a:gd name="T25" fmla="*/ 77 h 119"/>
                <a:gd name="T26" fmla="*/ 88 w 106"/>
                <a:gd name="T27" fmla="*/ 55 h 119"/>
                <a:gd name="T28" fmla="*/ 41 w 106"/>
                <a:gd name="T29" fmla="*/ 87 h 119"/>
                <a:gd name="T30" fmla="*/ 66 w 106"/>
                <a:gd name="T31" fmla="*/ 47 h 119"/>
                <a:gd name="T32" fmla="*/ 24 w 106"/>
                <a:gd name="T33" fmla="*/ 67 h 119"/>
                <a:gd name="T34" fmla="*/ 52 w 106"/>
                <a:gd name="T35" fmla="*/ 39 h 119"/>
                <a:gd name="T36" fmla="*/ 48 w 106"/>
                <a:gd name="T37" fmla="*/ 35 h 119"/>
                <a:gd name="T38" fmla="*/ 41 w 106"/>
                <a:gd name="T39" fmla="*/ 48 h 119"/>
                <a:gd name="T40" fmla="*/ 18 w 106"/>
                <a:gd name="T41" fmla="*/ 55 h 119"/>
                <a:gd name="T42" fmla="*/ 67 w 106"/>
                <a:gd name="T43" fmla="*/ 57 h 119"/>
                <a:gd name="T44" fmla="*/ 35 w 106"/>
                <a:gd name="T45" fmla="*/ 83 h 119"/>
                <a:gd name="T46" fmla="*/ 41 w 106"/>
                <a:gd name="T47" fmla="*/ 32 h 119"/>
                <a:gd name="T48" fmla="*/ 48 w 106"/>
                <a:gd name="T49" fmla="*/ 34 h 119"/>
                <a:gd name="T50" fmla="*/ 41 w 106"/>
                <a:gd name="T51" fmla="*/ 23 h 119"/>
                <a:gd name="T52" fmla="*/ 37 w 106"/>
                <a:gd name="T53" fmla="*/ 71 h 119"/>
                <a:gd name="T54" fmla="*/ 99 w 106"/>
                <a:gd name="T55" fmla="*/ 23 h 119"/>
                <a:gd name="T56" fmla="*/ 35 w 106"/>
                <a:gd name="T57" fmla="*/ 73 h 119"/>
                <a:gd name="T58" fmla="*/ 43 w 106"/>
                <a:gd name="T59" fmla="*/ 23 h 119"/>
                <a:gd name="T60" fmla="*/ 60 w 106"/>
                <a:gd name="T61" fmla="*/ 28 h 119"/>
                <a:gd name="T62" fmla="*/ 10 w 106"/>
                <a:gd name="T63" fmla="*/ 35 h 119"/>
                <a:gd name="T64" fmla="*/ 11 w 106"/>
                <a:gd name="T65" fmla="*/ 40 h 119"/>
                <a:gd name="T66" fmla="*/ 28 w 106"/>
                <a:gd name="T67" fmla="*/ 29 h 119"/>
                <a:gd name="T68" fmla="*/ 30 w 106"/>
                <a:gd name="T69" fmla="*/ 13 h 119"/>
                <a:gd name="T70" fmla="*/ 78 w 106"/>
                <a:gd name="T71" fmla="*/ 27 h 119"/>
                <a:gd name="T72" fmla="*/ 96 w 106"/>
                <a:gd name="T73" fmla="*/ 12 h 119"/>
                <a:gd name="T74" fmla="*/ 33 w 106"/>
                <a:gd name="T75" fmla="*/ 65 h 119"/>
                <a:gd name="T76" fmla="*/ 9 w 106"/>
                <a:gd name="T77" fmla="*/ 26 h 119"/>
                <a:gd name="T78" fmla="*/ 9 w 106"/>
                <a:gd name="T79" fmla="*/ 26 h 119"/>
                <a:gd name="T80" fmla="*/ 57 w 106"/>
                <a:gd name="T81" fmla="*/ 35 h 119"/>
                <a:gd name="T82" fmla="*/ 88 w 106"/>
                <a:gd name="T83" fmla="*/ 11 h 119"/>
                <a:gd name="T84" fmla="*/ 31 w 106"/>
                <a:gd name="T85" fmla="*/ 58 h 119"/>
                <a:gd name="T86" fmla="*/ 96 w 106"/>
                <a:gd name="T87" fmla="*/ 10 h 119"/>
                <a:gd name="T88" fmla="*/ 20 w 106"/>
                <a:gd name="T89" fmla="*/ 18 h 119"/>
                <a:gd name="T90" fmla="*/ 61 w 106"/>
                <a:gd name="T91" fmla="*/ 26 h 119"/>
                <a:gd name="T92" fmla="*/ 82 w 106"/>
                <a:gd name="T93" fmla="*/ 12 h 119"/>
                <a:gd name="T94" fmla="*/ 27 w 106"/>
                <a:gd name="T95" fmla="*/ 6 h 119"/>
                <a:gd name="T96" fmla="*/ 47 w 106"/>
                <a:gd name="T97" fmla="*/ 117 h 119"/>
                <a:gd name="T98" fmla="*/ 93 w 106"/>
                <a:gd name="T99" fmla="*/ 56 h 119"/>
                <a:gd name="T100" fmla="*/ 31 w 106"/>
                <a:gd name="T101" fmla="*/ 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 h="119">
                  <a:moveTo>
                    <a:pt x="50" y="112"/>
                  </a:moveTo>
                  <a:cubicBezTo>
                    <a:pt x="50" y="111"/>
                    <a:pt x="50" y="111"/>
                    <a:pt x="50" y="111"/>
                  </a:cubicBezTo>
                  <a:cubicBezTo>
                    <a:pt x="52" y="108"/>
                    <a:pt x="55" y="106"/>
                    <a:pt x="57" y="103"/>
                  </a:cubicBezTo>
                  <a:cubicBezTo>
                    <a:pt x="55" y="106"/>
                    <a:pt x="53" y="109"/>
                    <a:pt x="50" y="112"/>
                  </a:cubicBezTo>
                  <a:moveTo>
                    <a:pt x="46" y="105"/>
                  </a:moveTo>
                  <a:cubicBezTo>
                    <a:pt x="46" y="105"/>
                    <a:pt x="46" y="105"/>
                    <a:pt x="46" y="105"/>
                  </a:cubicBezTo>
                  <a:cubicBezTo>
                    <a:pt x="47" y="104"/>
                    <a:pt x="50" y="101"/>
                    <a:pt x="51" y="101"/>
                  </a:cubicBezTo>
                  <a:cubicBezTo>
                    <a:pt x="53" y="99"/>
                    <a:pt x="55" y="97"/>
                    <a:pt x="58" y="94"/>
                  </a:cubicBezTo>
                  <a:cubicBezTo>
                    <a:pt x="57" y="95"/>
                    <a:pt x="57" y="95"/>
                    <a:pt x="57" y="95"/>
                  </a:cubicBezTo>
                  <a:cubicBezTo>
                    <a:pt x="54" y="98"/>
                    <a:pt x="51" y="101"/>
                    <a:pt x="48" y="104"/>
                  </a:cubicBezTo>
                  <a:cubicBezTo>
                    <a:pt x="47" y="104"/>
                    <a:pt x="46" y="105"/>
                    <a:pt x="46" y="105"/>
                  </a:cubicBezTo>
                  <a:moveTo>
                    <a:pt x="49" y="110"/>
                  </a:moveTo>
                  <a:cubicBezTo>
                    <a:pt x="48" y="108"/>
                    <a:pt x="47" y="107"/>
                    <a:pt x="47" y="106"/>
                  </a:cubicBezTo>
                  <a:cubicBezTo>
                    <a:pt x="54" y="101"/>
                    <a:pt x="60" y="94"/>
                    <a:pt x="67" y="88"/>
                  </a:cubicBezTo>
                  <a:cubicBezTo>
                    <a:pt x="60" y="93"/>
                    <a:pt x="55" y="103"/>
                    <a:pt x="49" y="110"/>
                  </a:cubicBezTo>
                  <a:moveTo>
                    <a:pt x="42" y="98"/>
                  </a:moveTo>
                  <a:cubicBezTo>
                    <a:pt x="41" y="98"/>
                    <a:pt x="41" y="97"/>
                    <a:pt x="40" y="96"/>
                  </a:cubicBezTo>
                  <a:cubicBezTo>
                    <a:pt x="45" y="93"/>
                    <a:pt x="50" y="91"/>
                    <a:pt x="55" y="88"/>
                  </a:cubicBezTo>
                  <a:cubicBezTo>
                    <a:pt x="51" y="91"/>
                    <a:pt x="46" y="95"/>
                    <a:pt x="42" y="98"/>
                  </a:cubicBezTo>
                  <a:moveTo>
                    <a:pt x="67" y="86"/>
                  </a:moveTo>
                  <a:cubicBezTo>
                    <a:pt x="68" y="85"/>
                    <a:pt x="70" y="83"/>
                    <a:pt x="71" y="82"/>
                  </a:cubicBezTo>
                  <a:cubicBezTo>
                    <a:pt x="71" y="83"/>
                    <a:pt x="70" y="83"/>
                    <a:pt x="70" y="84"/>
                  </a:cubicBezTo>
                  <a:cubicBezTo>
                    <a:pt x="69" y="85"/>
                    <a:pt x="68" y="86"/>
                    <a:pt x="67" y="86"/>
                  </a:cubicBezTo>
                  <a:moveTo>
                    <a:pt x="45" y="104"/>
                  </a:moveTo>
                  <a:cubicBezTo>
                    <a:pt x="45" y="103"/>
                    <a:pt x="44" y="101"/>
                    <a:pt x="43" y="100"/>
                  </a:cubicBezTo>
                  <a:cubicBezTo>
                    <a:pt x="54" y="92"/>
                    <a:pt x="65" y="85"/>
                    <a:pt x="75" y="77"/>
                  </a:cubicBezTo>
                  <a:cubicBezTo>
                    <a:pt x="75" y="77"/>
                    <a:pt x="75" y="77"/>
                    <a:pt x="75" y="77"/>
                  </a:cubicBezTo>
                  <a:cubicBezTo>
                    <a:pt x="65" y="86"/>
                    <a:pt x="55" y="95"/>
                    <a:pt x="45" y="104"/>
                  </a:cubicBezTo>
                  <a:moveTo>
                    <a:pt x="53" y="91"/>
                  </a:moveTo>
                  <a:cubicBezTo>
                    <a:pt x="57" y="88"/>
                    <a:pt x="62" y="84"/>
                    <a:pt x="66" y="80"/>
                  </a:cubicBezTo>
                  <a:cubicBezTo>
                    <a:pt x="71" y="76"/>
                    <a:pt x="75" y="73"/>
                    <a:pt x="80" y="69"/>
                  </a:cubicBezTo>
                  <a:cubicBezTo>
                    <a:pt x="79" y="70"/>
                    <a:pt x="78" y="71"/>
                    <a:pt x="77" y="73"/>
                  </a:cubicBezTo>
                  <a:cubicBezTo>
                    <a:pt x="71" y="78"/>
                    <a:pt x="64" y="83"/>
                    <a:pt x="58" y="88"/>
                  </a:cubicBezTo>
                  <a:cubicBezTo>
                    <a:pt x="56" y="89"/>
                    <a:pt x="54" y="90"/>
                    <a:pt x="53" y="91"/>
                  </a:cubicBezTo>
                  <a:moveTo>
                    <a:pt x="39" y="94"/>
                  </a:moveTo>
                  <a:cubicBezTo>
                    <a:pt x="38" y="93"/>
                    <a:pt x="38" y="92"/>
                    <a:pt x="37" y="90"/>
                  </a:cubicBezTo>
                  <a:cubicBezTo>
                    <a:pt x="54" y="85"/>
                    <a:pt x="67" y="73"/>
                    <a:pt x="81" y="62"/>
                  </a:cubicBezTo>
                  <a:cubicBezTo>
                    <a:pt x="81" y="62"/>
                    <a:pt x="81" y="62"/>
                    <a:pt x="81" y="62"/>
                  </a:cubicBezTo>
                  <a:cubicBezTo>
                    <a:pt x="76" y="67"/>
                    <a:pt x="70" y="71"/>
                    <a:pt x="64" y="76"/>
                  </a:cubicBezTo>
                  <a:cubicBezTo>
                    <a:pt x="56" y="82"/>
                    <a:pt x="47" y="88"/>
                    <a:pt x="39" y="94"/>
                  </a:cubicBezTo>
                  <a:moveTo>
                    <a:pt x="23" y="65"/>
                  </a:moveTo>
                  <a:cubicBezTo>
                    <a:pt x="23" y="64"/>
                    <a:pt x="22" y="64"/>
                    <a:pt x="22" y="63"/>
                  </a:cubicBezTo>
                  <a:cubicBezTo>
                    <a:pt x="23" y="63"/>
                    <a:pt x="25" y="62"/>
                    <a:pt x="26" y="61"/>
                  </a:cubicBezTo>
                  <a:cubicBezTo>
                    <a:pt x="25" y="62"/>
                    <a:pt x="24" y="64"/>
                    <a:pt x="23" y="65"/>
                  </a:cubicBezTo>
                  <a:moveTo>
                    <a:pt x="40" y="94"/>
                  </a:moveTo>
                  <a:cubicBezTo>
                    <a:pt x="43" y="93"/>
                    <a:pt x="47" y="90"/>
                    <a:pt x="50" y="88"/>
                  </a:cubicBezTo>
                  <a:cubicBezTo>
                    <a:pt x="63" y="79"/>
                    <a:pt x="75" y="70"/>
                    <a:pt x="86" y="58"/>
                  </a:cubicBezTo>
                  <a:cubicBezTo>
                    <a:pt x="85" y="60"/>
                    <a:pt x="84" y="62"/>
                    <a:pt x="83" y="64"/>
                  </a:cubicBezTo>
                  <a:cubicBezTo>
                    <a:pt x="82" y="65"/>
                    <a:pt x="82" y="65"/>
                    <a:pt x="82" y="65"/>
                  </a:cubicBezTo>
                  <a:cubicBezTo>
                    <a:pt x="82" y="65"/>
                    <a:pt x="82" y="65"/>
                    <a:pt x="82" y="65"/>
                  </a:cubicBezTo>
                  <a:cubicBezTo>
                    <a:pt x="81" y="65"/>
                    <a:pt x="81" y="65"/>
                    <a:pt x="80" y="66"/>
                  </a:cubicBezTo>
                  <a:cubicBezTo>
                    <a:pt x="76" y="70"/>
                    <a:pt x="71" y="74"/>
                    <a:pt x="66" y="78"/>
                  </a:cubicBezTo>
                  <a:cubicBezTo>
                    <a:pt x="61" y="82"/>
                    <a:pt x="56" y="86"/>
                    <a:pt x="50" y="89"/>
                  </a:cubicBezTo>
                  <a:cubicBezTo>
                    <a:pt x="47" y="91"/>
                    <a:pt x="44" y="93"/>
                    <a:pt x="40" y="94"/>
                  </a:cubicBezTo>
                  <a:moveTo>
                    <a:pt x="35" y="88"/>
                  </a:moveTo>
                  <a:cubicBezTo>
                    <a:pt x="35" y="87"/>
                    <a:pt x="34" y="86"/>
                    <a:pt x="34" y="85"/>
                  </a:cubicBezTo>
                  <a:cubicBezTo>
                    <a:pt x="46" y="79"/>
                    <a:pt x="57" y="72"/>
                    <a:pt x="69" y="65"/>
                  </a:cubicBezTo>
                  <a:cubicBezTo>
                    <a:pt x="73" y="62"/>
                    <a:pt x="77" y="60"/>
                    <a:pt x="80" y="58"/>
                  </a:cubicBezTo>
                  <a:cubicBezTo>
                    <a:pt x="66" y="68"/>
                    <a:pt x="49" y="76"/>
                    <a:pt x="35" y="88"/>
                  </a:cubicBezTo>
                  <a:moveTo>
                    <a:pt x="30" y="77"/>
                  </a:moveTo>
                  <a:cubicBezTo>
                    <a:pt x="42" y="71"/>
                    <a:pt x="54" y="64"/>
                    <a:pt x="66" y="56"/>
                  </a:cubicBezTo>
                  <a:cubicBezTo>
                    <a:pt x="65" y="57"/>
                    <a:pt x="64" y="58"/>
                    <a:pt x="64" y="58"/>
                  </a:cubicBezTo>
                  <a:cubicBezTo>
                    <a:pt x="53" y="66"/>
                    <a:pt x="43" y="75"/>
                    <a:pt x="33" y="83"/>
                  </a:cubicBezTo>
                  <a:cubicBezTo>
                    <a:pt x="31" y="81"/>
                    <a:pt x="30" y="79"/>
                    <a:pt x="29" y="77"/>
                  </a:cubicBezTo>
                  <a:cubicBezTo>
                    <a:pt x="30" y="77"/>
                    <a:pt x="30" y="77"/>
                    <a:pt x="30" y="77"/>
                  </a:cubicBezTo>
                  <a:moveTo>
                    <a:pt x="37" y="89"/>
                  </a:moveTo>
                  <a:cubicBezTo>
                    <a:pt x="36" y="89"/>
                    <a:pt x="36" y="89"/>
                    <a:pt x="37" y="89"/>
                  </a:cubicBezTo>
                  <a:cubicBezTo>
                    <a:pt x="39" y="86"/>
                    <a:pt x="42" y="84"/>
                    <a:pt x="44" y="82"/>
                  </a:cubicBezTo>
                  <a:cubicBezTo>
                    <a:pt x="59" y="71"/>
                    <a:pt x="76" y="64"/>
                    <a:pt x="89" y="52"/>
                  </a:cubicBezTo>
                  <a:cubicBezTo>
                    <a:pt x="89" y="53"/>
                    <a:pt x="88" y="54"/>
                    <a:pt x="88" y="55"/>
                  </a:cubicBezTo>
                  <a:cubicBezTo>
                    <a:pt x="87" y="55"/>
                    <a:pt x="87" y="55"/>
                    <a:pt x="87" y="55"/>
                  </a:cubicBezTo>
                  <a:cubicBezTo>
                    <a:pt x="78" y="63"/>
                    <a:pt x="69" y="70"/>
                    <a:pt x="59" y="77"/>
                  </a:cubicBezTo>
                  <a:cubicBezTo>
                    <a:pt x="55" y="80"/>
                    <a:pt x="50" y="83"/>
                    <a:pt x="45" y="86"/>
                  </a:cubicBezTo>
                  <a:cubicBezTo>
                    <a:pt x="45" y="86"/>
                    <a:pt x="45" y="86"/>
                    <a:pt x="45" y="86"/>
                  </a:cubicBezTo>
                  <a:cubicBezTo>
                    <a:pt x="45" y="86"/>
                    <a:pt x="43" y="86"/>
                    <a:pt x="41" y="87"/>
                  </a:cubicBezTo>
                  <a:cubicBezTo>
                    <a:pt x="39" y="88"/>
                    <a:pt x="37" y="89"/>
                    <a:pt x="37" y="89"/>
                  </a:cubicBezTo>
                  <a:moveTo>
                    <a:pt x="28" y="71"/>
                  </a:moveTo>
                  <a:cubicBezTo>
                    <a:pt x="28" y="71"/>
                    <a:pt x="28" y="71"/>
                    <a:pt x="28" y="70"/>
                  </a:cubicBezTo>
                  <a:cubicBezTo>
                    <a:pt x="40" y="62"/>
                    <a:pt x="53" y="55"/>
                    <a:pt x="65" y="48"/>
                  </a:cubicBezTo>
                  <a:cubicBezTo>
                    <a:pt x="66" y="47"/>
                    <a:pt x="66" y="47"/>
                    <a:pt x="66" y="47"/>
                  </a:cubicBezTo>
                  <a:cubicBezTo>
                    <a:pt x="66" y="48"/>
                    <a:pt x="66" y="48"/>
                    <a:pt x="66" y="48"/>
                  </a:cubicBezTo>
                  <a:cubicBezTo>
                    <a:pt x="54" y="58"/>
                    <a:pt x="40" y="65"/>
                    <a:pt x="29" y="76"/>
                  </a:cubicBezTo>
                  <a:cubicBezTo>
                    <a:pt x="29" y="76"/>
                    <a:pt x="29" y="76"/>
                    <a:pt x="29" y="76"/>
                  </a:cubicBezTo>
                  <a:cubicBezTo>
                    <a:pt x="28" y="75"/>
                    <a:pt x="28" y="74"/>
                    <a:pt x="27" y="73"/>
                  </a:cubicBezTo>
                  <a:cubicBezTo>
                    <a:pt x="26" y="71"/>
                    <a:pt x="25" y="69"/>
                    <a:pt x="24" y="67"/>
                  </a:cubicBezTo>
                  <a:cubicBezTo>
                    <a:pt x="29" y="65"/>
                    <a:pt x="34" y="62"/>
                    <a:pt x="38" y="59"/>
                  </a:cubicBezTo>
                  <a:cubicBezTo>
                    <a:pt x="34" y="62"/>
                    <a:pt x="31" y="66"/>
                    <a:pt x="27" y="69"/>
                  </a:cubicBezTo>
                  <a:cubicBezTo>
                    <a:pt x="27" y="70"/>
                    <a:pt x="27" y="71"/>
                    <a:pt x="28" y="71"/>
                  </a:cubicBezTo>
                  <a:moveTo>
                    <a:pt x="51" y="40"/>
                  </a:moveTo>
                  <a:cubicBezTo>
                    <a:pt x="51" y="40"/>
                    <a:pt x="52" y="40"/>
                    <a:pt x="52" y="39"/>
                  </a:cubicBezTo>
                  <a:cubicBezTo>
                    <a:pt x="53" y="39"/>
                    <a:pt x="53" y="39"/>
                    <a:pt x="53" y="39"/>
                  </a:cubicBezTo>
                  <a:cubicBezTo>
                    <a:pt x="52" y="40"/>
                    <a:pt x="52" y="40"/>
                    <a:pt x="51" y="40"/>
                  </a:cubicBezTo>
                  <a:moveTo>
                    <a:pt x="23" y="62"/>
                  </a:moveTo>
                  <a:cubicBezTo>
                    <a:pt x="23" y="62"/>
                    <a:pt x="23" y="61"/>
                    <a:pt x="25" y="59"/>
                  </a:cubicBezTo>
                  <a:cubicBezTo>
                    <a:pt x="32" y="51"/>
                    <a:pt x="41" y="44"/>
                    <a:pt x="48" y="35"/>
                  </a:cubicBezTo>
                  <a:cubicBezTo>
                    <a:pt x="49" y="36"/>
                    <a:pt x="49" y="36"/>
                    <a:pt x="49" y="36"/>
                  </a:cubicBezTo>
                  <a:cubicBezTo>
                    <a:pt x="49" y="37"/>
                    <a:pt x="50" y="37"/>
                    <a:pt x="50" y="37"/>
                  </a:cubicBezTo>
                  <a:cubicBezTo>
                    <a:pt x="51" y="38"/>
                    <a:pt x="51" y="38"/>
                    <a:pt x="51" y="38"/>
                  </a:cubicBezTo>
                  <a:cubicBezTo>
                    <a:pt x="49" y="40"/>
                    <a:pt x="48" y="41"/>
                    <a:pt x="46" y="43"/>
                  </a:cubicBezTo>
                  <a:cubicBezTo>
                    <a:pt x="44" y="44"/>
                    <a:pt x="43" y="46"/>
                    <a:pt x="41" y="48"/>
                  </a:cubicBezTo>
                  <a:cubicBezTo>
                    <a:pt x="37" y="50"/>
                    <a:pt x="34" y="54"/>
                    <a:pt x="30" y="57"/>
                  </a:cubicBezTo>
                  <a:cubicBezTo>
                    <a:pt x="29" y="58"/>
                    <a:pt x="28" y="58"/>
                    <a:pt x="27" y="59"/>
                  </a:cubicBezTo>
                  <a:cubicBezTo>
                    <a:pt x="26" y="60"/>
                    <a:pt x="23" y="62"/>
                    <a:pt x="23" y="62"/>
                  </a:cubicBezTo>
                  <a:moveTo>
                    <a:pt x="21" y="61"/>
                  </a:moveTo>
                  <a:cubicBezTo>
                    <a:pt x="20" y="59"/>
                    <a:pt x="19" y="57"/>
                    <a:pt x="18" y="55"/>
                  </a:cubicBezTo>
                  <a:cubicBezTo>
                    <a:pt x="23" y="53"/>
                    <a:pt x="28" y="49"/>
                    <a:pt x="32" y="46"/>
                  </a:cubicBezTo>
                  <a:cubicBezTo>
                    <a:pt x="37" y="42"/>
                    <a:pt x="44" y="39"/>
                    <a:pt x="47" y="35"/>
                  </a:cubicBezTo>
                  <a:cubicBezTo>
                    <a:pt x="39" y="45"/>
                    <a:pt x="29" y="52"/>
                    <a:pt x="21" y="61"/>
                  </a:cubicBezTo>
                  <a:moveTo>
                    <a:pt x="35" y="83"/>
                  </a:moveTo>
                  <a:cubicBezTo>
                    <a:pt x="45" y="74"/>
                    <a:pt x="56" y="65"/>
                    <a:pt x="67" y="57"/>
                  </a:cubicBezTo>
                  <a:cubicBezTo>
                    <a:pt x="77" y="50"/>
                    <a:pt x="87" y="41"/>
                    <a:pt x="97" y="34"/>
                  </a:cubicBezTo>
                  <a:cubicBezTo>
                    <a:pt x="96" y="38"/>
                    <a:pt x="94" y="43"/>
                    <a:pt x="92" y="48"/>
                  </a:cubicBezTo>
                  <a:cubicBezTo>
                    <a:pt x="84" y="55"/>
                    <a:pt x="75" y="60"/>
                    <a:pt x="66" y="65"/>
                  </a:cubicBezTo>
                  <a:cubicBezTo>
                    <a:pt x="60" y="68"/>
                    <a:pt x="55" y="72"/>
                    <a:pt x="50" y="75"/>
                  </a:cubicBezTo>
                  <a:cubicBezTo>
                    <a:pt x="45" y="78"/>
                    <a:pt x="38" y="80"/>
                    <a:pt x="35" y="83"/>
                  </a:cubicBezTo>
                  <a:moveTo>
                    <a:pt x="17" y="54"/>
                  </a:moveTo>
                  <a:cubicBezTo>
                    <a:pt x="16" y="52"/>
                    <a:pt x="16" y="51"/>
                    <a:pt x="15" y="49"/>
                  </a:cubicBezTo>
                  <a:cubicBezTo>
                    <a:pt x="24" y="45"/>
                    <a:pt x="31" y="37"/>
                    <a:pt x="39" y="32"/>
                  </a:cubicBezTo>
                  <a:cubicBezTo>
                    <a:pt x="40" y="31"/>
                    <a:pt x="42" y="29"/>
                    <a:pt x="43" y="29"/>
                  </a:cubicBezTo>
                  <a:cubicBezTo>
                    <a:pt x="43" y="29"/>
                    <a:pt x="42" y="30"/>
                    <a:pt x="41" y="32"/>
                  </a:cubicBezTo>
                  <a:cubicBezTo>
                    <a:pt x="38" y="34"/>
                    <a:pt x="36" y="36"/>
                    <a:pt x="34" y="39"/>
                  </a:cubicBezTo>
                  <a:cubicBezTo>
                    <a:pt x="28" y="44"/>
                    <a:pt x="23" y="49"/>
                    <a:pt x="17" y="54"/>
                  </a:cubicBezTo>
                  <a:moveTo>
                    <a:pt x="20" y="53"/>
                  </a:moveTo>
                  <a:cubicBezTo>
                    <a:pt x="29" y="47"/>
                    <a:pt x="37" y="37"/>
                    <a:pt x="46" y="29"/>
                  </a:cubicBezTo>
                  <a:cubicBezTo>
                    <a:pt x="46" y="30"/>
                    <a:pt x="47" y="32"/>
                    <a:pt x="48" y="34"/>
                  </a:cubicBezTo>
                  <a:cubicBezTo>
                    <a:pt x="38" y="39"/>
                    <a:pt x="29" y="47"/>
                    <a:pt x="20" y="53"/>
                  </a:cubicBezTo>
                  <a:moveTo>
                    <a:pt x="14" y="47"/>
                  </a:moveTo>
                  <a:cubicBezTo>
                    <a:pt x="13" y="45"/>
                    <a:pt x="13" y="44"/>
                    <a:pt x="12" y="42"/>
                  </a:cubicBezTo>
                  <a:cubicBezTo>
                    <a:pt x="21" y="37"/>
                    <a:pt x="29" y="30"/>
                    <a:pt x="38" y="24"/>
                  </a:cubicBezTo>
                  <a:cubicBezTo>
                    <a:pt x="40" y="24"/>
                    <a:pt x="40" y="23"/>
                    <a:pt x="41" y="23"/>
                  </a:cubicBezTo>
                  <a:cubicBezTo>
                    <a:pt x="41" y="23"/>
                    <a:pt x="36" y="27"/>
                    <a:pt x="36" y="28"/>
                  </a:cubicBezTo>
                  <a:cubicBezTo>
                    <a:pt x="33" y="30"/>
                    <a:pt x="31" y="32"/>
                    <a:pt x="28" y="34"/>
                  </a:cubicBezTo>
                  <a:cubicBezTo>
                    <a:pt x="23" y="39"/>
                    <a:pt x="19" y="43"/>
                    <a:pt x="14" y="47"/>
                  </a:cubicBezTo>
                  <a:moveTo>
                    <a:pt x="32" y="74"/>
                  </a:moveTo>
                  <a:cubicBezTo>
                    <a:pt x="32" y="74"/>
                    <a:pt x="36" y="72"/>
                    <a:pt x="37" y="71"/>
                  </a:cubicBezTo>
                  <a:cubicBezTo>
                    <a:pt x="48" y="62"/>
                    <a:pt x="60" y="55"/>
                    <a:pt x="71" y="45"/>
                  </a:cubicBezTo>
                  <a:cubicBezTo>
                    <a:pt x="72" y="44"/>
                    <a:pt x="73" y="43"/>
                    <a:pt x="74" y="42"/>
                  </a:cubicBezTo>
                  <a:cubicBezTo>
                    <a:pt x="81" y="37"/>
                    <a:pt x="88" y="31"/>
                    <a:pt x="95" y="26"/>
                  </a:cubicBezTo>
                  <a:cubicBezTo>
                    <a:pt x="96" y="25"/>
                    <a:pt x="97" y="25"/>
                    <a:pt x="97" y="25"/>
                  </a:cubicBezTo>
                  <a:cubicBezTo>
                    <a:pt x="98" y="24"/>
                    <a:pt x="98" y="24"/>
                    <a:pt x="99" y="23"/>
                  </a:cubicBezTo>
                  <a:cubicBezTo>
                    <a:pt x="99" y="25"/>
                    <a:pt x="99" y="27"/>
                    <a:pt x="98" y="29"/>
                  </a:cubicBezTo>
                  <a:cubicBezTo>
                    <a:pt x="98" y="30"/>
                    <a:pt x="98" y="31"/>
                    <a:pt x="98" y="31"/>
                  </a:cubicBezTo>
                  <a:cubicBezTo>
                    <a:pt x="85" y="37"/>
                    <a:pt x="77" y="48"/>
                    <a:pt x="65" y="55"/>
                  </a:cubicBezTo>
                  <a:cubicBezTo>
                    <a:pt x="58" y="59"/>
                    <a:pt x="51" y="64"/>
                    <a:pt x="44" y="68"/>
                  </a:cubicBezTo>
                  <a:cubicBezTo>
                    <a:pt x="41" y="70"/>
                    <a:pt x="38" y="71"/>
                    <a:pt x="35" y="73"/>
                  </a:cubicBezTo>
                  <a:cubicBezTo>
                    <a:pt x="33" y="74"/>
                    <a:pt x="32" y="74"/>
                    <a:pt x="32" y="74"/>
                  </a:cubicBezTo>
                  <a:moveTo>
                    <a:pt x="17" y="47"/>
                  </a:moveTo>
                  <a:cubicBezTo>
                    <a:pt x="16" y="47"/>
                    <a:pt x="17" y="46"/>
                    <a:pt x="19" y="44"/>
                  </a:cubicBezTo>
                  <a:cubicBezTo>
                    <a:pt x="21" y="42"/>
                    <a:pt x="24" y="40"/>
                    <a:pt x="27" y="38"/>
                  </a:cubicBezTo>
                  <a:cubicBezTo>
                    <a:pt x="32" y="33"/>
                    <a:pt x="38" y="28"/>
                    <a:pt x="43" y="23"/>
                  </a:cubicBezTo>
                  <a:cubicBezTo>
                    <a:pt x="44" y="24"/>
                    <a:pt x="44" y="26"/>
                    <a:pt x="45" y="27"/>
                  </a:cubicBezTo>
                  <a:cubicBezTo>
                    <a:pt x="35" y="31"/>
                    <a:pt x="29" y="39"/>
                    <a:pt x="20" y="45"/>
                  </a:cubicBezTo>
                  <a:cubicBezTo>
                    <a:pt x="19" y="45"/>
                    <a:pt x="17" y="47"/>
                    <a:pt x="17" y="47"/>
                  </a:cubicBezTo>
                  <a:moveTo>
                    <a:pt x="58" y="32"/>
                  </a:moveTo>
                  <a:cubicBezTo>
                    <a:pt x="59" y="31"/>
                    <a:pt x="59" y="30"/>
                    <a:pt x="60" y="28"/>
                  </a:cubicBezTo>
                  <a:cubicBezTo>
                    <a:pt x="65" y="25"/>
                    <a:pt x="71" y="21"/>
                    <a:pt x="76" y="17"/>
                  </a:cubicBezTo>
                  <a:cubicBezTo>
                    <a:pt x="74" y="20"/>
                    <a:pt x="71" y="23"/>
                    <a:pt x="67" y="25"/>
                  </a:cubicBezTo>
                  <a:cubicBezTo>
                    <a:pt x="64" y="27"/>
                    <a:pt x="61" y="29"/>
                    <a:pt x="58" y="32"/>
                  </a:cubicBezTo>
                  <a:moveTo>
                    <a:pt x="11" y="40"/>
                  </a:moveTo>
                  <a:cubicBezTo>
                    <a:pt x="11" y="38"/>
                    <a:pt x="10" y="36"/>
                    <a:pt x="10" y="35"/>
                  </a:cubicBezTo>
                  <a:cubicBezTo>
                    <a:pt x="15" y="32"/>
                    <a:pt x="20" y="29"/>
                    <a:pt x="24" y="26"/>
                  </a:cubicBezTo>
                  <a:cubicBezTo>
                    <a:pt x="27" y="24"/>
                    <a:pt x="29" y="23"/>
                    <a:pt x="32" y="21"/>
                  </a:cubicBezTo>
                  <a:cubicBezTo>
                    <a:pt x="33" y="20"/>
                    <a:pt x="36" y="17"/>
                    <a:pt x="37" y="17"/>
                  </a:cubicBezTo>
                  <a:cubicBezTo>
                    <a:pt x="37" y="17"/>
                    <a:pt x="37" y="18"/>
                    <a:pt x="34" y="20"/>
                  </a:cubicBezTo>
                  <a:cubicBezTo>
                    <a:pt x="28" y="28"/>
                    <a:pt x="19" y="33"/>
                    <a:pt x="11" y="40"/>
                  </a:cubicBezTo>
                  <a:moveTo>
                    <a:pt x="12" y="41"/>
                  </a:moveTo>
                  <a:cubicBezTo>
                    <a:pt x="12" y="41"/>
                    <a:pt x="12" y="41"/>
                    <a:pt x="12" y="41"/>
                  </a:cubicBezTo>
                  <a:cubicBezTo>
                    <a:pt x="21" y="32"/>
                    <a:pt x="32" y="27"/>
                    <a:pt x="39" y="16"/>
                  </a:cubicBezTo>
                  <a:cubicBezTo>
                    <a:pt x="40" y="18"/>
                    <a:pt x="41" y="19"/>
                    <a:pt x="42" y="21"/>
                  </a:cubicBezTo>
                  <a:cubicBezTo>
                    <a:pt x="37" y="23"/>
                    <a:pt x="32" y="26"/>
                    <a:pt x="28" y="29"/>
                  </a:cubicBezTo>
                  <a:cubicBezTo>
                    <a:pt x="23" y="33"/>
                    <a:pt x="16" y="37"/>
                    <a:pt x="12" y="41"/>
                  </a:cubicBezTo>
                  <a:moveTo>
                    <a:pt x="10" y="33"/>
                  </a:moveTo>
                  <a:cubicBezTo>
                    <a:pt x="10" y="32"/>
                    <a:pt x="9" y="32"/>
                    <a:pt x="9" y="31"/>
                  </a:cubicBezTo>
                  <a:cubicBezTo>
                    <a:pt x="9" y="30"/>
                    <a:pt x="9" y="30"/>
                    <a:pt x="9" y="29"/>
                  </a:cubicBezTo>
                  <a:cubicBezTo>
                    <a:pt x="17" y="25"/>
                    <a:pt x="23" y="18"/>
                    <a:pt x="30" y="13"/>
                  </a:cubicBezTo>
                  <a:cubicBezTo>
                    <a:pt x="31" y="12"/>
                    <a:pt x="32" y="12"/>
                    <a:pt x="32" y="12"/>
                  </a:cubicBezTo>
                  <a:cubicBezTo>
                    <a:pt x="33" y="12"/>
                    <a:pt x="25" y="20"/>
                    <a:pt x="24" y="21"/>
                  </a:cubicBezTo>
                  <a:cubicBezTo>
                    <a:pt x="20" y="26"/>
                    <a:pt x="15" y="29"/>
                    <a:pt x="10" y="33"/>
                  </a:cubicBezTo>
                  <a:moveTo>
                    <a:pt x="60" y="43"/>
                  </a:moveTo>
                  <a:cubicBezTo>
                    <a:pt x="66" y="38"/>
                    <a:pt x="72" y="33"/>
                    <a:pt x="78" y="27"/>
                  </a:cubicBezTo>
                  <a:cubicBezTo>
                    <a:pt x="83" y="23"/>
                    <a:pt x="91" y="17"/>
                    <a:pt x="94" y="12"/>
                  </a:cubicBezTo>
                  <a:cubicBezTo>
                    <a:pt x="85" y="25"/>
                    <a:pt x="73" y="34"/>
                    <a:pt x="60" y="43"/>
                  </a:cubicBezTo>
                  <a:moveTo>
                    <a:pt x="33" y="65"/>
                  </a:moveTo>
                  <a:cubicBezTo>
                    <a:pt x="35" y="63"/>
                    <a:pt x="37" y="61"/>
                    <a:pt x="40" y="59"/>
                  </a:cubicBezTo>
                  <a:cubicBezTo>
                    <a:pt x="59" y="43"/>
                    <a:pt x="82" y="32"/>
                    <a:pt x="96" y="12"/>
                  </a:cubicBezTo>
                  <a:cubicBezTo>
                    <a:pt x="98" y="14"/>
                    <a:pt x="99" y="18"/>
                    <a:pt x="99" y="22"/>
                  </a:cubicBezTo>
                  <a:cubicBezTo>
                    <a:pt x="99" y="22"/>
                    <a:pt x="99" y="22"/>
                    <a:pt x="99" y="22"/>
                  </a:cubicBezTo>
                  <a:cubicBezTo>
                    <a:pt x="91" y="26"/>
                    <a:pt x="84" y="31"/>
                    <a:pt x="77" y="37"/>
                  </a:cubicBezTo>
                  <a:cubicBezTo>
                    <a:pt x="69" y="43"/>
                    <a:pt x="60" y="49"/>
                    <a:pt x="51" y="54"/>
                  </a:cubicBezTo>
                  <a:cubicBezTo>
                    <a:pt x="45" y="58"/>
                    <a:pt x="39" y="61"/>
                    <a:pt x="33" y="65"/>
                  </a:cubicBezTo>
                  <a:moveTo>
                    <a:pt x="10" y="34"/>
                  </a:moveTo>
                  <a:cubicBezTo>
                    <a:pt x="20" y="27"/>
                    <a:pt x="28" y="20"/>
                    <a:pt x="35" y="11"/>
                  </a:cubicBezTo>
                  <a:cubicBezTo>
                    <a:pt x="36" y="12"/>
                    <a:pt x="37" y="13"/>
                    <a:pt x="38" y="15"/>
                  </a:cubicBezTo>
                  <a:cubicBezTo>
                    <a:pt x="29" y="21"/>
                    <a:pt x="18" y="28"/>
                    <a:pt x="10" y="34"/>
                  </a:cubicBezTo>
                  <a:moveTo>
                    <a:pt x="9" y="26"/>
                  </a:moveTo>
                  <a:cubicBezTo>
                    <a:pt x="9" y="24"/>
                    <a:pt x="9" y="23"/>
                    <a:pt x="9" y="21"/>
                  </a:cubicBezTo>
                  <a:cubicBezTo>
                    <a:pt x="12" y="19"/>
                    <a:pt x="15" y="17"/>
                    <a:pt x="17" y="14"/>
                  </a:cubicBezTo>
                  <a:cubicBezTo>
                    <a:pt x="20" y="12"/>
                    <a:pt x="24" y="9"/>
                    <a:pt x="25" y="9"/>
                  </a:cubicBezTo>
                  <a:cubicBezTo>
                    <a:pt x="26" y="9"/>
                    <a:pt x="25" y="10"/>
                    <a:pt x="22" y="14"/>
                  </a:cubicBezTo>
                  <a:cubicBezTo>
                    <a:pt x="18" y="19"/>
                    <a:pt x="13" y="22"/>
                    <a:pt x="9" y="26"/>
                  </a:cubicBezTo>
                  <a:moveTo>
                    <a:pt x="64" y="21"/>
                  </a:moveTo>
                  <a:cubicBezTo>
                    <a:pt x="68" y="16"/>
                    <a:pt x="72" y="11"/>
                    <a:pt x="77" y="9"/>
                  </a:cubicBezTo>
                  <a:cubicBezTo>
                    <a:pt x="72" y="12"/>
                    <a:pt x="68" y="16"/>
                    <a:pt x="64" y="21"/>
                  </a:cubicBezTo>
                  <a:moveTo>
                    <a:pt x="56" y="37"/>
                  </a:moveTo>
                  <a:cubicBezTo>
                    <a:pt x="56" y="36"/>
                    <a:pt x="56" y="36"/>
                    <a:pt x="57" y="35"/>
                  </a:cubicBezTo>
                  <a:cubicBezTo>
                    <a:pt x="60" y="32"/>
                    <a:pt x="64" y="29"/>
                    <a:pt x="68" y="26"/>
                  </a:cubicBezTo>
                  <a:cubicBezTo>
                    <a:pt x="72" y="23"/>
                    <a:pt x="76" y="21"/>
                    <a:pt x="79" y="17"/>
                  </a:cubicBezTo>
                  <a:cubicBezTo>
                    <a:pt x="81" y="16"/>
                    <a:pt x="84" y="12"/>
                    <a:pt x="87" y="10"/>
                  </a:cubicBezTo>
                  <a:cubicBezTo>
                    <a:pt x="87" y="9"/>
                    <a:pt x="88" y="9"/>
                    <a:pt x="89" y="8"/>
                  </a:cubicBezTo>
                  <a:cubicBezTo>
                    <a:pt x="89" y="9"/>
                    <a:pt x="89" y="9"/>
                    <a:pt x="88" y="11"/>
                  </a:cubicBezTo>
                  <a:cubicBezTo>
                    <a:pt x="87" y="13"/>
                    <a:pt x="84" y="16"/>
                    <a:pt x="82" y="18"/>
                  </a:cubicBezTo>
                  <a:cubicBezTo>
                    <a:pt x="78" y="22"/>
                    <a:pt x="73" y="26"/>
                    <a:pt x="68" y="29"/>
                  </a:cubicBezTo>
                  <a:cubicBezTo>
                    <a:pt x="64" y="32"/>
                    <a:pt x="60" y="34"/>
                    <a:pt x="56" y="37"/>
                  </a:cubicBezTo>
                  <a:moveTo>
                    <a:pt x="24" y="65"/>
                  </a:moveTo>
                  <a:cubicBezTo>
                    <a:pt x="27" y="64"/>
                    <a:pt x="29" y="60"/>
                    <a:pt x="31" y="58"/>
                  </a:cubicBezTo>
                  <a:cubicBezTo>
                    <a:pt x="32" y="57"/>
                    <a:pt x="32" y="57"/>
                    <a:pt x="32" y="57"/>
                  </a:cubicBezTo>
                  <a:cubicBezTo>
                    <a:pt x="36" y="55"/>
                    <a:pt x="39" y="52"/>
                    <a:pt x="42" y="49"/>
                  </a:cubicBezTo>
                  <a:cubicBezTo>
                    <a:pt x="51" y="42"/>
                    <a:pt x="60" y="36"/>
                    <a:pt x="68" y="30"/>
                  </a:cubicBezTo>
                  <a:cubicBezTo>
                    <a:pt x="78" y="24"/>
                    <a:pt x="87" y="18"/>
                    <a:pt x="91" y="7"/>
                  </a:cubicBezTo>
                  <a:cubicBezTo>
                    <a:pt x="93" y="8"/>
                    <a:pt x="94" y="9"/>
                    <a:pt x="96" y="10"/>
                  </a:cubicBezTo>
                  <a:cubicBezTo>
                    <a:pt x="83" y="21"/>
                    <a:pt x="71" y="32"/>
                    <a:pt x="58" y="43"/>
                  </a:cubicBezTo>
                  <a:cubicBezTo>
                    <a:pt x="50" y="49"/>
                    <a:pt x="43" y="54"/>
                    <a:pt x="35" y="59"/>
                  </a:cubicBezTo>
                  <a:cubicBezTo>
                    <a:pt x="32" y="62"/>
                    <a:pt x="28" y="63"/>
                    <a:pt x="24" y="65"/>
                  </a:cubicBezTo>
                  <a:moveTo>
                    <a:pt x="9" y="27"/>
                  </a:moveTo>
                  <a:cubicBezTo>
                    <a:pt x="13" y="25"/>
                    <a:pt x="16" y="21"/>
                    <a:pt x="20" y="18"/>
                  </a:cubicBezTo>
                  <a:cubicBezTo>
                    <a:pt x="23" y="15"/>
                    <a:pt x="26" y="12"/>
                    <a:pt x="28" y="7"/>
                  </a:cubicBezTo>
                  <a:cubicBezTo>
                    <a:pt x="28" y="7"/>
                    <a:pt x="28" y="7"/>
                    <a:pt x="28" y="7"/>
                  </a:cubicBezTo>
                  <a:cubicBezTo>
                    <a:pt x="30" y="7"/>
                    <a:pt x="32" y="8"/>
                    <a:pt x="34" y="10"/>
                  </a:cubicBezTo>
                  <a:cubicBezTo>
                    <a:pt x="24" y="14"/>
                    <a:pt x="18" y="22"/>
                    <a:pt x="9" y="27"/>
                  </a:cubicBezTo>
                  <a:moveTo>
                    <a:pt x="61" y="26"/>
                  </a:moveTo>
                  <a:cubicBezTo>
                    <a:pt x="62" y="25"/>
                    <a:pt x="63" y="24"/>
                    <a:pt x="64" y="23"/>
                  </a:cubicBezTo>
                  <a:cubicBezTo>
                    <a:pt x="69" y="17"/>
                    <a:pt x="75" y="12"/>
                    <a:pt x="82" y="8"/>
                  </a:cubicBezTo>
                  <a:cubicBezTo>
                    <a:pt x="83" y="8"/>
                    <a:pt x="86" y="6"/>
                    <a:pt x="88" y="6"/>
                  </a:cubicBezTo>
                  <a:cubicBezTo>
                    <a:pt x="88" y="6"/>
                    <a:pt x="88" y="6"/>
                    <a:pt x="88" y="7"/>
                  </a:cubicBezTo>
                  <a:cubicBezTo>
                    <a:pt x="86" y="8"/>
                    <a:pt x="84" y="10"/>
                    <a:pt x="82" y="12"/>
                  </a:cubicBezTo>
                  <a:cubicBezTo>
                    <a:pt x="77" y="15"/>
                    <a:pt x="72" y="19"/>
                    <a:pt x="67" y="22"/>
                  </a:cubicBezTo>
                  <a:cubicBezTo>
                    <a:pt x="65" y="23"/>
                    <a:pt x="63" y="25"/>
                    <a:pt x="61" y="26"/>
                  </a:cubicBezTo>
                  <a:moveTo>
                    <a:pt x="9" y="19"/>
                  </a:moveTo>
                  <a:cubicBezTo>
                    <a:pt x="10" y="12"/>
                    <a:pt x="14" y="6"/>
                    <a:pt x="22" y="6"/>
                  </a:cubicBezTo>
                  <a:cubicBezTo>
                    <a:pt x="24" y="6"/>
                    <a:pt x="25" y="6"/>
                    <a:pt x="27" y="6"/>
                  </a:cubicBezTo>
                  <a:cubicBezTo>
                    <a:pt x="20" y="10"/>
                    <a:pt x="15" y="15"/>
                    <a:pt x="9" y="19"/>
                  </a:cubicBezTo>
                  <a:moveTo>
                    <a:pt x="23" y="0"/>
                  </a:moveTo>
                  <a:cubicBezTo>
                    <a:pt x="14" y="0"/>
                    <a:pt x="7" y="5"/>
                    <a:pt x="4" y="14"/>
                  </a:cubicBezTo>
                  <a:cubicBezTo>
                    <a:pt x="0" y="27"/>
                    <a:pt x="6" y="44"/>
                    <a:pt x="12" y="56"/>
                  </a:cubicBezTo>
                  <a:cubicBezTo>
                    <a:pt x="22" y="78"/>
                    <a:pt x="35" y="97"/>
                    <a:pt x="47" y="117"/>
                  </a:cubicBezTo>
                  <a:cubicBezTo>
                    <a:pt x="47" y="118"/>
                    <a:pt x="48" y="118"/>
                    <a:pt x="48" y="118"/>
                  </a:cubicBezTo>
                  <a:cubicBezTo>
                    <a:pt x="49" y="119"/>
                    <a:pt x="49" y="119"/>
                    <a:pt x="50" y="119"/>
                  </a:cubicBezTo>
                  <a:cubicBezTo>
                    <a:pt x="51" y="119"/>
                    <a:pt x="52" y="119"/>
                    <a:pt x="52" y="118"/>
                  </a:cubicBezTo>
                  <a:cubicBezTo>
                    <a:pt x="53" y="118"/>
                    <a:pt x="53" y="118"/>
                    <a:pt x="53" y="118"/>
                  </a:cubicBezTo>
                  <a:cubicBezTo>
                    <a:pt x="67" y="98"/>
                    <a:pt x="82" y="78"/>
                    <a:pt x="93" y="56"/>
                  </a:cubicBezTo>
                  <a:cubicBezTo>
                    <a:pt x="100" y="44"/>
                    <a:pt x="106" y="30"/>
                    <a:pt x="105" y="16"/>
                  </a:cubicBezTo>
                  <a:cubicBezTo>
                    <a:pt x="104" y="6"/>
                    <a:pt x="95" y="1"/>
                    <a:pt x="86" y="1"/>
                  </a:cubicBezTo>
                  <a:cubicBezTo>
                    <a:pt x="85" y="1"/>
                    <a:pt x="83" y="1"/>
                    <a:pt x="81" y="2"/>
                  </a:cubicBezTo>
                  <a:cubicBezTo>
                    <a:pt x="66" y="5"/>
                    <a:pt x="59" y="18"/>
                    <a:pt x="52" y="31"/>
                  </a:cubicBezTo>
                  <a:cubicBezTo>
                    <a:pt x="48" y="20"/>
                    <a:pt x="42" y="6"/>
                    <a:pt x="31" y="2"/>
                  </a:cubicBezTo>
                  <a:cubicBezTo>
                    <a:pt x="28" y="1"/>
                    <a:pt x="25"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1408"/>
            <p:cNvSpPr>
              <a:spLocks noEditPoints="1"/>
            </p:cNvSpPr>
            <p:nvPr/>
          </p:nvSpPr>
          <p:spPr bwMode="auto">
            <a:xfrm>
              <a:off x="6956" y="1"/>
              <a:ext cx="363" cy="338"/>
            </a:xfrm>
            <a:custGeom>
              <a:avLst/>
              <a:gdLst>
                <a:gd name="T0" fmla="*/ 28 w 271"/>
                <a:gd name="T1" fmla="*/ 185 h 253"/>
                <a:gd name="T2" fmla="*/ 25 w 271"/>
                <a:gd name="T3" fmla="*/ 184 h 253"/>
                <a:gd name="T4" fmla="*/ 47 w 271"/>
                <a:gd name="T5" fmla="*/ 205 h 253"/>
                <a:gd name="T6" fmla="*/ 31 w 271"/>
                <a:gd name="T7" fmla="*/ 187 h 253"/>
                <a:gd name="T8" fmla="*/ 42 w 271"/>
                <a:gd name="T9" fmla="*/ 173 h 253"/>
                <a:gd name="T10" fmla="*/ 57 w 271"/>
                <a:gd name="T11" fmla="*/ 159 h 253"/>
                <a:gd name="T12" fmla="*/ 65 w 271"/>
                <a:gd name="T13" fmla="*/ 159 h 253"/>
                <a:gd name="T14" fmla="*/ 72 w 271"/>
                <a:gd name="T15" fmla="*/ 146 h 253"/>
                <a:gd name="T16" fmla="*/ 121 w 271"/>
                <a:gd name="T17" fmla="*/ 139 h 253"/>
                <a:gd name="T18" fmla="*/ 75 w 271"/>
                <a:gd name="T19" fmla="*/ 149 h 253"/>
                <a:gd name="T20" fmla="*/ 61 w 271"/>
                <a:gd name="T21" fmla="*/ 217 h 253"/>
                <a:gd name="T22" fmla="*/ 160 w 271"/>
                <a:gd name="T23" fmla="*/ 161 h 253"/>
                <a:gd name="T24" fmla="*/ 111 w 271"/>
                <a:gd name="T25" fmla="*/ 129 h 253"/>
                <a:gd name="T26" fmla="*/ 92 w 271"/>
                <a:gd name="T27" fmla="*/ 127 h 253"/>
                <a:gd name="T28" fmla="*/ 97 w 271"/>
                <a:gd name="T29" fmla="*/ 122 h 253"/>
                <a:gd name="T30" fmla="*/ 105 w 271"/>
                <a:gd name="T31" fmla="*/ 114 h 253"/>
                <a:gd name="T32" fmla="*/ 193 w 271"/>
                <a:gd name="T33" fmla="*/ 128 h 253"/>
                <a:gd name="T34" fmla="*/ 89 w 271"/>
                <a:gd name="T35" fmla="*/ 185 h 253"/>
                <a:gd name="T36" fmla="*/ 136 w 271"/>
                <a:gd name="T37" fmla="*/ 84 h 253"/>
                <a:gd name="T38" fmla="*/ 227 w 271"/>
                <a:gd name="T39" fmla="*/ 100 h 253"/>
                <a:gd name="T40" fmla="*/ 205 w 271"/>
                <a:gd name="T41" fmla="*/ 116 h 253"/>
                <a:gd name="T42" fmla="*/ 188 w 271"/>
                <a:gd name="T43" fmla="*/ 116 h 253"/>
                <a:gd name="T44" fmla="*/ 105 w 271"/>
                <a:gd name="T45" fmla="*/ 206 h 253"/>
                <a:gd name="T46" fmla="*/ 124 w 271"/>
                <a:gd name="T47" fmla="*/ 155 h 253"/>
                <a:gd name="T48" fmla="*/ 160 w 271"/>
                <a:gd name="T49" fmla="*/ 63 h 253"/>
                <a:gd name="T50" fmla="*/ 171 w 271"/>
                <a:gd name="T51" fmla="*/ 60 h 253"/>
                <a:gd name="T52" fmla="*/ 121 w 271"/>
                <a:gd name="T53" fmla="*/ 202 h 253"/>
                <a:gd name="T54" fmla="*/ 257 w 271"/>
                <a:gd name="T55" fmla="*/ 53 h 253"/>
                <a:gd name="T56" fmla="*/ 165 w 271"/>
                <a:gd name="T57" fmla="*/ 46 h 253"/>
                <a:gd name="T58" fmla="*/ 208 w 271"/>
                <a:gd name="T59" fmla="*/ 68 h 253"/>
                <a:gd name="T60" fmla="*/ 251 w 271"/>
                <a:gd name="T61" fmla="*/ 41 h 253"/>
                <a:gd name="T62" fmla="*/ 240 w 271"/>
                <a:gd name="T63" fmla="*/ 35 h 253"/>
                <a:gd name="T64" fmla="*/ 162 w 271"/>
                <a:gd name="T65" fmla="*/ 27 h 253"/>
                <a:gd name="T66" fmla="*/ 150 w 271"/>
                <a:gd name="T67" fmla="*/ 25 h 253"/>
                <a:gd name="T68" fmla="*/ 145 w 271"/>
                <a:gd name="T69" fmla="*/ 20 h 253"/>
                <a:gd name="T70" fmla="*/ 177 w 271"/>
                <a:gd name="T71" fmla="*/ 54 h 253"/>
                <a:gd name="T72" fmla="*/ 155 w 271"/>
                <a:gd name="T73" fmla="*/ 137 h 253"/>
                <a:gd name="T74" fmla="*/ 177 w 271"/>
                <a:gd name="T75" fmla="*/ 40 h 253"/>
                <a:gd name="T76" fmla="*/ 167 w 271"/>
                <a:gd name="T77" fmla="*/ 54 h 253"/>
                <a:gd name="T78" fmla="*/ 170 w 271"/>
                <a:gd name="T79" fmla="*/ 49 h 253"/>
                <a:gd name="T80" fmla="*/ 180 w 271"/>
                <a:gd name="T81" fmla="*/ 45 h 253"/>
                <a:gd name="T82" fmla="*/ 216 w 271"/>
                <a:gd name="T83" fmla="*/ 19 h 253"/>
                <a:gd name="T84" fmla="*/ 198 w 271"/>
                <a:gd name="T85" fmla="*/ 13 h 253"/>
                <a:gd name="T86" fmla="*/ 172 w 271"/>
                <a:gd name="T87" fmla="*/ 42 h 253"/>
                <a:gd name="T88" fmla="*/ 172 w 271"/>
                <a:gd name="T89" fmla="*/ 23 h 253"/>
                <a:gd name="T90" fmla="*/ 158 w 271"/>
                <a:gd name="T91" fmla="*/ 28 h 253"/>
                <a:gd name="T92" fmla="*/ 170 w 271"/>
                <a:gd name="T93" fmla="*/ 104 h 253"/>
                <a:gd name="T94" fmla="*/ 164 w 271"/>
                <a:gd name="T95" fmla="*/ 145 h 253"/>
                <a:gd name="T96" fmla="*/ 209 w 271"/>
                <a:gd name="T97" fmla="*/ 13 h 253"/>
                <a:gd name="T98" fmla="*/ 148 w 271"/>
                <a:gd name="T99" fmla="*/ 173 h 253"/>
                <a:gd name="T100" fmla="*/ 195 w 271"/>
                <a:gd name="T101" fmla="*/ 118 h 253"/>
                <a:gd name="T102" fmla="*/ 223 w 271"/>
                <a:gd name="T103" fmla="*/ 14 h 253"/>
                <a:gd name="T104" fmla="*/ 236 w 271"/>
                <a:gd name="T105" fmla="*/ 9 h 253"/>
                <a:gd name="T106" fmla="*/ 216 w 271"/>
                <a:gd name="T107" fmla="*/ 97 h 253"/>
                <a:gd name="T108" fmla="*/ 261 w 271"/>
                <a:gd name="T109" fmla="*/ 19 h 253"/>
                <a:gd name="T110" fmla="*/ 251 w 271"/>
                <a:gd name="T111" fmla="*/ 54 h 253"/>
                <a:gd name="T112" fmla="*/ 234 w 271"/>
                <a:gd name="T113" fmla="*/ 99 h 253"/>
                <a:gd name="T114" fmla="*/ 256 w 271"/>
                <a:gd name="T115" fmla="*/ 11 h 253"/>
                <a:gd name="T116" fmla="*/ 229 w 271"/>
                <a:gd name="T117" fmla="*/ 82 h 253"/>
                <a:gd name="T118" fmla="*/ 214 w 271"/>
                <a:gd name="T119" fmla="*/ 107 h 253"/>
                <a:gd name="T120" fmla="*/ 4 w 271"/>
                <a:gd name="T121" fmla="*/ 190 h 253"/>
                <a:gd name="T122" fmla="*/ 82 w 271"/>
                <a:gd name="T123" fmla="*/ 252 h 253"/>
                <a:gd name="T124" fmla="*/ 269 w 271"/>
                <a:gd name="T125" fmla="*/ 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1" h="253">
                  <a:moveTo>
                    <a:pt x="73" y="230"/>
                  </a:moveTo>
                  <a:cubicBezTo>
                    <a:pt x="71" y="228"/>
                    <a:pt x="70" y="227"/>
                    <a:pt x="68" y="225"/>
                  </a:cubicBezTo>
                  <a:cubicBezTo>
                    <a:pt x="72" y="219"/>
                    <a:pt x="74" y="212"/>
                    <a:pt x="77" y="206"/>
                  </a:cubicBezTo>
                  <a:cubicBezTo>
                    <a:pt x="75" y="214"/>
                    <a:pt x="74" y="222"/>
                    <a:pt x="73" y="230"/>
                  </a:cubicBezTo>
                  <a:moveTo>
                    <a:pt x="23" y="193"/>
                  </a:moveTo>
                  <a:cubicBezTo>
                    <a:pt x="23" y="193"/>
                    <a:pt x="23" y="193"/>
                    <a:pt x="24" y="192"/>
                  </a:cubicBezTo>
                  <a:cubicBezTo>
                    <a:pt x="24" y="192"/>
                    <a:pt x="27" y="185"/>
                    <a:pt x="28" y="185"/>
                  </a:cubicBezTo>
                  <a:cubicBezTo>
                    <a:pt x="28" y="185"/>
                    <a:pt x="29" y="185"/>
                    <a:pt x="29" y="187"/>
                  </a:cubicBezTo>
                  <a:cubicBezTo>
                    <a:pt x="29" y="190"/>
                    <a:pt x="28" y="192"/>
                    <a:pt x="28" y="195"/>
                  </a:cubicBezTo>
                  <a:cubicBezTo>
                    <a:pt x="26" y="194"/>
                    <a:pt x="24" y="193"/>
                    <a:pt x="23" y="193"/>
                  </a:cubicBezTo>
                  <a:cubicBezTo>
                    <a:pt x="23" y="193"/>
                    <a:pt x="23" y="193"/>
                    <a:pt x="23" y="193"/>
                  </a:cubicBezTo>
                  <a:moveTo>
                    <a:pt x="22" y="193"/>
                  </a:moveTo>
                  <a:cubicBezTo>
                    <a:pt x="20" y="192"/>
                    <a:pt x="18" y="192"/>
                    <a:pt x="16" y="191"/>
                  </a:cubicBezTo>
                  <a:cubicBezTo>
                    <a:pt x="19" y="189"/>
                    <a:pt x="22" y="187"/>
                    <a:pt x="25" y="184"/>
                  </a:cubicBezTo>
                  <a:cubicBezTo>
                    <a:pt x="24" y="187"/>
                    <a:pt x="23" y="189"/>
                    <a:pt x="22" y="191"/>
                  </a:cubicBezTo>
                  <a:cubicBezTo>
                    <a:pt x="21" y="192"/>
                    <a:pt x="22" y="193"/>
                    <a:pt x="22" y="193"/>
                  </a:cubicBezTo>
                  <a:moveTo>
                    <a:pt x="39" y="200"/>
                  </a:moveTo>
                  <a:cubicBezTo>
                    <a:pt x="36" y="199"/>
                    <a:pt x="34" y="197"/>
                    <a:pt x="31" y="196"/>
                  </a:cubicBezTo>
                  <a:cubicBezTo>
                    <a:pt x="34" y="190"/>
                    <a:pt x="37" y="184"/>
                    <a:pt x="40" y="179"/>
                  </a:cubicBezTo>
                  <a:cubicBezTo>
                    <a:pt x="38" y="181"/>
                    <a:pt x="39" y="194"/>
                    <a:pt x="39" y="200"/>
                  </a:cubicBezTo>
                  <a:moveTo>
                    <a:pt x="47" y="205"/>
                  </a:moveTo>
                  <a:cubicBezTo>
                    <a:pt x="45" y="204"/>
                    <a:pt x="44" y="203"/>
                    <a:pt x="42" y="202"/>
                  </a:cubicBezTo>
                  <a:cubicBezTo>
                    <a:pt x="49" y="192"/>
                    <a:pt x="50" y="181"/>
                    <a:pt x="53" y="170"/>
                  </a:cubicBezTo>
                  <a:cubicBezTo>
                    <a:pt x="54" y="168"/>
                    <a:pt x="54" y="165"/>
                    <a:pt x="55" y="163"/>
                  </a:cubicBezTo>
                  <a:cubicBezTo>
                    <a:pt x="54" y="169"/>
                    <a:pt x="53" y="175"/>
                    <a:pt x="52" y="181"/>
                  </a:cubicBezTo>
                  <a:cubicBezTo>
                    <a:pt x="50" y="189"/>
                    <a:pt x="49" y="197"/>
                    <a:pt x="47" y="205"/>
                  </a:cubicBezTo>
                  <a:moveTo>
                    <a:pt x="29" y="194"/>
                  </a:moveTo>
                  <a:cubicBezTo>
                    <a:pt x="29" y="194"/>
                    <a:pt x="31" y="188"/>
                    <a:pt x="31" y="187"/>
                  </a:cubicBezTo>
                  <a:cubicBezTo>
                    <a:pt x="31" y="185"/>
                    <a:pt x="31" y="183"/>
                    <a:pt x="30" y="181"/>
                  </a:cubicBezTo>
                  <a:cubicBezTo>
                    <a:pt x="38" y="175"/>
                    <a:pt x="46" y="168"/>
                    <a:pt x="54" y="162"/>
                  </a:cubicBezTo>
                  <a:cubicBezTo>
                    <a:pt x="50" y="169"/>
                    <a:pt x="49" y="177"/>
                    <a:pt x="47" y="185"/>
                  </a:cubicBezTo>
                  <a:cubicBezTo>
                    <a:pt x="47" y="187"/>
                    <a:pt x="42" y="198"/>
                    <a:pt x="42" y="198"/>
                  </a:cubicBezTo>
                  <a:cubicBezTo>
                    <a:pt x="41" y="198"/>
                    <a:pt x="41" y="198"/>
                    <a:pt x="41" y="198"/>
                  </a:cubicBezTo>
                  <a:cubicBezTo>
                    <a:pt x="41" y="190"/>
                    <a:pt x="43" y="182"/>
                    <a:pt x="43" y="174"/>
                  </a:cubicBezTo>
                  <a:cubicBezTo>
                    <a:pt x="43" y="174"/>
                    <a:pt x="42" y="173"/>
                    <a:pt x="42" y="173"/>
                  </a:cubicBezTo>
                  <a:cubicBezTo>
                    <a:pt x="41" y="173"/>
                    <a:pt x="41" y="173"/>
                    <a:pt x="41" y="174"/>
                  </a:cubicBezTo>
                  <a:cubicBezTo>
                    <a:pt x="36" y="180"/>
                    <a:pt x="33" y="187"/>
                    <a:pt x="30" y="193"/>
                  </a:cubicBezTo>
                  <a:cubicBezTo>
                    <a:pt x="29" y="194"/>
                    <a:pt x="29" y="194"/>
                    <a:pt x="29" y="194"/>
                  </a:cubicBezTo>
                  <a:moveTo>
                    <a:pt x="49" y="203"/>
                  </a:moveTo>
                  <a:cubicBezTo>
                    <a:pt x="48" y="203"/>
                    <a:pt x="52" y="190"/>
                    <a:pt x="53" y="186"/>
                  </a:cubicBezTo>
                  <a:cubicBezTo>
                    <a:pt x="55" y="177"/>
                    <a:pt x="56" y="168"/>
                    <a:pt x="57" y="159"/>
                  </a:cubicBezTo>
                  <a:cubicBezTo>
                    <a:pt x="57" y="159"/>
                    <a:pt x="57" y="159"/>
                    <a:pt x="57" y="159"/>
                  </a:cubicBezTo>
                  <a:cubicBezTo>
                    <a:pt x="60" y="156"/>
                    <a:pt x="63" y="154"/>
                    <a:pt x="66" y="151"/>
                  </a:cubicBezTo>
                  <a:cubicBezTo>
                    <a:pt x="61" y="166"/>
                    <a:pt x="58" y="181"/>
                    <a:pt x="52" y="195"/>
                  </a:cubicBezTo>
                  <a:cubicBezTo>
                    <a:pt x="50" y="201"/>
                    <a:pt x="49" y="203"/>
                    <a:pt x="49" y="203"/>
                  </a:cubicBezTo>
                  <a:moveTo>
                    <a:pt x="52" y="209"/>
                  </a:moveTo>
                  <a:cubicBezTo>
                    <a:pt x="51" y="208"/>
                    <a:pt x="50" y="207"/>
                    <a:pt x="49" y="207"/>
                  </a:cubicBezTo>
                  <a:cubicBezTo>
                    <a:pt x="54" y="198"/>
                    <a:pt x="57" y="188"/>
                    <a:pt x="60" y="178"/>
                  </a:cubicBezTo>
                  <a:cubicBezTo>
                    <a:pt x="62" y="172"/>
                    <a:pt x="64" y="166"/>
                    <a:pt x="65" y="159"/>
                  </a:cubicBezTo>
                  <a:cubicBezTo>
                    <a:pt x="66" y="156"/>
                    <a:pt x="69" y="152"/>
                    <a:pt x="70" y="148"/>
                  </a:cubicBezTo>
                  <a:cubicBezTo>
                    <a:pt x="70" y="148"/>
                    <a:pt x="70" y="148"/>
                    <a:pt x="70" y="148"/>
                  </a:cubicBezTo>
                  <a:cubicBezTo>
                    <a:pt x="69" y="169"/>
                    <a:pt x="57" y="189"/>
                    <a:pt x="52" y="209"/>
                  </a:cubicBezTo>
                  <a:moveTo>
                    <a:pt x="55" y="207"/>
                  </a:moveTo>
                  <a:cubicBezTo>
                    <a:pt x="54" y="207"/>
                    <a:pt x="56" y="200"/>
                    <a:pt x="58" y="196"/>
                  </a:cubicBezTo>
                  <a:cubicBezTo>
                    <a:pt x="60" y="190"/>
                    <a:pt x="62" y="183"/>
                    <a:pt x="65" y="177"/>
                  </a:cubicBezTo>
                  <a:cubicBezTo>
                    <a:pt x="69" y="167"/>
                    <a:pt x="71" y="156"/>
                    <a:pt x="72" y="146"/>
                  </a:cubicBezTo>
                  <a:cubicBezTo>
                    <a:pt x="73" y="145"/>
                    <a:pt x="75" y="143"/>
                    <a:pt x="76" y="142"/>
                  </a:cubicBezTo>
                  <a:cubicBezTo>
                    <a:pt x="67" y="161"/>
                    <a:pt x="68" y="184"/>
                    <a:pt x="58" y="202"/>
                  </a:cubicBezTo>
                  <a:cubicBezTo>
                    <a:pt x="56" y="206"/>
                    <a:pt x="55" y="207"/>
                    <a:pt x="55" y="207"/>
                  </a:cubicBezTo>
                  <a:moveTo>
                    <a:pt x="81" y="241"/>
                  </a:moveTo>
                  <a:cubicBezTo>
                    <a:pt x="88" y="233"/>
                    <a:pt x="91" y="222"/>
                    <a:pt x="94" y="212"/>
                  </a:cubicBezTo>
                  <a:cubicBezTo>
                    <a:pt x="99" y="197"/>
                    <a:pt x="104" y="182"/>
                    <a:pt x="110" y="167"/>
                  </a:cubicBezTo>
                  <a:cubicBezTo>
                    <a:pt x="113" y="158"/>
                    <a:pt x="117" y="149"/>
                    <a:pt x="121" y="139"/>
                  </a:cubicBezTo>
                  <a:cubicBezTo>
                    <a:pt x="120" y="141"/>
                    <a:pt x="120" y="143"/>
                    <a:pt x="120" y="144"/>
                  </a:cubicBezTo>
                  <a:cubicBezTo>
                    <a:pt x="113" y="171"/>
                    <a:pt x="106" y="199"/>
                    <a:pt x="97" y="225"/>
                  </a:cubicBezTo>
                  <a:cubicBezTo>
                    <a:pt x="97" y="225"/>
                    <a:pt x="97" y="226"/>
                    <a:pt x="97" y="226"/>
                  </a:cubicBezTo>
                  <a:cubicBezTo>
                    <a:pt x="92" y="231"/>
                    <a:pt x="87" y="236"/>
                    <a:pt x="81" y="241"/>
                  </a:cubicBezTo>
                  <a:moveTo>
                    <a:pt x="58" y="214"/>
                  </a:moveTo>
                  <a:cubicBezTo>
                    <a:pt x="57" y="213"/>
                    <a:pt x="55" y="212"/>
                    <a:pt x="54" y="211"/>
                  </a:cubicBezTo>
                  <a:cubicBezTo>
                    <a:pt x="69" y="194"/>
                    <a:pt x="69" y="170"/>
                    <a:pt x="75" y="149"/>
                  </a:cubicBezTo>
                  <a:cubicBezTo>
                    <a:pt x="76" y="146"/>
                    <a:pt x="77" y="142"/>
                    <a:pt x="79" y="140"/>
                  </a:cubicBezTo>
                  <a:cubicBezTo>
                    <a:pt x="79" y="139"/>
                    <a:pt x="80" y="139"/>
                    <a:pt x="81" y="138"/>
                  </a:cubicBezTo>
                  <a:cubicBezTo>
                    <a:pt x="80" y="139"/>
                    <a:pt x="80" y="142"/>
                    <a:pt x="79" y="147"/>
                  </a:cubicBezTo>
                  <a:cubicBezTo>
                    <a:pt x="78" y="154"/>
                    <a:pt x="76" y="162"/>
                    <a:pt x="73" y="169"/>
                  </a:cubicBezTo>
                  <a:cubicBezTo>
                    <a:pt x="69" y="184"/>
                    <a:pt x="63" y="199"/>
                    <a:pt x="58" y="214"/>
                  </a:cubicBezTo>
                  <a:moveTo>
                    <a:pt x="66" y="222"/>
                  </a:moveTo>
                  <a:cubicBezTo>
                    <a:pt x="64" y="220"/>
                    <a:pt x="62" y="218"/>
                    <a:pt x="61" y="217"/>
                  </a:cubicBezTo>
                  <a:cubicBezTo>
                    <a:pt x="75" y="191"/>
                    <a:pt x="79" y="160"/>
                    <a:pt x="91" y="133"/>
                  </a:cubicBezTo>
                  <a:cubicBezTo>
                    <a:pt x="90" y="136"/>
                    <a:pt x="90" y="138"/>
                    <a:pt x="89" y="140"/>
                  </a:cubicBezTo>
                  <a:cubicBezTo>
                    <a:pt x="87" y="150"/>
                    <a:pt x="84" y="160"/>
                    <a:pt x="81" y="169"/>
                  </a:cubicBezTo>
                  <a:cubicBezTo>
                    <a:pt x="75" y="187"/>
                    <a:pt x="69" y="203"/>
                    <a:pt x="66" y="222"/>
                  </a:cubicBezTo>
                  <a:moveTo>
                    <a:pt x="151" y="171"/>
                  </a:moveTo>
                  <a:cubicBezTo>
                    <a:pt x="155" y="157"/>
                    <a:pt x="160" y="144"/>
                    <a:pt x="166" y="131"/>
                  </a:cubicBezTo>
                  <a:cubicBezTo>
                    <a:pt x="163" y="141"/>
                    <a:pt x="161" y="151"/>
                    <a:pt x="160" y="161"/>
                  </a:cubicBezTo>
                  <a:cubicBezTo>
                    <a:pt x="160" y="162"/>
                    <a:pt x="160" y="162"/>
                    <a:pt x="160" y="162"/>
                  </a:cubicBezTo>
                  <a:cubicBezTo>
                    <a:pt x="157" y="165"/>
                    <a:pt x="154" y="168"/>
                    <a:pt x="151" y="171"/>
                  </a:cubicBezTo>
                  <a:moveTo>
                    <a:pt x="79" y="240"/>
                  </a:moveTo>
                  <a:cubicBezTo>
                    <a:pt x="78" y="238"/>
                    <a:pt x="77" y="236"/>
                    <a:pt x="75" y="234"/>
                  </a:cubicBezTo>
                  <a:cubicBezTo>
                    <a:pt x="79" y="227"/>
                    <a:pt x="81" y="219"/>
                    <a:pt x="83" y="212"/>
                  </a:cubicBezTo>
                  <a:cubicBezTo>
                    <a:pt x="86" y="199"/>
                    <a:pt x="90" y="188"/>
                    <a:pt x="95" y="176"/>
                  </a:cubicBezTo>
                  <a:cubicBezTo>
                    <a:pt x="101" y="161"/>
                    <a:pt x="106" y="145"/>
                    <a:pt x="111" y="129"/>
                  </a:cubicBezTo>
                  <a:cubicBezTo>
                    <a:pt x="107" y="141"/>
                    <a:pt x="104" y="153"/>
                    <a:pt x="100" y="165"/>
                  </a:cubicBezTo>
                  <a:cubicBezTo>
                    <a:pt x="92" y="190"/>
                    <a:pt x="89" y="216"/>
                    <a:pt x="79" y="240"/>
                  </a:cubicBezTo>
                  <a:moveTo>
                    <a:pt x="60" y="214"/>
                  </a:moveTo>
                  <a:cubicBezTo>
                    <a:pt x="60" y="214"/>
                    <a:pt x="61" y="211"/>
                    <a:pt x="63" y="206"/>
                  </a:cubicBezTo>
                  <a:cubicBezTo>
                    <a:pt x="66" y="197"/>
                    <a:pt x="69" y="188"/>
                    <a:pt x="72" y="179"/>
                  </a:cubicBezTo>
                  <a:cubicBezTo>
                    <a:pt x="77" y="165"/>
                    <a:pt x="81" y="150"/>
                    <a:pt x="83" y="135"/>
                  </a:cubicBezTo>
                  <a:cubicBezTo>
                    <a:pt x="86" y="133"/>
                    <a:pt x="89" y="130"/>
                    <a:pt x="92" y="127"/>
                  </a:cubicBezTo>
                  <a:cubicBezTo>
                    <a:pt x="79" y="152"/>
                    <a:pt x="75" y="181"/>
                    <a:pt x="63" y="207"/>
                  </a:cubicBezTo>
                  <a:cubicBezTo>
                    <a:pt x="61" y="212"/>
                    <a:pt x="60" y="214"/>
                    <a:pt x="60" y="214"/>
                  </a:cubicBezTo>
                  <a:moveTo>
                    <a:pt x="67" y="222"/>
                  </a:moveTo>
                  <a:cubicBezTo>
                    <a:pt x="66" y="222"/>
                    <a:pt x="69" y="214"/>
                    <a:pt x="70" y="208"/>
                  </a:cubicBezTo>
                  <a:cubicBezTo>
                    <a:pt x="73" y="198"/>
                    <a:pt x="76" y="189"/>
                    <a:pt x="80" y="179"/>
                  </a:cubicBezTo>
                  <a:cubicBezTo>
                    <a:pt x="87" y="161"/>
                    <a:pt x="90" y="141"/>
                    <a:pt x="97" y="123"/>
                  </a:cubicBezTo>
                  <a:cubicBezTo>
                    <a:pt x="97" y="122"/>
                    <a:pt x="97" y="122"/>
                    <a:pt x="97" y="122"/>
                  </a:cubicBezTo>
                  <a:cubicBezTo>
                    <a:pt x="99" y="120"/>
                    <a:pt x="102" y="118"/>
                    <a:pt x="104" y="116"/>
                  </a:cubicBezTo>
                  <a:cubicBezTo>
                    <a:pt x="90" y="148"/>
                    <a:pt x="85" y="183"/>
                    <a:pt x="71" y="215"/>
                  </a:cubicBezTo>
                  <a:cubicBezTo>
                    <a:pt x="68" y="220"/>
                    <a:pt x="67" y="222"/>
                    <a:pt x="67" y="222"/>
                  </a:cubicBezTo>
                  <a:moveTo>
                    <a:pt x="96" y="146"/>
                  </a:moveTo>
                  <a:cubicBezTo>
                    <a:pt x="96" y="145"/>
                    <a:pt x="96" y="145"/>
                    <a:pt x="96" y="145"/>
                  </a:cubicBezTo>
                  <a:cubicBezTo>
                    <a:pt x="98" y="139"/>
                    <a:pt x="99" y="134"/>
                    <a:pt x="101" y="129"/>
                  </a:cubicBezTo>
                  <a:cubicBezTo>
                    <a:pt x="101" y="128"/>
                    <a:pt x="105" y="114"/>
                    <a:pt x="105" y="114"/>
                  </a:cubicBezTo>
                  <a:cubicBezTo>
                    <a:pt x="105" y="114"/>
                    <a:pt x="105" y="115"/>
                    <a:pt x="104" y="118"/>
                  </a:cubicBezTo>
                  <a:cubicBezTo>
                    <a:pt x="102" y="127"/>
                    <a:pt x="99" y="137"/>
                    <a:pt x="96" y="146"/>
                  </a:cubicBezTo>
                  <a:moveTo>
                    <a:pt x="193" y="128"/>
                  </a:moveTo>
                  <a:cubicBezTo>
                    <a:pt x="197" y="120"/>
                    <a:pt x="200" y="112"/>
                    <a:pt x="203" y="104"/>
                  </a:cubicBezTo>
                  <a:cubicBezTo>
                    <a:pt x="202" y="109"/>
                    <a:pt x="201" y="115"/>
                    <a:pt x="200" y="120"/>
                  </a:cubicBezTo>
                  <a:cubicBezTo>
                    <a:pt x="200" y="121"/>
                    <a:pt x="200" y="121"/>
                    <a:pt x="200" y="121"/>
                  </a:cubicBezTo>
                  <a:cubicBezTo>
                    <a:pt x="198" y="123"/>
                    <a:pt x="196" y="126"/>
                    <a:pt x="193" y="128"/>
                  </a:cubicBezTo>
                  <a:moveTo>
                    <a:pt x="75" y="232"/>
                  </a:moveTo>
                  <a:cubicBezTo>
                    <a:pt x="75" y="224"/>
                    <a:pt x="77" y="217"/>
                    <a:pt x="78" y="210"/>
                  </a:cubicBezTo>
                  <a:cubicBezTo>
                    <a:pt x="81" y="198"/>
                    <a:pt x="84" y="186"/>
                    <a:pt x="88" y="175"/>
                  </a:cubicBezTo>
                  <a:cubicBezTo>
                    <a:pt x="95" y="154"/>
                    <a:pt x="103" y="133"/>
                    <a:pt x="108" y="111"/>
                  </a:cubicBezTo>
                  <a:cubicBezTo>
                    <a:pt x="112" y="108"/>
                    <a:pt x="115" y="104"/>
                    <a:pt x="119" y="101"/>
                  </a:cubicBezTo>
                  <a:cubicBezTo>
                    <a:pt x="111" y="118"/>
                    <a:pt x="108" y="136"/>
                    <a:pt x="102" y="153"/>
                  </a:cubicBezTo>
                  <a:cubicBezTo>
                    <a:pt x="99" y="164"/>
                    <a:pt x="94" y="174"/>
                    <a:pt x="89" y="185"/>
                  </a:cubicBezTo>
                  <a:cubicBezTo>
                    <a:pt x="85" y="196"/>
                    <a:pt x="82" y="207"/>
                    <a:pt x="79" y="219"/>
                  </a:cubicBezTo>
                  <a:cubicBezTo>
                    <a:pt x="78" y="223"/>
                    <a:pt x="75" y="228"/>
                    <a:pt x="75" y="232"/>
                  </a:cubicBezTo>
                  <a:moveTo>
                    <a:pt x="85" y="232"/>
                  </a:moveTo>
                  <a:cubicBezTo>
                    <a:pt x="86" y="227"/>
                    <a:pt x="88" y="223"/>
                    <a:pt x="89" y="219"/>
                  </a:cubicBezTo>
                  <a:cubicBezTo>
                    <a:pt x="93" y="205"/>
                    <a:pt x="96" y="190"/>
                    <a:pt x="99" y="175"/>
                  </a:cubicBezTo>
                  <a:cubicBezTo>
                    <a:pt x="107" y="149"/>
                    <a:pt x="114" y="121"/>
                    <a:pt x="124" y="96"/>
                  </a:cubicBezTo>
                  <a:cubicBezTo>
                    <a:pt x="128" y="92"/>
                    <a:pt x="132" y="88"/>
                    <a:pt x="136" y="84"/>
                  </a:cubicBezTo>
                  <a:cubicBezTo>
                    <a:pt x="131" y="96"/>
                    <a:pt x="128" y="108"/>
                    <a:pt x="125" y="120"/>
                  </a:cubicBezTo>
                  <a:cubicBezTo>
                    <a:pt x="122" y="129"/>
                    <a:pt x="119" y="138"/>
                    <a:pt x="115" y="147"/>
                  </a:cubicBezTo>
                  <a:cubicBezTo>
                    <a:pt x="105" y="172"/>
                    <a:pt x="97" y="198"/>
                    <a:pt x="88" y="224"/>
                  </a:cubicBezTo>
                  <a:cubicBezTo>
                    <a:pt x="87" y="226"/>
                    <a:pt x="86" y="229"/>
                    <a:pt x="85" y="232"/>
                  </a:cubicBezTo>
                  <a:moveTo>
                    <a:pt x="230" y="103"/>
                  </a:moveTo>
                  <a:cubicBezTo>
                    <a:pt x="229" y="103"/>
                    <a:pt x="228" y="102"/>
                    <a:pt x="228" y="101"/>
                  </a:cubicBezTo>
                  <a:cubicBezTo>
                    <a:pt x="227" y="100"/>
                    <a:pt x="227" y="100"/>
                    <a:pt x="227" y="100"/>
                  </a:cubicBezTo>
                  <a:cubicBezTo>
                    <a:pt x="230" y="94"/>
                    <a:pt x="232" y="87"/>
                    <a:pt x="234" y="80"/>
                  </a:cubicBezTo>
                  <a:cubicBezTo>
                    <a:pt x="232" y="87"/>
                    <a:pt x="231" y="95"/>
                    <a:pt x="230" y="103"/>
                  </a:cubicBezTo>
                  <a:moveTo>
                    <a:pt x="205" y="116"/>
                  </a:moveTo>
                  <a:cubicBezTo>
                    <a:pt x="212" y="104"/>
                    <a:pt x="213" y="89"/>
                    <a:pt x="218" y="76"/>
                  </a:cubicBezTo>
                  <a:cubicBezTo>
                    <a:pt x="218" y="75"/>
                    <a:pt x="218" y="75"/>
                    <a:pt x="218" y="75"/>
                  </a:cubicBezTo>
                  <a:cubicBezTo>
                    <a:pt x="216" y="86"/>
                    <a:pt x="214" y="98"/>
                    <a:pt x="212" y="109"/>
                  </a:cubicBezTo>
                  <a:cubicBezTo>
                    <a:pt x="210" y="112"/>
                    <a:pt x="208" y="114"/>
                    <a:pt x="205" y="116"/>
                  </a:cubicBezTo>
                  <a:moveTo>
                    <a:pt x="188" y="116"/>
                  </a:moveTo>
                  <a:cubicBezTo>
                    <a:pt x="189" y="112"/>
                    <a:pt x="190" y="108"/>
                    <a:pt x="191" y="104"/>
                  </a:cubicBezTo>
                  <a:cubicBezTo>
                    <a:pt x="193" y="93"/>
                    <a:pt x="198" y="82"/>
                    <a:pt x="202" y="72"/>
                  </a:cubicBezTo>
                  <a:cubicBezTo>
                    <a:pt x="202" y="71"/>
                    <a:pt x="203" y="70"/>
                    <a:pt x="203" y="69"/>
                  </a:cubicBezTo>
                  <a:cubicBezTo>
                    <a:pt x="202" y="73"/>
                    <a:pt x="200" y="77"/>
                    <a:pt x="199" y="80"/>
                  </a:cubicBezTo>
                  <a:cubicBezTo>
                    <a:pt x="195" y="91"/>
                    <a:pt x="192" y="102"/>
                    <a:pt x="189" y="113"/>
                  </a:cubicBezTo>
                  <a:cubicBezTo>
                    <a:pt x="189" y="114"/>
                    <a:pt x="189" y="115"/>
                    <a:pt x="188" y="116"/>
                  </a:cubicBezTo>
                  <a:moveTo>
                    <a:pt x="247" y="122"/>
                  </a:moveTo>
                  <a:cubicBezTo>
                    <a:pt x="245" y="119"/>
                    <a:pt x="243" y="117"/>
                    <a:pt x="240" y="115"/>
                  </a:cubicBezTo>
                  <a:cubicBezTo>
                    <a:pt x="245" y="99"/>
                    <a:pt x="250" y="84"/>
                    <a:pt x="254" y="68"/>
                  </a:cubicBezTo>
                  <a:cubicBezTo>
                    <a:pt x="254" y="72"/>
                    <a:pt x="253" y="77"/>
                    <a:pt x="252" y="81"/>
                  </a:cubicBezTo>
                  <a:cubicBezTo>
                    <a:pt x="250" y="95"/>
                    <a:pt x="246" y="108"/>
                    <a:pt x="247" y="122"/>
                  </a:cubicBezTo>
                  <a:moveTo>
                    <a:pt x="99" y="220"/>
                  </a:moveTo>
                  <a:cubicBezTo>
                    <a:pt x="101" y="217"/>
                    <a:pt x="103" y="211"/>
                    <a:pt x="105" y="206"/>
                  </a:cubicBezTo>
                  <a:cubicBezTo>
                    <a:pt x="109" y="191"/>
                    <a:pt x="112" y="177"/>
                    <a:pt x="116" y="162"/>
                  </a:cubicBezTo>
                  <a:cubicBezTo>
                    <a:pt x="120" y="151"/>
                    <a:pt x="123" y="139"/>
                    <a:pt x="125" y="127"/>
                  </a:cubicBezTo>
                  <a:cubicBezTo>
                    <a:pt x="126" y="126"/>
                    <a:pt x="126" y="125"/>
                    <a:pt x="127" y="124"/>
                  </a:cubicBezTo>
                  <a:cubicBezTo>
                    <a:pt x="132" y="109"/>
                    <a:pt x="135" y="94"/>
                    <a:pt x="141" y="79"/>
                  </a:cubicBezTo>
                  <a:cubicBezTo>
                    <a:pt x="146" y="74"/>
                    <a:pt x="152" y="69"/>
                    <a:pt x="157" y="63"/>
                  </a:cubicBezTo>
                  <a:cubicBezTo>
                    <a:pt x="149" y="81"/>
                    <a:pt x="145" y="100"/>
                    <a:pt x="138" y="119"/>
                  </a:cubicBezTo>
                  <a:cubicBezTo>
                    <a:pt x="134" y="131"/>
                    <a:pt x="128" y="142"/>
                    <a:pt x="124" y="155"/>
                  </a:cubicBezTo>
                  <a:cubicBezTo>
                    <a:pt x="119" y="169"/>
                    <a:pt x="115" y="183"/>
                    <a:pt x="109" y="198"/>
                  </a:cubicBezTo>
                  <a:cubicBezTo>
                    <a:pt x="106" y="205"/>
                    <a:pt x="103" y="213"/>
                    <a:pt x="99" y="220"/>
                  </a:cubicBezTo>
                  <a:moveTo>
                    <a:pt x="100" y="224"/>
                  </a:moveTo>
                  <a:cubicBezTo>
                    <a:pt x="111" y="202"/>
                    <a:pt x="118" y="178"/>
                    <a:pt x="126" y="155"/>
                  </a:cubicBezTo>
                  <a:cubicBezTo>
                    <a:pt x="130" y="143"/>
                    <a:pt x="136" y="131"/>
                    <a:pt x="140" y="119"/>
                  </a:cubicBezTo>
                  <a:cubicBezTo>
                    <a:pt x="145" y="107"/>
                    <a:pt x="148" y="93"/>
                    <a:pt x="153" y="80"/>
                  </a:cubicBezTo>
                  <a:cubicBezTo>
                    <a:pt x="155" y="74"/>
                    <a:pt x="157" y="68"/>
                    <a:pt x="160" y="63"/>
                  </a:cubicBezTo>
                  <a:cubicBezTo>
                    <a:pt x="158" y="66"/>
                    <a:pt x="156" y="70"/>
                    <a:pt x="155" y="74"/>
                  </a:cubicBezTo>
                  <a:cubicBezTo>
                    <a:pt x="150" y="88"/>
                    <a:pt x="146" y="103"/>
                    <a:pt x="142" y="118"/>
                  </a:cubicBezTo>
                  <a:cubicBezTo>
                    <a:pt x="134" y="146"/>
                    <a:pt x="126" y="174"/>
                    <a:pt x="119" y="202"/>
                  </a:cubicBezTo>
                  <a:cubicBezTo>
                    <a:pt x="119" y="203"/>
                    <a:pt x="119" y="204"/>
                    <a:pt x="120" y="204"/>
                  </a:cubicBezTo>
                  <a:cubicBezTo>
                    <a:pt x="113" y="210"/>
                    <a:pt x="106" y="217"/>
                    <a:pt x="100" y="224"/>
                  </a:cubicBezTo>
                  <a:moveTo>
                    <a:pt x="121" y="202"/>
                  </a:moveTo>
                  <a:cubicBezTo>
                    <a:pt x="142" y="156"/>
                    <a:pt x="153" y="106"/>
                    <a:pt x="171" y="60"/>
                  </a:cubicBezTo>
                  <a:cubicBezTo>
                    <a:pt x="173" y="55"/>
                    <a:pt x="174" y="51"/>
                    <a:pt x="175" y="47"/>
                  </a:cubicBezTo>
                  <a:cubicBezTo>
                    <a:pt x="174" y="53"/>
                    <a:pt x="172" y="60"/>
                    <a:pt x="170" y="67"/>
                  </a:cubicBezTo>
                  <a:cubicBezTo>
                    <a:pt x="165" y="80"/>
                    <a:pt x="161" y="93"/>
                    <a:pt x="156" y="107"/>
                  </a:cubicBezTo>
                  <a:cubicBezTo>
                    <a:pt x="148" y="134"/>
                    <a:pt x="141" y="161"/>
                    <a:pt x="133" y="188"/>
                  </a:cubicBezTo>
                  <a:cubicBezTo>
                    <a:pt x="132" y="189"/>
                    <a:pt x="133" y="189"/>
                    <a:pt x="134" y="189"/>
                  </a:cubicBezTo>
                  <a:cubicBezTo>
                    <a:pt x="134" y="189"/>
                    <a:pt x="134" y="189"/>
                    <a:pt x="134" y="189"/>
                  </a:cubicBezTo>
                  <a:cubicBezTo>
                    <a:pt x="130" y="193"/>
                    <a:pt x="126" y="198"/>
                    <a:pt x="121" y="202"/>
                  </a:cubicBezTo>
                  <a:moveTo>
                    <a:pt x="176" y="46"/>
                  </a:moveTo>
                  <a:cubicBezTo>
                    <a:pt x="176" y="46"/>
                    <a:pt x="176" y="46"/>
                    <a:pt x="176" y="46"/>
                  </a:cubicBezTo>
                  <a:cubicBezTo>
                    <a:pt x="176" y="46"/>
                    <a:pt x="176" y="46"/>
                    <a:pt x="176" y="46"/>
                  </a:cubicBezTo>
                  <a:moveTo>
                    <a:pt x="251" y="126"/>
                  </a:moveTo>
                  <a:cubicBezTo>
                    <a:pt x="250" y="125"/>
                    <a:pt x="249" y="125"/>
                    <a:pt x="249" y="124"/>
                  </a:cubicBezTo>
                  <a:cubicBezTo>
                    <a:pt x="248" y="111"/>
                    <a:pt x="250" y="99"/>
                    <a:pt x="253" y="86"/>
                  </a:cubicBezTo>
                  <a:cubicBezTo>
                    <a:pt x="256" y="75"/>
                    <a:pt x="256" y="64"/>
                    <a:pt x="257" y="53"/>
                  </a:cubicBezTo>
                  <a:cubicBezTo>
                    <a:pt x="258" y="51"/>
                    <a:pt x="258" y="48"/>
                    <a:pt x="259" y="46"/>
                  </a:cubicBezTo>
                  <a:cubicBezTo>
                    <a:pt x="256" y="73"/>
                    <a:pt x="252" y="99"/>
                    <a:pt x="251" y="126"/>
                  </a:cubicBezTo>
                  <a:moveTo>
                    <a:pt x="237" y="67"/>
                  </a:moveTo>
                  <a:cubicBezTo>
                    <a:pt x="238" y="60"/>
                    <a:pt x="240" y="53"/>
                    <a:pt x="242" y="46"/>
                  </a:cubicBezTo>
                  <a:cubicBezTo>
                    <a:pt x="241" y="50"/>
                    <a:pt x="240" y="54"/>
                    <a:pt x="239" y="58"/>
                  </a:cubicBezTo>
                  <a:cubicBezTo>
                    <a:pt x="238" y="61"/>
                    <a:pt x="237" y="64"/>
                    <a:pt x="237" y="67"/>
                  </a:cubicBezTo>
                  <a:moveTo>
                    <a:pt x="165" y="46"/>
                  </a:moveTo>
                  <a:cubicBezTo>
                    <a:pt x="164" y="45"/>
                    <a:pt x="163" y="44"/>
                    <a:pt x="163" y="43"/>
                  </a:cubicBezTo>
                  <a:cubicBezTo>
                    <a:pt x="164" y="41"/>
                    <a:pt x="164" y="40"/>
                    <a:pt x="165" y="39"/>
                  </a:cubicBezTo>
                  <a:cubicBezTo>
                    <a:pt x="165" y="41"/>
                    <a:pt x="165" y="43"/>
                    <a:pt x="165" y="46"/>
                  </a:cubicBezTo>
                  <a:moveTo>
                    <a:pt x="182" y="139"/>
                  </a:moveTo>
                  <a:cubicBezTo>
                    <a:pt x="189" y="123"/>
                    <a:pt x="193" y="107"/>
                    <a:pt x="198" y="90"/>
                  </a:cubicBezTo>
                  <a:cubicBezTo>
                    <a:pt x="203" y="73"/>
                    <a:pt x="211" y="56"/>
                    <a:pt x="217" y="39"/>
                  </a:cubicBezTo>
                  <a:cubicBezTo>
                    <a:pt x="214" y="49"/>
                    <a:pt x="211" y="58"/>
                    <a:pt x="208" y="68"/>
                  </a:cubicBezTo>
                  <a:cubicBezTo>
                    <a:pt x="201" y="89"/>
                    <a:pt x="195" y="110"/>
                    <a:pt x="189" y="132"/>
                  </a:cubicBezTo>
                  <a:cubicBezTo>
                    <a:pt x="189" y="132"/>
                    <a:pt x="189" y="132"/>
                    <a:pt x="189" y="132"/>
                  </a:cubicBezTo>
                  <a:cubicBezTo>
                    <a:pt x="187" y="134"/>
                    <a:pt x="185" y="137"/>
                    <a:pt x="182" y="139"/>
                  </a:cubicBezTo>
                  <a:moveTo>
                    <a:pt x="238" y="112"/>
                  </a:moveTo>
                  <a:cubicBezTo>
                    <a:pt x="236" y="110"/>
                    <a:pt x="234" y="108"/>
                    <a:pt x="232" y="106"/>
                  </a:cubicBezTo>
                  <a:cubicBezTo>
                    <a:pt x="240" y="94"/>
                    <a:pt x="242" y="81"/>
                    <a:pt x="245" y="67"/>
                  </a:cubicBezTo>
                  <a:cubicBezTo>
                    <a:pt x="246" y="59"/>
                    <a:pt x="248" y="50"/>
                    <a:pt x="251" y="41"/>
                  </a:cubicBezTo>
                  <a:cubicBezTo>
                    <a:pt x="251" y="40"/>
                    <a:pt x="252" y="39"/>
                    <a:pt x="252" y="38"/>
                  </a:cubicBezTo>
                  <a:cubicBezTo>
                    <a:pt x="250" y="48"/>
                    <a:pt x="248" y="58"/>
                    <a:pt x="247" y="69"/>
                  </a:cubicBezTo>
                  <a:cubicBezTo>
                    <a:pt x="246" y="84"/>
                    <a:pt x="240" y="97"/>
                    <a:pt x="238" y="112"/>
                  </a:cubicBezTo>
                  <a:moveTo>
                    <a:pt x="218" y="104"/>
                  </a:moveTo>
                  <a:cubicBezTo>
                    <a:pt x="222" y="95"/>
                    <a:pt x="224" y="84"/>
                    <a:pt x="227" y="74"/>
                  </a:cubicBezTo>
                  <a:cubicBezTo>
                    <a:pt x="231" y="58"/>
                    <a:pt x="237" y="43"/>
                    <a:pt x="243" y="28"/>
                  </a:cubicBezTo>
                  <a:cubicBezTo>
                    <a:pt x="242" y="31"/>
                    <a:pt x="241" y="33"/>
                    <a:pt x="240" y="35"/>
                  </a:cubicBezTo>
                  <a:cubicBezTo>
                    <a:pt x="237" y="42"/>
                    <a:pt x="235" y="50"/>
                    <a:pt x="233" y="57"/>
                  </a:cubicBezTo>
                  <a:cubicBezTo>
                    <a:pt x="229" y="71"/>
                    <a:pt x="226" y="85"/>
                    <a:pt x="223" y="100"/>
                  </a:cubicBezTo>
                  <a:cubicBezTo>
                    <a:pt x="223" y="100"/>
                    <a:pt x="222" y="100"/>
                    <a:pt x="222" y="101"/>
                  </a:cubicBezTo>
                  <a:cubicBezTo>
                    <a:pt x="220" y="102"/>
                    <a:pt x="219" y="103"/>
                    <a:pt x="218" y="104"/>
                  </a:cubicBezTo>
                  <a:moveTo>
                    <a:pt x="160" y="40"/>
                  </a:moveTo>
                  <a:cubicBezTo>
                    <a:pt x="159" y="39"/>
                    <a:pt x="158" y="37"/>
                    <a:pt x="157" y="36"/>
                  </a:cubicBezTo>
                  <a:cubicBezTo>
                    <a:pt x="160" y="33"/>
                    <a:pt x="161" y="31"/>
                    <a:pt x="162" y="27"/>
                  </a:cubicBezTo>
                  <a:cubicBezTo>
                    <a:pt x="161" y="31"/>
                    <a:pt x="160" y="35"/>
                    <a:pt x="160" y="40"/>
                  </a:cubicBezTo>
                  <a:moveTo>
                    <a:pt x="162" y="27"/>
                  </a:moveTo>
                  <a:cubicBezTo>
                    <a:pt x="162" y="27"/>
                    <a:pt x="162" y="27"/>
                    <a:pt x="162" y="27"/>
                  </a:cubicBezTo>
                  <a:cubicBezTo>
                    <a:pt x="162" y="27"/>
                    <a:pt x="162" y="27"/>
                    <a:pt x="162" y="27"/>
                  </a:cubicBezTo>
                  <a:moveTo>
                    <a:pt x="154" y="31"/>
                  </a:moveTo>
                  <a:cubicBezTo>
                    <a:pt x="153" y="29"/>
                    <a:pt x="151" y="28"/>
                    <a:pt x="150" y="26"/>
                  </a:cubicBezTo>
                  <a:cubicBezTo>
                    <a:pt x="150" y="25"/>
                    <a:pt x="150" y="25"/>
                    <a:pt x="150" y="25"/>
                  </a:cubicBezTo>
                  <a:cubicBezTo>
                    <a:pt x="151" y="24"/>
                    <a:pt x="153" y="23"/>
                    <a:pt x="154" y="21"/>
                  </a:cubicBezTo>
                  <a:cubicBezTo>
                    <a:pt x="153" y="24"/>
                    <a:pt x="153" y="28"/>
                    <a:pt x="154" y="31"/>
                  </a:cubicBezTo>
                  <a:moveTo>
                    <a:pt x="145" y="20"/>
                  </a:moveTo>
                  <a:cubicBezTo>
                    <a:pt x="144" y="20"/>
                    <a:pt x="143" y="19"/>
                    <a:pt x="143" y="18"/>
                  </a:cubicBezTo>
                  <a:cubicBezTo>
                    <a:pt x="144" y="18"/>
                    <a:pt x="144" y="18"/>
                    <a:pt x="144" y="18"/>
                  </a:cubicBezTo>
                  <a:cubicBezTo>
                    <a:pt x="144" y="18"/>
                    <a:pt x="144" y="18"/>
                    <a:pt x="144" y="18"/>
                  </a:cubicBezTo>
                  <a:cubicBezTo>
                    <a:pt x="144" y="19"/>
                    <a:pt x="144" y="20"/>
                    <a:pt x="145" y="20"/>
                  </a:cubicBezTo>
                  <a:moveTo>
                    <a:pt x="217" y="55"/>
                  </a:moveTo>
                  <a:cubicBezTo>
                    <a:pt x="221" y="43"/>
                    <a:pt x="226" y="31"/>
                    <a:pt x="231" y="19"/>
                  </a:cubicBezTo>
                  <a:cubicBezTo>
                    <a:pt x="231" y="18"/>
                    <a:pt x="231" y="18"/>
                    <a:pt x="231" y="18"/>
                  </a:cubicBezTo>
                  <a:cubicBezTo>
                    <a:pt x="231" y="18"/>
                    <a:pt x="231" y="19"/>
                    <a:pt x="231" y="20"/>
                  </a:cubicBezTo>
                  <a:cubicBezTo>
                    <a:pt x="229" y="26"/>
                    <a:pt x="226" y="33"/>
                    <a:pt x="224" y="39"/>
                  </a:cubicBezTo>
                  <a:cubicBezTo>
                    <a:pt x="221" y="45"/>
                    <a:pt x="219" y="50"/>
                    <a:pt x="217" y="55"/>
                  </a:cubicBezTo>
                  <a:moveTo>
                    <a:pt x="177" y="54"/>
                  </a:moveTo>
                  <a:cubicBezTo>
                    <a:pt x="178" y="54"/>
                    <a:pt x="178" y="54"/>
                    <a:pt x="178" y="54"/>
                  </a:cubicBezTo>
                  <a:cubicBezTo>
                    <a:pt x="184" y="43"/>
                    <a:pt x="187" y="32"/>
                    <a:pt x="193" y="22"/>
                  </a:cubicBezTo>
                  <a:cubicBezTo>
                    <a:pt x="195" y="19"/>
                    <a:pt x="197" y="17"/>
                    <a:pt x="199" y="14"/>
                  </a:cubicBezTo>
                  <a:cubicBezTo>
                    <a:pt x="197" y="17"/>
                    <a:pt x="195" y="24"/>
                    <a:pt x="193" y="28"/>
                  </a:cubicBezTo>
                  <a:cubicBezTo>
                    <a:pt x="191" y="33"/>
                    <a:pt x="188" y="38"/>
                    <a:pt x="186" y="44"/>
                  </a:cubicBezTo>
                  <a:cubicBezTo>
                    <a:pt x="180" y="58"/>
                    <a:pt x="179" y="74"/>
                    <a:pt x="174" y="89"/>
                  </a:cubicBezTo>
                  <a:cubicBezTo>
                    <a:pt x="168" y="105"/>
                    <a:pt x="162" y="121"/>
                    <a:pt x="155" y="137"/>
                  </a:cubicBezTo>
                  <a:cubicBezTo>
                    <a:pt x="149" y="151"/>
                    <a:pt x="145" y="166"/>
                    <a:pt x="138" y="180"/>
                  </a:cubicBezTo>
                  <a:cubicBezTo>
                    <a:pt x="137" y="182"/>
                    <a:pt x="136" y="183"/>
                    <a:pt x="136" y="183"/>
                  </a:cubicBezTo>
                  <a:cubicBezTo>
                    <a:pt x="135" y="183"/>
                    <a:pt x="140" y="171"/>
                    <a:pt x="141" y="168"/>
                  </a:cubicBezTo>
                  <a:cubicBezTo>
                    <a:pt x="143" y="160"/>
                    <a:pt x="145" y="151"/>
                    <a:pt x="148" y="143"/>
                  </a:cubicBezTo>
                  <a:cubicBezTo>
                    <a:pt x="157" y="109"/>
                    <a:pt x="170" y="76"/>
                    <a:pt x="179" y="41"/>
                  </a:cubicBezTo>
                  <a:cubicBezTo>
                    <a:pt x="179" y="41"/>
                    <a:pt x="178" y="40"/>
                    <a:pt x="178" y="40"/>
                  </a:cubicBezTo>
                  <a:cubicBezTo>
                    <a:pt x="177" y="40"/>
                    <a:pt x="177" y="40"/>
                    <a:pt x="177" y="40"/>
                  </a:cubicBezTo>
                  <a:cubicBezTo>
                    <a:pt x="156" y="87"/>
                    <a:pt x="145" y="137"/>
                    <a:pt x="127" y="184"/>
                  </a:cubicBezTo>
                  <a:cubicBezTo>
                    <a:pt x="126" y="186"/>
                    <a:pt x="123" y="197"/>
                    <a:pt x="122" y="197"/>
                  </a:cubicBezTo>
                  <a:cubicBezTo>
                    <a:pt x="122" y="197"/>
                    <a:pt x="123" y="196"/>
                    <a:pt x="123" y="193"/>
                  </a:cubicBezTo>
                  <a:cubicBezTo>
                    <a:pt x="125" y="186"/>
                    <a:pt x="126" y="180"/>
                    <a:pt x="128" y="173"/>
                  </a:cubicBezTo>
                  <a:cubicBezTo>
                    <a:pt x="131" y="159"/>
                    <a:pt x="135" y="146"/>
                    <a:pt x="139" y="133"/>
                  </a:cubicBezTo>
                  <a:cubicBezTo>
                    <a:pt x="148" y="108"/>
                    <a:pt x="154" y="83"/>
                    <a:pt x="163" y="58"/>
                  </a:cubicBezTo>
                  <a:cubicBezTo>
                    <a:pt x="164" y="57"/>
                    <a:pt x="166" y="55"/>
                    <a:pt x="167" y="54"/>
                  </a:cubicBezTo>
                  <a:cubicBezTo>
                    <a:pt x="168" y="53"/>
                    <a:pt x="168" y="52"/>
                    <a:pt x="168" y="51"/>
                  </a:cubicBezTo>
                  <a:cubicBezTo>
                    <a:pt x="168" y="50"/>
                    <a:pt x="168" y="49"/>
                    <a:pt x="167" y="48"/>
                  </a:cubicBezTo>
                  <a:cubicBezTo>
                    <a:pt x="168" y="48"/>
                    <a:pt x="168" y="48"/>
                    <a:pt x="168" y="48"/>
                  </a:cubicBezTo>
                  <a:cubicBezTo>
                    <a:pt x="168" y="47"/>
                    <a:pt x="168" y="46"/>
                    <a:pt x="169" y="43"/>
                  </a:cubicBezTo>
                  <a:cubicBezTo>
                    <a:pt x="169" y="45"/>
                    <a:pt x="169" y="47"/>
                    <a:pt x="168" y="49"/>
                  </a:cubicBezTo>
                  <a:cubicBezTo>
                    <a:pt x="168" y="49"/>
                    <a:pt x="169" y="50"/>
                    <a:pt x="169" y="50"/>
                  </a:cubicBezTo>
                  <a:cubicBezTo>
                    <a:pt x="170" y="50"/>
                    <a:pt x="170" y="50"/>
                    <a:pt x="170" y="49"/>
                  </a:cubicBezTo>
                  <a:cubicBezTo>
                    <a:pt x="174" y="45"/>
                    <a:pt x="176" y="40"/>
                    <a:pt x="179" y="35"/>
                  </a:cubicBezTo>
                  <a:cubicBezTo>
                    <a:pt x="180" y="33"/>
                    <a:pt x="181" y="30"/>
                    <a:pt x="183" y="28"/>
                  </a:cubicBezTo>
                  <a:cubicBezTo>
                    <a:pt x="183" y="26"/>
                    <a:pt x="190" y="18"/>
                    <a:pt x="190" y="18"/>
                  </a:cubicBezTo>
                  <a:cubicBezTo>
                    <a:pt x="190" y="18"/>
                    <a:pt x="190" y="18"/>
                    <a:pt x="190" y="18"/>
                  </a:cubicBezTo>
                  <a:cubicBezTo>
                    <a:pt x="190" y="22"/>
                    <a:pt x="188" y="26"/>
                    <a:pt x="186" y="30"/>
                  </a:cubicBezTo>
                  <a:cubicBezTo>
                    <a:pt x="186" y="31"/>
                    <a:pt x="186" y="32"/>
                    <a:pt x="185" y="32"/>
                  </a:cubicBezTo>
                  <a:cubicBezTo>
                    <a:pt x="183" y="36"/>
                    <a:pt x="181" y="41"/>
                    <a:pt x="180" y="45"/>
                  </a:cubicBezTo>
                  <a:cubicBezTo>
                    <a:pt x="177" y="47"/>
                    <a:pt x="177" y="49"/>
                    <a:pt x="178" y="49"/>
                  </a:cubicBezTo>
                  <a:cubicBezTo>
                    <a:pt x="177" y="51"/>
                    <a:pt x="177" y="52"/>
                    <a:pt x="176" y="53"/>
                  </a:cubicBezTo>
                  <a:cubicBezTo>
                    <a:pt x="176" y="53"/>
                    <a:pt x="177" y="54"/>
                    <a:pt x="177" y="54"/>
                  </a:cubicBezTo>
                  <a:moveTo>
                    <a:pt x="163" y="159"/>
                  </a:moveTo>
                  <a:cubicBezTo>
                    <a:pt x="183" y="116"/>
                    <a:pt x="196" y="71"/>
                    <a:pt x="212" y="26"/>
                  </a:cubicBezTo>
                  <a:cubicBezTo>
                    <a:pt x="213" y="24"/>
                    <a:pt x="216" y="14"/>
                    <a:pt x="216" y="14"/>
                  </a:cubicBezTo>
                  <a:cubicBezTo>
                    <a:pt x="217" y="14"/>
                    <a:pt x="216" y="15"/>
                    <a:pt x="216" y="19"/>
                  </a:cubicBezTo>
                  <a:cubicBezTo>
                    <a:pt x="215" y="26"/>
                    <a:pt x="213" y="32"/>
                    <a:pt x="211" y="39"/>
                  </a:cubicBezTo>
                  <a:cubicBezTo>
                    <a:pt x="208" y="51"/>
                    <a:pt x="203" y="63"/>
                    <a:pt x="198" y="76"/>
                  </a:cubicBezTo>
                  <a:cubicBezTo>
                    <a:pt x="190" y="98"/>
                    <a:pt x="187" y="122"/>
                    <a:pt x="178" y="143"/>
                  </a:cubicBezTo>
                  <a:cubicBezTo>
                    <a:pt x="173" y="148"/>
                    <a:pt x="168" y="154"/>
                    <a:pt x="163" y="159"/>
                  </a:cubicBezTo>
                  <a:moveTo>
                    <a:pt x="150" y="22"/>
                  </a:moveTo>
                  <a:cubicBezTo>
                    <a:pt x="148" y="22"/>
                    <a:pt x="147" y="20"/>
                    <a:pt x="146" y="18"/>
                  </a:cubicBezTo>
                  <a:cubicBezTo>
                    <a:pt x="163" y="16"/>
                    <a:pt x="181" y="14"/>
                    <a:pt x="198" y="13"/>
                  </a:cubicBezTo>
                  <a:cubicBezTo>
                    <a:pt x="196" y="15"/>
                    <a:pt x="194" y="17"/>
                    <a:pt x="192" y="20"/>
                  </a:cubicBezTo>
                  <a:cubicBezTo>
                    <a:pt x="192" y="18"/>
                    <a:pt x="193" y="17"/>
                    <a:pt x="193" y="15"/>
                  </a:cubicBezTo>
                  <a:cubicBezTo>
                    <a:pt x="193" y="14"/>
                    <a:pt x="193" y="13"/>
                    <a:pt x="192" y="13"/>
                  </a:cubicBezTo>
                  <a:cubicBezTo>
                    <a:pt x="192" y="13"/>
                    <a:pt x="192" y="13"/>
                    <a:pt x="191" y="14"/>
                  </a:cubicBezTo>
                  <a:cubicBezTo>
                    <a:pt x="185" y="19"/>
                    <a:pt x="181" y="26"/>
                    <a:pt x="177" y="34"/>
                  </a:cubicBezTo>
                  <a:cubicBezTo>
                    <a:pt x="176" y="36"/>
                    <a:pt x="172" y="45"/>
                    <a:pt x="172" y="45"/>
                  </a:cubicBezTo>
                  <a:cubicBezTo>
                    <a:pt x="171" y="45"/>
                    <a:pt x="171" y="44"/>
                    <a:pt x="172" y="42"/>
                  </a:cubicBezTo>
                  <a:cubicBezTo>
                    <a:pt x="173" y="36"/>
                    <a:pt x="176" y="30"/>
                    <a:pt x="178" y="24"/>
                  </a:cubicBezTo>
                  <a:cubicBezTo>
                    <a:pt x="179" y="24"/>
                    <a:pt x="178" y="23"/>
                    <a:pt x="178" y="23"/>
                  </a:cubicBezTo>
                  <a:cubicBezTo>
                    <a:pt x="177" y="23"/>
                    <a:pt x="177" y="23"/>
                    <a:pt x="177" y="23"/>
                  </a:cubicBezTo>
                  <a:cubicBezTo>
                    <a:pt x="173" y="28"/>
                    <a:pt x="171" y="33"/>
                    <a:pt x="168" y="39"/>
                  </a:cubicBezTo>
                  <a:cubicBezTo>
                    <a:pt x="167" y="42"/>
                    <a:pt x="167" y="43"/>
                    <a:pt x="167" y="43"/>
                  </a:cubicBezTo>
                  <a:cubicBezTo>
                    <a:pt x="166" y="43"/>
                    <a:pt x="168" y="35"/>
                    <a:pt x="168" y="35"/>
                  </a:cubicBezTo>
                  <a:cubicBezTo>
                    <a:pt x="168" y="31"/>
                    <a:pt x="170" y="27"/>
                    <a:pt x="172" y="23"/>
                  </a:cubicBezTo>
                  <a:cubicBezTo>
                    <a:pt x="172" y="22"/>
                    <a:pt x="171" y="22"/>
                    <a:pt x="171" y="22"/>
                  </a:cubicBezTo>
                  <a:cubicBezTo>
                    <a:pt x="170" y="22"/>
                    <a:pt x="170" y="22"/>
                    <a:pt x="170" y="22"/>
                  </a:cubicBezTo>
                  <a:cubicBezTo>
                    <a:pt x="168" y="26"/>
                    <a:pt x="162" y="36"/>
                    <a:pt x="162" y="39"/>
                  </a:cubicBezTo>
                  <a:cubicBezTo>
                    <a:pt x="162" y="34"/>
                    <a:pt x="163" y="29"/>
                    <a:pt x="163" y="23"/>
                  </a:cubicBezTo>
                  <a:cubicBezTo>
                    <a:pt x="163" y="23"/>
                    <a:pt x="162" y="22"/>
                    <a:pt x="161" y="22"/>
                  </a:cubicBezTo>
                  <a:cubicBezTo>
                    <a:pt x="161" y="22"/>
                    <a:pt x="161" y="22"/>
                    <a:pt x="160" y="23"/>
                  </a:cubicBezTo>
                  <a:cubicBezTo>
                    <a:pt x="160" y="27"/>
                    <a:pt x="159" y="28"/>
                    <a:pt x="158" y="28"/>
                  </a:cubicBezTo>
                  <a:cubicBezTo>
                    <a:pt x="157" y="28"/>
                    <a:pt x="155" y="21"/>
                    <a:pt x="155" y="19"/>
                  </a:cubicBezTo>
                  <a:cubicBezTo>
                    <a:pt x="155" y="18"/>
                    <a:pt x="154" y="18"/>
                    <a:pt x="154" y="18"/>
                  </a:cubicBezTo>
                  <a:cubicBezTo>
                    <a:pt x="153" y="18"/>
                    <a:pt x="153" y="18"/>
                    <a:pt x="153" y="19"/>
                  </a:cubicBezTo>
                  <a:cubicBezTo>
                    <a:pt x="151" y="21"/>
                    <a:pt x="150" y="22"/>
                    <a:pt x="150" y="22"/>
                  </a:cubicBezTo>
                  <a:moveTo>
                    <a:pt x="135" y="188"/>
                  </a:moveTo>
                  <a:cubicBezTo>
                    <a:pt x="143" y="176"/>
                    <a:pt x="148" y="164"/>
                    <a:pt x="152" y="150"/>
                  </a:cubicBezTo>
                  <a:cubicBezTo>
                    <a:pt x="157" y="135"/>
                    <a:pt x="164" y="120"/>
                    <a:pt x="170" y="104"/>
                  </a:cubicBezTo>
                  <a:cubicBezTo>
                    <a:pt x="177" y="89"/>
                    <a:pt x="182" y="74"/>
                    <a:pt x="185" y="57"/>
                  </a:cubicBezTo>
                  <a:cubicBezTo>
                    <a:pt x="188" y="41"/>
                    <a:pt x="198" y="28"/>
                    <a:pt x="202" y="12"/>
                  </a:cubicBezTo>
                  <a:cubicBezTo>
                    <a:pt x="207" y="12"/>
                    <a:pt x="212" y="11"/>
                    <a:pt x="216" y="11"/>
                  </a:cubicBezTo>
                  <a:cubicBezTo>
                    <a:pt x="207" y="29"/>
                    <a:pt x="203" y="50"/>
                    <a:pt x="196" y="70"/>
                  </a:cubicBezTo>
                  <a:cubicBezTo>
                    <a:pt x="186" y="96"/>
                    <a:pt x="177" y="122"/>
                    <a:pt x="166" y="147"/>
                  </a:cubicBezTo>
                  <a:cubicBezTo>
                    <a:pt x="164" y="150"/>
                    <a:pt x="163" y="154"/>
                    <a:pt x="162" y="157"/>
                  </a:cubicBezTo>
                  <a:cubicBezTo>
                    <a:pt x="163" y="153"/>
                    <a:pt x="163" y="149"/>
                    <a:pt x="164" y="145"/>
                  </a:cubicBezTo>
                  <a:cubicBezTo>
                    <a:pt x="165" y="139"/>
                    <a:pt x="167" y="133"/>
                    <a:pt x="169" y="127"/>
                  </a:cubicBezTo>
                  <a:cubicBezTo>
                    <a:pt x="172" y="117"/>
                    <a:pt x="176" y="108"/>
                    <a:pt x="180" y="98"/>
                  </a:cubicBezTo>
                  <a:cubicBezTo>
                    <a:pt x="180" y="98"/>
                    <a:pt x="180" y="98"/>
                    <a:pt x="180" y="98"/>
                  </a:cubicBezTo>
                  <a:cubicBezTo>
                    <a:pt x="187" y="82"/>
                    <a:pt x="192" y="65"/>
                    <a:pt x="198" y="49"/>
                  </a:cubicBezTo>
                  <a:cubicBezTo>
                    <a:pt x="202" y="37"/>
                    <a:pt x="206" y="25"/>
                    <a:pt x="211" y="13"/>
                  </a:cubicBezTo>
                  <a:cubicBezTo>
                    <a:pt x="212" y="13"/>
                    <a:pt x="211" y="12"/>
                    <a:pt x="210" y="12"/>
                  </a:cubicBezTo>
                  <a:cubicBezTo>
                    <a:pt x="210" y="12"/>
                    <a:pt x="209" y="12"/>
                    <a:pt x="209" y="13"/>
                  </a:cubicBezTo>
                  <a:cubicBezTo>
                    <a:pt x="208" y="14"/>
                    <a:pt x="208" y="16"/>
                    <a:pt x="207" y="18"/>
                  </a:cubicBezTo>
                  <a:cubicBezTo>
                    <a:pt x="207" y="18"/>
                    <a:pt x="206" y="19"/>
                    <a:pt x="206" y="21"/>
                  </a:cubicBezTo>
                  <a:cubicBezTo>
                    <a:pt x="203" y="27"/>
                    <a:pt x="200" y="34"/>
                    <a:pt x="198" y="40"/>
                  </a:cubicBezTo>
                  <a:cubicBezTo>
                    <a:pt x="197" y="44"/>
                    <a:pt x="195" y="48"/>
                    <a:pt x="194" y="52"/>
                  </a:cubicBezTo>
                  <a:cubicBezTo>
                    <a:pt x="189" y="66"/>
                    <a:pt x="185" y="80"/>
                    <a:pt x="179" y="93"/>
                  </a:cubicBezTo>
                  <a:cubicBezTo>
                    <a:pt x="179" y="94"/>
                    <a:pt x="179" y="95"/>
                    <a:pt x="178" y="96"/>
                  </a:cubicBezTo>
                  <a:cubicBezTo>
                    <a:pt x="167" y="122"/>
                    <a:pt x="156" y="147"/>
                    <a:pt x="148" y="173"/>
                  </a:cubicBezTo>
                  <a:cubicBezTo>
                    <a:pt x="148" y="174"/>
                    <a:pt x="148" y="174"/>
                    <a:pt x="148" y="174"/>
                  </a:cubicBezTo>
                  <a:cubicBezTo>
                    <a:pt x="144" y="179"/>
                    <a:pt x="140" y="183"/>
                    <a:pt x="135" y="188"/>
                  </a:cubicBezTo>
                  <a:moveTo>
                    <a:pt x="208" y="56"/>
                  </a:moveTo>
                  <a:cubicBezTo>
                    <a:pt x="213" y="41"/>
                    <a:pt x="217" y="26"/>
                    <a:pt x="219" y="11"/>
                  </a:cubicBezTo>
                  <a:cubicBezTo>
                    <a:pt x="224" y="10"/>
                    <a:pt x="228" y="10"/>
                    <a:pt x="233" y="10"/>
                  </a:cubicBezTo>
                  <a:cubicBezTo>
                    <a:pt x="222" y="33"/>
                    <a:pt x="213" y="58"/>
                    <a:pt x="207" y="83"/>
                  </a:cubicBezTo>
                  <a:cubicBezTo>
                    <a:pt x="203" y="95"/>
                    <a:pt x="200" y="107"/>
                    <a:pt x="195" y="118"/>
                  </a:cubicBezTo>
                  <a:cubicBezTo>
                    <a:pt x="195" y="119"/>
                    <a:pt x="195" y="119"/>
                    <a:pt x="195" y="119"/>
                  </a:cubicBezTo>
                  <a:cubicBezTo>
                    <a:pt x="195" y="119"/>
                    <a:pt x="195" y="118"/>
                    <a:pt x="195" y="118"/>
                  </a:cubicBezTo>
                  <a:cubicBezTo>
                    <a:pt x="197" y="111"/>
                    <a:pt x="199" y="104"/>
                    <a:pt x="201" y="98"/>
                  </a:cubicBezTo>
                  <a:cubicBezTo>
                    <a:pt x="209" y="73"/>
                    <a:pt x="217" y="48"/>
                    <a:pt x="223" y="23"/>
                  </a:cubicBezTo>
                  <a:cubicBezTo>
                    <a:pt x="223" y="22"/>
                    <a:pt x="223" y="21"/>
                    <a:pt x="223" y="21"/>
                  </a:cubicBezTo>
                  <a:cubicBezTo>
                    <a:pt x="223" y="19"/>
                    <a:pt x="224" y="17"/>
                    <a:pt x="224" y="15"/>
                  </a:cubicBezTo>
                  <a:cubicBezTo>
                    <a:pt x="224" y="14"/>
                    <a:pt x="224" y="14"/>
                    <a:pt x="223" y="14"/>
                  </a:cubicBezTo>
                  <a:cubicBezTo>
                    <a:pt x="223" y="14"/>
                    <a:pt x="222" y="14"/>
                    <a:pt x="222" y="14"/>
                  </a:cubicBezTo>
                  <a:cubicBezTo>
                    <a:pt x="218" y="28"/>
                    <a:pt x="213" y="42"/>
                    <a:pt x="208" y="56"/>
                  </a:cubicBezTo>
                  <a:moveTo>
                    <a:pt x="204" y="115"/>
                  </a:moveTo>
                  <a:cubicBezTo>
                    <a:pt x="203" y="115"/>
                    <a:pt x="205" y="101"/>
                    <a:pt x="206" y="96"/>
                  </a:cubicBezTo>
                  <a:cubicBezTo>
                    <a:pt x="207" y="93"/>
                    <a:pt x="208" y="89"/>
                    <a:pt x="209" y="86"/>
                  </a:cubicBezTo>
                  <a:cubicBezTo>
                    <a:pt x="210" y="81"/>
                    <a:pt x="212" y="77"/>
                    <a:pt x="213" y="72"/>
                  </a:cubicBezTo>
                  <a:cubicBezTo>
                    <a:pt x="220" y="51"/>
                    <a:pt x="230" y="31"/>
                    <a:pt x="236" y="9"/>
                  </a:cubicBezTo>
                  <a:cubicBezTo>
                    <a:pt x="237" y="9"/>
                    <a:pt x="239" y="9"/>
                    <a:pt x="241" y="9"/>
                  </a:cubicBezTo>
                  <a:cubicBezTo>
                    <a:pt x="233" y="25"/>
                    <a:pt x="227" y="41"/>
                    <a:pt x="223" y="58"/>
                  </a:cubicBezTo>
                  <a:cubicBezTo>
                    <a:pt x="218" y="69"/>
                    <a:pt x="214" y="79"/>
                    <a:pt x="211" y="90"/>
                  </a:cubicBezTo>
                  <a:cubicBezTo>
                    <a:pt x="210" y="95"/>
                    <a:pt x="209" y="101"/>
                    <a:pt x="207" y="107"/>
                  </a:cubicBezTo>
                  <a:cubicBezTo>
                    <a:pt x="205" y="113"/>
                    <a:pt x="204" y="115"/>
                    <a:pt x="204" y="115"/>
                  </a:cubicBezTo>
                  <a:moveTo>
                    <a:pt x="214" y="107"/>
                  </a:moveTo>
                  <a:cubicBezTo>
                    <a:pt x="214" y="107"/>
                    <a:pt x="216" y="99"/>
                    <a:pt x="216" y="97"/>
                  </a:cubicBezTo>
                  <a:cubicBezTo>
                    <a:pt x="218" y="85"/>
                    <a:pt x="221" y="73"/>
                    <a:pt x="224" y="61"/>
                  </a:cubicBezTo>
                  <a:cubicBezTo>
                    <a:pt x="231" y="44"/>
                    <a:pt x="237" y="27"/>
                    <a:pt x="243" y="10"/>
                  </a:cubicBezTo>
                  <a:cubicBezTo>
                    <a:pt x="243" y="9"/>
                    <a:pt x="243" y="9"/>
                    <a:pt x="243" y="9"/>
                  </a:cubicBezTo>
                  <a:cubicBezTo>
                    <a:pt x="246" y="9"/>
                    <a:pt x="250" y="9"/>
                    <a:pt x="253" y="9"/>
                  </a:cubicBezTo>
                  <a:cubicBezTo>
                    <a:pt x="256" y="9"/>
                    <a:pt x="259" y="9"/>
                    <a:pt x="262" y="9"/>
                  </a:cubicBezTo>
                  <a:cubicBezTo>
                    <a:pt x="262" y="12"/>
                    <a:pt x="262" y="16"/>
                    <a:pt x="262" y="19"/>
                  </a:cubicBezTo>
                  <a:cubicBezTo>
                    <a:pt x="261" y="19"/>
                    <a:pt x="261" y="19"/>
                    <a:pt x="261" y="19"/>
                  </a:cubicBezTo>
                  <a:cubicBezTo>
                    <a:pt x="261" y="19"/>
                    <a:pt x="260" y="19"/>
                    <a:pt x="260" y="20"/>
                  </a:cubicBezTo>
                  <a:cubicBezTo>
                    <a:pt x="258" y="30"/>
                    <a:pt x="257" y="39"/>
                    <a:pt x="256" y="49"/>
                  </a:cubicBezTo>
                  <a:cubicBezTo>
                    <a:pt x="254" y="59"/>
                    <a:pt x="252" y="69"/>
                    <a:pt x="249" y="79"/>
                  </a:cubicBezTo>
                  <a:cubicBezTo>
                    <a:pt x="246" y="90"/>
                    <a:pt x="243" y="100"/>
                    <a:pt x="240" y="110"/>
                  </a:cubicBezTo>
                  <a:cubicBezTo>
                    <a:pt x="240" y="106"/>
                    <a:pt x="241" y="102"/>
                    <a:pt x="242" y="98"/>
                  </a:cubicBezTo>
                  <a:cubicBezTo>
                    <a:pt x="244" y="93"/>
                    <a:pt x="245" y="87"/>
                    <a:pt x="247" y="82"/>
                  </a:cubicBezTo>
                  <a:cubicBezTo>
                    <a:pt x="249" y="73"/>
                    <a:pt x="249" y="64"/>
                    <a:pt x="251" y="54"/>
                  </a:cubicBezTo>
                  <a:cubicBezTo>
                    <a:pt x="252" y="43"/>
                    <a:pt x="255" y="32"/>
                    <a:pt x="258" y="21"/>
                  </a:cubicBezTo>
                  <a:cubicBezTo>
                    <a:pt x="260" y="19"/>
                    <a:pt x="260" y="18"/>
                    <a:pt x="259" y="17"/>
                  </a:cubicBezTo>
                  <a:cubicBezTo>
                    <a:pt x="260" y="16"/>
                    <a:pt x="260" y="14"/>
                    <a:pt x="261" y="12"/>
                  </a:cubicBezTo>
                  <a:cubicBezTo>
                    <a:pt x="261" y="12"/>
                    <a:pt x="260" y="11"/>
                    <a:pt x="260" y="11"/>
                  </a:cubicBezTo>
                  <a:cubicBezTo>
                    <a:pt x="259" y="11"/>
                    <a:pt x="259" y="11"/>
                    <a:pt x="259" y="12"/>
                  </a:cubicBezTo>
                  <a:cubicBezTo>
                    <a:pt x="254" y="26"/>
                    <a:pt x="248" y="40"/>
                    <a:pt x="245" y="54"/>
                  </a:cubicBezTo>
                  <a:cubicBezTo>
                    <a:pt x="241" y="70"/>
                    <a:pt x="241" y="85"/>
                    <a:pt x="234" y="99"/>
                  </a:cubicBezTo>
                  <a:cubicBezTo>
                    <a:pt x="233" y="102"/>
                    <a:pt x="232" y="103"/>
                    <a:pt x="232" y="103"/>
                  </a:cubicBezTo>
                  <a:cubicBezTo>
                    <a:pt x="232" y="103"/>
                    <a:pt x="232" y="103"/>
                    <a:pt x="232" y="102"/>
                  </a:cubicBezTo>
                  <a:cubicBezTo>
                    <a:pt x="233" y="95"/>
                    <a:pt x="234" y="89"/>
                    <a:pt x="235" y="83"/>
                  </a:cubicBezTo>
                  <a:cubicBezTo>
                    <a:pt x="237" y="75"/>
                    <a:pt x="239" y="67"/>
                    <a:pt x="241" y="59"/>
                  </a:cubicBezTo>
                  <a:cubicBezTo>
                    <a:pt x="244" y="45"/>
                    <a:pt x="249" y="32"/>
                    <a:pt x="253" y="19"/>
                  </a:cubicBezTo>
                  <a:cubicBezTo>
                    <a:pt x="254" y="18"/>
                    <a:pt x="255" y="17"/>
                    <a:pt x="254" y="16"/>
                  </a:cubicBezTo>
                  <a:cubicBezTo>
                    <a:pt x="255" y="14"/>
                    <a:pt x="255" y="13"/>
                    <a:pt x="256" y="11"/>
                  </a:cubicBezTo>
                  <a:cubicBezTo>
                    <a:pt x="256" y="10"/>
                    <a:pt x="255" y="10"/>
                    <a:pt x="255" y="10"/>
                  </a:cubicBezTo>
                  <a:cubicBezTo>
                    <a:pt x="254" y="10"/>
                    <a:pt x="254" y="10"/>
                    <a:pt x="254" y="11"/>
                  </a:cubicBezTo>
                  <a:cubicBezTo>
                    <a:pt x="249" y="24"/>
                    <a:pt x="242" y="36"/>
                    <a:pt x="238" y="50"/>
                  </a:cubicBezTo>
                  <a:cubicBezTo>
                    <a:pt x="234" y="65"/>
                    <a:pt x="232" y="80"/>
                    <a:pt x="228" y="94"/>
                  </a:cubicBezTo>
                  <a:cubicBezTo>
                    <a:pt x="227" y="96"/>
                    <a:pt x="226" y="98"/>
                    <a:pt x="226" y="100"/>
                  </a:cubicBezTo>
                  <a:cubicBezTo>
                    <a:pt x="226" y="100"/>
                    <a:pt x="226" y="100"/>
                    <a:pt x="226" y="100"/>
                  </a:cubicBezTo>
                  <a:cubicBezTo>
                    <a:pt x="227" y="94"/>
                    <a:pt x="228" y="88"/>
                    <a:pt x="229" y="82"/>
                  </a:cubicBezTo>
                  <a:cubicBezTo>
                    <a:pt x="230" y="74"/>
                    <a:pt x="232" y="66"/>
                    <a:pt x="235" y="58"/>
                  </a:cubicBezTo>
                  <a:cubicBezTo>
                    <a:pt x="239" y="43"/>
                    <a:pt x="246" y="30"/>
                    <a:pt x="249" y="15"/>
                  </a:cubicBezTo>
                  <a:cubicBezTo>
                    <a:pt x="250" y="14"/>
                    <a:pt x="249" y="14"/>
                    <a:pt x="248" y="14"/>
                  </a:cubicBezTo>
                  <a:cubicBezTo>
                    <a:pt x="248" y="14"/>
                    <a:pt x="248" y="14"/>
                    <a:pt x="248" y="14"/>
                  </a:cubicBezTo>
                  <a:cubicBezTo>
                    <a:pt x="237" y="36"/>
                    <a:pt x="229" y="59"/>
                    <a:pt x="223" y="82"/>
                  </a:cubicBezTo>
                  <a:cubicBezTo>
                    <a:pt x="221" y="88"/>
                    <a:pt x="219" y="94"/>
                    <a:pt x="217" y="100"/>
                  </a:cubicBezTo>
                  <a:cubicBezTo>
                    <a:pt x="215" y="105"/>
                    <a:pt x="215" y="107"/>
                    <a:pt x="214" y="107"/>
                  </a:cubicBezTo>
                  <a:moveTo>
                    <a:pt x="254" y="0"/>
                  </a:moveTo>
                  <a:cubicBezTo>
                    <a:pt x="234" y="0"/>
                    <a:pt x="215" y="3"/>
                    <a:pt x="196" y="4"/>
                  </a:cubicBezTo>
                  <a:cubicBezTo>
                    <a:pt x="175" y="6"/>
                    <a:pt x="154" y="8"/>
                    <a:pt x="134" y="10"/>
                  </a:cubicBezTo>
                  <a:cubicBezTo>
                    <a:pt x="132" y="11"/>
                    <a:pt x="131" y="11"/>
                    <a:pt x="131" y="12"/>
                  </a:cubicBezTo>
                  <a:cubicBezTo>
                    <a:pt x="129" y="14"/>
                    <a:pt x="129" y="17"/>
                    <a:pt x="131" y="19"/>
                  </a:cubicBezTo>
                  <a:cubicBezTo>
                    <a:pt x="142" y="27"/>
                    <a:pt x="150" y="40"/>
                    <a:pt x="158" y="51"/>
                  </a:cubicBezTo>
                  <a:cubicBezTo>
                    <a:pt x="108" y="98"/>
                    <a:pt x="62" y="151"/>
                    <a:pt x="4" y="190"/>
                  </a:cubicBezTo>
                  <a:cubicBezTo>
                    <a:pt x="1" y="190"/>
                    <a:pt x="0" y="194"/>
                    <a:pt x="2" y="196"/>
                  </a:cubicBezTo>
                  <a:cubicBezTo>
                    <a:pt x="3" y="197"/>
                    <a:pt x="4" y="198"/>
                    <a:pt x="5" y="198"/>
                  </a:cubicBezTo>
                  <a:cubicBezTo>
                    <a:pt x="5" y="198"/>
                    <a:pt x="6" y="198"/>
                    <a:pt x="6" y="198"/>
                  </a:cubicBezTo>
                  <a:cubicBezTo>
                    <a:pt x="36" y="201"/>
                    <a:pt x="63" y="225"/>
                    <a:pt x="76" y="251"/>
                  </a:cubicBezTo>
                  <a:cubicBezTo>
                    <a:pt x="76" y="252"/>
                    <a:pt x="78" y="253"/>
                    <a:pt x="79" y="253"/>
                  </a:cubicBezTo>
                  <a:cubicBezTo>
                    <a:pt x="79" y="253"/>
                    <a:pt x="79" y="253"/>
                    <a:pt x="80" y="253"/>
                  </a:cubicBezTo>
                  <a:cubicBezTo>
                    <a:pt x="81" y="253"/>
                    <a:pt x="82" y="253"/>
                    <a:pt x="82" y="252"/>
                  </a:cubicBezTo>
                  <a:cubicBezTo>
                    <a:pt x="132" y="207"/>
                    <a:pt x="175" y="156"/>
                    <a:pt x="224" y="110"/>
                  </a:cubicBezTo>
                  <a:cubicBezTo>
                    <a:pt x="233" y="119"/>
                    <a:pt x="241" y="128"/>
                    <a:pt x="249" y="137"/>
                  </a:cubicBezTo>
                  <a:cubicBezTo>
                    <a:pt x="250" y="138"/>
                    <a:pt x="251" y="138"/>
                    <a:pt x="252" y="138"/>
                  </a:cubicBezTo>
                  <a:cubicBezTo>
                    <a:pt x="254" y="138"/>
                    <a:pt x="255" y="137"/>
                    <a:pt x="256" y="136"/>
                  </a:cubicBezTo>
                  <a:cubicBezTo>
                    <a:pt x="257" y="136"/>
                    <a:pt x="259" y="134"/>
                    <a:pt x="259" y="132"/>
                  </a:cubicBezTo>
                  <a:cubicBezTo>
                    <a:pt x="261" y="90"/>
                    <a:pt x="269" y="48"/>
                    <a:pt x="271" y="5"/>
                  </a:cubicBezTo>
                  <a:cubicBezTo>
                    <a:pt x="271" y="3"/>
                    <a:pt x="270" y="2"/>
                    <a:pt x="269" y="1"/>
                  </a:cubicBezTo>
                  <a:cubicBezTo>
                    <a:pt x="268" y="1"/>
                    <a:pt x="268" y="1"/>
                    <a:pt x="267" y="1"/>
                  </a:cubicBezTo>
                  <a:cubicBezTo>
                    <a:pt x="262" y="0"/>
                    <a:pt x="258" y="0"/>
                    <a:pt x="2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1409"/>
            <p:cNvSpPr>
              <a:spLocks noEditPoints="1"/>
            </p:cNvSpPr>
            <p:nvPr/>
          </p:nvSpPr>
          <p:spPr bwMode="auto">
            <a:xfrm>
              <a:off x="5547" y="2263"/>
              <a:ext cx="402" cy="214"/>
            </a:xfrm>
            <a:custGeom>
              <a:avLst/>
              <a:gdLst>
                <a:gd name="T0" fmla="*/ 212 w 300"/>
                <a:gd name="T1" fmla="*/ 119 h 160"/>
                <a:gd name="T2" fmla="*/ 181 w 300"/>
                <a:gd name="T3" fmla="*/ 117 h 160"/>
                <a:gd name="T4" fmla="*/ 29 w 300"/>
                <a:gd name="T5" fmla="*/ 117 h 160"/>
                <a:gd name="T6" fmla="*/ 261 w 300"/>
                <a:gd name="T7" fmla="*/ 103 h 160"/>
                <a:gd name="T8" fmla="*/ 188 w 300"/>
                <a:gd name="T9" fmla="*/ 116 h 160"/>
                <a:gd name="T10" fmla="*/ 213 w 300"/>
                <a:gd name="T11" fmla="*/ 132 h 160"/>
                <a:gd name="T12" fmla="*/ 92 w 300"/>
                <a:gd name="T13" fmla="*/ 95 h 160"/>
                <a:gd name="T14" fmla="*/ 185 w 300"/>
                <a:gd name="T15" fmla="*/ 99 h 160"/>
                <a:gd name="T16" fmla="*/ 227 w 300"/>
                <a:gd name="T17" fmla="*/ 100 h 160"/>
                <a:gd name="T18" fmla="*/ 203 w 300"/>
                <a:gd name="T19" fmla="*/ 115 h 160"/>
                <a:gd name="T20" fmla="*/ 28 w 300"/>
                <a:gd name="T21" fmla="*/ 128 h 160"/>
                <a:gd name="T22" fmla="*/ 158 w 300"/>
                <a:gd name="T23" fmla="*/ 118 h 160"/>
                <a:gd name="T24" fmla="*/ 283 w 300"/>
                <a:gd name="T25" fmla="*/ 82 h 160"/>
                <a:gd name="T26" fmla="*/ 237 w 300"/>
                <a:gd name="T27" fmla="*/ 117 h 160"/>
                <a:gd name="T28" fmla="*/ 251 w 300"/>
                <a:gd name="T29" fmla="*/ 97 h 160"/>
                <a:gd name="T30" fmla="*/ 280 w 300"/>
                <a:gd name="T31" fmla="*/ 76 h 160"/>
                <a:gd name="T32" fmla="*/ 211 w 300"/>
                <a:gd name="T33" fmla="*/ 117 h 160"/>
                <a:gd name="T34" fmla="*/ 206 w 300"/>
                <a:gd name="T35" fmla="*/ 112 h 160"/>
                <a:gd name="T36" fmla="*/ 232 w 300"/>
                <a:gd name="T37" fmla="*/ 81 h 160"/>
                <a:gd name="T38" fmla="*/ 99 w 300"/>
                <a:gd name="T39" fmla="*/ 61 h 160"/>
                <a:gd name="T40" fmla="*/ 219 w 300"/>
                <a:gd name="T41" fmla="*/ 90 h 160"/>
                <a:gd name="T42" fmla="*/ 26 w 300"/>
                <a:gd name="T43" fmla="*/ 84 h 160"/>
                <a:gd name="T44" fmla="*/ 17 w 300"/>
                <a:gd name="T45" fmla="*/ 62 h 160"/>
                <a:gd name="T46" fmla="*/ 41 w 300"/>
                <a:gd name="T47" fmla="*/ 75 h 160"/>
                <a:gd name="T48" fmla="*/ 26 w 300"/>
                <a:gd name="T49" fmla="*/ 87 h 160"/>
                <a:gd name="T50" fmla="*/ 39 w 300"/>
                <a:gd name="T51" fmla="*/ 85 h 160"/>
                <a:gd name="T52" fmla="*/ 25 w 300"/>
                <a:gd name="T53" fmla="*/ 63 h 160"/>
                <a:gd name="T54" fmla="*/ 40 w 300"/>
                <a:gd name="T55" fmla="*/ 59 h 160"/>
                <a:gd name="T56" fmla="*/ 86 w 300"/>
                <a:gd name="T57" fmla="*/ 58 h 160"/>
                <a:gd name="T58" fmla="*/ 59 w 300"/>
                <a:gd name="T59" fmla="*/ 81 h 160"/>
                <a:gd name="T60" fmla="*/ 23 w 300"/>
                <a:gd name="T61" fmla="*/ 58 h 160"/>
                <a:gd name="T62" fmla="*/ 109 w 300"/>
                <a:gd name="T63" fmla="*/ 57 h 160"/>
                <a:gd name="T64" fmla="*/ 120 w 300"/>
                <a:gd name="T65" fmla="*/ 56 h 160"/>
                <a:gd name="T66" fmla="*/ 137 w 300"/>
                <a:gd name="T67" fmla="*/ 55 h 160"/>
                <a:gd name="T68" fmla="*/ 80 w 300"/>
                <a:gd name="T69" fmla="*/ 95 h 160"/>
                <a:gd name="T70" fmla="*/ 51 w 300"/>
                <a:gd name="T71" fmla="*/ 128 h 160"/>
                <a:gd name="T72" fmla="*/ 77 w 300"/>
                <a:gd name="T73" fmla="*/ 125 h 160"/>
                <a:gd name="T74" fmla="*/ 237 w 300"/>
                <a:gd name="T75" fmla="*/ 66 h 160"/>
                <a:gd name="T76" fmla="*/ 208 w 300"/>
                <a:gd name="T77" fmla="*/ 94 h 160"/>
                <a:gd name="T78" fmla="*/ 260 w 300"/>
                <a:gd name="T79" fmla="*/ 57 h 160"/>
                <a:gd name="T80" fmla="*/ 126 w 300"/>
                <a:gd name="T81" fmla="*/ 77 h 160"/>
                <a:gd name="T82" fmla="*/ 53 w 300"/>
                <a:gd name="T83" fmla="*/ 126 h 160"/>
                <a:gd name="T84" fmla="*/ 95 w 300"/>
                <a:gd name="T85" fmla="*/ 125 h 160"/>
                <a:gd name="T86" fmla="*/ 257 w 300"/>
                <a:gd name="T87" fmla="*/ 50 h 160"/>
                <a:gd name="T88" fmla="*/ 181 w 300"/>
                <a:gd name="T89" fmla="*/ 89 h 160"/>
                <a:gd name="T90" fmla="*/ 244 w 300"/>
                <a:gd name="T91" fmla="*/ 50 h 160"/>
                <a:gd name="T92" fmla="*/ 97 w 300"/>
                <a:gd name="T93" fmla="*/ 124 h 160"/>
                <a:gd name="T94" fmla="*/ 225 w 300"/>
                <a:gd name="T95" fmla="*/ 46 h 160"/>
                <a:gd name="T96" fmla="*/ 234 w 300"/>
                <a:gd name="T97" fmla="*/ 44 h 160"/>
                <a:gd name="T98" fmla="*/ 100 w 300"/>
                <a:gd name="T99" fmla="*/ 122 h 160"/>
                <a:gd name="T100" fmla="*/ 83 w 300"/>
                <a:gd name="T101" fmla="*/ 124 h 160"/>
                <a:gd name="T102" fmla="*/ 201 w 300"/>
                <a:gd name="T103" fmla="*/ 47 h 160"/>
                <a:gd name="T104" fmla="*/ 205 w 300"/>
                <a:gd name="T105" fmla="*/ 39 h 160"/>
                <a:gd name="T106" fmla="*/ 208 w 300"/>
                <a:gd name="T107" fmla="*/ 20 h 160"/>
                <a:gd name="T108" fmla="*/ 235 w 300"/>
                <a:gd name="T109" fmla="*/ 42 h 160"/>
                <a:gd name="T110" fmla="*/ 223 w 300"/>
                <a:gd name="T111" fmla="*/ 37 h 160"/>
                <a:gd name="T112" fmla="*/ 219 w 300"/>
                <a:gd name="T113" fmla="*/ 30 h 160"/>
                <a:gd name="T114" fmla="*/ 210 w 300"/>
                <a:gd name="T115" fmla="*/ 19 h 160"/>
                <a:gd name="T116" fmla="*/ 203 w 300"/>
                <a:gd name="T117" fmla="*/ 12 h 160"/>
                <a:gd name="T118" fmla="*/ 5 w 300"/>
                <a:gd name="T119" fmla="*/ 48 h 160"/>
                <a:gd name="T120" fmla="*/ 23 w 300"/>
                <a:gd name="T121" fmla="*/ 138 h 160"/>
                <a:gd name="T122" fmla="*/ 298 w 300"/>
                <a:gd name="T123"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160">
                  <a:moveTo>
                    <a:pt x="213" y="144"/>
                  </a:moveTo>
                  <a:cubicBezTo>
                    <a:pt x="213" y="142"/>
                    <a:pt x="213" y="139"/>
                    <a:pt x="213" y="136"/>
                  </a:cubicBezTo>
                  <a:cubicBezTo>
                    <a:pt x="225" y="128"/>
                    <a:pt x="238" y="120"/>
                    <a:pt x="250" y="111"/>
                  </a:cubicBezTo>
                  <a:cubicBezTo>
                    <a:pt x="247" y="114"/>
                    <a:pt x="244" y="117"/>
                    <a:pt x="240" y="120"/>
                  </a:cubicBezTo>
                  <a:cubicBezTo>
                    <a:pt x="231" y="128"/>
                    <a:pt x="221" y="134"/>
                    <a:pt x="213" y="144"/>
                  </a:cubicBezTo>
                  <a:moveTo>
                    <a:pt x="212" y="122"/>
                  </a:moveTo>
                  <a:cubicBezTo>
                    <a:pt x="212" y="121"/>
                    <a:pt x="212" y="120"/>
                    <a:pt x="212" y="119"/>
                  </a:cubicBezTo>
                  <a:cubicBezTo>
                    <a:pt x="212" y="118"/>
                    <a:pt x="212" y="118"/>
                    <a:pt x="212" y="118"/>
                  </a:cubicBezTo>
                  <a:cubicBezTo>
                    <a:pt x="218" y="115"/>
                    <a:pt x="223" y="112"/>
                    <a:pt x="229" y="108"/>
                  </a:cubicBezTo>
                  <a:cubicBezTo>
                    <a:pt x="223" y="112"/>
                    <a:pt x="217" y="117"/>
                    <a:pt x="212" y="122"/>
                  </a:cubicBezTo>
                  <a:moveTo>
                    <a:pt x="172" y="117"/>
                  </a:moveTo>
                  <a:cubicBezTo>
                    <a:pt x="179" y="114"/>
                    <a:pt x="186" y="110"/>
                    <a:pt x="193" y="106"/>
                  </a:cubicBezTo>
                  <a:cubicBezTo>
                    <a:pt x="189" y="109"/>
                    <a:pt x="185" y="113"/>
                    <a:pt x="181" y="116"/>
                  </a:cubicBezTo>
                  <a:cubicBezTo>
                    <a:pt x="181" y="117"/>
                    <a:pt x="181" y="117"/>
                    <a:pt x="181" y="117"/>
                  </a:cubicBezTo>
                  <a:cubicBezTo>
                    <a:pt x="178" y="117"/>
                    <a:pt x="175" y="117"/>
                    <a:pt x="172" y="117"/>
                  </a:cubicBezTo>
                  <a:moveTo>
                    <a:pt x="118" y="122"/>
                  </a:moveTo>
                  <a:cubicBezTo>
                    <a:pt x="129" y="115"/>
                    <a:pt x="140" y="109"/>
                    <a:pt x="152" y="103"/>
                  </a:cubicBezTo>
                  <a:cubicBezTo>
                    <a:pt x="144" y="108"/>
                    <a:pt x="136" y="114"/>
                    <a:pt x="130" y="120"/>
                  </a:cubicBezTo>
                  <a:cubicBezTo>
                    <a:pt x="130" y="121"/>
                    <a:pt x="130" y="121"/>
                    <a:pt x="130" y="121"/>
                  </a:cubicBezTo>
                  <a:cubicBezTo>
                    <a:pt x="126" y="122"/>
                    <a:pt x="122" y="122"/>
                    <a:pt x="118" y="122"/>
                  </a:cubicBezTo>
                  <a:moveTo>
                    <a:pt x="29" y="117"/>
                  </a:moveTo>
                  <a:cubicBezTo>
                    <a:pt x="29" y="115"/>
                    <a:pt x="29" y="113"/>
                    <a:pt x="29" y="111"/>
                  </a:cubicBezTo>
                  <a:cubicBezTo>
                    <a:pt x="35" y="108"/>
                    <a:pt x="41" y="106"/>
                    <a:pt x="46" y="103"/>
                  </a:cubicBezTo>
                  <a:cubicBezTo>
                    <a:pt x="40" y="107"/>
                    <a:pt x="35" y="112"/>
                    <a:pt x="29" y="117"/>
                  </a:cubicBezTo>
                  <a:moveTo>
                    <a:pt x="213" y="150"/>
                  </a:moveTo>
                  <a:cubicBezTo>
                    <a:pt x="213" y="149"/>
                    <a:pt x="213" y="148"/>
                    <a:pt x="213" y="147"/>
                  </a:cubicBezTo>
                  <a:cubicBezTo>
                    <a:pt x="220" y="138"/>
                    <a:pt x="229" y="131"/>
                    <a:pt x="238" y="124"/>
                  </a:cubicBezTo>
                  <a:cubicBezTo>
                    <a:pt x="246" y="118"/>
                    <a:pt x="253" y="110"/>
                    <a:pt x="261" y="103"/>
                  </a:cubicBezTo>
                  <a:cubicBezTo>
                    <a:pt x="262" y="102"/>
                    <a:pt x="264" y="101"/>
                    <a:pt x="266" y="99"/>
                  </a:cubicBezTo>
                  <a:cubicBezTo>
                    <a:pt x="248" y="116"/>
                    <a:pt x="230" y="132"/>
                    <a:pt x="213" y="150"/>
                  </a:cubicBezTo>
                  <a:moveTo>
                    <a:pt x="188" y="116"/>
                  </a:moveTo>
                  <a:cubicBezTo>
                    <a:pt x="200" y="112"/>
                    <a:pt x="209" y="102"/>
                    <a:pt x="220" y="96"/>
                  </a:cubicBezTo>
                  <a:cubicBezTo>
                    <a:pt x="221" y="96"/>
                    <a:pt x="221" y="96"/>
                    <a:pt x="221" y="96"/>
                  </a:cubicBezTo>
                  <a:cubicBezTo>
                    <a:pt x="213" y="102"/>
                    <a:pt x="204" y="109"/>
                    <a:pt x="197" y="116"/>
                  </a:cubicBezTo>
                  <a:cubicBezTo>
                    <a:pt x="194" y="116"/>
                    <a:pt x="191" y="116"/>
                    <a:pt x="188" y="116"/>
                  </a:cubicBezTo>
                  <a:moveTo>
                    <a:pt x="213" y="132"/>
                  </a:moveTo>
                  <a:cubicBezTo>
                    <a:pt x="212" y="130"/>
                    <a:pt x="212" y="127"/>
                    <a:pt x="212" y="125"/>
                  </a:cubicBezTo>
                  <a:cubicBezTo>
                    <a:pt x="224" y="122"/>
                    <a:pt x="234" y="114"/>
                    <a:pt x="243" y="106"/>
                  </a:cubicBezTo>
                  <a:cubicBezTo>
                    <a:pt x="250" y="100"/>
                    <a:pt x="256" y="96"/>
                    <a:pt x="263" y="91"/>
                  </a:cubicBezTo>
                  <a:cubicBezTo>
                    <a:pt x="264" y="91"/>
                    <a:pt x="265" y="90"/>
                    <a:pt x="266" y="90"/>
                  </a:cubicBezTo>
                  <a:cubicBezTo>
                    <a:pt x="258" y="95"/>
                    <a:pt x="251" y="101"/>
                    <a:pt x="244" y="108"/>
                  </a:cubicBezTo>
                  <a:cubicBezTo>
                    <a:pt x="235" y="118"/>
                    <a:pt x="222" y="123"/>
                    <a:pt x="213" y="132"/>
                  </a:cubicBezTo>
                  <a:moveTo>
                    <a:pt x="238" y="101"/>
                  </a:moveTo>
                  <a:cubicBezTo>
                    <a:pt x="244" y="97"/>
                    <a:pt x="249" y="93"/>
                    <a:pt x="255" y="89"/>
                  </a:cubicBezTo>
                  <a:cubicBezTo>
                    <a:pt x="251" y="92"/>
                    <a:pt x="248" y="94"/>
                    <a:pt x="245" y="96"/>
                  </a:cubicBezTo>
                  <a:cubicBezTo>
                    <a:pt x="243" y="97"/>
                    <a:pt x="240" y="99"/>
                    <a:pt x="238" y="101"/>
                  </a:cubicBezTo>
                  <a:moveTo>
                    <a:pt x="28" y="130"/>
                  </a:moveTo>
                  <a:cubicBezTo>
                    <a:pt x="38" y="128"/>
                    <a:pt x="47" y="123"/>
                    <a:pt x="55" y="117"/>
                  </a:cubicBezTo>
                  <a:cubicBezTo>
                    <a:pt x="67" y="109"/>
                    <a:pt x="79" y="102"/>
                    <a:pt x="92" y="95"/>
                  </a:cubicBezTo>
                  <a:cubicBezTo>
                    <a:pt x="99" y="91"/>
                    <a:pt x="108" y="87"/>
                    <a:pt x="116" y="83"/>
                  </a:cubicBezTo>
                  <a:cubicBezTo>
                    <a:pt x="114" y="84"/>
                    <a:pt x="113" y="84"/>
                    <a:pt x="112" y="85"/>
                  </a:cubicBezTo>
                  <a:cubicBezTo>
                    <a:pt x="91" y="100"/>
                    <a:pt x="70" y="115"/>
                    <a:pt x="49" y="127"/>
                  </a:cubicBezTo>
                  <a:cubicBezTo>
                    <a:pt x="48" y="128"/>
                    <a:pt x="48" y="128"/>
                    <a:pt x="49" y="129"/>
                  </a:cubicBezTo>
                  <a:cubicBezTo>
                    <a:pt x="42" y="129"/>
                    <a:pt x="35" y="130"/>
                    <a:pt x="28" y="130"/>
                  </a:cubicBezTo>
                  <a:moveTo>
                    <a:pt x="176" y="106"/>
                  </a:moveTo>
                  <a:cubicBezTo>
                    <a:pt x="179" y="104"/>
                    <a:pt x="182" y="102"/>
                    <a:pt x="185" y="99"/>
                  </a:cubicBezTo>
                  <a:cubicBezTo>
                    <a:pt x="193" y="93"/>
                    <a:pt x="203" y="89"/>
                    <a:pt x="212" y="84"/>
                  </a:cubicBezTo>
                  <a:cubicBezTo>
                    <a:pt x="212" y="83"/>
                    <a:pt x="213" y="83"/>
                    <a:pt x="213" y="82"/>
                  </a:cubicBezTo>
                  <a:cubicBezTo>
                    <a:pt x="210" y="84"/>
                    <a:pt x="207" y="86"/>
                    <a:pt x="204" y="88"/>
                  </a:cubicBezTo>
                  <a:cubicBezTo>
                    <a:pt x="195" y="93"/>
                    <a:pt x="187" y="99"/>
                    <a:pt x="178" y="105"/>
                  </a:cubicBezTo>
                  <a:cubicBezTo>
                    <a:pt x="177" y="105"/>
                    <a:pt x="177" y="106"/>
                    <a:pt x="176" y="106"/>
                  </a:cubicBezTo>
                  <a:moveTo>
                    <a:pt x="203" y="115"/>
                  </a:moveTo>
                  <a:cubicBezTo>
                    <a:pt x="212" y="111"/>
                    <a:pt x="219" y="105"/>
                    <a:pt x="227" y="100"/>
                  </a:cubicBezTo>
                  <a:cubicBezTo>
                    <a:pt x="239" y="91"/>
                    <a:pt x="252" y="84"/>
                    <a:pt x="265" y="78"/>
                  </a:cubicBezTo>
                  <a:cubicBezTo>
                    <a:pt x="263" y="79"/>
                    <a:pt x="261" y="80"/>
                    <a:pt x="259" y="81"/>
                  </a:cubicBezTo>
                  <a:cubicBezTo>
                    <a:pt x="253" y="84"/>
                    <a:pt x="247" y="87"/>
                    <a:pt x="241" y="91"/>
                  </a:cubicBezTo>
                  <a:cubicBezTo>
                    <a:pt x="230" y="99"/>
                    <a:pt x="220" y="107"/>
                    <a:pt x="210" y="115"/>
                  </a:cubicBezTo>
                  <a:cubicBezTo>
                    <a:pt x="209" y="115"/>
                    <a:pt x="209" y="115"/>
                    <a:pt x="208" y="115"/>
                  </a:cubicBezTo>
                  <a:cubicBezTo>
                    <a:pt x="208" y="115"/>
                    <a:pt x="208" y="115"/>
                    <a:pt x="208" y="115"/>
                  </a:cubicBezTo>
                  <a:cubicBezTo>
                    <a:pt x="206" y="115"/>
                    <a:pt x="205" y="115"/>
                    <a:pt x="203" y="115"/>
                  </a:cubicBezTo>
                  <a:moveTo>
                    <a:pt x="28" y="128"/>
                  </a:moveTo>
                  <a:cubicBezTo>
                    <a:pt x="28" y="126"/>
                    <a:pt x="28" y="123"/>
                    <a:pt x="29" y="121"/>
                  </a:cubicBezTo>
                  <a:cubicBezTo>
                    <a:pt x="35" y="118"/>
                    <a:pt x="41" y="114"/>
                    <a:pt x="47" y="110"/>
                  </a:cubicBezTo>
                  <a:cubicBezTo>
                    <a:pt x="56" y="103"/>
                    <a:pt x="66" y="98"/>
                    <a:pt x="76" y="93"/>
                  </a:cubicBezTo>
                  <a:cubicBezTo>
                    <a:pt x="90" y="86"/>
                    <a:pt x="102" y="77"/>
                    <a:pt x="115" y="69"/>
                  </a:cubicBezTo>
                  <a:cubicBezTo>
                    <a:pt x="105" y="76"/>
                    <a:pt x="96" y="82"/>
                    <a:pt x="86" y="88"/>
                  </a:cubicBezTo>
                  <a:cubicBezTo>
                    <a:pt x="66" y="101"/>
                    <a:pt x="49" y="117"/>
                    <a:pt x="28" y="128"/>
                  </a:cubicBezTo>
                  <a:moveTo>
                    <a:pt x="158" y="118"/>
                  </a:moveTo>
                  <a:cubicBezTo>
                    <a:pt x="172" y="111"/>
                    <a:pt x="185" y="103"/>
                    <a:pt x="198" y="94"/>
                  </a:cubicBezTo>
                  <a:cubicBezTo>
                    <a:pt x="212" y="85"/>
                    <a:pt x="227" y="78"/>
                    <a:pt x="241" y="69"/>
                  </a:cubicBezTo>
                  <a:cubicBezTo>
                    <a:pt x="233" y="75"/>
                    <a:pt x="226" y="80"/>
                    <a:pt x="218" y="85"/>
                  </a:cubicBezTo>
                  <a:cubicBezTo>
                    <a:pt x="201" y="95"/>
                    <a:pt x="184" y="106"/>
                    <a:pt x="167" y="118"/>
                  </a:cubicBezTo>
                  <a:cubicBezTo>
                    <a:pt x="167" y="118"/>
                    <a:pt x="167" y="118"/>
                    <a:pt x="167" y="118"/>
                  </a:cubicBezTo>
                  <a:cubicBezTo>
                    <a:pt x="164" y="118"/>
                    <a:pt x="161" y="118"/>
                    <a:pt x="158" y="118"/>
                  </a:cubicBezTo>
                  <a:moveTo>
                    <a:pt x="199" y="115"/>
                  </a:moveTo>
                  <a:cubicBezTo>
                    <a:pt x="199" y="115"/>
                    <a:pt x="205" y="111"/>
                    <a:pt x="207" y="109"/>
                  </a:cubicBezTo>
                  <a:cubicBezTo>
                    <a:pt x="215" y="102"/>
                    <a:pt x="224" y="95"/>
                    <a:pt x="233" y="89"/>
                  </a:cubicBezTo>
                  <a:cubicBezTo>
                    <a:pt x="247" y="81"/>
                    <a:pt x="262" y="74"/>
                    <a:pt x="276" y="65"/>
                  </a:cubicBezTo>
                  <a:cubicBezTo>
                    <a:pt x="276" y="64"/>
                    <a:pt x="276" y="64"/>
                    <a:pt x="276" y="64"/>
                  </a:cubicBezTo>
                  <a:cubicBezTo>
                    <a:pt x="281" y="68"/>
                    <a:pt x="286" y="72"/>
                    <a:pt x="290" y="76"/>
                  </a:cubicBezTo>
                  <a:cubicBezTo>
                    <a:pt x="288" y="78"/>
                    <a:pt x="286" y="80"/>
                    <a:pt x="283" y="82"/>
                  </a:cubicBezTo>
                  <a:cubicBezTo>
                    <a:pt x="283" y="82"/>
                    <a:pt x="283" y="82"/>
                    <a:pt x="283" y="82"/>
                  </a:cubicBezTo>
                  <a:cubicBezTo>
                    <a:pt x="283" y="82"/>
                    <a:pt x="282" y="82"/>
                    <a:pt x="282" y="82"/>
                  </a:cubicBezTo>
                  <a:cubicBezTo>
                    <a:pt x="275" y="88"/>
                    <a:pt x="269" y="94"/>
                    <a:pt x="262" y="100"/>
                  </a:cubicBezTo>
                  <a:cubicBezTo>
                    <a:pt x="255" y="106"/>
                    <a:pt x="247" y="111"/>
                    <a:pt x="240" y="116"/>
                  </a:cubicBezTo>
                  <a:cubicBezTo>
                    <a:pt x="232" y="122"/>
                    <a:pt x="223" y="127"/>
                    <a:pt x="215" y="132"/>
                  </a:cubicBezTo>
                  <a:cubicBezTo>
                    <a:pt x="218" y="130"/>
                    <a:pt x="221" y="128"/>
                    <a:pt x="224" y="126"/>
                  </a:cubicBezTo>
                  <a:cubicBezTo>
                    <a:pt x="228" y="123"/>
                    <a:pt x="232" y="120"/>
                    <a:pt x="237" y="117"/>
                  </a:cubicBezTo>
                  <a:cubicBezTo>
                    <a:pt x="243" y="112"/>
                    <a:pt x="249" y="106"/>
                    <a:pt x="255" y="100"/>
                  </a:cubicBezTo>
                  <a:cubicBezTo>
                    <a:pt x="263" y="93"/>
                    <a:pt x="272" y="88"/>
                    <a:pt x="280" y="82"/>
                  </a:cubicBezTo>
                  <a:cubicBezTo>
                    <a:pt x="282" y="81"/>
                    <a:pt x="283" y="81"/>
                    <a:pt x="283" y="80"/>
                  </a:cubicBezTo>
                  <a:cubicBezTo>
                    <a:pt x="284" y="79"/>
                    <a:pt x="286" y="78"/>
                    <a:pt x="287" y="77"/>
                  </a:cubicBezTo>
                  <a:cubicBezTo>
                    <a:pt x="288" y="76"/>
                    <a:pt x="287" y="75"/>
                    <a:pt x="286" y="75"/>
                  </a:cubicBezTo>
                  <a:cubicBezTo>
                    <a:pt x="286" y="75"/>
                    <a:pt x="286" y="75"/>
                    <a:pt x="286" y="75"/>
                  </a:cubicBezTo>
                  <a:cubicBezTo>
                    <a:pt x="274" y="83"/>
                    <a:pt x="262" y="89"/>
                    <a:pt x="251" y="97"/>
                  </a:cubicBezTo>
                  <a:cubicBezTo>
                    <a:pt x="240" y="105"/>
                    <a:pt x="230" y="115"/>
                    <a:pt x="217" y="121"/>
                  </a:cubicBezTo>
                  <a:cubicBezTo>
                    <a:pt x="215" y="122"/>
                    <a:pt x="214" y="123"/>
                    <a:pt x="214" y="123"/>
                  </a:cubicBezTo>
                  <a:cubicBezTo>
                    <a:pt x="214" y="123"/>
                    <a:pt x="214" y="123"/>
                    <a:pt x="215" y="122"/>
                  </a:cubicBezTo>
                  <a:cubicBezTo>
                    <a:pt x="219" y="118"/>
                    <a:pt x="223" y="114"/>
                    <a:pt x="228" y="111"/>
                  </a:cubicBezTo>
                  <a:cubicBezTo>
                    <a:pt x="234" y="106"/>
                    <a:pt x="240" y="102"/>
                    <a:pt x="246" y="97"/>
                  </a:cubicBezTo>
                  <a:cubicBezTo>
                    <a:pt x="256" y="90"/>
                    <a:pt x="267" y="84"/>
                    <a:pt x="277" y="77"/>
                  </a:cubicBezTo>
                  <a:cubicBezTo>
                    <a:pt x="279" y="77"/>
                    <a:pt x="280" y="76"/>
                    <a:pt x="280" y="76"/>
                  </a:cubicBezTo>
                  <a:cubicBezTo>
                    <a:pt x="282" y="75"/>
                    <a:pt x="283" y="74"/>
                    <a:pt x="284" y="73"/>
                  </a:cubicBezTo>
                  <a:cubicBezTo>
                    <a:pt x="285" y="73"/>
                    <a:pt x="284" y="72"/>
                    <a:pt x="284" y="72"/>
                  </a:cubicBezTo>
                  <a:cubicBezTo>
                    <a:pt x="283" y="72"/>
                    <a:pt x="283" y="72"/>
                    <a:pt x="283" y="72"/>
                  </a:cubicBezTo>
                  <a:cubicBezTo>
                    <a:pt x="272" y="78"/>
                    <a:pt x="260" y="82"/>
                    <a:pt x="249" y="90"/>
                  </a:cubicBezTo>
                  <a:cubicBezTo>
                    <a:pt x="238" y="98"/>
                    <a:pt x="228" y="107"/>
                    <a:pt x="216" y="114"/>
                  </a:cubicBezTo>
                  <a:cubicBezTo>
                    <a:pt x="214" y="115"/>
                    <a:pt x="213" y="116"/>
                    <a:pt x="211" y="117"/>
                  </a:cubicBezTo>
                  <a:cubicBezTo>
                    <a:pt x="211" y="117"/>
                    <a:pt x="211" y="117"/>
                    <a:pt x="211" y="117"/>
                  </a:cubicBezTo>
                  <a:cubicBezTo>
                    <a:pt x="216" y="113"/>
                    <a:pt x="220" y="110"/>
                    <a:pt x="224" y="106"/>
                  </a:cubicBezTo>
                  <a:cubicBezTo>
                    <a:pt x="230" y="102"/>
                    <a:pt x="236" y="97"/>
                    <a:pt x="242" y="93"/>
                  </a:cubicBezTo>
                  <a:cubicBezTo>
                    <a:pt x="254" y="85"/>
                    <a:pt x="267" y="81"/>
                    <a:pt x="278" y="72"/>
                  </a:cubicBezTo>
                  <a:cubicBezTo>
                    <a:pt x="278" y="72"/>
                    <a:pt x="278" y="70"/>
                    <a:pt x="277" y="70"/>
                  </a:cubicBezTo>
                  <a:cubicBezTo>
                    <a:pt x="277" y="70"/>
                    <a:pt x="277" y="70"/>
                    <a:pt x="277" y="71"/>
                  </a:cubicBezTo>
                  <a:cubicBezTo>
                    <a:pt x="256" y="80"/>
                    <a:pt x="238" y="90"/>
                    <a:pt x="219" y="103"/>
                  </a:cubicBezTo>
                  <a:cubicBezTo>
                    <a:pt x="215" y="106"/>
                    <a:pt x="210" y="109"/>
                    <a:pt x="206" y="112"/>
                  </a:cubicBezTo>
                  <a:cubicBezTo>
                    <a:pt x="201" y="114"/>
                    <a:pt x="200" y="115"/>
                    <a:pt x="199" y="115"/>
                  </a:cubicBezTo>
                  <a:moveTo>
                    <a:pt x="232" y="81"/>
                  </a:moveTo>
                  <a:cubicBezTo>
                    <a:pt x="242" y="75"/>
                    <a:pt x="252" y="69"/>
                    <a:pt x="262" y="64"/>
                  </a:cubicBezTo>
                  <a:cubicBezTo>
                    <a:pt x="263" y="63"/>
                    <a:pt x="263" y="63"/>
                    <a:pt x="263" y="63"/>
                  </a:cubicBezTo>
                  <a:cubicBezTo>
                    <a:pt x="263" y="64"/>
                    <a:pt x="262" y="64"/>
                    <a:pt x="262" y="65"/>
                  </a:cubicBezTo>
                  <a:cubicBezTo>
                    <a:pt x="257" y="68"/>
                    <a:pt x="251" y="71"/>
                    <a:pt x="246" y="74"/>
                  </a:cubicBezTo>
                  <a:cubicBezTo>
                    <a:pt x="241" y="76"/>
                    <a:pt x="236" y="79"/>
                    <a:pt x="232" y="81"/>
                  </a:cubicBezTo>
                  <a:moveTo>
                    <a:pt x="23" y="77"/>
                  </a:moveTo>
                  <a:cubicBezTo>
                    <a:pt x="22" y="74"/>
                    <a:pt x="21" y="71"/>
                    <a:pt x="20" y="69"/>
                  </a:cubicBezTo>
                  <a:cubicBezTo>
                    <a:pt x="26" y="66"/>
                    <a:pt x="31" y="64"/>
                    <a:pt x="37" y="62"/>
                  </a:cubicBezTo>
                  <a:cubicBezTo>
                    <a:pt x="34" y="63"/>
                    <a:pt x="27" y="72"/>
                    <a:pt x="23" y="77"/>
                  </a:cubicBezTo>
                  <a:moveTo>
                    <a:pt x="29" y="107"/>
                  </a:moveTo>
                  <a:cubicBezTo>
                    <a:pt x="29" y="105"/>
                    <a:pt x="29" y="103"/>
                    <a:pt x="29" y="101"/>
                  </a:cubicBezTo>
                  <a:cubicBezTo>
                    <a:pt x="54" y="91"/>
                    <a:pt x="74" y="72"/>
                    <a:pt x="99" y="61"/>
                  </a:cubicBezTo>
                  <a:cubicBezTo>
                    <a:pt x="97" y="62"/>
                    <a:pt x="95" y="63"/>
                    <a:pt x="93" y="65"/>
                  </a:cubicBezTo>
                  <a:cubicBezTo>
                    <a:pt x="86" y="70"/>
                    <a:pt x="78" y="75"/>
                    <a:pt x="71" y="80"/>
                  </a:cubicBezTo>
                  <a:cubicBezTo>
                    <a:pt x="56" y="89"/>
                    <a:pt x="42" y="97"/>
                    <a:pt x="29" y="107"/>
                  </a:cubicBezTo>
                  <a:moveTo>
                    <a:pt x="187" y="115"/>
                  </a:moveTo>
                  <a:cubicBezTo>
                    <a:pt x="186" y="115"/>
                    <a:pt x="196" y="106"/>
                    <a:pt x="200" y="103"/>
                  </a:cubicBezTo>
                  <a:cubicBezTo>
                    <a:pt x="202" y="101"/>
                    <a:pt x="205" y="99"/>
                    <a:pt x="208" y="97"/>
                  </a:cubicBezTo>
                  <a:cubicBezTo>
                    <a:pt x="212" y="95"/>
                    <a:pt x="215" y="93"/>
                    <a:pt x="219" y="90"/>
                  </a:cubicBezTo>
                  <a:cubicBezTo>
                    <a:pt x="236" y="80"/>
                    <a:pt x="255" y="72"/>
                    <a:pt x="271" y="60"/>
                  </a:cubicBezTo>
                  <a:cubicBezTo>
                    <a:pt x="273" y="61"/>
                    <a:pt x="274" y="62"/>
                    <a:pt x="275" y="63"/>
                  </a:cubicBezTo>
                  <a:cubicBezTo>
                    <a:pt x="260" y="70"/>
                    <a:pt x="247" y="77"/>
                    <a:pt x="234" y="86"/>
                  </a:cubicBezTo>
                  <a:cubicBezTo>
                    <a:pt x="225" y="91"/>
                    <a:pt x="215" y="95"/>
                    <a:pt x="208" y="101"/>
                  </a:cubicBezTo>
                  <a:cubicBezTo>
                    <a:pt x="203" y="105"/>
                    <a:pt x="199" y="108"/>
                    <a:pt x="194" y="111"/>
                  </a:cubicBezTo>
                  <a:cubicBezTo>
                    <a:pt x="190" y="114"/>
                    <a:pt x="188" y="115"/>
                    <a:pt x="187" y="115"/>
                  </a:cubicBezTo>
                  <a:moveTo>
                    <a:pt x="26" y="84"/>
                  </a:moveTo>
                  <a:cubicBezTo>
                    <a:pt x="25" y="83"/>
                    <a:pt x="25" y="81"/>
                    <a:pt x="24" y="79"/>
                  </a:cubicBezTo>
                  <a:cubicBezTo>
                    <a:pt x="35" y="77"/>
                    <a:pt x="42" y="70"/>
                    <a:pt x="51" y="64"/>
                  </a:cubicBezTo>
                  <a:cubicBezTo>
                    <a:pt x="53" y="63"/>
                    <a:pt x="54" y="61"/>
                    <a:pt x="56" y="60"/>
                  </a:cubicBezTo>
                  <a:cubicBezTo>
                    <a:pt x="52" y="64"/>
                    <a:pt x="48" y="67"/>
                    <a:pt x="44" y="71"/>
                  </a:cubicBezTo>
                  <a:cubicBezTo>
                    <a:pt x="38" y="75"/>
                    <a:pt x="32" y="80"/>
                    <a:pt x="26" y="84"/>
                  </a:cubicBezTo>
                  <a:moveTo>
                    <a:pt x="17" y="62"/>
                  </a:moveTo>
                  <a:cubicBezTo>
                    <a:pt x="17" y="62"/>
                    <a:pt x="17" y="62"/>
                    <a:pt x="17" y="62"/>
                  </a:cubicBezTo>
                  <a:cubicBezTo>
                    <a:pt x="18" y="62"/>
                    <a:pt x="23" y="59"/>
                    <a:pt x="25" y="59"/>
                  </a:cubicBezTo>
                  <a:cubicBezTo>
                    <a:pt x="25" y="59"/>
                    <a:pt x="25" y="60"/>
                    <a:pt x="24" y="61"/>
                  </a:cubicBezTo>
                  <a:cubicBezTo>
                    <a:pt x="22" y="63"/>
                    <a:pt x="21" y="65"/>
                    <a:pt x="19" y="66"/>
                  </a:cubicBezTo>
                  <a:cubicBezTo>
                    <a:pt x="18" y="65"/>
                    <a:pt x="17" y="63"/>
                    <a:pt x="16" y="62"/>
                  </a:cubicBezTo>
                  <a:cubicBezTo>
                    <a:pt x="17" y="62"/>
                    <a:pt x="17" y="62"/>
                    <a:pt x="17" y="62"/>
                  </a:cubicBezTo>
                  <a:moveTo>
                    <a:pt x="28" y="85"/>
                  </a:moveTo>
                  <a:cubicBezTo>
                    <a:pt x="27" y="85"/>
                    <a:pt x="39" y="77"/>
                    <a:pt x="41" y="75"/>
                  </a:cubicBezTo>
                  <a:cubicBezTo>
                    <a:pt x="48" y="70"/>
                    <a:pt x="54" y="64"/>
                    <a:pt x="60" y="59"/>
                  </a:cubicBezTo>
                  <a:cubicBezTo>
                    <a:pt x="60" y="59"/>
                    <a:pt x="60" y="59"/>
                    <a:pt x="60" y="59"/>
                  </a:cubicBezTo>
                  <a:cubicBezTo>
                    <a:pt x="64" y="59"/>
                    <a:pt x="67" y="59"/>
                    <a:pt x="71" y="59"/>
                  </a:cubicBezTo>
                  <a:cubicBezTo>
                    <a:pt x="59" y="66"/>
                    <a:pt x="48" y="74"/>
                    <a:pt x="35" y="81"/>
                  </a:cubicBezTo>
                  <a:cubicBezTo>
                    <a:pt x="31" y="84"/>
                    <a:pt x="29" y="85"/>
                    <a:pt x="28" y="85"/>
                  </a:cubicBezTo>
                  <a:moveTo>
                    <a:pt x="27" y="90"/>
                  </a:moveTo>
                  <a:cubicBezTo>
                    <a:pt x="27" y="89"/>
                    <a:pt x="27" y="88"/>
                    <a:pt x="26" y="87"/>
                  </a:cubicBezTo>
                  <a:cubicBezTo>
                    <a:pt x="35" y="84"/>
                    <a:pt x="43" y="79"/>
                    <a:pt x="51" y="74"/>
                  </a:cubicBezTo>
                  <a:cubicBezTo>
                    <a:pt x="56" y="70"/>
                    <a:pt x="61" y="67"/>
                    <a:pt x="66" y="64"/>
                  </a:cubicBezTo>
                  <a:cubicBezTo>
                    <a:pt x="68" y="62"/>
                    <a:pt x="72" y="60"/>
                    <a:pt x="75" y="58"/>
                  </a:cubicBezTo>
                  <a:cubicBezTo>
                    <a:pt x="76" y="58"/>
                    <a:pt x="76" y="58"/>
                    <a:pt x="76" y="58"/>
                  </a:cubicBezTo>
                  <a:cubicBezTo>
                    <a:pt x="63" y="72"/>
                    <a:pt x="43" y="79"/>
                    <a:pt x="27" y="90"/>
                  </a:cubicBezTo>
                  <a:moveTo>
                    <a:pt x="31" y="90"/>
                  </a:moveTo>
                  <a:cubicBezTo>
                    <a:pt x="29" y="90"/>
                    <a:pt x="36" y="87"/>
                    <a:pt x="39" y="85"/>
                  </a:cubicBezTo>
                  <a:cubicBezTo>
                    <a:pt x="44" y="81"/>
                    <a:pt x="50" y="79"/>
                    <a:pt x="55" y="75"/>
                  </a:cubicBezTo>
                  <a:cubicBezTo>
                    <a:pt x="64" y="71"/>
                    <a:pt x="72" y="65"/>
                    <a:pt x="78" y="58"/>
                  </a:cubicBezTo>
                  <a:cubicBezTo>
                    <a:pt x="80" y="58"/>
                    <a:pt x="81" y="58"/>
                    <a:pt x="83" y="58"/>
                  </a:cubicBezTo>
                  <a:cubicBezTo>
                    <a:pt x="66" y="66"/>
                    <a:pt x="53" y="82"/>
                    <a:pt x="35" y="89"/>
                  </a:cubicBezTo>
                  <a:cubicBezTo>
                    <a:pt x="32" y="90"/>
                    <a:pt x="31" y="90"/>
                    <a:pt x="31" y="90"/>
                  </a:cubicBezTo>
                  <a:moveTo>
                    <a:pt x="20" y="66"/>
                  </a:moveTo>
                  <a:cubicBezTo>
                    <a:pt x="20" y="66"/>
                    <a:pt x="25" y="63"/>
                    <a:pt x="25" y="63"/>
                  </a:cubicBezTo>
                  <a:cubicBezTo>
                    <a:pt x="27" y="61"/>
                    <a:pt x="28" y="60"/>
                    <a:pt x="29" y="58"/>
                  </a:cubicBezTo>
                  <a:cubicBezTo>
                    <a:pt x="38" y="59"/>
                    <a:pt x="47" y="59"/>
                    <a:pt x="56" y="59"/>
                  </a:cubicBezTo>
                  <a:cubicBezTo>
                    <a:pt x="49" y="62"/>
                    <a:pt x="44" y="66"/>
                    <a:pt x="38" y="71"/>
                  </a:cubicBezTo>
                  <a:cubicBezTo>
                    <a:pt x="37" y="72"/>
                    <a:pt x="28" y="77"/>
                    <a:pt x="26" y="77"/>
                  </a:cubicBezTo>
                  <a:cubicBezTo>
                    <a:pt x="26" y="77"/>
                    <a:pt x="26" y="77"/>
                    <a:pt x="26" y="76"/>
                  </a:cubicBezTo>
                  <a:cubicBezTo>
                    <a:pt x="31" y="71"/>
                    <a:pt x="36" y="66"/>
                    <a:pt x="41" y="61"/>
                  </a:cubicBezTo>
                  <a:cubicBezTo>
                    <a:pt x="42" y="60"/>
                    <a:pt x="41" y="59"/>
                    <a:pt x="40" y="59"/>
                  </a:cubicBezTo>
                  <a:cubicBezTo>
                    <a:pt x="40" y="59"/>
                    <a:pt x="40" y="59"/>
                    <a:pt x="40" y="59"/>
                  </a:cubicBezTo>
                  <a:cubicBezTo>
                    <a:pt x="33" y="61"/>
                    <a:pt x="27" y="64"/>
                    <a:pt x="21" y="66"/>
                  </a:cubicBezTo>
                  <a:cubicBezTo>
                    <a:pt x="21" y="66"/>
                    <a:pt x="20" y="66"/>
                    <a:pt x="20" y="66"/>
                  </a:cubicBezTo>
                  <a:moveTo>
                    <a:pt x="28" y="98"/>
                  </a:moveTo>
                  <a:cubicBezTo>
                    <a:pt x="28" y="96"/>
                    <a:pt x="28" y="94"/>
                    <a:pt x="28" y="92"/>
                  </a:cubicBezTo>
                  <a:cubicBezTo>
                    <a:pt x="48" y="90"/>
                    <a:pt x="62" y="73"/>
                    <a:pt x="78" y="62"/>
                  </a:cubicBezTo>
                  <a:cubicBezTo>
                    <a:pt x="81" y="61"/>
                    <a:pt x="84" y="59"/>
                    <a:pt x="86" y="58"/>
                  </a:cubicBezTo>
                  <a:cubicBezTo>
                    <a:pt x="87" y="58"/>
                    <a:pt x="88" y="58"/>
                    <a:pt x="89" y="58"/>
                  </a:cubicBezTo>
                  <a:cubicBezTo>
                    <a:pt x="88" y="59"/>
                    <a:pt x="86" y="60"/>
                    <a:pt x="83" y="63"/>
                  </a:cubicBezTo>
                  <a:cubicBezTo>
                    <a:pt x="77" y="68"/>
                    <a:pt x="71" y="71"/>
                    <a:pt x="65" y="75"/>
                  </a:cubicBezTo>
                  <a:cubicBezTo>
                    <a:pt x="53" y="83"/>
                    <a:pt x="40" y="90"/>
                    <a:pt x="28" y="98"/>
                  </a:cubicBezTo>
                  <a:moveTo>
                    <a:pt x="30" y="99"/>
                  </a:moveTo>
                  <a:cubicBezTo>
                    <a:pt x="30" y="99"/>
                    <a:pt x="32" y="97"/>
                    <a:pt x="37" y="95"/>
                  </a:cubicBezTo>
                  <a:cubicBezTo>
                    <a:pt x="44" y="90"/>
                    <a:pt x="51" y="86"/>
                    <a:pt x="59" y="81"/>
                  </a:cubicBezTo>
                  <a:cubicBezTo>
                    <a:pt x="71" y="74"/>
                    <a:pt x="82" y="67"/>
                    <a:pt x="92" y="58"/>
                  </a:cubicBezTo>
                  <a:cubicBezTo>
                    <a:pt x="96" y="58"/>
                    <a:pt x="99" y="57"/>
                    <a:pt x="103" y="57"/>
                  </a:cubicBezTo>
                  <a:cubicBezTo>
                    <a:pt x="79" y="67"/>
                    <a:pt x="59" y="85"/>
                    <a:pt x="36" y="96"/>
                  </a:cubicBezTo>
                  <a:cubicBezTo>
                    <a:pt x="32" y="98"/>
                    <a:pt x="30" y="99"/>
                    <a:pt x="30" y="99"/>
                  </a:cubicBezTo>
                  <a:moveTo>
                    <a:pt x="16" y="62"/>
                  </a:moveTo>
                  <a:cubicBezTo>
                    <a:pt x="15" y="60"/>
                    <a:pt x="14" y="58"/>
                    <a:pt x="13" y="57"/>
                  </a:cubicBezTo>
                  <a:cubicBezTo>
                    <a:pt x="16" y="57"/>
                    <a:pt x="20" y="57"/>
                    <a:pt x="23" y="58"/>
                  </a:cubicBezTo>
                  <a:cubicBezTo>
                    <a:pt x="21" y="59"/>
                    <a:pt x="19" y="59"/>
                    <a:pt x="17" y="60"/>
                  </a:cubicBezTo>
                  <a:cubicBezTo>
                    <a:pt x="16" y="60"/>
                    <a:pt x="16" y="61"/>
                    <a:pt x="16" y="62"/>
                  </a:cubicBezTo>
                  <a:moveTo>
                    <a:pt x="30" y="108"/>
                  </a:moveTo>
                  <a:cubicBezTo>
                    <a:pt x="29" y="108"/>
                    <a:pt x="36" y="104"/>
                    <a:pt x="40" y="101"/>
                  </a:cubicBezTo>
                  <a:cubicBezTo>
                    <a:pt x="48" y="95"/>
                    <a:pt x="55" y="90"/>
                    <a:pt x="64" y="86"/>
                  </a:cubicBezTo>
                  <a:cubicBezTo>
                    <a:pt x="80" y="77"/>
                    <a:pt x="94" y="66"/>
                    <a:pt x="109" y="57"/>
                  </a:cubicBezTo>
                  <a:cubicBezTo>
                    <a:pt x="109" y="57"/>
                    <a:pt x="109" y="57"/>
                    <a:pt x="109" y="57"/>
                  </a:cubicBezTo>
                  <a:cubicBezTo>
                    <a:pt x="112" y="57"/>
                    <a:pt x="115" y="56"/>
                    <a:pt x="118" y="56"/>
                  </a:cubicBezTo>
                  <a:cubicBezTo>
                    <a:pt x="90" y="71"/>
                    <a:pt x="65" y="92"/>
                    <a:pt x="36" y="106"/>
                  </a:cubicBezTo>
                  <a:cubicBezTo>
                    <a:pt x="32" y="108"/>
                    <a:pt x="30" y="108"/>
                    <a:pt x="30" y="108"/>
                  </a:cubicBezTo>
                  <a:moveTo>
                    <a:pt x="95" y="72"/>
                  </a:moveTo>
                  <a:cubicBezTo>
                    <a:pt x="96" y="72"/>
                    <a:pt x="96" y="72"/>
                    <a:pt x="96" y="72"/>
                  </a:cubicBezTo>
                  <a:cubicBezTo>
                    <a:pt x="100" y="69"/>
                    <a:pt x="104" y="66"/>
                    <a:pt x="108" y="64"/>
                  </a:cubicBezTo>
                  <a:cubicBezTo>
                    <a:pt x="109" y="63"/>
                    <a:pt x="119" y="56"/>
                    <a:pt x="120" y="56"/>
                  </a:cubicBezTo>
                  <a:cubicBezTo>
                    <a:pt x="120" y="56"/>
                    <a:pt x="119" y="57"/>
                    <a:pt x="117" y="58"/>
                  </a:cubicBezTo>
                  <a:cubicBezTo>
                    <a:pt x="110" y="63"/>
                    <a:pt x="102" y="68"/>
                    <a:pt x="95" y="72"/>
                  </a:cubicBezTo>
                  <a:moveTo>
                    <a:pt x="30" y="119"/>
                  </a:moveTo>
                  <a:cubicBezTo>
                    <a:pt x="34" y="114"/>
                    <a:pt x="39" y="110"/>
                    <a:pt x="45" y="106"/>
                  </a:cubicBezTo>
                  <a:cubicBezTo>
                    <a:pt x="53" y="99"/>
                    <a:pt x="63" y="94"/>
                    <a:pt x="72" y="88"/>
                  </a:cubicBezTo>
                  <a:cubicBezTo>
                    <a:pt x="89" y="77"/>
                    <a:pt x="107" y="68"/>
                    <a:pt x="123" y="56"/>
                  </a:cubicBezTo>
                  <a:cubicBezTo>
                    <a:pt x="128" y="56"/>
                    <a:pt x="132" y="55"/>
                    <a:pt x="137" y="55"/>
                  </a:cubicBezTo>
                  <a:cubicBezTo>
                    <a:pt x="122" y="62"/>
                    <a:pt x="109" y="72"/>
                    <a:pt x="95" y="81"/>
                  </a:cubicBezTo>
                  <a:cubicBezTo>
                    <a:pt x="86" y="86"/>
                    <a:pt x="76" y="91"/>
                    <a:pt x="67" y="95"/>
                  </a:cubicBezTo>
                  <a:cubicBezTo>
                    <a:pt x="57" y="101"/>
                    <a:pt x="49" y="107"/>
                    <a:pt x="39" y="113"/>
                  </a:cubicBezTo>
                  <a:cubicBezTo>
                    <a:pt x="36" y="115"/>
                    <a:pt x="32" y="117"/>
                    <a:pt x="30" y="119"/>
                  </a:cubicBezTo>
                  <a:moveTo>
                    <a:pt x="37" y="125"/>
                  </a:moveTo>
                  <a:cubicBezTo>
                    <a:pt x="40" y="123"/>
                    <a:pt x="43" y="121"/>
                    <a:pt x="47" y="119"/>
                  </a:cubicBezTo>
                  <a:cubicBezTo>
                    <a:pt x="58" y="111"/>
                    <a:pt x="69" y="103"/>
                    <a:pt x="80" y="95"/>
                  </a:cubicBezTo>
                  <a:cubicBezTo>
                    <a:pt x="100" y="81"/>
                    <a:pt x="121" y="66"/>
                    <a:pt x="144" y="54"/>
                  </a:cubicBezTo>
                  <a:cubicBezTo>
                    <a:pt x="149" y="54"/>
                    <a:pt x="154" y="54"/>
                    <a:pt x="159" y="53"/>
                  </a:cubicBezTo>
                  <a:cubicBezTo>
                    <a:pt x="149" y="59"/>
                    <a:pt x="139" y="65"/>
                    <a:pt x="130" y="72"/>
                  </a:cubicBezTo>
                  <a:cubicBezTo>
                    <a:pt x="123" y="77"/>
                    <a:pt x="115" y="81"/>
                    <a:pt x="107" y="85"/>
                  </a:cubicBezTo>
                  <a:cubicBezTo>
                    <a:pt x="85" y="96"/>
                    <a:pt x="65" y="109"/>
                    <a:pt x="44" y="122"/>
                  </a:cubicBezTo>
                  <a:cubicBezTo>
                    <a:pt x="41" y="123"/>
                    <a:pt x="39" y="124"/>
                    <a:pt x="37" y="125"/>
                  </a:cubicBezTo>
                  <a:moveTo>
                    <a:pt x="51" y="128"/>
                  </a:moveTo>
                  <a:cubicBezTo>
                    <a:pt x="72" y="120"/>
                    <a:pt x="91" y="108"/>
                    <a:pt x="110" y="97"/>
                  </a:cubicBezTo>
                  <a:cubicBezTo>
                    <a:pt x="120" y="91"/>
                    <a:pt x="131" y="86"/>
                    <a:pt x="141" y="80"/>
                  </a:cubicBezTo>
                  <a:cubicBezTo>
                    <a:pt x="152" y="74"/>
                    <a:pt x="162" y="67"/>
                    <a:pt x="173" y="60"/>
                  </a:cubicBezTo>
                  <a:cubicBezTo>
                    <a:pt x="177" y="57"/>
                    <a:pt x="182" y="55"/>
                    <a:pt x="187" y="53"/>
                  </a:cubicBezTo>
                  <a:cubicBezTo>
                    <a:pt x="184" y="54"/>
                    <a:pt x="181" y="56"/>
                    <a:pt x="178" y="57"/>
                  </a:cubicBezTo>
                  <a:cubicBezTo>
                    <a:pt x="166" y="65"/>
                    <a:pt x="155" y="73"/>
                    <a:pt x="143" y="80"/>
                  </a:cubicBezTo>
                  <a:cubicBezTo>
                    <a:pt x="121" y="95"/>
                    <a:pt x="99" y="109"/>
                    <a:pt x="77" y="125"/>
                  </a:cubicBezTo>
                  <a:cubicBezTo>
                    <a:pt x="77" y="125"/>
                    <a:pt x="77" y="126"/>
                    <a:pt x="77" y="126"/>
                  </a:cubicBezTo>
                  <a:cubicBezTo>
                    <a:pt x="68" y="127"/>
                    <a:pt x="60" y="128"/>
                    <a:pt x="51" y="128"/>
                  </a:cubicBezTo>
                  <a:moveTo>
                    <a:pt x="133" y="121"/>
                  </a:moveTo>
                  <a:cubicBezTo>
                    <a:pt x="172" y="103"/>
                    <a:pt x="208" y="79"/>
                    <a:pt x="245" y="58"/>
                  </a:cubicBezTo>
                  <a:cubicBezTo>
                    <a:pt x="247" y="57"/>
                    <a:pt x="254" y="52"/>
                    <a:pt x="255" y="52"/>
                  </a:cubicBezTo>
                  <a:cubicBezTo>
                    <a:pt x="256" y="52"/>
                    <a:pt x="255" y="53"/>
                    <a:pt x="252" y="55"/>
                  </a:cubicBezTo>
                  <a:cubicBezTo>
                    <a:pt x="247" y="59"/>
                    <a:pt x="242" y="63"/>
                    <a:pt x="237" y="66"/>
                  </a:cubicBezTo>
                  <a:cubicBezTo>
                    <a:pt x="227" y="73"/>
                    <a:pt x="217" y="78"/>
                    <a:pt x="207" y="84"/>
                  </a:cubicBezTo>
                  <a:cubicBezTo>
                    <a:pt x="188" y="94"/>
                    <a:pt x="172" y="109"/>
                    <a:pt x="153" y="119"/>
                  </a:cubicBezTo>
                  <a:cubicBezTo>
                    <a:pt x="146" y="120"/>
                    <a:pt x="140" y="120"/>
                    <a:pt x="133" y="121"/>
                  </a:cubicBezTo>
                  <a:moveTo>
                    <a:pt x="225" y="76"/>
                  </a:moveTo>
                  <a:cubicBezTo>
                    <a:pt x="237" y="69"/>
                    <a:pt x="249" y="61"/>
                    <a:pt x="259" y="52"/>
                  </a:cubicBezTo>
                  <a:cubicBezTo>
                    <a:pt x="263" y="54"/>
                    <a:pt x="266" y="56"/>
                    <a:pt x="269" y="59"/>
                  </a:cubicBezTo>
                  <a:cubicBezTo>
                    <a:pt x="248" y="69"/>
                    <a:pt x="228" y="81"/>
                    <a:pt x="208" y="94"/>
                  </a:cubicBezTo>
                  <a:cubicBezTo>
                    <a:pt x="199" y="100"/>
                    <a:pt x="189" y="106"/>
                    <a:pt x="179" y="112"/>
                  </a:cubicBezTo>
                  <a:cubicBezTo>
                    <a:pt x="178" y="112"/>
                    <a:pt x="178" y="112"/>
                    <a:pt x="178" y="112"/>
                  </a:cubicBezTo>
                  <a:cubicBezTo>
                    <a:pt x="179" y="112"/>
                    <a:pt x="179" y="112"/>
                    <a:pt x="180" y="111"/>
                  </a:cubicBezTo>
                  <a:cubicBezTo>
                    <a:pt x="185" y="108"/>
                    <a:pt x="190" y="104"/>
                    <a:pt x="195" y="101"/>
                  </a:cubicBezTo>
                  <a:cubicBezTo>
                    <a:pt x="215" y="88"/>
                    <a:pt x="235" y="76"/>
                    <a:pt x="254" y="62"/>
                  </a:cubicBezTo>
                  <a:cubicBezTo>
                    <a:pt x="255" y="62"/>
                    <a:pt x="256" y="61"/>
                    <a:pt x="256" y="61"/>
                  </a:cubicBezTo>
                  <a:cubicBezTo>
                    <a:pt x="257" y="60"/>
                    <a:pt x="259" y="59"/>
                    <a:pt x="260" y="57"/>
                  </a:cubicBezTo>
                  <a:cubicBezTo>
                    <a:pt x="261" y="57"/>
                    <a:pt x="261" y="56"/>
                    <a:pt x="260" y="56"/>
                  </a:cubicBezTo>
                  <a:cubicBezTo>
                    <a:pt x="260" y="56"/>
                    <a:pt x="259" y="56"/>
                    <a:pt x="259" y="56"/>
                  </a:cubicBezTo>
                  <a:cubicBezTo>
                    <a:pt x="248" y="63"/>
                    <a:pt x="236" y="69"/>
                    <a:pt x="225" y="76"/>
                  </a:cubicBezTo>
                  <a:moveTo>
                    <a:pt x="53" y="126"/>
                  </a:moveTo>
                  <a:cubicBezTo>
                    <a:pt x="56" y="125"/>
                    <a:pt x="62" y="122"/>
                    <a:pt x="65" y="119"/>
                  </a:cubicBezTo>
                  <a:cubicBezTo>
                    <a:pt x="77" y="111"/>
                    <a:pt x="87" y="103"/>
                    <a:pt x="99" y="96"/>
                  </a:cubicBezTo>
                  <a:cubicBezTo>
                    <a:pt x="108" y="90"/>
                    <a:pt x="117" y="83"/>
                    <a:pt x="126" y="77"/>
                  </a:cubicBezTo>
                  <a:cubicBezTo>
                    <a:pt x="127" y="76"/>
                    <a:pt x="128" y="76"/>
                    <a:pt x="129" y="75"/>
                  </a:cubicBezTo>
                  <a:cubicBezTo>
                    <a:pt x="141" y="68"/>
                    <a:pt x="152" y="60"/>
                    <a:pt x="165" y="53"/>
                  </a:cubicBezTo>
                  <a:cubicBezTo>
                    <a:pt x="172" y="52"/>
                    <a:pt x="179" y="52"/>
                    <a:pt x="185" y="52"/>
                  </a:cubicBezTo>
                  <a:cubicBezTo>
                    <a:pt x="169" y="59"/>
                    <a:pt x="155" y="70"/>
                    <a:pt x="140" y="79"/>
                  </a:cubicBezTo>
                  <a:cubicBezTo>
                    <a:pt x="130" y="84"/>
                    <a:pt x="119" y="89"/>
                    <a:pt x="109" y="95"/>
                  </a:cubicBezTo>
                  <a:cubicBezTo>
                    <a:pt x="97" y="102"/>
                    <a:pt x="85" y="109"/>
                    <a:pt x="73" y="116"/>
                  </a:cubicBezTo>
                  <a:cubicBezTo>
                    <a:pt x="67" y="120"/>
                    <a:pt x="60" y="123"/>
                    <a:pt x="53" y="126"/>
                  </a:cubicBezTo>
                  <a:moveTo>
                    <a:pt x="79" y="126"/>
                  </a:moveTo>
                  <a:cubicBezTo>
                    <a:pt x="121" y="107"/>
                    <a:pt x="157" y="79"/>
                    <a:pt x="197" y="57"/>
                  </a:cubicBezTo>
                  <a:cubicBezTo>
                    <a:pt x="201" y="55"/>
                    <a:pt x="205" y="53"/>
                    <a:pt x="208" y="50"/>
                  </a:cubicBezTo>
                  <a:cubicBezTo>
                    <a:pt x="203" y="54"/>
                    <a:pt x="198" y="57"/>
                    <a:pt x="192" y="61"/>
                  </a:cubicBezTo>
                  <a:cubicBezTo>
                    <a:pt x="181" y="68"/>
                    <a:pt x="170" y="74"/>
                    <a:pt x="159" y="81"/>
                  </a:cubicBezTo>
                  <a:cubicBezTo>
                    <a:pt x="137" y="94"/>
                    <a:pt x="117" y="110"/>
                    <a:pt x="95" y="123"/>
                  </a:cubicBezTo>
                  <a:cubicBezTo>
                    <a:pt x="95" y="123"/>
                    <a:pt x="95" y="124"/>
                    <a:pt x="95" y="125"/>
                  </a:cubicBezTo>
                  <a:cubicBezTo>
                    <a:pt x="90" y="125"/>
                    <a:pt x="85" y="126"/>
                    <a:pt x="79" y="126"/>
                  </a:cubicBezTo>
                  <a:moveTo>
                    <a:pt x="97" y="124"/>
                  </a:moveTo>
                  <a:cubicBezTo>
                    <a:pt x="110" y="121"/>
                    <a:pt x="120" y="115"/>
                    <a:pt x="131" y="109"/>
                  </a:cubicBezTo>
                  <a:cubicBezTo>
                    <a:pt x="144" y="101"/>
                    <a:pt x="157" y="95"/>
                    <a:pt x="171" y="88"/>
                  </a:cubicBezTo>
                  <a:cubicBezTo>
                    <a:pt x="184" y="81"/>
                    <a:pt x="196" y="73"/>
                    <a:pt x="208" y="64"/>
                  </a:cubicBezTo>
                  <a:cubicBezTo>
                    <a:pt x="220" y="54"/>
                    <a:pt x="234" y="51"/>
                    <a:pt x="247" y="43"/>
                  </a:cubicBezTo>
                  <a:cubicBezTo>
                    <a:pt x="250" y="45"/>
                    <a:pt x="254" y="48"/>
                    <a:pt x="257" y="50"/>
                  </a:cubicBezTo>
                  <a:cubicBezTo>
                    <a:pt x="240" y="57"/>
                    <a:pt x="225" y="69"/>
                    <a:pt x="208" y="78"/>
                  </a:cubicBezTo>
                  <a:cubicBezTo>
                    <a:pt x="187" y="91"/>
                    <a:pt x="165" y="103"/>
                    <a:pt x="142" y="115"/>
                  </a:cubicBezTo>
                  <a:cubicBezTo>
                    <a:pt x="139" y="116"/>
                    <a:pt x="136" y="117"/>
                    <a:pt x="134" y="119"/>
                  </a:cubicBezTo>
                  <a:cubicBezTo>
                    <a:pt x="137" y="117"/>
                    <a:pt x="139" y="114"/>
                    <a:pt x="142" y="112"/>
                  </a:cubicBezTo>
                  <a:cubicBezTo>
                    <a:pt x="147" y="108"/>
                    <a:pt x="151" y="105"/>
                    <a:pt x="156" y="103"/>
                  </a:cubicBezTo>
                  <a:cubicBezTo>
                    <a:pt x="164" y="97"/>
                    <a:pt x="172" y="93"/>
                    <a:pt x="181" y="89"/>
                  </a:cubicBezTo>
                  <a:cubicBezTo>
                    <a:pt x="181" y="89"/>
                    <a:pt x="181" y="89"/>
                    <a:pt x="181" y="89"/>
                  </a:cubicBezTo>
                  <a:cubicBezTo>
                    <a:pt x="195" y="82"/>
                    <a:pt x="209" y="73"/>
                    <a:pt x="222" y="65"/>
                  </a:cubicBezTo>
                  <a:cubicBezTo>
                    <a:pt x="232" y="59"/>
                    <a:pt x="242" y="54"/>
                    <a:pt x="252" y="49"/>
                  </a:cubicBezTo>
                  <a:cubicBezTo>
                    <a:pt x="253" y="48"/>
                    <a:pt x="252" y="47"/>
                    <a:pt x="252" y="47"/>
                  </a:cubicBezTo>
                  <a:cubicBezTo>
                    <a:pt x="252" y="47"/>
                    <a:pt x="251" y="47"/>
                    <a:pt x="251" y="47"/>
                  </a:cubicBezTo>
                  <a:cubicBezTo>
                    <a:pt x="250" y="48"/>
                    <a:pt x="248" y="48"/>
                    <a:pt x="247" y="49"/>
                  </a:cubicBezTo>
                  <a:cubicBezTo>
                    <a:pt x="247" y="49"/>
                    <a:pt x="247" y="49"/>
                    <a:pt x="247" y="49"/>
                  </a:cubicBezTo>
                  <a:cubicBezTo>
                    <a:pt x="246" y="49"/>
                    <a:pt x="245" y="49"/>
                    <a:pt x="244" y="50"/>
                  </a:cubicBezTo>
                  <a:cubicBezTo>
                    <a:pt x="238" y="53"/>
                    <a:pt x="233" y="56"/>
                    <a:pt x="227" y="60"/>
                  </a:cubicBezTo>
                  <a:cubicBezTo>
                    <a:pt x="224" y="62"/>
                    <a:pt x="221" y="64"/>
                    <a:pt x="217" y="66"/>
                  </a:cubicBezTo>
                  <a:cubicBezTo>
                    <a:pt x="206" y="72"/>
                    <a:pt x="195" y="79"/>
                    <a:pt x="183" y="85"/>
                  </a:cubicBezTo>
                  <a:cubicBezTo>
                    <a:pt x="182" y="86"/>
                    <a:pt x="181" y="86"/>
                    <a:pt x="180" y="87"/>
                  </a:cubicBezTo>
                  <a:cubicBezTo>
                    <a:pt x="158" y="97"/>
                    <a:pt x="136" y="109"/>
                    <a:pt x="115" y="122"/>
                  </a:cubicBezTo>
                  <a:cubicBezTo>
                    <a:pt x="114" y="123"/>
                    <a:pt x="114" y="123"/>
                    <a:pt x="114" y="123"/>
                  </a:cubicBezTo>
                  <a:cubicBezTo>
                    <a:pt x="109" y="123"/>
                    <a:pt x="103" y="124"/>
                    <a:pt x="97" y="124"/>
                  </a:cubicBezTo>
                  <a:moveTo>
                    <a:pt x="203" y="49"/>
                  </a:moveTo>
                  <a:cubicBezTo>
                    <a:pt x="203" y="49"/>
                    <a:pt x="203" y="49"/>
                    <a:pt x="203" y="49"/>
                  </a:cubicBezTo>
                  <a:cubicBezTo>
                    <a:pt x="208" y="48"/>
                    <a:pt x="212" y="47"/>
                    <a:pt x="217" y="45"/>
                  </a:cubicBezTo>
                  <a:cubicBezTo>
                    <a:pt x="219" y="44"/>
                    <a:pt x="221" y="43"/>
                    <a:pt x="224" y="42"/>
                  </a:cubicBezTo>
                  <a:cubicBezTo>
                    <a:pt x="225" y="41"/>
                    <a:pt x="234" y="40"/>
                    <a:pt x="235" y="40"/>
                  </a:cubicBezTo>
                  <a:cubicBezTo>
                    <a:pt x="235" y="40"/>
                    <a:pt x="235" y="40"/>
                    <a:pt x="235" y="40"/>
                  </a:cubicBezTo>
                  <a:cubicBezTo>
                    <a:pt x="232" y="42"/>
                    <a:pt x="229" y="44"/>
                    <a:pt x="225" y="46"/>
                  </a:cubicBezTo>
                  <a:cubicBezTo>
                    <a:pt x="225" y="46"/>
                    <a:pt x="224" y="46"/>
                    <a:pt x="223" y="47"/>
                  </a:cubicBezTo>
                  <a:cubicBezTo>
                    <a:pt x="219" y="48"/>
                    <a:pt x="216" y="50"/>
                    <a:pt x="212" y="52"/>
                  </a:cubicBezTo>
                  <a:cubicBezTo>
                    <a:pt x="209" y="52"/>
                    <a:pt x="207" y="53"/>
                    <a:pt x="208" y="54"/>
                  </a:cubicBezTo>
                  <a:cubicBezTo>
                    <a:pt x="207" y="54"/>
                    <a:pt x="206" y="55"/>
                    <a:pt x="205" y="55"/>
                  </a:cubicBezTo>
                  <a:cubicBezTo>
                    <a:pt x="204" y="56"/>
                    <a:pt x="205" y="57"/>
                    <a:pt x="205" y="57"/>
                  </a:cubicBezTo>
                  <a:cubicBezTo>
                    <a:pt x="206" y="57"/>
                    <a:pt x="206" y="57"/>
                    <a:pt x="206" y="57"/>
                  </a:cubicBezTo>
                  <a:cubicBezTo>
                    <a:pt x="215" y="53"/>
                    <a:pt x="224" y="48"/>
                    <a:pt x="234" y="44"/>
                  </a:cubicBezTo>
                  <a:cubicBezTo>
                    <a:pt x="237" y="43"/>
                    <a:pt x="240" y="43"/>
                    <a:pt x="243" y="42"/>
                  </a:cubicBezTo>
                  <a:cubicBezTo>
                    <a:pt x="240" y="43"/>
                    <a:pt x="235" y="47"/>
                    <a:pt x="231" y="48"/>
                  </a:cubicBezTo>
                  <a:cubicBezTo>
                    <a:pt x="226" y="50"/>
                    <a:pt x="221" y="52"/>
                    <a:pt x="217" y="55"/>
                  </a:cubicBezTo>
                  <a:cubicBezTo>
                    <a:pt x="204" y="62"/>
                    <a:pt x="194" y="72"/>
                    <a:pt x="182" y="79"/>
                  </a:cubicBezTo>
                  <a:cubicBezTo>
                    <a:pt x="169" y="87"/>
                    <a:pt x="155" y="94"/>
                    <a:pt x="141" y="101"/>
                  </a:cubicBezTo>
                  <a:cubicBezTo>
                    <a:pt x="128" y="107"/>
                    <a:pt x="117" y="116"/>
                    <a:pt x="104" y="121"/>
                  </a:cubicBezTo>
                  <a:cubicBezTo>
                    <a:pt x="102" y="121"/>
                    <a:pt x="101" y="122"/>
                    <a:pt x="100" y="122"/>
                  </a:cubicBezTo>
                  <a:cubicBezTo>
                    <a:pt x="99" y="122"/>
                    <a:pt x="111" y="115"/>
                    <a:pt x="112" y="114"/>
                  </a:cubicBezTo>
                  <a:cubicBezTo>
                    <a:pt x="119" y="110"/>
                    <a:pt x="125" y="105"/>
                    <a:pt x="132" y="101"/>
                  </a:cubicBezTo>
                  <a:cubicBezTo>
                    <a:pt x="159" y="83"/>
                    <a:pt x="187" y="68"/>
                    <a:pt x="213" y="49"/>
                  </a:cubicBezTo>
                  <a:cubicBezTo>
                    <a:pt x="214" y="48"/>
                    <a:pt x="214" y="47"/>
                    <a:pt x="213" y="47"/>
                  </a:cubicBezTo>
                  <a:cubicBezTo>
                    <a:pt x="213" y="47"/>
                    <a:pt x="213" y="47"/>
                    <a:pt x="213" y="47"/>
                  </a:cubicBezTo>
                  <a:cubicBezTo>
                    <a:pt x="171" y="67"/>
                    <a:pt x="134" y="95"/>
                    <a:pt x="94" y="117"/>
                  </a:cubicBezTo>
                  <a:cubicBezTo>
                    <a:pt x="92" y="118"/>
                    <a:pt x="83" y="124"/>
                    <a:pt x="83" y="124"/>
                  </a:cubicBezTo>
                  <a:cubicBezTo>
                    <a:pt x="82" y="124"/>
                    <a:pt x="83" y="123"/>
                    <a:pt x="86" y="121"/>
                  </a:cubicBezTo>
                  <a:cubicBezTo>
                    <a:pt x="91" y="117"/>
                    <a:pt x="96" y="114"/>
                    <a:pt x="101" y="110"/>
                  </a:cubicBezTo>
                  <a:cubicBezTo>
                    <a:pt x="111" y="103"/>
                    <a:pt x="121" y="96"/>
                    <a:pt x="132" y="89"/>
                  </a:cubicBezTo>
                  <a:cubicBezTo>
                    <a:pt x="153" y="77"/>
                    <a:pt x="172" y="63"/>
                    <a:pt x="193" y="51"/>
                  </a:cubicBezTo>
                  <a:cubicBezTo>
                    <a:pt x="194" y="51"/>
                    <a:pt x="196" y="51"/>
                    <a:pt x="198" y="51"/>
                  </a:cubicBezTo>
                  <a:cubicBezTo>
                    <a:pt x="199" y="51"/>
                    <a:pt x="200" y="50"/>
                    <a:pt x="201" y="49"/>
                  </a:cubicBezTo>
                  <a:cubicBezTo>
                    <a:pt x="201" y="49"/>
                    <a:pt x="201" y="48"/>
                    <a:pt x="201" y="47"/>
                  </a:cubicBezTo>
                  <a:cubicBezTo>
                    <a:pt x="202" y="47"/>
                    <a:pt x="202" y="47"/>
                    <a:pt x="202" y="47"/>
                  </a:cubicBezTo>
                  <a:cubicBezTo>
                    <a:pt x="202" y="47"/>
                    <a:pt x="204" y="46"/>
                    <a:pt x="205" y="45"/>
                  </a:cubicBezTo>
                  <a:cubicBezTo>
                    <a:pt x="204" y="46"/>
                    <a:pt x="203" y="47"/>
                    <a:pt x="202" y="48"/>
                  </a:cubicBezTo>
                  <a:cubicBezTo>
                    <a:pt x="201" y="49"/>
                    <a:pt x="202" y="49"/>
                    <a:pt x="203" y="49"/>
                  </a:cubicBezTo>
                  <a:moveTo>
                    <a:pt x="201" y="44"/>
                  </a:moveTo>
                  <a:cubicBezTo>
                    <a:pt x="201" y="43"/>
                    <a:pt x="201" y="42"/>
                    <a:pt x="201" y="40"/>
                  </a:cubicBezTo>
                  <a:cubicBezTo>
                    <a:pt x="203" y="40"/>
                    <a:pt x="204" y="40"/>
                    <a:pt x="205" y="39"/>
                  </a:cubicBezTo>
                  <a:cubicBezTo>
                    <a:pt x="204" y="41"/>
                    <a:pt x="202" y="42"/>
                    <a:pt x="201" y="44"/>
                  </a:cubicBezTo>
                  <a:moveTo>
                    <a:pt x="202" y="37"/>
                  </a:moveTo>
                  <a:cubicBezTo>
                    <a:pt x="202" y="36"/>
                    <a:pt x="202" y="34"/>
                    <a:pt x="202" y="33"/>
                  </a:cubicBezTo>
                  <a:cubicBezTo>
                    <a:pt x="205" y="32"/>
                    <a:pt x="207" y="31"/>
                    <a:pt x="210" y="29"/>
                  </a:cubicBezTo>
                  <a:cubicBezTo>
                    <a:pt x="207" y="31"/>
                    <a:pt x="204" y="34"/>
                    <a:pt x="202" y="37"/>
                  </a:cubicBezTo>
                  <a:moveTo>
                    <a:pt x="203" y="21"/>
                  </a:moveTo>
                  <a:cubicBezTo>
                    <a:pt x="204" y="21"/>
                    <a:pt x="206" y="21"/>
                    <a:pt x="208" y="20"/>
                  </a:cubicBezTo>
                  <a:cubicBezTo>
                    <a:pt x="205" y="22"/>
                    <a:pt x="204" y="25"/>
                    <a:pt x="202" y="27"/>
                  </a:cubicBezTo>
                  <a:cubicBezTo>
                    <a:pt x="202" y="25"/>
                    <a:pt x="202" y="23"/>
                    <a:pt x="202" y="21"/>
                  </a:cubicBezTo>
                  <a:cubicBezTo>
                    <a:pt x="203" y="21"/>
                    <a:pt x="203" y="21"/>
                    <a:pt x="203" y="21"/>
                  </a:cubicBezTo>
                  <a:moveTo>
                    <a:pt x="205" y="19"/>
                  </a:moveTo>
                  <a:cubicBezTo>
                    <a:pt x="203" y="19"/>
                    <a:pt x="204" y="17"/>
                    <a:pt x="205" y="13"/>
                  </a:cubicBezTo>
                  <a:cubicBezTo>
                    <a:pt x="218" y="22"/>
                    <a:pt x="231" y="31"/>
                    <a:pt x="244" y="41"/>
                  </a:cubicBezTo>
                  <a:cubicBezTo>
                    <a:pt x="241" y="41"/>
                    <a:pt x="238" y="41"/>
                    <a:pt x="235" y="42"/>
                  </a:cubicBezTo>
                  <a:cubicBezTo>
                    <a:pt x="236" y="41"/>
                    <a:pt x="238" y="40"/>
                    <a:pt x="239" y="39"/>
                  </a:cubicBezTo>
                  <a:cubicBezTo>
                    <a:pt x="240" y="38"/>
                    <a:pt x="239" y="37"/>
                    <a:pt x="238" y="37"/>
                  </a:cubicBezTo>
                  <a:cubicBezTo>
                    <a:pt x="238" y="37"/>
                    <a:pt x="238" y="37"/>
                    <a:pt x="238" y="37"/>
                  </a:cubicBezTo>
                  <a:cubicBezTo>
                    <a:pt x="230" y="37"/>
                    <a:pt x="223" y="40"/>
                    <a:pt x="216" y="43"/>
                  </a:cubicBezTo>
                  <a:cubicBezTo>
                    <a:pt x="215" y="43"/>
                    <a:pt x="208" y="47"/>
                    <a:pt x="207" y="47"/>
                  </a:cubicBezTo>
                  <a:cubicBezTo>
                    <a:pt x="206" y="47"/>
                    <a:pt x="206" y="46"/>
                    <a:pt x="208" y="45"/>
                  </a:cubicBezTo>
                  <a:cubicBezTo>
                    <a:pt x="213" y="42"/>
                    <a:pt x="218" y="39"/>
                    <a:pt x="223" y="37"/>
                  </a:cubicBezTo>
                  <a:cubicBezTo>
                    <a:pt x="224" y="37"/>
                    <a:pt x="224" y="35"/>
                    <a:pt x="223" y="35"/>
                  </a:cubicBezTo>
                  <a:cubicBezTo>
                    <a:pt x="223" y="35"/>
                    <a:pt x="223" y="35"/>
                    <a:pt x="223" y="35"/>
                  </a:cubicBezTo>
                  <a:cubicBezTo>
                    <a:pt x="217" y="36"/>
                    <a:pt x="212" y="38"/>
                    <a:pt x="207" y="41"/>
                  </a:cubicBezTo>
                  <a:cubicBezTo>
                    <a:pt x="205" y="43"/>
                    <a:pt x="204" y="43"/>
                    <a:pt x="204" y="43"/>
                  </a:cubicBezTo>
                  <a:cubicBezTo>
                    <a:pt x="203" y="43"/>
                    <a:pt x="209" y="38"/>
                    <a:pt x="209" y="38"/>
                  </a:cubicBezTo>
                  <a:cubicBezTo>
                    <a:pt x="212" y="36"/>
                    <a:pt x="216" y="34"/>
                    <a:pt x="219" y="32"/>
                  </a:cubicBezTo>
                  <a:cubicBezTo>
                    <a:pt x="220" y="31"/>
                    <a:pt x="220" y="30"/>
                    <a:pt x="219" y="30"/>
                  </a:cubicBezTo>
                  <a:cubicBezTo>
                    <a:pt x="218" y="30"/>
                    <a:pt x="218" y="30"/>
                    <a:pt x="218" y="30"/>
                  </a:cubicBezTo>
                  <a:cubicBezTo>
                    <a:pt x="215" y="32"/>
                    <a:pt x="205" y="35"/>
                    <a:pt x="203" y="38"/>
                  </a:cubicBezTo>
                  <a:cubicBezTo>
                    <a:pt x="206" y="34"/>
                    <a:pt x="210" y="31"/>
                    <a:pt x="213" y="27"/>
                  </a:cubicBezTo>
                  <a:cubicBezTo>
                    <a:pt x="213" y="26"/>
                    <a:pt x="213" y="25"/>
                    <a:pt x="212" y="25"/>
                  </a:cubicBezTo>
                  <a:cubicBezTo>
                    <a:pt x="212" y="25"/>
                    <a:pt x="212" y="25"/>
                    <a:pt x="212" y="25"/>
                  </a:cubicBezTo>
                  <a:cubicBezTo>
                    <a:pt x="209" y="27"/>
                    <a:pt x="208" y="28"/>
                    <a:pt x="207" y="28"/>
                  </a:cubicBezTo>
                  <a:cubicBezTo>
                    <a:pt x="205" y="28"/>
                    <a:pt x="209" y="22"/>
                    <a:pt x="210" y="19"/>
                  </a:cubicBezTo>
                  <a:cubicBezTo>
                    <a:pt x="210" y="18"/>
                    <a:pt x="210" y="18"/>
                    <a:pt x="209" y="18"/>
                  </a:cubicBezTo>
                  <a:cubicBezTo>
                    <a:pt x="209" y="18"/>
                    <a:pt x="209" y="18"/>
                    <a:pt x="209" y="18"/>
                  </a:cubicBezTo>
                  <a:cubicBezTo>
                    <a:pt x="207" y="19"/>
                    <a:pt x="206" y="19"/>
                    <a:pt x="205" y="19"/>
                  </a:cubicBezTo>
                  <a:moveTo>
                    <a:pt x="202" y="15"/>
                  </a:moveTo>
                  <a:cubicBezTo>
                    <a:pt x="202" y="14"/>
                    <a:pt x="202" y="12"/>
                    <a:pt x="202" y="11"/>
                  </a:cubicBezTo>
                  <a:cubicBezTo>
                    <a:pt x="203" y="12"/>
                    <a:pt x="203" y="12"/>
                    <a:pt x="203" y="12"/>
                  </a:cubicBezTo>
                  <a:cubicBezTo>
                    <a:pt x="203" y="12"/>
                    <a:pt x="203" y="12"/>
                    <a:pt x="203" y="12"/>
                  </a:cubicBezTo>
                  <a:cubicBezTo>
                    <a:pt x="203" y="13"/>
                    <a:pt x="202" y="14"/>
                    <a:pt x="202" y="15"/>
                  </a:cubicBezTo>
                  <a:moveTo>
                    <a:pt x="198" y="0"/>
                  </a:moveTo>
                  <a:cubicBezTo>
                    <a:pt x="198" y="0"/>
                    <a:pt x="197" y="0"/>
                    <a:pt x="197" y="1"/>
                  </a:cubicBezTo>
                  <a:cubicBezTo>
                    <a:pt x="195" y="1"/>
                    <a:pt x="193" y="3"/>
                    <a:pt x="193" y="6"/>
                  </a:cubicBezTo>
                  <a:cubicBezTo>
                    <a:pt x="196" y="17"/>
                    <a:pt x="194" y="31"/>
                    <a:pt x="194" y="43"/>
                  </a:cubicBezTo>
                  <a:cubicBezTo>
                    <a:pt x="148" y="45"/>
                    <a:pt x="102" y="51"/>
                    <a:pt x="56" y="51"/>
                  </a:cubicBezTo>
                  <a:cubicBezTo>
                    <a:pt x="39" y="51"/>
                    <a:pt x="22" y="50"/>
                    <a:pt x="5" y="48"/>
                  </a:cubicBezTo>
                  <a:cubicBezTo>
                    <a:pt x="5" y="48"/>
                    <a:pt x="4" y="48"/>
                    <a:pt x="4" y="48"/>
                  </a:cubicBezTo>
                  <a:cubicBezTo>
                    <a:pt x="2" y="48"/>
                    <a:pt x="0" y="50"/>
                    <a:pt x="0" y="52"/>
                  </a:cubicBezTo>
                  <a:cubicBezTo>
                    <a:pt x="0" y="54"/>
                    <a:pt x="1" y="55"/>
                    <a:pt x="2" y="56"/>
                  </a:cubicBezTo>
                  <a:cubicBezTo>
                    <a:pt x="21" y="75"/>
                    <a:pt x="25" y="108"/>
                    <a:pt x="19" y="133"/>
                  </a:cubicBezTo>
                  <a:cubicBezTo>
                    <a:pt x="19" y="134"/>
                    <a:pt x="19" y="136"/>
                    <a:pt x="20" y="136"/>
                  </a:cubicBezTo>
                  <a:cubicBezTo>
                    <a:pt x="20" y="137"/>
                    <a:pt x="21" y="138"/>
                    <a:pt x="23" y="138"/>
                  </a:cubicBezTo>
                  <a:cubicBezTo>
                    <a:pt x="23" y="138"/>
                    <a:pt x="23" y="138"/>
                    <a:pt x="23" y="138"/>
                  </a:cubicBezTo>
                  <a:cubicBezTo>
                    <a:pt x="84" y="135"/>
                    <a:pt x="144" y="126"/>
                    <a:pt x="204" y="123"/>
                  </a:cubicBezTo>
                  <a:cubicBezTo>
                    <a:pt x="205" y="134"/>
                    <a:pt x="205" y="145"/>
                    <a:pt x="206" y="156"/>
                  </a:cubicBezTo>
                  <a:cubicBezTo>
                    <a:pt x="206" y="159"/>
                    <a:pt x="208" y="160"/>
                    <a:pt x="210" y="160"/>
                  </a:cubicBezTo>
                  <a:cubicBezTo>
                    <a:pt x="210" y="160"/>
                    <a:pt x="211" y="160"/>
                    <a:pt x="211" y="160"/>
                  </a:cubicBezTo>
                  <a:cubicBezTo>
                    <a:pt x="211" y="160"/>
                    <a:pt x="212" y="160"/>
                    <a:pt x="212" y="160"/>
                  </a:cubicBezTo>
                  <a:cubicBezTo>
                    <a:pt x="213" y="160"/>
                    <a:pt x="214" y="160"/>
                    <a:pt x="215" y="159"/>
                  </a:cubicBezTo>
                  <a:cubicBezTo>
                    <a:pt x="241" y="131"/>
                    <a:pt x="272" y="106"/>
                    <a:pt x="298" y="78"/>
                  </a:cubicBezTo>
                  <a:cubicBezTo>
                    <a:pt x="299" y="77"/>
                    <a:pt x="300" y="76"/>
                    <a:pt x="299" y="74"/>
                  </a:cubicBezTo>
                  <a:cubicBezTo>
                    <a:pt x="299" y="74"/>
                    <a:pt x="299" y="73"/>
                    <a:pt x="298" y="73"/>
                  </a:cubicBezTo>
                  <a:cubicBezTo>
                    <a:pt x="283" y="58"/>
                    <a:pt x="264" y="46"/>
                    <a:pt x="247" y="33"/>
                  </a:cubicBezTo>
                  <a:cubicBezTo>
                    <a:pt x="231" y="22"/>
                    <a:pt x="216" y="11"/>
                    <a:pt x="200" y="1"/>
                  </a:cubicBezTo>
                  <a:cubicBezTo>
                    <a:pt x="200" y="1"/>
                    <a:pt x="199" y="0"/>
                    <a:pt x="19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1410"/>
            <p:cNvSpPr>
              <a:spLocks noEditPoints="1"/>
            </p:cNvSpPr>
            <p:nvPr/>
          </p:nvSpPr>
          <p:spPr bwMode="auto">
            <a:xfrm>
              <a:off x="167" y="3542"/>
              <a:ext cx="494" cy="262"/>
            </a:xfrm>
            <a:custGeom>
              <a:avLst/>
              <a:gdLst>
                <a:gd name="T0" fmla="*/ 261 w 369"/>
                <a:gd name="T1" fmla="*/ 146 h 196"/>
                <a:gd name="T2" fmla="*/ 223 w 369"/>
                <a:gd name="T3" fmla="*/ 143 h 196"/>
                <a:gd name="T4" fmla="*/ 35 w 369"/>
                <a:gd name="T5" fmla="*/ 143 h 196"/>
                <a:gd name="T6" fmla="*/ 321 w 369"/>
                <a:gd name="T7" fmla="*/ 127 h 196"/>
                <a:gd name="T8" fmla="*/ 231 w 369"/>
                <a:gd name="T9" fmla="*/ 142 h 196"/>
                <a:gd name="T10" fmla="*/ 261 w 369"/>
                <a:gd name="T11" fmla="*/ 162 h 196"/>
                <a:gd name="T12" fmla="*/ 112 w 369"/>
                <a:gd name="T13" fmla="*/ 117 h 196"/>
                <a:gd name="T14" fmla="*/ 227 w 369"/>
                <a:gd name="T15" fmla="*/ 122 h 196"/>
                <a:gd name="T16" fmla="*/ 280 w 369"/>
                <a:gd name="T17" fmla="*/ 122 h 196"/>
                <a:gd name="T18" fmla="*/ 250 w 369"/>
                <a:gd name="T19" fmla="*/ 141 h 196"/>
                <a:gd name="T20" fmla="*/ 34 w 369"/>
                <a:gd name="T21" fmla="*/ 157 h 196"/>
                <a:gd name="T22" fmla="*/ 195 w 369"/>
                <a:gd name="T23" fmla="*/ 145 h 196"/>
                <a:gd name="T24" fmla="*/ 349 w 369"/>
                <a:gd name="T25" fmla="*/ 101 h 196"/>
                <a:gd name="T26" fmla="*/ 291 w 369"/>
                <a:gd name="T27" fmla="*/ 143 h 196"/>
                <a:gd name="T28" fmla="*/ 309 w 369"/>
                <a:gd name="T29" fmla="*/ 119 h 196"/>
                <a:gd name="T30" fmla="*/ 345 w 369"/>
                <a:gd name="T31" fmla="*/ 92 h 196"/>
                <a:gd name="T32" fmla="*/ 260 w 369"/>
                <a:gd name="T33" fmla="*/ 143 h 196"/>
                <a:gd name="T34" fmla="*/ 253 w 369"/>
                <a:gd name="T35" fmla="*/ 137 h 196"/>
                <a:gd name="T36" fmla="*/ 285 w 369"/>
                <a:gd name="T37" fmla="*/ 99 h 196"/>
                <a:gd name="T38" fmla="*/ 121 w 369"/>
                <a:gd name="T39" fmla="*/ 74 h 196"/>
                <a:gd name="T40" fmla="*/ 269 w 369"/>
                <a:gd name="T41" fmla="*/ 110 h 196"/>
                <a:gd name="T42" fmla="*/ 32 w 369"/>
                <a:gd name="T43" fmla="*/ 103 h 196"/>
                <a:gd name="T44" fmla="*/ 21 w 369"/>
                <a:gd name="T45" fmla="*/ 76 h 196"/>
                <a:gd name="T46" fmla="*/ 51 w 369"/>
                <a:gd name="T47" fmla="*/ 92 h 196"/>
                <a:gd name="T48" fmla="*/ 32 w 369"/>
                <a:gd name="T49" fmla="*/ 106 h 196"/>
                <a:gd name="T50" fmla="*/ 47 w 369"/>
                <a:gd name="T51" fmla="*/ 104 h 196"/>
                <a:gd name="T52" fmla="*/ 31 w 369"/>
                <a:gd name="T53" fmla="*/ 76 h 196"/>
                <a:gd name="T54" fmla="*/ 49 w 369"/>
                <a:gd name="T55" fmla="*/ 72 h 196"/>
                <a:gd name="T56" fmla="*/ 106 w 369"/>
                <a:gd name="T57" fmla="*/ 71 h 196"/>
                <a:gd name="T58" fmla="*/ 72 w 369"/>
                <a:gd name="T59" fmla="*/ 100 h 196"/>
                <a:gd name="T60" fmla="*/ 28 w 369"/>
                <a:gd name="T61" fmla="*/ 70 h 196"/>
                <a:gd name="T62" fmla="*/ 134 w 369"/>
                <a:gd name="T63" fmla="*/ 69 h 196"/>
                <a:gd name="T64" fmla="*/ 147 w 369"/>
                <a:gd name="T65" fmla="*/ 68 h 196"/>
                <a:gd name="T66" fmla="*/ 168 w 369"/>
                <a:gd name="T67" fmla="*/ 67 h 196"/>
                <a:gd name="T68" fmla="*/ 98 w 369"/>
                <a:gd name="T69" fmla="*/ 116 h 196"/>
                <a:gd name="T70" fmla="*/ 63 w 369"/>
                <a:gd name="T71" fmla="*/ 157 h 196"/>
                <a:gd name="T72" fmla="*/ 95 w 369"/>
                <a:gd name="T73" fmla="*/ 153 h 196"/>
                <a:gd name="T74" fmla="*/ 292 w 369"/>
                <a:gd name="T75" fmla="*/ 80 h 196"/>
                <a:gd name="T76" fmla="*/ 256 w 369"/>
                <a:gd name="T77" fmla="*/ 116 h 196"/>
                <a:gd name="T78" fmla="*/ 320 w 369"/>
                <a:gd name="T79" fmla="*/ 70 h 196"/>
                <a:gd name="T80" fmla="*/ 155 w 369"/>
                <a:gd name="T81" fmla="*/ 94 h 196"/>
                <a:gd name="T82" fmla="*/ 65 w 369"/>
                <a:gd name="T83" fmla="*/ 154 h 196"/>
                <a:gd name="T84" fmla="*/ 117 w 369"/>
                <a:gd name="T85" fmla="*/ 153 h 196"/>
                <a:gd name="T86" fmla="*/ 210 w 369"/>
                <a:gd name="T87" fmla="*/ 107 h 196"/>
                <a:gd name="T88" fmla="*/ 175 w 369"/>
                <a:gd name="T89" fmla="*/ 137 h 196"/>
                <a:gd name="T90" fmla="*/ 309 w 369"/>
                <a:gd name="T91" fmla="*/ 57 h 196"/>
                <a:gd name="T92" fmla="*/ 222 w 369"/>
                <a:gd name="T93" fmla="*/ 106 h 196"/>
                <a:gd name="T94" fmla="*/ 275 w 369"/>
                <a:gd name="T95" fmla="*/ 51 h 196"/>
                <a:gd name="T96" fmla="*/ 252 w 369"/>
                <a:gd name="T97" fmla="*/ 67 h 196"/>
                <a:gd name="T98" fmla="*/ 224 w 369"/>
                <a:gd name="T99" fmla="*/ 97 h 196"/>
                <a:gd name="T100" fmla="*/ 262 w 369"/>
                <a:gd name="T101" fmla="*/ 57 h 196"/>
                <a:gd name="T102" fmla="*/ 237 w 369"/>
                <a:gd name="T103" fmla="*/ 62 h 196"/>
                <a:gd name="T104" fmla="*/ 249 w 369"/>
                <a:gd name="T105" fmla="*/ 60 h 196"/>
                <a:gd name="T106" fmla="*/ 258 w 369"/>
                <a:gd name="T107" fmla="*/ 35 h 196"/>
                <a:gd name="T108" fmla="*/ 252 w 369"/>
                <a:gd name="T109" fmla="*/ 23 h 196"/>
                <a:gd name="T110" fmla="*/ 254 w 369"/>
                <a:gd name="T111" fmla="*/ 57 h 196"/>
                <a:gd name="T112" fmla="*/ 258 w 369"/>
                <a:gd name="T113" fmla="*/ 46 h 196"/>
                <a:gd name="T114" fmla="*/ 260 w 369"/>
                <a:gd name="T115" fmla="*/ 30 h 196"/>
                <a:gd name="T116" fmla="*/ 249 w 369"/>
                <a:gd name="T117" fmla="*/ 13 h 196"/>
                <a:gd name="T118" fmla="*/ 238 w 369"/>
                <a:gd name="T119" fmla="*/ 53 h 196"/>
                <a:gd name="T120" fmla="*/ 24 w 369"/>
                <a:gd name="T121" fmla="*/ 167 h 196"/>
                <a:gd name="T122" fmla="*/ 261 w 369"/>
                <a:gd name="T123" fmla="*/ 196 h 196"/>
                <a:gd name="T124" fmla="*/ 244 w 369"/>
                <a:gd name="T125"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196">
                  <a:moveTo>
                    <a:pt x="262" y="177"/>
                  </a:moveTo>
                  <a:cubicBezTo>
                    <a:pt x="262" y="174"/>
                    <a:pt x="262" y="170"/>
                    <a:pt x="262" y="167"/>
                  </a:cubicBezTo>
                  <a:cubicBezTo>
                    <a:pt x="277" y="157"/>
                    <a:pt x="293" y="147"/>
                    <a:pt x="308" y="137"/>
                  </a:cubicBezTo>
                  <a:cubicBezTo>
                    <a:pt x="304" y="140"/>
                    <a:pt x="300" y="143"/>
                    <a:pt x="296" y="147"/>
                  </a:cubicBezTo>
                  <a:cubicBezTo>
                    <a:pt x="284" y="156"/>
                    <a:pt x="272" y="165"/>
                    <a:pt x="262" y="177"/>
                  </a:cubicBezTo>
                  <a:moveTo>
                    <a:pt x="261" y="149"/>
                  </a:moveTo>
                  <a:cubicBezTo>
                    <a:pt x="261" y="148"/>
                    <a:pt x="261" y="147"/>
                    <a:pt x="261" y="146"/>
                  </a:cubicBezTo>
                  <a:cubicBezTo>
                    <a:pt x="261" y="145"/>
                    <a:pt x="261" y="145"/>
                    <a:pt x="261" y="145"/>
                  </a:cubicBezTo>
                  <a:cubicBezTo>
                    <a:pt x="268" y="141"/>
                    <a:pt x="275" y="137"/>
                    <a:pt x="282" y="132"/>
                  </a:cubicBezTo>
                  <a:cubicBezTo>
                    <a:pt x="275" y="137"/>
                    <a:pt x="268" y="143"/>
                    <a:pt x="261" y="149"/>
                  </a:cubicBezTo>
                  <a:moveTo>
                    <a:pt x="212" y="144"/>
                  </a:moveTo>
                  <a:cubicBezTo>
                    <a:pt x="221" y="139"/>
                    <a:pt x="229" y="135"/>
                    <a:pt x="238" y="130"/>
                  </a:cubicBezTo>
                  <a:cubicBezTo>
                    <a:pt x="233" y="134"/>
                    <a:pt x="228" y="138"/>
                    <a:pt x="223" y="142"/>
                  </a:cubicBezTo>
                  <a:cubicBezTo>
                    <a:pt x="223" y="143"/>
                    <a:pt x="223" y="143"/>
                    <a:pt x="223" y="143"/>
                  </a:cubicBezTo>
                  <a:cubicBezTo>
                    <a:pt x="219" y="143"/>
                    <a:pt x="216" y="143"/>
                    <a:pt x="212" y="144"/>
                  </a:cubicBezTo>
                  <a:moveTo>
                    <a:pt x="145" y="150"/>
                  </a:moveTo>
                  <a:cubicBezTo>
                    <a:pt x="159" y="141"/>
                    <a:pt x="172" y="133"/>
                    <a:pt x="187" y="126"/>
                  </a:cubicBezTo>
                  <a:cubicBezTo>
                    <a:pt x="177" y="132"/>
                    <a:pt x="168" y="139"/>
                    <a:pt x="160" y="148"/>
                  </a:cubicBezTo>
                  <a:cubicBezTo>
                    <a:pt x="159" y="148"/>
                    <a:pt x="159" y="148"/>
                    <a:pt x="159" y="148"/>
                  </a:cubicBezTo>
                  <a:cubicBezTo>
                    <a:pt x="155" y="149"/>
                    <a:pt x="150" y="149"/>
                    <a:pt x="145" y="150"/>
                  </a:cubicBezTo>
                  <a:moveTo>
                    <a:pt x="35" y="143"/>
                  </a:moveTo>
                  <a:cubicBezTo>
                    <a:pt x="36" y="141"/>
                    <a:pt x="36" y="138"/>
                    <a:pt x="36" y="136"/>
                  </a:cubicBezTo>
                  <a:cubicBezTo>
                    <a:pt x="43" y="133"/>
                    <a:pt x="50" y="129"/>
                    <a:pt x="57" y="126"/>
                  </a:cubicBezTo>
                  <a:cubicBezTo>
                    <a:pt x="49" y="131"/>
                    <a:pt x="42" y="137"/>
                    <a:pt x="35" y="143"/>
                  </a:cubicBezTo>
                  <a:moveTo>
                    <a:pt x="262" y="184"/>
                  </a:moveTo>
                  <a:cubicBezTo>
                    <a:pt x="262" y="183"/>
                    <a:pt x="262" y="182"/>
                    <a:pt x="262" y="181"/>
                  </a:cubicBezTo>
                  <a:cubicBezTo>
                    <a:pt x="271" y="169"/>
                    <a:pt x="282" y="160"/>
                    <a:pt x="293" y="152"/>
                  </a:cubicBezTo>
                  <a:cubicBezTo>
                    <a:pt x="303" y="144"/>
                    <a:pt x="312" y="135"/>
                    <a:pt x="321" y="127"/>
                  </a:cubicBezTo>
                  <a:cubicBezTo>
                    <a:pt x="323" y="125"/>
                    <a:pt x="325" y="123"/>
                    <a:pt x="327" y="121"/>
                  </a:cubicBezTo>
                  <a:cubicBezTo>
                    <a:pt x="306" y="142"/>
                    <a:pt x="283" y="162"/>
                    <a:pt x="262" y="184"/>
                  </a:cubicBezTo>
                  <a:moveTo>
                    <a:pt x="231" y="142"/>
                  </a:moveTo>
                  <a:cubicBezTo>
                    <a:pt x="246" y="137"/>
                    <a:pt x="258" y="125"/>
                    <a:pt x="271" y="117"/>
                  </a:cubicBezTo>
                  <a:cubicBezTo>
                    <a:pt x="272" y="117"/>
                    <a:pt x="272" y="117"/>
                    <a:pt x="272" y="117"/>
                  </a:cubicBezTo>
                  <a:cubicBezTo>
                    <a:pt x="262" y="125"/>
                    <a:pt x="252" y="133"/>
                    <a:pt x="242" y="142"/>
                  </a:cubicBezTo>
                  <a:cubicBezTo>
                    <a:pt x="238" y="142"/>
                    <a:pt x="234" y="142"/>
                    <a:pt x="231" y="142"/>
                  </a:cubicBezTo>
                  <a:moveTo>
                    <a:pt x="261" y="162"/>
                  </a:moveTo>
                  <a:cubicBezTo>
                    <a:pt x="261" y="159"/>
                    <a:pt x="261" y="156"/>
                    <a:pt x="261" y="153"/>
                  </a:cubicBezTo>
                  <a:cubicBezTo>
                    <a:pt x="276" y="149"/>
                    <a:pt x="288" y="139"/>
                    <a:pt x="300" y="129"/>
                  </a:cubicBezTo>
                  <a:cubicBezTo>
                    <a:pt x="307" y="123"/>
                    <a:pt x="315" y="117"/>
                    <a:pt x="324" y="112"/>
                  </a:cubicBezTo>
                  <a:cubicBezTo>
                    <a:pt x="325" y="111"/>
                    <a:pt x="326" y="111"/>
                    <a:pt x="327" y="110"/>
                  </a:cubicBezTo>
                  <a:cubicBezTo>
                    <a:pt x="318" y="117"/>
                    <a:pt x="309" y="124"/>
                    <a:pt x="301" y="133"/>
                  </a:cubicBezTo>
                  <a:cubicBezTo>
                    <a:pt x="289" y="144"/>
                    <a:pt x="274" y="151"/>
                    <a:pt x="261" y="162"/>
                  </a:cubicBezTo>
                  <a:moveTo>
                    <a:pt x="293" y="123"/>
                  </a:moveTo>
                  <a:cubicBezTo>
                    <a:pt x="300" y="118"/>
                    <a:pt x="306" y="114"/>
                    <a:pt x="313" y="109"/>
                  </a:cubicBezTo>
                  <a:cubicBezTo>
                    <a:pt x="309" y="112"/>
                    <a:pt x="306" y="115"/>
                    <a:pt x="302" y="117"/>
                  </a:cubicBezTo>
                  <a:cubicBezTo>
                    <a:pt x="299" y="119"/>
                    <a:pt x="296" y="121"/>
                    <a:pt x="293" y="123"/>
                  </a:cubicBezTo>
                  <a:moveTo>
                    <a:pt x="35" y="159"/>
                  </a:moveTo>
                  <a:cubicBezTo>
                    <a:pt x="47" y="157"/>
                    <a:pt x="57" y="150"/>
                    <a:pt x="67" y="143"/>
                  </a:cubicBezTo>
                  <a:cubicBezTo>
                    <a:pt x="82" y="134"/>
                    <a:pt x="97" y="125"/>
                    <a:pt x="112" y="117"/>
                  </a:cubicBezTo>
                  <a:cubicBezTo>
                    <a:pt x="122" y="111"/>
                    <a:pt x="132" y="106"/>
                    <a:pt x="142" y="101"/>
                  </a:cubicBezTo>
                  <a:cubicBezTo>
                    <a:pt x="141" y="102"/>
                    <a:pt x="139" y="103"/>
                    <a:pt x="137" y="104"/>
                  </a:cubicBezTo>
                  <a:cubicBezTo>
                    <a:pt x="112" y="122"/>
                    <a:pt x="86" y="140"/>
                    <a:pt x="60" y="156"/>
                  </a:cubicBezTo>
                  <a:cubicBezTo>
                    <a:pt x="59" y="157"/>
                    <a:pt x="59" y="157"/>
                    <a:pt x="60" y="158"/>
                  </a:cubicBezTo>
                  <a:cubicBezTo>
                    <a:pt x="51" y="158"/>
                    <a:pt x="43" y="159"/>
                    <a:pt x="35" y="159"/>
                  </a:cubicBezTo>
                  <a:moveTo>
                    <a:pt x="216" y="130"/>
                  </a:moveTo>
                  <a:cubicBezTo>
                    <a:pt x="220" y="127"/>
                    <a:pt x="224" y="124"/>
                    <a:pt x="227" y="122"/>
                  </a:cubicBezTo>
                  <a:cubicBezTo>
                    <a:pt x="238" y="114"/>
                    <a:pt x="249" y="108"/>
                    <a:pt x="260" y="102"/>
                  </a:cubicBezTo>
                  <a:cubicBezTo>
                    <a:pt x="261" y="102"/>
                    <a:pt x="262" y="101"/>
                    <a:pt x="263" y="101"/>
                  </a:cubicBezTo>
                  <a:cubicBezTo>
                    <a:pt x="259" y="103"/>
                    <a:pt x="255" y="105"/>
                    <a:pt x="252" y="107"/>
                  </a:cubicBezTo>
                  <a:cubicBezTo>
                    <a:pt x="240" y="114"/>
                    <a:pt x="230" y="121"/>
                    <a:pt x="219" y="128"/>
                  </a:cubicBezTo>
                  <a:cubicBezTo>
                    <a:pt x="218" y="129"/>
                    <a:pt x="217" y="129"/>
                    <a:pt x="216" y="130"/>
                  </a:cubicBezTo>
                  <a:moveTo>
                    <a:pt x="250" y="141"/>
                  </a:moveTo>
                  <a:cubicBezTo>
                    <a:pt x="260" y="136"/>
                    <a:pt x="270" y="129"/>
                    <a:pt x="280" y="122"/>
                  </a:cubicBezTo>
                  <a:cubicBezTo>
                    <a:pt x="294" y="112"/>
                    <a:pt x="310" y="103"/>
                    <a:pt x="327" y="95"/>
                  </a:cubicBezTo>
                  <a:cubicBezTo>
                    <a:pt x="324" y="96"/>
                    <a:pt x="322" y="98"/>
                    <a:pt x="319" y="99"/>
                  </a:cubicBezTo>
                  <a:cubicBezTo>
                    <a:pt x="312" y="103"/>
                    <a:pt x="304" y="107"/>
                    <a:pt x="297" y="112"/>
                  </a:cubicBezTo>
                  <a:cubicBezTo>
                    <a:pt x="283" y="121"/>
                    <a:pt x="271" y="131"/>
                    <a:pt x="258" y="141"/>
                  </a:cubicBezTo>
                  <a:cubicBezTo>
                    <a:pt x="258" y="141"/>
                    <a:pt x="257" y="141"/>
                    <a:pt x="256" y="141"/>
                  </a:cubicBezTo>
                  <a:cubicBezTo>
                    <a:pt x="256" y="141"/>
                    <a:pt x="256" y="141"/>
                    <a:pt x="256" y="141"/>
                  </a:cubicBezTo>
                  <a:cubicBezTo>
                    <a:pt x="254" y="141"/>
                    <a:pt x="252" y="141"/>
                    <a:pt x="250" y="141"/>
                  </a:cubicBezTo>
                  <a:moveTo>
                    <a:pt x="34" y="157"/>
                  </a:moveTo>
                  <a:cubicBezTo>
                    <a:pt x="34" y="154"/>
                    <a:pt x="35" y="151"/>
                    <a:pt x="35" y="148"/>
                  </a:cubicBezTo>
                  <a:cubicBezTo>
                    <a:pt x="43" y="145"/>
                    <a:pt x="50" y="140"/>
                    <a:pt x="57" y="135"/>
                  </a:cubicBezTo>
                  <a:cubicBezTo>
                    <a:pt x="69" y="126"/>
                    <a:pt x="81" y="120"/>
                    <a:pt x="94" y="114"/>
                  </a:cubicBezTo>
                  <a:cubicBezTo>
                    <a:pt x="110" y="105"/>
                    <a:pt x="126" y="95"/>
                    <a:pt x="141" y="85"/>
                  </a:cubicBezTo>
                  <a:cubicBezTo>
                    <a:pt x="130" y="93"/>
                    <a:pt x="118" y="101"/>
                    <a:pt x="106" y="108"/>
                  </a:cubicBezTo>
                  <a:cubicBezTo>
                    <a:pt x="81" y="124"/>
                    <a:pt x="60" y="143"/>
                    <a:pt x="34" y="157"/>
                  </a:cubicBezTo>
                  <a:moveTo>
                    <a:pt x="195" y="145"/>
                  </a:moveTo>
                  <a:cubicBezTo>
                    <a:pt x="212" y="137"/>
                    <a:pt x="227" y="126"/>
                    <a:pt x="243" y="115"/>
                  </a:cubicBezTo>
                  <a:cubicBezTo>
                    <a:pt x="261" y="104"/>
                    <a:pt x="279" y="95"/>
                    <a:pt x="297" y="85"/>
                  </a:cubicBezTo>
                  <a:cubicBezTo>
                    <a:pt x="287" y="91"/>
                    <a:pt x="278" y="97"/>
                    <a:pt x="268" y="104"/>
                  </a:cubicBezTo>
                  <a:cubicBezTo>
                    <a:pt x="247" y="117"/>
                    <a:pt x="226" y="130"/>
                    <a:pt x="206" y="144"/>
                  </a:cubicBezTo>
                  <a:cubicBezTo>
                    <a:pt x="206" y="144"/>
                    <a:pt x="206" y="144"/>
                    <a:pt x="206" y="144"/>
                  </a:cubicBezTo>
                  <a:cubicBezTo>
                    <a:pt x="202" y="145"/>
                    <a:pt x="198" y="145"/>
                    <a:pt x="195" y="145"/>
                  </a:cubicBezTo>
                  <a:moveTo>
                    <a:pt x="245" y="141"/>
                  </a:moveTo>
                  <a:cubicBezTo>
                    <a:pt x="244" y="141"/>
                    <a:pt x="252" y="136"/>
                    <a:pt x="254" y="134"/>
                  </a:cubicBezTo>
                  <a:cubicBezTo>
                    <a:pt x="265" y="125"/>
                    <a:pt x="275" y="117"/>
                    <a:pt x="286" y="109"/>
                  </a:cubicBezTo>
                  <a:cubicBezTo>
                    <a:pt x="304" y="99"/>
                    <a:pt x="323" y="90"/>
                    <a:pt x="340" y="79"/>
                  </a:cubicBezTo>
                  <a:cubicBezTo>
                    <a:pt x="340" y="78"/>
                    <a:pt x="340" y="78"/>
                    <a:pt x="340" y="78"/>
                  </a:cubicBezTo>
                  <a:cubicBezTo>
                    <a:pt x="346" y="83"/>
                    <a:pt x="352" y="87"/>
                    <a:pt x="357" y="92"/>
                  </a:cubicBezTo>
                  <a:cubicBezTo>
                    <a:pt x="354" y="95"/>
                    <a:pt x="352" y="98"/>
                    <a:pt x="349" y="101"/>
                  </a:cubicBezTo>
                  <a:cubicBezTo>
                    <a:pt x="349" y="100"/>
                    <a:pt x="348" y="100"/>
                    <a:pt x="348" y="100"/>
                  </a:cubicBezTo>
                  <a:cubicBezTo>
                    <a:pt x="348" y="100"/>
                    <a:pt x="348" y="100"/>
                    <a:pt x="347" y="100"/>
                  </a:cubicBezTo>
                  <a:cubicBezTo>
                    <a:pt x="339" y="107"/>
                    <a:pt x="331" y="115"/>
                    <a:pt x="323" y="122"/>
                  </a:cubicBezTo>
                  <a:cubicBezTo>
                    <a:pt x="314" y="129"/>
                    <a:pt x="304" y="136"/>
                    <a:pt x="295" y="143"/>
                  </a:cubicBezTo>
                  <a:cubicBezTo>
                    <a:pt x="285" y="149"/>
                    <a:pt x="275" y="156"/>
                    <a:pt x="265" y="162"/>
                  </a:cubicBezTo>
                  <a:cubicBezTo>
                    <a:pt x="268" y="159"/>
                    <a:pt x="272" y="157"/>
                    <a:pt x="275" y="154"/>
                  </a:cubicBezTo>
                  <a:cubicBezTo>
                    <a:pt x="280" y="150"/>
                    <a:pt x="286" y="147"/>
                    <a:pt x="291" y="143"/>
                  </a:cubicBezTo>
                  <a:cubicBezTo>
                    <a:pt x="300" y="137"/>
                    <a:pt x="306" y="130"/>
                    <a:pt x="314" y="123"/>
                  </a:cubicBezTo>
                  <a:cubicBezTo>
                    <a:pt x="324" y="114"/>
                    <a:pt x="334" y="107"/>
                    <a:pt x="345" y="100"/>
                  </a:cubicBezTo>
                  <a:cubicBezTo>
                    <a:pt x="347" y="99"/>
                    <a:pt x="348" y="99"/>
                    <a:pt x="348" y="97"/>
                  </a:cubicBezTo>
                  <a:cubicBezTo>
                    <a:pt x="350" y="96"/>
                    <a:pt x="352" y="95"/>
                    <a:pt x="353" y="94"/>
                  </a:cubicBezTo>
                  <a:cubicBezTo>
                    <a:pt x="354" y="93"/>
                    <a:pt x="353" y="92"/>
                    <a:pt x="352" y="92"/>
                  </a:cubicBezTo>
                  <a:cubicBezTo>
                    <a:pt x="352" y="92"/>
                    <a:pt x="352" y="92"/>
                    <a:pt x="352" y="92"/>
                  </a:cubicBezTo>
                  <a:cubicBezTo>
                    <a:pt x="338" y="101"/>
                    <a:pt x="323" y="109"/>
                    <a:pt x="309" y="119"/>
                  </a:cubicBezTo>
                  <a:cubicBezTo>
                    <a:pt x="295" y="129"/>
                    <a:pt x="284" y="141"/>
                    <a:pt x="268" y="149"/>
                  </a:cubicBezTo>
                  <a:cubicBezTo>
                    <a:pt x="265" y="150"/>
                    <a:pt x="264" y="151"/>
                    <a:pt x="263" y="151"/>
                  </a:cubicBezTo>
                  <a:cubicBezTo>
                    <a:pt x="263" y="151"/>
                    <a:pt x="263" y="150"/>
                    <a:pt x="264" y="150"/>
                  </a:cubicBezTo>
                  <a:cubicBezTo>
                    <a:pt x="269" y="145"/>
                    <a:pt x="275" y="140"/>
                    <a:pt x="281" y="136"/>
                  </a:cubicBezTo>
                  <a:cubicBezTo>
                    <a:pt x="288" y="130"/>
                    <a:pt x="295" y="124"/>
                    <a:pt x="303" y="119"/>
                  </a:cubicBezTo>
                  <a:cubicBezTo>
                    <a:pt x="315" y="110"/>
                    <a:pt x="328" y="102"/>
                    <a:pt x="341" y="95"/>
                  </a:cubicBezTo>
                  <a:cubicBezTo>
                    <a:pt x="344" y="94"/>
                    <a:pt x="345" y="93"/>
                    <a:pt x="345" y="92"/>
                  </a:cubicBezTo>
                  <a:cubicBezTo>
                    <a:pt x="347" y="91"/>
                    <a:pt x="348" y="90"/>
                    <a:pt x="350" y="89"/>
                  </a:cubicBezTo>
                  <a:cubicBezTo>
                    <a:pt x="351" y="89"/>
                    <a:pt x="350" y="87"/>
                    <a:pt x="349" y="87"/>
                  </a:cubicBezTo>
                  <a:cubicBezTo>
                    <a:pt x="349" y="87"/>
                    <a:pt x="349" y="87"/>
                    <a:pt x="348" y="87"/>
                  </a:cubicBezTo>
                  <a:cubicBezTo>
                    <a:pt x="335" y="95"/>
                    <a:pt x="320" y="101"/>
                    <a:pt x="307" y="110"/>
                  </a:cubicBezTo>
                  <a:cubicBezTo>
                    <a:pt x="293" y="120"/>
                    <a:pt x="280" y="131"/>
                    <a:pt x="266" y="139"/>
                  </a:cubicBezTo>
                  <a:cubicBezTo>
                    <a:pt x="264" y="140"/>
                    <a:pt x="262" y="142"/>
                    <a:pt x="260" y="143"/>
                  </a:cubicBezTo>
                  <a:cubicBezTo>
                    <a:pt x="260" y="143"/>
                    <a:pt x="260" y="143"/>
                    <a:pt x="260" y="143"/>
                  </a:cubicBezTo>
                  <a:cubicBezTo>
                    <a:pt x="265" y="139"/>
                    <a:pt x="271" y="134"/>
                    <a:pt x="276" y="130"/>
                  </a:cubicBezTo>
                  <a:cubicBezTo>
                    <a:pt x="283" y="124"/>
                    <a:pt x="291" y="119"/>
                    <a:pt x="298" y="114"/>
                  </a:cubicBezTo>
                  <a:cubicBezTo>
                    <a:pt x="312" y="104"/>
                    <a:pt x="328" y="98"/>
                    <a:pt x="342" y="88"/>
                  </a:cubicBezTo>
                  <a:cubicBezTo>
                    <a:pt x="343" y="88"/>
                    <a:pt x="342" y="86"/>
                    <a:pt x="341" y="86"/>
                  </a:cubicBezTo>
                  <a:cubicBezTo>
                    <a:pt x="341" y="86"/>
                    <a:pt x="341" y="86"/>
                    <a:pt x="341" y="86"/>
                  </a:cubicBezTo>
                  <a:cubicBezTo>
                    <a:pt x="316" y="97"/>
                    <a:pt x="292" y="110"/>
                    <a:pt x="270" y="126"/>
                  </a:cubicBezTo>
                  <a:cubicBezTo>
                    <a:pt x="264" y="130"/>
                    <a:pt x="259" y="134"/>
                    <a:pt x="253" y="137"/>
                  </a:cubicBezTo>
                  <a:cubicBezTo>
                    <a:pt x="248" y="140"/>
                    <a:pt x="246" y="141"/>
                    <a:pt x="245" y="141"/>
                  </a:cubicBezTo>
                  <a:moveTo>
                    <a:pt x="285" y="99"/>
                  </a:moveTo>
                  <a:cubicBezTo>
                    <a:pt x="297" y="92"/>
                    <a:pt x="310" y="84"/>
                    <a:pt x="323" y="78"/>
                  </a:cubicBezTo>
                  <a:cubicBezTo>
                    <a:pt x="323" y="78"/>
                    <a:pt x="324" y="78"/>
                    <a:pt x="324" y="77"/>
                  </a:cubicBezTo>
                  <a:cubicBezTo>
                    <a:pt x="324" y="78"/>
                    <a:pt x="323" y="78"/>
                    <a:pt x="322" y="79"/>
                  </a:cubicBezTo>
                  <a:cubicBezTo>
                    <a:pt x="316" y="83"/>
                    <a:pt x="309" y="86"/>
                    <a:pt x="302" y="90"/>
                  </a:cubicBezTo>
                  <a:cubicBezTo>
                    <a:pt x="296" y="93"/>
                    <a:pt x="291" y="96"/>
                    <a:pt x="285" y="99"/>
                  </a:cubicBezTo>
                  <a:moveTo>
                    <a:pt x="29" y="94"/>
                  </a:moveTo>
                  <a:cubicBezTo>
                    <a:pt x="27" y="90"/>
                    <a:pt x="26" y="87"/>
                    <a:pt x="24" y="84"/>
                  </a:cubicBezTo>
                  <a:cubicBezTo>
                    <a:pt x="31" y="81"/>
                    <a:pt x="38" y="78"/>
                    <a:pt x="45" y="76"/>
                  </a:cubicBezTo>
                  <a:cubicBezTo>
                    <a:pt x="41" y="77"/>
                    <a:pt x="33" y="88"/>
                    <a:pt x="29" y="94"/>
                  </a:cubicBezTo>
                  <a:moveTo>
                    <a:pt x="36" y="131"/>
                  </a:moveTo>
                  <a:cubicBezTo>
                    <a:pt x="35" y="128"/>
                    <a:pt x="35" y="126"/>
                    <a:pt x="35" y="123"/>
                  </a:cubicBezTo>
                  <a:cubicBezTo>
                    <a:pt x="66" y="112"/>
                    <a:pt x="91" y="88"/>
                    <a:pt x="121" y="74"/>
                  </a:cubicBezTo>
                  <a:cubicBezTo>
                    <a:pt x="119" y="76"/>
                    <a:pt x="117" y="77"/>
                    <a:pt x="115" y="79"/>
                  </a:cubicBezTo>
                  <a:cubicBezTo>
                    <a:pt x="105" y="85"/>
                    <a:pt x="96" y="92"/>
                    <a:pt x="87" y="97"/>
                  </a:cubicBezTo>
                  <a:cubicBezTo>
                    <a:pt x="69" y="108"/>
                    <a:pt x="52" y="118"/>
                    <a:pt x="36" y="131"/>
                  </a:cubicBezTo>
                  <a:moveTo>
                    <a:pt x="231" y="141"/>
                  </a:moveTo>
                  <a:cubicBezTo>
                    <a:pt x="229" y="141"/>
                    <a:pt x="242" y="130"/>
                    <a:pt x="246" y="126"/>
                  </a:cubicBezTo>
                  <a:cubicBezTo>
                    <a:pt x="249" y="124"/>
                    <a:pt x="252" y="121"/>
                    <a:pt x="256" y="119"/>
                  </a:cubicBezTo>
                  <a:cubicBezTo>
                    <a:pt x="260" y="116"/>
                    <a:pt x="265" y="113"/>
                    <a:pt x="269" y="110"/>
                  </a:cubicBezTo>
                  <a:cubicBezTo>
                    <a:pt x="291" y="98"/>
                    <a:pt x="314" y="88"/>
                    <a:pt x="334" y="73"/>
                  </a:cubicBezTo>
                  <a:cubicBezTo>
                    <a:pt x="336" y="75"/>
                    <a:pt x="337" y="76"/>
                    <a:pt x="338" y="77"/>
                  </a:cubicBezTo>
                  <a:cubicBezTo>
                    <a:pt x="320" y="85"/>
                    <a:pt x="304" y="95"/>
                    <a:pt x="288" y="106"/>
                  </a:cubicBezTo>
                  <a:cubicBezTo>
                    <a:pt x="277" y="111"/>
                    <a:pt x="265" y="117"/>
                    <a:pt x="255" y="124"/>
                  </a:cubicBezTo>
                  <a:cubicBezTo>
                    <a:pt x="250" y="128"/>
                    <a:pt x="245" y="132"/>
                    <a:pt x="239" y="136"/>
                  </a:cubicBezTo>
                  <a:cubicBezTo>
                    <a:pt x="234" y="139"/>
                    <a:pt x="231" y="141"/>
                    <a:pt x="231" y="141"/>
                  </a:cubicBezTo>
                  <a:moveTo>
                    <a:pt x="32" y="103"/>
                  </a:moveTo>
                  <a:cubicBezTo>
                    <a:pt x="31" y="101"/>
                    <a:pt x="30" y="99"/>
                    <a:pt x="30" y="97"/>
                  </a:cubicBezTo>
                  <a:cubicBezTo>
                    <a:pt x="42" y="94"/>
                    <a:pt x="52" y="85"/>
                    <a:pt x="62" y="78"/>
                  </a:cubicBezTo>
                  <a:cubicBezTo>
                    <a:pt x="65" y="76"/>
                    <a:pt x="67" y="75"/>
                    <a:pt x="69" y="73"/>
                  </a:cubicBezTo>
                  <a:cubicBezTo>
                    <a:pt x="64" y="78"/>
                    <a:pt x="59" y="82"/>
                    <a:pt x="53" y="86"/>
                  </a:cubicBezTo>
                  <a:cubicBezTo>
                    <a:pt x="46" y="92"/>
                    <a:pt x="39" y="98"/>
                    <a:pt x="32" y="103"/>
                  </a:cubicBezTo>
                  <a:moveTo>
                    <a:pt x="21" y="76"/>
                  </a:moveTo>
                  <a:cubicBezTo>
                    <a:pt x="21" y="76"/>
                    <a:pt x="21" y="76"/>
                    <a:pt x="21" y="76"/>
                  </a:cubicBezTo>
                  <a:cubicBezTo>
                    <a:pt x="22" y="75"/>
                    <a:pt x="28" y="72"/>
                    <a:pt x="30" y="72"/>
                  </a:cubicBezTo>
                  <a:cubicBezTo>
                    <a:pt x="31" y="72"/>
                    <a:pt x="31" y="73"/>
                    <a:pt x="29" y="75"/>
                  </a:cubicBezTo>
                  <a:cubicBezTo>
                    <a:pt x="27" y="77"/>
                    <a:pt x="25" y="79"/>
                    <a:pt x="23" y="81"/>
                  </a:cubicBezTo>
                  <a:cubicBezTo>
                    <a:pt x="22" y="79"/>
                    <a:pt x="21" y="77"/>
                    <a:pt x="20" y="75"/>
                  </a:cubicBezTo>
                  <a:cubicBezTo>
                    <a:pt x="20" y="75"/>
                    <a:pt x="20" y="76"/>
                    <a:pt x="21" y="76"/>
                  </a:cubicBezTo>
                  <a:moveTo>
                    <a:pt x="35" y="103"/>
                  </a:moveTo>
                  <a:cubicBezTo>
                    <a:pt x="33" y="103"/>
                    <a:pt x="47" y="94"/>
                    <a:pt x="51" y="92"/>
                  </a:cubicBezTo>
                  <a:cubicBezTo>
                    <a:pt x="59" y="85"/>
                    <a:pt x="66" y="79"/>
                    <a:pt x="74" y="72"/>
                  </a:cubicBezTo>
                  <a:cubicBezTo>
                    <a:pt x="74" y="71"/>
                    <a:pt x="74" y="71"/>
                    <a:pt x="74" y="71"/>
                  </a:cubicBezTo>
                  <a:cubicBezTo>
                    <a:pt x="78" y="71"/>
                    <a:pt x="83" y="71"/>
                    <a:pt x="87" y="71"/>
                  </a:cubicBezTo>
                  <a:cubicBezTo>
                    <a:pt x="72" y="80"/>
                    <a:pt x="58" y="91"/>
                    <a:pt x="43" y="99"/>
                  </a:cubicBezTo>
                  <a:cubicBezTo>
                    <a:pt x="37" y="102"/>
                    <a:pt x="35" y="103"/>
                    <a:pt x="35" y="103"/>
                  </a:cubicBezTo>
                  <a:moveTo>
                    <a:pt x="33" y="110"/>
                  </a:moveTo>
                  <a:cubicBezTo>
                    <a:pt x="33" y="109"/>
                    <a:pt x="33" y="107"/>
                    <a:pt x="32" y="106"/>
                  </a:cubicBezTo>
                  <a:cubicBezTo>
                    <a:pt x="43" y="102"/>
                    <a:pt x="53" y="96"/>
                    <a:pt x="63" y="90"/>
                  </a:cubicBezTo>
                  <a:cubicBezTo>
                    <a:pt x="69" y="86"/>
                    <a:pt x="75" y="82"/>
                    <a:pt x="81" y="78"/>
                  </a:cubicBezTo>
                  <a:cubicBezTo>
                    <a:pt x="84" y="76"/>
                    <a:pt x="89" y="74"/>
                    <a:pt x="92" y="71"/>
                  </a:cubicBezTo>
                  <a:cubicBezTo>
                    <a:pt x="93" y="71"/>
                    <a:pt x="93" y="71"/>
                    <a:pt x="93" y="71"/>
                  </a:cubicBezTo>
                  <a:cubicBezTo>
                    <a:pt x="77" y="88"/>
                    <a:pt x="52" y="97"/>
                    <a:pt x="33" y="110"/>
                  </a:cubicBezTo>
                  <a:moveTo>
                    <a:pt x="37" y="111"/>
                  </a:moveTo>
                  <a:cubicBezTo>
                    <a:pt x="35" y="111"/>
                    <a:pt x="43" y="106"/>
                    <a:pt x="47" y="104"/>
                  </a:cubicBezTo>
                  <a:cubicBezTo>
                    <a:pt x="54" y="100"/>
                    <a:pt x="61" y="96"/>
                    <a:pt x="68" y="92"/>
                  </a:cubicBezTo>
                  <a:cubicBezTo>
                    <a:pt x="78" y="86"/>
                    <a:pt x="88" y="80"/>
                    <a:pt x="96" y="71"/>
                  </a:cubicBezTo>
                  <a:cubicBezTo>
                    <a:pt x="98" y="71"/>
                    <a:pt x="100" y="71"/>
                    <a:pt x="102" y="71"/>
                  </a:cubicBezTo>
                  <a:cubicBezTo>
                    <a:pt x="81" y="81"/>
                    <a:pt x="65" y="100"/>
                    <a:pt x="43" y="109"/>
                  </a:cubicBezTo>
                  <a:cubicBezTo>
                    <a:pt x="40" y="110"/>
                    <a:pt x="38" y="111"/>
                    <a:pt x="37" y="111"/>
                  </a:cubicBezTo>
                  <a:moveTo>
                    <a:pt x="25" y="81"/>
                  </a:moveTo>
                  <a:cubicBezTo>
                    <a:pt x="24" y="81"/>
                    <a:pt x="30" y="77"/>
                    <a:pt x="31" y="76"/>
                  </a:cubicBezTo>
                  <a:cubicBezTo>
                    <a:pt x="33" y="74"/>
                    <a:pt x="34" y="73"/>
                    <a:pt x="35" y="71"/>
                  </a:cubicBezTo>
                  <a:cubicBezTo>
                    <a:pt x="46" y="71"/>
                    <a:pt x="57" y="72"/>
                    <a:pt x="69" y="72"/>
                  </a:cubicBezTo>
                  <a:cubicBezTo>
                    <a:pt x="60" y="76"/>
                    <a:pt x="54" y="81"/>
                    <a:pt x="46" y="86"/>
                  </a:cubicBezTo>
                  <a:cubicBezTo>
                    <a:pt x="45" y="87"/>
                    <a:pt x="34" y="94"/>
                    <a:pt x="32" y="94"/>
                  </a:cubicBezTo>
                  <a:cubicBezTo>
                    <a:pt x="32" y="94"/>
                    <a:pt x="32" y="94"/>
                    <a:pt x="32" y="93"/>
                  </a:cubicBezTo>
                  <a:cubicBezTo>
                    <a:pt x="38" y="86"/>
                    <a:pt x="45" y="81"/>
                    <a:pt x="50" y="74"/>
                  </a:cubicBezTo>
                  <a:cubicBezTo>
                    <a:pt x="51" y="73"/>
                    <a:pt x="50" y="72"/>
                    <a:pt x="49" y="72"/>
                  </a:cubicBezTo>
                  <a:cubicBezTo>
                    <a:pt x="49" y="72"/>
                    <a:pt x="49" y="72"/>
                    <a:pt x="49" y="72"/>
                  </a:cubicBezTo>
                  <a:cubicBezTo>
                    <a:pt x="41" y="74"/>
                    <a:pt x="33" y="78"/>
                    <a:pt x="25" y="81"/>
                  </a:cubicBezTo>
                  <a:cubicBezTo>
                    <a:pt x="25" y="81"/>
                    <a:pt x="25" y="81"/>
                    <a:pt x="25" y="81"/>
                  </a:cubicBezTo>
                  <a:moveTo>
                    <a:pt x="35" y="119"/>
                  </a:moveTo>
                  <a:cubicBezTo>
                    <a:pt x="34" y="117"/>
                    <a:pt x="34" y="115"/>
                    <a:pt x="34" y="113"/>
                  </a:cubicBezTo>
                  <a:cubicBezTo>
                    <a:pt x="59" y="110"/>
                    <a:pt x="76" y="89"/>
                    <a:pt x="96" y="76"/>
                  </a:cubicBezTo>
                  <a:cubicBezTo>
                    <a:pt x="99" y="74"/>
                    <a:pt x="103" y="72"/>
                    <a:pt x="106" y="71"/>
                  </a:cubicBezTo>
                  <a:cubicBezTo>
                    <a:pt x="107" y="71"/>
                    <a:pt x="108" y="71"/>
                    <a:pt x="109" y="71"/>
                  </a:cubicBezTo>
                  <a:cubicBezTo>
                    <a:pt x="108" y="72"/>
                    <a:pt x="106" y="74"/>
                    <a:pt x="102" y="77"/>
                  </a:cubicBezTo>
                  <a:cubicBezTo>
                    <a:pt x="95" y="82"/>
                    <a:pt x="87" y="87"/>
                    <a:pt x="80" y="92"/>
                  </a:cubicBezTo>
                  <a:cubicBezTo>
                    <a:pt x="65" y="101"/>
                    <a:pt x="49" y="110"/>
                    <a:pt x="35" y="119"/>
                  </a:cubicBezTo>
                  <a:moveTo>
                    <a:pt x="36" y="121"/>
                  </a:moveTo>
                  <a:cubicBezTo>
                    <a:pt x="36" y="121"/>
                    <a:pt x="39" y="119"/>
                    <a:pt x="45" y="116"/>
                  </a:cubicBezTo>
                  <a:cubicBezTo>
                    <a:pt x="54" y="110"/>
                    <a:pt x="63" y="105"/>
                    <a:pt x="72" y="100"/>
                  </a:cubicBezTo>
                  <a:cubicBezTo>
                    <a:pt x="87" y="91"/>
                    <a:pt x="100" y="81"/>
                    <a:pt x="113" y="70"/>
                  </a:cubicBezTo>
                  <a:cubicBezTo>
                    <a:pt x="117" y="70"/>
                    <a:pt x="122" y="70"/>
                    <a:pt x="127" y="70"/>
                  </a:cubicBezTo>
                  <a:cubicBezTo>
                    <a:pt x="97" y="81"/>
                    <a:pt x="73" y="104"/>
                    <a:pt x="44" y="117"/>
                  </a:cubicBezTo>
                  <a:cubicBezTo>
                    <a:pt x="39" y="120"/>
                    <a:pt x="36" y="121"/>
                    <a:pt x="36" y="121"/>
                  </a:cubicBezTo>
                  <a:moveTo>
                    <a:pt x="20" y="75"/>
                  </a:moveTo>
                  <a:cubicBezTo>
                    <a:pt x="18" y="73"/>
                    <a:pt x="17" y="71"/>
                    <a:pt x="16" y="69"/>
                  </a:cubicBezTo>
                  <a:cubicBezTo>
                    <a:pt x="20" y="70"/>
                    <a:pt x="24" y="70"/>
                    <a:pt x="28" y="70"/>
                  </a:cubicBezTo>
                  <a:cubicBezTo>
                    <a:pt x="26" y="71"/>
                    <a:pt x="23" y="72"/>
                    <a:pt x="20" y="73"/>
                  </a:cubicBezTo>
                  <a:cubicBezTo>
                    <a:pt x="20" y="74"/>
                    <a:pt x="19" y="74"/>
                    <a:pt x="20" y="75"/>
                  </a:cubicBezTo>
                  <a:moveTo>
                    <a:pt x="36" y="133"/>
                  </a:moveTo>
                  <a:cubicBezTo>
                    <a:pt x="35" y="133"/>
                    <a:pt x="44" y="127"/>
                    <a:pt x="49" y="123"/>
                  </a:cubicBezTo>
                  <a:cubicBezTo>
                    <a:pt x="58" y="116"/>
                    <a:pt x="68" y="110"/>
                    <a:pt x="78" y="105"/>
                  </a:cubicBezTo>
                  <a:cubicBezTo>
                    <a:pt x="98" y="95"/>
                    <a:pt x="115" y="80"/>
                    <a:pt x="134" y="69"/>
                  </a:cubicBezTo>
                  <a:cubicBezTo>
                    <a:pt x="134" y="69"/>
                    <a:pt x="134" y="69"/>
                    <a:pt x="134" y="69"/>
                  </a:cubicBezTo>
                  <a:cubicBezTo>
                    <a:pt x="138" y="69"/>
                    <a:pt x="141" y="69"/>
                    <a:pt x="145" y="68"/>
                  </a:cubicBezTo>
                  <a:cubicBezTo>
                    <a:pt x="110" y="86"/>
                    <a:pt x="80" y="113"/>
                    <a:pt x="44" y="129"/>
                  </a:cubicBezTo>
                  <a:cubicBezTo>
                    <a:pt x="39" y="132"/>
                    <a:pt x="37" y="133"/>
                    <a:pt x="36" y="133"/>
                  </a:cubicBezTo>
                  <a:moveTo>
                    <a:pt x="116" y="88"/>
                  </a:moveTo>
                  <a:cubicBezTo>
                    <a:pt x="117" y="88"/>
                    <a:pt x="117" y="88"/>
                    <a:pt x="118" y="88"/>
                  </a:cubicBezTo>
                  <a:cubicBezTo>
                    <a:pt x="122" y="84"/>
                    <a:pt x="127" y="81"/>
                    <a:pt x="132" y="78"/>
                  </a:cubicBezTo>
                  <a:cubicBezTo>
                    <a:pt x="134" y="77"/>
                    <a:pt x="147" y="68"/>
                    <a:pt x="147" y="68"/>
                  </a:cubicBezTo>
                  <a:cubicBezTo>
                    <a:pt x="147" y="68"/>
                    <a:pt x="146" y="69"/>
                    <a:pt x="144" y="71"/>
                  </a:cubicBezTo>
                  <a:cubicBezTo>
                    <a:pt x="135" y="77"/>
                    <a:pt x="126" y="83"/>
                    <a:pt x="116" y="88"/>
                  </a:cubicBezTo>
                  <a:moveTo>
                    <a:pt x="36" y="146"/>
                  </a:moveTo>
                  <a:cubicBezTo>
                    <a:pt x="42" y="140"/>
                    <a:pt x="48" y="135"/>
                    <a:pt x="55" y="130"/>
                  </a:cubicBezTo>
                  <a:cubicBezTo>
                    <a:pt x="65" y="122"/>
                    <a:pt x="77" y="114"/>
                    <a:pt x="89" y="107"/>
                  </a:cubicBezTo>
                  <a:cubicBezTo>
                    <a:pt x="110" y="94"/>
                    <a:pt x="132" y="82"/>
                    <a:pt x="152" y="68"/>
                  </a:cubicBezTo>
                  <a:cubicBezTo>
                    <a:pt x="157" y="68"/>
                    <a:pt x="163" y="67"/>
                    <a:pt x="168" y="67"/>
                  </a:cubicBezTo>
                  <a:cubicBezTo>
                    <a:pt x="150" y="75"/>
                    <a:pt x="134" y="88"/>
                    <a:pt x="116" y="99"/>
                  </a:cubicBezTo>
                  <a:cubicBezTo>
                    <a:pt x="106" y="106"/>
                    <a:pt x="94" y="111"/>
                    <a:pt x="83" y="117"/>
                  </a:cubicBezTo>
                  <a:cubicBezTo>
                    <a:pt x="70" y="123"/>
                    <a:pt x="60" y="130"/>
                    <a:pt x="48" y="138"/>
                  </a:cubicBezTo>
                  <a:cubicBezTo>
                    <a:pt x="45" y="141"/>
                    <a:pt x="39" y="143"/>
                    <a:pt x="36" y="146"/>
                  </a:cubicBezTo>
                  <a:moveTo>
                    <a:pt x="45" y="153"/>
                  </a:moveTo>
                  <a:cubicBezTo>
                    <a:pt x="49" y="151"/>
                    <a:pt x="53" y="148"/>
                    <a:pt x="57" y="146"/>
                  </a:cubicBezTo>
                  <a:cubicBezTo>
                    <a:pt x="71" y="136"/>
                    <a:pt x="84" y="126"/>
                    <a:pt x="98" y="116"/>
                  </a:cubicBezTo>
                  <a:cubicBezTo>
                    <a:pt x="123" y="99"/>
                    <a:pt x="149" y="80"/>
                    <a:pt x="177" y="66"/>
                  </a:cubicBezTo>
                  <a:cubicBezTo>
                    <a:pt x="183" y="66"/>
                    <a:pt x="189" y="65"/>
                    <a:pt x="195" y="65"/>
                  </a:cubicBezTo>
                  <a:cubicBezTo>
                    <a:pt x="183" y="71"/>
                    <a:pt x="171" y="80"/>
                    <a:pt x="160" y="88"/>
                  </a:cubicBezTo>
                  <a:cubicBezTo>
                    <a:pt x="151" y="93"/>
                    <a:pt x="141" y="98"/>
                    <a:pt x="132" y="103"/>
                  </a:cubicBezTo>
                  <a:cubicBezTo>
                    <a:pt x="105" y="117"/>
                    <a:pt x="80" y="134"/>
                    <a:pt x="54" y="149"/>
                  </a:cubicBezTo>
                  <a:cubicBezTo>
                    <a:pt x="51" y="151"/>
                    <a:pt x="48" y="152"/>
                    <a:pt x="45" y="153"/>
                  </a:cubicBezTo>
                  <a:moveTo>
                    <a:pt x="63" y="157"/>
                  </a:moveTo>
                  <a:cubicBezTo>
                    <a:pt x="89" y="147"/>
                    <a:pt x="111" y="132"/>
                    <a:pt x="135" y="118"/>
                  </a:cubicBezTo>
                  <a:cubicBezTo>
                    <a:pt x="147" y="111"/>
                    <a:pt x="160" y="105"/>
                    <a:pt x="173" y="98"/>
                  </a:cubicBezTo>
                  <a:cubicBezTo>
                    <a:pt x="187" y="91"/>
                    <a:pt x="199" y="81"/>
                    <a:pt x="212" y="73"/>
                  </a:cubicBezTo>
                  <a:cubicBezTo>
                    <a:pt x="218" y="70"/>
                    <a:pt x="224" y="67"/>
                    <a:pt x="230" y="64"/>
                  </a:cubicBezTo>
                  <a:cubicBezTo>
                    <a:pt x="227" y="66"/>
                    <a:pt x="222" y="68"/>
                    <a:pt x="219" y="70"/>
                  </a:cubicBezTo>
                  <a:cubicBezTo>
                    <a:pt x="204" y="79"/>
                    <a:pt x="190" y="89"/>
                    <a:pt x="176" y="98"/>
                  </a:cubicBezTo>
                  <a:cubicBezTo>
                    <a:pt x="148" y="116"/>
                    <a:pt x="121" y="134"/>
                    <a:pt x="95" y="153"/>
                  </a:cubicBezTo>
                  <a:cubicBezTo>
                    <a:pt x="94" y="154"/>
                    <a:pt x="94" y="154"/>
                    <a:pt x="94" y="155"/>
                  </a:cubicBezTo>
                  <a:cubicBezTo>
                    <a:pt x="84" y="156"/>
                    <a:pt x="74" y="157"/>
                    <a:pt x="63" y="157"/>
                  </a:cubicBezTo>
                  <a:moveTo>
                    <a:pt x="164" y="148"/>
                  </a:moveTo>
                  <a:cubicBezTo>
                    <a:pt x="212" y="126"/>
                    <a:pt x="256" y="97"/>
                    <a:pt x="301" y="70"/>
                  </a:cubicBezTo>
                  <a:cubicBezTo>
                    <a:pt x="304" y="69"/>
                    <a:pt x="313" y="63"/>
                    <a:pt x="314" y="63"/>
                  </a:cubicBezTo>
                  <a:cubicBezTo>
                    <a:pt x="315" y="63"/>
                    <a:pt x="314" y="64"/>
                    <a:pt x="310" y="67"/>
                  </a:cubicBezTo>
                  <a:cubicBezTo>
                    <a:pt x="304" y="72"/>
                    <a:pt x="298" y="76"/>
                    <a:pt x="292" y="80"/>
                  </a:cubicBezTo>
                  <a:cubicBezTo>
                    <a:pt x="280" y="89"/>
                    <a:pt x="267" y="96"/>
                    <a:pt x="254" y="103"/>
                  </a:cubicBezTo>
                  <a:cubicBezTo>
                    <a:pt x="231" y="116"/>
                    <a:pt x="211" y="134"/>
                    <a:pt x="188" y="146"/>
                  </a:cubicBezTo>
                  <a:cubicBezTo>
                    <a:pt x="180" y="146"/>
                    <a:pt x="172" y="147"/>
                    <a:pt x="164" y="148"/>
                  </a:cubicBezTo>
                  <a:moveTo>
                    <a:pt x="277" y="93"/>
                  </a:moveTo>
                  <a:cubicBezTo>
                    <a:pt x="292" y="84"/>
                    <a:pt x="306" y="74"/>
                    <a:pt x="319" y="63"/>
                  </a:cubicBezTo>
                  <a:cubicBezTo>
                    <a:pt x="323" y="66"/>
                    <a:pt x="327" y="68"/>
                    <a:pt x="331" y="71"/>
                  </a:cubicBezTo>
                  <a:cubicBezTo>
                    <a:pt x="305" y="84"/>
                    <a:pt x="280" y="99"/>
                    <a:pt x="256" y="116"/>
                  </a:cubicBezTo>
                  <a:cubicBezTo>
                    <a:pt x="245" y="123"/>
                    <a:pt x="233" y="130"/>
                    <a:pt x="221" y="137"/>
                  </a:cubicBezTo>
                  <a:cubicBezTo>
                    <a:pt x="220" y="137"/>
                    <a:pt x="220" y="137"/>
                    <a:pt x="220" y="137"/>
                  </a:cubicBezTo>
                  <a:cubicBezTo>
                    <a:pt x="220" y="137"/>
                    <a:pt x="221" y="137"/>
                    <a:pt x="221" y="136"/>
                  </a:cubicBezTo>
                  <a:cubicBezTo>
                    <a:pt x="227" y="132"/>
                    <a:pt x="234" y="128"/>
                    <a:pt x="240" y="124"/>
                  </a:cubicBezTo>
                  <a:cubicBezTo>
                    <a:pt x="265" y="108"/>
                    <a:pt x="290" y="93"/>
                    <a:pt x="313" y="75"/>
                  </a:cubicBezTo>
                  <a:cubicBezTo>
                    <a:pt x="314" y="75"/>
                    <a:pt x="315" y="75"/>
                    <a:pt x="315" y="74"/>
                  </a:cubicBezTo>
                  <a:cubicBezTo>
                    <a:pt x="317" y="73"/>
                    <a:pt x="319" y="71"/>
                    <a:pt x="320" y="70"/>
                  </a:cubicBezTo>
                  <a:cubicBezTo>
                    <a:pt x="321" y="69"/>
                    <a:pt x="321" y="68"/>
                    <a:pt x="320" y="68"/>
                  </a:cubicBezTo>
                  <a:cubicBezTo>
                    <a:pt x="319" y="68"/>
                    <a:pt x="319" y="68"/>
                    <a:pt x="319" y="68"/>
                  </a:cubicBezTo>
                  <a:cubicBezTo>
                    <a:pt x="305" y="76"/>
                    <a:pt x="291" y="85"/>
                    <a:pt x="277" y="93"/>
                  </a:cubicBezTo>
                  <a:moveTo>
                    <a:pt x="65" y="154"/>
                  </a:moveTo>
                  <a:cubicBezTo>
                    <a:pt x="69" y="153"/>
                    <a:pt x="76" y="149"/>
                    <a:pt x="80" y="146"/>
                  </a:cubicBezTo>
                  <a:cubicBezTo>
                    <a:pt x="94" y="136"/>
                    <a:pt x="107" y="126"/>
                    <a:pt x="121" y="117"/>
                  </a:cubicBezTo>
                  <a:cubicBezTo>
                    <a:pt x="133" y="110"/>
                    <a:pt x="144" y="102"/>
                    <a:pt x="155" y="94"/>
                  </a:cubicBezTo>
                  <a:cubicBezTo>
                    <a:pt x="156" y="93"/>
                    <a:pt x="157" y="93"/>
                    <a:pt x="158" y="92"/>
                  </a:cubicBezTo>
                  <a:cubicBezTo>
                    <a:pt x="173" y="83"/>
                    <a:pt x="187" y="73"/>
                    <a:pt x="202" y="64"/>
                  </a:cubicBezTo>
                  <a:cubicBezTo>
                    <a:pt x="211" y="64"/>
                    <a:pt x="220" y="63"/>
                    <a:pt x="228" y="63"/>
                  </a:cubicBezTo>
                  <a:cubicBezTo>
                    <a:pt x="208" y="72"/>
                    <a:pt x="191" y="85"/>
                    <a:pt x="172" y="96"/>
                  </a:cubicBezTo>
                  <a:cubicBezTo>
                    <a:pt x="159" y="103"/>
                    <a:pt x="146" y="109"/>
                    <a:pt x="134" y="116"/>
                  </a:cubicBezTo>
                  <a:cubicBezTo>
                    <a:pt x="119" y="125"/>
                    <a:pt x="105" y="134"/>
                    <a:pt x="90" y="142"/>
                  </a:cubicBezTo>
                  <a:cubicBezTo>
                    <a:pt x="82" y="147"/>
                    <a:pt x="74" y="151"/>
                    <a:pt x="65" y="154"/>
                  </a:cubicBezTo>
                  <a:moveTo>
                    <a:pt x="97" y="155"/>
                  </a:moveTo>
                  <a:cubicBezTo>
                    <a:pt x="148" y="131"/>
                    <a:pt x="193" y="96"/>
                    <a:pt x="242" y="69"/>
                  </a:cubicBezTo>
                  <a:cubicBezTo>
                    <a:pt x="247" y="67"/>
                    <a:pt x="251" y="65"/>
                    <a:pt x="256" y="61"/>
                  </a:cubicBezTo>
                  <a:cubicBezTo>
                    <a:pt x="249" y="66"/>
                    <a:pt x="243" y="70"/>
                    <a:pt x="236" y="74"/>
                  </a:cubicBezTo>
                  <a:cubicBezTo>
                    <a:pt x="223" y="83"/>
                    <a:pt x="209" y="91"/>
                    <a:pt x="196" y="99"/>
                  </a:cubicBezTo>
                  <a:cubicBezTo>
                    <a:pt x="169" y="116"/>
                    <a:pt x="144" y="134"/>
                    <a:pt x="117" y="151"/>
                  </a:cubicBezTo>
                  <a:cubicBezTo>
                    <a:pt x="116" y="151"/>
                    <a:pt x="116" y="152"/>
                    <a:pt x="117" y="153"/>
                  </a:cubicBezTo>
                  <a:cubicBezTo>
                    <a:pt x="111" y="153"/>
                    <a:pt x="104" y="154"/>
                    <a:pt x="97" y="155"/>
                  </a:cubicBezTo>
                  <a:moveTo>
                    <a:pt x="256" y="61"/>
                  </a:moveTo>
                  <a:cubicBezTo>
                    <a:pt x="256" y="61"/>
                    <a:pt x="256" y="61"/>
                    <a:pt x="256" y="61"/>
                  </a:cubicBezTo>
                  <a:cubicBezTo>
                    <a:pt x="256" y="61"/>
                    <a:pt x="256" y="61"/>
                    <a:pt x="256" y="61"/>
                  </a:cubicBezTo>
                  <a:moveTo>
                    <a:pt x="120" y="152"/>
                  </a:moveTo>
                  <a:cubicBezTo>
                    <a:pt x="135" y="149"/>
                    <a:pt x="147" y="141"/>
                    <a:pt x="161" y="133"/>
                  </a:cubicBezTo>
                  <a:cubicBezTo>
                    <a:pt x="177" y="124"/>
                    <a:pt x="194" y="116"/>
                    <a:pt x="210" y="107"/>
                  </a:cubicBezTo>
                  <a:cubicBezTo>
                    <a:pt x="226" y="98"/>
                    <a:pt x="242" y="89"/>
                    <a:pt x="256" y="77"/>
                  </a:cubicBezTo>
                  <a:cubicBezTo>
                    <a:pt x="270" y="66"/>
                    <a:pt x="288" y="62"/>
                    <a:pt x="303" y="52"/>
                  </a:cubicBezTo>
                  <a:cubicBezTo>
                    <a:pt x="308" y="55"/>
                    <a:pt x="312" y="58"/>
                    <a:pt x="317" y="61"/>
                  </a:cubicBezTo>
                  <a:cubicBezTo>
                    <a:pt x="295" y="69"/>
                    <a:pt x="277" y="84"/>
                    <a:pt x="256" y="96"/>
                  </a:cubicBezTo>
                  <a:cubicBezTo>
                    <a:pt x="230" y="111"/>
                    <a:pt x="203" y="127"/>
                    <a:pt x="175" y="140"/>
                  </a:cubicBezTo>
                  <a:cubicBezTo>
                    <a:pt x="171" y="142"/>
                    <a:pt x="168" y="144"/>
                    <a:pt x="165" y="146"/>
                  </a:cubicBezTo>
                  <a:cubicBezTo>
                    <a:pt x="168" y="143"/>
                    <a:pt x="171" y="140"/>
                    <a:pt x="175" y="137"/>
                  </a:cubicBezTo>
                  <a:cubicBezTo>
                    <a:pt x="180" y="133"/>
                    <a:pt x="186" y="129"/>
                    <a:pt x="192" y="125"/>
                  </a:cubicBezTo>
                  <a:cubicBezTo>
                    <a:pt x="201" y="119"/>
                    <a:pt x="212" y="114"/>
                    <a:pt x="222" y="109"/>
                  </a:cubicBezTo>
                  <a:cubicBezTo>
                    <a:pt x="222" y="108"/>
                    <a:pt x="222" y="108"/>
                    <a:pt x="222" y="108"/>
                  </a:cubicBezTo>
                  <a:cubicBezTo>
                    <a:pt x="240" y="100"/>
                    <a:pt x="257" y="89"/>
                    <a:pt x="273" y="79"/>
                  </a:cubicBezTo>
                  <a:cubicBezTo>
                    <a:pt x="285" y="72"/>
                    <a:pt x="298" y="65"/>
                    <a:pt x="310" y="59"/>
                  </a:cubicBezTo>
                  <a:cubicBezTo>
                    <a:pt x="311" y="59"/>
                    <a:pt x="311" y="57"/>
                    <a:pt x="310" y="57"/>
                  </a:cubicBezTo>
                  <a:cubicBezTo>
                    <a:pt x="310" y="57"/>
                    <a:pt x="309" y="57"/>
                    <a:pt x="309" y="57"/>
                  </a:cubicBezTo>
                  <a:cubicBezTo>
                    <a:pt x="307" y="58"/>
                    <a:pt x="306" y="59"/>
                    <a:pt x="304" y="60"/>
                  </a:cubicBezTo>
                  <a:cubicBezTo>
                    <a:pt x="304" y="60"/>
                    <a:pt x="304" y="60"/>
                    <a:pt x="304" y="60"/>
                  </a:cubicBezTo>
                  <a:cubicBezTo>
                    <a:pt x="303" y="60"/>
                    <a:pt x="302" y="60"/>
                    <a:pt x="300" y="61"/>
                  </a:cubicBezTo>
                  <a:cubicBezTo>
                    <a:pt x="293" y="65"/>
                    <a:pt x="287" y="69"/>
                    <a:pt x="280" y="73"/>
                  </a:cubicBezTo>
                  <a:cubicBezTo>
                    <a:pt x="276" y="75"/>
                    <a:pt x="271" y="77"/>
                    <a:pt x="267" y="80"/>
                  </a:cubicBezTo>
                  <a:cubicBezTo>
                    <a:pt x="253" y="88"/>
                    <a:pt x="240" y="96"/>
                    <a:pt x="226" y="104"/>
                  </a:cubicBezTo>
                  <a:cubicBezTo>
                    <a:pt x="224" y="105"/>
                    <a:pt x="223" y="105"/>
                    <a:pt x="222" y="106"/>
                  </a:cubicBezTo>
                  <a:cubicBezTo>
                    <a:pt x="194" y="119"/>
                    <a:pt x="167" y="133"/>
                    <a:pt x="141" y="150"/>
                  </a:cubicBezTo>
                  <a:cubicBezTo>
                    <a:pt x="140" y="150"/>
                    <a:pt x="140" y="150"/>
                    <a:pt x="140" y="150"/>
                  </a:cubicBezTo>
                  <a:cubicBezTo>
                    <a:pt x="133" y="151"/>
                    <a:pt x="126" y="152"/>
                    <a:pt x="120" y="152"/>
                  </a:cubicBezTo>
                  <a:moveTo>
                    <a:pt x="249" y="60"/>
                  </a:moveTo>
                  <a:cubicBezTo>
                    <a:pt x="249" y="60"/>
                    <a:pt x="250" y="60"/>
                    <a:pt x="250" y="60"/>
                  </a:cubicBezTo>
                  <a:cubicBezTo>
                    <a:pt x="256" y="59"/>
                    <a:pt x="261" y="57"/>
                    <a:pt x="267" y="54"/>
                  </a:cubicBezTo>
                  <a:cubicBezTo>
                    <a:pt x="270" y="53"/>
                    <a:pt x="272" y="52"/>
                    <a:pt x="275" y="51"/>
                  </a:cubicBezTo>
                  <a:cubicBezTo>
                    <a:pt x="277" y="50"/>
                    <a:pt x="288" y="48"/>
                    <a:pt x="289" y="48"/>
                  </a:cubicBezTo>
                  <a:cubicBezTo>
                    <a:pt x="289" y="48"/>
                    <a:pt x="289" y="48"/>
                    <a:pt x="289" y="48"/>
                  </a:cubicBezTo>
                  <a:cubicBezTo>
                    <a:pt x="286" y="51"/>
                    <a:pt x="282" y="53"/>
                    <a:pt x="277" y="55"/>
                  </a:cubicBezTo>
                  <a:cubicBezTo>
                    <a:pt x="276" y="56"/>
                    <a:pt x="275" y="56"/>
                    <a:pt x="275" y="57"/>
                  </a:cubicBezTo>
                  <a:cubicBezTo>
                    <a:pt x="270" y="59"/>
                    <a:pt x="265" y="61"/>
                    <a:pt x="261" y="63"/>
                  </a:cubicBezTo>
                  <a:cubicBezTo>
                    <a:pt x="257" y="63"/>
                    <a:pt x="255" y="64"/>
                    <a:pt x="256" y="65"/>
                  </a:cubicBezTo>
                  <a:cubicBezTo>
                    <a:pt x="254" y="66"/>
                    <a:pt x="253" y="67"/>
                    <a:pt x="252" y="67"/>
                  </a:cubicBezTo>
                  <a:cubicBezTo>
                    <a:pt x="251" y="68"/>
                    <a:pt x="252" y="70"/>
                    <a:pt x="253" y="70"/>
                  </a:cubicBezTo>
                  <a:cubicBezTo>
                    <a:pt x="253" y="70"/>
                    <a:pt x="253" y="70"/>
                    <a:pt x="253" y="70"/>
                  </a:cubicBezTo>
                  <a:cubicBezTo>
                    <a:pt x="265" y="65"/>
                    <a:pt x="276" y="58"/>
                    <a:pt x="288" y="53"/>
                  </a:cubicBezTo>
                  <a:cubicBezTo>
                    <a:pt x="292" y="52"/>
                    <a:pt x="296" y="52"/>
                    <a:pt x="300" y="51"/>
                  </a:cubicBezTo>
                  <a:cubicBezTo>
                    <a:pt x="296" y="52"/>
                    <a:pt x="289" y="57"/>
                    <a:pt x="285" y="59"/>
                  </a:cubicBezTo>
                  <a:cubicBezTo>
                    <a:pt x="278" y="61"/>
                    <a:pt x="272" y="64"/>
                    <a:pt x="266" y="67"/>
                  </a:cubicBezTo>
                  <a:cubicBezTo>
                    <a:pt x="252" y="75"/>
                    <a:pt x="239" y="88"/>
                    <a:pt x="224" y="97"/>
                  </a:cubicBezTo>
                  <a:cubicBezTo>
                    <a:pt x="207" y="106"/>
                    <a:pt x="190" y="115"/>
                    <a:pt x="173" y="123"/>
                  </a:cubicBezTo>
                  <a:cubicBezTo>
                    <a:pt x="158" y="131"/>
                    <a:pt x="144" y="142"/>
                    <a:pt x="127" y="148"/>
                  </a:cubicBezTo>
                  <a:cubicBezTo>
                    <a:pt x="125" y="149"/>
                    <a:pt x="124" y="149"/>
                    <a:pt x="123" y="149"/>
                  </a:cubicBezTo>
                  <a:cubicBezTo>
                    <a:pt x="121" y="149"/>
                    <a:pt x="136" y="141"/>
                    <a:pt x="138" y="140"/>
                  </a:cubicBezTo>
                  <a:cubicBezTo>
                    <a:pt x="146" y="134"/>
                    <a:pt x="154" y="129"/>
                    <a:pt x="162" y="123"/>
                  </a:cubicBezTo>
                  <a:cubicBezTo>
                    <a:pt x="195" y="101"/>
                    <a:pt x="230" y="83"/>
                    <a:pt x="263" y="60"/>
                  </a:cubicBezTo>
                  <a:cubicBezTo>
                    <a:pt x="264" y="59"/>
                    <a:pt x="263" y="57"/>
                    <a:pt x="262" y="57"/>
                  </a:cubicBezTo>
                  <a:cubicBezTo>
                    <a:pt x="262" y="57"/>
                    <a:pt x="262" y="57"/>
                    <a:pt x="262" y="57"/>
                  </a:cubicBezTo>
                  <a:cubicBezTo>
                    <a:pt x="210" y="81"/>
                    <a:pt x="165" y="117"/>
                    <a:pt x="115" y="143"/>
                  </a:cubicBezTo>
                  <a:cubicBezTo>
                    <a:pt x="113" y="144"/>
                    <a:pt x="102" y="152"/>
                    <a:pt x="101" y="152"/>
                  </a:cubicBezTo>
                  <a:cubicBezTo>
                    <a:pt x="101" y="152"/>
                    <a:pt x="102" y="151"/>
                    <a:pt x="105" y="148"/>
                  </a:cubicBezTo>
                  <a:cubicBezTo>
                    <a:pt x="112" y="144"/>
                    <a:pt x="118" y="139"/>
                    <a:pt x="124" y="135"/>
                  </a:cubicBezTo>
                  <a:cubicBezTo>
                    <a:pt x="136" y="126"/>
                    <a:pt x="149" y="117"/>
                    <a:pt x="162" y="109"/>
                  </a:cubicBezTo>
                  <a:cubicBezTo>
                    <a:pt x="188" y="94"/>
                    <a:pt x="211" y="76"/>
                    <a:pt x="237" y="62"/>
                  </a:cubicBezTo>
                  <a:cubicBezTo>
                    <a:pt x="239" y="62"/>
                    <a:pt x="241" y="62"/>
                    <a:pt x="243" y="62"/>
                  </a:cubicBezTo>
                  <a:cubicBezTo>
                    <a:pt x="245" y="62"/>
                    <a:pt x="246" y="61"/>
                    <a:pt x="247" y="60"/>
                  </a:cubicBezTo>
                  <a:cubicBezTo>
                    <a:pt x="247" y="59"/>
                    <a:pt x="248" y="58"/>
                    <a:pt x="248" y="57"/>
                  </a:cubicBezTo>
                  <a:cubicBezTo>
                    <a:pt x="248" y="57"/>
                    <a:pt x="248" y="57"/>
                    <a:pt x="248" y="57"/>
                  </a:cubicBezTo>
                  <a:cubicBezTo>
                    <a:pt x="249" y="57"/>
                    <a:pt x="250" y="56"/>
                    <a:pt x="253" y="54"/>
                  </a:cubicBezTo>
                  <a:cubicBezTo>
                    <a:pt x="251" y="56"/>
                    <a:pt x="250" y="57"/>
                    <a:pt x="248" y="58"/>
                  </a:cubicBezTo>
                  <a:cubicBezTo>
                    <a:pt x="247" y="59"/>
                    <a:pt x="248" y="60"/>
                    <a:pt x="249" y="60"/>
                  </a:cubicBezTo>
                  <a:moveTo>
                    <a:pt x="248" y="53"/>
                  </a:moveTo>
                  <a:cubicBezTo>
                    <a:pt x="248" y="52"/>
                    <a:pt x="248" y="50"/>
                    <a:pt x="248" y="49"/>
                  </a:cubicBezTo>
                  <a:cubicBezTo>
                    <a:pt x="249" y="48"/>
                    <a:pt x="251" y="48"/>
                    <a:pt x="252" y="47"/>
                  </a:cubicBezTo>
                  <a:cubicBezTo>
                    <a:pt x="251" y="49"/>
                    <a:pt x="249" y="51"/>
                    <a:pt x="248" y="53"/>
                  </a:cubicBezTo>
                  <a:moveTo>
                    <a:pt x="248" y="45"/>
                  </a:moveTo>
                  <a:cubicBezTo>
                    <a:pt x="248" y="43"/>
                    <a:pt x="248" y="41"/>
                    <a:pt x="248" y="39"/>
                  </a:cubicBezTo>
                  <a:cubicBezTo>
                    <a:pt x="252" y="39"/>
                    <a:pt x="255" y="37"/>
                    <a:pt x="258" y="35"/>
                  </a:cubicBezTo>
                  <a:cubicBezTo>
                    <a:pt x="255" y="37"/>
                    <a:pt x="251" y="41"/>
                    <a:pt x="248" y="45"/>
                  </a:cubicBezTo>
                  <a:moveTo>
                    <a:pt x="249" y="25"/>
                  </a:moveTo>
                  <a:cubicBezTo>
                    <a:pt x="251" y="25"/>
                    <a:pt x="254" y="25"/>
                    <a:pt x="256" y="24"/>
                  </a:cubicBezTo>
                  <a:cubicBezTo>
                    <a:pt x="253" y="26"/>
                    <a:pt x="251" y="29"/>
                    <a:pt x="249" y="33"/>
                  </a:cubicBezTo>
                  <a:cubicBezTo>
                    <a:pt x="249" y="30"/>
                    <a:pt x="249" y="28"/>
                    <a:pt x="249" y="25"/>
                  </a:cubicBezTo>
                  <a:cubicBezTo>
                    <a:pt x="249" y="25"/>
                    <a:pt x="249" y="25"/>
                    <a:pt x="249" y="25"/>
                  </a:cubicBezTo>
                  <a:moveTo>
                    <a:pt x="252" y="23"/>
                  </a:moveTo>
                  <a:cubicBezTo>
                    <a:pt x="250" y="23"/>
                    <a:pt x="250" y="20"/>
                    <a:pt x="252" y="15"/>
                  </a:cubicBezTo>
                  <a:cubicBezTo>
                    <a:pt x="268" y="26"/>
                    <a:pt x="284" y="38"/>
                    <a:pt x="300" y="49"/>
                  </a:cubicBezTo>
                  <a:cubicBezTo>
                    <a:pt x="296" y="49"/>
                    <a:pt x="293" y="50"/>
                    <a:pt x="289" y="51"/>
                  </a:cubicBezTo>
                  <a:cubicBezTo>
                    <a:pt x="291" y="50"/>
                    <a:pt x="292" y="48"/>
                    <a:pt x="294" y="47"/>
                  </a:cubicBezTo>
                  <a:cubicBezTo>
                    <a:pt x="295" y="46"/>
                    <a:pt x="295" y="45"/>
                    <a:pt x="293" y="45"/>
                  </a:cubicBezTo>
                  <a:cubicBezTo>
                    <a:pt x="283" y="45"/>
                    <a:pt x="275" y="48"/>
                    <a:pt x="266" y="52"/>
                  </a:cubicBezTo>
                  <a:cubicBezTo>
                    <a:pt x="265" y="53"/>
                    <a:pt x="256" y="57"/>
                    <a:pt x="254" y="57"/>
                  </a:cubicBezTo>
                  <a:cubicBezTo>
                    <a:pt x="254" y="57"/>
                    <a:pt x="254" y="56"/>
                    <a:pt x="256" y="55"/>
                  </a:cubicBezTo>
                  <a:cubicBezTo>
                    <a:pt x="262" y="51"/>
                    <a:pt x="268" y="48"/>
                    <a:pt x="274" y="45"/>
                  </a:cubicBezTo>
                  <a:cubicBezTo>
                    <a:pt x="276" y="44"/>
                    <a:pt x="276" y="42"/>
                    <a:pt x="274" y="42"/>
                  </a:cubicBezTo>
                  <a:cubicBezTo>
                    <a:pt x="274" y="42"/>
                    <a:pt x="274" y="42"/>
                    <a:pt x="274" y="43"/>
                  </a:cubicBezTo>
                  <a:cubicBezTo>
                    <a:pt x="267" y="44"/>
                    <a:pt x="261" y="46"/>
                    <a:pt x="255" y="50"/>
                  </a:cubicBezTo>
                  <a:cubicBezTo>
                    <a:pt x="252" y="52"/>
                    <a:pt x="251" y="52"/>
                    <a:pt x="251" y="52"/>
                  </a:cubicBezTo>
                  <a:cubicBezTo>
                    <a:pt x="250" y="52"/>
                    <a:pt x="257" y="46"/>
                    <a:pt x="258" y="46"/>
                  </a:cubicBezTo>
                  <a:cubicBezTo>
                    <a:pt x="261" y="43"/>
                    <a:pt x="266" y="41"/>
                    <a:pt x="270" y="39"/>
                  </a:cubicBezTo>
                  <a:cubicBezTo>
                    <a:pt x="271" y="38"/>
                    <a:pt x="270" y="36"/>
                    <a:pt x="269" y="36"/>
                  </a:cubicBezTo>
                  <a:cubicBezTo>
                    <a:pt x="269" y="36"/>
                    <a:pt x="269" y="36"/>
                    <a:pt x="268" y="37"/>
                  </a:cubicBezTo>
                  <a:cubicBezTo>
                    <a:pt x="264" y="39"/>
                    <a:pt x="252" y="43"/>
                    <a:pt x="250" y="46"/>
                  </a:cubicBezTo>
                  <a:cubicBezTo>
                    <a:pt x="254" y="41"/>
                    <a:pt x="258" y="37"/>
                    <a:pt x="262" y="32"/>
                  </a:cubicBezTo>
                  <a:cubicBezTo>
                    <a:pt x="262" y="31"/>
                    <a:pt x="262" y="30"/>
                    <a:pt x="261" y="30"/>
                  </a:cubicBezTo>
                  <a:cubicBezTo>
                    <a:pt x="261" y="30"/>
                    <a:pt x="260" y="30"/>
                    <a:pt x="260" y="30"/>
                  </a:cubicBezTo>
                  <a:cubicBezTo>
                    <a:pt x="258" y="32"/>
                    <a:pt x="256" y="33"/>
                    <a:pt x="255" y="33"/>
                  </a:cubicBezTo>
                  <a:cubicBezTo>
                    <a:pt x="252" y="33"/>
                    <a:pt x="257" y="26"/>
                    <a:pt x="258" y="23"/>
                  </a:cubicBezTo>
                  <a:cubicBezTo>
                    <a:pt x="259" y="22"/>
                    <a:pt x="258" y="21"/>
                    <a:pt x="257" y="21"/>
                  </a:cubicBezTo>
                  <a:cubicBezTo>
                    <a:pt x="257" y="21"/>
                    <a:pt x="257" y="21"/>
                    <a:pt x="257" y="21"/>
                  </a:cubicBezTo>
                  <a:cubicBezTo>
                    <a:pt x="255" y="22"/>
                    <a:pt x="253" y="23"/>
                    <a:pt x="252" y="23"/>
                  </a:cubicBezTo>
                  <a:moveTo>
                    <a:pt x="249" y="17"/>
                  </a:moveTo>
                  <a:cubicBezTo>
                    <a:pt x="249" y="16"/>
                    <a:pt x="249" y="15"/>
                    <a:pt x="249" y="13"/>
                  </a:cubicBezTo>
                  <a:cubicBezTo>
                    <a:pt x="250" y="14"/>
                    <a:pt x="250" y="14"/>
                    <a:pt x="250" y="14"/>
                  </a:cubicBezTo>
                  <a:cubicBezTo>
                    <a:pt x="249" y="14"/>
                    <a:pt x="249" y="14"/>
                    <a:pt x="249" y="14"/>
                  </a:cubicBezTo>
                  <a:cubicBezTo>
                    <a:pt x="249" y="15"/>
                    <a:pt x="249" y="16"/>
                    <a:pt x="249" y="17"/>
                  </a:cubicBezTo>
                  <a:moveTo>
                    <a:pt x="244" y="0"/>
                  </a:moveTo>
                  <a:cubicBezTo>
                    <a:pt x="243" y="0"/>
                    <a:pt x="243" y="0"/>
                    <a:pt x="242" y="0"/>
                  </a:cubicBezTo>
                  <a:cubicBezTo>
                    <a:pt x="240" y="0"/>
                    <a:pt x="237" y="3"/>
                    <a:pt x="238" y="6"/>
                  </a:cubicBezTo>
                  <a:cubicBezTo>
                    <a:pt x="241" y="21"/>
                    <a:pt x="238" y="37"/>
                    <a:pt x="238" y="53"/>
                  </a:cubicBezTo>
                  <a:cubicBezTo>
                    <a:pt x="182" y="55"/>
                    <a:pt x="125" y="62"/>
                    <a:pt x="69" y="62"/>
                  </a:cubicBezTo>
                  <a:cubicBezTo>
                    <a:pt x="48" y="62"/>
                    <a:pt x="27" y="61"/>
                    <a:pt x="6" y="59"/>
                  </a:cubicBezTo>
                  <a:cubicBezTo>
                    <a:pt x="6" y="59"/>
                    <a:pt x="5" y="59"/>
                    <a:pt x="5" y="59"/>
                  </a:cubicBezTo>
                  <a:cubicBezTo>
                    <a:pt x="2" y="59"/>
                    <a:pt x="0" y="61"/>
                    <a:pt x="0" y="64"/>
                  </a:cubicBezTo>
                  <a:cubicBezTo>
                    <a:pt x="0" y="65"/>
                    <a:pt x="0" y="67"/>
                    <a:pt x="2" y="68"/>
                  </a:cubicBezTo>
                  <a:cubicBezTo>
                    <a:pt x="25" y="91"/>
                    <a:pt x="30" y="132"/>
                    <a:pt x="23" y="163"/>
                  </a:cubicBezTo>
                  <a:cubicBezTo>
                    <a:pt x="23" y="165"/>
                    <a:pt x="23" y="166"/>
                    <a:pt x="24" y="167"/>
                  </a:cubicBezTo>
                  <a:cubicBezTo>
                    <a:pt x="25" y="168"/>
                    <a:pt x="26" y="169"/>
                    <a:pt x="28" y="169"/>
                  </a:cubicBezTo>
                  <a:cubicBezTo>
                    <a:pt x="28" y="169"/>
                    <a:pt x="28" y="169"/>
                    <a:pt x="28" y="169"/>
                  </a:cubicBezTo>
                  <a:cubicBezTo>
                    <a:pt x="103" y="166"/>
                    <a:pt x="177" y="154"/>
                    <a:pt x="251" y="151"/>
                  </a:cubicBezTo>
                  <a:cubicBezTo>
                    <a:pt x="252" y="164"/>
                    <a:pt x="253" y="178"/>
                    <a:pt x="253" y="192"/>
                  </a:cubicBezTo>
                  <a:cubicBezTo>
                    <a:pt x="253" y="195"/>
                    <a:pt x="256" y="196"/>
                    <a:pt x="258" y="196"/>
                  </a:cubicBezTo>
                  <a:cubicBezTo>
                    <a:pt x="258" y="196"/>
                    <a:pt x="259" y="196"/>
                    <a:pt x="260" y="196"/>
                  </a:cubicBezTo>
                  <a:cubicBezTo>
                    <a:pt x="260" y="196"/>
                    <a:pt x="261" y="196"/>
                    <a:pt x="261" y="196"/>
                  </a:cubicBezTo>
                  <a:cubicBezTo>
                    <a:pt x="262" y="196"/>
                    <a:pt x="264" y="196"/>
                    <a:pt x="265" y="195"/>
                  </a:cubicBezTo>
                  <a:cubicBezTo>
                    <a:pt x="297" y="160"/>
                    <a:pt x="335" y="130"/>
                    <a:pt x="367" y="95"/>
                  </a:cubicBezTo>
                  <a:cubicBezTo>
                    <a:pt x="369" y="94"/>
                    <a:pt x="369" y="92"/>
                    <a:pt x="368" y="91"/>
                  </a:cubicBezTo>
                  <a:cubicBezTo>
                    <a:pt x="368" y="90"/>
                    <a:pt x="368" y="89"/>
                    <a:pt x="367" y="89"/>
                  </a:cubicBezTo>
                  <a:cubicBezTo>
                    <a:pt x="348" y="70"/>
                    <a:pt x="325" y="55"/>
                    <a:pt x="304" y="40"/>
                  </a:cubicBezTo>
                  <a:cubicBezTo>
                    <a:pt x="285" y="27"/>
                    <a:pt x="266" y="13"/>
                    <a:pt x="246" y="0"/>
                  </a:cubicBezTo>
                  <a:cubicBezTo>
                    <a:pt x="246" y="0"/>
                    <a:pt x="245" y="0"/>
                    <a:pt x="24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1411"/>
            <p:cNvSpPr>
              <a:spLocks noEditPoints="1"/>
            </p:cNvSpPr>
            <p:nvPr/>
          </p:nvSpPr>
          <p:spPr bwMode="auto">
            <a:xfrm>
              <a:off x="3228" y="3013"/>
              <a:ext cx="154" cy="46"/>
            </a:xfrm>
            <a:custGeom>
              <a:avLst/>
              <a:gdLst>
                <a:gd name="T0" fmla="*/ 34 w 115"/>
                <a:gd name="T1" fmla="*/ 23 h 34"/>
                <a:gd name="T2" fmla="*/ 61 w 115"/>
                <a:gd name="T3" fmla="*/ 23 h 34"/>
                <a:gd name="T4" fmla="*/ 89 w 115"/>
                <a:gd name="T5" fmla="*/ 12 h 34"/>
                <a:gd name="T6" fmla="*/ 74 w 115"/>
                <a:gd name="T7" fmla="*/ 27 h 34"/>
                <a:gd name="T8" fmla="*/ 101 w 115"/>
                <a:gd name="T9" fmla="*/ 11 h 34"/>
                <a:gd name="T10" fmla="*/ 85 w 115"/>
                <a:gd name="T11" fmla="*/ 27 h 34"/>
                <a:gd name="T12" fmla="*/ 104 w 115"/>
                <a:gd name="T13" fmla="*/ 16 h 34"/>
                <a:gd name="T14" fmla="*/ 95 w 115"/>
                <a:gd name="T15" fmla="*/ 27 h 34"/>
                <a:gd name="T16" fmla="*/ 103 w 115"/>
                <a:gd name="T17" fmla="*/ 25 h 34"/>
                <a:gd name="T18" fmla="*/ 105 w 115"/>
                <a:gd name="T19" fmla="*/ 27 h 34"/>
                <a:gd name="T20" fmla="*/ 104 w 115"/>
                <a:gd name="T21" fmla="*/ 22 h 34"/>
                <a:gd name="T22" fmla="*/ 102 w 115"/>
                <a:gd name="T23" fmla="*/ 22 h 34"/>
                <a:gd name="T24" fmla="*/ 55 w 115"/>
                <a:gd name="T25" fmla="*/ 27 h 34"/>
                <a:gd name="T26" fmla="*/ 84 w 115"/>
                <a:gd name="T27" fmla="*/ 9 h 34"/>
                <a:gd name="T28" fmla="*/ 63 w 115"/>
                <a:gd name="T29" fmla="*/ 27 h 34"/>
                <a:gd name="T30" fmla="*/ 48 w 115"/>
                <a:gd name="T31" fmla="*/ 27 h 34"/>
                <a:gd name="T32" fmla="*/ 55 w 115"/>
                <a:gd name="T33" fmla="*/ 26 h 34"/>
                <a:gd name="T34" fmla="*/ 29 w 115"/>
                <a:gd name="T35" fmla="*/ 27 h 34"/>
                <a:gd name="T36" fmla="*/ 51 w 115"/>
                <a:gd name="T37" fmla="*/ 13 h 34"/>
                <a:gd name="T38" fmla="*/ 39 w 115"/>
                <a:gd name="T39" fmla="*/ 27 h 34"/>
                <a:gd name="T40" fmla="*/ 21 w 115"/>
                <a:gd name="T41" fmla="*/ 27 h 34"/>
                <a:gd name="T42" fmla="*/ 28 w 115"/>
                <a:gd name="T43" fmla="*/ 26 h 34"/>
                <a:gd name="T44" fmla="*/ 13 w 115"/>
                <a:gd name="T45" fmla="*/ 26 h 34"/>
                <a:gd name="T46" fmla="*/ 35 w 115"/>
                <a:gd name="T47" fmla="*/ 11 h 34"/>
                <a:gd name="T48" fmla="*/ 21 w 115"/>
                <a:gd name="T49" fmla="*/ 27 h 34"/>
                <a:gd name="T50" fmla="*/ 6 w 115"/>
                <a:gd name="T51" fmla="*/ 27 h 34"/>
                <a:gd name="T52" fmla="*/ 18 w 115"/>
                <a:gd name="T53" fmla="*/ 18 h 34"/>
                <a:gd name="T54" fmla="*/ 6 w 115"/>
                <a:gd name="T55" fmla="*/ 23 h 34"/>
                <a:gd name="T56" fmla="*/ 20 w 115"/>
                <a:gd name="T57" fmla="*/ 8 h 34"/>
                <a:gd name="T58" fmla="*/ 7 w 115"/>
                <a:gd name="T59" fmla="*/ 14 h 34"/>
                <a:gd name="T60" fmla="*/ 13 w 115"/>
                <a:gd name="T61" fmla="*/ 8 h 34"/>
                <a:gd name="T62" fmla="*/ 77 w 115"/>
                <a:gd name="T63" fmla="*/ 25 h 34"/>
                <a:gd name="T64" fmla="*/ 97 w 115"/>
                <a:gd name="T65" fmla="*/ 8 h 34"/>
                <a:gd name="T66" fmla="*/ 95 w 115"/>
                <a:gd name="T67" fmla="*/ 20 h 34"/>
                <a:gd name="T68" fmla="*/ 104 w 115"/>
                <a:gd name="T69" fmla="*/ 9 h 34"/>
                <a:gd name="T70" fmla="*/ 77 w 115"/>
                <a:gd name="T71" fmla="*/ 25 h 34"/>
                <a:gd name="T72" fmla="*/ 87 w 115"/>
                <a:gd name="T73" fmla="*/ 7 h 34"/>
                <a:gd name="T74" fmla="*/ 63 w 115"/>
                <a:gd name="T75" fmla="*/ 21 h 34"/>
                <a:gd name="T76" fmla="*/ 85 w 115"/>
                <a:gd name="T77" fmla="*/ 7 h 34"/>
                <a:gd name="T78" fmla="*/ 53 w 115"/>
                <a:gd name="T79" fmla="*/ 20 h 34"/>
                <a:gd name="T80" fmla="*/ 76 w 115"/>
                <a:gd name="T81" fmla="*/ 7 h 34"/>
                <a:gd name="T82" fmla="*/ 41 w 115"/>
                <a:gd name="T83" fmla="*/ 24 h 34"/>
                <a:gd name="T84" fmla="*/ 59 w 115"/>
                <a:gd name="T85" fmla="*/ 7 h 34"/>
                <a:gd name="T86" fmla="*/ 41 w 115"/>
                <a:gd name="T87" fmla="*/ 24 h 34"/>
                <a:gd name="T88" fmla="*/ 56 w 115"/>
                <a:gd name="T89" fmla="*/ 7 h 34"/>
                <a:gd name="T90" fmla="*/ 49 w 115"/>
                <a:gd name="T91" fmla="*/ 7 h 34"/>
                <a:gd name="T92" fmla="*/ 30 w 115"/>
                <a:gd name="T93" fmla="*/ 17 h 34"/>
                <a:gd name="T94" fmla="*/ 39 w 115"/>
                <a:gd name="T95" fmla="*/ 7 h 34"/>
                <a:gd name="T96" fmla="*/ 14 w 115"/>
                <a:gd name="T97" fmla="*/ 23 h 34"/>
                <a:gd name="T98" fmla="*/ 28 w 115"/>
                <a:gd name="T99" fmla="*/ 7 h 34"/>
                <a:gd name="T100" fmla="*/ 7 w 115"/>
                <a:gd name="T101" fmla="*/ 16 h 34"/>
                <a:gd name="T102" fmla="*/ 7 w 115"/>
                <a:gd name="T103" fmla="*/ 16 h 34"/>
                <a:gd name="T104" fmla="*/ 13 w 115"/>
                <a:gd name="T105" fmla="*/ 6 h 34"/>
                <a:gd name="T106" fmla="*/ 3 w 115"/>
                <a:gd name="T107" fmla="*/ 1 h 34"/>
                <a:gd name="T108" fmla="*/ 2 w 115"/>
                <a:gd name="T109" fmla="*/ 33 h 34"/>
                <a:gd name="T110" fmla="*/ 11 w 115"/>
                <a:gd name="T111" fmla="*/ 32 h 34"/>
                <a:gd name="T112" fmla="*/ 110 w 115"/>
                <a:gd name="T113" fmla="*/ 34 h 34"/>
                <a:gd name="T114" fmla="*/ 113 w 115"/>
                <a:gd name="T115" fmla="*/ 32 h 34"/>
                <a:gd name="T116" fmla="*/ 113 w 115"/>
                <a:gd name="T117" fmla="*/ 3 h 34"/>
                <a:gd name="T118" fmla="*/ 24 w 115"/>
                <a:gd name="T119" fmla="*/ 1 h 34"/>
                <a:gd name="T120" fmla="*/ 17 w 115"/>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34">
                  <a:moveTo>
                    <a:pt x="34" y="23"/>
                  </a:moveTo>
                  <a:cubicBezTo>
                    <a:pt x="35" y="22"/>
                    <a:pt x="35" y="22"/>
                    <a:pt x="35" y="22"/>
                  </a:cubicBezTo>
                  <a:cubicBezTo>
                    <a:pt x="34" y="23"/>
                    <a:pt x="34" y="23"/>
                    <a:pt x="34" y="23"/>
                  </a:cubicBezTo>
                  <a:moveTo>
                    <a:pt x="61" y="23"/>
                  </a:moveTo>
                  <a:cubicBezTo>
                    <a:pt x="62" y="22"/>
                    <a:pt x="62" y="22"/>
                    <a:pt x="63" y="22"/>
                  </a:cubicBezTo>
                  <a:cubicBezTo>
                    <a:pt x="62" y="22"/>
                    <a:pt x="62" y="22"/>
                    <a:pt x="61" y="23"/>
                  </a:cubicBezTo>
                  <a:moveTo>
                    <a:pt x="107" y="29"/>
                  </a:moveTo>
                  <a:cubicBezTo>
                    <a:pt x="93" y="29"/>
                    <a:pt x="79" y="28"/>
                    <a:pt x="64" y="28"/>
                  </a:cubicBezTo>
                  <a:cubicBezTo>
                    <a:pt x="74" y="25"/>
                    <a:pt x="81" y="18"/>
                    <a:pt x="89" y="12"/>
                  </a:cubicBezTo>
                  <a:cubicBezTo>
                    <a:pt x="92" y="10"/>
                    <a:pt x="93" y="10"/>
                    <a:pt x="93" y="10"/>
                  </a:cubicBezTo>
                  <a:cubicBezTo>
                    <a:pt x="94" y="10"/>
                    <a:pt x="90" y="13"/>
                    <a:pt x="87" y="15"/>
                  </a:cubicBezTo>
                  <a:cubicBezTo>
                    <a:pt x="82" y="18"/>
                    <a:pt x="78" y="22"/>
                    <a:pt x="74" y="27"/>
                  </a:cubicBezTo>
                  <a:cubicBezTo>
                    <a:pt x="74" y="27"/>
                    <a:pt x="74" y="28"/>
                    <a:pt x="75" y="28"/>
                  </a:cubicBezTo>
                  <a:cubicBezTo>
                    <a:pt x="75" y="28"/>
                    <a:pt x="75" y="28"/>
                    <a:pt x="75" y="28"/>
                  </a:cubicBezTo>
                  <a:cubicBezTo>
                    <a:pt x="85" y="23"/>
                    <a:pt x="93" y="17"/>
                    <a:pt x="101" y="11"/>
                  </a:cubicBezTo>
                  <a:cubicBezTo>
                    <a:pt x="101" y="12"/>
                    <a:pt x="100" y="13"/>
                    <a:pt x="99" y="14"/>
                  </a:cubicBezTo>
                  <a:cubicBezTo>
                    <a:pt x="97" y="16"/>
                    <a:pt x="95" y="17"/>
                    <a:pt x="94" y="19"/>
                  </a:cubicBezTo>
                  <a:cubicBezTo>
                    <a:pt x="90" y="21"/>
                    <a:pt x="87" y="24"/>
                    <a:pt x="85" y="27"/>
                  </a:cubicBezTo>
                  <a:cubicBezTo>
                    <a:pt x="84" y="27"/>
                    <a:pt x="84" y="28"/>
                    <a:pt x="85" y="28"/>
                  </a:cubicBezTo>
                  <a:cubicBezTo>
                    <a:pt x="85" y="28"/>
                    <a:pt x="85" y="28"/>
                    <a:pt x="85" y="28"/>
                  </a:cubicBezTo>
                  <a:cubicBezTo>
                    <a:pt x="92" y="24"/>
                    <a:pt x="98" y="20"/>
                    <a:pt x="104" y="16"/>
                  </a:cubicBezTo>
                  <a:cubicBezTo>
                    <a:pt x="106" y="15"/>
                    <a:pt x="107" y="15"/>
                    <a:pt x="107" y="15"/>
                  </a:cubicBezTo>
                  <a:cubicBezTo>
                    <a:pt x="108" y="15"/>
                    <a:pt x="104" y="18"/>
                    <a:pt x="103" y="19"/>
                  </a:cubicBezTo>
                  <a:cubicBezTo>
                    <a:pt x="100" y="21"/>
                    <a:pt x="98" y="24"/>
                    <a:pt x="95" y="27"/>
                  </a:cubicBezTo>
                  <a:cubicBezTo>
                    <a:pt x="94" y="27"/>
                    <a:pt x="95" y="28"/>
                    <a:pt x="95" y="28"/>
                  </a:cubicBezTo>
                  <a:cubicBezTo>
                    <a:pt x="95" y="28"/>
                    <a:pt x="95" y="28"/>
                    <a:pt x="95" y="28"/>
                  </a:cubicBezTo>
                  <a:cubicBezTo>
                    <a:pt x="97" y="27"/>
                    <a:pt x="101" y="25"/>
                    <a:pt x="103" y="25"/>
                  </a:cubicBezTo>
                  <a:cubicBezTo>
                    <a:pt x="104" y="25"/>
                    <a:pt x="104" y="26"/>
                    <a:pt x="104" y="27"/>
                  </a:cubicBezTo>
                  <a:cubicBezTo>
                    <a:pt x="104" y="28"/>
                    <a:pt x="104" y="28"/>
                    <a:pt x="105" y="28"/>
                  </a:cubicBezTo>
                  <a:cubicBezTo>
                    <a:pt x="105" y="28"/>
                    <a:pt x="105" y="28"/>
                    <a:pt x="105" y="27"/>
                  </a:cubicBezTo>
                  <a:cubicBezTo>
                    <a:pt x="106" y="24"/>
                    <a:pt x="106" y="25"/>
                    <a:pt x="105" y="22"/>
                  </a:cubicBezTo>
                  <a:cubicBezTo>
                    <a:pt x="105" y="22"/>
                    <a:pt x="105" y="22"/>
                    <a:pt x="105" y="22"/>
                  </a:cubicBezTo>
                  <a:cubicBezTo>
                    <a:pt x="104" y="22"/>
                    <a:pt x="104" y="22"/>
                    <a:pt x="104" y="22"/>
                  </a:cubicBezTo>
                  <a:cubicBezTo>
                    <a:pt x="103" y="23"/>
                    <a:pt x="101" y="24"/>
                    <a:pt x="100" y="25"/>
                  </a:cubicBezTo>
                  <a:cubicBezTo>
                    <a:pt x="98" y="25"/>
                    <a:pt x="98" y="25"/>
                    <a:pt x="98" y="25"/>
                  </a:cubicBezTo>
                  <a:cubicBezTo>
                    <a:pt x="97" y="25"/>
                    <a:pt x="102" y="22"/>
                    <a:pt x="102" y="22"/>
                  </a:cubicBezTo>
                  <a:cubicBezTo>
                    <a:pt x="104" y="19"/>
                    <a:pt x="107" y="17"/>
                    <a:pt x="109" y="14"/>
                  </a:cubicBezTo>
                  <a:cubicBezTo>
                    <a:pt x="108" y="19"/>
                    <a:pt x="108" y="24"/>
                    <a:pt x="107" y="29"/>
                  </a:cubicBezTo>
                  <a:moveTo>
                    <a:pt x="55" y="27"/>
                  </a:moveTo>
                  <a:cubicBezTo>
                    <a:pt x="55" y="27"/>
                    <a:pt x="56" y="27"/>
                    <a:pt x="56" y="27"/>
                  </a:cubicBezTo>
                  <a:cubicBezTo>
                    <a:pt x="65" y="23"/>
                    <a:pt x="73" y="16"/>
                    <a:pt x="82" y="11"/>
                  </a:cubicBezTo>
                  <a:cubicBezTo>
                    <a:pt x="83" y="10"/>
                    <a:pt x="84" y="9"/>
                    <a:pt x="84" y="9"/>
                  </a:cubicBezTo>
                  <a:cubicBezTo>
                    <a:pt x="84" y="9"/>
                    <a:pt x="84" y="10"/>
                    <a:pt x="82" y="12"/>
                  </a:cubicBezTo>
                  <a:cubicBezTo>
                    <a:pt x="80" y="14"/>
                    <a:pt x="77" y="17"/>
                    <a:pt x="74" y="19"/>
                  </a:cubicBezTo>
                  <a:cubicBezTo>
                    <a:pt x="70" y="21"/>
                    <a:pt x="67" y="24"/>
                    <a:pt x="63" y="27"/>
                  </a:cubicBezTo>
                  <a:cubicBezTo>
                    <a:pt x="63" y="28"/>
                    <a:pt x="63" y="28"/>
                    <a:pt x="63" y="28"/>
                  </a:cubicBezTo>
                  <a:cubicBezTo>
                    <a:pt x="59" y="28"/>
                    <a:pt x="55" y="28"/>
                    <a:pt x="51" y="27"/>
                  </a:cubicBezTo>
                  <a:cubicBezTo>
                    <a:pt x="50" y="27"/>
                    <a:pt x="49" y="27"/>
                    <a:pt x="48" y="27"/>
                  </a:cubicBezTo>
                  <a:cubicBezTo>
                    <a:pt x="56" y="21"/>
                    <a:pt x="65" y="16"/>
                    <a:pt x="74" y="10"/>
                  </a:cubicBezTo>
                  <a:cubicBezTo>
                    <a:pt x="70" y="13"/>
                    <a:pt x="67" y="17"/>
                    <a:pt x="63" y="19"/>
                  </a:cubicBezTo>
                  <a:cubicBezTo>
                    <a:pt x="60" y="21"/>
                    <a:pt x="58" y="23"/>
                    <a:pt x="55" y="26"/>
                  </a:cubicBezTo>
                  <a:cubicBezTo>
                    <a:pt x="54" y="26"/>
                    <a:pt x="55" y="27"/>
                    <a:pt x="55" y="27"/>
                  </a:cubicBezTo>
                  <a:moveTo>
                    <a:pt x="28" y="27"/>
                  </a:moveTo>
                  <a:cubicBezTo>
                    <a:pt x="28" y="27"/>
                    <a:pt x="29" y="27"/>
                    <a:pt x="29" y="27"/>
                  </a:cubicBezTo>
                  <a:cubicBezTo>
                    <a:pt x="37" y="23"/>
                    <a:pt x="44" y="17"/>
                    <a:pt x="52" y="11"/>
                  </a:cubicBezTo>
                  <a:cubicBezTo>
                    <a:pt x="54" y="10"/>
                    <a:pt x="55" y="9"/>
                    <a:pt x="55" y="9"/>
                  </a:cubicBezTo>
                  <a:cubicBezTo>
                    <a:pt x="56" y="9"/>
                    <a:pt x="54" y="11"/>
                    <a:pt x="51" y="13"/>
                  </a:cubicBezTo>
                  <a:cubicBezTo>
                    <a:pt x="47" y="18"/>
                    <a:pt x="42" y="22"/>
                    <a:pt x="38" y="26"/>
                  </a:cubicBezTo>
                  <a:cubicBezTo>
                    <a:pt x="38" y="26"/>
                    <a:pt x="38" y="27"/>
                    <a:pt x="39" y="27"/>
                  </a:cubicBezTo>
                  <a:cubicBezTo>
                    <a:pt x="39" y="27"/>
                    <a:pt x="39" y="27"/>
                    <a:pt x="39" y="27"/>
                  </a:cubicBezTo>
                  <a:cubicBezTo>
                    <a:pt x="45" y="24"/>
                    <a:pt x="50" y="20"/>
                    <a:pt x="56" y="16"/>
                  </a:cubicBezTo>
                  <a:cubicBezTo>
                    <a:pt x="52" y="19"/>
                    <a:pt x="48" y="23"/>
                    <a:pt x="45" y="27"/>
                  </a:cubicBezTo>
                  <a:cubicBezTo>
                    <a:pt x="37" y="27"/>
                    <a:pt x="29" y="27"/>
                    <a:pt x="21" y="27"/>
                  </a:cubicBezTo>
                  <a:cubicBezTo>
                    <a:pt x="21" y="27"/>
                    <a:pt x="21" y="27"/>
                    <a:pt x="21" y="27"/>
                  </a:cubicBezTo>
                  <a:cubicBezTo>
                    <a:pt x="26" y="25"/>
                    <a:pt x="31" y="22"/>
                    <a:pt x="36" y="18"/>
                  </a:cubicBezTo>
                  <a:cubicBezTo>
                    <a:pt x="33" y="21"/>
                    <a:pt x="30" y="23"/>
                    <a:pt x="28" y="26"/>
                  </a:cubicBezTo>
                  <a:cubicBezTo>
                    <a:pt x="27" y="26"/>
                    <a:pt x="28" y="27"/>
                    <a:pt x="28" y="27"/>
                  </a:cubicBezTo>
                  <a:moveTo>
                    <a:pt x="13" y="26"/>
                  </a:moveTo>
                  <a:cubicBezTo>
                    <a:pt x="13" y="26"/>
                    <a:pt x="13" y="26"/>
                    <a:pt x="13" y="26"/>
                  </a:cubicBezTo>
                  <a:cubicBezTo>
                    <a:pt x="21" y="22"/>
                    <a:pt x="27" y="15"/>
                    <a:pt x="35" y="11"/>
                  </a:cubicBezTo>
                  <a:cubicBezTo>
                    <a:pt x="36" y="9"/>
                    <a:pt x="37" y="9"/>
                    <a:pt x="37" y="9"/>
                  </a:cubicBezTo>
                  <a:cubicBezTo>
                    <a:pt x="37" y="9"/>
                    <a:pt x="37" y="9"/>
                    <a:pt x="35" y="11"/>
                  </a:cubicBezTo>
                  <a:cubicBezTo>
                    <a:pt x="33" y="12"/>
                    <a:pt x="31" y="14"/>
                    <a:pt x="29" y="16"/>
                  </a:cubicBezTo>
                  <a:cubicBezTo>
                    <a:pt x="25" y="19"/>
                    <a:pt x="23" y="22"/>
                    <a:pt x="20" y="26"/>
                  </a:cubicBezTo>
                  <a:cubicBezTo>
                    <a:pt x="20" y="26"/>
                    <a:pt x="20" y="27"/>
                    <a:pt x="21" y="27"/>
                  </a:cubicBezTo>
                  <a:cubicBezTo>
                    <a:pt x="20" y="27"/>
                    <a:pt x="20" y="27"/>
                    <a:pt x="19" y="27"/>
                  </a:cubicBezTo>
                  <a:cubicBezTo>
                    <a:pt x="17" y="27"/>
                    <a:pt x="14" y="27"/>
                    <a:pt x="11" y="27"/>
                  </a:cubicBezTo>
                  <a:cubicBezTo>
                    <a:pt x="9" y="27"/>
                    <a:pt x="8" y="27"/>
                    <a:pt x="6" y="27"/>
                  </a:cubicBezTo>
                  <a:cubicBezTo>
                    <a:pt x="6" y="26"/>
                    <a:pt x="6" y="25"/>
                    <a:pt x="6" y="24"/>
                  </a:cubicBezTo>
                  <a:cubicBezTo>
                    <a:pt x="6" y="24"/>
                    <a:pt x="6" y="24"/>
                    <a:pt x="6" y="24"/>
                  </a:cubicBezTo>
                  <a:cubicBezTo>
                    <a:pt x="11" y="23"/>
                    <a:pt x="15" y="21"/>
                    <a:pt x="18" y="18"/>
                  </a:cubicBezTo>
                  <a:cubicBezTo>
                    <a:pt x="16" y="20"/>
                    <a:pt x="14" y="22"/>
                    <a:pt x="12" y="25"/>
                  </a:cubicBezTo>
                  <a:cubicBezTo>
                    <a:pt x="12" y="25"/>
                    <a:pt x="12" y="26"/>
                    <a:pt x="13" y="26"/>
                  </a:cubicBezTo>
                  <a:moveTo>
                    <a:pt x="6" y="23"/>
                  </a:moveTo>
                  <a:cubicBezTo>
                    <a:pt x="6" y="21"/>
                    <a:pt x="6" y="20"/>
                    <a:pt x="6" y="18"/>
                  </a:cubicBezTo>
                  <a:cubicBezTo>
                    <a:pt x="11" y="15"/>
                    <a:pt x="15" y="11"/>
                    <a:pt x="19" y="8"/>
                  </a:cubicBezTo>
                  <a:cubicBezTo>
                    <a:pt x="20" y="8"/>
                    <a:pt x="20" y="8"/>
                    <a:pt x="20" y="8"/>
                  </a:cubicBezTo>
                  <a:cubicBezTo>
                    <a:pt x="20" y="8"/>
                    <a:pt x="16" y="14"/>
                    <a:pt x="14" y="16"/>
                  </a:cubicBezTo>
                  <a:cubicBezTo>
                    <a:pt x="12" y="18"/>
                    <a:pt x="9" y="20"/>
                    <a:pt x="6" y="23"/>
                  </a:cubicBezTo>
                  <a:moveTo>
                    <a:pt x="7" y="14"/>
                  </a:moveTo>
                  <a:cubicBezTo>
                    <a:pt x="7" y="14"/>
                    <a:pt x="7" y="13"/>
                    <a:pt x="7" y="13"/>
                  </a:cubicBezTo>
                  <a:cubicBezTo>
                    <a:pt x="7" y="13"/>
                    <a:pt x="7" y="13"/>
                    <a:pt x="7" y="13"/>
                  </a:cubicBezTo>
                  <a:cubicBezTo>
                    <a:pt x="9" y="11"/>
                    <a:pt x="11" y="9"/>
                    <a:pt x="13" y="8"/>
                  </a:cubicBezTo>
                  <a:cubicBezTo>
                    <a:pt x="11" y="9"/>
                    <a:pt x="10" y="10"/>
                    <a:pt x="9" y="12"/>
                  </a:cubicBezTo>
                  <a:cubicBezTo>
                    <a:pt x="8" y="13"/>
                    <a:pt x="7" y="13"/>
                    <a:pt x="7" y="14"/>
                  </a:cubicBezTo>
                  <a:moveTo>
                    <a:pt x="77" y="25"/>
                  </a:moveTo>
                  <a:cubicBezTo>
                    <a:pt x="79" y="24"/>
                    <a:pt x="83" y="20"/>
                    <a:pt x="86" y="18"/>
                  </a:cubicBezTo>
                  <a:cubicBezTo>
                    <a:pt x="89" y="14"/>
                    <a:pt x="93" y="12"/>
                    <a:pt x="97" y="8"/>
                  </a:cubicBezTo>
                  <a:cubicBezTo>
                    <a:pt x="97" y="8"/>
                    <a:pt x="97" y="8"/>
                    <a:pt x="97" y="8"/>
                  </a:cubicBezTo>
                  <a:cubicBezTo>
                    <a:pt x="101" y="8"/>
                    <a:pt x="105" y="8"/>
                    <a:pt x="109" y="8"/>
                  </a:cubicBezTo>
                  <a:cubicBezTo>
                    <a:pt x="109" y="9"/>
                    <a:pt x="109" y="11"/>
                    <a:pt x="109" y="12"/>
                  </a:cubicBezTo>
                  <a:cubicBezTo>
                    <a:pt x="104" y="14"/>
                    <a:pt x="100" y="17"/>
                    <a:pt x="95" y="20"/>
                  </a:cubicBezTo>
                  <a:cubicBezTo>
                    <a:pt x="94" y="21"/>
                    <a:pt x="92" y="22"/>
                    <a:pt x="90" y="23"/>
                  </a:cubicBezTo>
                  <a:cubicBezTo>
                    <a:pt x="89" y="24"/>
                    <a:pt x="89" y="24"/>
                    <a:pt x="89" y="24"/>
                  </a:cubicBezTo>
                  <a:cubicBezTo>
                    <a:pt x="95" y="19"/>
                    <a:pt x="101" y="16"/>
                    <a:pt x="104" y="9"/>
                  </a:cubicBezTo>
                  <a:cubicBezTo>
                    <a:pt x="104" y="9"/>
                    <a:pt x="104" y="8"/>
                    <a:pt x="104" y="8"/>
                  </a:cubicBezTo>
                  <a:cubicBezTo>
                    <a:pt x="104" y="8"/>
                    <a:pt x="103" y="8"/>
                    <a:pt x="103" y="8"/>
                  </a:cubicBezTo>
                  <a:cubicBezTo>
                    <a:pt x="95" y="14"/>
                    <a:pt x="86" y="20"/>
                    <a:pt x="77" y="25"/>
                  </a:cubicBezTo>
                  <a:moveTo>
                    <a:pt x="66" y="26"/>
                  </a:moveTo>
                  <a:cubicBezTo>
                    <a:pt x="74" y="23"/>
                    <a:pt x="82" y="15"/>
                    <a:pt x="87" y="8"/>
                  </a:cubicBezTo>
                  <a:cubicBezTo>
                    <a:pt x="87" y="7"/>
                    <a:pt x="87" y="7"/>
                    <a:pt x="87" y="7"/>
                  </a:cubicBezTo>
                  <a:cubicBezTo>
                    <a:pt x="89" y="7"/>
                    <a:pt x="92" y="7"/>
                    <a:pt x="95" y="8"/>
                  </a:cubicBezTo>
                  <a:cubicBezTo>
                    <a:pt x="85" y="12"/>
                    <a:pt x="77" y="21"/>
                    <a:pt x="66" y="26"/>
                  </a:cubicBezTo>
                  <a:moveTo>
                    <a:pt x="63" y="21"/>
                  </a:moveTo>
                  <a:cubicBezTo>
                    <a:pt x="69" y="18"/>
                    <a:pt x="74" y="13"/>
                    <a:pt x="77" y="8"/>
                  </a:cubicBezTo>
                  <a:cubicBezTo>
                    <a:pt x="77" y="7"/>
                    <a:pt x="77" y="7"/>
                    <a:pt x="77" y="7"/>
                  </a:cubicBezTo>
                  <a:cubicBezTo>
                    <a:pt x="80" y="7"/>
                    <a:pt x="82" y="7"/>
                    <a:pt x="85" y="7"/>
                  </a:cubicBezTo>
                  <a:cubicBezTo>
                    <a:pt x="77" y="11"/>
                    <a:pt x="71" y="17"/>
                    <a:pt x="63" y="21"/>
                  </a:cubicBezTo>
                  <a:moveTo>
                    <a:pt x="49" y="24"/>
                  </a:moveTo>
                  <a:cubicBezTo>
                    <a:pt x="51" y="23"/>
                    <a:pt x="52" y="21"/>
                    <a:pt x="53" y="20"/>
                  </a:cubicBezTo>
                  <a:cubicBezTo>
                    <a:pt x="57" y="16"/>
                    <a:pt x="62" y="12"/>
                    <a:pt x="67" y="8"/>
                  </a:cubicBezTo>
                  <a:cubicBezTo>
                    <a:pt x="67" y="8"/>
                    <a:pt x="67" y="8"/>
                    <a:pt x="67" y="7"/>
                  </a:cubicBezTo>
                  <a:cubicBezTo>
                    <a:pt x="70" y="7"/>
                    <a:pt x="73" y="7"/>
                    <a:pt x="76" y="7"/>
                  </a:cubicBezTo>
                  <a:cubicBezTo>
                    <a:pt x="68" y="13"/>
                    <a:pt x="59" y="18"/>
                    <a:pt x="50" y="24"/>
                  </a:cubicBezTo>
                  <a:cubicBezTo>
                    <a:pt x="49" y="24"/>
                    <a:pt x="49" y="24"/>
                    <a:pt x="49" y="24"/>
                  </a:cubicBezTo>
                  <a:moveTo>
                    <a:pt x="41" y="24"/>
                  </a:moveTo>
                  <a:cubicBezTo>
                    <a:pt x="41" y="24"/>
                    <a:pt x="47" y="19"/>
                    <a:pt x="48" y="18"/>
                  </a:cubicBezTo>
                  <a:cubicBezTo>
                    <a:pt x="52" y="15"/>
                    <a:pt x="55" y="11"/>
                    <a:pt x="59" y="7"/>
                  </a:cubicBezTo>
                  <a:cubicBezTo>
                    <a:pt x="59" y="7"/>
                    <a:pt x="59" y="7"/>
                    <a:pt x="59" y="7"/>
                  </a:cubicBezTo>
                  <a:cubicBezTo>
                    <a:pt x="61" y="7"/>
                    <a:pt x="63" y="7"/>
                    <a:pt x="66" y="7"/>
                  </a:cubicBezTo>
                  <a:cubicBezTo>
                    <a:pt x="58" y="12"/>
                    <a:pt x="51" y="18"/>
                    <a:pt x="43" y="23"/>
                  </a:cubicBezTo>
                  <a:cubicBezTo>
                    <a:pt x="42" y="24"/>
                    <a:pt x="41" y="24"/>
                    <a:pt x="41" y="24"/>
                  </a:cubicBezTo>
                  <a:moveTo>
                    <a:pt x="9" y="22"/>
                  </a:moveTo>
                  <a:cubicBezTo>
                    <a:pt x="14" y="18"/>
                    <a:pt x="19" y="13"/>
                    <a:pt x="22" y="6"/>
                  </a:cubicBezTo>
                  <a:cubicBezTo>
                    <a:pt x="34" y="7"/>
                    <a:pt x="45" y="7"/>
                    <a:pt x="56" y="7"/>
                  </a:cubicBezTo>
                  <a:cubicBezTo>
                    <a:pt x="49" y="11"/>
                    <a:pt x="43" y="17"/>
                    <a:pt x="36" y="21"/>
                  </a:cubicBezTo>
                  <a:cubicBezTo>
                    <a:pt x="41" y="18"/>
                    <a:pt x="46" y="13"/>
                    <a:pt x="49" y="8"/>
                  </a:cubicBezTo>
                  <a:cubicBezTo>
                    <a:pt x="50" y="7"/>
                    <a:pt x="49" y="7"/>
                    <a:pt x="49" y="7"/>
                  </a:cubicBezTo>
                  <a:cubicBezTo>
                    <a:pt x="49" y="7"/>
                    <a:pt x="48" y="7"/>
                    <a:pt x="48" y="7"/>
                  </a:cubicBezTo>
                  <a:cubicBezTo>
                    <a:pt x="40" y="14"/>
                    <a:pt x="32" y="20"/>
                    <a:pt x="23" y="25"/>
                  </a:cubicBezTo>
                  <a:cubicBezTo>
                    <a:pt x="23" y="24"/>
                    <a:pt x="28" y="18"/>
                    <a:pt x="30" y="17"/>
                  </a:cubicBezTo>
                  <a:cubicBezTo>
                    <a:pt x="33" y="14"/>
                    <a:pt x="37" y="11"/>
                    <a:pt x="40" y="8"/>
                  </a:cubicBezTo>
                  <a:cubicBezTo>
                    <a:pt x="40" y="8"/>
                    <a:pt x="40" y="7"/>
                    <a:pt x="40" y="7"/>
                  </a:cubicBezTo>
                  <a:cubicBezTo>
                    <a:pt x="39" y="7"/>
                    <a:pt x="39" y="7"/>
                    <a:pt x="39" y="7"/>
                  </a:cubicBezTo>
                  <a:cubicBezTo>
                    <a:pt x="33" y="10"/>
                    <a:pt x="28" y="13"/>
                    <a:pt x="23" y="17"/>
                  </a:cubicBezTo>
                  <a:cubicBezTo>
                    <a:pt x="21" y="19"/>
                    <a:pt x="19" y="21"/>
                    <a:pt x="17" y="22"/>
                  </a:cubicBezTo>
                  <a:cubicBezTo>
                    <a:pt x="15" y="23"/>
                    <a:pt x="15" y="23"/>
                    <a:pt x="14" y="23"/>
                  </a:cubicBezTo>
                  <a:cubicBezTo>
                    <a:pt x="14" y="23"/>
                    <a:pt x="18" y="19"/>
                    <a:pt x="19" y="19"/>
                  </a:cubicBezTo>
                  <a:cubicBezTo>
                    <a:pt x="22" y="15"/>
                    <a:pt x="26" y="12"/>
                    <a:pt x="29" y="8"/>
                  </a:cubicBezTo>
                  <a:cubicBezTo>
                    <a:pt x="29" y="8"/>
                    <a:pt x="29" y="7"/>
                    <a:pt x="28" y="7"/>
                  </a:cubicBezTo>
                  <a:cubicBezTo>
                    <a:pt x="28" y="7"/>
                    <a:pt x="28" y="7"/>
                    <a:pt x="28" y="7"/>
                  </a:cubicBezTo>
                  <a:cubicBezTo>
                    <a:pt x="22" y="12"/>
                    <a:pt x="13" y="19"/>
                    <a:pt x="9" y="22"/>
                  </a:cubicBezTo>
                  <a:moveTo>
                    <a:pt x="7" y="16"/>
                  </a:moveTo>
                  <a:cubicBezTo>
                    <a:pt x="10" y="14"/>
                    <a:pt x="13" y="10"/>
                    <a:pt x="15" y="6"/>
                  </a:cubicBezTo>
                  <a:cubicBezTo>
                    <a:pt x="17" y="6"/>
                    <a:pt x="18" y="6"/>
                    <a:pt x="20" y="6"/>
                  </a:cubicBezTo>
                  <a:cubicBezTo>
                    <a:pt x="15" y="9"/>
                    <a:pt x="11" y="13"/>
                    <a:pt x="7" y="16"/>
                  </a:cubicBezTo>
                  <a:moveTo>
                    <a:pt x="7" y="11"/>
                  </a:moveTo>
                  <a:cubicBezTo>
                    <a:pt x="7" y="9"/>
                    <a:pt x="7" y="8"/>
                    <a:pt x="7" y="6"/>
                  </a:cubicBezTo>
                  <a:cubicBezTo>
                    <a:pt x="9" y="6"/>
                    <a:pt x="11" y="6"/>
                    <a:pt x="13" y="6"/>
                  </a:cubicBezTo>
                  <a:cubicBezTo>
                    <a:pt x="11" y="8"/>
                    <a:pt x="9" y="9"/>
                    <a:pt x="7" y="11"/>
                  </a:cubicBezTo>
                  <a:moveTo>
                    <a:pt x="5" y="0"/>
                  </a:moveTo>
                  <a:cubicBezTo>
                    <a:pt x="4" y="0"/>
                    <a:pt x="3" y="0"/>
                    <a:pt x="3" y="1"/>
                  </a:cubicBezTo>
                  <a:cubicBezTo>
                    <a:pt x="3" y="1"/>
                    <a:pt x="2" y="2"/>
                    <a:pt x="2" y="3"/>
                  </a:cubicBezTo>
                  <a:cubicBezTo>
                    <a:pt x="1" y="12"/>
                    <a:pt x="0" y="21"/>
                    <a:pt x="0" y="30"/>
                  </a:cubicBezTo>
                  <a:cubicBezTo>
                    <a:pt x="0" y="32"/>
                    <a:pt x="1" y="32"/>
                    <a:pt x="2" y="33"/>
                  </a:cubicBezTo>
                  <a:cubicBezTo>
                    <a:pt x="3" y="33"/>
                    <a:pt x="3" y="33"/>
                    <a:pt x="3" y="33"/>
                  </a:cubicBezTo>
                  <a:cubicBezTo>
                    <a:pt x="3" y="33"/>
                    <a:pt x="4" y="33"/>
                    <a:pt x="4" y="33"/>
                  </a:cubicBezTo>
                  <a:cubicBezTo>
                    <a:pt x="6" y="32"/>
                    <a:pt x="8" y="32"/>
                    <a:pt x="11" y="32"/>
                  </a:cubicBezTo>
                  <a:cubicBezTo>
                    <a:pt x="14" y="32"/>
                    <a:pt x="18" y="32"/>
                    <a:pt x="21" y="32"/>
                  </a:cubicBezTo>
                  <a:cubicBezTo>
                    <a:pt x="32" y="33"/>
                    <a:pt x="43" y="33"/>
                    <a:pt x="53" y="33"/>
                  </a:cubicBezTo>
                  <a:cubicBezTo>
                    <a:pt x="72" y="33"/>
                    <a:pt x="91" y="34"/>
                    <a:pt x="110" y="34"/>
                  </a:cubicBezTo>
                  <a:cubicBezTo>
                    <a:pt x="111" y="34"/>
                    <a:pt x="112" y="34"/>
                    <a:pt x="113" y="33"/>
                  </a:cubicBezTo>
                  <a:cubicBezTo>
                    <a:pt x="113" y="33"/>
                    <a:pt x="113" y="33"/>
                    <a:pt x="113" y="33"/>
                  </a:cubicBezTo>
                  <a:cubicBezTo>
                    <a:pt x="113" y="32"/>
                    <a:pt x="113" y="32"/>
                    <a:pt x="113" y="32"/>
                  </a:cubicBezTo>
                  <a:cubicBezTo>
                    <a:pt x="113" y="32"/>
                    <a:pt x="113" y="32"/>
                    <a:pt x="113" y="31"/>
                  </a:cubicBezTo>
                  <a:cubicBezTo>
                    <a:pt x="113" y="23"/>
                    <a:pt x="115" y="14"/>
                    <a:pt x="114" y="5"/>
                  </a:cubicBezTo>
                  <a:cubicBezTo>
                    <a:pt x="114" y="4"/>
                    <a:pt x="114" y="4"/>
                    <a:pt x="113" y="3"/>
                  </a:cubicBezTo>
                  <a:cubicBezTo>
                    <a:pt x="113" y="3"/>
                    <a:pt x="112" y="3"/>
                    <a:pt x="111" y="3"/>
                  </a:cubicBezTo>
                  <a:cubicBezTo>
                    <a:pt x="94" y="2"/>
                    <a:pt x="76" y="2"/>
                    <a:pt x="59" y="2"/>
                  </a:cubicBezTo>
                  <a:cubicBezTo>
                    <a:pt x="47" y="1"/>
                    <a:pt x="36" y="1"/>
                    <a:pt x="24" y="1"/>
                  </a:cubicBezTo>
                  <a:cubicBezTo>
                    <a:pt x="23" y="1"/>
                    <a:pt x="22" y="1"/>
                    <a:pt x="21" y="1"/>
                  </a:cubicBezTo>
                  <a:cubicBezTo>
                    <a:pt x="20" y="1"/>
                    <a:pt x="19" y="1"/>
                    <a:pt x="19" y="1"/>
                  </a:cubicBezTo>
                  <a:cubicBezTo>
                    <a:pt x="18" y="1"/>
                    <a:pt x="18" y="1"/>
                    <a:pt x="17" y="1"/>
                  </a:cubicBezTo>
                  <a:cubicBezTo>
                    <a:pt x="13" y="1"/>
                    <a:pt x="9" y="1"/>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1412"/>
            <p:cNvSpPr>
              <a:spLocks noEditPoints="1"/>
            </p:cNvSpPr>
            <p:nvPr/>
          </p:nvSpPr>
          <p:spPr bwMode="auto">
            <a:xfrm>
              <a:off x="4690" y="2235"/>
              <a:ext cx="65" cy="51"/>
            </a:xfrm>
            <a:custGeom>
              <a:avLst/>
              <a:gdLst>
                <a:gd name="T0" fmla="*/ 21 w 48"/>
                <a:gd name="T1" fmla="*/ 31 h 38"/>
                <a:gd name="T2" fmla="*/ 18 w 48"/>
                <a:gd name="T3" fmla="*/ 29 h 38"/>
                <a:gd name="T4" fmla="*/ 32 w 48"/>
                <a:gd name="T5" fmla="*/ 20 h 38"/>
                <a:gd name="T6" fmla="*/ 21 w 48"/>
                <a:gd name="T7" fmla="*/ 31 h 38"/>
                <a:gd name="T8" fmla="*/ 21 w 48"/>
                <a:gd name="T9" fmla="*/ 31 h 38"/>
                <a:gd name="T10" fmla="*/ 16 w 48"/>
                <a:gd name="T11" fmla="*/ 27 h 38"/>
                <a:gd name="T12" fmla="*/ 14 w 48"/>
                <a:gd name="T13" fmla="*/ 23 h 38"/>
                <a:gd name="T14" fmla="*/ 32 w 48"/>
                <a:gd name="T15" fmla="*/ 13 h 38"/>
                <a:gd name="T16" fmla="*/ 16 w 48"/>
                <a:gd name="T17" fmla="*/ 27 h 38"/>
                <a:gd name="T18" fmla="*/ 20 w 48"/>
                <a:gd name="T19" fmla="*/ 26 h 38"/>
                <a:gd name="T20" fmla="*/ 37 w 48"/>
                <a:gd name="T21" fmla="*/ 10 h 38"/>
                <a:gd name="T22" fmla="*/ 38 w 48"/>
                <a:gd name="T23" fmla="*/ 10 h 38"/>
                <a:gd name="T24" fmla="*/ 41 w 48"/>
                <a:gd name="T25" fmla="*/ 20 h 38"/>
                <a:gd name="T26" fmla="*/ 25 w 48"/>
                <a:gd name="T27" fmla="*/ 32 h 38"/>
                <a:gd name="T28" fmla="*/ 22 w 48"/>
                <a:gd name="T29" fmla="*/ 32 h 38"/>
                <a:gd name="T30" fmla="*/ 36 w 48"/>
                <a:gd name="T31" fmla="*/ 24 h 38"/>
                <a:gd name="T32" fmla="*/ 31 w 48"/>
                <a:gd name="T33" fmla="*/ 28 h 38"/>
                <a:gd name="T34" fmla="*/ 31 w 48"/>
                <a:gd name="T35" fmla="*/ 29 h 38"/>
                <a:gd name="T36" fmla="*/ 32 w 48"/>
                <a:gd name="T37" fmla="*/ 29 h 38"/>
                <a:gd name="T38" fmla="*/ 38 w 48"/>
                <a:gd name="T39" fmla="*/ 22 h 38"/>
                <a:gd name="T40" fmla="*/ 38 w 48"/>
                <a:gd name="T41" fmla="*/ 21 h 38"/>
                <a:gd name="T42" fmla="*/ 37 w 48"/>
                <a:gd name="T43" fmla="*/ 21 h 38"/>
                <a:gd name="T44" fmla="*/ 25 w 48"/>
                <a:gd name="T45" fmla="*/ 29 h 38"/>
                <a:gd name="T46" fmla="*/ 37 w 48"/>
                <a:gd name="T47" fmla="*/ 18 h 38"/>
                <a:gd name="T48" fmla="*/ 37 w 48"/>
                <a:gd name="T49" fmla="*/ 17 h 38"/>
                <a:gd name="T50" fmla="*/ 37 w 48"/>
                <a:gd name="T51" fmla="*/ 17 h 38"/>
                <a:gd name="T52" fmla="*/ 20 w 48"/>
                <a:gd name="T53" fmla="*/ 26 h 38"/>
                <a:gd name="T54" fmla="*/ 14 w 48"/>
                <a:gd name="T55" fmla="*/ 20 h 38"/>
                <a:gd name="T56" fmla="*/ 14 w 48"/>
                <a:gd name="T57" fmla="*/ 17 h 38"/>
                <a:gd name="T58" fmla="*/ 14 w 48"/>
                <a:gd name="T59" fmla="*/ 17 h 38"/>
                <a:gd name="T60" fmla="*/ 27 w 48"/>
                <a:gd name="T61" fmla="*/ 8 h 38"/>
                <a:gd name="T62" fmla="*/ 14 w 48"/>
                <a:gd name="T63" fmla="*/ 20 h 38"/>
                <a:gd name="T64" fmla="*/ 14 w 48"/>
                <a:gd name="T65" fmla="*/ 22 h 38"/>
                <a:gd name="T66" fmla="*/ 14 w 48"/>
                <a:gd name="T67" fmla="*/ 22 h 38"/>
                <a:gd name="T68" fmla="*/ 30 w 48"/>
                <a:gd name="T69" fmla="*/ 7 h 38"/>
                <a:gd name="T70" fmla="*/ 30 w 48"/>
                <a:gd name="T71" fmla="*/ 6 h 38"/>
                <a:gd name="T72" fmla="*/ 37 w 48"/>
                <a:gd name="T73" fmla="*/ 9 h 38"/>
                <a:gd name="T74" fmla="*/ 37 w 48"/>
                <a:gd name="T75" fmla="*/ 9 h 38"/>
                <a:gd name="T76" fmla="*/ 14 w 48"/>
                <a:gd name="T77" fmla="*/ 22 h 38"/>
                <a:gd name="T78" fmla="*/ 14 w 48"/>
                <a:gd name="T79" fmla="*/ 15 h 38"/>
                <a:gd name="T80" fmla="*/ 27 w 48"/>
                <a:gd name="T81" fmla="*/ 6 h 38"/>
                <a:gd name="T82" fmla="*/ 27 w 48"/>
                <a:gd name="T83" fmla="*/ 6 h 38"/>
                <a:gd name="T84" fmla="*/ 29 w 48"/>
                <a:gd name="T85" fmla="*/ 6 h 38"/>
                <a:gd name="T86" fmla="*/ 14 w 48"/>
                <a:gd name="T87" fmla="*/ 15 h 38"/>
                <a:gd name="T88" fmla="*/ 27 w 48"/>
                <a:gd name="T89" fmla="*/ 0 h 38"/>
                <a:gd name="T90" fmla="*/ 23 w 48"/>
                <a:gd name="T91" fmla="*/ 38 h 38"/>
                <a:gd name="T92" fmla="*/ 24 w 48"/>
                <a:gd name="T93" fmla="*/ 38 h 38"/>
                <a:gd name="T94" fmla="*/ 25 w 48"/>
                <a:gd name="T95" fmla="*/ 38 h 38"/>
                <a:gd name="T96" fmla="*/ 46 w 48"/>
                <a:gd name="T97" fmla="*/ 20 h 38"/>
                <a:gd name="T98" fmla="*/ 30 w 48"/>
                <a:gd name="T99" fmla="*/ 0 h 38"/>
                <a:gd name="T100" fmla="*/ 27 w 48"/>
                <a:gd name="T10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38">
                  <a:moveTo>
                    <a:pt x="21" y="31"/>
                  </a:moveTo>
                  <a:cubicBezTo>
                    <a:pt x="20" y="31"/>
                    <a:pt x="19" y="30"/>
                    <a:pt x="18" y="29"/>
                  </a:cubicBezTo>
                  <a:cubicBezTo>
                    <a:pt x="23" y="27"/>
                    <a:pt x="27" y="23"/>
                    <a:pt x="32" y="20"/>
                  </a:cubicBezTo>
                  <a:cubicBezTo>
                    <a:pt x="28" y="24"/>
                    <a:pt x="24" y="27"/>
                    <a:pt x="21" y="31"/>
                  </a:cubicBezTo>
                  <a:cubicBezTo>
                    <a:pt x="21" y="31"/>
                    <a:pt x="21" y="31"/>
                    <a:pt x="21" y="31"/>
                  </a:cubicBezTo>
                  <a:moveTo>
                    <a:pt x="16" y="27"/>
                  </a:moveTo>
                  <a:cubicBezTo>
                    <a:pt x="16" y="26"/>
                    <a:pt x="15" y="25"/>
                    <a:pt x="14" y="23"/>
                  </a:cubicBezTo>
                  <a:cubicBezTo>
                    <a:pt x="21" y="21"/>
                    <a:pt x="26" y="17"/>
                    <a:pt x="32" y="13"/>
                  </a:cubicBezTo>
                  <a:cubicBezTo>
                    <a:pt x="27" y="18"/>
                    <a:pt x="21" y="23"/>
                    <a:pt x="16" y="27"/>
                  </a:cubicBezTo>
                  <a:moveTo>
                    <a:pt x="20" y="26"/>
                  </a:moveTo>
                  <a:cubicBezTo>
                    <a:pt x="25" y="21"/>
                    <a:pt x="31" y="16"/>
                    <a:pt x="37" y="10"/>
                  </a:cubicBezTo>
                  <a:cubicBezTo>
                    <a:pt x="38" y="10"/>
                    <a:pt x="38" y="10"/>
                    <a:pt x="38" y="10"/>
                  </a:cubicBezTo>
                  <a:cubicBezTo>
                    <a:pt x="40" y="12"/>
                    <a:pt x="41" y="16"/>
                    <a:pt x="41" y="20"/>
                  </a:cubicBezTo>
                  <a:cubicBezTo>
                    <a:pt x="40" y="28"/>
                    <a:pt x="32" y="32"/>
                    <a:pt x="25" y="32"/>
                  </a:cubicBezTo>
                  <a:cubicBezTo>
                    <a:pt x="24" y="32"/>
                    <a:pt x="23" y="32"/>
                    <a:pt x="22" y="32"/>
                  </a:cubicBezTo>
                  <a:cubicBezTo>
                    <a:pt x="27" y="29"/>
                    <a:pt x="31" y="27"/>
                    <a:pt x="36" y="24"/>
                  </a:cubicBezTo>
                  <a:cubicBezTo>
                    <a:pt x="34" y="26"/>
                    <a:pt x="33" y="27"/>
                    <a:pt x="31" y="28"/>
                  </a:cubicBezTo>
                  <a:cubicBezTo>
                    <a:pt x="30" y="28"/>
                    <a:pt x="31" y="29"/>
                    <a:pt x="31" y="29"/>
                  </a:cubicBezTo>
                  <a:cubicBezTo>
                    <a:pt x="31" y="29"/>
                    <a:pt x="32" y="29"/>
                    <a:pt x="32" y="29"/>
                  </a:cubicBezTo>
                  <a:cubicBezTo>
                    <a:pt x="34" y="27"/>
                    <a:pt x="37" y="25"/>
                    <a:pt x="38" y="22"/>
                  </a:cubicBezTo>
                  <a:cubicBezTo>
                    <a:pt x="39" y="22"/>
                    <a:pt x="38" y="21"/>
                    <a:pt x="38" y="21"/>
                  </a:cubicBezTo>
                  <a:cubicBezTo>
                    <a:pt x="38" y="21"/>
                    <a:pt x="38" y="21"/>
                    <a:pt x="37" y="21"/>
                  </a:cubicBezTo>
                  <a:cubicBezTo>
                    <a:pt x="33" y="24"/>
                    <a:pt x="29" y="26"/>
                    <a:pt x="25" y="29"/>
                  </a:cubicBezTo>
                  <a:cubicBezTo>
                    <a:pt x="29" y="25"/>
                    <a:pt x="33" y="22"/>
                    <a:pt x="37" y="18"/>
                  </a:cubicBezTo>
                  <a:cubicBezTo>
                    <a:pt x="38" y="17"/>
                    <a:pt x="37" y="17"/>
                    <a:pt x="37" y="17"/>
                  </a:cubicBezTo>
                  <a:cubicBezTo>
                    <a:pt x="37" y="17"/>
                    <a:pt x="37" y="17"/>
                    <a:pt x="37" y="17"/>
                  </a:cubicBezTo>
                  <a:cubicBezTo>
                    <a:pt x="31" y="19"/>
                    <a:pt x="25" y="24"/>
                    <a:pt x="20" y="26"/>
                  </a:cubicBezTo>
                  <a:moveTo>
                    <a:pt x="14" y="20"/>
                  </a:moveTo>
                  <a:cubicBezTo>
                    <a:pt x="13" y="19"/>
                    <a:pt x="13" y="18"/>
                    <a:pt x="14" y="17"/>
                  </a:cubicBezTo>
                  <a:cubicBezTo>
                    <a:pt x="14" y="17"/>
                    <a:pt x="14" y="17"/>
                    <a:pt x="14" y="17"/>
                  </a:cubicBezTo>
                  <a:cubicBezTo>
                    <a:pt x="18" y="14"/>
                    <a:pt x="23" y="11"/>
                    <a:pt x="27" y="8"/>
                  </a:cubicBezTo>
                  <a:cubicBezTo>
                    <a:pt x="24" y="13"/>
                    <a:pt x="18" y="16"/>
                    <a:pt x="14" y="20"/>
                  </a:cubicBezTo>
                  <a:moveTo>
                    <a:pt x="14" y="22"/>
                  </a:moveTo>
                  <a:cubicBezTo>
                    <a:pt x="14" y="22"/>
                    <a:pt x="14" y="22"/>
                    <a:pt x="14" y="22"/>
                  </a:cubicBezTo>
                  <a:cubicBezTo>
                    <a:pt x="19" y="17"/>
                    <a:pt x="26" y="14"/>
                    <a:pt x="30" y="7"/>
                  </a:cubicBezTo>
                  <a:cubicBezTo>
                    <a:pt x="30" y="6"/>
                    <a:pt x="30" y="6"/>
                    <a:pt x="30" y="6"/>
                  </a:cubicBezTo>
                  <a:cubicBezTo>
                    <a:pt x="33" y="7"/>
                    <a:pt x="35" y="8"/>
                    <a:pt x="37" y="9"/>
                  </a:cubicBezTo>
                  <a:cubicBezTo>
                    <a:pt x="37" y="9"/>
                    <a:pt x="37" y="9"/>
                    <a:pt x="37" y="9"/>
                  </a:cubicBezTo>
                  <a:cubicBezTo>
                    <a:pt x="29" y="13"/>
                    <a:pt x="22" y="19"/>
                    <a:pt x="14" y="22"/>
                  </a:cubicBezTo>
                  <a:moveTo>
                    <a:pt x="14" y="15"/>
                  </a:moveTo>
                  <a:cubicBezTo>
                    <a:pt x="15" y="10"/>
                    <a:pt x="19" y="6"/>
                    <a:pt x="27" y="6"/>
                  </a:cubicBezTo>
                  <a:cubicBezTo>
                    <a:pt x="27" y="6"/>
                    <a:pt x="27" y="6"/>
                    <a:pt x="27" y="6"/>
                  </a:cubicBezTo>
                  <a:cubicBezTo>
                    <a:pt x="28" y="6"/>
                    <a:pt x="28" y="6"/>
                    <a:pt x="29" y="6"/>
                  </a:cubicBezTo>
                  <a:cubicBezTo>
                    <a:pt x="24" y="9"/>
                    <a:pt x="19" y="12"/>
                    <a:pt x="14" y="15"/>
                  </a:cubicBezTo>
                  <a:moveTo>
                    <a:pt x="27" y="0"/>
                  </a:moveTo>
                  <a:cubicBezTo>
                    <a:pt x="5" y="0"/>
                    <a:pt x="0" y="34"/>
                    <a:pt x="23" y="38"/>
                  </a:cubicBezTo>
                  <a:cubicBezTo>
                    <a:pt x="24" y="38"/>
                    <a:pt x="24" y="38"/>
                    <a:pt x="24" y="38"/>
                  </a:cubicBezTo>
                  <a:cubicBezTo>
                    <a:pt x="24" y="38"/>
                    <a:pt x="24" y="38"/>
                    <a:pt x="25" y="38"/>
                  </a:cubicBezTo>
                  <a:cubicBezTo>
                    <a:pt x="35" y="38"/>
                    <a:pt x="45" y="31"/>
                    <a:pt x="46" y="20"/>
                  </a:cubicBezTo>
                  <a:cubicBezTo>
                    <a:pt x="48" y="10"/>
                    <a:pt x="40" y="2"/>
                    <a:pt x="30"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1413"/>
            <p:cNvSpPr>
              <a:spLocks noEditPoints="1"/>
            </p:cNvSpPr>
            <p:nvPr/>
          </p:nvSpPr>
          <p:spPr bwMode="auto">
            <a:xfrm>
              <a:off x="4638" y="2298"/>
              <a:ext cx="178" cy="48"/>
            </a:xfrm>
            <a:custGeom>
              <a:avLst/>
              <a:gdLst>
                <a:gd name="T0" fmla="*/ 117 w 133"/>
                <a:gd name="T1" fmla="*/ 12 h 36"/>
                <a:gd name="T2" fmla="*/ 128 w 133"/>
                <a:gd name="T3" fmla="*/ 30 h 36"/>
                <a:gd name="T4" fmla="*/ 123 w 133"/>
                <a:gd name="T5" fmla="*/ 14 h 36"/>
                <a:gd name="T6" fmla="*/ 119 w 133"/>
                <a:gd name="T7" fmla="*/ 26 h 36"/>
                <a:gd name="T8" fmla="*/ 121 w 133"/>
                <a:gd name="T9" fmla="*/ 30 h 36"/>
                <a:gd name="T10" fmla="*/ 126 w 133"/>
                <a:gd name="T11" fmla="*/ 27 h 36"/>
                <a:gd name="T12" fmla="*/ 128 w 133"/>
                <a:gd name="T13" fmla="*/ 19 h 36"/>
                <a:gd name="T14" fmla="*/ 98 w 133"/>
                <a:gd name="T15" fmla="*/ 15 h 36"/>
                <a:gd name="T16" fmla="*/ 92 w 133"/>
                <a:gd name="T17" fmla="*/ 29 h 36"/>
                <a:gd name="T18" fmla="*/ 110 w 133"/>
                <a:gd name="T19" fmla="*/ 12 h 36"/>
                <a:gd name="T20" fmla="*/ 70 w 133"/>
                <a:gd name="T21" fmla="*/ 28 h 36"/>
                <a:gd name="T22" fmla="*/ 81 w 133"/>
                <a:gd name="T23" fmla="*/ 17 h 36"/>
                <a:gd name="T24" fmla="*/ 127 w 133"/>
                <a:gd name="T25" fmla="*/ 10 h 36"/>
                <a:gd name="T26" fmla="*/ 127 w 133"/>
                <a:gd name="T27" fmla="*/ 18 h 36"/>
                <a:gd name="T28" fmla="*/ 56 w 133"/>
                <a:gd name="T29" fmla="*/ 28 h 36"/>
                <a:gd name="T30" fmla="*/ 70 w 133"/>
                <a:gd name="T31" fmla="*/ 9 h 36"/>
                <a:gd name="T32" fmla="*/ 63 w 133"/>
                <a:gd name="T33" fmla="*/ 28 h 36"/>
                <a:gd name="T34" fmla="*/ 75 w 133"/>
                <a:gd name="T35" fmla="*/ 15 h 36"/>
                <a:gd name="T36" fmla="*/ 40 w 133"/>
                <a:gd name="T37" fmla="*/ 27 h 36"/>
                <a:gd name="T38" fmla="*/ 44 w 133"/>
                <a:gd name="T39" fmla="*/ 27 h 36"/>
                <a:gd name="T40" fmla="*/ 95 w 133"/>
                <a:gd name="T41" fmla="*/ 8 h 36"/>
                <a:gd name="T42" fmla="*/ 33 w 133"/>
                <a:gd name="T43" fmla="*/ 27 h 36"/>
                <a:gd name="T44" fmla="*/ 38 w 133"/>
                <a:gd name="T45" fmla="*/ 27 h 36"/>
                <a:gd name="T46" fmla="*/ 29 w 133"/>
                <a:gd name="T47" fmla="*/ 10 h 36"/>
                <a:gd name="T48" fmla="*/ 7 w 133"/>
                <a:gd name="T49" fmla="*/ 25 h 36"/>
                <a:gd name="T50" fmla="*/ 22 w 133"/>
                <a:gd name="T51" fmla="*/ 8 h 36"/>
                <a:gd name="T52" fmla="*/ 115 w 133"/>
                <a:gd name="T53" fmla="*/ 8 h 36"/>
                <a:gd name="T54" fmla="*/ 112 w 133"/>
                <a:gd name="T55" fmla="*/ 23 h 36"/>
                <a:gd name="T56" fmla="*/ 118 w 133"/>
                <a:gd name="T57" fmla="*/ 9 h 36"/>
                <a:gd name="T58" fmla="*/ 31 w 133"/>
                <a:gd name="T59" fmla="*/ 16 h 36"/>
                <a:gd name="T60" fmla="*/ 26 w 133"/>
                <a:gd name="T61" fmla="*/ 26 h 36"/>
                <a:gd name="T62" fmla="*/ 27 w 133"/>
                <a:gd name="T63" fmla="*/ 27 h 36"/>
                <a:gd name="T64" fmla="*/ 38 w 133"/>
                <a:gd name="T65" fmla="*/ 16 h 36"/>
                <a:gd name="T66" fmla="*/ 6 w 133"/>
                <a:gd name="T67" fmla="*/ 15 h 36"/>
                <a:gd name="T68" fmla="*/ 91 w 133"/>
                <a:gd name="T69" fmla="*/ 19 h 36"/>
                <a:gd name="T70" fmla="*/ 96 w 133"/>
                <a:gd name="T71" fmla="*/ 23 h 36"/>
                <a:gd name="T72" fmla="*/ 105 w 133"/>
                <a:gd name="T73" fmla="*/ 7 h 36"/>
                <a:gd name="T74" fmla="*/ 6 w 133"/>
                <a:gd name="T75" fmla="*/ 6 h 36"/>
                <a:gd name="T76" fmla="*/ 6 w 133"/>
                <a:gd name="T77" fmla="*/ 18 h 36"/>
                <a:gd name="T78" fmla="*/ 8 w 133"/>
                <a:gd name="T79" fmla="*/ 17 h 36"/>
                <a:gd name="T80" fmla="*/ 25 w 133"/>
                <a:gd name="T81" fmla="*/ 6 h 36"/>
                <a:gd name="T82" fmla="*/ 19 w 133"/>
                <a:gd name="T83" fmla="*/ 23 h 36"/>
                <a:gd name="T84" fmla="*/ 41 w 133"/>
                <a:gd name="T85" fmla="*/ 5 h 36"/>
                <a:gd name="T86" fmla="*/ 43 w 133"/>
                <a:gd name="T87" fmla="*/ 6 h 36"/>
                <a:gd name="T88" fmla="*/ 33 w 133"/>
                <a:gd name="T89" fmla="*/ 25 h 36"/>
                <a:gd name="T90" fmla="*/ 52 w 133"/>
                <a:gd name="T91" fmla="*/ 5 h 36"/>
                <a:gd name="T92" fmla="*/ 90 w 133"/>
                <a:gd name="T93" fmla="*/ 8 h 36"/>
                <a:gd name="T94" fmla="*/ 72 w 133"/>
                <a:gd name="T95" fmla="*/ 20 h 36"/>
                <a:gd name="T96" fmla="*/ 64 w 133"/>
                <a:gd name="T97" fmla="*/ 21 h 36"/>
                <a:gd name="T98" fmla="*/ 72 w 133"/>
                <a:gd name="T99" fmla="*/ 7 h 36"/>
                <a:gd name="T100" fmla="*/ 50 w 133"/>
                <a:gd name="T101" fmla="*/ 23 h 36"/>
                <a:gd name="T102" fmla="*/ 47 w 133"/>
                <a:gd name="T103" fmla="*/ 20 h 36"/>
                <a:gd name="T104" fmla="*/ 57 w 133"/>
                <a:gd name="T105" fmla="*/ 7 h 36"/>
                <a:gd name="T106" fmla="*/ 33 w 133"/>
                <a:gd name="T107" fmla="*/ 25 h 36"/>
                <a:gd name="T108" fmla="*/ 0 w 133"/>
                <a:gd name="T109" fmla="*/ 3 h 36"/>
                <a:gd name="T110" fmla="*/ 128 w 133"/>
                <a:gd name="T111" fmla="*/ 36 h 36"/>
                <a:gd name="T112" fmla="*/ 133 w 133"/>
                <a:gd name="T113" fmla="*/ 7 h 36"/>
                <a:gd name="T114" fmla="*/ 52 w 133"/>
                <a:gd name="T11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 h="36">
                  <a:moveTo>
                    <a:pt x="104" y="30"/>
                  </a:moveTo>
                  <a:cubicBezTo>
                    <a:pt x="102" y="30"/>
                    <a:pt x="100" y="30"/>
                    <a:pt x="98" y="30"/>
                  </a:cubicBezTo>
                  <a:cubicBezTo>
                    <a:pt x="103" y="25"/>
                    <a:pt x="108" y="20"/>
                    <a:pt x="113" y="16"/>
                  </a:cubicBezTo>
                  <a:cubicBezTo>
                    <a:pt x="114" y="14"/>
                    <a:pt x="116" y="13"/>
                    <a:pt x="117" y="12"/>
                  </a:cubicBezTo>
                  <a:cubicBezTo>
                    <a:pt x="116" y="14"/>
                    <a:pt x="115" y="16"/>
                    <a:pt x="114" y="17"/>
                  </a:cubicBezTo>
                  <a:cubicBezTo>
                    <a:pt x="112" y="22"/>
                    <a:pt x="108" y="26"/>
                    <a:pt x="104" y="29"/>
                  </a:cubicBezTo>
                  <a:cubicBezTo>
                    <a:pt x="104" y="30"/>
                    <a:pt x="104" y="30"/>
                    <a:pt x="104" y="30"/>
                  </a:cubicBezTo>
                  <a:moveTo>
                    <a:pt x="128" y="30"/>
                  </a:moveTo>
                  <a:cubicBezTo>
                    <a:pt x="121" y="30"/>
                    <a:pt x="113" y="30"/>
                    <a:pt x="106" y="30"/>
                  </a:cubicBezTo>
                  <a:cubicBezTo>
                    <a:pt x="112" y="26"/>
                    <a:pt x="116" y="21"/>
                    <a:pt x="121" y="16"/>
                  </a:cubicBezTo>
                  <a:cubicBezTo>
                    <a:pt x="121" y="15"/>
                    <a:pt x="124" y="11"/>
                    <a:pt x="124" y="11"/>
                  </a:cubicBezTo>
                  <a:cubicBezTo>
                    <a:pt x="124" y="11"/>
                    <a:pt x="124" y="12"/>
                    <a:pt x="123" y="14"/>
                  </a:cubicBezTo>
                  <a:cubicBezTo>
                    <a:pt x="121" y="19"/>
                    <a:pt x="117" y="24"/>
                    <a:pt x="114" y="28"/>
                  </a:cubicBezTo>
                  <a:cubicBezTo>
                    <a:pt x="113" y="29"/>
                    <a:pt x="113" y="30"/>
                    <a:pt x="114" y="30"/>
                  </a:cubicBezTo>
                  <a:cubicBezTo>
                    <a:pt x="114" y="30"/>
                    <a:pt x="114" y="30"/>
                    <a:pt x="114" y="30"/>
                  </a:cubicBezTo>
                  <a:cubicBezTo>
                    <a:pt x="117" y="28"/>
                    <a:pt x="117" y="28"/>
                    <a:pt x="119" y="26"/>
                  </a:cubicBezTo>
                  <a:cubicBezTo>
                    <a:pt x="121" y="25"/>
                    <a:pt x="123" y="23"/>
                    <a:pt x="124" y="23"/>
                  </a:cubicBezTo>
                  <a:cubicBezTo>
                    <a:pt x="124" y="23"/>
                    <a:pt x="124" y="25"/>
                    <a:pt x="120" y="28"/>
                  </a:cubicBezTo>
                  <a:cubicBezTo>
                    <a:pt x="120" y="29"/>
                    <a:pt x="120" y="30"/>
                    <a:pt x="120" y="30"/>
                  </a:cubicBezTo>
                  <a:cubicBezTo>
                    <a:pt x="121" y="30"/>
                    <a:pt x="121" y="30"/>
                    <a:pt x="121" y="30"/>
                  </a:cubicBezTo>
                  <a:cubicBezTo>
                    <a:pt x="122" y="29"/>
                    <a:pt x="124" y="29"/>
                    <a:pt x="126" y="29"/>
                  </a:cubicBezTo>
                  <a:cubicBezTo>
                    <a:pt x="126" y="29"/>
                    <a:pt x="126" y="29"/>
                    <a:pt x="126" y="29"/>
                  </a:cubicBezTo>
                  <a:cubicBezTo>
                    <a:pt x="127" y="29"/>
                    <a:pt x="127" y="27"/>
                    <a:pt x="126" y="27"/>
                  </a:cubicBezTo>
                  <a:cubicBezTo>
                    <a:pt x="126" y="27"/>
                    <a:pt x="126" y="27"/>
                    <a:pt x="126" y="27"/>
                  </a:cubicBezTo>
                  <a:cubicBezTo>
                    <a:pt x="125" y="27"/>
                    <a:pt x="124" y="28"/>
                    <a:pt x="123" y="28"/>
                  </a:cubicBezTo>
                  <a:cubicBezTo>
                    <a:pt x="123" y="28"/>
                    <a:pt x="123" y="28"/>
                    <a:pt x="123" y="27"/>
                  </a:cubicBezTo>
                  <a:cubicBezTo>
                    <a:pt x="125" y="25"/>
                    <a:pt x="127" y="22"/>
                    <a:pt x="128" y="19"/>
                  </a:cubicBezTo>
                  <a:cubicBezTo>
                    <a:pt x="128" y="19"/>
                    <a:pt x="128" y="19"/>
                    <a:pt x="128" y="19"/>
                  </a:cubicBezTo>
                  <a:cubicBezTo>
                    <a:pt x="128" y="23"/>
                    <a:pt x="128" y="26"/>
                    <a:pt x="128" y="30"/>
                  </a:cubicBezTo>
                  <a:moveTo>
                    <a:pt x="97" y="29"/>
                  </a:moveTo>
                  <a:cubicBezTo>
                    <a:pt x="92" y="29"/>
                    <a:pt x="87" y="29"/>
                    <a:pt x="83" y="29"/>
                  </a:cubicBezTo>
                  <a:cubicBezTo>
                    <a:pt x="88" y="25"/>
                    <a:pt x="93" y="20"/>
                    <a:pt x="98" y="15"/>
                  </a:cubicBezTo>
                  <a:cubicBezTo>
                    <a:pt x="99" y="13"/>
                    <a:pt x="102" y="11"/>
                    <a:pt x="104" y="10"/>
                  </a:cubicBezTo>
                  <a:cubicBezTo>
                    <a:pt x="102" y="11"/>
                    <a:pt x="101" y="13"/>
                    <a:pt x="100" y="15"/>
                  </a:cubicBezTo>
                  <a:cubicBezTo>
                    <a:pt x="97" y="19"/>
                    <a:pt x="94" y="23"/>
                    <a:pt x="91" y="28"/>
                  </a:cubicBezTo>
                  <a:cubicBezTo>
                    <a:pt x="91" y="28"/>
                    <a:pt x="91" y="29"/>
                    <a:pt x="92" y="29"/>
                  </a:cubicBezTo>
                  <a:cubicBezTo>
                    <a:pt x="92" y="29"/>
                    <a:pt x="92" y="29"/>
                    <a:pt x="92" y="28"/>
                  </a:cubicBezTo>
                  <a:cubicBezTo>
                    <a:pt x="98" y="23"/>
                    <a:pt x="103" y="17"/>
                    <a:pt x="110" y="12"/>
                  </a:cubicBezTo>
                  <a:cubicBezTo>
                    <a:pt x="111" y="10"/>
                    <a:pt x="112" y="10"/>
                    <a:pt x="112" y="10"/>
                  </a:cubicBezTo>
                  <a:cubicBezTo>
                    <a:pt x="112" y="10"/>
                    <a:pt x="112" y="10"/>
                    <a:pt x="110" y="12"/>
                  </a:cubicBezTo>
                  <a:cubicBezTo>
                    <a:pt x="109" y="15"/>
                    <a:pt x="107" y="17"/>
                    <a:pt x="105" y="19"/>
                  </a:cubicBezTo>
                  <a:cubicBezTo>
                    <a:pt x="102" y="22"/>
                    <a:pt x="99" y="25"/>
                    <a:pt x="97" y="28"/>
                  </a:cubicBezTo>
                  <a:cubicBezTo>
                    <a:pt x="97" y="29"/>
                    <a:pt x="97" y="29"/>
                    <a:pt x="97" y="29"/>
                  </a:cubicBezTo>
                  <a:moveTo>
                    <a:pt x="70" y="28"/>
                  </a:moveTo>
                  <a:cubicBezTo>
                    <a:pt x="68" y="28"/>
                    <a:pt x="66" y="28"/>
                    <a:pt x="65" y="28"/>
                  </a:cubicBezTo>
                  <a:cubicBezTo>
                    <a:pt x="71" y="24"/>
                    <a:pt x="76" y="19"/>
                    <a:pt x="81" y="14"/>
                  </a:cubicBezTo>
                  <a:cubicBezTo>
                    <a:pt x="83" y="12"/>
                    <a:pt x="85" y="11"/>
                    <a:pt x="88" y="9"/>
                  </a:cubicBezTo>
                  <a:cubicBezTo>
                    <a:pt x="85" y="11"/>
                    <a:pt x="83" y="15"/>
                    <a:pt x="81" y="17"/>
                  </a:cubicBezTo>
                  <a:cubicBezTo>
                    <a:pt x="78" y="21"/>
                    <a:pt x="74" y="25"/>
                    <a:pt x="70" y="28"/>
                  </a:cubicBezTo>
                  <a:moveTo>
                    <a:pt x="117" y="27"/>
                  </a:moveTo>
                  <a:cubicBezTo>
                    <a:pt x="117" y="27"/>
                    <a:pt x="117" y="26"/>
                    <a:pt x="118" y="25"/>
                  </a:cubicBezTo>
                  <a:cubicBezTo>
                    <a:pt x="122" y="20"/>
                    <a:pt x="124" y="15"/>
                    <a:pt x="127" y="10"/>
                  </a:cubicBezTo>
                  <a:cubicBezTo>
                    <a:pt x="127" y="9"/>
                    <a:pt x="127" y="9"/>
                    <a:pt x="127" y="9"/>
                  </a:cubicBezTo>
                  <a:cubicBezTo>
                    <a:pt x="127" y="9"/>
                    <a:pt x="127" y="9"/>
                    <a:pt x="128" y="9"/>
                  </a:cubicBezTo>
                  <a:cubicBezTo>
                    <a:pt x="128" y="12"/>
                    <a:pt x="128" y="15"/>
                    <a:pt x="128" y="19"/>
                  </a:cubicBezTo>
                  <a:cubicBezTo>
                    <a:pt x="128" y="18"/>
                    <a:pt x="127" y="18"/>
                    <a:pt x="127" y="18"/>
                  </a:cubicBezTo>
                  <a:cubicBezTo>
                    <a:pt x="127" y="18"/>
                    <a:pt x="127" y="18"/>
                    <a:pt x="127" y="18"/>
                  </a:cubicBezTo>
                  <a:cubicBezTo>
                    <a:pt x="124" y="20"/>
                    <a:pt x="124" y="20"/>
                    <a:pt x="122" y="21"/>
                  </a:cubicBezTo>
                  <a:cubicBezTo>
                    <a:pt x="121" y="22"/>
                    <a:pt x="117" y="27"/>
                    <a:pt x="117" y="27"/>
                  </a:cubicBezTo>
                  <a:moveTo>
                    <a:pt x="56" y="28"/>
                  </a:moveTo>
                  <a:cubicBezTo>
                    <a:pt x="53" y="28"/>
                    <a:pt x="50" y="28"/>
                    <a:pt x="47" y="27"/>
                  </a:cubicBezTo>
                  <a:cubicBezTo>
                    <a:pt x="53" y="25"/>
                    <a:pt x="57" y="20"/>
                    <a:pt x="62" y="16"/>
                  </a:cubicBezTo>
                  <a:cubicBezTo>
                    <a:pt x="64" y="14"/>
                    <a:pt x="66" y="12"/>
                    <a:pt x="69" y="10"/>
                  </a:cubicBezTo>
                  <a:cubicBezTo>
                    <a:pt x="70" y="9"/>
                    <a:pt x="70" y="9"/>
                    <a:pt x="70" y="9"/>
                  </a:cubicBezTo>
                  <a:cubicBezTo>
                    <a:pt x="71" y="9"/>
                    <a:pt x="68" y="11"/>
                    <a:pt x="68" y="12"/>
                  </a:cubicBezTo>
                  <a:cubicBezTo>
                    <a:pt x="64" y="17"/>
                    <a:pt x="60" y="23"/>
                    <a:pt x="56" y="27"/>
                  </a:cubicBezTo>
                  <a:cubicBezTo>
                    <a:pt x="56" y="28"/>
                    <a:pt x="56" y="28"/>
                    <a:pt x="56" y="28"/>
                  </a:cubicBezTo>
                  <a:moveTo>
                    <a:pt x="63" y="28"/>
                  </a:moveTo>
                  <a:cubicBezTo>
                    <a:pt x="61" y="28"/>
                    <a:pt x="59" y="28"/>
                    <a:pt x="58" y="28"/>
                  </a:cubicBezTo>
                  <a:cubicBezTo>
                    <a:pt x="65" y="22"/>
                    <a:pt x="70" y="15"/>
                    <a:pt x="78" y="10"/>
                  </a:cubicBezTo>
                  <a:cubicBezTo>
                    <a:pt x="79" y="9"/>
                    <a:pt x="80" y="9"/>
                    <a:pt x="80" y="9"/>
                  </a:cubicBezTo>
                  <a:cubicBezTo>
                    <a:pt x="81" y="9"/>
                    <a:pt x="76" y="14"/>
                    <a:pt x="75" y="15"/>
                  </a:cubicBezTo>
                  <a:cubicBezTo>
                    <a:pt x="71" y="19"/>
                    <a:pt x="68" y="24"/>
                    <a:pt x="63" y="27"/>
                  </a:cubicBezTo>
                  <a:cubicBezTo>
                    <a:pt x="63" y="28"/>
                    <a:pt x="63" y="28"/>
                    <a:pt x="63" y="28"/>
                  </a:cubicBezTo>
                  <a:moveTo>
                    <a:pt x="44" y="27"/>
                  </a:moveTo>
                  <a:cubicBezTo>
                    <a:pt x="43" y="27"/>
                    <a:pt x="41" y="27"/>
                    <a:pt x="40" y="27"/>
                  </a:cubicBezTo>
                  <a:cubicBezTo>
                    <a:pt x="45" y="23"/>
                    <a:pt x="50" y="18"/>
                    <a:pt x="55" y="13"/>
                  </a:cubicBezTo>
                  <a:cubicBezTo>
                    <a:pt x="57" y="11"/>
                    <a:pt x="59" y="10"/>
                    <a:pt x="61" y="8"/>
                  </a:cubicBezTo>
                  <a:cubicBezTo>
                    <a:pt x="59" y="10"/>
                    <a:pt x="57" y="12"/>
                    <a:pt x="56" y="14"/>
                  </a:cubicBezTo>
                  <a:cubicBezTo>
                    <a:pt x="52" y="19"/>
                    <a:pt x="48" y="23"/>
                    <a:pt x="44" y="27"/>
                  </a:cubicBezTo>
                  <a:moveTo>
                    <a:pt x="81" y="29"/>
                  </a:moveTo>
                  <a:cubicBezTo>
                    <a:pt x="78" y="29"/>
                    <a:pt x="75" y="29"/>
                    <a:pt x="72" y="28"/>
                  </a:cubicBezTo>
                  <a:cubicBezTo>
                    <a:pt x="78" y="24"/>
                    <a:pt x="83" y="18"/>
                    <a:pt x="89" y="13"/>
                  </a:cubicBezTo>
                  <a:cubicBezTo>
                    <a:pt x="91" y="11"/>
                    <a:pt x="93" y="10"/>
                    <a:pt x="95" y="8"/>
                  </a:cubicBezTo>
                  <a:cubicBezTo>
                    <a:pt x="95" y="8"/>
                    <a:pt x="93" y="15"/>
                    <a:pt x="92" y="15"/>
                  </a:cubicBezTo>
                  <a:cubicBezTo>
                    <a:pt x="89" y="20"/>
                    <a:pt x="85" y="25"/>
                    <a:pt x="81" y="29"/>
                  </a:cubicBezTo>
                  <a:moveTo>
                    <a:pt x="38" y="27"/>
                  </a:moveTo>
                  <a:cubicBezTo>
                    <a:pt x="36" y="27"/>
                    <a:pt x="34" y="27"/>
                    <a:pt x="33" y="27"/>
                  </a:cubicBezTo>
                  <a:cubicBezTo>
                    <a:pt x="39" y="23"/>
                    <a:pt x="44" y="17"/>
                    <a:pt x="50" y="12"/>
                  </a:cubicBezTo>
                  <a:cubicBezTo>
                    <a:pt x="53" y="9"/>
                    <a:pt x="54" y="8"/>
                    <a:pt x="54" y="8"/>
                  </a:cubicBezTo>
                  <a:cubicBezTo>
                    <a:pt x="54" y="8"/>
                    <a:pt x="49" y="13"/>
                    <a:pt x="47" y="15"/>
                  </a:cubicBezTo>
                  <a:cubicBezTo>
                    <a:pt x="44" y="18"/>
                    <a:pt x="41" y="22"/>
                    <a:pt x="38" y="27"/>
                  </a:cubicBezTo>
                  <a:cubicBezTo>
                    <a:pt x="38" y="27"/>
                    <a:pt x="38" y="27"/>
                    <a:pt x="38" y="27"/>
                  </a:cubicBezTo>
                  <a:moveTo>
                    <a:pt x="14" y="26"/>
                  </a:moveTo>
                  <a:cubicBezTo>
                    <a:pt x="12" y="26"/>
                    <a:pt x="9" y="26"/>
                    <a:pt x="7" y="26"/>
                  </a:cubicBezTo>
                  <a:cubicBezTo>
                    <a:pt x="15" y="22"/>
                    <a:pt x="22" y="15"/>
                    <a:pt x="29" y="10"/>
                  </a:cubicBezTo>
                  <a:cubicBezTo>
                    <a:pt x="31" y="9"/>
                    <a:pt x="32" y="8"/>
                    <a:pt x="32" y="8"/>
                  </a:cubicBezTo>
                  <a:cubicBezTo>
                    <a:pt x="33" y="8"/>
                    <a:pt x="25" y="16"/>
                    <a:pt x="24" y="17"/>
                  </a:cubicBezTo>
                  <a:cubicBezTo>
                    <a:pt x="21" y="20"/>
                    <a:pt x="17" y="23"/>
                    <a:pt x="14" y="26"/>
                  </a:cubicBezTo>
                  <a:moveTo>
                    <a:pt x="7" y="25"/>
                  </a:moveTo>
                  <a:cubicBezTo>
                    <a:pt x="6" y="23"/>
                    <a:pt x="6" y="22"/>
                    <a:pt x="6" y="21"/>
                  </a:cubicBezTo>
                  <a:cubicBezTo>
                    <a:pt x="9" y="18"/>
                    <a:pt x="11" y="16"/>
                    <a:pt x="13" y="14"/>
                  </a:cubicBezTo>
                  <a:cubicBezTo>
                    <a:pt x="15" y="12"/>
                    <a:pt x="18" y="11"/>
                    <a:pt x="20" y="9"/>
                  </a:cubicBezTo>
                  <a:cubicBezTo>
                    <a:pt x="21" y="8"/>
                    <a:pt x="22" y="8"/>
                    <a:pt x="22" y="8"/>
                  </a:cubicBezTo>
                  <a:cubicBezTo>
                    <a:pt x="23" y="8"/>
                    <a:pt x="22" y="8"/>
                    <a:pt x="21" y="10"/>
                  </a:cubicBezTo>
                  <a:cubicBezTo>
                    <a:pt x="17" y="15"/>
                    <a:pt x="11" y="20"/>
                    <a:pt x="7" y="25"/>
                  </a:cubicBezTo>
                  <a:moveTo>
                    <a:pt x="101" y="26"/>
                  </a:moveTo>
                  <a:cubicBezTo>
                    <a:pt x="106" y="20"/>
                    <a:pt x="111" y="14"/>
                    <a:pt x="115" y="8"/>
                  </a:cubicBezTo>
                  <a:cubicBezTo>
                    <a:pt x="115" y="8"/>
                    <a:pt x="115" y="8"/>
                    <a:pt x="115" y="8"/>
                  </a:cubicBezTo>
                  <a:cubicBezTo>
                    <a:pt x="118" y="8"/>
                    <a:pt x="122" y="8"/>
                    <a:pt x="126" y="9"/>
                  </a:cubicBezTo>
                  <a:cubicBezTo>
                    <a:pt x="126" y="9"/>
                    <a:pt x="126" y="9"/>
                    <a:pt x="126" y="9"/>
                  </a:cubicBezTo>
                  <a:cubicBezTo>
                    <a:pt x="120" y="13"/>
                    <a:pt x="116" y="18"/>
                    <a:pt x="112" y="23"/>
                  </a:cubicBezTo>
                  <a:cubicBezTo>
                    <a:pt x="112" y="22"/>
                    <a:pt x="113" y="21"/>
                    <a:pt x="114" y="21"/>
                  </a:cubicBezTo>
                  <a:cubicBezTo>
                    <a:pt x="116" y="17"/>
                    <a:pt x="118" y="14"/>
                    <a:pt x="119" y="10"/>
                  </a:cubicBezTo>
                  <a:cubicBezTo>
                    <a:pt x="119" y="9"/>
                    <a:pt x="119" y="9"/>
                    <a:pt x="119" y="9"/>
                  </a:cubicBezTo>
                  <a:cubicBezTo>
                    <a:pt x="118" y="9"/>
                    <a:pt x="118" y="9"/>
                    <a:pt x="118" y="9"/>
                  </a:cubicBezTo>
                  <a:cubicBezTo>
                    <a:pt x="112" y="14"/>
                    <a:pt x="106" y="20"/>
                    <a:pt x="101" y="26"/>
                  </a:cubicBezTo>
                  <a:moveTo>
                    <a:pt x="26" y="27"/>
                  </a:moveTo>
                  <a:cubicBezTo>
                    <a:pt x="23" y="27"/>
                    <a:pt x="20" y="27"/>
                    <a:pt x="17" y="27"/>
                  </a:cubicBezTo>
                  <a:cubicBezTo>
                    <a:pt x="23" y="24"/>
                    <a:pt x="27" y="20"/>
                    <a:pt x="31" y="16"/>
                  </a:cubicBezTo>
                  <a:cubicBezTo>
                    <a:pt x="32" y="15"/>
                    <a:pt x="34" y="13"/>
                    <a:pt x="35" y="12"/>
                  </a:cubicBezTo>
                  <a:cubicBezTo>
                    <a:pt x="35" y="12"/>
                    <a:pt x="40" y="7"/>
                    <a:pt x="40" y="7"/>
                  </a:cubicBezTo>
                  <a:cubicBezTo>
                    <a:pt x="40" y="7"/>
                    <a:pt x="40" y="7"/>
                    <a:pt x="40" y="8"/>
                  </a:cubicBezTo>
                  <a:cubicBezTo>
                    <a:pt x="35" y="14"/>
                    <a:pt x="31" y="20"/>
                    <a:pt x="26" y="26"/>
                  </a:cubicBezTo>
                  <a:cubicBezTo>
                    <a:pt x="26" y="26"/>
                    <a:pt x="26" y="27"/>
                    <a:pt x="26" y="27"/>
                  </a:cubicBezTo>
                  <a:moveTo>
                    <a:pt x="31" y="27"/>
                  </a:moveTo>
                  <a:cubicBezTo>
                    <a:pt x="29" y="27"/>
                    <a:pt x="28" y="27"/>
                    <a:pt x="27" y="27"/>
                  </a:cubicBezTo>
                  <a:cubicBezTo>
                    <a:pt x="27" y="27"/>
                    <a:pt x="27" y="27"/>
                    <a:pt x="27" y="27"/>
                  </a:cubicBezTo>
                  <a:cubicBezTo>
                    <a:pt x="33" y="20"/>
                    <a:pt x="38" y="13"/>
                    <a:pt x="45" y="8"/>
                  </a:cubicBezTo>
                  <a:cubicBezTo>
                    <a:pt x="46" y="8"/>
                    <a:pt x="46" y="7"/>
                    <a:pt x="46" y="7"/>
                  </a:cubicBezTo>
                  <a:cubicBezTo>
                    <a:pt x="46" y="7"/>
                    <a:pt x="46" y="8"/>
                    <a:pt x="44" y="9"/>
                  </a:cubicBezTo>
                  <a:cubicBezTo>
                    <a:pt x="42" y="11"/>
                    <a:pt x="40" y="14"/>
                    <a:pt x="38" y="16"/>
                  </a:cubicBezTo>
                  <a:cubicBezTo>
                    <a:pt x="35" y="20"/>
                    <a:pt x="33" y="23"/>
                    <a:pt x="31" y="27"/>
                  </a:cubicBezTo>
                  <a:cubicBezTo>
                    <a:pt x="31" y="27"/>
                    <a:pt x="31" y="27"/>
                    <a:pt x="31" y="27"/>
                  </a:cubicBezTo>
                  <a:moveTo>
                    <a:pt x="6" y="17"/>
                  </a:moveTo>
                  <a:cubicBezTo>
                    <a:pt x="6" y="16"/>
                    <a:pt x="6" y="16"/>
                    <a:pt x="6" y="15"/>
                  </a:cubicBezTo>
                  <a:cubicBezTo>
                    <a:pt x="7" y="13"/>
                    <a:pt x="13" y="7"/>
                    <a:pt x="13" y="7"/>
                  </a:cubicBezTo>
                  <a:cubicBezTo>
                    <a:pt x="13" y="7"/>
                    <a:pt x="13" y="7"/>
                    <a:pt x="11" y="9"/>
                  </a:cubicBezTo>
                  <a:cubicBezTo>
                    <a:pt x="10" y="12"/>
                    <a:pt x="8" y="14"/>
                    <a:pt x="6" y="17"/>
                  </a:cubicBezTo>
                  <a:moveTo>
                    <a:pt x="91" y="19"/>
                  </a:moveTo>
                  <a:cubicBezTo>
                    <a:pt x="94" y="15"/>
                    <a:pt x="97" y="11"/>
                    <a:pt x="98" y="7"/>
                  </a:cubicBezTo>
                  <a:cubicBezTo>
                    <a:pt x="98" y="6"/>
                    <a:pt x="98" y="6"/>
                    <a:pt x="98" y="6"/>
                  </a:cubicBezTo>
                  <a:cubicBezTo>
                    <a:pt x="103" y="7"/>
                    <a:pt x="108" y="7"/>
                    <a:pt x="113" y="7"/>
                  </a:cubicBezTo>
                  <a:cubicBezTo>
                    <a:pt x="107" y="12"/>
                    <a:pt x="101" y="17"/>
                    <a:pt x="96" y="23"/>
                  </a:cubicBezTo>
                  <a:cubicBezTo>
                    <a:pt x="97" y="22"/>
                    <a:pt x="97" y="21"/>
                    <a:pt x="98" y="21"/>
                  </a:cubicBezTo>
                  <a:cubicBezTo>
                    <a:pt x="100" y="16"/>
                    <a:pt x="103" y="12"/>
                    <a:pt x="106" y="8"/>
                  </a:cubicBezTo>
                  <a:cubicBezTo>
                    <a:pt x="107" y="7"/>
                    <a:pt x="106" y="7"/>
                    <a:pt x="106" y="7"/>
                  </a:cubicBezTo>
                  <a:cubicBezTo>
                    <a:pt x="105" y="7"/>
                    <a:pt x="105" y="7"/>
                    <a:pt x="105" y="7"/>
                  </a:cubicBezTo>
                  <a:cubicBezTo>
                    <a:pt x="101" y="10"/>
                    <a:pt x="98" y="13"/>
                    <a:pt x="95" y="16"/>
                  </a:cubicBezTo>
                  <a:cubicBezTo>
                    <a:pt x="94" y="17"/>
                    <a:pt x="92" y="18"/>
                    <a:pt x="91" y="19"/>
                  </a:cubicBezTo>
                  <a:moveTo>
                    <a:pt x="6" y="12"/>
                  </a:moveTo>
                  <a:cubicBezTo>
                    <a:pt x="6" y="10"/>
                    <a:pt x="6" y="8"/>
                    <a:pt x="6" y="6"/>
                  </a:cubicBezTo>
                  <a:cubicBezTo>
                    <a:pt x="8" y="6"/>
                    <a:pt x="10" y="6"/>
                    <a:pt x="12" y="6"/>
                  </a:cubicBezTo>
                  <a:cubicBezTo>
                    <a:pt x="10" y="8"/>
                    <a:pt x="8" y="10"/>
                    <a:pt x="6" y="12"/>
                  </a:cubicBezTo>
                  <a:moveTo>
                    <a:pt x="6" y="19"/>
                  </a:moveTo>
                  <a:cubicBezTo>
                    <a:pt x="6" y="18"/>
                    <a:pt x="6" y="18"/>
                    <a:pt x="6" y="18"/>
                  </a:cubicBezTo>
                  <a:cubicBezTo>
                    <a:pt x="7" y="17"/>
                    <a:pt x="9" y="15"/>
                    <a:pt x="9" y="14"/>
                  </a:cubicBezTo>
                  <a:cubicBezTo>
                    <a:pt x="11" y="11"/>
                    <a:pt x="13" y="9"/>
                    <a:pt x="16" y="6"/>
                  </a:cubicBezTo>
                  <a:cubicBezTo>
                    <a:pt x="18" y="6"/>
                    <a:pt x="21" y="6"/>
                    <a:pt x="23" y="6"/>
                  </a:cubicBezTo>
                  <a:cubicBezTo>
                    <a:pt x="17" y="9"/>
                    <a:pt x="13" y="13"/>
                    <a:pt x="8" y="17"/>
                  </a:cubicBezTo>
                  <a:cubicBezTo>
                    <a:pt x="7" y="18"/>
                    <a:pt x="7" y="18"/>
                    <a:pt x="6" y="19"/>
                  </a:cubicBezTo>
                  <a:moveTo>
                    <a:pt x="8" y="24"/>
                  </a:moveTo>
                  <a:cubicBezTo>
                    <a:pt x="14" y="21"/>
                    <a:pt x="21" y="12"/>
                    <a:pt x="25" y="6"/>
                  </a:cubicBezTo>
                  <a:cubicBezTo>
                    <a:pt x="25" y="6"/>
                    <a:pt x="25" y="6"/>
                    <a:pt x="25" y="6"/>
                  </a:cubicBezTo>
                  <a:cubicBezTo>
                    <a:pt x="28" y="6"/>
                    <a:pt x="30" y="6"/>
                    <a:pt x="33" y="6"/>
                  </a:cubicBezTo>
                  <a:cubicBezTo>
                    <a:pt x="24" y="11"/>
                    <a:pt x="17" y="19"/>
                    <a:pt x="8" y="24"/>
                  </a:cubicBezTo>
                  <a:moveTo>
                    <a:pt x="17" y="26"/>
                  </a:moveTo>
                  <a:cubicBezTo>
                    <a:pt x="17" y="26"/>
                    <a:pt x="17" y="25"/>
                    <a:pt x="19" y="23"/>
                  </a:cubicBezTo>
                  <a:cubicBezTo>
                    <a:pt x="21" y="21"/>
                    <a:pt x="23" y="19"/>
                    <a:pt x="25" y="18"/>
                  </a:cubicBezTo>
                  <a:cubicBezTo>
                    <a:pt x="29" y="14"/>
                    <a:pt x="32" y="10"/>
                    <a:pt x="35" y="6"/>
                  </a:cubicBezTo>
                  <a:cubicBezTo>
                    <a:pt x="35" y="6"/>
                    <a:pt x="35" y="6"/>
                    <a:pt x="35" y="6"/>
                  </a:cubicBezTo>
                  <a:cubicBezTo>
                    <a:pt x="37" y="5"/>
                    <a:pt x="39" y="5"/>
                    <a:pt x="41" y="5"/>
                  </a:cubicBezTo>
                  <a:cubicBezTo>
                    <a:pt x="34" y="10"/>
                    <a:pt x="28" y="18"/>
                    <a:pt x="21" y="23"/>
                  </a:cubicBezTo>
                  <a:cubicBezTo>
                    <a:pt x="20" y="24"/>
                    <a:pt x="17" y="26"/>
                    <a:pt x="17" y="26"/>
                  </a:cubicBezTo>
                  <a:moveTo>
                    <a:pt x="39" y="11"/>
                  </a:moveTo>
                  <a:cubicBezTo>
                    <a:pt x="41" y="9"/>
                    <a:pt x="42" y="8"/>
                    <a:pt x="43" y="6"/>
                  </a:cubicBezTo>
                  <a:cubicBezTo>
                    <a:pt x="43" y="5"/>
                    <a:pt x="43" y="5"/>
                    <a:pt x="43" y="5"/>
                  </a:cubicBezTo>
                  <a:cubicBezTo>
                    <a:pt x="45" y="5"/>
                    <a:pt x="46" y="5"/>
                    <a:pt x="48" y="5"/>
                  </a:cubicBezTo>
                  <a:cubicBezTo>
                    <a:pt x="45" y="7"/>
                    <a:pt x="42" y="9"/>
                    <a:pt x="39" y="11"/>
                  </a:cubicBezTo>
                  <a:moveTo>
                    <a:pt x="33" y="25"/>
                  </a:moveTo>
                  <a:cubicBezTo>
                    <a:pt x="34" y="24"/>
                    <a:pt x="36" y="21"/>
                    <a:pt x="37" y="20"/>
                  </a:cubicBezTo>
                  <a:cubicBezTo>
                    <a:pt x="41" y="15"/>
                    <a:pt x="45" y="10"/>
                    <a:pt x="49" y="6"/>
                  </a:cubicBezTo>
                  <a:cubicBezTo>
                    <a:pt x="50" y="5"/>
                    <a:pt x="50" y="5"/>
                    <a:pt x="50" y="5"/>
                  </a:cubicBezTo>
                  <a:cubicBezTo>
                    <a:pt x="50" y="5"/>
                    <a:pt x="51" y="5"/>
                    <a:pt x="52" y="5"/>
                  </a:cubicBezTo>
                  <a:cubicBezTo>
                    <a:pt x="58" y="5"/>
                    <a:pt x="64" y="5"/>
                    <a:pt x="70" y="6"/>
                  </a:cubicBezTo>
                  <a:cubicBezTo>
                    <a:pt x="79" y="6"/>
                    <a:pt x="88" y="6"/>
                    <a:pt x="96" y="6"/>
                  </a:cubicBezTo>
                  <a:cubicBezTo>
                    <a:pt x="92" y="8"/>
                    <a:pt x="89" y="11"/>
                    <a:pt x="85" y="14"/>
                  </a:cubicBezTo>
                  <a:cubicBezTo>
                    <a:pt x="87" y="12"/>
                    <a:pt x="89" y="10"/>
                    <a:pt x="90" y="8"/>
                  </a:cubicBezTo>
                  <a:cubicBezTo>
                    <a:pt x="91" y="7"/>
                    <a:pt x="90" y="7"/>
                    <a:pt x="90" y="7"/>
                  </a:cubicBezTo>
                  <a:cubicBezTo>
                    <a:pt x="90" y="7"/>
                    <a:pt x="90" y="7"/>
                    <a:pt x="89" y="7"/>
                  </a:cubicBezTo>
                  <a:cubicBezTo>
                    <a:pt x="82" y="11"/>
                    <a:pt x="77" y="16"/>
                    <a:pt x="71" y="22"/>
                  </a:cubicBezTo>
                  <a:cubicBezTo>
                    <a:pt x="71" y="21"/>
                    <a:pt x="72" y="21"/>
                    <a:pt x="72" y="20"/>
                  </a:cubicBezTo>
                  <a:cubicBezTo>
                    <a:pt x="76" y="16"/>
                    <a:pt x="79" y="11"/>
                    <a:pt x="83" y="7"/>
                  </a:cubicBezTo>
                  <a:cubicBezTo>
                    <a:pt x="83" y="7"/>
                    <a:pt x="83" y="6"/>
                    <a:pt x="82" y="6"/>
                  </a:cubicBezTo>
                  <a:cubicBezTo>
                    <a:pt x="82" y="6"/>
                    <a:pt x="82" y="6"/>
                    <a:pt x="82" y="6"/>
                  </a:cubicBezTo>
                  <a:cubicBezTo>
                    <a:pt x="75" y="9"/>
                    <a:pt x="69" y="15"/>
                    <a:pt x="64" y="21"/>
                  </a:cubicBezTo>
                  <a:cubicBezTo>
                    <a:pt x="63" y="22"/>
                    <a:pt x="59" y="26"/>
                    <a:pt x="59" y="26"/>
                  </a:cubicBezTo>
                  <a:cubicBezTo>
                    <a:pt x="59" y="26"/>
                    <a:pt x="60" y="25"/>
                    <a:pt x="61" y="23"/>
                  </a:cubicBezTo>
                  <a:cubicBezTo>
                    <a:pt x="65" y="18"/>
                    <a:pt x="69" y="13"/>
                    <a:pt x="73" y="8"/>
                  </a:cubicBezTo>
                  <a:cubicBezTo>
                    <a:pt x="73" y="8"/>
                    <a:pt x="73" y="7"/>
                    <a:pt x="72" y="7"/>
                  </a:cubicBezTo>
                  <a:cubicBezTo>
                    <a:pt x="72" y="7"/>
                    <a:pt x="72" y="7"/>
                    <a:pt x="72" y="7"/>
                  </a:cubicBezTo>
                  <a:cubicBezTo>
                    <a:pt x="65" y="10"/>
                    <a:pt x="61" y="15"/>
                    <a:pt x="56" y="20"/>
                  </a:cubicBezTo>
                  <a:cubicBezTo>
                    <a:pt x="55" y="21"/>
                    <a:pt x="49" y="26"/>
                    <a:pt x="48" y="26"/>
                  </a:cubicBezTo>
                  <a:cubicBezTo>
                    <a:pt x="48" y="26"/>
                    <a:pt x="48" y="25"/>
                    <a:pt x="50" y="23"/>
                  </a:cubicBezTo>
                  <a:cubicBezTo>
                    <a:pt x="54" y="18"/>
                    <a:pt x="59" y="13"/>
                    <a:pt x="63" y="7"/>
                  </a:cubicBezTo>
                  <a:cubicBezTo>
                    <a:pt x="64" y="7"/>
                    <a:pt x="63" y="6"/>
                    <a:pt x="63" y="6"/>
                  </a:cubicBezTo>
                  <a:cubicBezTo>
                    <a:pt x="63" y="6"/>
                    <a:pt x="63" y="6"/>
                    <a:pt x="62" y="6"/>
                  </a:cubicBezTo>
                  <a:cubicBezTo>
                    <a:pt x="56" y="10"/>
                    <a:pt x="52" y="15"/>
                    <a:pt x="47" y="20"/>
                  </a:cubicBezTo>
                  <a:cubicBezTo>
                    <a:pt x="45" y="21"/>
                    <a:pt x="44" y="22"/>
                    <a:pt x="43" y="23"/>
                  </a:cubicBezTo>
                  <a:cubicBezTo>
                    <a:pt x="42" y="24"/>
                    <a:pt x="41" y="25"/>
                    <a:pt x="41" y="25"/>
                  </a:cubicBezTo>
                  <a:cubicBezTo>
                    <a:pt x="40" y="25"/>
                    <a:pt x="46" y="19"/>
                    <a:pt x="46" y="18"/>
                  </a:cubicBezTo>
                  <a:cubicBezTo>
                    <a:pt x="50" y="14"/>
                    <a:pt x="53" y="11"/>
                    <a:pt x="57" y="7"/>
                  </a:cubicBezTo>
                  <a:cubicBezTo>
                    <a:pt x="57" y="7"/>
                    <a:pt x="57" y="6"/>
                    <a:pt x="56" y="6"/>
                  </a:cubicBezTo>
                  <a:cubicBezTo>
                    <a:pt x="56" y="6"/>
                    <a:pt x="56" y="6"/>
                    <a:pt x="56" y="6"/>
                  </a:cubicBezTo>
                  <a:cubicBezTo>
                    <a:pt x="50" y="10"/>
                    <a:pt x="45" y="15"/>
                    <a:pt x="39" y="20"/>
                  </a:cubicBezTo>
                  <a:cubicBezTo>
                    <a:pt x="37" y="22"/>
                    <a:pt x="35" y="24"/>
                    <a:pt x="33" y="25"/>
                  </a:cubicBezTo>
                  <a:moveTo>
                    <a:pt x="52" y="0"/>
                  </a:moveTo>
                  <a:cubicBezTo>
                    <a:pt x="36" y="0"/>
                    <a:pt x="19" y="0"/>
                    <a:pt x="3" y="0"/>
                  </a:cubicBezTo>
                  <a:cubicBezTo>
                    <a:pt x="2" y="0"/>
                    <a:pt x="1" y="1"/>
                    <a:pt x="1" y="1"/>
                  </a:cubicBezTo>
                  <a:cubicBezTo>
                    <a:pt x="0" y="1"/>
                    <a:pt x="0" y="2"/>
                    <a:pt x="0" y="3"/>
                  </a:cubicBezTo>
                  <a:cubicBezTo>
                    <a:pt x="0" y="12"/>
                    <a:pt x="1" y="20"/>
                    <a:pt x="1" y="29"/>
                  </a:cubicBezTo>
                  <a:cubicBezTo>
                    <a:pt x="1" y="30"/>
                    <a:pt x="1" y="31"/>
                    <a:pt x="2" y="31"/>
                  </a:cubicBezTo>
                  <a:cubicBezTo>
                    <a:pt x="2" y="32"/>
                    <a:pt x="3" y="32"/>
                    <a:pt x="4" y="32"/>
                  </a:cubicBezTo>
                  <a:cubicBezTo>
                    <a:pt x="45" y="32"/>
                    <a:pt x="87" y="36"/>
                    <a:pt x="128" y="36"/>
                  </a:cubicBezTo>
                  <a:cubicBezTo>
                    <a:pt x="129" y="36"/>
                    <a:pt x="129" y="36"/>
                    <a:pt x="129" y="35"/>
                  </a:cubicBezTo>
                  <a:cubicBezTo>
                    <a:pt x="130" y="35"/>
                    <a:pt x="130" y="36"/>
                    <a:pt x="130" y="36"/>
                  </a:cubicBezTo>
                  <a:cubicBezTo>
                    <a:pt x="132" y="36"/>
                    <a:pt x="133" y="35"/>
                    <a:pt x="133" y="33"/>
                  </a:cubicBezTo>
                  <a:cubicBezTo>
                    <a:pt x="133" y="24"/>
                    <a:pt x="133" y="16"/>
                    <a:pt x="133" y="7"/>
                  </a:cubicBezTo>
                  <a:cubicBezTo>
                    <a:pt x="133" y="6"/>
                    <a:pt x="133" y="6"/>
                    <a:pt x="133" y="6"/>
                  </a:cubicBezTo>
                  <a:cubicBezTo>
                    <a:pt x="133" y="5"/>
                    <a:pt x="133" y="4"/>
                    <a:pt x="131" y="4"/>
                  </a:cubicBezTo>
                  <a:cubicBezTo>
                    <a:pt x="113" y="1"/>
                    <a:pt x="95" y="1"/>
                    <a:pt x="77" y="0"/>
                  </a:cubicBezTo>
                  <a:cubicBezTo>
                    <a:pt x="69" y="0"/>
                    <a:pt x="60" y="0"/>
                    <a:pt x="5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1414"/>
            <p:cNvSpPr>
              <a:spLocks noEditPoints="1"/>
            </p:cNvSpPr>
            <p:nvPr/>
          </p:nvSpPr>
          <p:spPr bwMode="auto">
            <a:xfrm>
              <a:off x="4698" y="2360"/>
              <a:ext cx="47" cy="41"/>
            </a:xfrm>
            <a:custGeom>
              <a:avLst/>
              <a:gdLst>
                <a:gd name="T0" fmla="*/ 7 w 35"/>
                <a:gd name="T1" fmla="*/ 16 h 31"/>
                <a:gd name="T2" fmla="*/ 19 w 35"/>
                <a:gd name="T3" fmla="*/ 10 h 31"/>
                <a:gd name="T4" fmla="*/ 9 w 35"/>
                <a:gd name="T5" fmla="*/ 20 h 31"/>
                <a:gd name="T6" fmla="*/ 9 w 35"/>
                <a:gd name="T7" fmla="*/ 21 h 31"/>
                <a:gd name="T8" fmla="*/ 10 w 35"/>
                <a:gd name="T9" fmla="*/ 21 h 31"/>
                <a:gd name="T10" fmla="*/ 21 w 35"/>
                <a:gd name="T11" fmla="*/ 14 h 31"/>
                <a:gd name="T12" fmla="*/ 14 w 35"/>
                <a:gd name="T13" fmla="*/ 23 h 31"/>
                <a:gd name="T14" fmla="*/ 14 w 35"/>
                <a:gd name="T15" fmla="*/ 24 h 31"/>
                <a:gd name="T16" fmla="*/ 14 w 35"/>
                <a:gd name="T17" fmla="*/ 24 h 31"/>
                <a:gd name="T18" fmla="*/ 25 w 35"/>
                <a:gd name="T19" fmla="*/ 18 h 31"/>
                <a:gd name="T20" fmla="*/ 21 w 35"/>
                <a:gd name="T21" fmla="*/ 23 h 31"/>
                <a:gd name="T22" fmla="*/ 21 w 35"/>
                <a:gd name="T23" fmla="*/ 24 h 31"/>
                <a:gd name="T24" fmla="*/ 20 w 35"/>
                <a:gd name="T25" fmla="*/ 25 h 31"/>
                <a:gd name="T26" fmla="*/ 17 w 35"/>
                <a:gd name="T27" fmla="*/ 25 h 31"/>
                <a:gd name="T28" fmla="*/ 6 w 35"/>
                <a:gd name="T29" fmla="*/ 16 h 31"/>
                <a:gd name="T30" fmla="*/ 7 w 35"/>
                <a:gd name="T31" fmla="*/ 16 h 31"/>
                <a:gd name="T32" fmla="*/ 9 w 35"/>
                <a:gd name="T33" fmla="*/ 8 h 31"/>
                <a:gd name="T34" fmla="*/ 13 w 35"/>
                <a:gd name="T35" fmla="*/ 6 h 31"/>
                <a:gd name="T36" fmla="*/ 9 w 35"/>
                <a:gd name="T37" fmla="*/ 8 h 31"/>
                <a:gd name="T38" fmla="*/ 9 w 35"/>
                <a:gd name="T39" fmla="*/ 10 h 31"/>
                <a:gd name="T40" fmla="*/ 9 w 35"/>
                <a:gd name="T41" fmla="*/ 10 h 31"/>
                <a:gd name="T42" fmla="*/ 17 w 35"/>
                <a:gd name="T43" fmla="*/ 6 h 31"/>
                <a:gd name="T44" fmla="*/ 6 w 35"/>
                <a:gd name="T45" fmla="*/ 15 h 31"/>
                <a:gd name="T46" fmla="*/ 6 w 35"/>
                <a:gd name="T47" fmla="*/ 15 h 31"/>
                <a:gd name="T48" fmla="*/ 8 w 35"/>
                <a:gd name="T49" fmla="*/ 9 h 31"/>
                <a:gd name="T50" fmla="*/ 9 w 35"/>
                <a:gd name="T51" fmla="*/ 10 h 31"/>
                <a:gd name="T52" fmla="*/ 12 w 35"/>
                <a:gd name="T53" fmla="*/ 12 h 31"/>
                <a:gd name="T54" fmla="*/ 19 w 35"/>
                <a:gd name="T55" fmla="*/ 6 h 31"/>
                <a:gd name="T56" fmla="*/ 22 w 35"/>
                <a:gd name="T57" fmla="*/ 24 h 31"/>
                <a:gd name="T58" fmla="*/ 27 w 35"/>
                <a:gd name="T59" fmla="*/ 18 h 31"/>
                <a:gd name="T60" fmla="*/ 26 w 35"/>
                <a:gd name="T61" fmla="*/ 17 h 31"/>
                <a:gd name="T62" fmla="*/ 26 w 35"/>
                <a:gd name="T63" fmla="*/ 17 h 31"/>
                <a:gd name="T64" fmla="*/ 16 w 35"/>
                <a:gd name="T65" fmla="*/ 21 h 31"/>
                <a:gd name="T66" fmla="*/ 24 w 35"/>
                <a:gd name="T67" fmla="*/ 12 h 31"/>
                <a:gd name="T68" fmla="*/ 23 w 35"/>
                <a:gd name="T69" fmla="*/ 11 h 31"/>
                <a:gd name="T70" fmla="*/ 23 w 35"/>
                <a:gd name="T71" fmla="*/ 11 h 31"/>
                <a:gd name="T72" fmla="*/ 14 w 35"/>
                <a:gd name="T73" fmla="*/ 16 h 31"/>
                <a:gd name="T74" fmla="*/ 22 w 35"/>
                <a:gd name="T75" fmla="*/ 9 h 31"/>
                <a:gd name="T76" fmla="*/ 22 w 35"/>
                <a:gd name="T77" fmla="*/ 7 h 31"/>
                <a:gd name="T78" fmla="*/ 21 w 35"/>
                <a:gd name="T79" fmla="*/ 7 h 31"/>
                <a:gd name="T80" fmla="*/ 12 w 35"/>
                <a:gd name="T81" fmla="*/ 12 h 31"/>
                <a:gd name="T82" fmla="*/ 17 w 35"/>
                <a:gd name="T83" fmla="*/ 0 h 31"/>
                <a:gd name="T84" fmla="*/ 15 w 35"/>
                <a:gd name="T85" fmla="*/ 0 h 31"/>
                <a:gd name="T86" fmla="*/ 15 w 35"/>
                <a:gd name="T87" fmla="*/ 0 h 31"/>
                <a:gd name="T88" fmla="*/ 15 w 35"/>
                <a:gd name="T89" fmla="*/ 0 h 31"/>
                <a:gd name="T90" fmla="*/ 1 w 35"/>
                <a:gd name="T91" fmla="*/ 16 h 31"/>
                <a:gd name="T92" fmla="*/ 17 w 35"/>
                <a:gd name="T93" fmla="*/ 31 h 31"/>
                <a:gd name="T94" fmla="*/ 20 w 35"/>
                <a:gd name="T95" fmla="*/ 30 h 31"/>
                <a:gd name="T96" fmla="*/ 33 w 35"/>
                <a:gd name="T97" fmla="*/ 13 h 31"/>
                <a:gd name="T98" fmla="*/ 17 w 35"/>
                <a:gd name="T9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 h="31">
                  <a:moveTo>
                    <a:pt x="7" y="16"/>
                  </a:moveTo>
                  <a:cubicBezTo>
                    <a:pt x="11" y="14"/>
                    <a:pt x="15" y="12"/>
                    <a:pt x="19" y="10"/>
                  </a:cubicBezTo>
                  <a:cubicBezTo>
                    <a:pt x="16" y="13"/>
                    <a:pt x="12" y="16"/>
                    <a:pt x="9" y="20"/>
                  </a:cubicBezTo>
                  <a:cubicBezTo>
                    <a:pt x="9" y="20"/>
                    <a:pt x="9" y="21"/>
                    <a:pt x="9" y="21"/>
                  </a:cubicBezTo>
                  <a:cubicBezTo>
                    <a:pt x="10" y="21"/>
                    <a:pt x="10" y="21"/>
                    <a:pt x="10" y="21"/>
                  </a:cubicBezTo>
                  <a:cubicBezTo>
                    <a:pt x="14" y="18"/>
                    <a:pt x="17" y="16"/>
                    <a:pt x="21" y="14"/>
                  </a:cubicBezTo>
                  <a:cubicBezTo>
                    <a:pt x="19" y="17"/>
                    <a:pt x="15" y="19"/>
                    <a:pt x="14" y="23"/>
                  </a:cubicBezTo>
                  <a:cubicBezTo>
                    <a:pt x="13" y="23"/>
                    <a:pt x="14" y="24"/>
                    <a:pt x="14" y="24"/>
                  </a:cubicBezTo>
                  <a:cubicBezTo>
                    <a:pt x="14" y="24"/>
                    <a:pt x="14" y="24"/>
                    <a:pt x="14" y="24"/>
                  </a:cubicBezTo>
                  <a:cubicBezTo>
                    <a:pt x="18" y="22"/>
                    <a:pt x="21" y="20"/>
                    <a:pt x="25" y="18"/>
                  </a:cubicBezTo>
                  <a:cubicBezTo>
                    <a:pt x="24" y="20"/>
                    <a:pt x="22" y="22"/>
                    <a:pt x="21" y="23"/>
                  </a:cubicBezTo>
                  <a:cubicBezTo>
                    <a:pt x="21" y="24"/>
                    <a:pt x="21" y="24"/>
                    <a:pt x="21" y="24"/>
                  </a:cubicBezTo>
                  <a:cubicBezTo>
                    <a:pt x="21" y="25"/>
                    <a:pt x="20" y="25"/>
                    <a:pt x="20" y="25"/>
                  </a:cubicBezTo>
                  <a:cubicBezTo>
                    <a:pt x="19" y="25"/>
                    <a:pt x="18" y="25"/>
                    <a:pt x="17" y="25"/>
                  </a:cubicBezTo>
                  <a:cubicBezTo>
                    <a:pt x="12" y="25"/>
                    <a:pt x="7" y="22"/>
                    <a:pt x="6" y="16"/>
                  </a:cubicBezTo>
                  <a:cubicBezTo>
                    <a:pt x="7" y="16"/>
                    <a:pt x="7" y="16"/>
                    <a:pt x="7" y="16"/>
                  </a:cubicBezTo>
                  <a:moveTo>
                    <a:pt x="9" y="8"/>
                  </a:moveTo>
                  <a:cubicBezTo>
                    <a:pt x="10" y="7"/>
                    <a:pt x="11" y="6"/>
                    <a:pt x="13" y="6"/>
                  </a:cubicBezTo>
                  <a:cubicBezTo>
                    <a:pt x="12" y="7"/>
                    <a:pt x="10" y="7"/>
                    <a:pt x="9" y="8"/>
                  </a:cubicBezTo>
                  <a:moveTo>
                    <a:pt x="9" y="10"/>
                  </a:moveTo>
                  <a:cubicBezTo>
                    <a:pt x="9" y="10"/>
                    <a:pt x="9" y="10"/>
                    <a:pt x="9" y="10"/>
                  </a:cubicBezTo>
                  <a:cubicBezTo>
                    <a:pt x="11" y="8"/>
                    <a:pt x="14" y="7"/>
                    <a:pt x="17" y="6"/>
                  </a:cubicBezTo>
                  <a:cubicBezTo>
                    <a:pt x="13" y="9"/>
                    <a:pt x="10" y="12"/>
                    <a:pt x="6" y="15"/>
                  </a:cubicBezTo>
                  <a:cubicBezTo>
                    <a:pt x="6" y="15"/>
                    <a:pt x="6" y="15"/>
                    <a:pt x="6" y="15"/>
                  </a:cubicBezTo>
                  <a:cubicBezTo>
                    <a:pt x="6" y="13"/>
                    <a:pt x="7" y="11"/>
                    <a:pt x="8" y="9"/>
                  </a:cubicBezTo>
                  <a:cubicBezTo>
                    <a:pt x="8" y="9"/>
                    <a:pt x="8" y="10"/>
                    <a:pt x="9" y="10"/>
                  </a:cubicBezTo>
                  <a:moveTo>
                    <a:pt x="12" y="12"/>
                  </a:moveTo>
                  <a:cubicBezTo>
                    <a:pt x="14" y="10"/>
                    <a:pt x="17" y="8"/>
                    <a:pt x="19" y="6"/>
                  </a:cubicBezTo>
                  <a:cubicBezTo>
                    <a:pt x="28" y="7"/>
                    <a:pt x="31" y="20"/>
                    <a:pt x="22" y="24"/>
                  </a:cubicBezTo>
                  <a:cubicBezTo>
                    <a:pt x="24" y="22"/>
                    <a:pt x="26" y="20"/>
                    <a:pt x="27" y="18"/>
                  </a:cubicBezTo>
                  <a:cubicBezTo>
                    <a:pt x="27" y="17"/>
                    <a:pt x="27" y="17"/>
                    <a:pt x="26" y="17"/>
                  </a:cubicBezTo>
                  <a:cubicBezTo>
                    <a:pt x="26" y="17"/>
                    <a:pt x="26" y="17"/>
                    <a:pt x="26" y="17"/>
                  </a:cubicBezTo>
                  <a:cubicBezTo>
                    <a:pt x="23" y="18"/>
                    <a:pt x="19" y="19"/>
                    <a:pt x="16" y="21"/>
                  </a:cubicBezTo>
                  <a:cubicBezTo>
                    <a:pt x="19" y="18"/>
                    <a:pt x="22" y="15"/>
                    <a:pt x="24" y="12"/>
                  </a:cubicBezTo>
                  <a:cubicBezTo>
                    <a:pt x="24" y="12"/>
                    <a:pt x="24" y="11"/>
                    <a:pt x="23" y="11"/>
                  </a:cubicBezTo>
                  <a:cubicBezTo>
                    <a:pt x="23" y="11"/>
                    <a:pt x="23" y="11"/>
                    <a:pt x="23" y="11"/>
                  </a:cubicBezTo>
                  <a:cubicBezTo>
                    <a:pt x="20" y="12"/>
                    <a:pt x="17" y="14"/>
                    <a:pt x="14" y="16"/>
                  </a:cubicBezTo>
                  <a:cubicBezTo>
                    <a:pt x="17" y="14"/>
                    <a:pt x="20" y="11"/>
                    <a:pt x="22" y="9"/>
                  </a:cubicBezTo>
                  <a:cubicBezTo>
                    <a:pt x="22" y="8"/>
                    <a:pt x="22" y="7"/>
                    <a:pt x="22" y="7"/>
                  </a:cubicBezTo>
                  <a:cubicBezTo>
                    <a:pt x="22" y="7"/>
                    <a:pt x="21" y="7"/>
                    <a:pt x="21" y="7"/>
                  </a:cubicBezTo>
                  <a:cubicBezTo>
                    <a:pt x="18" y="9"/>
                    <a:pt x="15" y="10"/>
                    <a:pt x="12" y="12"/>
                  </a:cubicBezTo>
                  <a:moveTo>
                    <a:pt x="17" y="0"/>
                  </a:moveTo>
                  <a:cubicBezTo>
                    <a:pt x="17" y="0"/>
                    <a:pt x="16" y="0"/>
                    <a:pt x="15" y="0"/>
                  </a:cubicBezTo>
                  <a:cubicBezTo>
                    <a:pt x="15" y="0"/>
                    <a:pt x="15" y="0"/>
                    <a:pt x="15" y="0"/>
                  </a:cubicBezTo>
                  <a:cubicBezTo>
                    <a:pt x="15" y="0"/>
                    <a:pt x="15" y="0"/>
                    <a:pt x="15" y="0"/>
                  </a:cubicBezTo>
                  <a:cubicBezTo>
                    <a:pt x="6" y="0"/>
                    <a:pt x="0" y="7"/>
                    <a:pt x="1" y="16"/>
                  </a:cubicBezTo>
                  <a:cubicBezTo>
                    <a:pt x="1" y="25"/>
                    <a:pt x="9" y="31"/>
                    <a:pt x="17" y="31"/>
                  </a:cubicBezTo>
                  <a:cubicBezTo>
                    <a:pt x="18" y="31"/>
                    <a:pt x="19" y="31"/>
                    <a:pt x="20" y="30"/>
                  </a:cubicBezTo>
                  <a:cubicBezTo>
                    <a:pt x="29" y="29"/>
                    <a:pt x="35" y="22"/>
                    <a:pt x="33" y="13"/>
                  </a:cubicBezTo>
                  <a:cubicBezTo>
                    <a:pt x="32" y="5"/>
                    <a:pt x="25"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1415"/>
            <p:cNvSpPr>
              <a:spLocks noEditPoints="1"/>
            </p:cNvSpPr>
            <p:nvPr/>
          </p:nvSpPr>
          <p:spPr bwMode="auto">
            <a:xfrm>
              <a:off x="5979" y="2266"/>
              <a:ext cx="138" cy="128"/>
            </a:xfrm>
            <a:custGeom>
              <a:avLst/>
              <a:gdLst>
                <a:gd name="T0" fmla="*/ 77 w 103"/>
                <a:gd name="T1" fmla="*/ 87 h 96"/>
                <a:gd name="T2" fmla="*/ 77 w 103"/>
                <a:gd name="T3" fmla="*/ 87 h 96"/>
                <a:gd name="T4" fmla="*/ 69 w 103"/>
                <a:gd name="T5" fmla="*/ 79 h 96"/>
                <a:gd name="T6" fmla="*/ 63 w 103"/>
                <a:gd name="T7" fmla="*/ 71 h 96"/>
                <a:gd name="T8" fmla="*/ 72 w 103"/>
                <a:gd name="T9" fmla="*/ 69 h 96"/>
                <a:gd name="T10" fmla="*/ 79 w 103"/>
                <a:gd name="T11" fmla="*/ 85 h 96"/>
                <a:gd name="T12" fmla="*/ 79 w 103"/>
                <a:gd name="T13" fmla="*/ 78 h 96"/>
                <a:gd name="T14" fmla="*/ 85 w 103"/>
                <a:gd name="T15" fmla="*/ 67 h 96"/>
                <a:gd name="T16" fmla="*/ 70 w 103"/>
                <a:gd name="T17" fmla="*/ 72 h 96"/>
                <a:gd name="T18" fmla="*/ 66 w 103"/>
                <a:gd name="T19" fmla="*/ 64 h 96"/>
                <a:gd name="T20" fmla="*/ 68 w 103"/>
                <a:gd name="T21" fmla="*/ 51 h 96"/>
                <a:gd name="T22" fmla="*/ 70 w 103"/>
                <a:gd name="T23" fmla="*/ 49 h 96"/>
                <a:gd name="T24" fmla="*/ 65 w 103"/>
                <a:gd name="T25" fmla="*/ 67 h 96"/>
                <a:gd name="T26" fmla="*/ 58 w 103"/>
                <a:gd name="T27" fmla="*/ 64 h 96"/>
                <a:gd name="T28" fmla="*/ 36 w 103"/>
                <a:gd name="T29" fmla="*/ 49 h 96"/>
                <a:gd name="T30" fmla="*/ 69 w 103"/>
                <a:gd name="T31" fmla="*/ 48 h 96"/>
                <a:gd name="T32" fmla="*/ 45 w 103"/>
                <a:gd name="T33" fmla="*/ 36 h 96"/>
                <a:gd name="T34" fmla="*/ 30 w 103"/>
                <a:gd name="T35" fmla="*/ 59 h 96"/>
                <a:gd name="T36" fmla="*/ 29 w 103"/>
                <a:gd name="T37" fmla="*/ 42 h 96"/>
                <a:gd name="T38" fmla="*/ 29 w 103"/>
                <a:gd name="T39" fmla="*/ 42 h 96"/>
                <a:gd name="T40" fmla="*/ 32 w 103"/>
                <a:gd name="T41" fmla="*/ 42 h 96"/>
                <a:gd name="T42" fmla="*/ 35 w 103"/>
                <a:gd name="T43" fmla="*/ 31 h 96"/>
                <a:gd name="T44" fmla="*/ 34 w 103"/>
                <a:gd name="T45" fmla="*/ 24 h 96"/>
                <a:gd name="T46" fmla="*/ 22 w 103"/>
                <a:gd name="T47" fmla="*/ 89 h 96"/>
                <a:gd name="T48" fmla="*/ 91 w 103"/>
                <a:gd name="T49" fmla="*/ 24 h 96"/>
                <a:gd name="T50" fmla="*/ 24 w 103"/>
                <a:gd name="T51" fmla="*/ 33 h 96"/>
                <a:gd name="T52" fmla="*/ 26 w 103"/>
                <a:gd name="T53" fmla="*/ 38 h 96"/>
                <a:gd name="T54" fmla="*/ 24 w 103"/>
                <a:gd name="T55" fmla="*/ 33 h 96"/>
                <a:gd name="T56" fmla="*/ 86 w 103"/>
                <a:gd name="T57" fmla="*/ 19 h 96"/>
                <a:gd name="T58" fmla="*/ 18 w 103"/>
                <a:gd name="T59" fmla="*/ 86 h 96"/>
                <a:gd name="T60" fmla="*/ 17 w 103"/>
                <a:gd name="T61" fmla="*/ 28 h 96"/>
                <a:gd name="T62" fmla="*/ 27 w 103"/>
                <a:gd name="T63" fmla="*/ 78 h 96"/>
                <a:gd name="T64" fmla="*/ 26 w 103"/>
                <a:gd name="T65" fmla="*/ 79 h 96"/>
                <a:gd name="T66" fmla="*/ 12 w 103"/>
                <a:gd name="T67" fmla="*/ 23 h 96"/>
                <a:gd name="T68" fmla="*/ 73 w 103"/>
                <a:gd name="T69" fmla="*/ 23 h 96"/>
                <a:gd name="T70" fmla="*/ 90 w 103"/>
                <a:gd name="T71" fmla="*/ 15 h 96"/>
                <a:gd name="T72" fmla="*/ 13 w 103"/>
                <a:gd name="T73" fmla="*/ 23 h 96"/>
                <a:gd name="T74" fmla="*/ 31 w 103"/>
                <a:gd name="T75" fmla="*/ 19 h 96"/>
                <a:gd name="T76" fmla="*/ 28 w 103"/>
                <a:gd name="T77" fmla="*/ 14 h 96"/>
                <a:gd name="T78" fmla="*/ 41 w 103"/>
                <a:gd name="T79" fmla="*/ 46 h 96"/>
                <a:gd name="T80" fmla="*/ 84 w 103"/>
                <a:gd name="T81" fmla="*/ 9 h 96"/>
                <a:gd name="T82" fmla="*/ 8 w 103"/>
                <a:gd name="T83" fmla="*/ 20 h 96"/>
                <a:gd name="T84" fmla="*/ 49 w 103"/>
                <a:gd name="T85" fmla="*/ 36 h 96"/>
                <a:gd name="T86" fmla="*/ 83 w 103"/>
                <a:gd name="T87" fmla="*/ 9 h 96"/>
                <a:gd name="T88" fmla="*/ 36 w 103"/>
                <a:gd name="T89" fmla="*/ 47 h 96"/>
                <a:gd name="T90" fmla="*/ 80 w 103"/>
                <a:gd name="T91" fmla="*/ 1 h 96"/>
                <a:gd name="T92" fmla="*/ 23 w 103"/>
                <a:gd name="T93" fmla="*/ 1 h 96"/>
                <a:gd name="T94" fmla="*/ 30 w 103"/>
                <a:gd name="T95" fmla="*/ 51 h 96"/>
                <a:gd name="T96" fmla="*/ 22 w 103"/>
                <a:gd name="T97" fmla="*/ 96 h 96"/>
                <a:gd name="T98" fmla="*/ 78 w 103"/>
                <a:gd name="T99" fmla="*/ 95 h 96"/>
                <a:gd name="T100" fmla="*/ 100 w 103"/>
                <a:gd name="T101" fmla="*/ 73 h 96"/>
                <a:gd name="T102" fmla="*/ 84 w 103"/>
                <a:gd name="T103"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96">
                  <a:moveTo>
                    <a:pt x="79" y="89"/>
                  </a:moveTo>
                  <a:cubicBezTo>
                    <a:pt x="79" y="89"/>
                    <a:pt x="78" y="88"/>
                    <a:pt x="78" y="88"/>
                  </a:cubicBezTo>
                  <a:cubicBezTo>
                    <a:pt x="83" y="84"/>
                    <a:pt x="87" y="80"/>
                    <a:pt x="93" y="77"/>
                  </a:cubicBezTo>
                  <a:cubicBezTo>
                    <a:pt x="89" y="82"/>
                    <a:pt x="84" y="85"/>
                    <a:pt x="79" y="89"/>
                  </a:cubicBezTo>
                  <a:moveTo>
                    <a:pt x="77" y="87"/>
                  </a:moveTo>
                  <a:cubicBezTo>
                    <a:pt x="76" y="86"/>
                    <a:pt x="75" y="86"/>
                    <a:pt x="75" y="85"/>
                  </a:cubicBezTo>
                  <a:cubicBezTo>
                    <a:pt x="76" y="83"/>
                    <a:pt x="78" y="81"/>
                    <a:pt x="80" y="79"/>
                  </a:cubicBezTo>
                  <a:cubicBezTo>
                    <a:pt x="82" y="77"/>
                    <a:pt x="86" y="76"/>
                    <a:pt x="88" y="74"/>
                  </a:cubicBezTo>
                  <a:cubicBezTo>
                    <a:pt x="84" y="78"/>
                    <a:pt x="80" y="82"/>
                    <a:pt x="77" y="87"/>
                  </a:cubicBezTo>
                  <a:cubicBezTo>
                    <a:pt x="77" y="87"/>
                    <a:pt x="77" y="87"/>
                    <a:pt x="77" y="87"/>
                  </a:cubicBezTo>
                  <a:moveTo>
                    <a:pt x="73" y="84"/>
                  </a:moveTo>
                  <a:cubicBezTo>
                    <a:pt x="72" y="83"/>
                    <a:pt x="72" y="81"/>
                    <a:pt x="71" y="80"/>
                  </a:cubicBezTo>
                  <a:cubicBezTo>
                    <a:pt x="75" y="77"/>
                    <a:pt x="80" y="73"/>
                    <a:pt x="83" y="69"/>
                  </a:cubicBezTo>
                  <a:cubicBezTo>
                    <a:pt x="79" y="74"/>
                    <a:pt x="76" y="78"/>
                    <a:pt x="73" y="84"/>
                  </a:cubicBezTo>
                  <a:moveTo>
                    <a:pt x="69" y="79"/>
                  </a:moveTo>
                  <a:cubicBezTo>
                    <a:pt x="68" y="78"/>
                    <a:pt x="68" y="77"/>
                    <a:pt x="67" y="76"/>
                  </a:cubicBezTo>
                  <a:cubicBezTo>
                    <a:pt x="71" y="74"/>
                    <a:pt x="76" y="70"/>
                    <a:pt x="79" y="67"/>
                  </a:cubicBezTo>
                  <a:cubicBezTo>
                    <a:pt x="75" y="71"/>
                    <a:pt x="72" y="74"/>
                    <a:pt x="69" y="79"/>
                  </a:cubicBezTo>
                  <a:moveTo>
                    <a:pt x="66" y="75"/>
                  </a:moveTo>
                  <a:cubicBezTo>
                    <a:pt x="65" y="74"/>
                    <a:pt x="64" y="72"/>
                    <a:pt x="63" y="71"/>
                  </a:cubicBezTo>
                  <a:cubicBezTo>
                    <a:pt x="68" y="68"/>
                    <a:pt x="72" y="64"/>
                    <a:pt x="76" y="60"/>
                  </a:cubicBezTo>
                  <a:cubicBezTo>
                    <a:pt x="73" y="66"/>
                    <a:pt x="73" y="66"/>
                    <a:pt x="73" y="66"/>
                  </a:cubicBezTo>
                  <a:cubicBezTo>
                    <a:pt x="71" y="69"/>
                    <a:pt x="68" y="72"/>
                    <a:pt x="66" y="75"/>
                  </a:cubicBezTo>
                  <a:moveTo>
                    <a:pt x="68" y="74"/>
                  </a:moveTo>
                  <a:cubicBezTo>
                    <a:pt x="68" y="74"/>
                    <a:pt x="72" y="70"/>
                    <a:pt x="72" y="69"/>
                  </a:cubicBezTo>
                  <a:cubicBezTo>
                    <a:pt x="75" y="66"/>
                    <a:pt x="77" y="62"/>
                    <a:pt x="79" y="59"/>
                  </a:cubicBezTo>
                  <a:cubicBezTo>
                    <a:pt x="79" y="58"/>
                    <a:pt x="79" y="58"/>
                    <a:pt x="79" y="58"/>
                  </a:cubicBezTo>
                  <a:cubicBezTo>
                    <a:pt x="84" y="64"/>
                    <a:pt x="89" y="69"/>
                    <a:pt x="94" y="75"/>
                  </a:cubicBezTo>
                  <a:cubicBezTo>
                    <a:pt x="90" y="77"/>
                    <a:pt x="87" y="79"/>
                    <a:pt x="84" y="82"/>
                  </a:cubicBezTo>
                  <a:cubicBezTo>
                    <a:pt x="81" y="84"/>
                    <a:pt x="79" y="85"/>
                    <a:pt x="79" y="85"/>
                  </a:cubicBezTo>
                  <a:cubicBezTo>
                    <a:pt x="79" y="85"/>
                    <a:pt x="83" y="81"/>
                    <a:pt x="84" y="80"/>
                  </a:cubicBezTo>
                  <a:cubicBezTo>
                    <a:pt x="86" y="78"/>
                    <a:pt x="89" y="75"/>
                    <a:pt x="91" y="73"/>
                  </a:cubicBezTo>
                  <a:cubicBezTo>
                    <a:pt x="91" y="72"/>
                    <a:pt x="91" y="72"/>
                    <a:pt x="90" y="72"/>
                  </a:cubicBezTo>
                  <a:cubicBezTo>
                    <a:pt x="90" y="72"/>
                    <a:pt x="90" y="72"/>
                    <a:pt x="90" y="72"/>
                  </a:cubicBezTo>
                  <a:cubicBezTo>
                    <a:pt x="86" y="73"/>
                    <a:pt x="83" y="75"/>
                    <a:pt x="79" y="78"/>
                  </a:cubicBezTo>
                  <a:cubicBezTo>
                    <a:pt x="78" y="80"/>
                    <a:pt x="76" y="82"/>
                    <a:pt x="76" y="82"/>
                  </a:cubicBezTo>
                  <a:cubicBezTo>
                    <a:pt x="76" y="82"/>
                    <a:pt x="76" y="82"/>
                    <a:pt x="77" y="80"/>
                  </a:cubicBezTo>
                  <a:cubicBezTo>
                    <a:pt x="80" y="75"/>
                    <a:pt x="83" y="72"/>
                    <a:pt x="86" y="68"/>
                  </a:cubicBezTo>
                  <a:cubicBezTo>
                    <a:pt x="87" y="68"/>
                    <a:pt x="86" y="67"/>
                    <a:pt x="86" y="67"/>
                  </a:cubicBezTo>
                  <a:cubicBezTo>
                    <a:pt x="86" y="67"/>
                    <a:pt x="86" y="67"/>
                    <a:pt x="85" y="67"/>
                  </a:cubicBezTo>
                  <a:cubicBezTo>
                    <a:pt x="79" y="70"/>
                    <a:pt x="75" y="74"/>
                    <a:pt x="70" y="79"/>
                  </a:cubicBezTo>
                  <a:cubicBezTo>
                    <a:pt x="73" y="76"/>
                    <a:pt x="79" y="69"/>
                    <a:pt x="83" y="64"/>
                  </a:cubicBezTo>
                  <a:cubicBezTo>
                    <a:pt x="83" y="63"/>
                    <a:pt x="83" y="62"/>
                    <a:pt x="82" y="62"/>
                  </a:cubicBezTo>
                  <a:cubicBezTo>
                    <a:pt x="82" y="62"/>
                    <a:pt x="82" y="62"/>
                    <a:pt x="82" y="63"/>
                  </a:cubicBezTo>
                  <a:cubicBezTo>
                    <a:pt x="77" y="65"/>
                    <a:pt x="74" y="69"/>
                    <a:pt x="70" y="72"/>
                  </a:cubicBezTo>
                  <a:cubicBezTo>
                    <a:pt x="69" y="73"/>
                    <a:pt x="68" y="74"/>
                    <a:pt x="68" y="74"/>
                  </a:cubicBezTo>
                  <a:moveTo>
                    <a:pt x="61" y="70"/>
                  </a:moveTo>
                  <a:cubicBezTo>
                    <a:pt x="60" y="68"/>
                    <a:pt x="59" y="67"/>
                    <a:pt x="58" y="66"/>
                  </a:cubicBezTo>
                  <a:cubicBezTo>
                    <a:pt x="63" y="63"/>
                    <a:pt x="67" y="60"/>
                    <a:pt x="71" y="56"/>
                  </a:cubicBezTo>
                  <a:cubicBezTo>
                    <a:pt x="70" y="57"/>
                    <a:pt x="68" y="63"/>
                    <a:pt x="66" y="64"/>
                  </a:cubicBezTo>
                  <a:cubicBezTo>
                    <a:pt x="65" y="66"/>
                    <a:pt x="63" y="68"/>
                    <a:pt x="61" y="70"/>
                  </a:cubicBezTo>
                  <a:moveTo>
                    <a:pt x="56" y="65"/>
                  </a:moveTo>
                  <a:cubicBezTo>
                    <a:pt x="56" y="64"/>
                    <a:pt x="55" y="63"/>
                    <a:pt x="54" y="62"/>
                  </a:cubicBezTo>
                  <a:cubicBezTo>
                    <a:pt x="54" y="62"/>
                    <a:pt x="54" y="62"/>
                    <a:pt x="54" y="62"/>
                  </a:cubicBezTo>
                  <a:cubicBezTo>
                    <a:pt x="59" y="58"/>
                    <a:pt x="64" y="55"/>
                    <a:pt x="68" y="51"/>
                  </a:cubicBezTo>
                  <a:cubicBezTo>
                    <a:pt x="66" y="53"/>
                    <a:pt x="64" y="57"/>
                    <a:pt x="62" y="59"/>
                  </a:cubicBezTo>
                  <a:cubicBezTo>
                    <a:pt x="60" y="61"/>
                    <a:pt x="58" y="62"/>
                    <a:pt x="56" y="65"/>
                  </a:cubicBezTo>
                  <a:moveTo>
                    <a:pt x="58" y="64"/>
                  </a:moveTo>
                  <a:cubicBezTo>
                    <a:pt x="58" y="64"/>
                    <a:pt x="60" y="63"/>
                    <a:pt x="61" y="61"/>
                  </a:cubicBezTo>
                  <a:cubicBezTo>
                    <a:pt x="65" y="57"/>
                    <a:pt x="69" y="54"/>
                    <a:pt x="70" y="49"/>
                  </a:cubicBezTo>
                  <a:cubicBezTo>
                    <a:pt x="73" y="52"/>
                    <a:pt x="76" y="55"/>
                    <a:pt x="79" y="58"/>
                  </a:cubicBezTo>
                  <a:cubicBezTo>
                    <a:pt x="78" y="58"/>
                    <a:pt x="78" y="58"/>
                    <a:pt x="78" y="58"/>
                  </a:cubicBezTo>
                  <a:cubicBezTo>
                    <a:pt x="75" y="60"/>
                    <a:pt x="72" y="62"/>
                    <a:pt x="69" y="65"/>
                  </a:cubicBezTo>
                  <a:cubicBezTo>
                    <a:pt x="67" y="67"/>
                    <a:pt x="63" y="70"/>
                    <a:pt x="63" y="70"/>
                  </a:cubicBezTo>
                  <a:cubicBezTo>
                    <a:pt x="63" y="70"/>
                    <a:pt x="64" y="69"/>
                    <a:pt x="65" y="67"/>
                  </a:cubicBezTo>
                  <a:cubicBezTo>
                    <a:pt x="69" y="63"/>
                    <a:pt x="73" y="59"/>
                    <a:pt x="73" y="53"/>
                  </a:cubicBezTo>
                  <a:cubicBezTo>
                    <a:pt x="74" y="53"/>
                    <a:pt x="73" y="52"/>
                    <a:pt x="73" y="52"/>
                  </a:cubicBezTo>
                  <a:cubicBezTo>
                    <a:pt x="73" y="52"/>
                    <a:pt x="72" y="52"/>
                    <a:pt x="72" y="52"/>
                  </a:cubicBezTo>
                  <a:cubicBezTo>
                    <a:pt x="69" y="56"/>
                    <a:pt x="65" y="60"/>
                    <a:pt x="61" y="63"/>
                  </a:cubicBezTo>
                  <a:cubicBezTo>
                    <a:pt x="59" y="64"/>
                    <a:pt x="58" y="64"/>
                    <a:pt x="58" y="64"/>
                  </a:cubicBezTo>
                  <a:moveTo>
                    <a:pt x="36" y="49"/>
                  </a:moveTo>
                  <a:cubicBezTo>
                    <a:pt x="36" y="49"/>
                    <a:pt x="36" y="49"/>
                    <a:pt x="36" y="49"/>
                  </a:cubicBezTo>
                  <a:cubicBezTo>
                    <a:pt x="36" y="49"/>
                    <a:pt x="36" y="49"/>
                    <a:pt x="36" y="49"/>
                  </a:cubicBezTo>
                  <a:cubicBezTo>
                    <a:pt x="36" y="49"/>
                    <a:pt x="37" y="48"/>
                    <a:pt x="37" y="48"/>
                  </a:cubicBezTo>
                  <a:cubicBezTo>
                    <a:pt x="36" y="49"/>
                    <a:pt x="36" y="49"/>
                    <a:pt x="36" y="49"/>
                  </a:cubicBezTo>
                  <a:moveTo>
                    <a:pt x="54" y="60"/>
                  </a:moveTo>
                  <a:cubicBezTo>
                    <a:pt x="55" y="60"/>
                    <a:pt x="55" y="59"/>
                    <a:pt x="55" y="59"/>
                  </a:cubicBezTo>
                  <a:cubicBezTo>
                    <a:pt x="58" y="56"/>
                    <a:pt x="61" y="52"/>
                    <a:pt x="64" y="49"/>
                  </a:cubicBezTo>
                  <a:cubicBezTo>
                    <a:pt x="65" y="48"/>
                    <a:pt x="67" y="47"/>
                    <a:pt x="68" y="45"/>
                  </a:cubicBezTo>
                  <a:cubicBezTo>
                    <a:pt x="68" y="46"/>
                    <a:pt x="69" y="47"/>
                    <a:pt x="69" y="48"/>
                  </a:cubicBezTo>
                  <a:cubicBezTo>
                    <a:pt x="69" y="48"/>
                    <a:pt x="69" y="48"/>
                    <a:pt x="69" y="48"/>
                  </a:cubicBezTo>
                  <a:cubicBezTo>
                    <a:pt x="65" y="52"/>
                    <a:pt x="60" y="56"/>
                    <a:pt x="54" y="60"/>
                  </a:cubicBezTo>
                  <a:moveTo>
                    <a:pt x="34" y="47"/>
                  </a:moveTo>
                  <a:cubicBezTo>
                    <a:pt x="33" y="46"/>
                    <a:pt x="32" y="45"/>
                    <a:pt x="31" y="44"/>
                  </a:cubicBezTo>
                  <a:cubicBezTo>
                    <a:pt x="36" y="42"/>
                    <a:pt x="40" y="39"/>
                    <a:pt x="45" y="36"/>
                  </a:cubicBezTo>
                  <a:cubicBezTo>
                    <a:pt x="41" y="39"/>
                    <a:pt x="37" y="43"/>
                    <a:pt x="34" y="47"/>
                  </a:cubicBezTo>
                  <a:moveTo>
                    <a:pt x="13" y="81"/>
                  </a:moveTo>
                  <a:cubicBezTo>
                    <a:pt x="12" y="81"/>
                    <a:pt x="11" y="80"/>
                    <a:pt x="10" y="79"/>
                  </a:cubicBezTo>
                  <a:cubicBezTo>
                    <a:pt x="16" y="73"/>
                    <a:pt x="21" y="68"/>
                    <a:pt x="27" y="62"/>
                  </a:cubicBezTo>
                  <a:cubicBezTo>
                    <a:pt x="28" y="61"/>
                    <a:pt x="29" y="60"/>
                    <a:pt x="30" y="59"/>
                  </a:cubicBezTo>
                  <a:cubicBezTo>
                    <a:pt x="36" y="54"/>
                    <a:pt x="41" y="49"/>
                    <a:pt x="47" y="44"/>
                  </a:cubicBezTo>
                  <a:cubicBezTo>
                    <a:pt x="52" y="40"/>
                    <a:pt x="57" y="36"/>
                    <a:pt x="62" y="33"/>
                  </a:cubicBezTo>
                  <a:cubicBezTo>
                    <a:pt x="55" y="39"/>
                    <a:pt x="49" y="44"/>
                    <a:pt x="43" y="51"/>
                  </a:cubicBezTo>
                  <a:cubicBezTo>
                    <a:pt x="33" y="62"/>
                    <a:pt x="19" y="69"/>
                    <a:pt x="13" y="81"/>
                  </a:cubicBezTo>
                  <a:moveTo>
                    <a:pt x="29" y="42"/>
                  </a:moveTo>
                  <a:cubicBezTo>
                    <a:pt x="28" y="41"/>
                    <a:pt x="27" y="40"/>
                    <a:pt x="27" y="39"/>
                  </a:cubicBezTo>
                  <a:cubicBezTo>
                    <a:pt x="30" y="38"/>
                    <a:pt x="34" y="36"/>
                    <a:pt x="37" y="34"/>
                  </a:cubicBezTo>
                  <a:cubicBezTo>
                    <a:pt x="39" y="33"/>
                    <a:pt x="40" y="33"/>
                    <a:pt x="40" y="33"/>
                  </a:cubicBezTo>
                  <a:cubicBezTo>
                    <a:pt x="41" y="33"/>
                    <a:pt x="37" y="36"/>
                    <a:pt x="36" y="37"/>
                  </a:cubicBezTo>
                  <a:cubicBezTo>
                    <a:pt x="34" y="39"/>
                    <a:pt x="32" y="40"/>
                    <a:pt x="29" y="42"/>
                  </a:cubicBezTo>
                  <a:moveTo>
                    <a:pt x="25" y="37"/>
                  </a:moveTo>
                  <a:cubicBezTo>
                    <a:pt x="24" y="37"/>
                    <a:pt x="24" y="36"/>
                    <a:pt x="23" y="35"/>
                  </a:cubicBezTo>
                  <a:cubicBezTo>
                    <a:pt x="27" y="34"/>
                    <a:pt x="31" y="33"/>
                    <a:pt x="35" y="31"/>
                  </a:cubicBezTo>
                  <a:cubicBezTo>
                    <a:pt x="31" y="32"/>
                    <a:pt x="28" y="35"/>
                    <a:pt x="25" y="37"/>
                  </a:cubicBezTo>
                  <a:moveTo>
                    <a:pt x="32" y="42"/>
                  </a:moveTo>
                  <a:cubicBezTo>
                    <a:pt x="36" y="38"/>
                    <a:pt x="40" y="35"/>
                    <a:pt x="43" y="31"/>
                  </a:cubicBezTo>
                  <a:cubicBezTo>
                    <a:pt x="43" y="31"/>
                    <a:pt x="43" y="31"/>
                    <a:pt x="43" y="31"/>
                  </a:cubicBezTo>
                  <a:cubicBezTo>
                    <a:pt x="44" y="32"/>
                    <a:pt x="44" y="33"/>
                    <a:pt x="45" y="34"/>
                  </a:cubicBezTo>
                  <a:cubicBezTo>
                    <a:pt x="41" y="36"/>
                    <a:pt x="35" y="39"/>
                    <a:pt x="32" y="42"/>
                  </a:cubicBezTo>
                  <a:moveTo>
                    <a:pt x="35" y="31"/>
                  </a:moveTo>
                  <a:cubicBezTo>
                    <a:pt x="35" y="31"/>
                    <a:pt x="35" y="31"/>
                    <a:pt x="35" y="31"/>
                  </a:cubicBezTo>
                  <a:cubicBezTo>
                    <a:pt x="35" y="31"/>
                    <a:pt x="35" y="31"/>
                    <a:pt x="35" y="31"/>
                  </a:cubicBezTo>
                  <a:moveTo>
                    <a:pt x="22" y="34"/>
                  </a:moveTo>
                  <a:cubicBezTo>
                    <a:pt x="21" y="33"/>
                    <a:pt x="20" y="32"/>
                    <a:pt x="20" y="32"/>
                  </a:cubicBezTo>
                  <a:cubicBezTo>
                    <a:pt x="25" y="30"/>
                    <a:pt x="29" y="27"/>
                    <a:pt x="34" y="24"/>
                  </a:cubicBezTo>
                  <a:cubicBezTo>
                    <a:pt x="30" y="27"/>
                    <a:pt x="25" y="30"/>
                    <a:pt x="22" y="34"/>
                  </a:cubicBezTo>
                  <a:moveTo>
                    <a:pt x="34" y="24"/>
                  </a:moveTo>
                  <a:cubicBezTo>
                    <a:pt x="34" y="24"/>
                    <a:pt x="34" y="24"/>
                    <a:pt x="34" y="24"/>
                  </a:cubicBezTo>
                  <a:cubicBezTo>
                    <a:pt x="34" y="24"/>
                    <a:pt x="34" y="24"/>
                    <a:pt x="34" y="24"/>
                  </a:cubicBezTo>
                  <a:moveTo>
                    <a:pt x="22" y="89"/>
                  </a:moveTo>
                  <a:cubicBezTo>
                    <a:pt x="21" y="89"/>
                    <a:pt x="20" y="88"/>
                    <a:pt x="19" y="87"/>
                  </a:cubicBezTo>
                  <a:cubicBezTo>
                    <a:pt x="20" y="87"/>
                    <a:pt x="20" y="86"/>
                    <a:pt x="21" y="85"/>
                  </a:cubicBezTo>
                  <a:cubicBezTo>
                    <a:pt x="22" y="85"/>
                    <a:pt x="22" y="85"/>
                    <a:pt x="22" y="85"/>
                  </a:cubicBezTo>
                  <a:cubicBezTo>
                    <a:pt x="41" y="67"/>
                    <a:pt x="61" y="48"/>
                    <a:pt x="81" y="31"/>
                  </a:cubicBezTo>
                  <a:cubicBezTo>
                    <a:pt x="85" y="29"/>
                    <a:pt x="88" y="26"/>
                    <a:pt x="91" y="24"/>
                  </a:cubicBezTo>
                  <a:cubicBezTo>
                    <a:pt x="87" y="28"/>
                    <a:pt x="81" y="32"/>
                    <a:pt x="77" y="36"/>
                  </a:cubicBezTo>
                  <a:cubicBezTo>
                    <a:pt x="67" y="43"/>
                    <a:pt x="59" y="52"/>
                    <a:pt x="51" y="62"/>
                  </a:cubicBezTo>
                  <a:cubicBezTo>
                    <a:pt x="51" y="62"/>
                    <a:pt x="50" y="62"/>
                    <a:pt x="50" y="62"/>
                  </a:cubicBezTo>
                  <a:cubicBezTo>
                    <a:pt x="41" y="72"/>
                    <a:pt x="31" y="80"/>
                    <a:pt x="22" y="89"/>
                  </a:cubicBezTo>
                  <a:moveTo>
                    <a:pt x="24" y="33"/>
                  </a:moveTo>
                  <a:cubicBezTo>
                    <a:pt x="23" y="33"/>
                    <a:pt x="27" y="31"/>
                    <a:pt x="29" y="30"/>
                  </a:cubicBezTo>
                  <a:cubicBezTo>
                    <a:pt x="32" y="28"/>
                    <a:pt x="34" y="26"/>
                    <a:pt x="37" y="23"/>
                  </a:cubicBezTo>
                  <a:cubicBezTo>
                    <a:pt x="38" y="26"/>
                    <a:pt x="40" y="28"/>
                    <a:pt x="42" y="30"/>
                  </a:cubicBezTo>
                  <a:cubicBezTo>
                    <a:pt x="42" y="30"/>
                    <a:pt x="42" y="30"/>
                    <a:pt x="42" y="30"/>
                  </a:cubicBezTo>
                  <a:cubicBezTo>
                    <a:pt x="36" y="33"/>
                    <a:pt x="31" y="36"/>
                    <a:pt x="26" y="38"/>
                  </a:cubicBezTo>
                  <a:cubicBezTo>
                    <a:pt x="29" y="37"/>
                    <a:pt x="35" y="33"/>
                    <a:pt x="38" y="29"/>
                  </a:cubicBezTo>
                  <a:cubicBezTo>
                    <a:pt x="38" y="29"/>
                    <a:pt x="38" y="28"/>
                    <a:pt x="37" y="28"/>
                  </a:cubicBezTo>
                  <a:cubicBezTo>
                    <a:pt x="37" y="28"/>
                    <a:pt x="37" y="28"/>
                    <a:pt x="37" y="28"/>
                  </a:cubicBezTo>
                  <a:cubicBezTo>
                    <a:pt x="34" y="30"/>
                    <a:pt x="30" y="31"/>
                    <a:pt x="26" y="33"/>
                  </a:cubicBezTo>
                  <a:cubicBezTo>
                    <a:pt x="25" y="33"/>
                    <a:pt x="24" y="33"/>
                    <a:pt x="24" y="33"/>
                  </a:cubicBezTo>
                  <a:moveTo>
                    <a:pt x="18" y="86"/>
                  </a:moveTo>
                  <a:cubicBezTo>
                    <a:pt x="17" y="85"/>
                    <a:pt x="15" y="84"/>
                    <a:pt x="14" y="83"/>
                  </a:cubicBezTo>
                  <a:cubicBezTo>
                    <a:pt x="25" y="72"/>
                    <a:pt x="38" y="63"/>
                    <a:pt x="48" y="52"/>
                  </a:cubicBezTo>
                  <a:cubicBezTo>
                    <a:pt x="55" y="44"/>
                    <a:pt x="62" y="39"/>
                    <a:pt x="70" y="34"/>
                  </a:cubicBezTo>
                  <a:cubicBezTo>
                    <a:pt x="76" y="29"/>
                    <a:pt x="81" y="24"/>
                    <a:pt x="86" y="19"/>
                  </a:cubicBezTo>
                  <a:cubicBezTo>
                    <a:pt x="87" y="18"/>
                    <a:pt x="88" y="17"/>
                    <a:pt x="88" y="17"/>
                  </a:cubicBezTo>
                  <a:cubicBezTo>
                    <a:pt x="88" y="17"/>
                    <a:pt x="82" y="23"/>
                    <a:pt x="81" y="24"/>
                  </a:cubicBezTo>
                  <a:cubicBezTo>
                    <a:pt x="78" y="27"/>
                    <a:pt x="75" y="30"/>
                    <a:pt x="72" y="33"/>
                  </a:cubicBezTo>
                  <a:cubicBezTo>
                    <a:pt x="66" y="39"/>
                    <a:pt x="60" y="44"/>
                    <a:pt x="53" y="50"/>
                  </a:cubicBezTo>
                  <a:cubicBezTo>
                    <a:pt x="41" y="62"/>
                    <a:pt x="29" y="73"/>
                    <a:pt x="18" y="86"/>
                  </a:cubicBezTo>
                  <a:moveTo>
                    <a:pt x="18" y="30"/>
                  </a:moveTo>
                  <a:cubicBezTo>
                    <a:pt x="17" y="28"/>
                    <a:pt x="15" y="26"/>
                    <a:pt x="13" y="25"/>
                  </a:cubicBezTo>
                  <a:cubicBezTo>
                    <a:pt x="18" y="22"/>
                    <a:pt x="22" y="19"/>
                    <a:pt x="26" y="16"/>
                  </a:cubicBezTo>
                  <a:cubicBezTo>
                    <a:pt x="22" y="19"/>
                    <a:pt x="19" y="23"/>
                    <a:pt x="16" y="27"/>
                  </a:cubicBezTo>
                  <a:cubicBezTo>
                    <a:pt x="16" y="27"/>
                    <a:pt x="16" y="28"/>
                    <a:pt x="17" y="28"/>
                  </a:cubicBezTo>
                  <a:cubicBezTo>
                    <a:pt x="17" y="28"/>
                    <a:pt x="17" y="28"/>
                    <a:pt x="17" y="28"/>
                  </a:cubicBezTo>
                  <a:cubicBezTo>
                    <a:pt x="21" y="26"/>
                    <a:pt x="25" y="23"/>
                    <a:pt x="29" y="21"/>
                  </a:cubicBezTo>
                  <a:cubicBezTo>
                    <a:pt x="25" y="23"/>
                    <a:pt x="21" y="27"/>
                    <a:pt x="18" y="30"/>
                  </a:cubicBezTo>
                  <a:moveTo>
                    <a:pt x="26" y="79"/>
                  </a:moveTo>
                  <a:cubicBezTo>
                    <a:pt x="27" y="78"/>
                    <a:pt x="27" y="78"/>
                    <a:pt x="27" y="78"/>
                  </a:cubicBezTo>
                  <a:cubicBezTo>
                    <a:pt x="30" y="75"/>
                    <a:pt x="33" y="72"/>
                    <a:pt x="36" y="69"/>
                  </a:cubicBezTo>
                  <a:cubicBezTo>
                    <a:pt x="42" y="63"/>
                    <a:pt x="48" y="57"/>
                    <a:pt x="54" y="51"/>
                  </a:cubicBezTo>
                  <a:cubicBezTo>
                    <a:pt x="67" y="40"/>
                    <a:pt x="79" y="28"/>
                    <a:pt x="91" y="16"/>
                  </a:cubicBezTo>
                  <a:cubicBezTo>
                    <a:pt x="92" y="17"/>
                    <a:pt x="93" y="18"/>
                    <a:pt x="95" y="19"/>
                  </a:cubicBezTo>
                  <a:cubicBezTo>
                    <a:pt x="70" y="38"/>
                    <a:pt x="48" y="58"/>
                    <a:pt x="26" y="79"/>
                  </a:cubicBezTo>
                  <a:moveTo>
                    <a:pt x="12" y="23"/>
                  </a:moveTo>
                  <a:cubicBezTo>
                    <a:pt x="11" y="22"/>
                    <a:pt x="10" y="22"/>
                    <a:pt x="9" y="21"/>
                  </a:cubicBezTo>
                  <a:cubicBezTo>
                    <a:pt x="13" y="18"/>
                    <a:pt x="16" y="16"/>
                    <a:pt x="20" y="14"/>
                  </a:cubicBezTo>
                  <a:cubicBezTo>
                    <a:pt x="19" y="14"/>
                    <a:pt x="19" y="15"/>
                    <a:pt x="19" y="15"/>
                  </a:cubicBezTo>
                  <a:cubicBezTo>
                    <a:pt x="16" y="18"/>
                    <a:pt x="14" y="21"/>
                    <a:pt x="12" y="23"/>
                  </a:cubicBezTo>
                  <a:moveTo>
                    <a:pt x="73" y="23"/>
                  </a:moveTo>
                  <a:cubicBezTo>
                    <a:pt x="74" y="22"/>
                    <a:pt x="74" y="22"/>
                    <a:pt x="75" y="21"/>
                  </a:cubicBezTo>
                  <a:cubicBezTo>
                    <a:pt x="76" y="20"/>
                    <a:pt x="83" y="13"/>
                    <a:pt x="83" y="13"/>
                  </a:cubicBezTo>
                  <a:cubicBezTo>
                    <a:pt x="83" y="13"/>
                    <a:pt x="83" y="14"/>
                    <a:pt x="81" y="15"/>
                  </a:cubicBezTo>
                  <a:cubicBezTo>
                    <a:pt x="78" y="18"/>
                    <a:pt x="76" y="21"/>
                    <a:pt x="73" y="23"/>
                  </a:cubicBezTo>
                  <a:moveTo>
                    <a:pt x="14" y="81"/>
                  </a:moveTo>
                  <a:cubicBezTo>
                    <a:pt x="17" y="77"/>
                    <a:pt x="23" y="71"/>
                    <a:pt x="28" y="66"/>
                  </a:cubicBezTo>
                  <a:cubicBezTo>
                    <a:pt x="35" y="60"/>
                    <a:pt x="41" y="54"/>
                    <a:pt x="48" y="47"/>
                  </a:cubicBezTo>
                  <a:cubicBezTo>
                    <a:pt x="60" y="34"/>
                    <a:pt x="75" y="25"/>
                    <a:pt x="86" y="12"/>
                  </a:cubicBezTo>
                  <a:cubicBezTo>
                    <a:pt x="87" y="13"/>
                    <a:pt x="88" y="14"/>
                    <a:pt x="90" y="15"/>
                  </a:cubicBezTo>
                  <a:cubicBezTo>
                    <a:pt x="84" y="18"/>
                    <a:pt x="79" y="24"/>
                    <a:pt x="74" y="28"/>
                  </a:cubicBezTo>
                  <a:cubicBezTo>
                    <a:pt x="67" y="35"/>
                    <a:pt x="58" y="39"/>
                    <a:pt x="51" y="46"/>
                  </a:cubicBezTo>
                  <a:cubicBezTo>
                    <a:pt x="46" y="52"/>
                    <a:pt x="41" y="58"/>
                    <a:pt x="35" y="63"/>
                  </a:cubicBezTo>
                  <a:cubicBezTo>
                    <a:pt x="28" y="68"/>
                    <a:pt x="20" y="74"/>
                    <a:pt x="14" y="81"/>
                  </a:cubicBezTo>
                  <a:moveTo>
                    <a:pt x="13" y="23"/>
                  </a:moveTo>
                  <a:cubicBezTo>
                    <a:pt x="18" y="20"/>
                    <a:pt x="21" y="14"/>
                    <a:pt x="26" y="11"/>
                  </a:cubicBezTo>
                  <a:cubicBezTo>
                    <a:pt x="29" y="14"/>
                    <a:pt x="32" y="18"/>
                    <a:pt x="35" y="22"/>
                  </a:cubicBezTo>
                  <a:cubicBezTo>
                    <a:pt x="30" y="25"/>
                    <a:pt x="26" y="28"/>
                    <a:pt x="21" y="30"/>
                  </a:cubicBezTo>
                  <a:cubicBezTo>
                    <a:pt x="23" y="29"/>
                    <a:pt x="29" y="23"/>
                    <a:pt x="31" y="20"/>
                  </a:cubicBezTo>
                  <a:cubicBezTo>
                    <a:pt x="32" y="19"/>
                    <a:pt x="31" y="19"/>
                    <a:pt x="31" y="19"/>
                  </a:cubicBezTo>
                  <a:cubicBezTo>
                    <a:pt x="31" y="19"/>
                    <a:pt x="31" y="19"/>
                    <a:pt x="31" y="19"/>
                  </a:cubicBezTo>
                  <a:cubicBezTo>
                    <a:pt x="27" y="20"/>
                    <a:pt x="24" y="22"/>
                    <a:pt x="21" y="24"/>
                  </a:cubicBezTo>
                  <a:cubicBezTo>
                    <a:pt x="20" y="23"/>
                    <a:pt x="21" y="22"/>
                    <a:pt x="23" y="21"/>
                  </a:cubicBezTo>
                  <a:cubicBezTo>
                    <a:pt x="25" y="19"/>
                    <a:pt x="27" y="17"/>
                    <a:pt x="29" y="15"/>
                  </a:cubicBezTo>
                  <a:cubicBezTo>
                    <a:pt x="29" y="15"/>
                    <a:pt x="29" y="14"/>
                    <a:pt x="28" y="14"/>
                  </a:cubicBezTo>
                  <a:cubicBezTo>
                    <a:pt x="28" y="14"/>
                    <a:pt x="28" y="14"/>
                    <a:pt x="28" y="14"/>
                  </a:cubicBezTo>
                  <a:cubicBezTo>
                    <a:pt x="23" y="16"/>
                    <a:pt x="18" y="20"/>
                    <a:pt x="13" y="23"/>
                  </a:cubicBezTo>
                  <a:moveTo>
                    <a:pt x="37" y="51"/>
                  </a:moveTo>
                  <a:cubicBezTo>
                    <a:pt x="37" y="51"/>
                    <a:pt x="37" y="51"/>
                    <a:pt x="37" y="51"/>
                  </a:cubicBezTo>
                  <a:cubicBezTo>
                    <a:pt x="38" y="49"/>
                    <a:pt x="40" y="48"/>
                    <a:pt x="41" y="46"/>
                  </a:cubicBezTo>
                  <a:cubicBezTo>
                    <a:pt x="42" y="45"/>
                    <a:pt x="42" y="45"/>
                    <a:pt x="42" y="45"/>
                  </a:cubicBezTo>
                  <a:cubicBezTo>
                    <a:pt x="46" y="42"/>
                    <a:pt x="50" y="39"/>
                    <a:pt x="54" y="36"/>
                  </a:cubicBezTo>
                  <a:cubicBezTo>
                    <a:pt x="57" y="34"/>
                    <a:pt x="60" y="32"/>
                    <a:pt x="63" y="29"/>
                  </a:cubicBezTo>
                  <a:cubicBezTo>
                    <a:pt x="70" y="23"/>
                    <a:pt x="77" y="16"/>
                    <a:pt x="84" y="10"/>
                  </a:cubicBezTo>
                  <a:cubicBezTo>
                    <a:pt x="84" y="9"/>
                    <a:pt x="84" y="9"/>
                    <a:pt x="84" y="9"/>
                  </a:cubicBezTo>
                  <a:cubicBezTo>
                    <a:pt x="84" y="10"/>
                    <a:pt x="85" y="10"/>
                    <a:pt x="85" y="11"/>
                  </a:cubicBezTo>
                  <a:cubicBezTo>
                    <a:pt x="79" y="14"/>
                    <a:pt x="75" y="19"/>
                    <a:pt x="70" y="25"/>
                  </a:cubicBezTo>
                  <a:cubicBezTo>
                    <a:pt x="64" y="30"/>
                    <a:pt x="57" y="33"/>
                    <a:pt x="51" y="38"/>
                  </a:cubicBezTo>
                  <a:cubicBezTo>
                    <a:pt x="46" y="43"/>
                    <a:pt x="41" y="47"/>
                    <a:pt x="37" y="51"/>
                  </a:cubicBezTo>
                  <a:moveTo>
                    <a:pt x="8" y="20"/>
                  </a:moveTo>
                  <a:cubicBezTo>
                    <a:pt x="8" y="19"/>
                    <a:pt x="8" y="19"/>
                    <a:pt x="8" y="19"/>
                  </a:cubicBezTo>
                  <a:cubicBezTo>
                    <a:pt x="13" y="15"/>
                    <a:pt x="18" y="11"/>
                    <a:pt x="23" y="7"/>
                  </a:cubicBezTo>
                  <a:cubicBezTo>
                    <a:pt x="24" y="8"/>
                    <a:pt x="24" y="9"/>
                    <a:pt x="25" y="9"/>
                  </a:cubicBezTo>
                  <a:cubicBezTo>
                    <a:pt x="19" y="13"/>
                    <a:pt x="14" y="16"/>
                    <a:pt x="8" y="20"/>
                  </a:cubicBezTo>
                  <a:moveTo>
                    <a:pt x="49" y="36"/>
                  </a:moveTo>
                  <a:cubicBezTo>
                    <a:pt x="49" y="36"/>
                    <a:pt x="50" y="36"/>
                    <a:pt x="50" y="36"/>
                  </a:cubicBezTo>
                  <a:cubicBezTo>
                    <a:pt x="51" y="35"/>
                    <a:pt x="51" y="35"/>
                    <a:pt x="51" y="35"/>
                  </a:cubicBezTo>
                  <a:cubicBezTo>
                    <a:pt x="61" y="26"/>
                    <a:pt x="70" y="15"/>
                    <a:pt x="81" y="7"/>
                  </a:cubicBezTo>
                  <a:cubicBezTo>
                    <a:pt x="82" y="7"/>
                    <a:pt x="83" y="8"/>
                    <a:pt x="83" y="9"/>
                  </a:cubicBezTo>
                  <a:cubicBezTo>
                    <a:pt x="83" y="9"/>
                    <a:pt x="83" y="9"/>
                    <a:pt x="83" y="9"/>
                  </a:cubicBezTo>
                  <a:cubicBezTo>
                    <a:pt x="72" y="17"/>
                    <a:pt x="61" y="27"/>
                    <a:pt x="51" y="36"/>
                  </a:cubicBezTo>
                  <a:cubicBezTo>
                    <a:pt x="50" y="36"/>
                    <a:pt x="50" y="37"/>
                    <a:pt x="49" y="37"/>
                  </a:cubicBezTo>
                  <a:cubicBezTo>
                    <a:pt x="48" y="38"/>
                    <a:pt x="47" y="39"/>
                    <a:pt x="45" y="40"/>
                  </a:cubicBezTo>
                  <a:cubicBezTo>
                    <a:pt x="44" y="41"/>
                    <a:pt x="43" y="42"/>
                    <a:pt x="42" y="43"/>
                  </a:cubicBezTo>
                  <a:cubicBezTo>
                    <a:pt x="39" y="45"/>
                    <a:pt x="36" y="47"/>
                    <a:pt x="36" y="47"/>
                  </a:cubicBezTo>
                  <a:cubicBezTo>
                    <a:pt x="38" y="42"/>
                    <a:pt x="43" y="39"/>
                    <a:pt x="46" y="35"/>
                  </a:cubicBezTo>
                  <a:cubicBezTo>
                    <a:pt x="47" y="35"/>
                    <a:pt x="47" y="35"/>
                    <a:pt x="47" y="35"/>
                  </a:cubicBezTo>
                  <a:cubicBezTo>
                    <a:pt x="48" y="36"/>
                    <a:pt x="48" y="36"/>
                    <a:pt x="49" y="36"/>
                  </a:cubicBezTo>
                  <a:moveTo>
                    <a:pt x="82" y="0"/>
                  </a:moveTo>
                  <a:cubicBezTo>
                    <a:pt x="81" y="0"/>
                    <a:pt x="81" y="0"/>
                    <a:pt x="80" y="1"/>
                  </a:cubicBezTo>
                  <a:cubicBezTo>
                    <a:pt x="69" y="9"/>
                    <a:pt x="60" y="20"/>
                    <a:pt x="49" y="29"/>
                  </a:cubicBezTo>
                  <a:cubicBezTo>
                    <a:pt x="41" y="20"/>
                    <a:pt x="33" y="11"/>
                    <a:pt x="25" y="2"/>
                  </a:cubicBezTo>
                  <a:cubicBezTo>
                    <a:pt x="25" y="1"/>
                    <a:pt x="24" y="1"/>
                    <a:pt x="24" y="1"/>
                  </a:cubicBezTo>
                  <a:cubicBezTo>
                    <a:pt x="24" y="1"/>
                    <a:pt x="24" y="1"/>
                    <a:pt x="24" y="1"/>
                  </a:cubicBezTo>
                  <a:cubicBezTo>
                    <a:pt x="23" y="1"/>
                    <a:pt x="23" y="1"/>
                    <a:pt x="23" y="1"/>
                  </a:cubicBezTo>
                  <a:cubicBezTo>
                    <a:pt x="23" y="1"/>
                    <a:pt x="23" y="1"/>
                    <a:pt x="22" y="1"/>
                  </a:cubicBezTo>
                  <a:cubicBezTo>
                    <a:pt x="15" y="6"/>
                    <a:pt x="9" y="12"/>
                    <a:pt x="2" y="16"/>
                  </a:cubicBezTo>
                  <a:cubicBezTo>
                    <a:pt x="1" y="17"/>
                    <a:pt x="0" y="17"/>
                    <a:pt x="0" y="18"/>
                  </a:cubicBezTo>
                  <a:cubicBezTo>
                    <a:pt x="0" y="19"/>
                    <a:pt x="0" y="20"/>
                    <a:pt x="1" y="20"/>
                  </a:cubicBezTo>
                  <a:cubicBezTo>
                    <a:pt x="12" y="30"/>
                    <a:pt x="20" y="41"/>
                    <a:pt x="30" y="51"/>
                  </a:cubicBezTo>
                  <a:cubicBezTo>
                    <a:pt x="22" y="60"/>
                    <a:pt x="12" y="67"/>
                    <a:pt x="4" y="77"/>
                  </a:cubicBezTo>
                  <a:cubicBezTo>
                    <a:pt x="4" y="77"/>
                    <a:pt x="4" y="77"/>
                    <a:pt x="4" y="78"/>
                  </a:cubicBezTo>
                  <a:cubicBezTo>
                    <a:pt x="3" y="79"/>
                    <a:pt x="3" y="80"/>
                    <a:pt x="4" y="81"/>
                  </a:cubicBezTo>
                  <a:cubicBezTo>
                    <a:pt x="9" y="86"/>
                    <a:pt x="15" y="91"/>
                    <a:pt x="21" y="95"/>
                  </a:cubicBezTo>
                  <a:cubicBezTo>
                    <a:pt x="22" y="96"/>
                    <a:pt x="22" y="96"/>
                    <a:pt x="22" y="96"/>
                  </a:cubicBezTo>
                  <a:cubicBezTo>
                    <a:pt x="22" y="96"/>
                    <a:pt x="23" y="96"/>
                    <a:pt x="23" y="96"/>
                  </a:cubicBezTo>
                  <a:cubicBezTo>
                    <a:pt x="24" y="96"/>
                    <a:pt x="24" y="96"/>
                    <a:pt x="25" y="95"/>
                  </a:cubicBezTo>
                  <a:cubicBezTo>
                    <a:pt x="33" y="85"/>
                    <a:pt x="43" y="77"/>
                    <a:pt x="52" y="68"/>
                  </a:cubicBezTo>
                  <a:cubicBezTo>
                    <a:pt x="61" y="76"/>
                    <a:pt x="68" y="87"/>
                    <a:pt x="77" y="95"/>
                  </a:cubicBezTo>
                  <a:cubicBezTo>
                    <a:pt x="78" y="95"/>
                    <a:pt x="78" y="95"/>
                    <a:pt x="78" y="95"/>
                  </a:cubicBezTo>
                  <a:cubicBezTo>
                    <a:pt x="78" y="96"/>
                    <a:pt x="79" y="96"/>
                    <a:pt x="79" y="96"/>
                  </a:cubicBezTo>
                  <a:cubicBezTo>
                    <a:pt x="80" y="96"/>
                    <a:pt x="81" y="95"/>
                    <a:pt x="81" y="95"/>
                  </a:cubicBezTo>
                  <a:cubicBezTo>
                    <a:pt x="88" y="89"/>
                    <a:pt x="95" y="84"/>
                    <a:pt x="100" y="76"/>
                  </a:cubicBezTo>
                  <a:cubicBezTo>
                    <a:pt x="101" y="75"/>
                    <a:pt x="101" y="74"/>
                    <a:pt x="100" y="74"/>
                  </a:cubicBezTo>
                  <a:cubicBezTo>
                    <a:pt x="100" y="73"/>
                    <a:pt x="100" y="73"/>
                    <a:pt x="100" y="73"/>
                  </a:cubicBezTo>
                  <a:cubicBezTo>
                    <a:pt x="91" y="64"/>
                    <a:pt x="83" y="54"/>
                    <a:pt x="75" y="45"/>
                  </a:cubicBezTo>
                  <a:cubicBezTo>
                    <a:pt x="84" y="38"/>
                    <a:pt x="92" y="31"/>
                    <a:pt x="101" y="24"/>
                  </a:cubicBezTo>
                  <a:cubicBezTo>
                    <a:pt x="102" y="23"/>
                    <a:pt x="102" y="22"/>
                    <a:pt x="102" y="22"/>
                  </a:cubicBezTo>
                  <a:cubicBezTo>
                    <a:pt x="103" y="21"/>
                    <a:pt x="103" y="19"/>
                    <a:pt x="102" y="18"/>
                  </a:cubicBezTo>
                  <a:cubicBezTo>
                    <a:pt x="96" y="12"/>
                    <a:pt x="89" y="7"/>
                    <a:pt x="84" y="1"/>
                  </a:cubicBezTo>
                  <a:cubicBezTo>
                    <a:pt x="83" y="1"/>
                    <a:pt x="83" y="0"/>
                    <a:pt x="83" y="0"/>
                  </a:cubicBezTo>
                  <a:cubicBezTo>
                    <a:pt x="82" y="0"/>
                    <a:pt x="82" y="0"/>
                    <a:pt x="82" y="0"/>
                  </a:cubicBezTo>
                  <a:cubicBezTo>
                    <a:pt x="82" y="0"/>
                    <a:pt x="82" y="0"/>
                    <a:pt x="82" y="0"/>
                  </a:cubicBezTo>
                  <a:cubicBezTo>
                    <a:pt x="82" y="0"/>
                    <a:pt x="82" y="0"/>
                    <a:pt x="8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1416"/>
            <p:cNvSpPr>
              <a:spLocks noEditPoints="1"/>
            </p:cNvSpPr>
            <p:nvPr/>
          </p:nvSpPr>
          <p:spPr bwMode="auto">
            <a:xfrm>
              <a:off x="4586" y="2964"/>
              <a:ext cx="331" cy="308"/>
            </a:xfrm>
            <a:custGeom>
              <a:avLst/>
              <a:gdLst>
                <a:gd name="T0" fmla="*/ 191 w 247"/>
                <a:gd name="T1" fmla="*/ 215 h 231"/>
                <a:gd name="T2" fmla="*/ 185 w 247"/>
                <a:gd name="T3" fmla="*/ 210 h 231"/>
                <a:gd name="T4" fmla="*/ 177 w 247"/>
                <a:gd name="T5" fmla="*/ 202 h 231"/>
                <a:gd name="T6" fmla="*/ 159 w 247"/>
                <a:gd name="T7" fmla="*/ 181 h 231"/>
                <a:gd name="T8" fmla="*/ 176 w 247"/>
                <a:gd name="T9" fmla="*/ 159 h 231"/>
                <a:gd name="T10" fmla="*/ 190 w 247"/>
                <a:gd name="T11" fmla="*/ 142 h 231"/>
                <a:gd name="T12" fmla="*/ 202 w 247"/>
                <a:gd name="T13" fmla="*/ 193 h 231"/>
                <a:gd name="T14" fmla="*/ 182 w 247"/>
                <a:gd name="T15" fmla="*/ 199 h 231"/>
                <a:gd name="T16" fmla="*/ 168 w 247"/>
                <a:gd name="T17" fmla="*/ 191 h 231"/>
                <a:gd name="T18" fmla="*/ 164 w 247"/>
                <a:gd name="T19" fmla="*/ 178 h 231"/>
                <a:gd name="T20" fmla="*/ 148 w 247"/>
                <a:gd name="T21" fmla="*/ 168 h 231"/>
                <a:gd name="T22" fmla="*/ 149 w 247"/>
                <a:gd name="T23" fmla="*/ 142 h 231"/>
                <a:gd name="T24" fmla="*/ 189 w 247"/>
                <a:gd name="T25" fmla="*/ 140 h 231"/>
                <a:gd name="T26" fmla="*/ 157 w 247"/>
                <a:gd name="T27" fmla="*/ 162 h 231"/>
                <a:gd name="T28" fmla="*/ 140 w 247"/>
                <a:gd name="T29" fmla="*/ 155 h 231"/>
                <a:gd name="T30" fmla="*/ 87 w 247"/>
                <a:gd name="T31" fmla="*/ 119 h 231"/>
                <a:gd name="T32" fmla="*/ 167 w 247"/>
                <a:gd name="T33" fmla="*/ 115 h 231"/>
                <a:gd name="T34" fmla="*/ 108 w 247"/>
                <a:gd name="T35" fmla="*/ 86 h 231"/>
                <a:gd name="T36" fmla="*/ 73 w 247"/>
                <a:gd name="T37" fmla="*/ 143 h 231"/>
                <a:gd name="T38" fmla="*/ 71 w 247"/>
                <a:gd name="T39" fmla="*/ 102 h 231"/>
                <a:gd name="T40" fmla="*/ 71 w 247"/>
                <a:gd name="T41" fmla="*/ 102 h 231"/>
                <a:gd name="T42" fmla="*/ 77 w 247"/>
                <a:gd name="T43" fmla="*/ 101 h 231"/>
                <a:gd name="T44" fmla="*/ 52 w 247"/>
                <a:gd name="T45" fmla="*/ 81 h 231"/>
                <a:gd name="T46" fmla="*/ 46 w 247"/>
                <a:gd name="T47" fmla="*/ 210 h 231"/>
                <a:gd name="T48" fmla="*/ 184 w 247"/>
                <a:gd name="T49" fmla="*/ 86 h 231"/>
                <a:gd name="T50" fmla="*/ 69 w 247"/>
                <a:gd name="T51" fmla="*/ 73 h 231"/>
                <a:gd name="T52" fmla="*/ 91 w 247"/>
                <a:gd name="T53" fmla="*/ 71 h 231"/>
                <a:gd name="T54" fmla="*/ 43 w 247"/>
                <a:gd name="T55" fmla="*/ 208 h 231"/>
                <a:gd name="T56" fmla="*/ 211 w 247"/>
                <a:gd name="T57" fmla="*/ 42 h 231"/>
                <a:gd name="T58" fmla="*/ 44 w 247"/>
                <a:gd name="T59" fmla="*/ 73 h 231"/>
                <a:gd name="T60" fmla="*/ 41 w 247"/>
                <a:gd name="T61" fmla="*/ 67 h 231"/>
                <a:gd name="T62" fmla="*/ 86 w 247"/>
                <a:gd name="T63" fmla="*/ 166 h 231"/>
                <a:gd name="T64" fmla="*/ 29 w 247"/>
                <a:gd name="T65" fmla="*/ 56 h 231"/>
                <a:gd name="T66" fmla="*/ 176 w 247"/>
                <a:gd name="T67" fmla="*/ 56 h 231"/>
                <a:gd name="T68" fmla="*/ 33 w 247"/>
                <a:gd name="T69" fmla="*/ 195 h 231"/>
                <a:gd name="T70" fmla="*/ 179 w 247"/>
                <a:gd name="T71" fmla="*/ 68 h 231"/>
                <a:gd name="T72" fmla="*/ 62 w 247"/>
                <a:gd name="T73" fmla="*/ 26 h 231"/>
                <a:gd name="T74" fmla="*/ 73 w 247"/>
                <a:gd name="T75" fmla="*/ 46 h 231"/>
                <a:gd name="T76" fmla="*/ 67 w 247"/>
                <a:gd name="T77" fmla="*/ 34 h 231"/>
                <a:gd name="T78" fmla="*/ 101 w 247"/>
                <a:gd name="T79" fmla="*/ 109 h 231"/>
                <a:gd name="T80" fmla="*/ 205 w 247"/>
                <a:gd name="T81" fmla="*/ 26 h 231"/>
                <a:gd name="T82" fmla="*/ 18 w 247"/>
                <a:gd name="T83" fmla="*/ 46 h 231"/>
                <a:gd name="T84" fmla="*/ 121 w 247"/>
                <a:gd name="T85" fmla="*/ 87 h 231"/>
                <a:gd name="T86" fmla="*/ 199 w 247"/>
                <a:gd name="T87" fmla="*/ 21 h 231"/>
                <a:gd name="T88" fmla="*/ 85 w 247"/>
                <a:gd name="T89" fmla="*/ 114 h 231"/>
                <a:gd name="T90" fmla="*/ 193 w 247"/>
                <a:gd name="T91" fmla="*/ 2 h 231"/>
                <a:gd name="T92" fmla="*/ 56 w 247"/>
                <a:gd name="T93" fmla="*/ 2 h 231"/>
                <a:gd name="T94" fmla="*/ 73 w 247"/>
                <a:gd name="T95" fmla="*/ 124 h 231"/>
                <a:gd name="T96" fmla="*/ 53 w 247"/>
                <a:gd name="T97" fmla="*/ 231 h 231"/>
                <a:gd name="T98" fmla="*/ 188 w 247"/>
                <a:gd name="T99" fmla="*/ 230 h 231"/>
                <a:gd name="T100" fmla="*/ 240 w 247"/>
                <a:gd name="T101" fmla="*/ 176 h 231"/>
                <a:gd name="T102" fmla="*/ 202 w 247"/>
                <a:gd name="T103" fmla="*/ 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7" h="231">
                  <a:moveTo>
                    <a:pt x="191" y="215"/>
                  </a:moveTo>
                  <a:cubicBezTo>
                    <a:pt x="190" y="214"/>
                    <a:pt x="188" y="213"/>
                    <a:pt x="187" y="212"/>
                  </a:cubicBezTo>
                  <a:cubicBezTo>
                    <a:pt x="187" y="212"/>
                    <a:pt x="187" y="212"/>
                    <a:pt x="187" y="212"/>
                  </a:cubicBezTo>
                  <a:cubicBezTo>
                    <a:pt x="199" y="203"/>
                    <a:pt x="211" y="194"/>
                    <a:pt x="223" y="186"/>
                  </a:cubicBezTo>
                  <a:cubicBezTo>
                    <a:pt x="213" y="197"/>
                    <a:pt x="201" y="206"/>
                    <a:pt x="191" y="215"/>
                  </a:cubicBezTo>
                  <a:moveTo>
                    <a:pt x="185" y="210"/>
                  </a:moveTo>
                  <a:cubicBezTo>
                    <a:pt x="183" y="208"/>
                    <a:pt x="181" y="206"/>
                    <a:pt x="179" y="204"/>
                  </a:cubicBezTo>
                  <a:cubicBezTo>
                    <a:pt x="184" y="200"/>
                    <a:pt x="189" y="196"/>
                    <a:pt x="193" y="192"/>
                  </a:cubicBezTo>
                  <a:cubicBezTo>
                    <a:pt x="198" y="187"/>
                    <a:pt x="207" y="184"/>
                    <a:pt x="211" y="179"/>
                  </a:cubicBezTo>
                  <a:cubicBezTo>
                    <a:pt x="201" y="189"/>
                    <a:pt x="193" y="199"/>
                    <a:pt x="185" y="210"/>
                  </a:cubicBezTo>
                  <a:cubicBezTo>
                    <a:pt x="185" y="210"/>
                    <a:pt x="185" y="210"/>
                    <a:pt x="185" y="210"/>
                  </a:cubicBezTo>
                  <a:moveTo>
                    <a:pt x="177" y="202"/>
                  </a:moveTo>
                  <a:cubicBezTo>
                    <a:pt x="174" y="199"/>
                    <a:pt x="172" y="197"/>
                    <a:pt x="170" y="194"/>
                  </a:cubicBezTo>
                  <a:cubicBezTo>
                    <a:pt x="180" y="185"/>
                    <a:pt x="192" y="176"/>
                    <a:pt x="201" y="167"/>
                  </a:cubicBezTo>
                  <a:cubicBezTo>
                    <a:pt x="191" y="178"/>
                    <a:pt x="183" y="189"/>
                    <a:pt x="177" y="202"/>
                  </a:cubicBezTo>
                  <a:moveTo>
                    <a:pt x="166" y="190"/>
                  </a:moveTo>
                  <a:cubicBezTo>
                    <a:pt x="165" y="188"/>
                    <a:pt x="163" y="186"/>
                    <a:pt x="162" y="184"/>
                  </a:cubicBezTo>
                  <a:cubicBezTo>
                    <a:pt x="171" y="178"/>
                    <a:pt x="183" y="169"/>
                    <a:pt x="189" y="161"/>
                  </a:cubicBezTo>
                  <a:cubicBezTo>
                    <a:pt x="181" y="171"/>
                    <a:pt x="173" y="179"/>
                    <a:pt x="166" y="190"/>
                  </a:cubicBezTo>
                  <a:moveTo>
                    <a:pt x="159" y="181"/>
                  </a:moveTo>
                  <a:cubicBezTo>
                    <a:pt x="157" y="178"/>
                    <a:pt x="154" y="175"/>
                    <a:pt x="151" y="172"/>
                  </a:cubicBezTo>
                  <a:cubicBezTo>
                    <a:pt x="163" y="164"/>
                    <a:pt x="172" y="154"/>
                    <a:pt x="184" y="146"/>
                  </a:cubicBezTo>
                  <a:cubicBezTo>
                    <a:pt x="184" y="146"/>
                    <a:pt x="184" y="146"/>
                    <a:pt x="184" y="146"/>
                  </a:cubicBezTo>
                  <a:cubicBezTo>
                    <a:pt x="184" y="146"/>
                    <a:pt x="182" y="149"/>
                    <a:pt x="180" y="152"/>
                  </a:cubicBezTo>
                  <a:cubicBezTo>
                    <a:pt x="178" y="155"/>
                    <a:pt x="176" y="159"/>
                    <a:pt x="176" y="159"/>
                  </a:cubicBezTo>
                  <a:cubicBezTo>
                    <a:pt x="176" y="159"/>
                    <a:pt x="176" y="159"/>
                    <a:pt x="176" y="159"/>
                  </a:cubicBezTo>
                  <a:cubicBezTo>
                    <a:pt x="170" y="166"/>
                    <a:pt x="165" y="174"/>
                    <a:pt x="159" y="181"/>
                  </a:cubicBezTo>
                  <a:moveTo>
                    <a:pt x="164" y="178"/>
                  </a:moveTo>
                  <a:cubicBezTo>
                    <a:pt x="164" y="178"/>
                    <a:pt x="173" y="168"/>
                    <a:pt x="174" y="166"/>
                  </a:cubicBezTo>
                  <a:cubicBezTo>
                    <a:pt x="180" y="159"/>
                    <a:pt x="185" y="151"/>
                    <a:pt x="190" y="142"/>
                  </a:cubicBezTo>
                  <a:cubicBezTo>
                    <a:pt x="190" y="142"/>
                    <a:pt x="190" y="141"/>
                    <a:pt x="190" y="141"/>
                  </a:cubicBezTo>
                  <a:cubicBezTo>
                    <a:pt x="202" y="154"/>
                    <a:pt x="213" y="168"/>
                    <a:pt x="226" y="180"/>
                  </a:cubicBezTo>
                  <a:cubicBezTo>
                    <a:pt x="217" y="185"/>
                    <a:pt x="209" y="191"/>
                    <a:pt x="202" y="197"/>
                  </a:cubicBezTo>
                  <a:cubicBezTo>
                    <a:pt x="194" y="203"/>
                    <a:pt x="191" y="205"/>
                    <a:pt x="190" y="205"/>
                  </a:cubicBezTo>
                  <a:cubicBezTo>
                    <a:pt x="190" y="205"/>
                    <a:pt x="199" y="197"/>
                    <a:pt x="202" y="193"/>
                  </a:cubicBezTo>
                  <a:cubicBezTo>
                    <a:pt x="208" y="187"/>
                    <a:pt x="213" y="182"/>
                    <a:pt x="219" y="176"/>
                  </a:cubicBezTo>
                  <a:cubicBezTo>
                    <a:pt x="220" y="175"/>
                    <a:pt x="219" y="173"/>
                    <a:pt x="218" y="173"/>
                  </a:cubicBezTo>
                  <a:cubicBezTo>
                    <a:pt x="218" y="173"/>
                    <a:pt x="217" y="173"/>
                    <a:pt x="217" y="173"/>
                  </a:cubicBezTo>
                  <a:cubicBezTo>
                    <a:pt x="206" y="176"/>
                    <a:pt x="199" y="182"/>
                    <a:pt x="191" y="189"/>
                  </a:cubicBezTo>
                  <a:cubicBezTo>
                    <a:pt x="188" y="192"/>
                    <a:pt x="183" y="199"/>
                    <a:pt x="182" y="199"/>
                  </a:cubicBezTo>
                  <a:cubicBezTo>
                    <a:pt x="182" y="199"/>
                    <a:pt x="183" y="197"/>
                    <a:pt x="186" y="192"/>
                  </a:cubicBezTo>
                  <a:cubicBezTo>
                    <a:pt x="191" y="182"/>
                    <a:pt x="200" y="173"/>
                    <a:pt x="208" y="165"/>
                  </a:cubicBezTo>
                  <a:cubicBezTo>
                    <a:pt x="209" y="164"/>
                    <a:pt x="208" y="162"/>
                    <a:pt x="206" y="162"/>
                  </a:cubicBezTo>
                  <a:cubicBezTo>
                    <a:pt x="206" y="162"/>
                    <a:pt x="206" y="162"/>
                    <a:pt x="206" y="162"/>
                  </a:cubicBezTo>
                  <a:cubicBezTo>
                    <a:pt x="190" y="169"/>
                    <a:pt x="180" y="179"/>
                    <a:pt x="168" y="191"/>
                  </a:cubicBezTo>
                  <a:cubicBezTo>
                    <a:pt x="176" y="182"/>
                    <a:pt x="191" y="166"/>
                    <a:pt x="199" y="153"/>
                  </a:cubicBezTo>
                  <a:cubicBezTo>
                    <a:pt x="200" y="152"/>
                    <a:pt x="199" y="151"/>
                    <a:pt x="198" y="151"/>
                  </a:cubicBezTo>
                  <a:cubicBezTo>
                    <a:pt x="197" y="151"/>
                    <a:pt x="197" y="151"/>
                    <a:pt x="197" y="151"/>
                  </a:cubicBezTo>
                  <a:cubicBezTo>
                    <a:pt x="186" y="157"/>
                    <a:pt x="178" y="165"/>
                    <a:pt x="169" y="174"/>
                  </a:cubicBezTo>
                  <a:cubicBezTo>
                    <a:pt x="166" y="177"/>
                    <a:pt x="165" y="178"/>
                    <a:pt x="164" y="178"/>
                  </a:cubicBezTo>
                  <a:moveTo>
                    <a:pt x="148" y="168"/>
                  </a:moveTo>
                  <a:cubicBezTo>
                    <a:pt x="145" y="165"/>
                    <a:pt x="142" y="162"/>
                    <a:pt x="139" y="159"/>
                  </a:cubicBezTo>
                  <a:cubicBezTo>
                    <a:pt x="151" y="153"/>
                    <a:pt x="162" y="145"/>
                    <a:pt x="171" y="135"/>
                  </a:cubicBezTo>
                  <a:cubicBezTo>
                    <a:pt x="168" y="138"/>
                    <a:pt x="163" y="151"/>
                    <a:pt x="159" y="155"/>
                  </a:cubicBezTo>
                  <a:cubicBezTo>
                    <a:pt x="155" y="160"/>
                    <a:pt x="152" y="164"/>
                    <a:pt x="148" y="168"/>
                  </a:cubicBezTo>
                  <a:moveTo>
                    <a:pt x="136" y="156"/>
                  </a:moveTo>
                  <a:cubicBezTo>
                    <a:pt x="134" y="154"/>
                    <a:pt x="132" y="152"/>
                    <a:pt x="130" y="151"/>
                  </a:cubicBezTo>
                  <a:cubicBezTo>
                    <a:pt x="129" y="150"/>
                    <a:pt x="129" y="150"/>
                    <a:pt x="129" y="150"/>
                  </a:cubicBezTo>
                  <a:cubicBezTo>
                    <a:pt x="141" y="141"/>
                    <a:pt x="153" y="132"/>
                    <a:pt x="164" y="123"/>
                  </a:cubicBezTo>
                  <a:cubicBezTo>
                    <a:pt x="159" y="127"/>
                    <a:pt x="155" y="137"/>
                    <a:pt x="149" y="142"/>
                  </a:cubicBezTo>
                  <a:cubicBezTo>
                    <a:pt x="144" y="146"/>
                    <a:pt x="140" y="151"/>
                    <a:pt x="136" y="156"/>
                  </a:cubicBezTo>
                  <a:moveTo>
                    <a:pt x="140" y="155"/>
                  </a:moveTo>
                  <a:cubicBezTo>
                    <a:pt x="139" y="155"/>
                    <a:pt x="144" y="151"/>
                    <a:pt x="147" y="148"/>
                  </a:cubicBezTo>
                  <a:cubicBezTo>
                    <a:pt x="157" y="139"/>
                    <a:pt x="165" y="131"/>
                    <a:pt x="170" y="118"/>
                  </a:cubicBezTo>
                  <a:cubicBezTo>
                    <a:pt x="176" y="125"/>
                    <a:pt x="183" y="133"/>
                    <a:pt x="189" y="140"/>
                  </a:cubicBezTo>
                  <a:cubicBezTo>
                    <a:pt x="189" y="140"/>
                    <a:pt x="189" y="140"/>
                    <a:pt x="188" y="140"/>
                  </a:cubicBezTo>
                  <a:cubicBezTo>
                    <a:pt x="188" y="140"/>
                    <a:pt x="188" y="140"/>
                    <a:pt x="188" y="140"/>
                  </a:cubicBezTo>
                  <a:cubicBezTo>
                    <a:pt x="179" y="144"/>
                    <a:pt x="173" y="149"/>
                    <a:pt x="166" y="156"/>
                  </a:cubicBezTo>
                  <a:cubicBezTo>
                    <a:pt x="161" y="161"/>
                    <a:pt x="152" y="169"/>
                    <a:pt x="151" y="169"/>
                  </a:cubicBezTo>
                  <a:cubicBezTo>
                    <a:pt x="151" y="169"/>
                    <a:pt x="153" y="167"/>
                    <a:pt x="157" y="162"/>
                  </a:cubicBezTo>
                  <a:cubicBezTo>
                    <a:pt x="167" y="152"/>
                    <a:pt x="175" y="142"/>
                    <a:pt x="177" y="128"/>
                  </a:cubicBezTo>
                  <a:cubicBezTo>
                    <a:pt x="177" y="127"/>
                    <a:pt x="176" y="126"/>
                    <a:pt x="175" y="126"/>
                  </a:cubicBezTo>
                  <a:cubicBezTo>
                    <a:pt x="175" y="126"/>
                    <a:pt x="174" y="126"/>
                    <a:pt x="174" y="127"/>
                  </a:cubicBezTo>
                  <a:cubicBezTo>
                    <a:pt x="166" y="136"/>
                    <a:pt x="157" y="144"/>
                    <a:pt x="147" y="151"/>
                  </a:cubicBezTo>
                  <a:cubicBezTo>
                    <a:pt x="142" y="154"/>
                    <a:pt x="140" y="155"/>
                    <a:pt x="140" y="155"/>
                  </a:cubicBezTo>
                  <a:moveTo>
                    <a:pt x="87" y="119"/>
                  </a:moveTo>
                  <a:cubicBezTo>
                    <a:pt x="87" y="119"/>
                    <a:pt x="87" y="119"/>
                    <a:pt x="87" y="119"/>
                  </a:cubicBezTo>
                  <a:cubicBezTo>
                    <a:pt x="86" y="118"/>
                    <a:pt x="86" y="118"/>
                    <a:pt x="86" y="118"/>
                  </a:cubicBezTo>
                  <a:cubicBezTo>
                    <a:pt x="87" y="117"/>
                    <a:pt x="88" y="117"/>
                    <a:pt x="89" y="116"/>
                  </a:cubicBezTo>
                  <a:cubicBezTo>
                    <a:pt x="88" y="117"/>
                    <a:pt x="87" y="118"/>
                    <a:pt x="87" y="119"/>
                  </a:cubicBezTo>
                  <a:moveTo>
                    <a:pt x="131" y="145"/>
                  </a:moveTo>
                  <a:cubicBezTo>
                    <a:pt x="132" y="144"/>
                    <a:pt x="132" y="143"/>
                    <a:pt x="133" y="142"/>
                  </a:cubicBezTo>
                  <a:cubicBezTo>
                    <a:pt x="140" y="134"/>
                    <a:pt x="147" y="126"/>
                    <a:pt x="154" y="119"/>
                  </a:cubicBezTo>
                  <a:cubicBezTo>
                    <a:pt x="157" y="116"/>
                    <a:pt x="161" y="113"/>
                    <a:pt x="164" y="110"/>
                  </a:cubicBezTo>
                  <a:cubicBezTo>
                    <a:pt x="164" y="112"/>
                    <a:pt x="165" y="114"/>
                    <a:pt x="167" y="115"/>
                  </a:cubicBezTo>
                  <a:cubicBezTo>
                    <a:pt x="167" y="115"/>
                    <a:pt x="167" y="115"/>
                    <a:pt x="167" y="115"/>
                  </a:cubicBezTo>
                  <a:cubicBezTo>
                    <a:pt x="156" y="126"/>
                    <a:pt x="143" y="135"/>
                    <a:pt x="131" y="145"/>
                  </a:cubicBezTo>
                  <a:moveTo>
                    <a:pt x="82" y="114"/>
                  </a:moveTo>
                  <a:cubicBezTo>
                    <a:pt x="79" y="111"/>
                    <a:pt x="76" y="108"/>
                    <a:pt x="74" y="106"/>
                  </a:cubicBezTo>
                  <a:cubicBezTo>
                    <a:pt x="86" y="101"/>
                    <a:pt x="97" y="94"/>
                    <a:pt x="108" y="86"/>
                  </a:cubicBezTo>
                  <a:cubicBezTo>
                    <a:pt x="97" y="93"/>
                    <a:pt x="88" y="103"/>
                    <a:pt x="82" y="114"/>
                  </a:cubicBezTo>
                  <a:moveTo>
                    <a:pt x="30" y="197"/>
                  </a:moveTo>
                  <a:cubicBezTo>
                    <a:pt x="28" y="195"/>
                    <a:pt x="26" y="193"/>
                    <a:pt x="25" y="191"/>
                  </a:cubicBezTo>
                  <a:cubicBezTo>
                    <a:pt x="38" y="177"/>
                    <a:pt x="51" y="163"/>
                    <a:pt x="65" y="150"/>
                  </a:cubicBezTo>
                  <a:cubicBezTo>
                    <a:pt x="68" y="148"/>
                    <a:pt x="70" y="145"/>
                    <a:pt x="73" y="143"/>
                  </a:cubicBezTo>
                  <a:cubicBezTo>
                    <a:pt x="86" y="130"/>
                    <a:pt x="99" y="118"/>
                    <a:pt x="113" y="106"/>
                  </a:cubicBezTo>
                  <a:cubicBezTo>
                    <a:pt x="124" y="96"/>
                    <a:pt x="137" y="88"/>
                    <a:pt x="149" y="79"/>
                  </a:cubicBezTo>
                  <a:cubicBezTo>
                    <a:pt x="133" y="93"/>
                    <a:pt x="117" y="107"/>
                    <a:pt x="102" y="123"/>
                  </a:cubicBezTo>
                  <a:cubicBezTo>
                    <a:pt x="80" y="149"/>
                    <a:pt x="47" y="166"/>
                    <a:pt x="30" y="197"/>
                  </a:cubicBezTo>
                  <a:moveTo>
                    <a:pt x="71" y="102"/>
                  </a:moveTo>
                  <a:cubicBezTo>
                    <a:pt x="68" y="100"/>
                    <a:pt x="66" y="97"/>
                    <a:pt x="64" y="95"/>
                  </a:cubicBezTo>
                  <a:cubicBezTo>
                    <a:pt x="73" y="91"/>
                    <a:pt x="81" y="86"/>
                    <a:pt x="90" y="82"/>
                  </a:cubicBezTo>
                  <a:cubicBezTo>
                    <a:pt x="94" y="80"/>
                    <a:pt x="96" y="79"/>
                    <a:pt x="96" y="79"/>
                  </a:cubicBezTo>
                  <a:cubicBezTo>
                    <a:pt x="98" y="79"/>
                    <a:pt x="88" y="87"/>
                    <a:pt x="86" y="88"/>
                  </a:cubicBezTo>
                  <a:cubicBezTo>
                    <a:pt x="81" y="93"/>
                    <a:pt x="76" y="98"/>
                    <a:pt x="71" y="102"/>
                  </a:cubicBezTo>
                  <a:moveTo>
                    <a:pt x="77" y="101"/>
                  </a:moveTo>
                  <a:cubicBezTo>
                    <a:pt x="86" y="92"/>
                    <a:pt x="95" y="85"/>
                    <a:pt x="103" y="75"/>
                  </a:cubicBezTo>
                  <a:cubicBezTo>
                    <a:pt x="103" y="74"/>
                    <a:pt x="103" y="74"/>
                    <a:pt x="103" y="74"/>
                  </a:cubicBezTo>
                  <a:cubicBezTo>
                    <a:pt x="105" y="76"/>
                    <a:pt x="107" y="79"/>
                    <a:pt x="109" y="81"/>
                  </a:cubicBezTo>
                  <a:cubicBezTo>
                    <a:pt x="99" y="87"/>
                    <a:pt x="85" y="93"/>
                    <a:pt x="77" y="101"/>
                  </a:cubicBezTo>
                  <a:moveTo>
                    <a:pt x="60" y="90"/>
                  </a:moveTo>
                  <a:cubicBezTo>
                    <a:pt x="58" y="89"/>
                    <a:pt x="57" y="87"/>
                    <a:pt x="55" y="85"/>
                  </a:cubicBezTo>
                  <a:cubicBezTo>
                    <a:pt x="65" y="82"/>
                    <a:pt x="75" y="78"/>
                    <a:pt x="85" y="74"/>
                  </a:cubicBezTo>
                  <a:cubicBezTo>
                    <a:pt x="75" y="78"/>
                    <a:pt x="67" y="83"/>
                    <a:pt x="60" y="90"/>
                  </a:cubicBezTo>
                  <a:moveTo>
                    <a:pt x="52" y="81"/>
                  </a:moveTo>
                  <a:cubicBezTo>
                    <a:pt x="50" y="80"/>
                    <a:pt x="49" y="78"/>
                    <a:pt x="47" y="77"/>
                  </a:cubicBezTo>
                  <a:cubicBezTo>
                    <a:pt x="60" y="73"/>
                    <a:pt x="71" y="66"/>
                    <a:pt x="83" y="59"/>
                  </a:cubicBezTo>
                  <a:cubicBezTo>
                    <a:pt x="72" y="65"/>
                    <a:pt x="61" y="73"/>
                    <a:pt x="52" y="81"/>
                  </a:cubicBezTo>
                  <a:moveTo>
                    <a:pt x="54" y="216"/>
                  </a:moveTo>
                  <a:cubicBezTo>
                    <a:pt x="51" y="214"/>
                    <a:pt x="49" y="212"/>
                    <a:pt x="46" y="210"/>
                  </a:cubicBezTo>
                  <a:cubicBezTo>
                    <a:pt x="48" y="209"/>
                    <a:pt x="49" y="207"/>
                    <a:pt x="51" y="206"/>
                  </a:cubicBezTo>
                  <a:cubicBezTo>
                    <a:pt x="51" y="206"/>
                    <a:pt x="51" y="205"/>
                    <a:pt x="52" y="205"/>
                  </a:cubicBezTo>
                  <a:cubicBezTo>
                    <a:pt x="99" y="161"/>
                    <a:pt x="146" y="117"/>
                    <a:pt x="196" y="76"/>
                  </a:cubicBezTo>
                  <a:cubicBezTo>
                    <a:pt x="204" y="70"/>
                    <a:pt x="212" y="63"/>
                    <a:pt x="220" y="57"/>
                  </a:cubicBezTo>
                  <a:cubicBezTo>
                    <a:pt x="209" y="68"/>
                    <a:pt x="196" y="76"/>
                    <a:pt x="184" y="86"/>
                  </a:cubicBezTo>
                  <a:cubicBezTo>
                    <a:pt x="162" y="104"/>
                    <a:pt x="142" y="126"/>
                    <a:pt x="123" y="149"/>
                  </a:cubicBezTo>
                  <a:cubicBezTo>
                    <a:pt x="122" y="149"/>
                    <a:pt x="121" y="150"/>
                    <a:pt x="120" y="151"/>
                  </a:cubicBezTo>
                  <a:cubicBezTo>
                    <a:pt x="99" y="173"/>
                    <a:pt x="75" y="193"/>
                    <a:pt x="54" y="216"/>
                  </a:cubicBezTo>
                  <a:moveTo>
                    <a:pt x="57" y="81"/>
                  </a:moveTo>
                  <a:cubicBezTo>
                    <a:pt x="55" y="81"/>
                    <a:pt x="66" y="75"/>
                    <a:pt x="69" y="73"/>
                  </a:cubicBezTo>
                  <a:cubicBezTo>
                    <a:pt x="76" y="69"/>
                    <a:pt x="83" y="64"/>
                    <a:pt x="88" y="57"/>
                  </a:cubicBezTo>
                  <a:cubicBezTo>
                    <a:pt x="92" y="62"/>
                    <a:pt x="97" y="67"/>
                    <a:pt x="101" y="72"/>
                  </a:cubicBezTo>
                  <a:cubicBezTo>
                    <a:pt x="100" y="73"/>
                    <a:pt x="100" y="73"/>
                    <a:pt x="100" y="73"/>
                  </a:cubicBezTo>
                  <a:cubicBezTo>
                    <a:pt x="88" y="79"/>
                    <a:pt x="75" y="86"/>
                    <a:pt x="62" y="92"/>
                  </a:cubicBezTo>
                  <a:cubicBezTo>
                    <a:pt x="70" y="88"/>
                    <a:pt x="84" y="79"/>
                    <a:pt x="91" y="71"/>
                  </a:cubicBezTo>
                  <a:cubicBezTo>
                    <a:pt x="92" y="70"/>
                    <a:pt x="91" y="68"/>
                    <a:pt x="90" y="68"/>
                  </a:cubicBezTo>
                  <a:cubicBezTo>
                    <a:pt x="90" y="68"/>
                    <a:pt x="89" y="68"/>
                    <a:pt x="89" y="68"/>
                  </a:cubicBezTo>
                  <a:cubicBezTo>
                    <a:pt x="81" y="73"/>
                    <a:pt x="72" y="76"/>
                    <a:pt x="63" y="79"/>
                  </a:cubicBezTo>
                  <a:cubicBezTo>
                    <a:pt x="59" y="80"/>
                    <a:pt x="57" y="81"/>
                    <a:pt x="57" y="81"/>
                  </a:cubicBezTo>
                  <a:moveTo>
                    <a:pt x="43" y="208"/>
                  </a:moveTo>
                  <a:cubicBezTo>
                    <a:pt x="40" y="205"/>
                    <a:pt x="37" y="203"/>
                    <a:pt x="34" y="200"/>
                  </a:cubicBezTo>
                  <a:cubicBezTo>
                    <a:pt x="59" y="173"/>
                    <a:pt x="91" y="152"/>
                    <a:pt x="116" y="125"/>
                  </a:cubicBezTo>
                  <a:cubicBezTo>
                    <a:pt x="132" y="107"/>
                    <a:pt x="150" y="95"/>
                    <a:pt x="168" y="82"/>
                  </a:cubicBezTo>
                  <a:cubicBezTo>
                    <a:pt x="183" y="71"/>
                    <a:pt x="194" y="58"/>
                    <a:pt x="207" y="46"/>
                  </a:cubicBezTo>
                  <a:cubicBezTo>
                    <a:pt x="210" y="43"/>
                    <a:pt x="211" y="42"/>
                    <a:pt x="211" y="42"/>
                  </a:cubicBezTo>
                  <a:cubicBezTo>
                    <a:pt x="212" y="42"/>
                    <a:pt x="198" y="56"/>
                    <a:pt x="196" y="58"/>
                  </a:cubicBezTo>
                  <a:cubicBezTo>
                    <a:pt x="189" y="65"/>
                    <a:pt x="181" y="72"/>
                    <a:pt x="174" y="79"/>
                  </a:cubicBezTo>
                  <a:cubicBezTo>
                    <a:pt x="159" y="94"/>
                    <a:pt x="144" y="107"/>
                    <a:pt x="128" y="121"/>
                  </a:cubicBezTo>
                  <a:cubicBezTo>
                    <a:pt x="98" y="149"/>
                    <a:pt x="69" y="176"/>
                    <a:pt x="43" y="208"/>
                  </a:cubicBezTo>
                  <a:moveTo>
                    <a:pt x="44" y="73"/>
                  </a:moveTo>
                  <a:cubicBezTo>
                    <a:pt x="40" y="68"/>
                    <a:pt x="36" y="64"/>
                    <a:pt x="32" y="60"/>
                  </a:cubicBezTo>
                  <a:cubicBezTo>
                    <a:pt x="42" y="54"/>
                    <a:pt x="54" y="47"/>
                    <a:pt x="62" y="39"/>
                  </a:cubicBezTo>
                  <a:cubicBezTo>
                    <a:pt x="54" y="47"/>
                    <a:pt x="46" y="55"/>
                    <a:pt x="39" y="64"/>
                  </a:cubicBezTo>
                  <a:cubicBezTo>
                    <a:pt x="39" y="65"/>
                    <a:pt x="40" y="67"/>
                    <a:pt x="41" y="67"/>
                  </a:cubicBezTo>
                  <a:cubicBezTo>
                    <a:pt x="41" y="67"/>
                    <a:pt x="41" y="67"/>
                    <a:pt x="41" y="67"/>
                  </a:cubicBezTo>
                  <a:cubicBezTo>
                    <a:pt x="51" y="63"/>
                    <a:pt x="60" y="57"/>
                    <a:pt x="69" y="51"/>
                  </a:cubicBezTo>
                  <a:cubicBezTo>
                    <a:pt x="60" y="56"/>
                    <a:pt x="51" y="65"/>
                    <a:pt x="44" y="73"/>
                  </a:cubicBezTo>
                  <a:moveTo>
                    <a:pt x="63" y="190"/>
                  </a:moveTo>
                  <a:cubicBezTo>
                    <a:pt x="63" y="190"/>
                    <a:pt x="64" y="189"/>
                    <a:pt x="64" y="188"/>
                  </a:cubicBezTo>
                  <a:cubicBezTo>
                    <a:pt x="71" y="181"/>
                    <a:pt x="78" y="173"/>
                    <a:pt x="86" y="166"/>
                  </a:cubicBezTo>
                  <a:cubicBezTo>
                    <a:pt x="100" y="151"/>
                    <a:pt x="115" y="137"/>
                    <a:pt x="131" y="124"/>
                  </a:cubicBezTo>
                  <a:cubicBezTo>
                    <a:pt x="161" y="96"/>
                    <a:pt x="191" y="69"/>
                    <a:pt x="218" y="38"/>
                  </a:cubicBezTo>
                  <a:cubicBezTo>
                    <a:pt x="222" y="41"/>
                    <a:pt x="225" y="44"/>
                    <a:pt x="228" y="47"/>
                  </a:cubicBezTo>
                  <a:cubicBezTo>
                    <a:pt x="170" y="91"/>
                    <a:pt x="116" y="140"/>
                    <a:pt x="63" y="190"/>
                  </a:cubicBezTo>
                  <a:moveTo>
                    <a:pt x="29" y="56"/>
                  </a:moveTo>
                  <a:cubicBezTo>
                    <a:pt x="27" y="54"/>
                    <a:pt x="24" y="52"/>
                    <a:pt x="22" y="50"/>
                  </a:cubicBezTo>
                  <a:cubicBezTo>
                    <a:pt x="30" y="44"/>
                    <a:pt x="39" y="39"/>
                    <a:pt x="48" y="34"/>
                  </a:cubicBezTo>
                  <a:cubicBezTo>
                    <a:pt x="47" y="35"/>
                    <a:pt x="46" y="36"/>
                    <a:pt x="45" y="37"/>
                  </a:cubicBezTo>
                  <a:cubicBezTo>
                    <a:pt x="39" y="43"/>
                    <a:pt x="34" y="50"/>
                    <a:pt x="29" y="56"/>
                  </a:cubicBezTo>
                  <a:moveTo>
                    <a:pt x="176" y="56"/>
                  </a:moveTo>
                  <a:cubicBezTo>
                    <a:pt x="177" y="54"/>
                    <a:pt x="179" y="52"/>
                    <a:pt x="180" y="51"/>
                  </a:cubicBezTo>
                  <a:cubicBezTo>
                    <a:pt x="183" y="48"/>
                    <a:pt x="200" y="32"/>
                    <a:pt x="200" y="32"/>
                  </a:cubicBezTo>
                  <a:cubicBezTo>
                    <a:pt x="200" y="32"/>
                    <a:pt x="199" y="33"/>
                    <a:pt x="195" y="37"/>
                  </a:cubicBezTo>
                  <a:cubicBezTo>
                    <a:pt x="189" y="44"/>
                    <a:pt x="182" y="50"/>
                    <a:pt x="176" y="56"/>
                  </a:cubicBezTo>
                  <a:moveTo>
                    <a:pt x="33" y="195"/>
                  </a:moveTo>
                  <a:cubicBezTo>
                    <a:pt x="42" y="187"/>
                    <a:pt x="55" y="170"/>
                    <a:pt x="68" y="160"/>
                  </a:cubicBezTo>
                  <a:cubicBezTo>
                    <a:pt x="85" y="146"/>
                    <a:pt x="100" y="131"/>
                    <a:pt x="115" y="115"/>
                  </a:cubicBezTo>
                  <a:cubicBezTo>
                    <a:pt x="143" y="83"/>
                    <a:pt x="179" y="60"/>
                    <a:pt x="208" y="28"/>
                  </a:cubicBezTo>
                  <a:cubicBezTo>
                    <a:pt x="210" y="31"/>
                    <a:pt x="213" y="33"/>
                    <a:pt x="216" y="35"/>
                  </a:cubicBezTo>
                  <a:cubicBezTo>
                    <a:pt x="202" y="45"/>
                    <a:pt x="191" y="57"/>
                    <a:pt x="179" y="68"/>
                  </a:cubicBezTo>
                  <a:cubicBezTo>
                    <a:pt x="161" y="84"/>
                    <a:pt x="140" y="95"/>
                    <a:pt x="123" y="112"/>
                  </a:cubicBezTo>
                  <a:cubicBezTo>
                    <a:pt x="110" y="125"/>
                    <a:pt x="99" y="140"/>
                    <a:pt x="84" y="151"/>
                  </a:cubicBezTo>
                  <a:cubicBezTo>
                    <a:pt x="67" y="165"/>
                    <a:pt x="49" y="180"/>
                    <a:pt x="33" y="195"/>
                  </a:cubicBezTo>
                  <a:moveTo>
                    <a:pt x="32" y="56"/>
                  </a:moveTo>
                  <a:cubicBezTo>
                    <a:pt x="43" y="49"/>
                    <a:pt x="51" y="35"/>
                    <a:pt x="62" y="26"/>
                  </a:cubicBezTo>
                  <a:cubicBezTo>
                    <a:pt x="70" y="35"/>
                    <a:pt x="77" y="44"/>
                    <a:pt x="85" y="53"/>
                  </a:cubicBezTo>
                  <a:cubicBezTo>
                    <a:pt x="73" y="60"/>
                    <a:pt x="62" y="68"/>
                    <a:pt x="49" y="73"/>
                  </a:cubicBezTo>
                  <a:cubicBezTo>
                    <a:pt x="56" y="70"/>
                    <a:pt x="70" y="55"/>
                    <a:pt x="76" y="48"/>
                  </a:cubicBezTo>
                  <a:cubicBezTo>
                    <a:pt x="77" y="47"/>
                    <a:pt x="76" y="45"/>
                    <a:pt x="74" y="45"/>
                  </a:cubicBezTo>
                  <a:cubicBezTo>
                    <a:pt x="74" y="45"/>
                    <a:pt x="74" y="46"/>
                    <a:pt x="73" y="46"/>
                  </a:cubicBezTo>
                  <a:cubicBezTo>
                    <a:pt x="65" y="49"/>
                    <a:pt x="58" y="54"/>
                    <a:pt x="51" y="59"/>
                  </a:cubicBezTo>
                  <a:cubicBezTo>
                    <a:pt x="49" y="55"/>
                    <a:pt x="50" y="53"/>
                    <a:pt x="55" y="51"/>
                  </a:cubicBezTo>
                  <a:cubicBezTo>
                    <a:pt x="59" y="46"/>
                    <a:pt x="64" y="42"/>
                    <a:pt x="69" y="37"/>
                  </a:cubicBezTo>
                  <a:cubicBezTo>
                    <a:pt x="70" y="36"/>
                    <a:pt x="69" y="34"/>
                    <a:pt x="68" y="34"/>
                  </a:cubicBezTo>
                  <a:cubicBezTo>
                    <a:pt x="68" y="34"/>
                    <a:pt x="67" y="34"/>
                    <a:pt x="67" y="34"/>
                  </a:cubicBezTo>
                  <a:cubicBezTo>
                    <a:pt x="54" y="40"/>
                    <a:pt x="44" y="48"/>
                    <a:pt x="32" y="56"/>
                  </a:cubicBezTo>
                  <a:moveTo>
                    <a:pt x="89" y="124"/>
                  </a:moveTo>
                  <a:cubicBezTo>
                    <a:pt x="89" y="123"/>
                    <a:pt x="89" y="123"/>
                    <a:pt x="89" y="123"/>
                  </a:cubicBezTo>
                  <a:cubicBezTo>
                    <a:pt x="92" y="119"/>
                    <a:pt x="95" y="115"/>
                    <a:pt x="99" y="111"/>
                  </a:cubicBezTo>
                  <a:cubicBezTo>
                    <a:pt x="100" y="110"/>
                    <a:pt x="100" y="109"/>
                    <a:pt x="101" y="109"/>
                  </a:cubicBezTo>
                  <a:cubicBezTo>
                    <a:pt x="111" y="102"/>
                    <a:pt x="120" y="94"/>
                    <a:pt x="129" y="86"/>
                  </a:cubicBezTo>
                  <a:cubicBezTo>
                    <a:pt x="137" y="81"/>
                    <a:pt x="145" y="76"/>
                    <a:pt x="152" y="71"/>
                  </a:cubicBezTo>
                  <a:cubicBezTo>
                    <a:pt x="170" y="56"/>
                    <a:pt x="184" y="39"/>
                    <a:pt x="201" y="24"/>
                  </a:cubicBezTo>
                  <a:cubicBezTo>
                    <a:pt x="201" y="23"/>
                    <a:pt x="202" y="23"/>
                    <a:pt x="202" y="22"/>
                  </a:cubicBezTo>
                  <a:cubicBezTo>
                    <a:pt x="203" y="24"/>
                    <a:pt x="204" y="25"/>
                    <a:pt x="205" y="26"/>
                  </a:cubicBezTo>
                  <a:cubicBezTo>
                    <a:pt x="191" y="35"/>
                    <a:pt x="179" y="47"/>
                    <a:pt x="167" y="59"/>
                  </a:cubicBezTo>
                  <a:cubicBezTo>
                    <a:pt x="154" y="73"/>
                    <a:pt x="137" y="81"/>
                    <a:pt x="122" y="93"/>
                  </a:cubicBezTo>
                  <a:cubicBezTo>
                    <a:pt x="111" y="103"/>
                    <a:pt x="100" y="113"/>
                    <a:pt x="89" y="124"/>
                  </a:cubicBezTo>
                  <a:moveTo>
                    <a:pt x="20" y="48"/>
                  </a:moveTo>
                  <a:cubicBezTo>
                    <a:pt x="19" y="47"/>
                    <a:pt x="19" y="47"/>
                    <a:pt x="18" y="46"/>
                  </a:cubicBezTo>
                  <a:cubicBezTo>
                    <a:pt x="31" y="37"/>
                    <a:pt x="43" y="27"/>
                    <a:pt x="55" y="18"/>
                  </a:cubicBezTo>
                  <a:cubicBezTo>
                    <a:pt x="57" y="20"/>
                    <a:pt x="58" y="21"/>
                    <a:pt x="59" y="23"/>
                  </a:cubicBezTo>
                  <a:cubicBezTo>
                    <a:pt x="46" y="31"/>
                    <a:pt x="32" y="38"/>
                    <a:pt x="20" y="48"/>
                  </a:cubicBezTo>
                  <a:moveTo>
                    <a:pt x="117" y="88"/>
                  </a:moveTo>
                  <a:cubicBezTo>
                    <a:pt x="118" y="88"/>
                    <a:pt x="120" y="87"/>
                    <a:pt x="121" y="87"/>
                  </a:cubicBezTo>
                  <a:cubicBezTo>
                    <a:pt x="121" y="86"/>
                    <a:pt x="122" y="86"/>
                    <a:pt x="122" y="85"/>
                  </a:cubicBezTo>
                  <a:cubicBezTo>
                    <a:pt x="147" y="63"/>
                    <a:pt x="169" y="37"/>
                    <a:pt x="196" y="17"/>
                  </a:cubicBezTo>
                  <a:cubicBezTo>
                    <a:pt x="197" y="18"/>
                    <a:pt x="199" y="19"/>
                    <a:pt x="200" y="21"/>
                  </a:cubicBezTo>
                  <a:cubicBezTo>
                    <a:pt x="200" y="21"/>
                    <a:pt x="200" y="21"/>
                    <a:pt x="200" y="21"/>
                  </a:cubicBezTo>
                  <a:cubicBezTo>
                    <a:pt x="199" y="21"/>
                    <a:pt x="199" y="21"/>
                    <a:pt x="199" y="21"/>
                  </a:cubicBezTo>
                  <a:cubicBezTo>
                    <a:pt x="172" y="42"/>
                    <a:pt x="148" y="65"/>
                    <a:pt x="122" y="87"/>
                  </a:cubicBezTo>
                  <a:cubicBezTo>
                    <a:pt x="121" y="88"/>
                    <a:pt x="119" y="89"/>
                    <a:pt x="118" y="90"/>
                  </a:cubicBezTo>
                  <a:cubicBezTo>
                    <a:pt x="115" y="92"/>
                    <a:pt x="112" y="94"/>
                    <a:pt x="109" y="96"/>
                  </a:cubicBezTo>
                  <a:cubicBezTo>
                    <a:pt x="106" y="99"/>
                    <a:pt x="103" y="101"/>
                    <a:pt x="100" y="104"/>
                  </a:cubicBezTo>
                  <a:cubicBezTo>
                    <a:pt x="94" y="108"/>
                    <a:pt x="85" y="114"/>
                    <a:pt x="85" y="114"/>
                  </a:cubicBezTo>
                  <a:cubicBezTo>
                    <a:pt x="91" y="103"/>
                    <a:pt x="103" y="94"/>
                    <a:pt x="112" y="84"/>
                  </a:cubicBezTo>
                  <a:cubicBezTo>
                    <a:pt x="112" y="85"/>
                    <a:pt x="113" y="85"/>
                    <a:pt x="113" y="85"/>
                  </a:cubicBezTo>
                  <a:cubicBezTo>
                    <a:pt x="114" y="87"/>
                    <a:pt x="116" y="88"/>
                    <a:pt x="117" y="88"/>
                  </a:cubicBezTo>
                  <a:moveTo>
                    <a:pt x="197" y="0"/>
                  </a:moveTo>
                  <a:cubicBezTo>
                    <a:pt x="196" y="0"/>
                    <a:pt x="195" y="1"/>
                    <a:pt x="193" y="2"/>
                  </a:cubicBezTo>
                  <a:cubicBezTo>
                    <a:pt x="166" y="22"/>
                    <a:pt x="143" y="48"/>
                    <a:pt x="118" y="71"/>
                  </a:cubicBezTo>
                  <a:cubicBezTo>
                    <a:pt x="99" y="49"/>
                    <a:pt x="80" y="26"/>
                    <a:pt x="61" y="4"/>
                  </a:cubicBezTo>
                  <a:cubicBezTo>
                    <a:pt x="60" y="3"/>
                    <a:pt x="58" y="2"/>
                    <a:pt x="57" y="2"/>
                  </a:cubicBezTo>
                  <a:cubicBezTo>
                    <a:pt x="57" y="2"/>
                    <a:pt x="57" y="2"/>
                    <a:pt x="57" y="2"/>
                  </a:cubicBezTo>
                  <a:cubicBezTo>
                    <a:pt x="56" y="2"/>
                    <a:pt x="56" y="2"/>
                    <a:pt x="56" y="2"/>
                  </a:cubicBezTo>
                  <a:cubicBezTo>
                    <a:pt x="55" y="2"/>
                    <a:pt x="54" y="3"/>
                    <a:pt x="53" y="3"/>
                  </a:cubicBezTo>
                  <a:cubicBezTo>
                    <a:pt x="36" y="14"/>
                    <a:pt x="21" y="29"/>
                    <a:pt x="4" y="39"/>
                  </a:cubicBezTo>
                  <a:cubicBezTo>
                    <a:pt x="2" y="40"/>
                    <a:pt x="1" y="42"/>
                    <a:pt x="1" y="43"/>
                  </a:cubicBezTo>
                  <a:cubicBezTo>
                    <a:pt x="0" y="45"/>
                    <a:pt x="0" y="48"/>
                    <a:pt x="2" y="50"/>
                  </a:cubicBezTo>
                  <a:cubicBezTo>
                    <a:pt x="28" y="72"/>
                    <a:pt x="49" y="100"/>
                    <a:pt x="73" y="124"/>
                  </a:cubicBezTo>
                  <a:cubicBezTo>
                    <a:pt x="53" y="146"/>
                    <a:pt x="28" y="162"/>
                    <a:pt x="10" y="185"/>
                  </a:cubicBezTo>
                  <a:cubicBezTo>
                    <a:pt x="9" y="186"/>
                    <a:pt x="9" y="187"/>
                    <a:pt x="8" y="188"/>
                  </a:cubicBezTo>
                  <a:cubicBezTo>
                    <a:pt x="8" y="190"/>
                    <a:pt x="8" y="192"/>
                    <a:pt x="10" y="195"/>
                  </a:cubicBezTo>
                  <a:cubicBezTo>
                    <a:pt x="22" y="209"/>
                    <a:pt x="35" y="220"/>
                    <a:pt x="52" y="230"/>
                  </a:cubicBezTo>
                  <a:cubicBezTo>
                    <a:pt x="52" y="230"/>
                    <a:pt x="53" y="231"/>
                    <a:pt x="53" y="231"/>
                  </a:cubicBezTo>
                  <a:cubicBezTo>
                    <a:pt x="54" y="231"/>
                    <a:pt x="55" y="231"/>
                    <a:pt x="55" y="231"/>
                  </a:cubicBezTo>
                  <a:cubicBezTo>
                    <a:pt x="57" y="231"/>
                    <a:pt x="58" y="230"/>
                    <a:pt x="60" y="229"/>
                  </a:cubicBezTo>
                  <a:cubicBezTo>
                    <a:pt x="80" y="206"/>
                    <a:pt x="104" y="187"/>
                    <a:pt x="125" y="165"/>
                  </a:cubicBezTo>
                  <a:cubicBezTo>
                    <a:pt x="147" y="184"/>
                    <a:pt x="163" y="211"/>
                    <a:pt x="186" y="229"/>
                  </a:cubicBezTo>
                  <a:cubicBezTo>
                    <a:pt x="187" y="229"/>
                    <a:pt x="187" y="230"/>
                    <a:pt x="188" y="230"/>
                  </a:cubicBezTo>
                  <a:cubicBezTo>
                    <a:pt x="189" y="230"/>
                    <a:pt x="190" y="231"/>
                    <a:pt x="191" y="231"/>
                  </a:cubicBezTo>
                  <a:cubicBezTo>
                    <a:pt x="193" y="231"/>
                    <a:pt x="194" y="230"/>
                    <a:pt x="196" y="229"/>
                  </a:cubicBezTo>
                  <a:cubicBezTo>
                    <a:pt x="211" y="214"/>
                    <a:pt x="229" y="202"/>
                    <a:pt x="242" y="184"/>
                  </a:cubicBezTo>
                  <a:cubicBezTo>
                    <a:pt x="243" y="182"/>
                    <a:pt x="243" y="179"/>
                    <a:pt x="242" y="177"/>
                  </a:cubicBezTo>
                  <a:cubicBezTo>
                    <a:pt x="241" y="177"/>
                    <a:pt x="241" y="177"/>
                    <a:pt x="240" y="176"/>
                  </a:cubicBezTo>
                  <a:cubicBezTo>
                    <a:pt x="219" y="155"/>
                    <a:pt x="201" y="131"/>
                    <a:pt x="180" y="110"/>
                  </a:cubicBezTo>
                  <a:cubicBezTo>
                    <a:pt x="202" y="93"/>
                    <a:pt x="222" y="74"/>
                    <a:pt x="243" y="57"/>
                  </a:cubicBezTo>
                  <a:cubicBezTo>
                    <a:pt x="245" y="56"/>
                    <a:pt x="246" y="54"/>
                    <a:pt x="246" y="53"/>
                  </a:cubicBezTo>
                  <a:cubicBezTo>
                    <a:pt x="247" y="50"/>
                    <a:pt x="247" y="47"/>
                    <a:pt x="245" y="45"/>
                  </a:cubicBezTo>
                  <a:cubicBezTo>
                    <a:pt x="231" y="30"/>
                    <a:pt x="214" y="18"/>
                    <a:pt x="202" y="3"/>
                  </a:cubicBezTo>
                  <a:cubicBezTo>
                    <a:pt x="201" y="2"/>
                    <a:pt x="200" y="1"/>
                    <a:pt x="199" y="1"/>
                  </a:cubicBezTo>
                  <a:cubicBezTo>
                    <a:pt x="198" y="1"/>
                    <a:pt x="198" y="1"/>
                    <a:pt x="198" y="1"/>
                  </a:cubicBezTo>
                  <a:cubicBezTo>
                    <a:pt x="198" y="1"/>
                    <a:pt x="198" y="1"/>
                    <a:pt x="198" y="1"/>
                  </a:cubicBezTo>
                  <a:cubicBezTo>
                    <a:pt x="198" y="0"/>
                    <a:pt x="197" y="0"/>
                    <a:pt x="19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1417"/>
            <p:cNvSpPr>
              <a:spLocks noEditPoints="1"/>
            </p:cNvSpPr>
            <p:nvPr/>
          </p:nvSpPr>
          <p:spPr bwMode="auto">
            <a:xfrm>
              <a:off x="3046" y="2319"/>
              <a:ext cx="112" cy="122"/>
            </a:xfrm>
            <a:custGeom>
              <a:avLst/>
              <a:gdLst>
                <a:gd name="T0" fmla="*/ 41 w 84"/>
                <a:gd name="T1" fmla="*/ 83 h 91"/>
                <a:gd name="T2" fmla="*/ 49 w 84"/>
                <a:gd name="T3" fmla="*/ 82 h 91"/>
                <a:gd name="T4" fmla="*/ 35 w 84"/>
                <a:gd name="T5" fmla="*/ 80 h 91"/>
                <a:gd name="T6" fmla="*/ 50 w 84"/>
                <a:gd name="T7" fmla="*/ 66 h 91"/>
                <a:gd name="T8" fmla="*/ 49 w 84"/>
                <a:gd name="T9" fmla="*/ 71 h 91"/>
                <a:gd name="T10" fmla="*/ 35 w 84"/>
                <a:gd name="T11" fmla="*/ 73 h 91"/>
                <a:gd name="T12" fmla="*/ 38 w 84"/>
                <a:gd name="T13" fmla="*/ 71 h 91"/>
                <a:gd name="T14" fmla="*/ 50 w 84"/>
                <a:gd name="T15" fmla="*/ 58 h 91"/>
                <a:gd name="T16" fmla="*/ 6 w 84"/>
                <a:gd name="T17" fmla="*/ 53 h 91"/>
                <a:gd name="T18" fmla="*/ 53 w 84"/>
                <a:gd name="T19" fmla="*/ 57 h 91"/>
                <a:gd name="T20" fmla="*/ 59 w 84"/>
                <a:gd name="T21" fmla="*/ 56 h 91"/>
                <a:gd name="T22" fmla="*/ 67 w 84"/>
                <a:gd name="T23" fmla="*/ 55 h 91"/>
                <a:gd name="T24" fmla="*/ 76 w 84"/>
                <a:gd name="T25" fmla="*/ 55 h 91"/>
                <a:gd name="T26" fmla="*/ 54 w 84"/>
                <a:gd name="T27" fmla="*/ 56 h 91"/>
                <a:gd name="T28" fmla="*/ 25 w 84"/>
                <a:gd name="T29" fmla="*/ 41 h 91"/>
                <a:gd name="T30" fmla="*/ 72 w 84"/>
                <a:gd name="T31" fmla="*/ 52 h 91"/>
                <a:gd name="T32" fmla="*/ 77 w 84"/>
                <a:gd name="T33" fmla="*/ 50 h 91"/>
                <a:gd name="T34" fmla="*/ 14 w 84"/>
                <a:gd name="T35" fmla="*/ 40 h 91"/>
                <a:gd name="T36" fmla="*/ 76 w 84"/>
                <a:gd name="T37" fmla="*/ 40 h 91"/>
                <a:gd name="T38" fmla="*/ 68 w 84"/>
                <a:gd name="T39" fmla="*/ 40 h 91"/>
                <a:gd name="T40" fmla="*/ 51 w 84"/>
                <a:gd name="T41" fmla="*/ 47 h 91"/>
                <a:gd name="T42" fmla="*/ 48 w 84"/>
                <a:gd name="T43" fmla="*/ 59 h 91"/>
                <a:gd name="T44" fmla="*/ 7 w 84"/>
                <a:gd name="T45" fmla="*/ 40 h 91"/>
                <a:gd name="T46" fmla="*/ 56 w 84"/>
                <a:gd name="T47" fmla="*/ 40 h 91"/>
                <a:gd name="T48" fmla="*/ 34 w 84"/>
                <a:gd name="T49" fmla="*/ 60 h 91"/>
                <a:gd name="T50" fmla="*/ 34 w 84"/>
                <a:gd name="T51" fmla="*/ 60 h 91"/>
                <a:gd name="T52" fmla="*/ 27 w 84"/>
                <a:gd name="T53" fmla="*/ 38 h 91"/>
                <a:gd name="T54" fmla="*/ 8 w 84"/>
                <a:gd name="T55" fmla="*/ 37 h 91"/>
                <a:gd name="T56" fmla="*/ 21 w 84"/>
                <a:gd name="T57" fmla="*/ 38 h 91"/>
                <a:gd name="T58" fmla="*/ 12 w 84"/>
                <a:gd name="T59" fmla="*/ 44 h 91"/>
                <a:gd name="T60" fmla="*/ 10 w 84"/>
                <a:gd name="T61" fmla="*/ 43 h 91"/>
                <a:gd name="T62" fmla="*/ 53 w 84"/>
                <a:gd name="T63" fmla="*/ 37 h 91"/>
                <a:gd name="T64" fmla="*/ 25 w 84"/>
                <a:gd name="T65" fmla="*/ 53 h 91"/>
                <a:gd name="T66" fmla="*/ 36 w 84"/>
                <a:gd name="T67" fmla="*/ 35 h 91"/>
                <a:gd name="T68" fmla="*/ 28 w 84"/>
                <a:gd name="T69" fmla="*/ 39 h 91"/>
                <a:gd name="T70" fmla="*/ 49 w 84"/>
                <a:gd name="T71" fmla="*/ 30 h 91"/>
                <a:gd name="T72" fmla="*/ 27 w 84"/>
                <a:gd name="T73" fmla="*/ 53 h 91"/>
                <a:gd name="T74" fmla="*/ 30 w 84"/>
                <a:gd name="T75" fmla="*/ 52 h 91"/>
                <a:gd name="T76" fmla="*/ 46 w 84"/>
                <a:gd name="T77" fmla="*/ 39 h 91"/>
                <a:gd name="T78" fmla="*/ 36 w 84"/>
                <a:gd name="T79" fmla="*/ 33 h 91"/>
                <a:gd name="T80" fmla="*/ 36 w 84"/>
                <a:gd name="T81" fmla="*/ 33 h 91"/>
                <a:gd name="T82" fmla="*/ 42 w 84"/>
                <a:gd name="T83" fmla="*/ 20 h 91"/>
                <a:gd name="T84" fmla="*/ 44 w 84"/>
                <a:gd name="T85" fmla="*/ 7 h 91"/>
                <a:gd name="T86" fmla="*/ 41 w 84"/>
                <a:gd name="T87" fmla="*/ 12 h 91"/>
                <a:gd name="T88" fmla="*/ 52 w 84"/>
                <a:gd name="T89" fmla="*/ 27 h 91"/>
                <a:gd name="T90" fmla="*/ 52 w 84"/>
                <a:gd name="T91" fmla="*/ 18 h 91"/>
                <a:gd name="T92" fmla="*/ 51 w 84"/>
                <a:gd name="T93" fmla="*/ 10 h 91"/>
                <a:gd name="T94" fmla="*/ 36 w 84"/>
                <a:gd name="T95" fmla="*/ 6 h 91"/>
                <a:gd name="T96" fmla="*/ 34 w 84"/>
                <a:gd name="T97" fmla="*/ 0 h 91"/>
                <a:gd name="T98" fmla="*/ 4 w 84"/>
                <a:gd name="T99" fmla="*/ 32 h 91"/>
                <a:gd name="T100" fmla="*/ 3 w 84"/>
                <a:gd name="T101" fmla="*/ 59 h 91"/>
                <a:gd name="T102" fmla="*/ 30 w 84"/>
                <a:gd name="T103" fmla="*/ 89 h 91"/>
                <a:gd name="T104" fmla="*/ 53 w 84"/>
                <a:gd name="T105" fmla="*/ 91 h 91"/>
                <a:gd name="T106" fmla="*/ 80 w 84"/>
                <a:gd name="T107" fmla="*/ 62 h 91"/>
                <a:gd name="T108" fmla="*/ 84 w 84"/>
                <a:gd name="T109" fmla="*/ 38 h 91"/>
                <a:gd name="T110" fmla="*/ 58 w 84"/>
                <a:gd name="T111"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91">
                  <a:moveTo>
                    <a:pt x="35" y="84"/>
                  </a:moveTo>
                  <a:cubicBezTo>
                    <a:pt x="35" y="83"/>
                    <a:pt x="35" y="83"/>
                    <a:pt x="35" y="82"/>
                  </a:cubicBezTo>
                  <a:cubicBezTo>
                    <a:pt x="39" y="80"/>
                    <a:pt x="43" y="77"/>
                    <a:pt x="46" y="74"/>
                  </a:cubicBezTo>
                  <a:cubicBezTo>
                    <a:pt x="44" y="77"/>
                    <a:pt x="42" y="79"/>
                    <a:pt x="40" y="82"/>
                  </a:cubicBezTo>
                  <a:cubicBezTo>
                    <a:pt x="40" y="82"/>
                    <a:pt x="40" y="83"/>
                    <a:pt x="41" y="83"/>
                  </a:cubicBezTo>
                  <a:cubicBezTo>
                    <a:pt x="41" y="83"/>
                    <a:pt x="41" y="83"/>
                    <a:pt x="41" y="83"/>
                  </a:cubicBezTo>
                  <a:cubicBezTo>
                    <a:pt x="42" y="82"/>
                    <a:pt x="43" y="82"/>
                    <a:pt x="44" y="81"/>
                  </a:cubicBezTo>
                  <a:cubicBezTo>
                    <a:pt x="46" y="81"/>
                    <a:pt x="47" y="80"/>
                    <a:pt x="48" y="79"/>
                  </a:cubicBezTo>
                  <a:cubicBezTo>
                    <a:pt x="48" y="79"/>
                    <a:pt x="48" y="79"/>
                    <a:pt x="49" y="79"/>
                  </a:cubicBezTo>
                  <a:cubicBezTo>
                    <a:pt x="50" y="79"/>
                    <a:pt x="49" y="81"/>
                    <a:pt x="49" y="82"/>
                  </a:cubicBezTo>
                  <a:cubicBezTo>
                    <a:pt x="49" y="83"/>
                    <a:pt x="50" y="83"/>
                    <a:pt x="50" y="83"/>
                  </a:cubicBezTo>
                  <a:cubicBezTo>
                    <a:pt x="50" y="83"/>
                    <a:pt x="50" y="84"/>
                    <a:pt x="50" y="85"/>
                  </a:cubicBezTo>
                  <a:cubicBezTo>
                    <a:pt x="45" y="85"/>
                    <a:pt x="41" y="84"/>
                    <a:pt x="36" y="84"/>
                  </a:cubicBezTo>
                  <a:cubicBezTo>
                    <a:pt x="36" y="84"/>
                    <a:pt x="35" y="84"/>
                    <a:pt x="35" y="84"/>
                  </a:cubicBezTo>
                  <a:moveTo>
                    <a:pt x="35" y="80"/>
                  </a:moveTo>
                  <a:cubicBezTo>
                    <a:pt x="35" y="78"/>
                    <a:pt x="35" y="77"/>
                    <a:pt x="35" y="75"/>
                  </a:cubicBezTo>
                  <a:cubicBezTo>
                    <a:pt x="39" y="73"/>
                    <a:pt x="43" y="69"/>
                    <a:pt x="48" y="67"/>
                  </a:cubicBezTo>
                  <a:cubicBezTo>
                    <a:pt x="44" y="72"/>
                    <a:pt x="39" y="75"/>
                    <a:pt x="35" y="80"/>
                  </a:cubicBezTo>
                  <a:moveTo>
                    <a:pt x="39" y="78"/>
                  </a:moveTo>
                  <a:cubicBezTo>
                    <a:pt x="43" y="74"/>
                    <a:pt x="47" y="71"/>
                    <a:pt x="50" y="66"/>
                  </a:cubicBezTo>
                  <a:cubicBezTo>
                    <a:pt x="50" y="70"/>
                    <a:pt x="50" y="74"/>
                    <a:pt x="50" y="78"/>
                  </a:cubicBezTo>
                  <a:cubicBezTo>
                    <a:pt x="47" y="78"/>
                    <a:pt x="45" y="79"/>
                    <a:pt x="43" y="80"/>
                  </a:cubicBezTo>
                  <a:cubicBezTo>
                    <a:pt x="45" y="78"/>
                    <a:pt x="48" y="75"/>
                    <a:pt x="50" y="72"/>
                  </a:cubicBezTo>
                  <a:cubicBezTo>
                    <a:pt x="50" y="72"/>
                    <a:pt x="49" y="71"/>
                    <a:pt x="49" y="71"/>
                  </a:cubicBezTo>
                  <a:cubicBezTo>
                    <a:pt x="49" y="71"/>
                    <a:pt x="49" y="71"/>
                    <a:pt x="49" y="71"/>
                  </a:cubicBezTo>
                  <a:cubicBezTo>
                    <a:pt x="45" y="73"/>
                    <a:pt x="42" y="76"/>
                    <a:pt x="39" y="78"/>
                  </a:cubicBezTo>
                  <a:moveTo>
                    <a:pt x="35" y="73"/>
                  </a:moveTo>
                  <a:cubicBezTo>
                    <a:pt x="35" y="71"/>
                    <a:pt x="34" y="70"/>
                    <a:pt x="34" y="68"/>
                  </a:cubicBezTo>
                  <a:cubicBezTo>
                    <a:pt x="39" y="66"/>
                    <a:pt x="44" y="63"/>
                    <a:pt x="49" y="60"/>
                  </a:cubicBezTo>
                  <a:cubicBezTo>
                    <a:pt x="44" y="65"/>
                    <a:pt x="39" y="68"/>
                    <a:pt x="35" y="73"/>
                  </a:cubicBezTo>
                  <a:moveTo>
                    <a:pt x="38" y="71"/>
                  </a:moveTo>
                  <a:cubicBezTo>
                    <a:pt x="42" y="68"/>
                    <a:pt x="47" y="64"/>
                    <a:pt x="51" y="60"/>
                  </a:cubicBezTo>
                  <a:cubicBezTo>
                    <a:pt x="51" y="62"/>
                    <a:pt x="51" y="63"/>
                    <a:pt x="51" y="65"/>
                  </a:cubicBezTo>
                  <a:cubicBezTo>
                    <a:pt x="50" y="65"/>
                    <a:pt x="50" y="65"/>
                    <a:pt x="50" y="65"/>
                  </a:cubicBezTo>
                  <a:cubicBezTo>
                    <a:pt x="45" y="66"/>
                    <a:pt x="42" y="69"/>
                    <a:pt x="38" y="71"/>
                  </a:cubicBezTo>
                  <a:moveTo>
                    <a:pt x="50" y="58"/>
                  </a:moveTo>
                  <a:cubicBezTo>
                    <a:pt x="51" y="58"/>
                    <a:pt x="51" y="58"/>
                    <a:pt x="51" y="58"/>
                  </a:cubicBezTo>
                  <a:cubicBezTo>
                    <a:pt x="51" y="58"/>
                    <a:pt x="51" y="58"/>
                    <a:pt x="51" y="58"/>
                  </a:cubicBezTo>
                  <a:cubicBezTo>
                    <a:pt x="51" y="58"/>
                    <a:pt x="51" y="58"/>
                    <a:pt x="51" y="58"/>
                  </a:cubicBezTo>
                  <a:cubicBezTo>
                    <a:pt x="50" y="58"/>
                    <a:pt x="50" y="58"/>
                    <a:pt x="50" y="58"/>
                  </a:cubicBezTo>
                  <a:moveTo>
                    <a:pt x="51" y="58"/>
                  </a:moveTo>
                  <a:cubicBezTo>
                    <a:pt x="51" y="58"/>
                    <a:pt x="51" y="58"/>
                    <a:pt x="51" y="58"/>
                  </a:cubicBezTo>
                  <a:moveTo>
                    <a:pt x="10" y="53"/>
                  </a:moveTo>
                  <a:cubicBezTo>
                    <a:pt x="9" y="53"/>
                    <a:pt x="7" y="53"/>
                    <a:pt x="6" y="53"/>
                  </a:cubicBezTo>
                  <a:cubicBezTo>
                    <a:pt x="6" y="53"/>
                    <a:pt x="6" y="53"/>
                    <a:pt x="6" y="53"/>
                  </a:cubicBezTo>
                  <a:cubicBezTo>
                    <a:pt x="7" y="53"/>
                    <a:pt x="7" y="53"/>
                    <a:pt x="7" y="53"/>
                  </a:cubicBezTo>
                  <a:cubicBezTo>
                    <a:pt x="9" y="51"/>
                    <a:pt x="12" y="49"/>
                    <a:pt x="14" y="47"/>
                  </a:cubicBezTo>
                  <a:cubicBezTo>
                    <a:pt x="12" y="49"/>
                    <a:pt x="11" y="51"/>
                    <a:pt x="10" y="53"/>
                  </a:cubicBezTo>
                  <a:cubicBezTo>
                    <a:pt x="10" y="53"/>
                    <a:pt x="10" y="53"/>
                    <a:pt x="10" y="53"/>
                  </a:cubicBezTo>
                  <a:moveTo>
                    <a:pt x="53" y="57"/>
                  </a:moveTo>
                  <a:cubicBezTo>
                    <a:pt x="57" y="53"/>
                    <a:pt x="61" y="49"/>
                    <a:pt x="65" y="45"/>
                  </a:cubicBezTo>
                  <a:cubicBezTo>
                    <a:pt x="66" y="43"/>
                    <a:pt x="69" y="41"/>
                    <a:pt x="69" y="41"/>
                  </a:cubicBezTo>
                  <a:cubicBezTo>
                    <a:pt x="70" y="41"/>
                    <a:pt x="69" y="43"/>
                    <a:pt x="66" y="46"/>
                  </a:cubicBezTo>
                  <a:cubicBezTo>
                    <a:pt x="63" y="49"/>
                    <a:pt x="61" y="52"/>
                    <a:pt x="59" y="55"/>
                  </a:cubicBezTo>
                  <a:cubicBezTo>
                    <a:pt x="58" y="55"/>
                    <a:pt x="59" y="56"/>
                    <a:pt x="59" y="56"/>
                  </a:cubicBezTo>
                  <a:cubicBezTo>
                    <a:pt x="59" y="56"/>
                    <a:pt x="59" y="56"/>
                    <a:pt x="60" y="56"/>
                  </a:cubicBezTo>
                  <a:cubicBezTo>
                    <a:pt x="64" y="53"/>
                    <a:pt x="67" y="50"/>
                    <a:pt x="71" y="46"/>
                  </a:cubicBezTo>
                  <a:cubicBezTo>
                    <a:pt x="71" y="46"/>
                    <a:pt x="73" y="44"/>
                    <a:pt x="74" y="44"/>
                  </a:cubicBezTo>
                  <a:cubicBezTo>
                    <a:pt x="74" y="44"/>
                    <a:pt x="74" y="45"/>
                    <a:pt x="73" y="47"/>
                  </a:cubicBezTo>
                  <a:cubicBezTo>
                    <a:pt x="71" y="49"/>
                    <a:pt x="69" y="52"/>
                    <a:pt x="67" y="55"/>
                  </a:cubicBezTo>
                  <a:cubicBezTo>
                    <a:pt x="67" y="55"/>
                    <a:pt x="67" y="56"/>
                    <a:pt x="68" y="56"/>
                  </a:cubicBezTo>
                  <a:cubicBezTo>
                    <a:pt x="68" y="56"/>
                    <a:pt x="68" y="56"/>
                    <a:pt x="68" y="56"/>
                  </a:cubicBezTo>
                  <a:cubicBezTo>
                    <a:pt x="69" y="55"/>
                    <a:pt x="73" y="52"/>
                    <a:pt x="75" y="52"/>
                  </a:cubicBezTo>
                  <a:cubicBezTo>
                    <a:pt x="75" y="52"/>
                    <a:pt x="76" y="53"/>
                    <a:pt x="75" y="54"/>
                  </a:cubicBezTo>
                  <a:cubicBezTo>
                    <a:pt x="75" y="55"/>
                    <a:pt x="76" y="55"/>
                    <a:pt x="76" y="55"/>
                  </a:cubicBezTo>
                  <a:cubicBezTo>
                    <a:pt x="76" y="55"/>
                    <a:pt x="77" y="55"/>
                    <a:pt x="77" y="54"/>
                  </a:cubicBezTo>
                  <a:cubicBezTo>
                    <a:pt x="77" y="54"/>
                    <a:pt x="77" y="53"/>
                    <a:pt x="77" y="52"/>
                  </a:cubicBezTo>
                  <a:cubicBezTo>
                    <a:pt x="77" y="54"/>
                    <a:pt x="77" y="55"/>
                    <a:pt x="77" y="57"/>
                  </a:cubicBezTo>
                  <a:cubicBezTo>
                    <a:pt x="75" y="57"/>
                    <a:pt x="73" y="57"/>
                    <a:pt x="70" y="57"/>
                  </a:cubicBezTo>
                  <a:cubicBezTo>
                    <a:pt x="65" y="57"/>
                    <a:pt x="59" y="57"/>
                    <a:pt x="54" y="56"/>
                  </a:cubicBezTo>
                  <a:cubicBezTo>
                    <a:pt x="53" y="57"/>
                    <a:pt x="53" y="57"/>
                    <a:pt x="53" y="57"/>
                  </a:cubicBezTo>
                  <a:moveTo>
                    <a:pt x="13" y="53"/>
                  </a:moveTo>
                  <a:cubicBezTo>
                    <a:pt x="13" y="53"/>
                    <a:pt x="12" y="53"/>
                    <a:pt x="12" y="53"/>
                  </a:cubicBezTo>
                  <a:cubicBezTo>
                    <a:pt x="16" y="51"/>
                    <a:pt x="19" y="47"/>
                    <a:pt x="22" y="44"/>
                  </a:cubicBezTo>
                  <a:cubicBezTo>
                    <a:pt x="24" y="42"/>
                    <a:pt x="25" y="41"/>
                    <a:pt x="25" y="41"/>
                  </a:cubicBezTo>
                  <a:cubicBezTo>
                    <a:pt x="25" y="41"/>
                    <a:pt x="23" y="43"/>
                    <a:pt x="21" y="45"/>
                  </a:cubicBezTo>
                  <a:cubicBezTo>
                    <a:pt x="19" y="48"/>
                    <a:pt x="17" y="50"/>
                    <a:pt x="16" y="53"/>
                  </a:cubicBezTo>
                  <a:cubicBezTo>
                    <a:pt x="16" y="53"/>
                    <a:pt x="16" y="53"/>
                    <a:pt x="16" y="53"/>
                  </a:cubicBezTo>
                  <a:cubicBezTo>
                    <a:pt x="15" y="53"/>
                    <a:pt x="14" y="53"/>
                    <a:pt x="13" y="53"/>
                  </a:cubicBezTo>
                  <a:moveTo>
                    <a:pt x="72" y="52"/>
                  </a:moveTo>
                  <a:cubicBezTo>
                    <a:pt x="71" y="52"/>
                    <a:pt x="71" y="51"/>
                    <a:pt x="73" y="50"/>
                  </a:cubicBezTo>
                  <a:cubicBezTo>
                    <a:pt x="75" y="47"/>
                    <a:pt x="77" y="44"/>
                    <a:pt x="78" y="41"/>
                  </a:cubicBezTo>
                  <a:cubicBezTo>
                    <a:pt x="78" y="41"/>
                    <a:pt x="78" y="41"/>
                    <a:pt x="78" y="41"/>
                  </a:cubicBezTo>
                  <a:cubicBezTo>
                    <a:pt x="78" y="44"/>
                    <a:pt x="78" y="47"/>
                    <a:pt x="77" y="50"/>
                  </a:cubicBezTo>
                  <a:cubicBezTo>
                    <a:pt x="77" y="50"/>
                    <a:pt x="77" y="50"/>
                    <a:pt x="77" y="50"/>
                  </a:cubicBezTo>
                  <a:cubicBezTo>
                    <a:pt x="75" y="50"/>
                    <a:pt x="73" y="52"/>
                    <a:pt x="72" y="52"/>
                  </a:cubicBezTo>
                  <a:moveTo>
                    <a:pt x="6" y="51"/>
                  </a:moveTo>
                  <a:cubicBezTo>
                    <a:pt x="6" y="50"/>
                    <a:pt x="6" y="49"/>
                    <a:pt x="6" y="47"/>
                  </a:cubicBezTo>
                  <a:cubicBezTo>
                    <a:pt x="7" y="47"/>
                    <a:pt x="7" y="47"/>
                    <a:pt x="7" y="47"/>
                  </a:cubicBezTo>
                  <a:cubicBezTo>
                    <a:pt x="8" y="46"/>
                    <a:pt x="13" y="40"/>
                    <a:pt x="14" y="40"/>
                  </a:cubicBezTo>
                  <a:cubicBezTo>
                    <a:pt x="14" y="40"/>
                    <a:pt x="13" y="41"/>
                    <a:pt x="11" y="44"/>
                  </a:cubicBezTo>
                  <a:cubicBezTo>
                    <a:pt x="9" y="46"/>
                    <a:pt x="7" y="48"/>
                    <a:pt x="6" y="51"/>
                  </a:cubicBezTo>
                  <a:moveTo>
                    <a:pt x="63" y="51"/>
                  </a:moveTo>
                  <a:cubicBezTo>
                    <a:pt x="66" y="48"/>
                    <a:pt x="70" y="44"/>
                    <a:pt x="72" y="40"/>
                  </a:cubicBezTo>
                  <a:cubicBezTo>
                    <a:pt x="73" y="40"/>
                    <a:pt x="74" y="40"/>
                    <a:pt x="76" y="40"/>
                  </a:cubicBezTo>
                  <a:cubicBezTo>
                    <a:pt x="71" y="44"/>
                    <a:pt x="66" y="47"/>
                    <a:pt x="63" y="51"/>
                  </a:cubicBezTo>
                  <a:moveTo>
                    <a:pt x="50" y="57"/>
                  </a:moveTo>
                  <a:cubicBezTo>
                    <a:pt x="51" y="56"/>
                    <a:pt x="53" y="52"/>
                    <a:pt x="54" y="51"/>
                  </a:cubicBezTo>
                  <a:cubicBezTo>
                    <a:pt x="57" y="47"/>
                    <a:pt x="59" y="44"/>
                    <a:pt x="62" y="40"/>
                  </a:cubicBezTo>
                  <a:cubicBezTo>
                    <a:pt x="64" y="40"/>
                    <a:pt x="66" y="40"/>
                    <a:pt x="68" y="40"/>
                  </a:cubicBezTo>
                  <a:cubicBezTo>
                    <a:pt x="64" y="44"/>
                    <a:pt x="60" y="48"/>
                    <a:pt x="56" y="52"/>
                  </a:cubicBezTo>
                  <a:cubicBezTo>
                    <a:pt x="54" y="54"/>
                    <a:pt x="52" y="55"/>
                    <a:pt x="50" y="57"/>
                  </a:cubicBezTo>
                  <a:moveTo>
                    <a:pt x="34" y="67"/>
                  </a:moveTo>
                  <a:cubicBezTo>
                    <a:pt x="34" y="66"/>
                    <a:pt x="34" y="64"/>
                    <a:pt x="34" y="63"/>
                  </a:cubicBezTo>
                  <a:cubicBezTo>
                    <a:pt x="41" y="60"/>
                    <a:pt x="46" y="53"/>
                    <a:pt x="51" y="47"/>
                  </a:cubicBezTo>
                  <a:cubicBezTo>
                    <a:pt x="53" y="46"/>
                    <a:pt x="54" y="44"/>
                    <a:pt x="56" y="43"/>
                  </a:cubicBezTo>
                  <a:cubicBezTo>
                    <a:pt x="56" y="43"/>
                    <a:pt x="58" y="41"/>
                    <a:pt x="59" y="40"/>
                  </a:cubicBezTo>
                  <a:cubicBezTo>
                    <a:pt x="60" y="40"/>
                    <a:pt x="60" y="40"/>
                    <a:pt x="60" y="40"/>
                  </a:cubicBezTo>
                  <a:cubicBezTo>
                    <a:pt x="56" y="46"/>
                    <a:pt x="52" y="52"/>
                    <a:pt x="47" y="58"/>
                  </a:cubicBezTo>
                  <a:cubicBezTo>
                    <a:pt x="48" y="59"/>
                    <a:pt x="48" y="59"/>
                    <a:pt x="48" y="59"/>
                  </a:cubicBezTo>
                  <a:cubicBezTo>
                    <a:pt x="43" y="61"/>
                    <a:pt x="39" y="64"/>
                    <a:pt x="34" y="67"/>
                  </a:cubicBezTo>
                  <a:moveTo>
                    <a:pt x="6" y="45"/>
                  </a:moveTo>
                  <a:cubicBezTo>
                    <a:pt x="6" y="43"/>
                    <a:pt x="6" y="42"/>
                    <a:pt x="6" y="40"/>
                  </a:cubicBezTo>
                  <a:cubicBezTo>
                    <a:pt x="6" y="40"/>
                    <a:pt x="6" y="40"/>
                    <a:pt x="6" y="40"/>
                  </a:cubicBezTo>
                  <a:cubicBezTo>
                    <a:pt x="7" y="40"/>
                    <a:pt x="7" y="40"/>
                    <a:pt x="7" y="40"/>
                  </a:cubicBezTo>
                  <a:cubicBezTo>
                    <a:pt x="9" y="40"/>
                    <a:pt x="7" y="43"/>
                    <a:pt x="6" y="45"/>
                  </a:cubicBezTo>
                  <a:moveTo>
                    <a:pt x="35" y="62"/>
                  </a:moveTo>
                  <a:cubicBezTo>
                    <a:pt x="35" y="62"/>
                    <a:pt x="36" y="61"/>
                    <a:pt x="37" y="59"/>
                  </a:cubicBezTo>
                  <a:cubicBezTo>
                    <a:pt x="39" y="57"/>
                    <a:pt x="40" y="56"/>
                    <a:pt x="42" y="54"/>
                  </a:cubicBezTo>
                  <a:cubicBezTo>
                    <a:pt x="47" y="50"/>
                    <a:pt x="52" y="45"/>
                    <a:pt x="56" y="40"/>
                  </a:cubicBezTo>
                  <a:cubicBezTo>
                    <a:pt x="57" y="40"/>
                    <a:pt x="57" y="40"/>
                    <a:pt x="58" y="40"/>
                  </a:cubicBezTo>
                  <a:cubicBezTo>
                    <a:pt x="52" y="44"/>
                    <a:pt x="48" y="50"/>
                    <a:pt x="43" y="55"/>
                  </a:cubicBezTo>
                  <a:cubicBezTo>
                    <a:pt x="41" y="57"/>
                    <a:pt x="38" y="59"/>
                    <a:pt x="36" y="61"/>
                  </a:cubicBezTo>
                  <a:cubicBezTo>
                    <a:pt x="35" y="61"/>
                    <a:pt x="35" y="62"/>
                    <a:pt x="35" y="62"/>
                  </a:cubicBezTo>
                  <a:moveTo>
                    <a:pt x="34" y="60"/>
                  </a:moveTo>
                  <a:cubicBezTo>
                    <a:pt x="34" y="59"/>
                    <a:pt x="34" y="58"/>
                    <a:pt x="34" y="56"/>
                  </a:cubicBezTo>
                  <a:cubicBezTo>
                    <a:pt x="42" y="52"/>
                    <a:pt x="48" y="44"/>
                    <a:pt x="55" y="39"/>
                  </a:cubicBezTo>
                  <a:cubicBezTo>
                    <a:pt x="55" y="39"/>
                    <a:pt x="55" y="39"/>
                    <a:pt x="55" y="39"/>
                  </a:cubicBezTo>
                  <a:cubicBezTo>
                    <a:pt x="52" y="42"/>
                    <a:pt x="49" y="46"/>
                    <a:pt x="46" y="49"/>
                  </a:cubicBezTo>
                  <a:cubicBezTo>
                    <a:pt x="42" y="53"/>
                    <a:pt x="38" y="56"/>
                    <a:pt x="34" y="60"/>
                  </a:cubicBezTo>
                  <a:moveTo>
                    <a:pt x="13" y="52"/>
                  </a:moveTo>
                  <a:cubicBezTo>
                    <a:pt x="12" y="52"/>
                    <a:pt x="13" y="51"/>
                    <a:pt x="14" y="48"/>
                  </a:cubicBezTo>
                  <a:cubicBezTo>
                    <a:pt x="16" y="45"/>
                    <a:pt x="19" y="42"/>
                    <a:pt x="22" y="39"/>
                  </a:cubicBezTo>
                  <a:cubicBezTo>
                    <a:pt x="22" y="38"/>
                    <a:pt x="22" y="38"/>
                    <a:pt x="21" y="38"/>
                  </a:cubicBezTo>
                  <a:cubicBezTo>
                    <a:pt x="23" y="38"/>
                    <a:pt x="25" y="38"/>
                    <a:pt x="27" y="38"/>
                  </a:cubicBezTo>
                  <a:cubicBezTo>
                    <a:pt x="23" y="40"/>
                    <a:pt x="21" y="43"/>
                    <a:pt x="18" y="47"/>
                  </a:cubicBezTo>
                  <a:cubicBezTo>
                    <a:pt x="17" y="48"/>
                    <a:pt x="13" y="52"/>
                    <a:pt x="13" y="52"/>
                  </a:cubicBezTo>
                  <a:moveTo>
                    <a:pt x="6" y="39"/>
                  </a:moveTo>
                  <a:cubicBezTo>
                    <a:pt x="6" y="38"/>
                    <a:pt x="6" y="38"/>
                    <a:pt x="6" y="38"/>
                  </a:cubicBezTo>
                  <a:cubicBezTo>
                    <a:pt x="7" y="37"/>
                    <a:pt x="7" y="37"/>
                    <a:pt x="8" y="37"/>
                  </a:cubicBezTo>
                  <a:cubicBezTo>
                    <a:pt x="7" y="38"/>
                    <a:pt x="7" y="38"/>
                    <a:pt x="6" y="39"/>
                  </a:cubicBezTo>
                  <a:moveTo>
                    <a:pt x="7" y="44"/>
                  </a:moveTo>
                  <a:cubicBezTo>
                    <a:pt x="7" y="44"/>
                    <a:pt x="9" y="39"/>
                    <a:pt x="10" y="38"/>
                  </a:cubicBezTo>
                  <a:cubicBezTo>
                    <a:pt x="10" y="37"/>
                    <a:pt x="10" y="37"/>
                    <a:pt x="10" y="37"/>
                  </a:cubicBezTo>
                  <a:cubicBezTo>
                    <a:pt x="13" y="37"/>
                    <a:pt x="17" y="38"/>
                    <a:pt x="21" y="38"/>
                  </a:cubicBezTo>
                  <a:cubicBezTo>
                    <a:pt x="21" y="38"/>
                    <a:pt x="21" y="38"/>
                    <a:pt x="21" y="38"/>
                  </a:cubicBezTo>
                  <a:cubicBezTo>
                    <a:pt x="17" y="41"/>
                    <a:pt x="14" y="45"/>
                    <a:pt x="10" y="49"/>
                  </a:cubicBezTo>
                  <a:cubicBezTo>
                    <a:pt x="9" y="50"/>
                    <a:pt x="8" y="51"/>
                    <a:pt x="8" y="51"/>
                  </a:cubicBezTo>
                  <a:cubicBezTo>
                    <a:pt x="8" y="51"/>
                    <a:pt x="9" y="49"/>
                    <a:pt x="10" y="48"/>
                  </a:cubicBezTo>
                  <a:cubicBezTo>
                    <a:pt x="11" y="46"/>
                    <a:pt x="12" y="44"/>
                    <a:pt x="12" y="44"/>
                  </a:cubicBezTo>
                  <a:cubicBezTo>
                    <a:pt x="12" y="44"/>
                    <a:pt x="12" y="45"/>
                    <a:pt x="12" y="45"/>
                  </a:cubicBezTo>
                  <a:cubicBezTo>
                    <a:pt x="14" y="43"/>
                    <a:pt x="15" y="41"/>
                    <a:pt x="16" y="39"/>
                  </a:cubicBezTo>
                  <a:cubicBezTo>
                    <a:pt x="16" y="38"/>
                    <a:pt x="16" y="38"/>
                    <a:pt x="16" y="38"/>
                  </a:cubicBezTo>
                  <a:cubicBezTo>
                    <a:pt x="15" y="38"/>
                    <a:pt x="15" y="38"/>
                    <a:pt x="15" y="38"/>
                  </a:cubicBezTo>
                  <a:cubicBezTo>
                    <a:pt x="13" y="39"/>
                    <a:pt x="11" y="41"/>
                    <a:pt x="10" y="43"/>
                  </a:cubicBezTo>
                  <a:cubicBezTo>
                    <a:pt x="8" y="44"/>
                    <a:pt x="8" y="44"/>
                    <a:pt x="7" y="44"/>
                  </a:cubicBezTo>
                  <a:moveTo>
                    <a:pt x="37" y="53"/>
                  </a:moveTo>
                  <a:cubicBezTo>
                    <a:pt x="43" y="49"/>
                    <a:pt x="47" y="41"/>
                    <a:pt x="53" y="35"/>
                  </a:cubicBezTo>
                  <a:cubicBezTo>
                    <a:pt x="53" y="35"/>
                    <a:pt x="53" y="36"/>
                    <a:pt x="53" y="37"/>
                  </a:cubicBezTo>
                  <a:cubicBezTo>
                    <a:pt x="53" y="37"/>
                    <a:pt x="53" y="37"/>
                    <a:pt x="53" y="37"/>
                  </a:cubicBezTo>
                  <a:cubicBezTo>
                    <a:pt x="53" y="38"/>
                    <a:pt x="53" y="38"/>
                    <a:pt x="53" y="39"/>
                  </a:cubicBezTo>
                  <a:cubicBezTo>
                    <a:pt x="47" y="43"/>
                    <a:pt x="43" y="49"/>
                    <a:pt x="37" y="53"/>
                  </a:cubicBezTo>
                  <a:moveTo>
                    <a:pt x="17" y="53"/>
                  </a:moveTo>
                  <a:cubicBezTo>
                    <a:pt x="26" y="47"/>
                    <a:pt x="36" y="40"/>
                    <a:pt x="43" y="33"/>
                  </a:cubicBezTo>
                  <a:cubicBezTo>
                    <a:pt x="36" y="39"/>
                    <a:pt x="30" y="45"/>
                    <a:pt x="25" y="53"/>
                  </a:cubicBezTo>
                  <a:cubicBezTo>
                    <a:pt x="25" y="53"/>
                    <a:pt x="25" y="53"/>
                    <a:pt x="25" y="53"/>
                  </a:cubicBezTo>
                  <a:cubicBezTo>
                    <a:pt x="22" y="53"/>
                    <a:pt x="20" y="53"/>
                    <a:pt x="17" y="53"/>
                  </a:cubicBezTo>
                  <a:moveTo>
                    <a:pt x="33" y="38"/>
                  </a:moveTo>
                  <a:cubicBezTo>
                    <a:pt x="34" y="38"/>
                    <a:pt x="35" y="38"/>
                    <a:pt x="35" y="38"/>
                  </a:cubicBezTo>
                  <a:cubicBezTo>
                    <a:pt x="36" y="37"/>
                    <a:pt x="36" y="37"/>
                    <a:pt x="36" y="35"/>
                  </a:cubicBezTo>
                  <a:cubicBezTo>
                    <a:pt x="36" y="35"/>
                    <a:pt x="36" y="35"/>
                    <a:pt x="36" y="35"/>
                  </a:cubicBezTo>
                  <a:cubicBezTo>
                    <a:pt x="39" y="34"/>
                    <a:pt x="41" y="33"/>
                    <a:pt x="43" y="32"/>
                  </a:cubicBezTo>
                  <a:cubicBezTo>
                    <a:pt x="38" y="36"/>
                    <a:pt x="33" y="39"/>
                    <a:pt x="29" y="43"/>
                  </a:cubicBezTo>
                  <a:cubicBezTo>
                    <a:pt x="26" y="45"/>
                    <a:pt x="21" y="48"/>
                    <a:pt x="19" y="51"/>
                  </a:cubicBezTo>
                  <a:cubicBezTo>
                    <a:pt x="21" y="47"/>
                    <a:pt x="25" y="43"/>
                    <a:pt x="28" y="39"/>
                  </a:cubicBezTo>
                  <a:cubicBezTo>
                    <a:pt x="28" y="38"/>
                    <a:pt x="28" y="38"/>
                    <a:pt x="28" y="38"/>
                  </a:cubicBezTo>
                  <a:cubicBezTo>
                    <a:pt x="30" y="38"/>
                    <a:pt x="32" y="38"/>
                    <a:pt x="33" y="38"/>
                  </a:cubicBezTo>
                  <a:moveTo>
                    <a:pt x="46" y="32"/>
                  </a:moveTo>
                  <a:cubicBezTo>
                    <a:pt x="46" y="31"/>
                    <a:pt x="46" y="31"/>
                    <a:pt x="46" y="31"/>
                  </a:cubicBezTo>
                  <a:cubicBezTo>
                    <a:pt x="47" y="31"/>
                    <a:pt x="48" y="30"/>
                    <a:pt x="49" y="30"/>
                  </a:cubicBezTo>
                  <a:cubicBezTo>
                    <a:pt x="48" y="30"/>
                    <a:pt x="47" y="31"/>
                    <a:pt x="46" y="32"/>
                  </a:cubicBezTo>
                  <a:moveTo>
                    <a:pt x="50" y="30"/>
                  </a:moveTo>
                  <a:cubicBezTo>
                    <a:pt x="50" y="30"/>
                    <a:pt x="50" y="30"/>
                    <a:pt x="50" y="30"/>
                  </a:cubicBezTo>
                  <a:cubicBezTo>
                    <a:pt x="50" y="30"/>
                    <a:pt x="50" y="30"/>
                    <a:pt x="50" y="30"/>
                  </a:cubicBezTo>
                  <a:moveTo>
                    <a:pt x="27" y="53"/>
                  </a:moveTo>
                  <a:cubicBezTo>
                    <a:pt x="34" y="44"/>
                    <a:pt x="43" y="36"/>
                    <a:pt x="52" y="29"/>
                  </a:cubicBezTo>
                  <a:cubicBezTo>
                    <a:pt x="52" y="28"/>
                    <a:pt x="52" y="28"/>
                    <a:pt x="52" y="28"/>
                  </a:cubicBezTo>
                  <a:cubicBezTo>
                    <a:pt x="52" y="30"/>
                    <a:pt x="52" y="31"/>
                    <a:pt x="52" y="33"/>
                  </a:cubicBezTo>
                  <a:cubicBezTo>
                    <a:pt x="52" y="33"/>
                    <a:pt x="52" y="33"/>
                    <a:pt x="52" y="33"/>
                  </a:cubicBezTo>
                  <a:cubicBezTo>
                    <a:pt x="44" y="39"/>
                    <a:pt x="37" y="45"/>
                    <a:pt x="30" y="52"/>
                  </a:cubicBezTo>
                  <a:cubicBezTo>
                    <a:pt x="29" y="52"/>
                    <a:pt x="30" y="53"/>
                    <a:pt x="30" y="53"/>
                  </a:cubicBezTo>
                  <a:cubicBezTo>
                    <a:pt x="31" y="53"/>
                    <a:pt x="31" y="53"/>
                    <a:pt x="31" y="53"/>
                  </a:cubicBezTo>
                  <a:cubicBezTo>
                    <a:pt x="34" y="50"/>
                    <a:pt x="36" y="47"/>
                    <a:pt x="39" y="45"/>
                  </a:cubicBezTo>
                  <a:cubicBezTo>
                    <a:pt x="42" y="43"/>
                    <a:pt x="44" y="41"/>
                    <a:pt x="46" y="39"/>
                  </a:cubicBezTo>
                  <a:cubicBezTo>
                    <a:pt x="46" y="39"/>
                    <a:pt x="46" y="39"/>
                    <a:pt x="46" y="39"/>
                  </a:cubicBezTo>
                  <a:cubicBezTo>
                    <a:pt x="42" y="44"/>
                    <a:pt x="39" y="50"/>
                    <a:pt x="34" y="54"/>
                  </a:cubicBezTo>
                  <a:cubicBezTo>
                    <a:pt x="34" y="54"/>
                    <a:pt x="33" y="54"/>
                    <a:pt x="33" y="53"/>
                  </a:cubicBezTo>
                  <a:cubicBezTo>
                    <a:pt x="33" y="53"/>
                    <a:pt x="32" y="53"/>
                    <a:pt x="32" y="53"/>
                  </a:cubicBezTo>
                  <a:cubicBezTo>
                    <a:pt x="30" y="53"/>
                    <a:pt x="28" y="53"/>
                    <a:pt x="27" y="53"/>
                  </a:cubicBezTo>
                  <a:moveTo>
                    <a:pt x="36" y="33"/>
                  </a:moveTo>
                  <a:cubicBezTo>
                    <a:pt x="36" y="31"/>
                    <a:pt x="36" y="30"/>
                    <a:pt x="36" y="29"/>
                  </a:cubicBezTo>
                  <a:cubicBezTo>
                    <a:pt x="40" y="27"/>
                    <a:pt x="43" y="24"/>
                    <a:pt x="47" y="22"/>
                  </a:cubicBezTo>
                  <a:cubicBezTo>
                    <a:pt x="48" y="21"/>
                    <a:pt x="49" y="20"/>
                    <a:pt x="50" y="20"/>
                  </a:cubicBezTo>
                  <a:cubicBezTo>
                    <a:pt x="51" y="20"/>
                    <a:pt x="46" y="25"/>
                    <a:pt x="45" y="26"/>
                  </a:cubicBezTo>
                  <a:cubicBezTo>
                    <a:pt x="42" y="29"/>
                    <a:pt x="39" y="31"/>
                    <a:pt x="36" y="33"/>
                  </a:cubicBezTo>
                  <a:moveTo>
                    <a:pt x="36" y="25"/>
                  </a:moveTo>
                  <a:cubicBezTo>
                    <a:pt x="36" y="24"/>
                    <a:pt x="36" y="22"/>
                    <a:pt x="36" y="21"/>
                  </a:cubicBezTo>
                  <a:cubicBezTo>
                    <a:pt x="40" y="19"/>
                    <a:pt x="43" y="15"/>
                    <a:pt x="47" y="12"/>
                  </a:cubicBezTo>
                  <a:cubicBezTo>
                    <a:pt x="48" y="12"/>
                    <a:pt x="49" y="11"/>
                    <a:pt x="49" y="11"/>
                  </a:cubicBezTo>
                  <a:cubicBezTo>
                    <a:pt x="50" y="11"/>
                    <a:pt x="43" y="19"/>
                    <a:pt x="42" y="20"/>
                  </a:cubicBezTo>
                  <a:cubicBezTo>
                    <a:pt x="40" y="22"/>
                    <a:pt x="38" y="23"/>
                    <a:pt x="36" y="25"/>
                  </a:cubicBezTo>
                  <a:moveTo>
                    <a:pt x="36" y="16"/>
                  </a:moveTo>
                  <a:cubicBezTo>
                    <a:pt x="36" y="15"/>
                    <a:pt x="36" y="13"/>
                    <a:pt x="36" y="12"/>
                  </a:cubicBezTo>
                  <a:cubicBezTo>
                    <a:pt x="38" y="11"/>
                    <a:pt x="40" y="10"/>
                    <a:pt x="42" y="9"/>
                  </a:cubicBezTo>
                  <a:cubicBezTo>
                    <a:pt x="44" y="8"/>
                    <a:pt x="44" y="7"/>
                    <a:pt x="44" y="7"/>
                  </a:cubicBezTo>
                  <a:cubicBezTo>
                    <a:pt x="45" y="7"/>
                    <a:pt x="41" y="10"/>
                    <a:pt x="40" y="11"/>
                  </a:cubicBezTo>
                  <a:cubicBezTo>
                    <a:pt x="39" y="13"/>
                    <a:pt x="37" y="14"/>
                    <a:pt x="36" y="16"/>
                  </a:cubicBezTo>
                  <a:moveTo>
                    <a:pt x="36" y="19"/>
                  </a:moveTo>
                  <a:cubicBezTo>
                    <a:pt x="36" y="19"/>
                    <a:pt x="36" y="19"/>
                    <a:pt x="36" y="19"/>
                  </a:cubicBezTo>
                  <a:cubicBezTo>
                    <a:pt x="38" y="16"/>
                    <a:pt x="40" y="13"/>
                    <a:pt x="41" y="12"/>
                  </a:cubicBezTo>
                  <a:cubicBezTo>
                    <a:pt x="43" y="10"/>
                    <a:pt x="45" y="8"/>
                    <a:pt x="46" y="6"/>
                  </a:cubicBezTo>
                  <a:cubicBezTo>
                    <a:pt x="48" y="6"/>
                    <a:pt x="50" y="6"/>
                    <a:pt x="52" y="6"/>
                  </a:cubicBezTo>
                  <a:cubicBezTo>
                    <a:pt x="53" y="13"/>
                    <a:pt x="52" y="21"/>
                    <a:pt x="52" y="28"/>
                  </a:cubicBezTo>
                  <a:cubicBezTo>
                    <a:pt x="52" y="28"/>
                    <a:pt x="52" y="27"/>
                    <a:pt x="52" y="27"/>
                  </a:cubicBezTo>
                  <a:cubicBezTo>
                    <a:pt x="52" y="27"/>
                    <a:pt x="52" y="27"/>
                    <a:pt x="52" y="27"/>
                  </a:cubicBezTo>
                  <a:cubicBezTo>
                    <a:pt x="48" y="29"/>
                    <a:pt x="45" y="30"/>
                    <a:pt x="41" y="32"/>
                  </a:cubicBezTo>
                  <a:cubicBezTo>
                    <a:pt x="40" y="32"/>
                    <a:pt x="37" y="34"/>
                    <a:pt x="37" y="34"/>
                  </a:cubicBezTo>
                  <a:cubicBezTo>
                    <a:pt x="37" y="34"/>
                    <a:pt x="37" y="34"/>
                    <a:pt x="39" y="33"/>
                  </a:cubicBezTo>
                  <a:cubicBezTo>
                    <a:pt x="44" y="29"/>
                    <a:pt x="49" y="25"/>
                    <a:pt x="52" y="19"/>
                  </a:cubicBezTo>
                  <a:cubicBezTo>
                    <a:pt x="53" y="19"/>
                    <a:pt x="52" y="18"/>
                    <a:pt x="52" y="18"/>
                  </a:cubicBezTo>
                  <a:cubicBezTo>
                    <a:pt x="52" y="18"/>
                    <a:pt x="52" y="18"/>
                    <a:pt x="52" y="18"/>
                  </a:cubicBezTo>
                  <a:cubicBezTo>
                    <a:pt x="49" y="19"/>
                    <a:pt x="47" y="20"/>
                    <a:pt x="44" y="22"/>
                  </a:cubicBezTo>
                  <a:cubicBezTo>
                    <a:pt x="43" y="23"/>
                    <a:pt x="37" y="27"/>
                    <a:pt x="36" y="27"/>
                  </a:cubicBezTo>
                  <a:cubicBezTo>
                    <a:pt x="36" y="27"/>
                    <a:pt x="36" y="27"/>
                    <a:pt x="37" y="26"/>
                  </a:cubicBezTo>
                  <a:cubicBezTo>
                    <a:pt x="43" y="21"/>
                    <a:pt x="48" y="17"/>
                    <a:pt x="51" y="10"/>
                  </a:cubicBezTo>
                  <a:cubicBezTo>
                    <a:pt x="52" y="9"/>
                    <a:pt x="51" y="9"/>
                    <a:pt x="51" y="9"/>
                  </a:cubicBezTo>
                  <a:cubicBezTo>
                    <a:pt x="51" y="9"/>
                    <a:pt x="51" y="9"/>
                    <a:pt x="50" y="9"/>
                  </a:cubicBezTo>
                  <a:cubicBezTo>
                    <a:pt x="45" y="12"/>
                    <a:pt x="41" y="16"/>
                    <a:pt x="36" y="19"/>
                  </a:cubicBezTo>
                  <a:moveTo>
                    <a:pt x="36" y="11"/>
                  </a:moveTo>
                  <a:cubicBezTo>
                    <a:pt x="36" y="9"/>
                    <a:pt x="36" y="7"/>
                    <a:pt x="36" y="6"/>
                  </a:cubicBezTo>
                  <a:cubicBezTo>
                    <a:pt x="37" y="6"/>
                    <a:pt x="39" y="6"/>
                    <a:pt x="40" y="6"/>
                  </a:cubicBezTo>
                  <a:cubicBezTo>
                    <a:pt x="41" y="6"/>
                    <a:pt x="42" y="6"/>
                    <a:pt x="44" y="6"/>
                  </a:cubicBezTo>
                  <a:cubicBezTo>
                    <a:pt x="41" y="8"/>
                    <a:pt x="39" y="9"/>
                    <a:pt x="36" y="11"/>
                  </a:cubicBezTo>
                  <a:moveTo>
                    <a:pt x="40" y="0"/>
                  </a:moveTo>
                  <a:cubicBezTo>
                    <a:pt x="38" y="0"/>
                    <a:pt x="36" y="0"/>
                    <a:pt x="34" y="0"/>
                  </a:cubicBezTo>
                  <a:cubicBezTo>
                    <a:pt x="33" y="0"/>
                    <a:pt x="32" y="1"/>
                    <a:pt x="32" y="1"/>
                  </a:cubicBezTo>
                  <a:cubicBezTo>
                    <a:pt x="31" y="2"/>
                    <a:pt x="31" y="2"/>
                    <a:pt x="31" y="3"/>
                  </a:cubicBezTo>
                  <a:cubicBezTo>
                    <a:pt x="30" y="13"/>
                    <a:pt x="30" y="23"/>
                    <a:pt x="30" y="33"/>
                  </a:cubicBezTo>
                  <a:cubicBezTo>
                    <a:pt x="24" y="32"/>
                    <a:pt x="17" y="32"/>
                    <a:pt x="10" y="32"/>
                  </a:cubicBezTo>
                  <a:cubicBezTo>
                    <a:pt x="8" y="32"/>
                    <a:pt x="6" y="32"/>
                    <a:pt x="4" y="32"/>
                  </a:cubicBezTo>
                  <a:cubicBezTo>
                    <a:pt x="3" y="32"/>
                    <a:pt x="3" y="32"/>
                    <a:pt x="3" y="32"/>
                  </a:cubicBezTo>
                  <a:cubicBezTo>
                    <a:pt x="1" y="33"/>
                    <a:pt x="0" y="33"/>
                    <a:pt x="0" y="35"/>
                  </a:cubicBezTo>
                  <a:cubicBezTo>
                    <a:pt x="1" y="42"/>
                    <a:pt x="0" y="49"/>
                    <a:pt x="1" y="57"/>
                  </a:cubicBezTo>
                  <a:cubicBezTo>
                    <a:pt x="1" y="58"/>
                    <a:pt x="2" y="59"/>
                    <a:pt x="3" y="59"/>
                  </a:cubicBezTo>
                  <a:cubicBezTo>
                    <a:pt x="3" y="59"/>
                    <a:pt x="3" y="59"/>
                    <a:pt x="3" y="59"/>
                  </a:cubicBezTo>
                  <a:cubicBezTo>
                    <a:pt x="4" y="59"/>
                    <a:pt x="4" y="59"/>
                    <a:pt x="4" y="59"/>
                  </a:cubicBezTo>
                  <a:cubicBezTo>
                    <a:pt x="7" y="59"/>
                    <a:pt x="10" y="59"/>
                    <a:pt x="13" y="59"/>
                  </a:cubicBezTo>
                  <a:cubicBezTo>
                    <a:pt x="18" y="59"/>
                    <a:pt x="24" y="59"/>
                    <a:pt x="29" y="59"/>
                  </a:cubicBezTo>
                  <a:cubicBezTo>
                    <a:pt x="29" y="68"/>
                    <a:pt x="30" y="77"/>
                    <a:pt x="29" y="87"/>
                  </a:cubicBezTo>
                  <a:cubicBezTo>
                    <a:pt x="29" y="88"/>
                    <a:pt x="29" y="88"/>
                    <a:pt x="30" y="89"/>
                  </a:cubicBezTo>
                  <a:cubicBezTo>
                    <a:pt x="31" y="89"/>
                    <a:pt x="31" y="90"/>
                    <a:pt x="32" y="90"/>
                  </a:cubicBezTo>
                  <a:cubicBezTo>
                    <a:pt x="32" y="90"/>
                    <a:pt x="32" y="90"/>
                    <a:pt x="32" y="90"/>
                  </a:cubicBezTo>
                  <a:cubicBezTo>
                    <a:pt x="34" y="90"/>
                    <a:pt x="35" y="90"/>
                    <a:pt x="36" y="90"/>
                  </a:cubicBezTo>
                  <a:cubicBezTo>
                    <a:pt x="42" y="90"/>
                    <a:pt x="47" y="91"/>
                    <a:pt x="53" y="91"/>
                  </a:cubicBezTo>
                  <a:cubicBezTo>
                    <a:pt x="53" y="91"/>
                    <a:pt x="53" y="91"/>
                    <a:pt x="53" y="91"/>
                  </a:cubicBezTo>
                  <a:cubicBezTo>
                    <a:pt x="55" y="91"/>
                    <a:pt x="56" y="89"/>
                    <a:pt x="56" y="87"/>
                  </a:cubicBezTo>
                  <a:cubicBezTo>
                    <a:pt x="56" y="87"/>
                    <a:pt x="56" y="87"/>
                    <a:pt x="56" y="87"/>
                  </a:cubicBezTo>
                  <a:cubicBezTo>
                    <a:pt x="55" y="78"/>
                    <a:pt x="56" y="70"/>
                    <a:pt x="56" y="62"/>
                  </a:cubicBezTo>
                  <a:cubicBezTo>
                    <a:pt x="61" y="62"/>
                    <a:pt x="66" y="62"/>
                    <a:pt x="70" y="62"/>
                  </a:cubicBezTo>
                  <a:cubicBezTo>
                    <a:pt x="73" y="62"/>
                    <a:pt x="77" y="62"/>
                    <a:pt x="80" y="62"/>
                  </a:cubicBezTo>
                  <a:cubicBezTo>
                    <a:pt x="80" y="62"/>
                    <a:pt x="80" y="62"/>
                    <a:pt x="81" y="62"/>
                  </a:cubicBezTo>
                  <a:cubicBezTo>
                    <a:pt x="82" y="61"/>
                    <a:pt x="82" y="61"/>
                    <a:pt x="82" y="59"/>
                  </a:cubicBezTo>
                  <a:cubicBezTo>
                    <a:pt x="82" y="52"/>
                    <a:pt x="84" y="45"/>
                    <a:pt x="84" y="38"/>
                  </a:cubicBezTo>
                  <a:cubicBezTo>
                    <a:pt x="84" y="38"/>
                    <a:pt x="84" y="38"/>
                    <a:pt x="84" y="38"/>
                  </a:cubicBezTo>
                  <a:cubicBezTo>
                    <a:pt x="84" y="38"/>
                    <a:pt x="84" y="38"/>
                    <a:pt x="84" y="38"/>
                  </a:cubicBezTo>
                  <a:cubicBezTo>
                    <a:pt x="84" y="38"/>
                    <a:pt x="84" y="38"/>
                    <a:pt x="84" y="38"/>
                  </a:cubicBezTo>
                  <a:cubicBezTo>
                    <a:pt x="83" y="37"/>
                    <a:pt x="83" y="36"/>
                    <a:pt x="82" y="36"/>
                  </a:cubicBezTo>
                  <a:cubicBezTo>
                    <a:pt x="74" y="34"/>
                    <a:pt x="66" y="35"/>
                    <a:pt x="58" y="34"/>
                  </a:cubicBezTo>
                  <a:cubicBezTo>
                    <a:pt x="58" y="24"/>
                    <a:pt x="59" y="14"/>
                    <a:pt x="58" y="3"/>
                  </a:cubicBezTo>
                  <a:cubicBezTo>
                    <a:pt x="58" y="3"/>
                    <a:pt x="58" y="3"/>
                    <a:pt x="58" y="2"/>
                  </a:cubicBezTo>
                  <a:cubicBezTo>
                    <a:pt x="57" y="1"/>
                    <a:pt x="56" y="1"/>
                    <a:pt x="55" y="1"/>
                  </a:cubicBezTo>
                  <a:cubicBezTo>
                    <a:pt x="50" y="1"/>
                    <a:pt x="45" y="0"/>
                    <a:pt x="4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1418"/>
            <p:cNvSpPr>
              <a:spLocks noEditPoints="1"/>
            </p:cNvSpPr>
            <p:nvPr/>
          </p:nvSpPr>
          <p:spPr bwMode="auto">
            <a:xfrm>
              <a:off x="2890" y="3806"/>
              <a:ext cx="202" cy="218"/>
            </a:xfrm>
            <a:custGeom>
              <a:avLst/>
              <a:gdLst>
                <a:gd name="T0" fmla="*/ 74 w 151"/>
                <a:gd name="T1" fmla="*/ 149 h 163"/>
                <a:gd name="T2" fmla="*/ 89 w 151"/>
                <a:gd name="T3" fmla="*/ 148 h 163"/>
                <a:gd name="T4" fmla="*/ 63 w 151"/>
                <a:gd name="T5" fmla="*/ 144 h 163"/>
                <a:gd name="T6" fmla="*/ 92 w 151"/>
                <a:gd name="T7" fmla="*/ 119 h 163"/>
                <a:gd name="T8" fmla="*/ 88 w 151"/>
                <a:gd name="T9" fmla="*/ 129 h 163"/>
                <a:gd name="T10" fmla="*/ 63 w 151"/>
                <a:gd name="T11" fmla="*/ 132 h 163"/>
                <a:gd name="T12" fmla="*/ 90 w 151"/>
                <a:gd name="T13" fmla="*/ 117 h 163"/>
                <a:gd name="T14" fmla="*/ 92 w 151"/>
                <a:gd name="T15" fmla="*/ 105 h 163"/>
                <a:gd name="T16" fmla="*/ 12 w 151"/>
                <a:gd name="T17" fmla="*/ 96 h 163"/>
                <a:gd name="T18" fmla="*/ 19 w 151"/>
                <a:gd name="T19" fmla="*/ 97 h 163"/>
                <a:gd name="T20" fmla="*/ 106 w 151"/>
                <a:gd name="T21" fmla="*/ 99 h 163"/>
                <a:gd name="T22" fmla="*/ 132 w 151"/>
                <a:gd name="T23" fmla="*/ 84 h 163"/>
                <a:gd name="T24" fmla="*/ 136 w 151"/>
                <a:gd name="T25" fmla="*/ 98 h 163"/>
                <a:gd name="T26" fmla="*/ 128 w 151"/>
                <a:gd name="T27" fmla="*/ 103 h 163"/>
                <a:gd name="T28" fmla="*/ 41 w 151"/>
                <a:gd name="T29" fmla="*/ 79 h 163"/>
                <a:gd name="T30" fmla="*/ 25 w 151"/>
                <a:gd name="T31" fmla="*/ 97 h 163"/>
                <a:gd name="T32" fmla="*/ 132 w 151"/>
                <a:gd name="T33" fmla="*/ 90 h 163"/>
                <a:gd name="T34" fmla="*/ 139 w 151"/>
                <a:gd name="T35" fmla="*/ 90 h 163"/>
                <a:gd name="T36" fmla="*/ 21 w 151"/>
                <a:gd name="T37" fmla="*/ 79 h 163"/>
                <a:gd name="T38" fmla="*/ 130 w 151"/>
                <a:gd name="T39" fmla="*/ 73 h 163"/>
                <a:gd name="T40" fmla="*/ 112 w 151"/>
                <a:gd name="T41" fmla="*/ 72 h 163"/>
                <a:gd name="T42" fmla="*/ 63 w 151"/>
                <a:gd name="T43" fmla="*/ 114 h 163"/>
                <a:gd name="T44" fmla="*/ 86 w 151"/>
                <a:gd name="T45" fmla="*/ 106 h 163"/>
                <a:gd name="T46" fmla="*/ 12 w 151"/>
                <a:gd name="T47" fmla="*/ 72 h 163"/>
                <a:gd name="T48" fmla="*/ 77 w 151"/>
                <a:gd name="T49" fmla="*/ 98 h 163"/>
                <a:gd name="T50" fmla="*/ 64 w 151"/>
                <a:gd name="T51" fmla="*/ 111 h 163"/>
                <a:gd name="T52" fmla="*/ 83 w 151"/>
                <a:gd name="T53" fmla="*/ 88 h 163"/>
                <a:gd name="T54" fmla="*/ 39 w 151"/>
                <a:gd name="T55" fmla="*/ 68 h 163"/>
                <a:gd name="T56" fmla="*/ 12 w 151"/>
                <a:gd name="T57" fmla="*/ 68 h 163"/>
                <a:gd name="T58" fmla="*/ 18 w 151"/>
                <a:gd name="T59" fmla="*/ 68 h 163"/>
                <a:gd name="T60" fmla="*/ 19 w 151"/>
                <a:gd name="T61" fmla="*/ 86 h 163"/>
                <a:gd name="T62" fmla="*/ 28 w 151"/>
                <a:gd name="T63" fmla="*/ 68 h 163"/>
                <a:gd name="T64" fmla="*/ 96 w 151"/>
                <a:gd name="T65" fmla="*/ 66 h 163"/>
                <a:gd name="T66" fmla="*/ 78 w 151"/>
                <a:gd name="T67" fmla="*/ 60 h 163"/>
                <a:gd name="T68" fmla="*/ 64 w 151"/>
                <a:gd name="T69" fmla="*/ 68 h 163"/>
                <a:gd name="T70" fmla="*/ 34 w 151"/>
                <a:gd name="T71" fmla="*/ 92 h 163"/>
                <a:gd name="T72" fmla="*/ 83 w 151"/>
                <a:gd name="T73" fmla="*/ 57 h 163"/>
                <a:gd name="T74" fmla="*/ 90 w 151"/>
                <a:gd name="T75" fmla="*/ 54 h 163"/>
                <a:gd name="T76" fmla="*/ 95 w 151"/>
                <a:gd name="T77" fmla="*/ 60 h 163"/>
                <a:gd name="T78" fmla="*/ 84 w 151"/>
                <a:gd name="T79" fmla="*/ 71 h 163"/>
                <a:gd name="T80" fmla="*/ 49 w 151"/>
                <a:gd name="T81" fmla="*/ 96 h 163"/>
                <a:gd name="T82" fmla="*/ 82 w 151"/>
                <a:gd name="T83" fmla="*/ 48 h 163"/>
                <a:gd name="T84" fmla="*/ 89 w 151"/>
                <a:gd name="T85" fmla="*/ 21 h 163"/>
                <a:gd name="T86" fmla="*/ 76 w 151"/>
                <a:gd name="T87" fmla="*/ 16 h 163"/>
                <a:gd name="T88" fmla="*/ 65 w 151"/>
                <a:gd name="T89" fmla="*/ 34 h 163"/>
                <a:gd name="T90" fmla="*/ 94 w 151"/>
                <a:gd name="T91" fmla="*/ 50 h 163"/>
                <a:gd name="T92" fmla="*/ 95 w 151"/>
                <a:gd name="T93" fmla="*/ 35 h 163"/>
                <a:gd name="T94" fmla="*/ 68 w 151"/>
                <a:gd name="T95" fmla="*/ 47 h 163"/>
                <a:gd name="T96" fmla="*/ 65 w 151"/>
                <a:gd name="T97" fmla="*/ 20 h 163"/>
                <a:gd name="T98" fmla="*/ 72 w 151"/>
                <a:gd name="T99" fmla="*/ 0 h 163"/>
                <a:gd name="T100" fmla="*/ 18 w 151"/>
                <a:gd name="T101" fmla="*/ 58 h 163"/>
                <a:gd name="T102" fmla="*/ 7 w 151"/>
                <a:gd name="T103" fmla="*/ 106 h 163"/>
                <a:gd name="T104" fmla="*/ 53 w 151"/>
                <a:gd name="T105" fmla="*/ 156 h 163"/>
                <a:gd name="T106" fmla="*/ 96 w 151"/>
                <a:gd name="T107" fmla="*/ 163 h 163"/>
                <a:gd name="T108" fmla="*/ 128 w 151"/>
                <a:gd name="T109" fmla="*/ 113 h 163"/>
                <a:gd name="T110" fmla="*/ 151 w 151"/>
                <a:gd name="T111" fmla="*/ 68 h 163"/>
                <a:gd name="T112" fmla="*/ 105 w 151"/>
                <a:gd name="T113" fmla="*/ 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163">
                  <a:moveTo>
                    <a:pt x="63" y="152"/>
                  </a:moveTo>
                  <a:cubicBezTo>
                    <a:pt x="63" y="151"/>
                    <a:pt x="63" y="149"/>
                    <a:pt x="63" y="147"/>
                  </a:cubicBezTo>
                  <a:cubicBezTo>
                    <a:pt x="71" y="144"/>
                    <a:pt x="77" y="139"/>
                    <a:pt x="84" y="134"/>
                  </a:cubicBezTo>
                  <a:cubicBezTo>
                    <a:pt x="80" y="139"/>
                    <a:pt x="76" y="142"/>
                    <a:pt x="73" y="148"/>
                  </a:cubicBezTo>
                  <a:cubicBezTo>
                    <a:pt x="72" y="148"/>
                    <a:pt x="73" y="149"/>
                    <a:pt x="74" y="149"/>
                  </a:cubicBezTo>
                  <a:cubicBezTo>
                    <a:pt x="74" y="149"/>
                    <a:pt x="74" y="149"/>
                    <a:pt x="74" y="149"/>
                  </a:cubicBezTo>
                  <a:cubicBezTo>
                    <a:pt x="77" y="149"/>
                    <a:pt x="79" y="147"/>
                    <a:pt x="81" y="146"/>
                  </a:cubicBezTo>
                  <a:cubicBezTo>
                    <a:pt x="83" y="145"/>
                    <a:pt x="85" y="144"/>
                    <a:pt x="87" y="143"/>
                  </a:cubicBezTo>
                  <a:cubicBezTo>
                    <a:pt x="88" y="143"/>
                    <a:pt x="88" y="143"/>
                    <a:pt x="88" y="143"/>
                  </a:cubicBezTo>
                  <a:cubicBezTo>
                    <a:pt x="90" y="143"/>
                    <a:pt x="89" y="147"/>
                    <a:pt x="89" y="148"/>
                  </a:cubicBezTo>
                  <a:cubicBezTo>
                    <a:pt x="89" y="149"/>
                    <a:pt x="90" y="149"/>
                    <a:pt x="91" y="149"/>
                  </a:cubicBezTo>
                  <a:cubicBezTo>
                    <a:pt x="91" y="151"/>
                    <a:pt x="91" y="152"/>
                    <a:pt x="91" y="153"/>
                  </a:cubicBezTo>
                  <a:cubicBezTo>
                    <a:pt x="83" y="153"/>
                    <a:pt x="74" y="152"/>
                    <a:pt x="66" y="152"/>
                  </a:cubicBezTo>
                  <a:cubicBezTo>
                    <a:pt x="65" y="152"/>
                    <a:pt x="64" y="152"/>
                    <a:pt x="63" y="152"/>
                  </a:cubicBezTo>
                  <a:moveTo>
                    <a:pt x="63" y="144"/>
                  </a:moveTo>
                  <a:cubicBezTo>
                    <a:pt x="63" y="141"/>
                    <a:pt x="63" y="138"/>
                    <a:pt x="63" y="136"/>
                  </a:cubicBezTo>
                  <a:cubicBezTo>
                    <a:pt x="72" y="131"/>
                    <a:pt x="79" y="125"/>
                    <a:pt x="87" y="121"/>
                  </a:cubicBezTo>
                  <a:cubicBezTo>
                    <a:pt x="81" y="130"/>
                    <a:pt x="72" y="136"/>
                    <a:pt x="63" y="144"/>
                  </a:cubicBezTo>
                  <a:moveTo>
                    <a:pt x="70" y="141"/>
                  </a:moveTo>
                  <a:cubicBezTo>
                    <a:pt x="78" y="134"/>
                    <a:pt x="86" y="128"/>
                    <a:pt x="92" y="119"/>
                  </a:cubicBezTo>
                  <a:cubicBezTo>
                    <a:pt x="91" y="126"/>
                    <a:pt x="91" y="133"/>
                    <a:pt x="90" y="140"/>
                  </a:cubicBezTo>
                  <a:cubicBezTo>
                    <a:pt x="86" y="141"/>
                    <a:pt x="82" y="143"/>
                    <a:pt x="78" y="145"/>
                  </a:cubicBezTo>
                  <a:cubicBezTo>
                    <a:pt x="82" y="140"/>
                    <a:pt x="87" y="136"/>
                    <a:pt x="90" y="130"/>
                  </a:cubicBezTo>
                  <a:cubicBezTo>
                    <a:pt x="91" y="129"/>
                    <a:pt x="90" y="129"/>
                    <a:pt x="89" y="129"/>
                  </a:cubicBezTo>
                  <a:cubicBezTo>
                    <a:pt x="89" y="129"/>
                    <a:pt x="89" y="129"/>
                    <a:pt x="88" y="129"/>
                  </a:cubicBezTo>
                  <a:cubicBezTo>
                    <a:pt x="82" y="132"/>
                    <a:pt x="76" y="137"/>
                    <a:pt x="70" y="141"/>
                  </a:cubicBezTo>
                  <a:moveTo>
                    <a:pt x="63" y="132"/>
                  </a:moveTo>
                  <a:cubicBezTo>
                    <a:pt x="63" y="129"/>
                    <a:pt x="63" y="126"/>
                    <a:pt x="63" y="123"/>
                  </a:cubicBezTo>
                  <a:cubicBezTo>
                    <a:pt x="71" y="119"/>
                    <a:pt x="79" y="113"/>
                    <a:pt x="88" y="109"/>
                  </a:cubicBezTo>
                  <a:cubicBezTo>
                    <a:pt x="81" y="117"/>
                    <a:pt x="71" y="123"/>
                    <a:pt x="63" y="132"/>
                  </a:cubicBezTo>
                  <a:moveTo>
                    <a:pt x="69" y="129"/>
                  </a:moveTo>
                  <a:cubicBezTo>
                    <a:pt x="77" y="122"/>
                    <a:pt x="86" y="116"/>
                    <a:pt x="92" y="108"/>
                  </a:cubicBezTo>
                  <a:cubicBezTo>
                    <a:pt x="92" y="111"/>
                    <a:pt x="92" y="115"/>
                    <a:pt x="92" y="118"/>
                  </a:cubicBezTo>
                  <a:cubicBezTo>
                    <a:pt x="92" y="117"/>
                    <a:pt x="91" y="117"/>
                    <a:pt x="91" y="117"/>
                  </a:cubicBezTo>
                  <a:cubicBezTo>
                    <a:pt x="91" y="117"/>
                    <a:pt x="90" y="117"/>
                    <a:pt x="90" y="117"/>
                  </a:cubicBezTo>
                  <a:cubicBezTo>
                    <a:pt x="82" y="119"/>
                    <a:pt x="76" y="124"/>
                    <a:pt x="69" y="129"/>
                  </a:cubicBezTo>
                  <a:moveTo>
                    <a:pt x="91" y="105"/>
                  </a:moveTo>
                  <a:cubicBezTo>
                    <a:pt x="92" y="105"/>
                    <a:pt x="93" y="104"/>
                    <a:pt x="93" y="104"/>
                  </a:cubicBezTo>
                  <a:cubicBezTo>
                    <a:pt x="93" y="104"/>
                    <a:pt x="93" y="105"/>
                    <a:pt x="93" y="105"/>
                  </a:cubicBezTo>
                  <a:cubicBezTo>
                    <a:pt x="92" y="105"/>
                    <a:pt x="92" y="105"/>
                    <a:pt x="92" y="105"/>
                  </a:cubicBezTo>
                  <a:cubicBezTo>
                    <a:pt x="91" y="105"/>
                    <a:pt x="91" y="105"/>
                    <a:pt x="91" y="105"/>
                  </a:cubicBezTo>
                  <a:moveTo>
                    <a:pt x="93" y="104"/>
                  </a:moveTo>
                  <a:cubicBezTo>
                    <a:pt x="93" y="104"/>
                    <a:pt x="93" y="104"/>
                    <a:pt x="93" y="104"/>
                  </a:cubicBezTo>
                  <a:moveTo>
                    <a:pt x="19" y="97"/>
                  </a:moveTo>
                  <a:cubicBezTo>
                    <a:pt x="17" y="97"/>
                    <a:pt x="14" y="96"/>
                    <a:pt x="12" y="96"/>
                  </a:cubicBezTo>
                  <a:cubicBezTo>
                    <a:pt x="12" y="96"/>
                    <a:pt x="12" y="96"/>
                    <a:pt x="12" y="96"/>
                  </a:cubicBezTo>
                  <a:cubicBezTo>
                    <a:pt x="13" y="96"/>
                    <a:pt x="13" y="96"/>
                    <a:pt x="13" y="96"/>
                  </a:cubicBezTo>
                  <a:cubicBezTo>
                    <a:pt x="18" y="93"/>
                    <a:pt x="22" y="89"/>
                    <a:pt x="26" y="85"/>
                  </a:cubicBezTo>
                  <a:cubicBezTo>
                    <a:pt x="23" y="88"/>
                    <a:pt x="21" y="92"/>
                    <a:pt x="19" y="96"/>
                  </a:cubicBezTo>
                  <a:cubicBezTo>
                    <a:pt x="19" y="97"/>
                    <a:pt x="19" y="97"/>
                    <a:pt x="19" y="97"/>
                  </a:cubicBezTo>
                  <a:moveTo>
                    <a:pt x="96" y="102"/>
                  </a:moveTo>
                  <a:cubicBezTo>
                    <a:pt x="104" y="96"/>
                    <a:pt x="110" y="89"/>
                    <a:pt x="118" y="81"/>
                  </a:cubicBezTo>
                  <a:cubicBezTo>
                    <a:pt x="120" y="79"/>
                    <a:pt x="124" y="75"/>
                    <a:pt x="125" y="75"/>
                  </a:cubicBezTo>
                  <a:cubicBezTo>
                    <a:pt x="126" y="75"/>
                    <a:pt x="125" y="77"/>
                    <a:pt x="120" y="83"/>
                  </a:cubicBezTo>
                  <a:cubicBezTo>
                    <a:pt x="115" y="89"/>
                    <a:pt x="110" y="93"/>
                    <a:pt x="106" y="99"/>
                  </a:cubicBezTo>
                  <a:cubicBezTo>
                    <a:pt x="106" y="100"/>
                    <a:pt x="107" y="101"/>
                    <a:pt x="107" y="101"/>
                  </a:cubicBezTo>
                  <a:cubicBezTo>
                    <a:pt x="108" y="101"/>
                    <a:pt x="108" y="101"/>
                    <a:pt x="108" y="101"/>
                  </a:cubicBezTo>
                  <a:cubicBezTo>
                    <a:pt x="115" y="96"/>
                    <a:pt x="122" y="90"/>
                    <a:pt x="128" y="84"/>
                  </a:cubicBezTo>
                  <a:cubicBezTo>
                    <a:pt x="129" y="83"/>
                    <a:pt x="133" y="80"/>
                    <a:pt x="134" y="80"/>
                  </a:cubicBezTo>
                  <a:cubicBezTo>
                    <a:pt x="135" y="80"/>
                    <a:pt x="135" y="81"/>
                    <a:pt x="132" y="84"/>
                  </a:cubicBezTo>
                  <a:cubicBezTo>
                    <a:pt x="129" y="89"/>
                    <a:pt x="125" y="94"/>
                    <a:pt x="121" y="99"/>
                  </a:cubicBezTo>
                  <a:cubicBezTo>
                    <a:pt x="121" y="100"/>
                    <a:pt x="122" y="101"/>
                    <a:pt x="122" y="101"/>
                  </a:cubicBezTo>
                  <a:cubicBezTo>
                    <a:pt x="123" y="101"/>
                    <a:pt x="123" y="101"/>
                    <a:pt x="123" y="101"/>
                  </a:cubicBezTo>
                  <a:cubicBezTo>
                    <a:pt x="126" y="100"/>
                    <a:pt x="132" y="95"/>
                    <a:pt x="135" y="95"/>
                  </a:cubicBezTo>
                  <a:cubicBezTo>
                    <a:pt x="136" y="95"/>
                    <a:pt x="137" y="96"/>
                    <a:pt x="136" y="98"/>
                  </a:cubicBezTo>
                  <a:cubicBezTo>
                    <a:pt x="136" y="99"/>
                    <a:pt x="137" y="99"/>
                    <a:pt x="138" y="99"/>
                  </a:cubicBezTo>
                  <a:cubicBezTo>
                    <a:pt x="138" y="99"/>
                    <a:pt x="139" y="99"/>
                    <a:pt x="139" y="98"/>
                  </a:cubicBezTo>
                  <a:cubicBezTo>
                    <a:pt x="139" y="97"/>
                    <a:pt x="139" y="96"/>
                    <a:pt x="140" y="94"/>
                  </a:cubicBezTo>
                  <a:cubicBezTo>
                    <a:pt x="140" y="97"/>
                    <a:pt x="139" y="100"/>
                    <a:pt x="139" y="102"/>
                  </a:cubicBezTo>
                  <a:cubicBezTo>
                    <a:pt x="135" y="103"/>
                    <a:pt x="132" y="103"/>
                    <a:pt x="128" y="103"/>
                  </a:cubicBezTo>
                  <a:cubicBezTo>
                    <a:pt x="118" y="103"/>
                    <a:pt x="107" y="102"/>
                    <a:pt x="97" y="102"/>
                  </a:cubicBezTo>
                  <a:cubicBezTo>
                    <a:pt x="97" y="102"/>
                    <a:pt x="96" y="102"/>
                    <a:pt x="96" y="102"/>
                  </a:cubicBezTo>
                  <a:moveTo>
                    <a:pt x="25" y="97"/>
                  </a:moveTo>
                  <a:cubicBezTo>
                    <a:pt x="24" y="97"/>
                    <a:pt x="23" y="97"/>
                    <a:pt x="22" y="97"/>
                  </a:cubicBezTo>
                  <a:cubicBezTo>
                    <a:pt x="30" y="92"/>
                    <a:pt x="35" y="86"/>
                    <a:pt x="41" y="79"/>
                  </a:cubicBezTo>
                  <a:cubicBezTo>
                    <a:pt x="43" y="77"/>
                    <a:pt x="45" y="75"/>
                    <a:pt x="45" y="75"/>
                  </a:cubicBezTo>
                  <a:cubicBezTo>
                    <a:pt x="44" y="76"/>
                    <a:pt x="41" y="79"/>
                    <a:pt x="39" y="82"/>
                  </a:cubicBezTo>
                  <a:cubicBezTo>
                    <a:pt x="35" y="86"/>
                    <a:pt x="32" y="91"/>
                    <a:pt x="29" y="96"/>
                  </a:cubicBezTo>
                  <a:cubicBezTo>
                    <a:pt x="29" y="97"/>
                    <a:pt x="29" y="97"/>
                    <a:pt x="29" y="97"/>
                  </a:cubicBezTo>
                  <a:cubicBezTo>
                    <a:pt x="28" y="97"/>
                    <a:pt x="26" y="97"/>
                    <a:pt x="25" y="97"/>
                  </a:cubicBezTo>
                  <a:moveTo>
                    <a:pt x="45" y="74"/>
                  </a:moveTo>
                  <a:cubicBezTo>
                    <a:pt x="45" y="74"/>
                    <a:pt x="45" y="74"/>
                    <a:pt x="45" y="74"/>
                  </a:cubicBezTo>
                  <a:cubicBezTo>
                    <a:pt x="45" y="74"/>
                    <a:pt x="45" y="74"/>
                    <a:pt x="45" y="74"/>
                  </a:cubicBezTo>
                  <a:moveTo>
                    <a:pt x="130" y="94"/>
                  </a:moveTo>
                  <a:cubicBezTo>
                    <a:pt x="129" y="94"/>
                    <a:pt x="129" y="93"/>
                    <a:pt x="132" y="90"/>
                  </a:cubicBezTo>
                  <a:cubicBezTo>
                    <a:pt x="136" y="84"/>
                    <a:pt x="139" y="80"/>
                    <a:pt x="140" y="73"/>
                  </a:cubicBezTo>
                  <a:cubicBezTo>
                    <a:pt x="141" y="73"/>
                    <a:pt x="141" y="73"/>
                    <a:pt x="141" y="73"/>
                  </a:cubicBezTo>
                  <a:cubicBezTo>
                    <a:pt x="141" y="79"/>
                    <a:pt x="141" y="85"/>
                    <a:pt x="140" y="90"/>
                  </a:cubicBezTo>
                  <a:cubicBezTo>
                    <a:pt x="140" y="90"/>
                    <a:pt x="140" y="90"/>
                    <a:pt x="139" y="90"/>
                  </a:cubicBezTo>
                  <a:cubicBezTo>
                    <a:pt x="139" y="90"/>
                    <a:pt x="139" y="90"/>
                    <a:pt x="139" y="90"/>
                  </a:cubicBezTo>
                  <a:cubicBezTo>
                    <a:pt x="137" y="91"/>
                    <a:pt x="132" y="94"/>
                    <a:pt x="130" y="94"/>
                  </a:cubicBezTo>
                  <a:moveTo>
                    <a:pt x="12" y="86"/>
                  </a:moveTo>
                  <a:cubicBezTo>
                    <a:pt x="12" y="86"/>
                    <a:pt x="13" y="86"/>
                    <a:pt x="13" y="85"/>
                  </a:cubicBezTo>
                  <a:cubicBezTo>
                    <a:pt x="15" y="83"/>
                    <a:pt x="25" y="73"/>
                    <a:pt x="25" y="73"/>
                  </a:cubicBezTo>
                  <a:cubicBezTo>
                    <a:pt x="26" y="73"/>
                    <a:pt x="24" y="75"/>
                    <a:pt x="21" y="79"/>
                  </a:cubicBezTo>
                  <a:cubicBezTo>
                    <a:pt x="17" y="83"/>
                    <a:pt x="14" y="88"/>
                    <a:pt x="12" y="93"/>
                  </a:cubicBezTo>
                  <a:cubicBezTo>
                    <a:pt x="11" y="90"/>
                    <a:pt x="11" y="88"/>
                    <a:pt x="11" y="86"/>
                  </a:cubicBezTo>
                  <a:cubicBezTo>
                    <a:pt x="12" y="86"/>
                    <a:pt x="12" y="86"/>
                    <a:pt x="12" y="86"/>
                  </a:cubicBezTo>
                  <a:moveTo>
                    <a:pt x="114" y="93"/>
                  </a:moveTo>
                  <a:cubicBezTo>
                    <a:pt x="120" y="86"/>
                    <a:pt x="126" y="80"/>
                    <a:pt x="130" y="73"/>
                  </a:cubicBezTo>
                  <a:cubicBezTo>
                    <a:pt x="132" y="73"/>
                    <a:pt x="135" y="73"/>
                    <a:pt x="137" y="73"/>
                  </a:cubicBezTo>
                  <a:cubicBezTo>
                    <a:pt x="129" y="79"/>
                    <a:pt x="120" y="86"/>
                    <a:pt x="114" y="93"/>
                  </a:cubicBezTo>
                  <a:moveTo>
                    <a:pt x="91" y="103"/>
                  </a:moveTo>
                  <a:cubicBezTo>
                    <a:pt x="94" y="101"/>
                    <a:pt x="97" y="95"/>
                    <a:pt x="98" y="92"/>
                  </a:cubicBezTo>
                  <a:cubicBezTo>
                    <a:pt x="103" y="85"/>
                    <a:pt x="108" y="79"/>
                    <a:pt x="112" y="72"/>
                  </a:cubicBezTo>
                  <a:cubicBezTo>
                    <a:pt x="116" y="72"/>
                    <a:pt x="120" y="72"/>
                    <a:pt x="123" y="72"/>
                  </a:cubicBezTo>
                  <a:cubicBezTo>
                    <a:pt x="116" y="79"/>
                    <a:pt x="109" y="87"/>
                    <a:pt x="102" y="94"/>
                  </a:cubicBezTo>
                  <a:cubicBezTo>
                    <a:pt x="98" y="97"/>
                    <a:pt x="95" y="100"/>
                    <a:pt x="91" y="103"/>
                  </a:cubicBezTo>
                  <a:moveTo>
                    <a:pt x="63" y="120"/>
                  </a:moveTo>
                  <a:cubicBezTo>
                    <a:pt x="63" y="118"/>
                    <a:pt x="63" y="116"/>
                    <a:pt x="63" y="114"/>
                  </a:cubicBezTo>
                  <a:cubicBezTo>
                    <a:pt x="75" y="108"/>
                    <a:pt x="84" y="97"/>
                    <a:pt x="93" y="86"/>
                  </a:cubicBezTo>
                  <a:cubicBezTo>
                    <a:pt x="96" y="83"/>
                    <a:pt x="99" y="80"/>
                    <a:pt x="102" y="77"/>
                  </a:cubicBezTo>
                  <a:cubicBezTo>
                    <a:pt x="102" y="77"/>
                    <a:pt x="105" y="74"/>
                    <a:pt x="108" y="72"/>
                  </a:cubicBezTo>
                  <a:cubicBezTo>
                    <a:pt x="108" y="72"/>
                    <a:pt x="109" y="72"/>
                    <a:pt x="109" y="72"/>
                  </a:cubicBezTo>
                  <a:cubicBezTo>
                    <a:pt x="102" y="83"/>
                    <a:pt x="94" y="94"/>
                    <a:pt x="86" y="106"/>
                  </a:cubicBezTo>
                  <a:cubicBezTo>
                    <a:pt x="86" y="106"/>
                    <a:pt x="86" y="107"/>
                    <a:pt x="87" y="107"/>
                  </a:cubicBezTo>
                  <a:cubicBezTo>
                    <a:pt x="78" y="111"/>
                    <a:pt x="71" y="116"/>
                    <a:pt x="63" y="120"/>
                  </a:cubicBezTo>
                  <a:moveTo>
                    <a:pt x="11" y="82"/>
                  </a:moveTo>
                  <a:cubicBezTo>
                    <a:pt x="12" y="79"/>
                    <a:pt x="12" y="76"/>
                    <a:pt x="12" y="72"/>
                  </a:cubicBezTo>
                  <a:cubicBezTo>
                    <a:pt x="12" y="72"/>
                    <a:pt x="12" y="72"/>
                    <a:pt x="12" y="72"/>
                  </a:cubicBezTo>
                  <a:cubicBezTo>
                    <a:pt x="13" y="72"/>
                    <a:pt x="14" y="72"/>
                    <a:pt x="14" y="72"/>
                  </a:cubicBezTo>
                  <a:cubicBezTo>
                    <a:pt x="17" y="72"/>
                    <a:pt x="13" y="77"/>
                    <a:pt x="11" y="82"/>
                  </a:cubicBezTo>
                  <a:moveTo>
                    <a:pt x="64" y="111"/>
                  </a:moveTo>
                  <a:cubicBezTo>
                    <a:pt x="63" y="111"/>
                    <a:pt x="65" y="110"/>
                    <a:pt x="68" y="107"/>
                  </a:cubicBezTo>
                  <a:cubicBezTo>
                    <a:pt x="71" y="104"/>
                    <a:pt x="74" y="101"/>
                    <a:pt x="77" y="98"/>
                  </a:cubicBezTo>
                  <a:cubicBezTo>
                    <a:pt x="86" y="90"/>
                    <a:pt x="94" y="81"/>
                    <a:pt x="102" y="72"/>
                  </a:cubicBezTo>
                  <a:cubicBezTo>
                    <a:pt x="103" y="72"/>
                    <a:pt x="104" y="72"/>
                    <a:pt x="105" y="72"/>
                  </a:cubicBezTo>
                  <a:cubicBezTo>
                    <a:pt x="94" y="79"/>
                    <a:pt x="87" y="90"/>
                    <a:pt x="78" y="100"/>
                  </a:cubicBezTo>
                  <a:cubicBezTo>
                    <a:pt x="74" y="104"/>
                    <a:pt x="70" y="107"/>
                    <a:pt x="66" y="110"/>
                  </a:cubicBezTo>
                  <a:cubicBezTo>
                    <a:pt x="65" y="111"/>
                    <a:pt x="64" y="111"/>
                    <a:pt x="64" y="111"/>
                  </a:cubicBezTo>
                  <a:moveTo>
                    <a:pt x="63" y="109"/>
                  </a:moveTo>
                  <a:cubicBezTo>
                    <a:pt x="63" y="106"/>
                    <a:pt x="63" y="104"/>
                    <a:pt x="63" y="101"/>
                  </a:cubicBezTo>
                  <a:cubicBezTo>
                    <a:pt x="77" y="94"/>
                    <a:pt x="86" y="80"/>
                    <a:pt x="100" y="71"/>
                  </a:cubicBezTo>
                  <a:cubicBezTo>
                    <a:pt x="100" y="71"/>
                    <a:pt x="100" y="71"/>
                    <a:pt x="100" y="71"/>
                  </a:cubicBezTo>
                  <a:cubicBezTo>
                    <a:pt x="94" y="75"/>
                    <a:pt x="89" y="83"/>
                    <a:pt x="83" y="88"/>
                  </a:cubicBezTo>
                  <a:cubicBezTo>
                    <a:pt x="76" y="95"/>
                    <a:pt x="69" y="102"/>
                    <a:pt x="63" y="109"/>
                  </a:cubicBezTo>
                  <a:moveTo>
                    <a:pt x="24" y="93"/>
                  </a:moveTo>
                  <a:cubicBezTo>
                    <a:pt x="23" y="93"/>
                    <a:pt x="24" y="92"/>
                    <a:pt x="26" y="87"/>
                  </a:cubicBezTo>
                  <a:cubicBezTo>
                    <a:pt x="30" y="81"/>
                    <a:pt x="35" y="76"/>
                    <a:pt x="40" y="70"/>
                  </a:cubicBezTo>
                  <a:cubicBezTo>
                    <a:pt x="40" y="70"/>
                    <a:pt x="40" y="69"/>
                    <a:pt x="39" y="68"/>
                  </a:cubicBezTo>
                  <a:cubicBezTo>
                    <a:pt x="43" y="69"/>
                    <a:pt x="46" y="69"/>
                    <a:pt x="49" y="69"/>
                  </a:cubicBezTo>
                  <a:cubicBezTo>
                    <a:pt x="43" y="73"/>
                    <a:pt x="38" y="79"/>
                    <a:pt x="33" y="84"/>
                  </a:cubicBezTo>
                  <a:cubicBezTo>
                    <a:pt x="31" y="86"/>
                    <a:pt x="25" y="93"/>
                    <a:pt x="24" y="93"/>
                  </a:cubicBezTo>
                  <a:moveTo>
                    <a:pt x="12" y="70"/>
                  </a:moveTo>
                  <a:cubicBezTo>
                    <a:pt x="12" y="69"/>
                    <a:pt x="12" y="69"/>
                    <a:pt x="12" y="68"/>
                  </a:cubicBezTo>
                  <a:cubicBezTo>
                    <a:pt x="13" y="68"/>
                    <a:pt x="14" y="68"/>
                    <a:pt x="15" y="68"/>
                  </a:cubicBezTo>
                  <a:cubicBezTo>
                    <a:pt x="14" y="68"/>
                    <a:pt x="13" y="69"/>
                    <a:pt x="12" y="70"/>
                  </a:cubicBezTo>
                  <a:moveTo>
                    <a:pt x="14" y="80"/>
                  </a:moveTo>
                  <a:cubicBezTo>
                    <a:pt x="13" y="80"/>
                    <a:pt x="17" y="71"/>
                    <a:pt x="18" y="68"/>
                  </a:cubicBezTo>
                  <a:cubicBezTo>
                    <a:pt x="18" y="68"/>
                    <a:pt x="18" y="68"/>
                    <a:pt x="18" y="68"/>
                  </a:cubicBezTo>
                  <a:cubicBezTo>
                    <a:pt x="25" y="68"/>
                    <a:pt x="32" y="68"/>
                    <a:pt x="38" y="68"/>
                  </a:cubicBezTo>
                  <a:cubicBezTo>
                    <a:pt x="38" y="69"/>
                    <a:pt x="38" y="69"/>
                    <a:pt x="38" y="69"/>
                  </a:cubicBezTo>
                  <a:cubicBezTo>
                    <a:pt x="31" y="74"/>
                    <a:pt x="25" y="82"/>
                    <a:pt x="19" y="89"/>
                  </a:cubicBezTo>
                  <a:cubicBezTo>
                    <a:pt x="17" y="91"/>
                    <a:pt x="16" y="92"/>
                    <a:pt x="15" y="92"/>
                  </a:cubicBezTo>
                  <a:cubicBezTo>
                    <a:pt x="15" y="92"/>
                    <a:pt x="17" y="89"/>
                    <a:pt x="19" y="86"/>
                  </a:cubicBezTo>
                  <a:cubicBezTo>
                    <a:pt x="21" y="83"/>
                    <a:pt x="23" y="80"/>
                    <a:pt x="23" y="80"/>
                  </a:cubicBezTo>
                  <a:cubicBezTo>
                    <a:pt x="23" y="80"/>
                    <a:pt x="23" y="81"/>
                    <a:pt x="23" y="81"/>
                  </a:cubicBezTo>
                  <a:cubicBezTo>
                    <a:pt x="25" y="77"/>
                    <a:pt x="28" y="74"/>
                    <a:pt x="30" y="70"/>
                  </a:cubicBezTo>
                  <a:cubicBezTo>
                    <a:pt x="30" y="69"/>
                    <a:pt x="30" y="68"/>
                    <a:pt x="29" y="68"/>
                  </a:cubicBezTo>
                  <a:cubicBezTo>
                    <a:pt x="29" y="68"/>
                    <a:pt x="28" y="68"/>
                    <a:pt x="28" y="68"/>
                  </a:cubicBezTo>
                  <a:cubicBezTo>
                    <a:pt x="24" y="71"/>
                    <a:pt x="21" y="74"/>
                    <a:pt x="18" y="77"/>
                  </a:cubicBezTo>
                  <a:cubicBezTo>
                    <a:pt x="16" y="79"/>
                    <a:pt x="15" y="80"/>
                    <a:pt x="14" y="80"/>
                  </a:cubicBezTo>
                  <a:moveTo>
                    <a:pt x="67" y="96"/>
                  </a:moveTo>
                  <a:cubicBezTo>
                    <a:pt x="77" y="88"/>
                    <a:pt x="85" y="73"/>
                    <a:pt x="95" y="63"/>
                  </a:cubicBezTo>
                  <a:cubicBezTo>
                    <a:pt x="96" y="64"/>
                    <a:pt x="96" y="65"/>
                    <a:pt x="96" y="66"/>
                  </a:cubicBezTo>
                  <a:cubicBezTo>
                    <a:pt x="96" y="67"/>
                    <a:pt x="96" y="67"/>
                    <a:pt x="96" y="67"/>
                  </a:cubicBezTo>
                  <a:cubicBezTo>
                    <a:pt x="96" y="68"/>
                    <a:pt x="96" y="69"/>
                    <a:pt x="97" y="70"/>
                  </a:cubicBezTo>
                  <a:cubicBezTo>
                    <a:pt x="86" y="78"/>
                    <a:pt x="78" y="89"/>
                    <a:pt x="67" y="96"/>
                  </a:cubicBezTo>
                  <a:moveTo>
                    <a:pt x="32" y="97"/>
                  </a:moveTo>
                  <a:cubicBezTo>
                    <a:pt x="48" y="85"/>
                    <a:pt x="65" y="73"/>
                    <a:pt x="78" y="60"/>
                  </a:cubicBezTo>
                  <a:cubicBezTo>
                    <a:pt x="66" y="71"/>
                    <a:pt x="54" y="81"/>
                    <a:pt x="46" y="96"/>
                  </a:cubicBezTo>
                  <a:cubicBezTo>
                    <a:pt x="46" y="96"/>
                    <a:pt x="46" y="96"/>
                    <a:pt x="46" y="96"/>
                  </a:cubicBezTo>
                  <a:cubicBezTo>
                    <a:pt x="41" y="96"/>
                    <a:pt x="37" y="96"/>
                    <a:pt x="32" y="97"/>
                  </a:cubicBezTo>
                  <a:moveTo>
                    <a:pt x="61" y="69"/>
                  </a:moveTo>
                  <a:cubicBezTo>
                    <a:pt x="62" y="69"/>
                    <a:pt x="63" y="69"/>
                    <a:pt x="64" y="68"/>
                  </a:cubicBezTo>
                  <a:cubicBezTo>
                    <a:pt x="65" y="68"/>
                    <a:pt x="66" y="66"/>
                    <a:pt x="66" y="64"/>
                  </a:cubicBezTo>
                  <a:cubicBezTo>
                    <a:pt x="66" y="64"/>
                    <a:pt x="66" y="63"/>
                    <a:pt x="66" y="63"/>
                  </a:cubicBezTo>
                  <a:cubicBezTo>
                    <a:pt x="70" y="62"/>
                    <a:pt x="74" y="60"/>
                    <a:pt x="79" y="59"/>
                  </a:cubicBezTo>
                  <a:cubicBezTo>
                    <a:pt x="70" y="64"/>
                    <a:pt x="61" y="71"/>
                    <a:pt x="53" y="77"/>
                  </a:cubicBezTo>
                  <a:cubicBezTo>
                    <a:pt x="47" y="82"/>
                    <a:pt x="38" y="87"/>
                    <a:pt x="34" y="92"/>
                  </a:cubicBezTo>
                  <a:cubicBezTo>
                    <a:pt x="39" y="85"/>
                    <a:pt x="46" y="78"/>
                    <a:pt x="51" y="70"/>
                  </a:cubicBezTo>
                  <a:cubicBezTo>
                    <a:pt x="52" y="70"/>
                    <a:pt x="52" y="69"/>
                    <a:pt x="52" y="69"/>
                  </a:cubicBezTo>
                  <a:cubicBezTo>
                    <a:pt x="55" y="69"/>
                    <a:pt x="58" y="69"/>
                    <a:pt x="61" y="69"/>
                  </a:cubicBezTo>
                  <a:moveTo>
                    <a:pt x="84" y="58"/>
                  </a:moveTo>
                  <a:cubicBezTo>
                    <a:pt x="83" y="57"/>
                    <a:pt x="83" y="57"/>
                    <a:pt x="83" y="57"/>
                  </a:cubicBezTo>
                  <a:cubicBezTo>
                    <a:pt x="85" y="56"/>
                    <a:pt x="88" y="55"/>
                    <a:pt x="90" y="54"/>
                  </a:cubicBezTo>
                  <a:cubicBezTo>
                    <a:pt x="88" y="55"/>
                    <a:pt x="86" y="56"/>
                    <a:pt x="84" y="58"/>
                  </a:cubicBezTo>
                  <a:moveTo>
                    <a:pt x="90" y="54"/>
                  </a:moveTo>
                  <a:cubicBezTo>
                    <a:pt x="90" y="54"/>
                    <a:pt x="90" y="54"/>
                    <a:pt x="90" y="54"/>
                  </a:cubicBezTo>
                  <a:cubicBezTo>
                    <a:pt x="90" y="54"/>
                    <a:pt x="90" y="54"/>
                    <a:pt x="90" y="54"/>
                  </a:cubicBezTo>
                  <a:moveTo>
                    <a:pt x="49" y="96"/>
                  </a:moveTo>
                  <a:cubicBezTo>
                    <a:pt x="63" y="80"/>
                    <a:pt x="78" y="65"/>
                    <a:pt x="95" y="52"/>
                  </a:cubicBezTo>
                  <a:cubicBezTo>
                    <a:pt x="95" y="51"/>
                    <a:pt x="95" y="51"/>
                    <a:pt x="95" y="51"/>
                  </a:cubicBezTo>
                  <a:cubicBezTo>
                    <a:pt x="95" y="54"/>
                    <a:pt x="95" y="57"/>
                    <a:pt x="95" y="60"/>
                  </a:cubicBezTo>
                  <a:cubicBezTo>
                    <a:pt x="95" y="60"/>
                    <a:pt x="95" y="60"/>
                    <a:pt x="95" y="60"/>
                  </a:cubicBezTo>
                  <a:cubicBezTo>
                    <a:pt x="81" y="71"/>
                    <a:pt x="67" y="81"/>
                    <a:pt x="55" y="94"/>
                  </a:cubicBezTo>
                  <a:cubicBezTo>
                    <a:pt x="54" y="95"/>
                    <a:pt x="55" y="96"/>
                    <a:pt x="56" y="96"/>
                  </a:cubicBezTo>
                  <a:cubicBezTo>
                    <a:pt x="56" y="96"/>
                    <a:pt x="56" y="96"/>
                    <a:pt x="56" y="95"/>
                  </a:cubicBezTo>
                  <a:cubicBezTo>
                    <a:pt x="61" y="90"/>
                    <a:pt x="66" y="85"/>
                    <a:pt x="72" y="81"/>
                  </a:cubicBezTo>
                  <a:cubicBezTo>
                    <a:pt x="76" y="77"/>
                    <a:pt x="80" y="74"/>
                    <a:pt x="84" y="71"/>
                  </a:cubicBezTo>
                  <a:cubicBezTo>
                    <a:pt x="85" y="71"/>
                    <a:pt x="85" y="71"/>
                    <a:pt x="85" y="71"/>
                  </a:cubicBezTo>
                  <a:cubicBezTo>
                    <a:pt x="77" y="80"/>
                    <a:pt x="71" y="90"/>
                    <a:pt x="62" y="98"/>
                  </a:cubicBezTo>
                  <a:cubicBezTo>
                    <a:pt x="62" y="97"/>
                    <a:pt x="61" y="97"/>
                    <a:pt x="61" y="97"/>
                  </a:cubicBezTo>
                  <a:cubicBezTo>
                    <a:pt x="60" y="96"/>
                    <a:pt x="59" y="96"/>
                    <a:pt x="58" y="96"/>
                  </a:cubicBezTo>
                  <a:cubicBezTo>
                    <a:pt x="55" y="96"/>
                    <a:pt x="52" y="96"/>
                    <a:pt x="49" y="96"/>
                  </a:cubicBezTo>
                  <a:moveTo>
                    <a:pt x="66" y="59"/>
                  </a:moveTo>
                  <a:cubicBezTo>
                    <a:pt x="66" y="57"/>
                    <a:pt x="66" y="54"/>
                    <a:pt x="65" y="52"/>
                  </a:cubicBezTo>
                  <a:cubicBezTo>
                    <a:pt x="73" y="48"/>
                    <a:pt x="79" y="43"/>
                    <a:pt x="85" y="39"/>
                  </a:cubicBezTo>
                  <a:cubicBezTo>
                    <a:pt x="88" y="38"/>
                    <a:pt x="90" y="37"/>
                    <a:pt x="90" y="37"/>
                  </a:cubicBezTo>
                  <a:cubicBezTo>
                    <a:pt x="93" y="37"/>
                    <a:pt x="84" y="46"/>
                    <a:pt x="82" y="48"/>
                  </a:cubicBezTo>
                  <a:cubicBezTo>
                    <a:pt x="77" y="52"/>
                    <a:pt x="71" y="56"/>
                    <a:pt x="66" y="59"/>
                  </a:cubicBezTo>
                  <a:moveTo>
                    <a:pt x="65" y="46"/>
                  </a:moveTo>
                  <a:cubicBezTo>
                    <a:pt x="65" y="43"/>
                    <a:pt x="65" y="41"/>
                    <a:pt x="65" y="38"/>
                  </a:cubicBezTo>
                  <a:cubicBezTo>
                    <a:pt x="73" y="34"/>
                    <a:pt x="79" y="28"/>
                    <a:pt x="86" y="23"/>
                  </a:cubicBezTo>
                  <a:cubicBezTo>
                    <a:pt x="88" y="21"/>
                    <a:pt x="89" y="21"/>
                    <a:pt x="89" y="21"/>
                  </a:cubicBezTo>
                  <a:cubicBezTo>
                    <a:pt x="91" y="21"/>
                    <a:pt x="79" y="34"/>
                    <a:pt x="77" y="35"/>
                  </a:cubicBezTo>
                  <a:cubicBezTo>
                    <a:pt x="73" y="39"/>
                    <a:pt x="69" y="43"/>
                    <a:pt x="65" y="46"/>
                  </a:cubicBezTo>
                  <a:moveTo>
                    <a:pt x="65" y="29"/>
                  </a:moveTo>
                  <a:cubicBezTo>
                    <a:pt x="65" y="27"/>
                    <a:pt x="65" y="24"/>
                    <a:pt x="65" y="22"/>
                  </a:cubicBezTo>
                  <a:cubicBezTo>
                    <a:pt x="69" y="21"/>
                    <a:pt x="73" y="19"/>
                    <a:pt x="76" y="16"/>
                  </a:cubicBezTo>
                  <a:cubicBezTo>
                    <a:pt x="79" y="14"/>
                    <a:pt x="81" y="14"/>
                    <a:pt x="81" y="14"/>
                  </a:cubicBezTo>
                  <a:cubicBezTo>
                    <a:pt x="82" y="14"/>
                    <a:pt x="75" y="19"/>
                    <a:pt x="73" y="20"/>
                  </a:cubicBezTo>
                  <a:cubicBezTo>
                    <a:pt x="71" y="23"/>
                    <a:pt x="68" y="26"/>
                    <a:pt x="65" y="29"/>
                  </a:cubicBezTo>
                  <a:moveTo>
                    <a:pt x="65" y="35"/>
                  </a:moveTo>
                  <a:cubicBezTo>
                    <a:pt x="65" y="35"/>
                    <a:pt x="65" y="34"/>
                    <a:pt x="65" y="34"/>
                  </a:cubicBezTo>
                  <a:cubicBezTo>
                    <a:pt x="69" y="30"/>
                    <a:pt x="73" y="24"/>
                    <a:pt x="75" y="22"/>
                  </a:cubicBezTo>
                  <a:cubicBezTo>
                    <a:pt x="79" y="19"/>
                    <a:pt x="82" y="15"/>
                    <a:pt x="84" y="11"/>
                  </a:cubicBezTo>
                  <a:cubicBezTo>
                    <a:pt x="88" y="11"/>
                    <a:pt x="92" y="11"/>
                    <a:pt x="95" y="11"/>
                  </a:cubicBezTo>
                  <a:cubicBezTo>
                    <a:pt x="96" y="25"/>
                    <a:pt x="95" y="38"/>
                    <a:pt x="95" y="51"/>
                  </a:cubicBezTo>
                  <a:cubicBezTo>
                    <a:pt x="95" y="50"/>
                    <a:pt x="95" y="50"/>
                    <a:pt x="94" y="50"/>
                  </a:cubicBezTo>
                  <a:cubicBezTo>
                    <a:pt x="94" y="50"/>
                    <a:pt x="94" y="50"/>
                    <a:pt x="94" y="50"/>
                  </a:cubicBezTo>
                  <a:cubicBezTo>
                    <a:pt x="88" y="52"/>
                    <a:pt x="82" y="55"/>
                    <a:pt x="75" y="57"/>
                  </a:cubicBezTo>
                  <a:cubicBezTo>
                    <a:pt x="73" y="58"/>
                    <a:pt x="67" y="62"/>
                    <a:pt x="67" y="62"/>
                  </a:cubicBezTo>
                  <a:cubicBezTo>
                    <a:pt x="67" y="62"/>
                    <a:pt x="68" y="61"/>
                    <a:pt x="71" y="59"/>
                  </a:cubicBezTo>
                  <a:cubicBezTo>
                    <a:pt x="81" y="53"/>
                    <a:pt x="90" y="45"/>
                    <a:pt x="95" y="35"/>
                  </a:cubicBezTo>
                  <a:cubicBezTo>
                    <a:pt x="96" y="34"/>
                    <a:pt x="95" y="33"/>
                    <a:pt x="94" y="33"/>
                  </a:cubicBezTo>
                  <a:cubicBezTo>
                    <a:pt x="94" y="33"/>
                    <a:pt x="94" y="33"/>
                    <a:pt x="94" y="33"/>
                  </a:cubicBezTo>
                  <a:cubicBezTo>
                    <a:pt x="89" y="35"/>
                    <a:pt x="85" y="37"/>
                    <a:pt x="80" y="40"/>
                  </a:cubicBezTo>
                  <a:cubicBezTo>
                    <a:pt x="78" y="41"/>
                    <a:pt x="67" y="49"/>
                    <a:pt x="66" y="49"/>
                  </a:cubicBezTo>
                  <a:cubicBezTo>
                    <a:pt x="65" y="49"/>
                    <a:pt x="66" y="49"/>
                    <a:pt x="68" y="47"/>
                  </a:cubicBezTo>
                  <a:cubicBezTo>
                    <a:pt x="77" y="38"/>
                    <a:pt x="87" y="30"/>
                    <a:pt x="93" y="18"/>
                  </a:cubicBezTo>
                  <a:cubicBezTo>
                    <a:pt x="94" y="17"/>
                    <a:pt x="93" y="16"/>
                    <a:pt x="92" y="16"/>
                  </a:cubicBezTo>
                  <a:cubicBezTo>
                    <a:pt x="92" y="16"/>
                    <a:pt x="92" y="16"/>
                    <a:pt x="92" y="16"/>
                  </a:cubicBezTo>
                  <a:cubicBezTo>
                    <a:pt x="82" y="21"/>
                    <a:pt x="75" y="30"/>
                    <a:pt x="65" y="35"/>
                  </a:cubicBezTo>
                  <a:moveTo>
                    <a:pt x="65" y="20"/>
                  </a:moveTo>
                  <a:cubicBezTo>
                    <a:pt x="66" y="17"/>
                    <a:pt x="66" y="14"/>
                    <a:pt x="66" y="11"/>
                  </a:cubicBezTo>
                  <a:cubicBezTo>
                    <a:pt x="68" y="10"/>
                    <a:pt x="70" y="10"/>
                    <a:pt x="72" y="10"/>
                  </a:cubicBezTo>
                  <a:cubicBezTo>
                    <a:pt x="75" y="10"/>
                    <a:pt x="77" y="11"/>
                    <a:pt x="80" y="11"/>
                  </a:cubicBezTo>
                  <a:cubicBezTo>
                    <a:pt x="75" y="14"/>
                    <a:pt x="71" y="17"/>
                    <a:pt x="65" y="20"/>
                  </a:cubicBezTo>
                  <a:moveTo>
                    <a:pt x="72" y="0"/>
                  </a:moveTo>
                  <a:cubicBezTo>
                    <a:pt x="69" y="0"/>
                    <a:pt x="65" y="1"/>
                    <a:pt x="61" y="1"/>
                  </a:cubicBezTo>
                  <a:cubicBezTo>
                    <a:pt x="60" y="1"/>
                    <a:pt x="59" y="2"/>
                    <a:pt x="58" y="2"/>
                  </a:cubicBezTo>
                  <a:cubicBezTo>
                    <a:pt x="57" y="3"/>
                    <a:pt x="57" y="4"/>
                    <a:pt x="56" y="6"/>
                  </a:cubicBezTo>
                  <a:cubicBezTo>
                    <a:pt x="55" y="23"/>
                    <a:pt x="55" y="41"/>
                    <a:pt x="56" y="59"/>
                  </a:cubicBezTo>
                  <a:cubicBezTo>
                    <a:pt x="43" y="59"/>
                    <a:pt x="31" y="58"/>
                    <a:pt x="18" y="58"/>
                  </a:cubicBezTo>
                  <a:cubicBezTo>
                    <a:pt x="15" y="58"/>
                    <a:pt x="11" y="58"/>
                    <a:pt x="8" y="58"/>
                  </a:cubicBezTo>
                  <a:cubicBezTo>
                    <a:pt x="7" y="58"/>
                    <a:pt x="6" y="58"/>
                    <a:pt x="6" y="59"/>
                  </a:cubicBezTo>
                  <a:cubicBezTo>
                    <a:pt x="3" y="59"/>
                    <a:pt x="1" y="61"/>
                    <a:pt x="2" y="63"/>
                  </a:cubicBezTo>
                  <a:cubicBezTo>
                    <a:pt x="3" y="76"/>
                    <a:pt x="0" y="89"/>
                    <a:pt x="3" y="102"/>
                  </a:cubicBezTo>
                  <a:cubicBezTo>
                    <a:pt x="3" y="105"/>
                    <a:pt x="5" y="106"/>
                    <a:pt x="7" y="106"/>
                  </a:cubicBezTo>
                  <a:cubicBezTo>
                    <a:pt x="7" y="106"/>
                    <a:pt x="7" y="106"/>
                    <a:pt x="7" y="106"/>
                  </a:cubicBezTo>
                  <a:cubicBezTo>
                    <a:pt x="7" y="106"/>
                    <a:pt x="7" y="106"/>
                    <a:pt x="7" y="106"/>
                  </a:cubicBezTo>
                  <a:cubicBezTo>
                    <a:pt x="13" y="107"/>
                    <a:pt x="19" y="107"/>
                    <a:pt x="24" y="107"/>
                  </a:cubicBezTo>
                  <a:cubicBezTo>
                    <a:pt x="34" y="107"/>
                    <a:pt x="43" y="106"/>
                    <a:pt x="53" y="106"/>
                  </a:cubicBezTo>
                  <a:cubicBezTo>
                    <a:pt x="52" y="123"/>
                    <a:pt x="54" y="139"/>
                    <a:pt x="53" y="156"/>
                  </a:cubicBezTo>
                  <a:cubicBezTo>
                    <a:pt x="53" y="158"/>
                    <a:pt x="54" y="160"/>
                    <a:pt x="55" y="160"/>
                  </a:cubicBezTo>
                  <a:cubicBezTo>
                    <a:pt x="56" y="162"/>
                    <a:pt x="57" y="162"/>
                    <a:pt x="59" y="162"/>
                  </a:cubicBezTo>
                  <a:cubicBezTo>
                    <a:pt x="59" y="162"/>
                    <a:pt x="59" y="162"/>
                    <a:pt x="59" y="162"/>
                  </a:cubicBezTo>
                  <a:cubicBezTo>
                    <a:pt x="62" y="162"/>
                    <a:pt x="64" y="162"/>
                    <a:pt x="66" y="162"/>
                  </a:cubicBezTo>
                  <a:cubicBezTo>
                    <a:pt x="76" y="162"/>
                    <a:pt x="86" y="163"/>
                    <a:pt x="96" y="163"/>
                  </a:cubicBezTo>
                  <a:cubicBezTo>
                    <a:pt x="96" y="163"/>
                    <a:pt x="96" y="163"/>
                    <a:pt x="96" y="163"/>
                  </a:cubicBezTo>
                  <a:cubicBezTo>
                    <a:pt x="100" y="163"/>
                    <a:pt x="101" y="160"/>
                    <a:pt x="101" y="158"/>
                  </a:cubicBezTo>
                  <a:cubicBezTo>
                    <a:pt x="101" y="157"/>
                    <a:pt x="101" y="157"/>
                    <a:pt x="101" y="156"/>
                  </a:cubicBezTo>
                  <a:cubicBezTo>
                    <a:pt x="99" y="142"/>
                    <a:pt x="102" y="127"/>
                    <a:pt x="102" y="112"/>
                  </a:cubicBezTo>
                  <a:cubicBezTo>
                    <a:pt x="111" y="112"/>
                    <a:pt x="119" y="113"/>
                    <a:pt x="128" y="113"/>
                  </a:cubicBezTo>
                  <a:cubicBezTo>
                    <a:pt x="133" y="113"/>
                    <a:pt x="139" y="113"/>
                    <a:pt x="144" y="112"/>
                  </a:cubicBezTo>
                  <a:cubicBezTo>
                    <a:pt x="145" y="112"/>
                    <a:pt x="146" y="112"/>
                    <a:pt x="146" y="111"/>
                  </a:cubicBezTo>
                  <a:cubicBezTo>
                    <a:pt x="148" y="111"/>
                    <a:pt x="149" y="109"/>
                    <a:pt x="149" y="107"/>
                  </a:cubicBezTo>
                  <a:cubicBezTo>
                    <a:pt x="149" y="94"/>
                    <a:pt x="151" y="82"/>
                    <a:pt x="151" y="69"/>
                  </a:cubicBezTo>
                  <a:cubicBezTo>
                    <a:pt x="151" y="68"/>
                    <a:pt x="151" y="68"/>
                    <a:pt x="151" y="68"/>
                  </a:cubicBezTo>
                  <a:cubicBezTo>
                    <a:pt x="151" y="68"/>
                    <a:pt x="151" y="68"/>
                    <a:pt x="151" y="68"/>
                  </a:cubicBezTo>
                  <a:cubicBezTo>
                    <a:pt x="151" y="68"/>
                    <a:pt x="151" y="68"/>
                    <a:pt x="151" y="68"/>
                  </a:cubicBezTo>
                  <a:cubicBezTo>
                    <a:pt x="151" y="66"/>
                    <a:pt x="150" y="65"/>
                    <a:pt x="148" y="64"/>
                  </a:cubicBezTo>
                  <a:cubicBezTo>
                    <a:pt x="134" y="62"/>
                    <a:pt x="120" y="63"/>
                    <a:pt x="105" y="62"/>
                  </a:cubicBezTo>
                  <a:cubicBezTo>
                    <a:pt x="105" y="44"/>
                    <a:pt x="106" y="25"/>
                    <a:pt x="105" y="7"/>
                  </a:cubicBezTo>
                  <a:cubicBezTo>
                    <a:pt x="105" y="6"/>
                    <a:pt x="105" y="5"/>
                    <a:pt x="104" y="4"/>
                  </a:cubicBezTo>
                  <a:cubicBezTo>
                    <a:pt x="104" y="3"/>
                    <a:pt x="102" y="2"/>
                    <a:pt x="100" y="2"/>
                  </a:cubicBezTo>
                  <a:cubicBezTo>
                    <a:pt x="91" y="1"/>
                    <a:pt x="8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1419"/>
            <p:cNvSpPr>
              <a:spLocks noEditPoints="1"/>
            </p:cNvSpPr>
            <p:nvPr/>
          </p:nvSpPr>
          <p:spPr bwMode="auto">
            <a:xfrm>
              <a:off x="2514" y="611"/>
              <a:ext cx="532" cy="555"/>
            </a:xfrm>
            <a:custGeom>
              <a:avLst/>
              <a:gdLst>
                <a:gd name="T0" fmla="*/ 297 w 397"/>
                <a:gd name="T1" fmla="*/ 391 h 416"/>
                <a:gd name="T2" fmla="*/ 307 w 397"/>
                <a:gd name="T3" fmla="*/ 367 h 416"/>
                <a:gd name="T4" fmla="*/ 344 w 397"/>
                <a:gd name="T5" fmla="*/ 352 h 416"/>
                <a:gd name="T6" fmla="*/ 106 w 397"/>
                <a:gd name="T7" fmla="*/ 380 h 416"/>
                <a:gd name="T8" fmla="*/ 111 w 397"/>
                <a:gd name="T9" fmla="*/ 382 h 416"/>
                <a:gd name="T10" fmla="*/ 348 w 397"/>
                <a:gd name="T11" fmla="*/ 328 h 416"/>
                <a:gd name="T12" fmla="*/ 367 w 397"/>
                <a:gd name="T13" fmla="*/ 306 h 416"/>
                <a:gd name="T14" fmla="*/ 70 w 397"/>
                <a:gd name="T15" fmla="*/ 349 h 416"/>
                <a:gd name="T16" fmla="*/ 296 w 397"/>
                <a:gd name="T17" fmla="*/ 326 h 416"/>
                <a:gd name="T18" fmla="*/ 204 w 397"/>
                <a:gd name="T19" fmla="*/ 377 h 416"/>
                <a:gd name="T20" fmla="*/ 219 w 397"/>
                <a:gd name="T21" fmla="*/ 362 h 416"/>
                <a:gd name="T22" fmla="*/ 125 w 397"/>
                <a:gd name="T23" fmla="*/ 306 h 416"/>
                <a:gd name="T24" fmla="*/ 374 w 397"/>
                <a:gd name="T25" fmla="*/ 280 h 416"/>
                <a:gd name="T26" fmla="*/ 161 w 397"/>
                <a:gd name="T27" fmla="*/ 377 h 416"/>
                <a:gd name="T28" fmla="*/ 94 w 397"/>
                <a:gd name="T29" fmla="*/ 371 h 416"/>
                <a:gd name="T30" fmla="*/ 280 w 397"/>
                <a:gd name="T31" fmla="*/ 306 h 416"/>
                <a:gd name="T32" fmla="*/ 39 w 397"/>
                <a:gd name="T33" fmla="*/ 305 h 416"/>
                <a:gd name="T34" fmla="*/ 187 w 397"/>
                <a:gd name="T35" fmla="*/ 318 h 416"/>
                <a:gd name="T36" fmla="*/ 238 w 397"/>
                <a:gd name="T37" fmla="*/ 308 h 416"/>
                <a:gd name="T38" fmla="*/ 33 w 397"/>
                <a:gd name="T39" fmla="*/ 292 h 416"/>
                <a:gd name="T40" fmla="*/ 83 w 397"/>
                <a:gd name="T41" fmla="*/ 359 h 416"/>
                <a:gd name="T42" fmla="*/ 341 w 397"/>
                <a:gd name="T43" fmla="*/ 248 h 416"/>
                <a:gd name="T44" fmla="*/ 274 w 397"/>
                <a:gd name="T45" fmla="*/ 241 h 416"/>
                <a:gd name="T46" fmla="*/ 305 w 397"/>
                <a:gd name="T47" fmla="*/ 241 h 416"/>
                <a:gd name="T48" fmla="*/ 28 w 397"/>
                <a:gd name="T49" fmla="*/ 281 h 416"/>
                <a:gd name="T50" fmla="*/ 94 w 397"/>
                <a:gd name="T51" fmla="*/ 311 h 416"/>
                <a:gd name="T52" fmla="*/ 377 w 397"/>
                <a:gd name="T53" fmla="*/ 196 h 416"/>
                <a:gd name="T54" fmla="*/ 356 w 397"/>
                <a:gd name="T55" fmla="*/ 183 h 416"/>
                <a:gd name="T56" fmla="*/ 21 w 397"/>
                <a:gd name="T57" fmla="*/ 256 h 416"/>
                <a:gd name="T58" fmla="*/ 57 w 397"/>
                <a:gd name="T59" fmla="*/ 267 h 416"/>
                <a:gd name="T60" fmla="*/ 17 w 397"/>
                <a:gd name="T61" fmla="*/ 233 h 416"/>
                <a:gd name="T62" fmla="*/ 360 w 397"/>
                <a:gd name="T63" fmla="*/ 159 h 416"/>
                <a:gd name="T64" fmla="*/ 295 w 397"/>
                <a:gd name="T65" fmla="*/ 204 h 416"/>
                <a:gd name="T66" fmla="*/ 105 w 397"/>
                <a:gd name="T67" fmla="*/ 257 h 416"/>
                <a:gd name="T68" fmla="*/ 38 w 397"/>
                <a:gd name="T69" fmla="*/ 289 h 416"/>
                <a:gd name="T70" fmla="*/ 328 w 397"/>
                <a:gd name="T71" fmla="*/ 137 h 416"/>
                <a:gd name="T72" fmla="*/ 329 w 397"/>
                <a:gd name="T73" fmla="*/ 154 h 416"/>
                <a:gd name="T74" fmla="*/ 17 w 397"/>
                <a:gd name="T75" fmla="*/ 214 h 416"/>
                <a:gd name="T76" fmla="*/ 23 w 397"/>
                <a:gd name="T77" fmla="*/ 265 h 416"/>
                <a:gd name="T78" fmla="*/ 324 w 397"/>
                <a:gd name="T79" fmla="*/ 114 h 416"/>
                <a:gd name="T80" fmla="*/ 19 w 397"/>
                <a:gd name="T81" fmla="*/ 202 h 416"/>
                <a:gd name="T82" fmla="*/ 33 w 397"/>
                <a:gd name="T83" fmla="*/ 179 h 416"/>
                <a:gd name="T84" fmla="*/ 329 w 397"/>
                <a:gd name="T85" fmla="*/ 99 h 416"/>
                <a:gd name="T86" fmla="*/ 60 w 397"/>
                <a:gd name="T87" fmla="*/ 149 h 416"/>
                <a:gd name="T88" fmla="*/ 33 w 397"/>
                <a:gd name="T89" fmla="*/ 223 h 416"/>
                <a:gd name="T90" fmla="*/ 117 w 397"/>
                <a:gd name="T91" fmla="*/ 183 h 416"/>
                <a:gd name="T92" fmla="*/ 38 w 397"/>
                <a:gd name="T93" fmla="*/ 154 h 416"/>
                <a:gd name="T94" fmla="*/ 211 w 397"/>
                <a:gd name="T95" fmla="*/ 80 h 416"/>
                <a:gd name="T96" fmla="*/ 278 w 397"/>
                <a:gd name="T97" fmla="*/ 78 h 416"/>
                <a:gd name="T98" fmla="*/ 271 w 397"/>
                <a:gd name="T99" fmla="*/ 86 h 416"/>
                <a:gd name="T100" fmla="*/ 256 w 397"/>
                <a:gd name="T101" fmla="*/ 71 h 416"/>
                <a:gd name="T102" fmla="*/ 282 w 397"/>
                <a:gd name="T103" fmla="*/ 73 h 416"/>
                <a:gd name="T104" fmla="*/ 157 w 397"/>
                <a:gd name="T105" fmla="*/ 67 h 416"/>
                <a:gd name="T106" fmla="*/ 259 w 397"/>
                <a:gd name="T107" fmla="*/ 67 h 416"/>
                <a:gd name="T108" fmla="*/ 169 w 397"/>
                <a:gd name="T109" fmla="*/ 89 h 416"/>
                <a:gd name="T110" fmla="*/ 99 w 397"/>
                <a:gd name="T111" fmla="*/ 99 h 416"/>
                <a:gd name="T112" fmla="*/ 36 w 397"/>
                <a:gd name="T113" fmla="*/ 152 h 416"/>
                <a:gd name="T114" fmla="*/ 215 w 397"/>
                <a:gd name="T115" fmla="*/ 52 h 416"/>
                <a:gd name="T116" fmla="*/ 195 w 397"/>
                <a:gd name="T117" fmla="*/ 408 h 416"/>
                <a:gd name="T118" fmla="*/ 370 w 397"/>
                <a:gd name="T119" fmla="*/ 32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7" h="416">
                  <a:moveTo>
                    <a:pt x="304" y="390"/>
                  </a:moveTo>
                  <a:cubicBezTo>
                    <a:pt x="311" y="385"/>
                    <a:pt x="318" y="380"/>
                    <a:pt x="326" y="374"/>
                  </a:cubicBezTo>
                  <a:cubicBezTo>
                    <a:pt x="323" y="377"/>
                    <a:pt x="320" y="379"/>
                    <a:pt x="318" y="381"/>
                  </a:cubicBezTo>
                  <a:cubicBezTo>
                    <a:pt x="313" y="384"/>
                    <a:pt x="308" y="387"/>
                    <a:pt x="304" y="390"/>
                  </a:cubicBezTo>
                  <a:moveTo>
                    <a:pt x="270" y="397"/>
                  </a:moveTo>
                  <a:cubicBezTo>
                    <a:pt x="291" y="388"/>
                    <a:pt x="309" y="375"/>
                    <a:pt x="327" y="364"/>
                  </a:cubicBezTo>
                  <a:cubicBezTo>
                    <a:pt x="330" y="362"/>
                    <a:pt x="333" y="361"/>
                    <a:pt x="336" y="359"/>
                  </a:cubicBezTo>
                  <a:cubicBezTo>
                    <a:pt x="338" y="357"/>
                    <a:pt x="340" y="356"/>
                    <a:pt x="340" y="356"/>
                  </a:cubicBezTo>
                  <a:cubicBezTo>
                    <a:pt x="341" y="356"/>
                    <a:pt x="340" y="357"/>
                    <a:pt x="339" y="358"/>
                  </a:cubicBezTo>
                  <a:cubicBezTo>
                    <a:pt x="336" y="362"/>
                    <a:pt x="331" y="365"/>
                    <a:pt x="327" y="369"/>
                  </a:cubicBezTo>
                  <a:cubicBezTo>
                    <a:pt x="317" y="376"/>
                    <a:pt x="307" y="384"/>
                    <a:pt x="297" y="391"/>
                  </a:cubicBezTo>
                  <a:cubicBezTo>
                    <a:pt x="296" y="392"/>
                    <a:pt x="296" y="392"/>
                    <a:pt x="296" y="393"/>
                  </a:cubicBezTo>
                  <a:cubicBezTo>
                    <a:pt x="288" y="395"/>
                    <a:pt x="279" y="397"/>
                    <a:pt x="270" y="397"/>
                  </a:cubicBezTo>
                  <a:moveTo>
                    <a:pt x="223" y="387"/>
                  </a:moveTo>
                  <a:cubicBezTo>
                    <a:pt x="219" y="385"/>
                    <a:pt x="214" y="383"/>
                    <a:pt x="211" y="380"/>
                  </a:cubicBezTo>
                  <a:cubicBezTo>
                    <a:pt x="231" y="372"/>
                    <a:pt x="251" y="363"/>
                    <a:pt x="271" y="354"/>
                  </a:cubicBezTo>
                  <a:cubicBezTo>
                    <a:pt x="254" y="364"/>
                    <a:pt x="238" y="375"/>
                    <a:pt x="223" y="387"/>
                  </a:cubicBezTo>
                  <a:moveTo>
                    <a:pt x="262" y="397"/>
                  </a:moveTo>
                  <a:cubicBezTo>
                    <a:pt x="256" y="396"/>
                    <a:pt x="251" y="395"/>
                    <a:pt x="246" y="394"/>
                  </a:cubicBezTo>
                  <a:cubicBezTo>
                    <a:pt x="262" y="390"/>
                    <a:pt x="276" y="381"/>
                    <a:pt x="290" y="373"/>
                  </a:cubicBezTo>
                  <a:cubicBezTo>
                    <a:pt x="303" y="365"/>
                    <a:pt x="318" y="358"/>
                    <a:pt x="331" y="351"/>
                  </a:cubicBezTo>
                  <a:cubicBezTo>
                    <a:pt x="323" y="356"/>
                    <a:pt x="315" y="361"/>
                    <a:pt x="307" y="367"/>
                  </a:cubicBezTo>
                  <a:cubicBezTo>
                    <a:pt x="292" y="377"/>
                    <a:pt x="276" y="385"/>
                    <a:pt x="262" y="397"/>
                  </a:cubicBezTo>
                  <a:moveTo>
                    <a:pt x="240" y="393"/>
                  </a:moveTo>
                  <a:cubicBezTo>
                    <a:pt x="235" y="391"/>
                    <a:pt x="231" y="390"/>
                    <a:pt x="226" y="388"/>
                  </a:cubicBezTo>
                  <a:cubicBezTo>
                    <a:pt x="259" y="372"/>
                    <a:pt x="293" y="355"/>
                    <a:pt x="326" y="339"/>
                  </a:cubicBezTo>
                  <a:cubicBezTo>
                    <a:pt x="320" y="343"/>
                    <a:pt x="315" y="346"/>
                    <a:pt x="309" y="350"/>
                  </a:cubicBezTo>
                  <a:cubicBezTo>
                    <a:pt x="286" y="364"/>
                    <a:pt x="263" y="379"/>
                    <a:pt x="240" y="393"/>
                  </a:cubicBezTo>
                  <a:moveTo>
                    <a:pt x="265" y="397"/>
                  </a:moveTo>
                  <a:cubicBezTo>
                    <a:pt x="264" y="397"/>
                    <a:pt x="264" y="397"/>
                    <a:pt x="264" y="397"/>
                  </a:cubicBezTo>
                  <a:cubicBezTo>
                    <a:pt x="265" y="396"/>
                    <a:pt x="275" y="390"/>
                    <a:pt x="275" y="389"/>
                  </a:cubicBezTo>
                  <a:cubicBezTo>
                    <a:pt x="302" y="372"/>
                    <a:pt x="330" y="356"/>
                    <a:pt x="354" y="336"/>
                  </a:cubicBezTo>
                  <a:cubicBezTo>
                    <a:pt x="351" y="341"/>
                    <a:pt x="348" y="347"/>
                    <a:pt x="344" y="352"/>
                  </a:cubicBezTo>
                  <a:cubicBezTo>
                    <a:pt x="344" y="352"/>
                    <a:pt x="344" y="352"/>
                    <a:pt x="344" y="352"/>
                  </a:cubicBezTo>
                  <a:cubicBezTo>
                    <a:pt x="329" y="360"/>
                    <a:pt x="315" y="369"/>
                    <a:pt x="300" y="378"/>
                  </a:cubicBezTo>
                  <a:cubicBezTo>
                    <a:pt x="293" y="383"/>
                    <a:pt x="286" y="387"/>
                    <a:pt x="278" y="391"/>
                  </a:cubicBezTo>
                  <a:cubicBezTo>
                    <a:pt x="274" y="393"/>
                    <a:pt x="269" y="395"/>
                    <a:pt x="265" y="397"/>
                  </a:cubicBezTo>
                  <a:cubicBezTo>
                    <a:pt x="265" y="397"/>
                    <a:pt x="265" y="397"/>
                    <a:pt x="265" y="397"/>
                  </a:cubicBezTo>
                  <a:moveTo>
                    <a:pt x="106" y="380"/>
                  </a:moveTo>
                  <a:cubicBezTo>
                    <a:pt x="103" y="378"/>
                    <a:pt x="100" y="376"/>
                    <a:pt x="97" y="374"/>
                  </a:cubicBezTo>
                  <a:cubicBezTo>
                    <a:pt x="124" y="360"/>
                    <a:pt x="152" y="347"/>
                    <a:pt x="179" y="335"/>
                  </a:cubicBezTo>
                  <a:cubicBezTo>
                    <a:pt x="175" y="338"/>
                    <a:pt x="170" y="342"/>
                    <a:pt x="165" y="345"/>
                  </a:cubicBezTo>
                  <a:cubicBezTo>
                    <a:pt x="154" y="351"/>
                    <a:pt x="142" y="355"/>
                    <a:pt x="131" y="361"/>
                  </a:cubicBezTo>
                  <a:cubicBezTo>
                    <a:pt x="121" y="365"/>
                    <a:pt x="114" y="373"/>
                    <a:pt x="106" y="380"/>
                  </a:cubicBezTo>
                  <a:moveTo>
                    <a:pt x="146" y="389"/>
                  </a:moveTo>
                  <a:cubicBezTo>
                    <a:pt x="143" y="389"/>
                    <a:pt x="139" y="389"/>
                    <a:pt x="136" y="389"/>
                  </a:cubicBezTo>
                  <a:cubicBezTo>
                    <a:pt x="160" y="382"/>
                    <a:pt x="182" y="369"/>
                    <a:pt x="206" y="359"/>
                  </a:cubicBezTo>
                  <a:cubicBezTo>
                    <a:pt x="225" y="350"/>
                    <a:pt x="244" y="341"/>
                    <a:pt x="264" y="333"/>
                  </a:cubicBezTo>
                  <a:cubicBezTo>
                    <a:pt x="248" y="342"/>
                    <a:pt x="233" y="351"/>
                    <a:pt x="218" y="360"/>
                  </a:cubicBezTo>
                  <a:cubicBezTo>
                    <a:pt x="209" y="365"/>
                    <a:pt x="202" y="371"/>
                    <a:pt x="194" y="377"/>
                  </a:cubicBezTo>
                  <a:cubicBezTo>
                    <a:pt x="189" y="379"/>
                    <a:pt x="184" y="382"/>
                    <a:pt x="179" y="385"/>
                  </a:cubicBezTo>
                  <a:cubicBezTo>
                    <a:pt x="168" y="388"/>
                    <a:pt x="157" y="389"/>
                    <a:pt x="146" y="389"/>
                  </a:cubicBezTo>
                  <a:moveTo>
                    <a:pt x="131" y="388"/>
                  </a:moveTo>
                  <a:cubicBezTo>
                    <a:pt x="130" y="388"/>
                    <a:pt x="130" y="388"/>
                    <a:pt x="130" y="388"/>
                  </a:cubicBezTo>
                  <a:cubicBezTo>
                    <a:pt x="123" y="387"/>
                    <a:pt x="117" y="385"/>
                    <a:pt x="111" y="382"/>
                  </a:cubicBezTo>
                  <a:cubicBezTo>
                    <a:pt x="129" y="377"/>
                    <a:pt x="147" y="365"/>
                    <a:pt x="164" y="357"/>
                  </a:cubicBezTo>
                  <a:cubicBezTo>
                    <a:pt x="189" y="345"/>
                    <a:pt x="214" y="335"/>
                    <a:pt x="240" y="325"/>
                  </a:cubicBezTo>
                  <a:cubicBezTo>
                    <a:pt x="223" y="333"/>
                    <a:pt x="206" y="342"/>
                    <a:pt x="189" y="352"/>
                  </a:cubicBezTo>
                  <a:cubicBezTo>
                    <a:pt x="181" y="357"/>
                    <a:pt x="172" y="361"/>
                    <a:pt x="165" y="367"/>
                  </a:cubicBezTo>
                  <a:cubicBezTo>
                    <a:pt x="154" y="376"/>
                    <a:pt x="142" y="381"/>
                    <a:pt x="131" y="388"/>
                  </a:cubicBezTo>
                  <a:cubicBezTo>
                    <a:pt x="131" y="388"/>
                    <a:pt x="131" y="388"/>
                    <a:pt x="131" y="388"/>
                  </a:cubicBezTo>
                  <a:moveTo>
                    <a:pt x="245" y="392"/>
                  </a:moveTo>
                  <a:cubicBezTo>
                    <a:pt x="261" y="383"/>
                    <a:pt x="276" y="373"/>
                    <a:pt x="291" y="364"/>
                  </a:cubicBezTo>
                  <a:cubicBezTo>
                    <a:pt x="304" y="356"/>
                    <a:pt x="317" y="348"/>
                    <a:pt x="330" y="340"/>
                  </a:cubicBezTo>
                  <a:cubicBezTo>
                    <a:pt x="335" y="337"/>
                    <a:pt x="340" y="333"/>
                    <a:pt x="345" y="330"/>
                  </a:cubicBezTo>
                  <a:cubicBezTo>
                    <a:pt x="346" y="329"/>
                    <a:pt x="347" y="328"/>
                    <a:pt x="348" y="328"/>
                  </a:cubicBezTo>
                  <a:cubicBezTo>
                    <a:pt x="352" y="326"/>
                    <a:pt x="357" y="323"/>
                    <a:pt x="361" y="321"/>
                  </a:cubicBezTo>
                  <a:cubicBezTo>
                    <a:pt x="359" y="325"/>
                    <a:pt x="357" y="329"/>
                    <a:pt x="356" y="333"/>
                  </a:cubicBezTo>
                  <a:cubicBezTo>
                    <a:pt x="355" y="333"/>
                    <a:pt x="355" y="333"/>
                    <a:pt x="355" y="333"/>
                  </a:cubicBezTo>
                  <a:cubicBezTo>
                    <a:pt x="354" y="333"/>
                    <a:pt x="354" y="333"/>
                    <a:pt x="354" y="333"/>
                  </a:cubicBezTo>
                  <a:cubicBezTo>
                    <a:pt x="332" y="351"/>
                    <a:pt x="304" y="362"/>
                    <a:pt x="280" y="376"/>
                  </a:cubicBezTo>
                  <a:cubicBezTo>
                    <a:pt x="270" y="382"/>
                    <a:pt x="251" y="389"/>
                    <a:pt x="245" y="392"/>
                  </a:cubicBezTo>
                  <a:moveTo>
                    <a:pt x="228" y="384"/>
                  </a:moveTo>
                  <a:cubicBezTo>
                    <a:pt x="227" y="384"/>
                    <a:pt x="238" y="378"/>
                    <a:pt x="240" y="377"/>
                  </a:cubicBezTo>
                  <a:cubicBezTo>
                    <a:pt x="246" y="373"/>
                    <a:pt x="252" y="369"/>
                    <a:pt x="258" y="366"/>
                  </a:cubicBezTo>
                  <a:cubicBezTo>
                    <a:pt x="275" y="355"/>
                    <a:pt x="293" y="345"/>
                    <a:pt x="311" y="335"/>
                  </a:cubicBezTo>
                  <a:cubicBezTo>
                    <a:pt x="330" y="326"/>
                    <a:pt x="349" y="317"/>
                    <a:pt x="367" y="306"/>
                  </a:cubicBezTo>
                  <a:cubicBezTo>
                    <a:pt x="365" y="310"/>
                    <a:pt x="364" y="314"/>
                    <a:pt x="362" y="318"/>
                  </a:cubicBezTo>
                  <a:cubicBezTo>
                    <a:pt x="355" y="320"/>
                    <a:pt x="349" y="324"/>
                    <a:pt x="342" y="328"/>
                  </a:cubicBezTo>
                  <a:cubicBezTo>
                    <a:pt x="319" y="339"/>
                    <a:pt x="295" y="350"/>
                    <a:pt x="272" y="362"/>
                  </a:cubicBezTo>
                  <a:cubicBezTo>
                    <a:pt x="259" y="369"/>
                    <a:pt x="245" y="375"/>
                    <a:pt x="232" y="382"/>
                  </a:cubicBezTo>
                  <a:cubicBezTo>
                    <a:pt x="229" y="384"/>
                    <a:pt x="228" y="384"/>
                    <a:pt x="228" y="384"/>
                  </a:cubicBezTo>
                  <a:moveTo>
                    <a:pt x="303" y="314"/>
                  </a:moveTo>
                  <a:cubicBezTo>
                    <a:pt x="310" y="310"/>
                    <a:pt x="318" y="306"/>
                    <a:pt x="325" y="303"/>
                  </a:cubicBezTo>
                  <a:cubicBezTo>
                    <a:pt x="331" y="301"/>
                    <a:pt x="337" y="298"/>
                    <a:pt x="343" y="296"/>
                  </a:cubicBezTo>
                  <a:cubicBezTo>
                    <a:pt x="330" y="302"/>
                    <a:pt x="317" y="308"/>
                    <a:pt x="303" y="314"/>
                  </a:cubicBezTo>
                  <a:moveTo>
                    <a:pt x="79" y="358"/>
                  </a:moveTo>
                  <a:cubicBezTo>
                    <a:pt x="76" y="355"/>
                    <a:pt x="73" y="352"/>
                    <a:pt x="70" y="349"/>
                  </a:cubicBezTo>
                  <a:cubicBezTo>
                    <a:pt x="69" y="349"/>
                    <a:pt x="69" y="349"/>
                    <a:pt x="69" y="349"/>
                  </a:cubicBezTo>
                  <a:cubicBezTo>
                    <a:pt x="94" y="338"/>
                    <a:pt x="118" y="326"/>
                    <a:pt x="143" y="315"/>
                  </a:cubicBezTo>
                  <a:cubicBezTo>
                    <a:pt x="161" y="307"/>
                    <a:pt x="179" y="300"/>
                    <a:pt x="197" y="293"/>
                  </a:cubicBezTo>
                  <a:cubicBezTo>
                    <a:pt x="179" y="301"/>
                    <a:pt x="161" y="310"/>
                    <a:pt x="143" y="320"/>
                  </a:cubicBezTo>
                  <a:cubicBezTo>
                    <a:pt x="122" y="332"/>
                    <a:pt x="98" y="343"/>
                    <a:pt x="79" y="358"/>
                  </a:cubicBezTo>
                  <a:moveTo>
                    <a:pt x="188" y="383"/>
                  </a:moveTo>
                  <a:cubicBezTo>
                    <a:pt x="189" y="383"/>
                    <a:pt x="189" y="382"/>
                    <a:pt x="190" y="382"/>
                  </a:cubicBezTo>
                  <a:cubicBezTo>
                    <a:pt x="190" y="382"/>
                    <a:pt x="190" y="382"/>
                    <a:pt x="190" y="382"/>
                  </a:cubicBezTo>
                  <a:cubicBezTo>
                    <a:pt x="199" y="377"/>
                    <a:pt x="206" y="373"/>
                    <a:pt x="214" y="368"/>
                  </a:cubicBezTo>
                  <a:cubicBezTo>
                    <a:pt x="227" y="360"/>
                    <a:pt x="240" y="355"/>
                    <a:pt x="254" y="349"/>
                  </a:cubicBezTo>
                  <a:cubicBezTo>
                    <a:pt x="269" y="343"/>
                    <a:pt x="283" y="334"/>
                    <a:pt x="296" y="326"/>
                  </a:cubicBezTo>
                  <a:cubicBezTo>
                    <a:pt x="321" y="312"/>
                    <a:pt x="346" y="300"/>
                    <a:pt x="372" y="288"/>
                  </a:cubicBezTo>
                  <a:cubicBezTo>
                    <a:pt x="371" y="290"/>
                    <a:pt x="371" y="292"/>
                    <a:pt x="370" y="293"/>
                  </a:cubicBezTo>
                  <a:cubicBezTo>
                    <a:pt x="370" y="297"/>
                    <a:pt x="369" y="300"/>
                    <a:pt x="368" y="303"/>
                  </a:cubicBezTo>
                  <a:cubicBezTo>
                    <a:pt x="367" y="303"/>
                    <a:pt x="367" y="303"/>
                    <a:pt x="367" y="303"/>
                  </a:cubicBezTo>
                  <a:cubicBezTo>
                    <a:pt x="367" y="303"/>
                    <a:pt x="367" y="303"/>
                    <a:pt x="366" y="303"/>
                  </a:cubicBezTo>
                  <a:cubicBezTo>
                    <a:pt x="365" y="304"/>
                    <a:pt x="363" y="305"/>
                    <a:pt x="361" y="306"/>
                  </a:cubicBezTo>
                  <a:cubicBezTo>
                    <a:pt x="361" y="306"/>
                    <a:pt x="360" y="306"/>
                    <a:pt x="360" y="307"/>
                  </a:cubicBezTo>
                  <a:cubicBezTo>
                    <a:pt x="339" y="317"/>
                    <a:pt x="317" y="328"/>
                    <a:pt x="296" y="340"/>
                  </a:cubicBezTo>
                  <a:cubicBezTo>
                    <a:pt x="267" y="354"/>
                    <a:pt x="238" y="367"/>
                    <a:pt x="208" y="379"/>
                  </a:cubicBezTo>
                  <a:cubicBezTo>
                    <a:pt x="207" y="378"/>
                    <a:pt x="207" y="378"/>
                    <a:pt x="206" y="378"/>
                  </a:cubicBezTo>
                  <a:cubicBezTo>
                    <a:pt x="205" y="377"/>
                    <a:pt x="205" y="377"/>
                    <a:pt x="204" y="377"/>
                  </a:cubicBezTo>
                  <a:cubicBezTo>
                    <a:pt x="202" y="377"/>
                    <a:pt x="201" y="378"/>
                    <a:pt x="201" y="379"/>
                  </a:cubicBezTo>
                  <a:cubicBezTo>
                    <a:pt x="200" y="379"/>
                    <a:pt x="200" y="379"/>
                    <a:pt x="200" y="379"/>
                  </a:cubicBezTo>
                  <a:cubicBezTo>
                    <a:pt x="199" y="379"/>
                    <a:pt x="199" y="379"/>
                    <a:pt x="199" y="379"/>
                  </a:cubicBezTo>
                  <a:cubicBezTo>
                    <a:pt x="198" y="379"/>
                    <a:pt x="196" y="379"/>
                    <a:pt x="195" y="381"/>
                  </a:cubicBezTo>
                  <a:cubicBezTo>
                    <a:pt x="195" y="381"/>
                    <a:pt x="195" y="381"/>
                    <a:pt x="195" y="381"/>
                  </a:cubicBezTo>
                  <a:cubicBezTo>
                    <a:pt x="193" y="382"/>
                    <a:pt x="191" y="382"/>
                    <a:pt x="188" y="383"/>
                  </a:cubicBezTo>
                  <a:moveTo>
                    <a:pt x="291" y="289"/>
                  </a:moveTo>
                  <a:cubicBezTo>
                    <a:pt x="295" y="287"/>
                    <a:pt x="299" y="285"/>
                    <a:pt x="303" y="284"/>
                  </a:cubicBezTo>
                  <a:cubicBezTo>
                    <a:pt x="299" y="286"/>
                    <a:pt x="295" y="287"/>
                    <a:pt x="291" y="289"/>
                  </a:cubicBezTo>
                  <a:moveTo>
                    <a:pt x="210" y="368"/>
                  </a:moveTo>
                  <a:cubicBezTo>
                    <a:pt x="213" y="366"/>
                    <a:pt x="216" y="364"/>
                    <a:pt x="219" y="362"/>
                  </a:cubicBezTo>
                  <a:cubicBezTo>
                    <a:pt x="235" y="350"/>
                    <a:pt x="254" y="340"/>
                    <a:pt x="272" y="330"/>
                  </a:cubicBezTo>
                  <a:cubicBezTo>
                    <a:pt x="277" y="328"/>
                    <a:pt x="282" y="325"/>
                    <a:pt x="287" y="322"/>
                  </a:cubicBezTo>
                  <a:cubicBezTo>
                    <a:pt x="290" y="321"/>
                    <a:pt x="292" y="320"/>
                    <a:pt x="295" y="319"/>
                  </a:cubicBezTo>
                  <a:cubicBezTo>
                    <a:pt x="319" y="308"/>
                    <a:pt x="343" y="299"/>
                    <a:pt x="367" y="286"/>
                  </a:cubicBezTo>
                  <a:cubicBezTo>
                    <a:pt x="369" y="285"/>
                    <a:pt x="371" y="284"/>
                    <a:pt x="373" y="283"/>
                  </a:cubicBezTo>
                  <a:cubicBezTo>
                    <a:pt x="373" y="284"/>
                    <a:pt x="373" y="284"/>
                    <a:pt x="372" y="285"/>
                  </a:cubicBezTo>
                  <a:cubicBezTo>
                    <a:pt x="339" y="300"/>
                    <a:pt x="308" y="317"/>
                    <a:pt x="277" y="335"/>
                  </a:cubicBezTo>
                  <a:cubicBezTo>
                    <a:pt x="255" y="347"/>
                    <a:pt x="232" y="357"/>
                    <a:pt x="210" y="368"/>
                  </a:cubicBezTo>
                  <a:moveTo>
                    <a:pt x="68" y="347"/>
                  </a:moveTo>
                  <a:cubicBezTo>
                    <a:pt x="64" y="343"/>
                    <a:pt x="61" y="339"/>
                    <a:pt x="58" y="335"/>
                  </a:cubicBezTo>
                  <a:cubicBezTo>
                    <a:pt x="81" y="327"/>
                    <a:pt x="103" y="316"/>
                    <a:pt x="125" y="306"/>
                  </a:cubicBezTo>
                  <a:cubicBezTo>
                    <a:pt x="149" y="295"/>
                    <a:pt x="174" y="285"/>
                    <a:pt x="198" y="275"/>
                  </a:cubicBezTo>
                  <a:cubicBezTo>
                    <a:pt x="176" y="286"/>
                    <a:pt x="154" y="297"/>
                    <a:pt x="132" y="309"/>
                  </a:cubicBezTo>
                  <a:cubicBezTo>
                    <a:pt x="111" y="320"/>
                    <a:pt x="84" y="329"/>
                    <a:pt x="68" y="347"/>
                  </a:cubicBezTo>
                  <a:moveTo>
                    <a:pt x="136" y="387"/>
                  </a:moveTo>
                  <a:cubicBezTo>
                    <a:pt x="136" y="387"/>
                    <a:pt x="143" y="384"/>
                    <a:pt x="145" y="383"/>
                  </a:cubicBezTo>
                  <a:cubicBezTo>
                    <a:pt x="155" y="379"/>
                    <a:pt x="162" y="372"/>
                    <a:pt x="171" y="366"/>
                  </a:cubicBezTo>
                  <a:cubicBezTo>
                    <a:pt x="180" y="359"/>
                    <a:pt x="190" y="354"/>
                    <a:pt x="200" y="349"/>
                  </a:cubicBezTo>
                  <a:cubicBezTo>
                    <a:pt x="221" y="337"/>
                    <a:pt x="242" y="326"/>
                    <a:pt x="264" y="316"/>
                  </a:cubicBezTo>
                  <a:cubicBezTo>
                    <a:pt x="266" y="315"/>
                    <a:pt x="267" y="314"/>
                    <a:pt x="269" y="313"/>
                  </a:cubicBezTo>
                  <a:cubicBezTo>
                    <a:pt x="305" y="299"/>
                    <a:pt x="341" y="285"/>
                    <a:pt x="376" y="268"/>
                  </a:cubicBezTo>
                  <a:cubicBezTo>
                    <a:pt x="375" y="272"/>
                    <a:pt x="374" y="276"/>
                    <a:pt x="374" y="280"/>
                  </a:cubicBezTo>
                  <a:cubicBezTo>
                    <a:pt x="373" y="280"/>
                    <a:pt x="372" y="281"/>
                    <a:pt x="371" y="281"/>
                  </a:cubicBezTo>
                  <a:cubicBezTo>
                    <a:pt x="371" y="281"/>
                    <a:pt x="370" y="281"/>
                    <a:pt x="370" y="281"/>
                  </a:cubicBezTo>
                  <a:cubicBezTo>
                    <a:pt x="369" y="281"/>
                    <a:pt x="368" y="282"/>
                    <a:pt x="367" y="283"/>
                  </a:cubicBezTo>
                  <a:cubicBezTo>
                    <a:pt x="366" y="284"/>
                    <a:pt x="365" y="285"/>
                    <a:pt x="363" y="286"/>
                  </a:cubicBezTo>
                  <a:cubicBezTo>
                    <a:pt x="360" y="287"/>
                    <a:pt x="356" y="289"/>
                    <a:pt x="353" y="290"/>
                  </a:cubicBezTo>
                  <a:cubicBezTo>
                    <a:pt x="346" y="292"/>
                    <a:pt x="340" y="294"/>
                    <a:pt x="333" y="297"/>
                  </a:cubicBezTo>
                  <a:cubicBezTo>
                    <a:pt x="320" y="302"/>
                    <a:pt x="307" y="309"/>
                    <a:pt x="295" y="316"/>
                  </a:cubicBezTo>
                  <a:cubicBezTo>
                    <a:pt x="290" y="318"/>
                    <a:pt x="285" y="321"/>
                    <a:pt x="281" y="323"/>
                  </a:cubicBezTo>
                  <a:cubicBezTo>
                    <a:pt x="271" y="327"/>
                    <a:pt x="261" y="331"/>
                    <a:pt x="252" y="336"/>
                  </a:cubicBezTo>
                  <a:cubicBezTo>
                    <a:pt x="231" y="344"/>
                    <a:pt x="210" y="353"/>
                    <a:pt x="190" y="363"/>
                  </a:cubicBezTo>
                  <a:cubicBezTo>
                    <a:pt x="180" y="368"/>
                    <a:pt x="171" y="373"/>
                    <a:pt x="161" y="377"/>
                  </a:cubicBezTo>
                  <a:cubicBezTo>
                    <a:pt x="154" y="380"/>
                    <a:pt x="148" y="383"/>
                    <a:pt x="141" y="385"/>
                  </a:cubicBezTo>
                  <a:cubicBezTo>
                    <a:pt x="138" y="387"/>
                    <a:pt x="136" y="387"/>
                    <a:pt x="136" y="387"/>
                  </a:cubicBezTo>
                  <a:moveTo>
                    <a:pt x="94" y="371"/>
                  </a:moveTo>
                  <a:cubicBezTo>
                    <a:pt x="89" y="368"/>
                    <a:pt x="85" y="365"/>
                    <a:pt x="81" y="361"/>
                  </a:cubicBezTo>
                  <a:cubicBezTo>
                    <a:pt x="103" y="356"/>
                    <a:pt x="124" y="340"/>
                    <a:pt x="144" y="331"/>
                  </a:cubicBezTo>
                  <a:cubicBezTo>
                    <a:pt x="171" y="317"/>
                    <a:pt x="200" y="307"/>
                    <a:pt x="229" y="295"/>
                  </a:cubicBezTo>
                  <a:cubicBezTo>
                    <a:pt x="255" y="285"/>
                    <a:pt x="281" y="274"/>
                    <a:pt x="307" y="264"/>
                  </a:cubicBezTo>
                  <a:cubicBezTo>
                    <a:pt x="296" y="269"/>
                    <a:pt x="286" y="274"/>
                    <a:pt x="275" y="279"/>
                  </a:cubicBezTo>
                  <a:cubicBezTo>
                    <a:pt x="259" y="288"/>
                    <a:pt x="240" y="293"/>
                    <a:pt x="223" y="300"/>
                  </a:cubicBezTo>
                  <a:cubicBezTo>
                    <a:pt x="197" y="310"/>
                    <a:pt x="170" y="321"/>
                    <a:pt x="146" y="336"/>
                  </a:cubicBezTo>
                  <a:cubicBezTo>
                    <a:pt x="130" y="347"/>
                    <a:pt x="106" y="355"/>
                    <a:pt x="94" y="371"/>
                  </a:cubicBezTo>
                  <a:moveTo>
                    <a:pt x="109" y="381"/>
                  </a:moveTo>
                  <a:cubicBezTo>
                    <a:pt x="111" y="380"/>
                    <a:pt x="117" y="373"/>
                    <a:pt x="120" y="371"/>
                  </a:cubicBezTo>
                  <a:cubicBezTo>
                    <a:pt x="136" y="356"/>
                    <a:pt x="161" y="350"/>
                    <a:pt x="180" y="338"/>
                  </a:cubicBezTo>
                  <a:cubicBezTo>
                    <a:pt x="186" y="334"/>
                    <a:pt x="193" y="330"/>
                    <a:pt x="200" y="327"/>
                  </a:cubicBezTo>
                  <a:cubicBezTo>
                    <a:pt x="216" y="320"/>
                    <a:pt x="233" y="313"/>
                    <a:pt x="249" y="306"/>
                  </a:cubicBezTo>
                  <a:cubicBezTo>
                    <a:pt x="250" y="306"/>
                    <a:pt x="251" y="305"/>
                    <a:pt x="252" y="305"/>
                  </a:cubicBezTo>
                  <a:cubicBezTo>
                    <a:pt x="281" y="294"/>
                    <a:pt x="309" y="283"/>
                    <a:pt x="336" y="270"/>
                  </a:cubicBezTo>
                  <a:cubicBezTo>
                    <a:pt x="344" y="266"/>
                    <a:pt x="352" y="263"/>
                    <a:pt x="361" y="259"/>
                  </a:cubicBezTo>
                  <a:cubicBezTo>
                    <a:pt x="367" y="257"/>
                    <a:pt x="373" y="254"/>
                    <a:pt x="378" y="250"/>
                  </a:cubicBezTo>
                  <a:cubicBezTo>
                    <a:pt x="378" y="255"/>
                    <a:pt x="377" y="260"/>
                    <a:pt x="376" y="265"/>
                  </a:cubicBezTo>
                  <a:cubicBezTo>
                    <a:pt x="344" y="279"/>
                    <a:pt x="312" y="292"/>
                    <a:pt x="280" y="306"/>
                  </a:cubicBezTo>
                  <a:cubicBezTo>
                    <a:pt x="258" y="315"/>
                    <a:pt x="237" y="323"/>
                    <a:pt x="215" y="332"/>
                  </a:cubicBezTo>
                  <a:cubicBezTo>
                    <a:pt x="195" y="339"/>
                    <a:pt x="176" y="349"/>
                    <a:pt x="158" y="358"/>
                  </a:cubicBezTo>
                  <a:cubicBezTo>
                    <a:pt x="148" y="362"/>
                    <a:pt x="138" y="367"/>
                    <a:pt x="128" y="372"/>
                  </a:cubicBezTo>
                  <a:cubicBezTo>
                    <a:pt x="121" y="375"/>
                    <a:pt x="116" y="378"/>
                    <a:pt x="109" y="381"/>
                  </a:cubicBezTo>
                  <a:moveTo>
                    <a:pt x="361" y="257"/>
                  </a:moveTo>
                  <a:cubicBezTo>
                    <a:pt x="363" y="256"/>
                    <a:pt x="366" y="254"/>
                    <a:pt x="368" y="253"/>
                  </a:cubicBezTo>
                  <a:cubicBezTo>
                    <a:pt x="374" y="250"/>
                    <a:pt x="376" y="249"/>
                    <a:pt x="376" y="249"/>
                  </a:cubicBezTo>
                  <a:cubicBezTo>
                    <a:pt x="376" y="249"/>
                    <a:pt x="366" y="255"/>
                    <a:pt x="364" y="255"/>
                  </a:cubicBezTo>
                  <a:cubicBezTo>
                    <a:pt x="363" y="256"/>
                    <a:pt x="362" y="256"/>
                    <a:pt x="361" y="257"/>
                  </a:cubicBezTo>
                  <a:moveTo>
                    <a:pt x="44" y="314"/>
                  </a:moveTo>
                  <a:cubicBezTo>
                    <a:pt x="42" y="311"/>
                    <a:pt x="40" y="308"/>
                    <a:pt x="39" y="305"/>
                  </a:cubicBezTo>
                  <a:cubicBezTo>
                    <a:pt x="47" y="304"/>
                    <a:pt x="55" y="300"/>
                    <a:pt x="63" y="296"/>
                  </a:cubicBezTo>
                  <a:cubicBezTo>
                    <a:pt x="76" y="289"/>
                    <a:pt x="90" y="285"/>
                    <a:pt x="104" y="280"/>
                  </a:cubicBezTo>
                  <a:cubicBezTo>
                    <a:pt x="136" y="266"/>
                    <a:pt x="168" y="253"/>
                    <a:pt x="201" y="241"/>
                  </a:cubicBezTo>
                  <a:cubicBezTo>
                    <a:pt x="206" y="239"/>
                    <a:pt x="211" y="237"/>
                    <a:pt x="215" y="236"/>
                  </a:cubicBezTo>
                  <a:cubicBezTo>
                    <a:pt x="212" y="237"/>
                    <a:pt x="209" y="238"/>
                    <a:pt x="206" y="239"/>
                  </a:cubicBezTo>
                  <a:cubicBezTo>
                    <a:pt x="178" y="251"/>
                    <a:pt x="150" y="262"/>
                    <a:pt x="123" y="275"/>
                  </a:cubicBezTo>
                  <a:cubicBezTo>
                    <a:pt x="97" y="288"/>
                    <a:pt x="69" y="299"/>
                    <a:pt x="44" y="314"/>
                  </a:cubicBezTo>
                  <a:moveTo>
                    <a:pt x="98" y="370"/>
                  </a:moveTo>
                  <a:cubicBezTo>
                    <a:pt x="97" y="370"/>
                    <a:pt x="103" y="365"/>
                    <a:pt x="105" y="364"/>
                  </a:cubicBezTo>
                  <a:cubicBezTo>
                    <a:pt x="112" y="359"/>
                    <a:pt x="119" y="355"/>
                    <a:pt x="127" y="351"/>
                  </a:cubicBezTo>
                  <a:cubicBezTo>
                    <a:pt x="147" y="340"/>
                    <a:pt x="165" y="328"/>
                    <a:pt x="187" y="318"/>
                  </a:cubicBezTo>
                  <a:cubicBezTo>
                    <a:pt x="210" y="309"/>
                    <a:pt x="233" y="299"/>
                    <a:pt x="256" y="290"/>
                  </a:cubicBezTo>
                  <a:cubicBezTo>
                    <a:pt x="276" y="282"/>
                    <a:pt x="295" y="272"/>
                    <a:pt x="314" y="263"/>
                  </a:cubicBezTo>
                  <a:cubicBezTo>
                    <a:pt x="322" y="260"/>
                    <a:pt x="329" y="256"/>
                    <a:pt x="337" y="252"/>
                  </a:cubicBezTo>
                  <a:cubicBezTo>
                    <a:pt x="351" y="246"/>
                    <a:pt x="365" y="239"/>
                    <a:pt x="379" y="231"/>
                  </a:cubicBezTo>
                  <a:cubicBezTo>
                    <a:pt x="379" y="231"/>
                    <a:pt x="379" y="231"/>
                    <a:pt x="379" y="231"/>
                  </a:cubicBezTo>
                  <a:cubicBezTo>
                    <a:pt x="379" y="236"/>
                    <a:pt x="379" y="241"/>
                    <a:pt x="378" y="246"/>
                  </a:cubicBezTo>
                  <a:cubicBezTo>
                    <a:pt x="370" y="249"/>
                    <a:pt x="362" y="254"/>
                    <a:pt x="354" y="258"/>
                  </a:cubicBezTo>
                  <a:cubicBezTo>
                    <a:pt x="349" y="261"/>
                    <a:pt x="343" y="264"/>
                    <a:pt x="338" y="266"/>
                  </a:cubicBezTo>
                  <a:cubicBezTo>
                    <a:pt x="333" y="268"/>
                    <a:pt x="328" y="270"/>
                    <a:pt x="323" y="272"/>
                  </a:cubicBezTo>
                  <a:cubicBezTo>
                    <a:pt x="299" y="283"/>
                    <a:pt x="275" y="293"/>
                    <a:pt x="251" y="303"/>
                  </a:cubicBezTo>
                  <a:cubicBezTo>
                    <a:pt x="246" y="305"/>
                    <a:pt x="242" y="306"/>
                    <a:pt x="238" y="308"/>
                  </a:cubicBezTo>
                  <a:cubicBezTo>
                    <a:pt x="226" y="313"/>
                    <a:pt x="214" y="318"/>
                    <a:pt x="203" y="323"/>
                  </a:cubicBezTo>
                  <a:cubicBezTo>
                    <a:pt x="200" y="324"/>
                    <a:pt x="198" y="325"/>
                    <a:pt x="196" y="326"/>
                  </a:cubicBezTo>
                  <a:cubicBezTo>
                    <a:pt x="170" y="337"/>
                    <a:pt x="145" y="348"/>
                    <a:pt x="119" y="360"/>
                  </a:cubicBezTo>
                  <a:cubicBezTo>
                    <a:pt x="114" y="362"/>
                    <a:pt x="108" y="365"/>
                    <a:pt x="103" y="368"/>
                  </a:cubicBezTo>
                  <a:cubicBezTo>
                    <a:pt x="100" y="369"/>
                    <a:pt x="99" y="370"/>
                    <a:pt x="98" y="370"/>
                  </a:cubicBezTo>
                  <a:moveTo>
                    <a:pt x="298" y="247"/>
                  </a:moveTo>
                  <a:cubicBezTo>
                    <a:pt x="313" y="240"/>
                    <a:pt x="329" y="234"/>
                    <a:pt x="344" y="228"/>
                  </a:cubicBezTo>
                  <a:cubicBezTo>
                    <a:pt x="343" y="228"/>
                    <a:pt x="342" y="228"/>
                    <a:pt x="342" y="229"/>
                  </a:cubicBezTo>
                  <a:cubicBezTo>
                    <a:pt x="327" y="235"/>
                    <a:pt x="313" y="241"/>
                    <a:pt x="298" y="247"/>
                  </a:cubicBezTo>
                  <a:moveTo>
                    <a:pt x="33" y="292"/>
                  </a:moveTo>
                  <a:cubicBezTo>
                    <a:pt x="33" y="292"/>
                    <a:pt x="33" y="292"/>
                    <a:pt x="33" y="292"/>
                  </a:cubicBezTo>
                  <a:cubicBezTo>
                    <a:pt x="45" y="289"/>
                    <a:pt x="56" y="283"/>
                    <a:pt x="67" y="278"/>
                  </a:cubicBezTo>
                  <a:cubicBezTo>
                    <a:pt x="83" y="271"/>
                    <a:pt x="98" y="263"/>
                    <a:pt x="114" y="257"/>
                  </a:cubicBezTo>
                  <a:cubicBezTo>
                    <a:pt x="144" y="245"/>
                    <a:pt x="174" y="232"/>
                    <a:pt x="203" y="220"/>
                  </a:cubicBezTo>
                  <a:cubicBezTo>
                    <a:pt x="208" y="218"/>
                    <a:pt x="212" y="216"/>
                    <a:pt x="216" y="214"/>
                  </a:cubicBezTo>
                  <a:cubicBezTo>
                    <a:pt x="208" y="218"/>
                    <a:pt x="199" y="222"/>
                    <a:pt x="191" y="226"/>
                  </a:cubicBezTo>
                  <a:cubicBezTo>
                    <a:pt x="163" y="239"/>
                    <a:pt x="134" y="250"/>
                    <a:pt x="106" y="263"/>
                  </a:cubicBezTo>
                  <a:cubicBezTo>
                    <a:pt x="93" y="268"/>
                    <a:pt x="82" y="276"/>
                    <a:pt x="70" y="283"/>
                  </a:cubicBezTo>
                  <a:cubicBezTo>
                    <a:pt x="59" y="290"/>
                    <a:pt x="47" y="294"/>
                    <a:pt x="37" y="302"/>
                  </a:cubicBezTo>
                  <a:cubicBezTo>
                    <a:pt x="35" y="299"/>
                    <a:pt x="34" y="295"/>
                    <a:pt x="32" y="292"/>
                  </a:cubicBezTo>
                  <a:cubicBezTo>
                    <a:pt x="32" y="292"/>
                    <a:pt x="33" y="292"/>
                    <a:pt x="33" y="292"/>
                  </a:cubicBezTo>
                  <a:moveTo>
                    <a:pt x="83" y="359"/>
                  </a:moveTo>
                  <a:cubicBezTo>
                    <a:pt x="82" y="359"/>
                    <a:pt x="83" y="358"/>
                    <a:pt x="86" y="356"/>
                  </a:cubicBezTo>
                  <a:cubicBezTo>
                    <a:pt x="91" y="352"/>
                    <a:pt x="97" y="349"/>
                    <a:pt x="102" y="346"/>
                  </a:cubicBezTo>
                  <a:cubicBezTo>
                    <a:pt x="144" y="323"/>
                    <a:pt x="184" y="301"/>
                    <a:pt x="228" y="281"/>
                  </a:cubicBezTo>
                  <a:cubicBezTo>
                    <a:pt x="236" y="278"/>
                    <a:pt x="244" y="274"/>
                    <a:pt x="252" y="270"/>
                  </a:cubicBezTo>
                  <a:cubicBezTo>
                    <a:pt x="269" y="262"/>
                    <a:pt x="287" y="254"/>
                    <a:pt x="304" y="247"/>
                  </a:cubicBezTo>
                  <a:cubicBezTo>
                    <a:pt x="329" y="235"/>
                    <a:pt x="356" y="227"/>
                    <a:pt x="379" y="211"/>
                  </a:cubicBezTo>
                  <a:cubicBezTo>
                    <a:pt x="379" y="217"/>
                    <a:pt x="379" y="224"/>
                    <a:pt x="379" y="230"/>
                  </a:cubicBezTo>
                  <a:cubicBezTo>
                    <a:pt x="379" y="230"/>
                    <a:pt x="379" y="229"/>
                    <a:pt x="378" y="229"/>
                  </a:cubicBezTo>
                  <a:cubicBezTo>
                    <a:pt x="378" y="229"/>
                    <a:pt x="378" y="229"/>
                    <a:pt x="378" y="229"/>
                  </a:cubicBezTo>
                  <a:cubicBezTo>
                    <a:pt x="367" y="232"/>
                    <a:pt x="358" y="237"/>
                    <a:pt x="349" y="243"/>
                  </a:cubicBezTo>
                  <a:cubicBezTo>
                    <a:pt x="346" y="245"/>
                    <a:pt x="344" y="247"/>
                    <a:pt x="341" y="248"/>
                  </a:cubicBezTo>
                  <a:cubicBezTo>
                    <a:pt x="332" y="252"/>
                    <a:pt x="322" y="256"/>
                    <a:pt x="313" y="259"/>
                  </a:cubicBezTo>
                  <a:cubicBezTo>
                    <a:pt x="268" y="276"/>
                    <a:pt x="224" y="295"/>
                    <a:pt x="179" y="313"/>
                  </a:cubicBezTo>
                  <a:cubicBezTo>
                    <a:pt x="160" y="320"/>
                    <a:pt x="141" y="329"/>
                    <a:pt x="123" y="338"/>
                  </a:cubicBezTo>
                  <a:cubicBezTo>
                    <a:pt x="114" y="343"/>
                    <a:pt x="105" y="348"/>
                    <a:pt x="95" y="353"/>
                  </a:cubicBezTo>
                  <a:cubicBezTo>
                    <a:pt x="94" y="354"/>
                    <a:pt x="84" y="359"/>
                    <a:pt x="83" y="359"/>
                  </a:cubicBezTo>
                  <a:moveTo>
                    <a:pt x="274" y="241"/>
                  </a:moveTo>
                  <a:cubicBezTo>
                    <a:pt x="284" y="236"/>
                    <a:pt x="294" y="232"/>
                    <a:pt x="303" y="228"/>
                  </a:cubicBezTo>
                  <a:cubicBezTo>
                    <a:pt x="315" y="222"/>
                    <a:pt x="328" y="217"/>
                    <a:pt x="340" y="212"/>
                  </a:cubicBezTo>
                  <a:cubicBezTo>
                    <a:pt x="346" y="210"/>
                    <a:pt x="351" y="208"/>
                    <a:pt x="357" y="206"/>
                  </a:cubicBezTo>
                  <a:cubicBezTo>
                    <a:pt x="357" y="205"/>
                    <a:pt x="357" y="205"/>
                    <a:pt x="357" y="205"/>
                  </a:cubicBezTo>
                  <a:cubicBezTo>
                    <a:pt x="330" y="218"/>
                    <a:pt x="302" y="230"/>
                    <a:pt x="274" y="241"/>
                  </a:cubicBezTo>
                  <a:moveTo>
                    <a:pt x="71" y="346"/>
                  </a:moveTo>
                  <a:cubicBezTo>
                    <a:pt x="75" y="342"/>
                    <a:pt x="80" y="339"/>
                    <a:pt x="85" y="336"/>
                  </a:cubicBezTo>
                  <a:cubicBezTo>
                    <a:pt x="94" y="330"/>
                    <a:pt x="104" y="326"/>
                    <a:pt x="114" y="321"/>
                  </a:cubicBezTo>
                  <a:cubicBezTo>
                    <a:pt x="154" y="301"/>
                    <a:pt x="194" y="280"/>
                    <a:pt x="234" y="260"/>
                  </a:cubicBezTo>
                  <a:cubicBezTo>
                    <a:pt x="280" y="241"/>
                    <a:pt x="326" y="223"/>
                    <a:pt x="371" y="201"/>
                  </a:cubicBezTo>
                  <a:cubicBezTo>
                    <a:pt x="372" y="201"/>
                    <a:pt x="373" y="201"/>
                    <a:pt x="373" y="200"/>
                  </a:cubicBezTo>
                  <a:cubicBezTo>
                    <a:pt x="375" y="200"/>
                    <a:pt x="376" y="199"/>
                    <a:pt x="378" y="198"/>
                  </a:cubicBezTo>
                  <a:cubicBezTo>
                    <a:pt x="378" y="202"/>
                    <a:pt x="378" y="205"/>
                    <a:pt x="379" y="209"/>
                  </a:cubicBezTo>
                  <a:cubicBezTo>
                    <a:pt x="378" y="209"/>
                    <a:pt x="378" y="209"/>
                    <a:pt x="378" y="209"/>
                  </a:cubicBezTo>
                  <a:cubicBezTo>
                    <a:pt x="378" y="209"/>
                    <a:pt x="378" y="209"/>
                    <a:pt x="378" y="209"/>
                  </a:cubicBezTo>
                  <a:cubicBezTo>
                    <a:pt x="355" y="222"/>
                    <a:pt x="329" y="231"/>
                    <a:pt x="305" y="241"/>
                  </a:cubicBezTo>
                  <a:cubicBezTo>
                    <a:pt x="284" y="251"/>
                    <a:pt x="263" y="262"/>
                    <a:pt x="242" y="272"/>
                  </a:cubicBezTo>
                  <a:cubicBezTo>
                    <a:pt x="209" y="286"/>
                    <a:pt x="175" y="298"/>
                    <a:pt x="142" y="313"/>
                  </a:cubicBezTo>
                  <a:cubicBezTo>
                    <a:pt x="122" y="321"/>
                    <a:pt x="102" y="331"/>
                    <a:pt x="82" y="341"/>
                  </a:cubicBezTo>
                  <a:cubicBezTo>
                    <a:pt x="79" y="342"/>
                    <a:pt x="73" y="343"/>
                    <a:pt x="71" y="346"/>
                  </a:cubicBezTo>
                  <a:moveTo>
                    <a:pt x="28" y="281"/>
                  </a:moveTo>
                  <a:cubicBezTo>
                    <a:pt x="26" y="276"/>
                    <a:pt x="25" y="272"/>
                    <a:pt x="23" y="268"/>
                  </a:cubicBezTo>
                  <a:cubicBezTo>
                    <a:pt x="59" y="247"/>
                    <a:pt x="99" y="238"/>
                    <a:pt x="137" y="221"/>
                  </a:cubicBezTo>
                  <a:cubicBezTo>
                    <a:pt x="154" y="213"/>
                    <a:pt x="171" y="205"/>
                    <a:pt x="189" y="197"/>
                  </a:cubicBezTo>
                  <a:cubicBezTo>
                    <a:pt x="147" y="218"/>
                    <a:pt x="106" y="241"/>
                    <a:pt x="64" y="261"/>
                  </a:cubicBezTo>
                  <a:cubicBezTo>
                    <a:pt x="61" y="263"/>
                    <a:pt x="58" y="264"/>
                    <a:pt x="55" y="266"/>
                  </a:cubicBezTo>
                  <a:cubicBezTo>
                    <a:pt x="45" y="270"/>
                    <a:pt x="36" y="275"/>
                    <a:pt x="28" y="281"/>
                  </a:cubicBezTo>
                  <a:moveTo>
                    <a:pt x="56" y="332"/>
                  </a:moveTo>
                  <a:cubicBezTo>
                    <a:pt x="52" y="328"/>
                    <a:pt x="49" y="323"/>
                    <a:pt x="46" y="318"/>
                  </a:cubicBezTo>
                  <a:cubicBezTo>
                    <a:pt x="71" y="316"/>
                    <a:pt x="97" y="298"/>
                    <a:pt x="119" y="289"/>
                  </a:cubicBezTo>
                  <a:cubicBezTo>
                    <a:pt x="147" y="277"/>
                    <a:pt x="175" y="266"/>
                    <a:pt x="202" y="253"/>
                  </a:cubicBezTo>
                  <a:cubicBezTo>
                    <a:pt x="233" y="239"/>
                    <a:pt x="264" y="225"/>
                    <a:pt x="296" y="212"/>
                  </a:cubicBezTo>
                  <a:cubicBezTo>
                    <a:pt x="311" y="206"/>
                    <a:pt x="328" y="201"/>
                    <a:pt x="345" y="194"/>
                  </a:cubicBezTo>
                  <a:cubicBezTo>
                    <a:pt x="344" y="195"/>
                    <a:pt x="344" y="195"/>
                    <a:pt x="344" y="195"/>
                  </a:cubicBezTo>
                  <a:cubicBezTo>
                    <a:pt x="328" y="202"/>
                    <a:pt x="312" y="209"/>
                    <a:pt x="296" y="215"/>
                  </a:cubicBezTo>
                  <a:cubicBezTo>
                    <a:pt x="268" y="226"/>
                    <a:pt x="241" y="238"/>
                    <a:pt x="214" y="249"/>
                  </a:cubicBezTo>
                  <a:cubicBezTo>
                    <a:pt x="186" y="261"/>
                    <a:pt x="159" y="275"/>
                    <a:pt x="132" y="289"/>
                  </a:cubicBezTo>
                  <a:cubicBezTo>
                    <a:pt x="119" y="296"/>
                    <a:pt x="107" y="303"/>
                    <a:pt x="94" y="311"/>
                  </a:cubicBezTo>
                  <a:cubicBezTo>
                    <a:pt x="82" y="319"/>
                    <a:pt x="68" y="324"/>
                    <a:pt x="56" y="332"/>
                  </a:cubicBezTo>
                  <a:moveTo>
                    <a:pt x="58" y="333"/>
                  </a:moveTo>
                  <a:cubicBezTo>
                    <a:pt x="63" y="330"/>
                    <a:pt x="67" y="328"/>
                    <a:pt x="72" y="325"/>
                  </a:cubicBezTo>
                  <a:cubicBezTo>
                    <a:pt x="93" y="315"/>
                    <a:pt x="113" y="302"/>
                    <a:pt x="133" y="291"/>
                  </a:cubicBezTo>
                  <a:cubicBezTo>
                    <a:pt x="177" y="267"/>
                    <a:pt x="223" y="248"/>
                    <a:pt x="269" y="229"/>
                  </a:cubicBezTo>
                  <a:cubicBezTo>
                    <a:pt x="289" y="220"/>
                    <a:pt x="309" y="213"/>
                    <a:pt x="329" y="204"/>
                  </a:cubicBezTo>
                  <a:cubicBezTo>
                    <a:pt x="339" y="200"/>
                    <a:pt x="349" y="195"/>
                    <a:pt x="358" y="190"/>
                  </a:cubicBezTo>
                  <a:cubicBezTo>
                    <a:pt x="359" y="189"/>
                    <a:pt x="360" y="189"/>
                    <a:pt x="361" y="188"/>
                  </a:cubicBezTo>
                  <a:cubicBezTo>
                    <a:pt x="366" y="186"/>
                    <a:pt x="370" y="184"/>
                    <a:pt x="375" y="181"/>
                  </a:cubicBezTo>
                  <a:cubicBezTo>
                    <a:pt x="375" y="181"/>
                    <a:pt x="375" y="181"/>
                    <a:pt x="375" y="181"/>
                  </a:cubicBezTo>
                  <a:cubicBezTo>
                    <a:pt x="376" y="186"/>
                    <a:pt x="377" y="191"/>
                    <a:pt x="377" y="196"/>
                  </a:cubicBezTo>
                  <a:cubicBezTo>
                    <a:pt x="328" y="213"/>
                    <a:pt x="281" y="235"/>
                    <a:pt x="234" y="258"/>
                  </a:cubicBezTo>
                  <a:cubicBezTo>
                    <a:pt x="233" y="258"/>
                    <a:pt x="232" y="258"/>
                    <a:pt x="231" y="259"/>
                  </a:cubicBezTo>
                  <a:cubicBezTo>
                    <a:pt x="189" y="277"/>
                    <a:pt x="146" y="294"/>
                    <a:pt x="104" y="313"/>
                  </a:cubicBezTo>
                  <a:cubicBezTo>
                    <a:pt x="93" y="319"/>
                    <a:pt x="81" y="324"/>
                    <a:pt x="69" y="329"/>
                  </a:cubicBezTo>
                  <a:cubicBezTo>
                    <a:pt x="66" y="330"/>
                    <a:pt x="60" y="332"/>
                    <a:pt x="58" y="333"/>
                  </a:cubicBezTo>
                  <a:moveTo>
                    <a:pt x="46" y="316"/>
                  </a:moveTo>
                  <a:cubicBezTo>
                    <a:pt x="50" y="313"/>
                    <a:pt x="55" y="311"/>
                    <a:pt x="59" y="308"/>
                  </a:cubicBezTo>
                  <a:cubicBezTo>
                    <a:pt x="80" y="297"/>
                    <a:pt x="103" y="287"/>
                    <a:pt x="124" y="277"/>
                  </a:cubicBezTo>
                  <a:cubicBezTo>
                    <a:pt x="171" y="255"/>
                    <a:pt x="220" y="236"/>
                    <a:pt x="268" y="217"/>
                  </a:cubicBezTo>
                  <a:cubicBezTo>
                    <a:pt x="289" y="209"/>
                    <a:pt x="310" y="200"/>
                    <a:pt x="332" y="193"/>
                  </a:cubicBezTo>
                  <a:cubicBezTo>
                    <a:pt x="340" y="190"/>
                    <a:pt x="348" y="187"/>
                    <a:pt x="356" y="183"/>
                  </a:cubicBezTo>
                  <a:cubicBezTo>
                    <a:pt x="359" y="182"/>
                    <a:pt x="362" y="180"/>
                    <a:pt x="366" y="178"/>
                  </a:cubicBezTo>
                  <a:cubicBezTo>
                    <a:pt x="368" y="177"/>
                    <a:pt x="371" y="176"/>
                    <a:pt x="373" y="174"/>
                  </a:cubicBezTo>
                  <a:cubicBezTo>
                    <a:pt x="374" y="176"/>
                    <a:pt x="374" y="178"/>
                    <a:pt x="374" y="179"/>
                  </a:cubicBezTo>
                  <a:cubicBezTo>
                    <a:pt x="374" y="179"/>
                    <a:pt x="374" y="179"/>
                    <a:pt x="374" y="179"/>
                  </a:cubicBezTo>
                  <a:cubicBezTo>
                    <a:pt x="369" y="181"/>
                    <a:pt x="365" y="183"/>
                    <a:pt x="361" y="186"/>
                  </a:cubicBezTo>
                  <a:cubicBezTo>
                    <a:pt x="356" y="187"/>
                    <a:pt x="351" y="189"/>
                    <a:pt x="346" y="191"/>
                  </a:cubicBezTo>
                  <a:cubicBezTo>
                    <a:pt x="304" y="205"/>
                    <a:pt x="262" y="221"/>
                    <a:pt x="222" y="241"/>
                  </a:cubicBezTo>
                  <a:cubicBezTo>
                    <a:pt x="180" y="262"/>
                    <a:pt x="135" y="278"/>
                    <a:pt x="93" y="298"/>
                  </a:cubicBezTo>
                  <a:cubicBezTo>
                    <a:pt x="82" y="303"/>
                    <a:pt x="71" y="309"/>
                    <a:pt x="59" y="313"/>
                  </a:cubicBezTo>
                  <a:cubicBezTo>
                    <a:pt x="56" y="314"/>
                    <a:pt x="48" y="314"/>
                    <a:pt x="46" y="316"/>
                  </a:cubicBezTo>
                  <a:moveTo>
                    <a:pt x="21" y="256"/>
                  </a:moveTo>
                  <a:cubicBezTo>
                    <a:pt x="20" y="252"/>
                    <a:pt x="19" y="249"/>
                    <a:pt x="19" y="246"/>
                  </a:cubicBezTo>
                  <a:cubicBezTo>
                    <a:pt x="27" y="242"/>
                    <a:pt x="34" y="237"/>
                    <a:pt x="41" y="233"/>
                  </a:cubicBezTo>
                  <a:cubicBezTo>
                    <a:pt x="54" y="225"/>
                    <a:pt x="68" y="220"/>
                    <a:pt x="81" y="214"/>
                  </a:cubicBezTo>
                  <a:cubicBezTo>
                    <a:pt x="111" y="200"/>
                    <a:pt x="143" y="188"/>
                    <a:pt x="174" y="176"/>
                  </a:cubicBezTo>
                  <a:cubicBezTo>
                    <a:pt x="177" y="175"/>
                    <a:pt x="181" y="173"/>
                    <a:pt x="184" y="172"/>
                  </a:cubicBezTo>
                  <a:cubicBezTo>
                    <a:pt x="180" y="174"/>
                    <a:pt x="176" y="176"/>
                    <a:pt x="172" y="178"/>
                  </a:cubicBezTo>
                  <a:cubicBezTo>
                    <a:pt x="144" y="191"/>
                    <a:pt x="115" y="205"/>
                    <a:pt x="87" y="219"/>
                  </a:cubicBezTo>
                  <a:cubicBezTo>
                    <a:pt x="65" y="230"/>
                    <a:pt x="41" y="241"/>
                    <a:pt x="21" y="256"/>
                  </a:cubicBezTo>
                  <a:moveTo>
                    <a:pt x="32" y="291"/>
                  </a:moveTo>
                  <a:cubicBezTo>
                    <a:pt x="31" y="288"/>
                    <a:pt x="29" y="286"/>
                    <a:pt x="28" y="283"/>
                  </a:cubicBezTo>
                  <a:cubicBezTo>
                    <a:pt x="38" y="278"/>
                    <a:pt x="48" y="272"/>
                    <a:pt x="57" y="267"/>
                  </a:cubicBezTo>
                  <a:cubicBezTo>
                    <a:pt x="75" y="259"/>
                    <a:pt x="94" y="254"/>
                    <a:pt x="112" y="246"/>
                  </a:cubicBezTo>
                  <a:cubicBezTo>
                    <a:pt x="158" y="226"/>
                    <a:pt x="203" y="205"/>
                    <a:pt x="249" y="187"/>
                  </a:cubicBezTo>
                  <a:cubicBezTo>
                    <a:pt x="267" y="180"/>
                    <a:pt x="285" y="174"/>
                    <a:pt x="303" y="167"/>
                  </a:cubicBezTo>
                  <a:cubicBezTo>
                    <a:pt x="298" y="169"/>
                    <a:pt x="293" y="172"/>
                    <a:pt x="287" y="174"/>
                  </a:cubicBezTo>
                  <a:cubicBezTo>
                    <a:pt x="257" y="189"/>
                    <a:pt x="225" y="202"/>
                    <a:pt x="193" y="215"/>
                  </a:cubicBezTo>
                  <a:cubicBezTo>
                    <a:pt x="166" y="226"/>
                    <a:pt x="140" y="238"/>
                    <a:pt x="114" y="251"/>
                  </a:cubicBezTo>
                  <a:cubicBezTo>
                    <a:pt x="102" y="257"/>
                    <a:pt x="89" y="261"/>
                    <a:pt x="76" y="266"/>
                  </a:cubicBezTo>
                  <a:cubicBezTo>
                    <a:pt x="61" y="273"/>
                    <a:pt x="46" y="281"/>
                    <a:pt x="32" y="290"/>
                  </a:cubicBezTo>
                  <a:cubicBezTo>
                    <a:pt x="32" y="290"/>
                    <a:pt x="32" y="291"/>
                    <a:pt x="32" y="291"/>
                  </a:cubicBezTo>
                  <a:moveTo>
                    <a:pt x="18" y="243"/>
                  </a:moveTo>
                  <a:cubicBezTo>
                    <a:pt x="18" y="239"/>
                    <a:pt x="18" y="236"/>
                    <a:pt x="17" y="233"/>
                  </a:cubicBezTo>
                  <a:cubicBezTo>
                    <a:pt x="39" y="227"/>
                    <a:pt x="58" y="214"/>
                    <a:pt x="77" y="203"/>
                  </a:cubicBezTo>
                  <a:cubicBezTo>
                    <a:pt x="105" y="187"/>
                    <a:pt x="137" y="177"/>
                    <a:pt x="167" y="165"/>
                  </a:cubicBezTo>
                  <a:cubicBezTo>
                    <a:pt x="168" y="165"/>
                    <a:pt x="168" y="165"/>
                    <a:pt x="168" y="165"/>
                  </a:cubicBezTo>
                  <a:cubicBezTo>
                    <a:pt x="142" y="177"/>
                    <a:pt x="117" y="190"/>
                    <a:pt x="92" y="202"/>
                  </a:cubicBezTo>
                  <a:cubicBezTo>
                    <a:pt x="67" y="215"/>
                    <a:pt x="42" y="227"/>
                    <a:pt x="18" y="243"/>
                  </a:cubicBezTo>
                  <a:moveTo>
                    <a:pt x="45" y="301"/>
                  </a:moveTo>
                  <a:cubicBezTo>
                    <a:pt x="43" y="301"/>
                    <a:pt x="44" y="299"/>
                    <a:pt x="48" y="297"/>
                  </a:cubicBezTo>
                  <a:cubicBezTo>
                    <a:pt x="53" y="294"/>
                    <a:pt x="57" y="292"/>
                    <a:pt x="62" y="290"/>
                  </a:cubicBezTo>
                  <a:cubicBezTo>
                    <a:pt x="84" y="280"/>
                    <a:pt x="103" y="266"/>
                    <a:pt x="125" y="257"/>
                  </a:cubicBezTo>
                  <a:cubicBezTo>
                    <a:pt x="168" y="241"/>
                    <a:pt x="208" y="220"/>
                    <a:pt x="250" y="203"/>
                  </a:cubicBezTo>
                  <a:cubicBezTo>
                    <a:pt x="287" y="190"/>
                    <a:pt x="325" y="178"/>
                    <a:pt x="360" y="159"/>
                  </a:cubicBezTo>
                  <a:cubicBezTo>
                    <a:pt x="362" y="159"/>
                    <a:pt x="364" y="158"/>
                    <a:pt x="364" y="157"/>
                  </a:cubicBezTo>
                  <a:cubicBezTo>
                    <a:pt x="365" y="157"/>
                    <a:pt x="366" y="156"/>
                    <a:pt x="367" y="155"/>
                  </a:cubicBezTo>
                  <a:cubicBezTo>
                    <a:pt x="370" y="161"/>
                    <a:pt x="371" y="166"/>
                    <a:pt x="373" y="172"/>
                  </a:cubicBezTo>
                  <a:cubicBezTo>
                    <a:pt x="372" y="173"/>
                    <a:pt x="371" y="173"/>
                    <a:pt x="370" y="173"/>
                  </a:cubicBezTo>
                  <a:cubicBezTo>
                    <a:pt x="370" y="173"/>
                    <a:pt x="370" y="173"/>
                    <a:pt x="370" y="173"/>
                  </a:cubicBezTo>
                  <a:cubicBezTo>
                    <a:pt x="369" y="173"/>
                    <a:pt x="368" y="174"/>
                    <a:pt x="365" y="175"/>
                  </a:cubicBezTo>
                  <a:cubicBezTo>
                    <a:pt x="365" y="176"/>
                    <a:pt x="364" y="176"/>
                    <a:pt x="364" y="176"/>
                  </a:cubicBezTo>
                  <a:cubicBezTo>
                    <a:pt x="359" y="178"/>
                    <a:pt x="354" y="180"/>
                    <a:pt x="349" y="183"/>
                  </a:cubicBezTo>
                  <a:cubicBezTo>
                    <a:pt x="337" y="188"/>
                    <a:pt x="325" y="192"/>
                    <a:pt x="313" y="197"/>
                  </a:cubicBezTo>
                  <a:cubicBezTo>
                    <a:pt x="309" y="199"/>
                    <a:pt x="305" y="200"/>
                    <a:pt x="301" y="202"/>
                  </a:cubicBezTo>
                  <a:cubicBezTo>
                    <a:pt x="299" y="202"/>
                    <a:pt x="297" y="203"/>
                    <a:pt x="295" y="204"/>
                  </a:cubicBezTo>
                  <a:cubicBezTo>
                    <a:pt x="268" y="214"/>
                    <a:pt x="240" y="224"/>
                    <a:pt x="212" y="235"/>
                  </a:cubicBezTo>
                  <a:cubicBezTo>
                    <a:pt x="166" y="251"/>
                    <a:pt x="122" y="271"/>
                    <a:pt x="77" y="288"/>
                  </a:cubicBezTo>
                  <a:cubicBezTo>
                    <a:pt x="69" y="291"/>
                    <a:pt x="61" y="294"/>
                    <a:pt x="53" y="298"/>
                  </a:cubicBezTo>
                  <a:cubicBezTo>
                    <a:pt x="49" y="300"/>
                    <a:pt x="46" y="301"/>
                    <a:pt x="45" y="301"/>
                  </a:cubicBezTo>
                  <a:moveTo>
                    <a:pt x="344" y="147"/>
                  </a:moveTo>
                  <a:cubicBezTo>
                    <a:pt x="346" y="146"/>
                    <a:pt x="347" y="145"/>
                    <a:pt x="349" y="144"/>
                  </a:cubicBezTo>
                  <a:cubicBezTo>
                    <a:pt x="352" y="142"/>
                    <a:pt x="353" y="142"/>
                    <a:pt x="353" y="142"/>
                  </a:cubicBezTo>
                  <a:cubicBezTo>
                    <a:pt x="353" y="142"/>
                    <a:pt x="346" y="146"/>
                    <a:pt x="345" y="147"/>
                  </a:cubicBezTo>
                  <a:cubicBezTo>
                    <a:pt x="344" y="147"/>
                    <a:pt x="344" y="147"/>
                    <a:pt x="344" y="147"/>
                  </a:cubicBezTo>
                  <a:moveTo>
                    <a:pt x="38" y="289"/>
                  </a:moveTo>
                  <a:cubicBezTo>
                    <a:pt x="60" y="276"/>
                    <a:pt x="82" y="266"/>
                    <a:pt x="105" y="257"/>
                  </a:cubicBezTo>
                  <a:cubicBezTo>
                    <a:pt x="128" y="248"/>
                    <a:pt x="149" y="235"/>
                    <a:pt x="172" y="225"/>
                  </a:cubicBezTo>
                  <a:cubicBezTo>
                    <a:pt x="197" y="215"/>
                    <a:pt x="222" y="205"/>
                    <a:pt x="247" y="195"/>
                  </a:cubicBezTo>
                  <a:cubicBezTo>
                    <a:pt x="271" y="184"/>
                    <a:pt x="295" y="173"/>
                    <a:pt x="319" y="161"/>
                  </a:cubicBezTo>
                  <a:cubicBezTo>
                    <a:pt x="322" y="160"/>
                    <a:pt x="325" y="158"/>
                    <a:pt x="327" y="157"/>
                  </a:cubicBezTo>
                  <a:cubicBezTo>
                    <a:pt x="339" y="152"/>
                    <a:pt x="351" y="147"/>
                    <a:pt x="360" y="139"/>
                  </a:cubicBezTo>
                  <a:cubicBezTo>
                    <a:pt x="363" y="144"/>
                    <a:pt x="365" y="148"/>
                    <a:pt x="367" y="153"/>
                  </a:cubicBezTo>
                  <a:cubicBezTo>
                    <a:pt x="338" y="168"/>
                    <a:pt x="307" y="178"/>
                    <a:pt x="277" y="189"/>
                  </a:cubicBezTo>
                  <a:cubicBezTo>
                    <a:pt x="269" y="192"/>
                    <a:pt x="261" y="196"/>
                    <a:pt x="253" y="199"/>
                  </a:cubicBezTo>
                  <a:cubicBezTo>
                    <a:pt x="243" y="202"/>
                    <a:pt x="233" y="205"/>
                    <a:pt x="224" y="209"/>
                  </a:cubicBezTo>
                  <a:cubicBezTo>
                    <a:pt x="181" y="225"/>
                    <a:pt x="139" y="244"/>
                    <a:pt x="98" y="262"/>
                  </a:cubicBezTo>
                  <a:cubicBezTo>
                    <a:pt x="78" y="270"/>
                    <a:pt x="55" y="279"/>
                    <a:pt x="38" y="289"/>
                  </a:cubicBezTo>
                  <a:moveTo>
                    <a:pt x="17" y="229"/>
                  </a:moveTo>
                  <a:cubicBezTo>
                    <a:pt x="17" y="225"/>
                    <a:pt x="17" y="222"/>
                    <a:pt x="17" y="218"/>
                  </a:cubicBezTo>
                  <a:cubicBezTo>
                    <a:pt x="38" y="210"/>
                    <a:pt x="58" y="199"/>
                    <a:pt x="78" y="188"/>
                  </a:cubicBezTo>
                  <a:cubicBezTo>
                    <a:pt x="103" y="174"/>
                    <a:pt x="130" y="163"/>
                    <a:pt x="156" y="152"/>
                  </a:cubicBezTo>
                  <a:cubicBezTo>
                    <a:pt x="167" y="147"/>
                    <a:pt x="178" y="142"/>
                    <a:pt x="190" y="138"/>
                  </a:cubicBezTo>
                  <a:cubicBezTo>
                    <a:pt x="179" y="142"/>
                    <a:pt x="169" y="147"/>
                    <a:pt x="159" y="152"/>
                  </a:cubicBezTo>
                  <a:cubicBezTo>
                    <a:pt x="133" y="164"/>
                    <a:pt x="108" y="176"/>
                    <a:pt x="83" y="190"/>
                  </a:cubicBezTo>
                  <a:cubicBezTo>
                    <a:pt x="61" y="203"/>
                    <a:pt x="40" y="217"/>
                    <a:pt x="17" y="229"/>
                  </a:cubicBezTo>
                  <a:moveTo>
                    <a:pt x="277" y="160"/>
                  </a:moveTo>
                  <a:cubicBezTo>
                    <a:pt x="292" y="153"/>
                    <a:pt x="306" y="146"/>
                    <a:pt x="321" y="140"/>
                  </a:cubicBezTo>
                  <a:cubicBezTo>
                    <a:pt x="323" y="139"/>
                    <a:pt x="326" y="138"/>
                    <a:pt x="328" y="137"/>
                  </a:cubicBezTo>
                  <a:cubicBezTo>
                    <a:pt x="324" y="139"/>
                    <a:pt x="321" y="140"/>
                    <a:pt x="317" y="142"/>
                  </a:cubicBezTo>
                  <a:cubicBezTo>
                    <a:pt x="304" y="148"/>
                    <a:pt x="291" y="154"/>
                    <a:pt x="277" y="160"/>
                  </a:cubicBezTo>
                  <a:moveTo>
                    <a:pt x="76" y="257"/>
                  </a:moveTo>
                  <a:cubicBezTo>
                    <a:pt x="115" y="237"/>
                    <a:pt x="153" y="218"/>
                    <a:pt x="192" y="198"/>
                  </a:cubicBezTo>
                  <a:cubicBezTo>
                    <a:pt x="241" y="173"/>
                    <a:pt x="295" y="158"/>
                    <a:pt x="344" y="131"/>
                  </a:cubicBezTo>
                  <a:cubicBezTo>
                    <a:pt x="346" y="130"/>
                    <a:pt x="346" y="130"/>
                    <a:pt x="347" y="129"/>
                  </a:cubicBezTo>
                  <a:cubicBezTo>
                    <a:pt x="349" y="128"/>
                    <a:pt x="350" y="127"/>
                    <a:pt x="352" y="126"/>
                  </a:cubicBezTo>
                  <a:cubicBezTo>
                    <a:pt x="353" y="126"/>
                    <a:pt x="353" y="126"/>
                    <a:pt x="353" y="126"/>
                  </a:cubicBezTo>
                  <a:cubicBezTo>
                    <a:pt x="355" y="129"/>
                    <a:pt x="357" y="133"/>
                    <a:pt x="359" y="137"/>
                  </a:cubicBezTo>
                  <a:cubicBezTo>
                    <a:pt x="349" y="140"/>
                    <a:pt x="341" y="147"/>
                    <a:pt x="333" y="152"/>
                  </a:cubicBezTo>
                  <a:cubicBezTo>
                    <a:pt x="331" y="152"/>
                    <a:pt x="330" y="153"/>
                    <a:pt x="329" y="154"/>
                  </a:cubicBezTo>
                  <a:cubicBezTo>
                    <a:pt x="328" y="154"/>
                    <a:pt x="326" y="155"/>
                    <a:pt x="325" y="155"/>
                  </a:cubicBezTo>
                  <a:cubicBezTo>
                    <a:pt x="274" y="176"/>
                    <a:pt x="222" y="195"/>
                    <a:pt x="171" y="217"/>
                  </a:cubicBezTo>
                  <a:cubicBezTo>
                    <a:pt x="145" y="229"/>
                    <a:pt x="119" y="241"/>
                    <a:pt x="92" y="251"/>
                  </a:cubicBezTo>
                  <a:cubicBezTo>
                    <a:pt x="87" y="253"/>
                    <a:pt x="82" y="255"/>
                    <a:pt x="76" y="257"/>
                  </a:cubicBezTo>
                  <a:moveTo>
                    <a:pt x="17" y="214"/>
                  </a:moveTo>
                  <a:cubicBezTo>
                    <a:pt x="17" y="211"/>
                    <a:pt x="18" y="208"/>
                    <a:pt x="18" y="206"/>
                  </a:cubicBezTo>
                  <a:cubicBezTo>
                    <a:pt x="25" y="202"/>
                    <a:pt x="31" y="198"/>
                    <a:pt x="37" y="194"/>
                  </a:cubicBezTo>
                  <a:cubicBezTo>
                    <a:pt x="49" y="188"/>
                    <a:pt x="60" y="182"/>
                    <a:pt x="71" y="176"/>
                  </a:cubicBezTo>
                  <a:cubicBezTo>
                    <a:pt x="96" y="164"/>
                    <a:pt x="121" y="152"/>
                    <a:pt x="146" y="140"/>
                  </a:cubicBezTo>
                  <a:cubicBezTo>
                    <a:pt x="164" y="133"/>
                    <a:pt x="182" y="125"/>
                    <a:pt x="200" y="117"/>
                  </a:cubicBezTo>
                  <a:cubicBezTo>
                    <a:pt x="138" y="148"/>
                    <a:pt x="75" y="175"/>
                    <a:pt x="17" y="214"/>
                  </a:cubicBezTo>
                  <a:moveTo>
                    <a:pt x="23" y="265"/>
                  </a:moveTo>
                  <a:cubicBezTo>
                    <a:pt x="22" y="264"/>
                    <a:pt x="22" y="262"/>
                    <a:pt x="22" y="261"/>
                  </a:cubicBezTo>
                  <a:cubicBezTo>
                    <a:pt x="43" y="255"/>
                    <a:pt x="62" y="243"/>
                    <a:pt x="82" y="234"/>
                  </a:cubicBezTo>
                  <a:cubicBezTo>
                    <a:pt x="111" y="221"/>
                    <a:pt x="140" y="208"/>
                    <a:pt x="169" y="195"/>
                  </a:cubicBezTo>
                  <a:cubicBezTo>
                    <a:pt x="228" y="169"/>
                    <a:pt x="287" y="142"/>
                    <a:pt x="346" y="117"/>
                  </a:cubicBezTo>
                  <a:cubicBezTo>
                    <a:pt x="348" y="119"/>
                    <a:pt x="350" y="122"/>
                    <a:pt x="351" y="124"/>
                  </a:cubicBezTo>
                  <a:cubicBezTo>
                    <a:pt x="351" y="124"/>
                    <a:pt x="351" y="124"/>
                    <a:pt x="351" y="124"/>
                  </a:cubicBezTo>
                  <a:cubicBezTo>
                    <a:pt x="293" y="151"/>
                    <a:pt x="235" y="176"/>
                    <a:pt x="176" y="200"/>
                  </a:cubicBezTo>
                  <a:cubicBezTo>
                    <a:pt x="164" y="205"/>
                    <a:pt x="152" y="211"/>
                    <a:pt x="141" y="217"/>
                  </a:cubicBezTo>
                  <a:cubicBezTo>
                    <a:pt x="127" y="224"/>
                    <a:pt x="111" y="228"/>
                    <a:pt x="96" y="234"/>
                  </a:cubicBezTo>
                  <a:cubicBezTo>
                    <a:pt x="71" y="243"/>
                    <a:pt x="46" y="252"/>
                    <a:pt x="23" y="265"/>
                  </a:cubicBezTo>
                  <a:moveTo>
                    <a:pt x="21" y="259"/>
                  </a:moveTo>
                  <a:cubicBezTo>
                    <a:pt x="21" y="259"/>
                    <a:pt x="21" y="259"/>
                    <a:pt x="21" y="259"/>
                  </a:cubicBezTo>
                  <a:cubicBezTo>
                    <a:pt x="25" y="257"/>
                    <a:pt x="29" y="253"/>
                    <a:pt x="32" y="251"/>
                  </a:cubicBezTo>
                  <a:cubicBezTo>
                    <a:pt x="36" y="248"/>
                    <a:pt x="41" y="246"/>
                    <a:pt x="45" y="243"/>
                  </a:cubicBezTo>
                  <a:cubicBezTo>
                    <a:pt x="56" y="237"/>
                    <a:pt x="67" y="232"/>
                    <a:pt x="78" y="226"/>
                  </a:cubicBezTo>
                  <a:cubicBezTo>
                    <a:pt x="122" y="204"/>
                    <a:pt x="166" y="183"/>
                    <a:pt x="211" y="162"/>
                  </a:cubicBezTo>
                  <a:cubicBezTo>
                    <a:pt x="213" y="161"/>
                    <a:pt x="215" y="160"/>
                    <a:pt x="217" y="159"/>
                  </a:cubicBezTo>
                  <a:cubicBezTo>
                    <a:pt x="244" y="148"/>
                    <a:pt x="271" y="137"/>
                    <a:pt x="298" y="126"/>
                  </a:cubicBezTo>
                  <a:cubicBezTo>
                    <a:pt x="302" y="124"/>
                    <a:pt x="307" y="123"/>
                    <a:pt x="311" y="121"/>
                  </a:cubicBezTo>
                  <a:cubicBezTo>
                    <a:pt x="315" y="120"/>
                    <a:pt x="318" y="118"/>
                    <a:pt x="321" y="116"/>
                  </a:cubicBezTo>
                  <a:cubicBezTo>
                    <a:pt x="322" y="116"/>
                    <a:pt x="323" y="115"/>
                    <a:pt x="324" y="114"/>
                  </a:cubicBezTo>
                  <a:cubicBezTo>
                    <a:pt x="329" y="112"/>
                    <a:pt x="334" y="110"/>
                    <a:pt x="338" y="108"/>
                  </a:cubicBezTo>
                  <a:cubicBezTo>
                    <a:pt x="341" y="110"/>
                    <a:pt x="343" y="113"/>
                    <a:pt x="345" y="115"/>
                  </a:cubicBezTo>
                  <a:cubicBezTo>
                    <a:pt x="256" y="152"/>
                    <a:pt x="168" y="192"/>
                    <a:pt x="81" y="232"/>
                  </a:cubicBezTo>
                  <a:cubicBezTo>
                    <a:pt x="61" y="241"/>
                    <a:pt x="42" y="253"/>
                    <a:pt x="21" y="259"/>
                  </a:cubicBezTo>
                  <a:moveTo>
                    <a:pt x="93" y="163"/>
                  </a:moveTo>
                  <a:cubicBezTo>
                    <a:pt x="127" y="144"/>
                    <a:pt x="161" y="128"/>
                    <a:pt x="195" y="109"/>
                  </a:cubicBezTo>
                  <a:cubicBezTo>
                    <a:pt x="196" y="108"/>
                    <a:pt x="197" y="108"/>
                    <a:pt x="198" y="107"/>
                  </a:cubicBezTo>
                  <a:cubicBezTo>
                    <a:pt x="203" y="108"/>
                    <a:pt x="208" y="108"/>
                    <a:pt x="213" y="108"/>
                  </a:cubicBezTo>
                  <a:cubicBezTo>
                    <a:pt x="213" y="108"/>
                    <a:pt x="213" y="108"/>
                    <a:pt x="214" y="108"/>
                  </a:cubicBezTo>
                  <a:cubicBezTo>
                    <a:pt x="174" y="127"/>
                    <a:pt x="133" y="143"/>
                    <a:pt x="93" y="163"/>
                  </a:cubicBezTo>
                  <a:moveTo>
                    <a:pt x="19" y="202"/>
                  </a:moveTo>
                  <a:cubicBezTo>
                    <a:pt x="19" y="197"/>
                    <a:pt x="20" y="193"/>
                    <a:pt x="21" y="188"/>
                  </a:cubicBezTo>
                  <a:cubicBezTo>
                    <a:pt x="36" y="182"/>
                    <a:pt x="50" y="172"/>
                    <a:pt x="63" y="164"/>
                  </a:cubicBezTo>
                  <a:cubicBezTo>
                    <a:pt x="83" y="154"/>
                    <a:pt x="104" y="144"/>
                    <a:pt x="124" y="134"/>
                  </a:cubicBezTo>
                  <a:cubicBezTo>
                    <a:pt x="145" y="125"/>
                    <a:pt x="165" y="115"/>
                    <a:pt x="185" y="105"/>
                  </a:cubicBezTo>
                  <a:cubicBezTo>
                    <a:pt x="188" y="106"/>
                    <a:pt x="191" y="106"/>
                    <a:pt x="194" y="107"/>
                  </a:cubicBezTo>
                  <a:cubicBezTo>
                    <a:pt x="175" y="117"/>
                    <a:pt x="156" y="127"/>
                    <a:pt x="137" y="136"/>
                  </a:cubicBezTo>
                  <a:cubicBezTo>
                    <a:pt x="108" y="151"/>
                    <a:pt x="80" y="167"/>
                    <a:pt x="52" y="183"/>
                  </a:cubicBezTo>
                  <a:cubicBezTo>
                    <a:pt x="46" y="186"/>
                    <a:pt x="40" y="189"/>
                    <a:pt x="34" y="193"/>
                  </a:cubicBezTo>
                  <a:cubicBezTo>
                    <a:pt x="29" y="196"/>
                    <a:pt x="24" y="199"/>
                    <a:pt x="19" y="202"/>
                  </a:cubicBezTo>
                  <a:moveTo>
                    <a:pt x="33" y="179"/>
                  </a:moveTo>
                  <a:cubicBezTo>
                    <a:pt x="33" y="179"/>
                    <a:pt x="33" y="179"/>
                    <a:pt x="33" y="179"/>
                  </a:cubicBezTo>
                  <a:cubicBezTo>
                    <a:pt x="43" y="173"/>
                    <a:pt x="53" y="167"/>
                    <a:pt x="63" y="162"/>
                  </a:cubicBezTo>
                  <a:cubicBezTo>
                    <a:pt x="83" y="150"/>
                    <a:pt x="103" y="139"/>
                    <a:pt x="124" y="129"/>
                  </a:cubicBezTo>
                  <a:cubicBezTo>
                    <a:pt x="141" y="120"/>
                    <a:pt x="157" y="110"/>
                    <a:pt x="174" y="101"/>
                  </a:cubicBezTo>
                  <a:cubicBezTo>
                    <a:pt x="177" y="102"/>
                    <a:pt x="180" y="103"/>
                    <a:pt x="182" y="104"/>
                  </a:cubicBezTo>
                  <a:cubicBezTo>
                    <a:pt x="168" y="111"/>
                    <a:pt x="154" y="118"/>
                    <a:pt x="139" y="125"/>
                  </a:cubicBezTo>
                  <a:cubicBezTo>
                    <a:pt x="103" y="142"/>
                    <a:pt x="68" y="159"/>
                    <a:pt x="33" y="179"/>
                  </a:cubicBezTo>
                  <a:moveTo>
                    <a:pt x="55" y="224"/>
                  </a:moveTo>
                  <a:cubicBezTo>
                    <a:pt x="69" y="216"/>
                    <a:pt x="84" y="209"/>
                    <a:pt x="98" y="202"/>
                  </a:cubicBezTo>
                  <a:cubicBezTo>
                    <a:pt x="132" y="185"/>
                    <a:pt x="166" y="168"/>
                    <a:pt x="201" y="153"/>
                  </a:cubicBezTo>
                  <a:cubicBezTo>
                    <a:pt x="233" y="139"/>
                    <a:pt x="266" y="126"/>
                    <a:pt x="298" y="113"/>
                  </a:cubicBezTo>
                  <a:cubicBezTo>
                    <a:pt x="309" y="108"/>
                    <a:pt x="319" y="104"/>
                    <a:pt x="329" y="99"/>
                  </a:cubicBezTo>
                  <a:cubicBezTo>
                    <a:pt x="332" y="102"/>
                    <a:pt x="334" y="104"/>
                    <a:pt x="337" y="106"/>
                  </a:cubicBezTo>
                  <a:cubicBezTo>
                    <a:pt x="331" y="108"/>
                    <a:pt x="326" y="111"/>
                    <a:pt x="320" y="114"/>
                  </a:cubicBezTo>
                  <a:cubicBezTo>
                    <a:pt x="311" y="118"/>
                    <a:pt x="301" y="122"/>
                    <a:pt x="292" y="126"/>
                  </a:cubicBezTo>
                  <a:cubicBezTo>
                    <a:pt x="281" y="129"/>
                    <a:pt x="270" y="133"/>
                    <a:pt x="259" y="138"/>
                  </a:cubicBezTo>
                  <a:cubicBezTo>
                    <a:pt x="247" y="143"/>
                    <a:pt x="234" y="148"/>
                    <a:pt x="222" y="154"/>
                  </a:cubicBezTo>
                  <a:cubicBezTo>
                    <a:pt x="211" y="158"/>
                    <a:pt x="200" y="162"/>
                    <a:pt x="190" y="167"/>
                  </a:cubicBezTo>
                  <a:cubicBezTo>
                    <a:pt x="146" y="185"/>
                    <a:pt x="102" y="202"/>
                    <a:pt x="59" y="222"/>
                  </a:cubicBezTo>
                  <a:cubicBezTo>
                    <a:pt x="58" y="222"/>
                    <a:pt x="56" y="223"/>
                    <a:pt x="55" y="224"/>
                  </a:cubicBezTo>
                  <a:moveTo>
                    <a:pt x="22" y="183"/>
                  </a:moveTo>
                  <a:cubicBezTo>
                    <a:pt x="24" y="176"/>
                    <a:pt x="27" y="169"/>
                    <a:pt x="30" y="162"/>
                  </a:cubicBezTo>
                  <a:cubicBezTo>
                    <a:pt x="40" y="159"/>
                    <a:pt x="50" y="154"/>
                    <a:pt x="60" y="149"/>
                  </a:cubicBezTo>
                  <a:cubicBezTo>
                    <a:pt x="79" y="139"/>
                    <a:pt x="98" y="131"/>
                    <a:pt x="117" y="122"/>
                  </a:cubicBezTo>
                  <a:cubicBezTo>
                    <a:pt x="134" y="114"/>
                    <a:pt x="151" y="107"/>
                    <a:pt x="168" y="99"/>
                  </a:cubicBezTo>
                  <a:cubicBezTo>
                    <a:pt x="169" y="99"/>
                    <a:pt x="171" y="100"/>
                    <a:pt x="172" y="100"/>
                  </a:cubicBezTo>
                  <a:cubicBezTo>
                    <a:pt x="122" y="128"/>
                    <a:pt x="71" y="153"/>
                    <a:pt x="22" y="183"/>
                  </a:cubicBezTo>
                  <a:moveTo>
                    <a:pt x="207" y="99"/>
                  </a:moveTo>
                  <a:cubicBezTo>
                    <a:pt x="205" y="99"/>
                    <a:pt x="202" y="99"/>
                    <a:pt x="199" y="98"/>
                  </a:cubicBezTo>
                  <a:cubicBezTo>
                    <a:pt x="203" y="96"/>
                    <a:pt x="207" y="94"/>
                    <a:pt x="211" y="92"/>
                  </a:cubicBezTo>
                  <a:cubicBezTo>
                    <a:pt x="211" y="94"/>
                    <a:pt x="211" y="95"/>
                    <a:pt x="211" y="97"/>
                  </a:cubicBezTo>
                  <a:cubicBezTo>
                    <a:pt x="210" y="98"/>
                    <a:pt x="209" y="98"/>
                    <a:pt x="207" y="99"/>
                  </a:cubicBezTo>
                  <a:moveTo>
                    <a:pt x="18" y="230"/>
                  </a:moveTo>
                  <a:cubicBezTo>
                    <a:pt x="17" y="230"/>
                    <a:pt x="31" y="224"/>
                    <a:pt x="33" y="223"/>
                  </a:cubicBezTo>
                  <a:cubicBezTo>
                    <a:pt x="41" y="218"/>
                    <a:pt x="48" y="214"/>
                    <a:pt x="56" y="209"/>
                  </a:cubicBezTo>
                  <a:cubicBezTo>
                    <a:pt x="73" y="198"/>
                    <a:pt x="91" y="188"/>
                    <a:pt x="109" y="179"/>
                  </a:cubicBezTo>
                  <a:cubicBezTo>
                    <a:pt x="143" y="161"/>
                    <a:pt x="179" y="145"/>
                    <a:pt x="214" y="129"/>
                  </a:cubicBezTo>
                  <a:cubicBezTo>
                    <a:pt x="232" y="121"/>
                    <a:pt x="250" y="112"/>
                    <a:pt x="269" y="105"/>
                  </a:cubicBezTo>
                  <a:cubicBezTo>
                    <a:pt x="283" y="100"/>
                    <a:pt x="297" y="95"/>
                    <a:pt x="310" y="86"/>
                  </a:cubicBezTo>
                  <a:cubicBezTo>
                    <a:pt x="312" y="88"/>
                    <a:pt x="315" y="89"/>
                    <a:pt x="317" y="91"/>
                  </a:cubicBezTo>
                  <a:cubicBezTo>
                    <a:pt x="321" y="93"/>
                    <a:pt x="324" y="95"/>
                    <a:pt x="327" y="98"/>
                  </a:cubicBezTo>
                  <a:cubicBezTo>
                    <a:pt x="316" y="103"/>
                    <a:pt x="304" y="107"/>
                    <a:pt x="293" y="112"/>
                  </a:cubicBezTo>
                  <a:cubicBezTo>
                    <a:pt x="289" y="114"/>
                    <a:pt x="286" y="115"/>
                    <a:pt x="282" y="116"/>
                  </a:cubicBezTo>
                  <a:cubicBezTo>
                    <a:pt x="265" y="123"/>
                    <a:pt x="247" y="129"/>
                    <a:pt x="230" y="136"/>
                  </a:cubicBezTo>
                  <a:cubicBezTo>
                    <a:pt x="192" y="151"/>
                    <a:pt x="155" y="167"/>
                    <a:pt x="117" y="183"/>
                  </a:cubicBezTo>
                  <a:cubicBezTo>
                    <a:pt x="102" y="189"/>
                    <a:pt x="86" y="195"/>
                    <a:pt x="72" y="203"/>
                  </a:cubicBezTo>
                  <a:cubicBezTo>
                    <a:pt x="55" y="212"/>
                    <a:pt x="40" y="223"/>
                    <a:pt x="22" y="229"/>
                  </a:cubicBezTo>
                  <a:cubicBezTo>
                    <a:pt x="20" y="230"/>
                    <a:pt x="19" y="230"/>
                    <a:pt x="18" y="230"/>
                  </a:cubicBezTo>
                  <a:moveTo>
                    <a:pt x="32" y="156"/>
                  </a:moveTo>
                  <a:cubicBezTo>
                    <a:pt x="32" y="156"/>
                    <a:pt x="32" y="156"/>
                    <a:pt x="32" y="156"/>
                  </a:cubicBezTo>
                  <a:cubicBezTo>
                    <a:pt x="44" y="152"/>
                    <a:pt x="53" y="144"/>
                    <a:pt x="64" y="138"/>
                  </a:cubicBezTo>
                  <a:cubicBezTo>
                    <a:pt x="79" y="128"/>
                    <a:pt x="96" y="121"/>
                    <a:pt x="111" y="112"/>
                  </a:cubicBezTo>
                  <a:cubicBezTo>
                    <a:pt x="128" y="103"/>
                    <a:pt x="145" y="95"/>
                    <a:pt x="162" y="86"/>
                  </a:cubicBezTo>
                  <a:cubicBezTo>
                    <a:pt x="147" y="94"/>
                    <a:pt x="132" y="103"/>
                    <a:pt x="116" y="111"/>
                  </a:cubicBezTo>
                  <a:cubicBezTo>
                    <a:pt x="99" y="120"/>
                    <a:pt x="83" y="129"/>
                    <a:pt x="66" y="138"/>
                  </a:cubicBezTo>
                  <a:cubicBezTo>
                    <a:pt x="57" y="144"/>
                    <a:pt x="48" y="150"/>
                    <a:pt x="38" y="154"/>
                  </a:cubicBezTo>
                  <a:cubicBezTo>
                    <a:pt x="36" y="155"/>
                    <a:pt x="34" y="156"/>
                    <a:pt x="32" y="156"/>
                  </a:cubicBezTo>
                  <a:moveTo>
                    <a:pt x="257" y="108"/>
                  </a:moveTo>
                  <a:cubicBezTo>
                    <a:pt x="263" y="105"/>
                    <a:pt x="269" y="103"/>
                    <a:pt x="276" y="100"/>
                  </a:cubicBezTo>
                  <a:cubicBezTo>
                    <a:pt x="283" y="97"/>
                    <a:pt x="290" y="94"/>
                    <a:pt x="297" y="91"/>
                  </a:cubicBezTo>
                  <a:cubicBezTo>
                    <a:pt x="299" y="90"/>
                    <a:pt x="306" y="86"/>
                    <a:pt x="308" y="85"/>
                  </a:cubicBezTo>
                  <a:cubicBezTo>
                    <a:pt x="308" y="85"/>
                    <a:pt x="308" y="85"/>
                    <a:pt x="308" y="85"/>
                  </a:cubicBezTo>
                  <a:cubicBezTo>
                    <a:pt x="307" y="85"/>
                    <a:pt x="306" y="86"/>
                    <a:pt x="304" y="87"/>
                  </a:cubicBezTo>
                  <a:cubicBezTo>
                    <a:pt x="290" y="96"/>
                    <a:pt x="273" y="102"/>
                    <a:pt x="257" y="108"/>
                  </a:cubicBezTo>
                  <a:moveTo>
                    <a:pt x="195" y="98"/>
                  </a:moveTo>
                  <a:cubicBezTo>
                    <a:pt x="192" y="97"/>
                    <a:pt x="188" y="96"/>
                    <a:pt x="185" y="95"/>
                  </a:cubicBezTo>
                  <a:cubicBezTo>
                    <a:pt x="194" y="90"/>
                    <a:pt x="202" y="85"/>
                    <a:pt x="211" y="80"/>
                  </a:cubicBezTo>
                  <a:cubicBezTo>
                    <a:pt x="211" y="83"/>
                    <a:pt x="211" y="87"/>
                    <a:pt x="211" y="90"/>
                  </a:cubicBezTo>
                  <a:cubicBezTo>
                    <a:pt x="206" y="93"/>
                    <a:pt x="200" y="95"/>
                    <a:pt x="195" y="98"/>
                  </a:cubicBezTo>
                  <a:moveTo>
                    <a:pt x="182" y="94"/>
                  </a:moveTo>
                  <a:cubicBezTo>
                    <a:pt x="181" y="94"/>
                    <a:pt x="180" y="94"/>
                    <a:pt x="179" y="93"/>
                  </a:cubicBezTo>
                  <a:cubicBezTo>
                    <a:pt x="190" y="88"/>
                    <a:pt x="201" y="83"/>
                    <a:pt x="211" y="77"/>
                  </a:cubicBezTo>
                  <a:cubicBezTo>
                    <a:pt x="211" y="77"/>
                    <a:pt x="211" y="77"/>
                    <a:pt x="211" y="77"/>
                  </a:cubicBezTo>
                  <a:cubicBezTo>
                    <a:pt x="201" y="83"/>
                    <a:pt x="192" y="89"/>
                    <a:pt x="182" y="94"/>
                  </a:cubicBezTo>
                  <a:moveTo>
                    <a:pt x="253" y="92"/>
                  </a:moveTo>
                  <a:cubicBezTo>
                    <a:pt x="255" y="91"/>
                    <a:pt x="257" y="90"/>
                    <a:pt x="259" y="89"/>
                  </a:cubicBezTo>
                  <a:cubicBezTo>
                    <a:pt x="260" y="89"/>
                    <a:pt x="261" y="88"/>
                    <a:pt x="262" y="88"/>
                  </a:cubicBezTo>
                  <a:cubicBezTo>
                    <a:pt x="267" y="85"/>
                    <a:pt x="273" y="81"/>
                    <a:pt x="278" y="78"/>
                  </a:cubicBezTo>
                  <a:cubicBezTo>
                    <a:pt x="281" y="78"/>
                    <a:pt x="283" y="77"/>
                    <a:pt x="283" y="76"/>
                  </a:cubicBezTo>
                  <a:cubicBezTo>
                    <a:pt x="283" y="75"/>
                    <a:pt x="284" y="75"/>
                    <a:pt x="285" y="74"/>
                  </a:cubicBezTo>
                  <a:cubicBezTo>
                    <a:pt x="292" y="77"/>
                    <a:pt x="299" y="81"/>
                    <a:pt x="306" y="84"/>
                  </a:cubicBezTo>
                  <a:cubicBezTo>
                    <a:pt x="261" y="104"/>
                    <a:pt x="217" y="123"/>
                    <a:pt x="172" y="142"/>
                  </a:cubicBezTo>
                  <a:cubicBezTo>
                    <a:pt x="129" y="160"/>
                    <a:pt x="88" y="180"/>
                    <a:pt x="48" y="202"/>
                  </a:cubicBezTo>
                  <a:cubicBezTo>
                    <a:pt x="38" y="207"/>
                    <a:pt x="26" y="211"/>
                    <a:pt x="18" y="216"/>
                  </a:cubicBezTo>
                  <a:cubicBezTo>
                    <a:pt x="27" y="210"/>
                    <a:pt x="37" y="204"/>
                    <a:pt x="46" y="198"/>
                  </a:cubicBezTo>
                  <a:cubicBezTo>
                    <a:pt x="66" y="186"/>
                    <a:pt x="87" y="175"/>
                    <a:pt x="108" y="164"/>
                  </a:cubicBezTo>
                  <a:cubicBezTo>
                    <a:pt x="146" y="145"/>
                    <a:pt x="186" y="127"/>
                    <a:pt x="224" y="108"/>
                  </a:cubicBezTo>
                  <a:cubicBezTo>
                    <a:pt x="240" y="106"/>
                    <a:pt x="256" y="102"/>
                    <a:pt x="272" y="96"/>
                  </a:cubicBezTo>
                  <a:cubicBezTo>
                    <a:pt x="276" y="94"/>
                    <a:pt x="275" y="86"/>
                    <a:pt x="271" y="86"/>
                  </a:cubicBezTo>
                  <a:cubicBezTo>
                    <a:pt x="270" y="86"/>
                    <a:pt x="270" y="87"/>
                    <a:pt x="269" y="87"/>
                  </a:cubicBezTo>
                  <a:cubicBezTo>
                    <a:pt x="264" y="89"/>
                    <a:pt x="259" y="91"/>
                    <a:pt x="253" y="92"/>
                  </a:cubicBezTo>
                  <a:moveTo>
                    <a:pt x="36" y="150"/>
                  </a:moveTo>
                  <a:cubicBezTo>
                    <a:pt x="38" y="145"/>
                    <a:pt x="41" y="140"/>
                    <a:pt x="44" y="136"/>
                  </a:cubicBezTo>
                  <a:cubicBezTo>
                    <a:pt x="67" y="126"/>
                    <a:pt x="89" y="113"/>
                    <a:pt x="112" y="101"/>
                  </a:cubicBezTo>
                  <a:cubicBezTo>
                    <a:pt x="126" y="95"/>
                    <a:pt x="139" y="87"/>
                    <a:pt x="153" y="80"/>
                  </a:cubicBezTo>
                  <a:cubicBezTo>
                    <a:pt x="158" y="78"/>
                    <a:pt x="163" y="76"/>
                    <a:pt x="168" y="73"/>
                  </a:cubicBezTo>
                  <a:cubicBezTo>
                    <a:pt x="123" y="97"/>
                    <a:pt x="79" y="123"/>
                    <a:pt x="36" y="150"/>
                  </a:cubicBezTo>
                  <a:moveTo>
                    <a:pt x="220" y="92"/>
                  </a:moveTo>
                  <a:cubicBezTo>
                    <a:pt x="220" y="90"/>
                    <a:pt x="220" y="89"/>
                    <a:pt x="220" y="88"/>
                  </a:cubicBezTo>
                  <a:cubicBezTo>
                    <a:pt x="232" y="82"/>
                    <a:pt x="244" y="77"/>
                    <a:pt x="256" y="71"/>
                  </a:cubicBezTo>
                  <a:cubicBezTo>
                    <a:pt x="244" y="77"/>
                    <a:pt x="232" y="84"/>
                    <a:pt x="220" y="92"/>
                  </a:cubicBezTo>
                  <a:moveTo>
                    <a:pt x="64" y="112"/>
                  </a:moveTo>
                  <a:cubicBezTo>
                    <a:pt x="79" y="97"/>
                    <a:pt x="98" y="84"/>
                    <a:pt x="120" y="76"/>
                  </a:cubicBezTo>
                  <a:cubicBezTo>
                    <a:pt x="129" y="73"/>
                    <a:pt x="140" y="70"/>
                    <a:pt x="150" y="67"/>
                  </a:cubicBezTo>
                  <a:cubicBezTo>
                    <a:pt x="142" y="71"/>
                    <a:pt x="134" y="75"/>
                    <a:pt x="126" y="79"/>
                  </a:cubicBezTo>
                  <a:cubicBezTo>
                    <a:pt x="105" y="90"/>
                    <a:pt x="84" y="101"/>
                    <a:pt x="64" y="112"/>
                  </a:cubicBezTo>
                  <a:moveTo>
                    <a:pt x="221" y="99"/>
                  </a:moveTo>
                  <a:cubicBezTo>
                    <a:pt x="220" y="98"/>
                    <a:pt x="220" y="96"/>
                    <a:pt x="220" y="95"/>
                  </a:cubicBezTo>
                  <a:cubicBezTo>
                    <a:pt x="235" y="87"/>
                    <a:pt x="249" y="79"/>
                    <a:pt x="261" y="68"/>
                  </a:cubicBezTo>
                  <a:cubicBezTo>
                    <a:pt x="262" y="68"/>
                    <a:pt x="262" y="68"/>
                    <a:pt x="261" y="67"/>
                  </a:cubicBezTo>
                  <a:cubicBezTo>
                    <a:pt x="268" y="69"/>
                    <a:pt x="275" y="71"/>
                    <a:pt x="282" y="73"/>
                  </a:cubicBezTo>
                  <a:cubicBezTo>
                    <a:pt x="274" y="78"/>
                    <a:pt x="267" y="82"/>
                    <a:pt x="259" y="87"/>
                  </a:cubicBezTo>
                  <a:cubicBezTo>
                    <a:pt x="253" y="90"/>
                    <a:pt x="246" y="93"/>
                    <a:pt x="240" y="96"/>
                  </a:cubicBezTo>
                  <a:cubicBezTo>
                    <a:pt x="233" y="97"/>
                    <a:pt x="227" y="98"/>
                    <a:pt x="221" y="99"/>
                  </a:cubicBezTo>
                  <a:moveTo>
                    <a:pt x="221" y="72"/>
                  </a:moveTo>
                  <a:cubicBezTo>
                    <a:pt x="221" y="71"/>
                    <a:pt x="221" y="71"/>
                    <a:pt x="221" y="71"/>
                  </a:cubicBezTo>
                  <a:cubicBezTo>
                    <a:pt x="225" y="69"/>
                    <a:pt x="229" y="67"/>
                    <a:pt x="232" y="64"/>
                  </a:cubicBezTo>
                  <a:cubicBezTo>
                    <a:pt x="228" y="67"/>
                    <a:pt x="225" y="69"/>
                    <a:pt x="221" y="72"/>
                  </a:cubicBezTo>
                  <a:moveTo>
                    <a:pt x="62" y="116"/>
                  </a:moveTo>
                  <a:cubicBezTo>
                    <a:pt x="62" y="116"/>
                    <a:pt x="62" y="116"/>
                    <a:pt x="62" y="116"/>
                  </a:cubicBezTo>
                  <a:cubicBezTo>
                    <a:pt x="83" y="104"/>
                    <a:pt x="105" y="93"/>
                    <a:pt x="127" y="81"/>
                  </a:cubicBezTo>
                  <a:cubicBezTo>
                    <a:pt x="137" y="76"/>
                    <a:pt x="147" y="71"/>
                    <a:pt x="157" y="67"/>
                  </a:cubicBezTo>
                  <a:cubicBezTo>
                    <a:pt x="160" y="66"/>
                    <a:pt x="163" y="65"/>
                    <a:pt x="165" y="64"/>
                  </a:cubicBezTo>
                  <a:cubicBezTo>
                    <a:pt x="166" y="64"/>
                    <a:pt x="166" y="64"/>
                    <a:pt x="167" y="64"/>
                  </a:cubicBezTo>
                  <a:cubicBezTo>
                    <a:pt x="161" y="67"/>
                    <a:pt x="156" y="69"/>
                    <a:pt x="150" y="72"/>
                  </a:cubicBezTo>
                  <a:cubicBezTo>
                    <a:pt x="116" y="88"/>
                    <a:pt x="83" y="104"/>
                    <a:pt x="52" y="125"/>
                  </a:cubicBezTo>
                  <a:cubicBezTo>
                    <a:pt x="55" y="122"/>
                    <a:pt x="58" y="118"/>
                    <a:pt x="61" y="115"/>
                  </a:cubicBezTo>
                  <a:cubicBezTo>
                    <a:pt x="61" y="116"/>
                    <a:pt x="61" y="116"/>
                    <a:pt x="62" y="116"/>
                  </a:cubicBezTo>
                  <a:moveTo>
                    <a:pt x="220" y="86"/>
                  </a:moveTo>
                  <a:cubicBezTo>
                    <a:pt x="220" y="82"/>
                    <a:pt x="220" y="78"/>
                    <a:pt x="220" y="74"/>
                  </a:cubicBezTo>
                  <a:cubicBezTo>
                    <a:pt x="226" y="71"/>
                    <a:pt x="232" y="67"/>
                    <a:pt x="238" y="63"/>
                  </a:cubicBezTo>
                  <a:cubicBezTo>
                    <a:pt x="239" y="63"/>
                    <a:pt x="239" y="63"/>
                    <a:pt x="239" y="63"/>
                  </a:cubicBezTo>
                  <a:cubicBezTo>
                    <a:pt x="246" y="64"/>
                    <a:pt x="253" y="65"/>
                    <a:pt x="259" y="67"/>
                  </a:cubicBezTo>
                  <a:cubicBezTo>
                    <a:pt x="246" y="73"/>
                    <a:pt x="233" y="79"/>
                    <a:pt x="220" y="86"/>
                  </a:cubicBezTo>
                  <a:moveTo>
                    <a:pt x="31" y="160"/>
                  </a:moveTo>
                  <a:cubicBezTo>
                    <a:pt x="31" y="159"/>
                    <a:pt x="31" y="159"/>
                    <a:pt x="31" y="159"/>
                  </a:cubicBezTo>
                  <a:cubicBezTo>
                    <a:pt x="34" y="158"/>
                    <a:pt x="37" y="157"/>
                    <a:pt x="38" y="156"/>
                  </a:cubicBezTo>
                  <a:cubicBezTo>
                    <a:pt x="45" y="154"/>
                    <a:pt x="51" y="150"/>
                    <a:pt x="58" y="146"/>
                  </a:cubicBezTo>
                  <a:cubicBezTo>
                    <a:pt x="76" y="136"/>
                    <a:pt x="94" y="126"/>
                    <a:pt x="112" y="116"/>
                  </a:cubicBezTo>
                  <a:cubicBezTo>
                    <a:pt x="146" y="98"/>
                    <a:pt x="179" y="79"/>
                    <a:pt x="213" y="62"/>
                  </a:cubicBezTo>
                  <a:cubicBezTo>
                    <a:pt x="212" y="66"/>
                    <a:pt x="212" y="69"/>
                    <a:pt x="211" y="73"/>
                  </a:cubicBezTo>
                  <a:cubicBezTo>
                    <a:pt x="205" y="76"/>
                    <a:pt x="198" y="80"/>
                    <a:pt x="191" y="83"/>
                  </a:cubicBezTo>
                  <a:cubicBezTo>
                    <a:pt x="186" y="86"/>
                    <a:pt x="181" y="89"/>
                    <a:pt x="175" y="92"/>
                  </a:cubicBezTo>
                  <a:cubicBezTo>
                    <a:pt x="173" y="91"/>
                    <a:pt x="171" y="90"/>
                    <a:pt x="169" y="89"/>
                  </a:cubicBezTo>
                  <a:cubicBezTo>
                    <a:pt x="168" y="88"/>
                    <a:pt x="168" y="88"/>
                    <a:pt x="167" y="88"/>
                  </a:cubicBezTo>
                  <a:cubicBezTo>
                    <a:pt x="163" y="88"/>
                    <a:pt x="160" y="94"/>
                    <a:pt x="164" y="97"/>
                  </a:cubicBezTo>
                  <a:cubicBezTo>
                    <a:pt x="165" y="97"/>
                    <a:pt x="165" y="97"/>
                    <a:pt x="165" y="97"/>
                  </a:cubicBezTo>
                  <a:cubicBezTo>
                    <a:pt x="155" y="101"/>
                    <a:pt x="146" y="106"/>
                    <a:pt x="137" y="110"/>
                  </a:cubicBezTo>
                  <a:cubicBezTo>
                    <a:pt x="120" y="118"/>
                    <a:pt x="102" y="126"/>
                    <a:pt x="85" y="134"/>
                  </a:cubicBezTo>
                  <a:cubicBezTo>
                    <a:pt x="67" y="143"/>
                    <a:pt x="50" y="154"/>
                    <a:pt x="31" y="159"/>
                  </a:cubicBezTo>
                  <a:cubicBezTo>
                    <a:pt x="31" y="160"/>
                    <a:pt x="31" y="160"/>
                    <a:pt x="31" y="160"/>
                  </a:cubicBezTo>
                  <a:moveTo>
                    <a:pt x="46" y="133"/>
                  </a:moveTo>
                  <a:cubicBezTo>
                    <a:pt x="47" y="132"/>
                    <a:pt x="47" y="131"/>
                    <a:pt x="48" y="131"/>
                  </a:cubicBezTo>
                  <a:cubicBezTo>
                    <a:pt x="53" y="127"/>
                    <a:pt x="58" y="124"/>
                    <a:pt x="63" y="120"/>
                  </a:cubicBezTo>
                  <a:cubicBezTo>
                    <a:pt x="74" y="112"/>
                    <a:pt x="87" y="106"/>
                    <a:pt x="99" y="99"/>
                  </a:cubicBezTo>
                  <a:cubicBezTo>
                    <a:pt x="124" y="87"/>
                    <a:pt x="149" y="76"/>
                    <a:pt x="174" y="63"/>
                  </a:cubicBezTo>
                  <a:cubicBezTo>
                    <a:pt x="179" y="62"/>
                    <a:pt x="185" y="62"/>
                    <a:pt x="190" y="61"/>
                  </a:cubicBezTo>
                  <a:cubicBezTo>
                    <a:pt x="142" y="82"/>
                    <a:pt x="97" y="108"/>
                    <a:pt x="50" y="131"/>
                  </a:cubicBezTo>
                  <a:cubicBezTo>
                    <a:pt x="49" y="131"/>
                    <a:pt x="48" y="132"/>
                    <a:pt x="46" y="133"/>
                  </a:cubicBezTo>
                  <a:moveTo>
                    <a:pt x="221" y="68"/>
                  </a:moveTo>
                  <a:cubicBezTo>
                    <a:pt x="222" y="66"/>
                    <a:pt x="222" y="63"/>
                    <a:pt x="222" y="61"/>
                  </a:cubicBezTo>
                  <a:cubicBezTo>
                    <a:pt x="226" y="62"/>
                    <a:pt x="230" y="62"/>
                    <a:pt x="234" y="62"/>
                  </a:cubicBezTo>
                  <a:cubicBezTo>
                    <a:pt x="230" y="64"/>
                    <a:pt x="225" y="66"/>
                    <a:pt x="221" y="68"/>
                  </a:cubicBezTo>
                  <a:moveTo>
                    <a:pt x="33" y="154"/>
                  </a:moveTo>
                  <a:cubicBezTo>
                    <a:pt x="33" y="154"/>
                    <a:pt x="33" y="154"/>
                    <a:pt x="33" y="154"/>
                  </a:cubicBezTo>
                  <a:cubicBezTo>
                    <a:pt x="34" y="153"/>
                    <a:pt x="35" y="153"/>
                    <a:pt x="36" y="152"/>
                  </a:cubicBezTo>
                  <a:cubicBezTo>
                    <a:pt x="44" y="147"/>
                    <a:pt x="51" y="142"/>
                    <a:pt x="58" y="137"/>
                  </a:cubicBezTo>
                  <a:cubicBezTo>
                    <a:pt x="72" y="128"/>
                    <a:pt x="86" y="120"/>
                    <a:pt x="101" y="112"/>
                  </a:cubicBezTo>
                  <a:cubicBezTo>
                    <a:pt x="132" y="94"/>
                    <a:pt x="165" y="78"/>
                    <a:pt x="197" y="61"/>
                  </a:cubicBezTo>
                  <a:cubicBezTo>
                    <a:pt x="200" y="61"/>
                    <a:pt x="204" y="61"/>
                    <a:pt x="207" y="61"/>
                  </a:cubicBezTo>
                  <a:cubicBezTo>
                    <a:pt x="207" y="61"/>
                    <a:pt x="208" y="61"/>
                    <a:pt x="209" y="61"/>
                  </a:cubicBezTo>
                  <a:cubicBezTo>
                    <a:pt x="208" y="62"/>
                    <a:pt x="208" y="62"/>
                    <a:pt x="208" y="62"/>
                  </a:cubicBezTo>
                  <a:cubicBezTo>
                    <a:pt x="151" y="87"/>
                    <a:pt x="96" y="117"/>
                    <a:pt x="43" y="149"/>
                  </a:cubicBezTo>
                  <a:cubicBezTo>
                    <a:pt x="41" y="150"/>
                    <a:pt x="36" y="153"/>
                    <a:pt x="33" y="154"/>
                  </a:cubicBezTo>
                  <a:moveTo>
                    <a:pt x="253" y="0"/>
                  </a:moveTo>
                  <a:cubicBezTo>
                    <a:pt x="253" y="0"/>
                    <a:pt x="252" y="0"/>
                    <a:pt x="251" y="1"/>
                  </a:cubicBezTo>
                  <a:cubicBezTo>
                    <a:pt x="233" y="11"/>
                    <a:pt x="221" y="31"/>
                    <a:pt x="215" y="52"/>
                  </a:cubicBezTo>
                  <a:cubicBezTo>
                    <a:pt x="212" y="52"/>
                    <a:pt x="209" y="52"/>
                    <a:pt x="205" y="52"/>
                  </a:cubicBezTo>
                  <a:cubicBezTo>
                    <a:pt x="203" y="52"/>
                    <a:pt x="201" y="52"/>
                    <a:pt x="199" y="52"/>
                  </a:cubicBezTo>
                  <a:cubicBezTo>
                    <a:pt x="137" y="54"/>
                    <a:pt x="75" y="76"/>
                    <a:pt x="38" y="127"/>
                  </a:cubicBezTo>
                  <a:cubicBezTo>
                    <a:pt x="1" y="178"/>
                    <a:pt x="0" y="245"/>
                    <a:pt x="26" y="300"/>
                  </a:cubicBezTo>
                  <a:cubicBezTo>
                    <a:pt x="40" y="332"/>
                    <a:pt x="65" y="362"/>
                    <a:pt x="93" y="382"/>
                  </a:cubicBezTo>
                  <a:cubicBezTo>
                    <a:pt x="110" y="394"/>
                    <a:pt x="128" y="398"/>
                    <a:pt x="146" y="398"/>
                  </a:cubicBezTo>
                  <a:cubicBezTo>
                    <a:pt x="161" y="398"/>
                    <a:pt x="176" y="396"/>
                    <a:pt x="190" y="392"/>
                  </a:cubicBezTo>
                  <a:cubicBezTo>
                    <a:pt x="188" y="398"/>
                    <a:pt x="186" y="403"/>
                    <a:pt x="183" y="409"/>
                  </a:cubicBezTo>
                  <a:cubicBezTo>
                    <a:pt x="181" y="412"/>
                    <a:pt x="184" y="416"/>
                    <a:pt x="187" y="416"/>
                  </a:cubicBezTo>
                  <a:cubicBezTo>
                    <a:pt x="188" y="416"/>
                    <a:pt x="190" y="415"/>
                    <a:pt x="191" y="413"/>
                  </a:cubicBezTo>
                  <a:cubicBezTo>
                    <a:pt x="192" y="411"/>
                    <a:pt x="193" y="410"/>
                    <a:pt x="195" y="408"/>
                  </a:cubicBezTo>
                  <a:cubicBezTo>
                    <a:pt x="195" y="408"/>
                    <a:pt x="195" y="408"/>
                    <a:pt x="195" y="408"/>
                  </a:cubicBezTo>
                  <a:cubicBezTo>
                    <a:pt x="195" y="410"/>
                    <a:pt x="197" y="411"/>
                    <a:pt x="199" y="411"/>
                  </a:cubicBezTo>
                  <a:cubicBezTo>
                    <a:pt x="201" y="411"/>
                    <a:pt x="203" y="410"/>
                    <a:pt x="204" y="408"/>
                  </a:cubicBezTo>
                  <a:cubicBezTo>
                    <a:pt x="204" y="407"/>
                    <a:pt x="204" y="407"/>
                    <a:pt x="204" y="407"/>
                  </a:cubicBezTo>
                  <a:cubicBezTo>
                    <a:pt x="205" y="407"/>
                    <a:pt x="206" y="408"/>
                    <a:pt x="207" y="408"/>
                  </a:cubicBezTo>
                  <a:cubicBezTo>
                    <a:pt x="209" y="408"/>
                    <a:pt x="212" y="406"/>
                    <a:pt x="212" y="403"/>
                  </a:cubicBezTo>
                  <a:cubicBezTo>
                    <a:pt x="212" y="402"/>
                    <a:pt x="211" y="401"/>
                    <a:pt x="211" y="400"/>
                  </a:cubicBezTo>
                  <a:cubicBezTo>
                    <a:pt x="214" y="400"/>
                    <a:pt x="217" y="397"/>
                    <a:pt x="216" y="393"/>
                  </a:cubicBezTo>
                  <a:cubicBezTo>
                    <a:pt x="232" y="401"/>
                    <a:pt x="250" y="406"/>
                    <a:pt x="268" y="406"/>
                  </a:cubicBezTo>
                  <a:cubicBezTo>
                    <a:pt x="281" y="406"/>
                    <a:pt x="293" y="404"/>
                    <a:pt x="304" y="399"/>
                  </a:cubicBezTo>
                  <a:cubicBezTo>
                    <a:pt x="338" y="384"/>
                    <a:pt x="357" y="354"/>
                    <a:pt x="370" y="321"/>
                  </a:cubicBezTo>
                  <a:cubicBezTo>
                    <a:pt x="395" y="260"/>
                    <a:pt x="397" y="180"/>
                    <a:pt x="361" y="122"/>
                  </a:cubicBezTo>
                  <a:cubicBezTo>
                    <a:pt x="332" y="76"/>
                    <a:pt x="277" y="57"/>
                    <a:pt x="224" y="53"/>
                  </a:cubicBezTo>
                  <a:cubicBezTo>
                    <a:pt x="230" y="35"/>
                    <a:pt x="240" y="18"/>
                    <a:pt x="256" y="9"/>
                  </a:cubicBezTo>
                  <a:cubicBezTo>
                    <a:pt x="260" y="6"/>
                    <a:pt x="257" y="0"/>
                    <a:pt x="25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1420"/>
            <p:cNvSpPr>
              <a:spLocks noEditPoints="1"/>
            </p:cNvSpPr>
            <p:nvPr/>
          </p:nvSpPr>
          <p:spPr bwMode="auto">
            <a:xfrm>
              <a:off x="1607" y="1774"/>
              <a:ext cx="897" cy="624"/>
            </a:xfrm>
            <a:custGeom>
              <a:avLst/>
              <a:gdLst>
                <a:gd name="T0" fmla="*/ 155 w 670"/>
                <a:gd name="T1" fmla="*/ 407 h 468"/>
                <a:gd name="T2" fmla="*/ 296 w 670"/>
                <a:gd name="T3" fmla="*/ 390 h 468"/>
                <a:gd name="T4" fmla="*/ 528 w 670"/>
                <a:gd name="T5" fmla="*/ 354 h 468"/>
                <a:gd name="T6" fmla="*/ 517 w 670"/>
                <a:gd name="T7" fmla="*/ 338 h 468"/>
                <a:gd name="T8" fmla="*/ 596 w 670"/>
                <a:gd name="T9" fmla="*/ 331 h 468"/>
                <a:gd name="T10" fmla="*/ 392 w 670"/>
                <a:gd name="T11" fmla="*/ 386 h 468"/>
                <a:gd name="T12" fmla="*/ 524 w 670"/>
                <a:gd name="T13" fmla="*/ 333 h 468"/>
                <a:gd name="T14" fmla="*/ 539 w 670"/>
                <a:gd name="T15" fmla="*/ 329 h 468"/>
                <a:gd name="T16" fmla="*/ 422 w 670"/>
                <a:gd name="T17" fmla="*/ 333 h 468"/>
                <a:gd name="T18" fmla="*/ 485 w 670"/>
                <a:gd name="T19" fmla="*/ 329 h 468"/>
                <a:gd name="T20" fmla="*/ 441 w 670"/>
                <a:gd name="T21" fmla="*/ 315 h 468"/>
                <a:gd name="T22" fmla="*/ 294 w 670"/>
                <a:gd name="T23" fmla="*/ 353 h 468"/>
                <a:gd name="T24" fmla="*/ 604 w 670"/>
                <a:gd name="T25" fmla="*/ 220 h 468"/>
                <a:gd name="T26" fmla="*/ 255 w 670"/>
                <a:gd name="T27" fmla="*/ 359 h 468"/>
                <a:gd name="T28" fmla="*/ 564 w 670"/>
                <a:gd name="T29" fmla="*/ 216 h 468"/>
                <a:gd name="T30" fmla="*/ 250 w 670"/>
                <a:gd name="T31" fmla="*/ 355 h 468"/>
                <a:gd name="T32" fmla="*/ 632 w 670"/>
                <a:gd name="T33" fmla="*/ 206 h 468"/>
                <a:gd name="T34" fmla="*/ 170 w 670"/>
                <a:gd name="T35" fmla="*/ 382 h 468"/>
                <a:gd name="T36" fmla="*/ 209 w 670"/>
                <a:gd name="T37" fmla="*/ 175 h 468"/>
                <a:gd name="T38" fmla="*/ 67 w 670"/>
                <a:gd name="T39" fmla="*/ 167 h 468"/>
                <a:gd name="T40" fmla="*/ 496 w 670"/>
                <a:gd name="T41" fmla="*/ 210 h 468"/>
                <a:gd name="T42" fmla="*/ 181 w 670"/>
                <a:gd name="T43" fmla="*/ 341 h 468"/>
                <a:gd name="T44" fmla="*/ 365 w 670"/>
                <a:gd name="T45" fmla="*/ 261 h 468"/>
                <a:gd name="T46" fmla="*/ 94 w 670"/>
                <a:gd name="T47" fmla="*/ 148 h 468"/>
                <a:gd name="T48" fmla="*/ 554 w 670"/>
                <a:gd name="T49" fmla="*/ 132 h 468"/>
                <a:gd name="T50" fmla="*/ 466 w 670"/>
                <a:gd name="T51" fmla="*/ 182 h 468"/>
                <a:gd name="T52" fmla="*/ 151 w 670"/>
                <a:gd name="T53" fmla="*/ 348 h 468"/>
                <a:gd name="T54" fmla="*/ 67 w 670"/>
                <a:gd name="T55" fmla="*/ 314 h 468"/>
                <a:gd name="T56" fmla="*/ 112 w 670"/>
                <a:gd name="T57" fmla="*/ 115 h 468"/>
                <a:gd name="T58" fmla="*/ 118 w 670"/>
                <a:gd name="T59" fmla="*/ 115 h 468"/>
                <a:gd name="T60" fmla="*/ 54 w 670"/>
                <a:gd name="T61" fmla="*/ 143 h 468"/>
                <a:gd name="T62" fmla="*/ 40 w 670"/>
                <a:gd name="T63" fmla="*/ 131 h 468"/>
                <a:gd name="T64" fmla="*/ 441 w 670"/>
                <a:gd name="T65" fmla="*/ 151 h 468"/>
                <a:gd name="T66" fmla="*/ 569 w 670"/>
                <a:gd name="T67" fmla="*/ 123 h 468"/>
                <a:gd name="T68" fmla="*/ 91 w 670"/>
                <a:gd name="T69" fmla="*/ 87 h 468"/>
                <a:gd name="T70" fmla="*/ 35 w 670"/>
                <a:gd name="T71" fmla="*/ 120 h 468"/>
                <a:gd name="T72" fmla="*/ 199 w 670"/>
                <a:gd name="T73" fmla="*/ 80 h 468"/>
                <a:gd name="T74" fmla="*/ 445 w 670"/>
                <a:gd name="T75" fmla="*/ 123 h 468"/>
                <a:gd name="T76" fmla="*/ 244 w 670"/>
                <a:gd name="T77" fmla="*/ 75 h 468"/>
                <a:gd name="T78" fmla="*/ 216 w 670"/>
                <a:gd name="T79" fmla="*/ 74 h 468"/>
                <a:gd name="T80" fmla="*/ 537 w 670"/>
                <a:gd name="T81" fmla="*/ 68 h 468"/>
                <a:gd name="T82" fmla="*/ 527 w 670"/>
                <a:gd name="T83" fmla="*/ 56 h 468"/>
                <a:gd name="T84" fmla="*/ 470 w 670"/>
                <a:gd name="T85" fmla="*/ 76 h 468"/>
                <a:gd name="T86" fmla="*/ 467 w 670"/>
                <a:gd name="T87" fmla="*/ 73 h 468"/>
                <a:gd name="T88" fmla="*/ 453 w 670"/>
                <a:gd name="T89" fmla="*/ 59 h 468"/>
                <a:gd name="T90" fmla="*/ 338 w 670"/>
                <a:gd name="T91" fmla="*/ 54 h 468"/>
                <a:gd name="T92" fmla="*/ 203 w 670"/>
                <a:gd name="T93" fmla="*/ 50 h 468"/>
                <a:gd name="T94" fmla="*/ 189 w 670"/>
                <a:gd name="T95" fmla="*/ 37 h 468"/>
                <a:gd name="T96" fmla="*/ 210 w 670"/>
                <a:gd name="T97" fmla="*/ 45 h 468"/>
                <a:gd name="T98" fmla="*/ 68 w 670"/>
                <a:gd name="T99" fmla="*/ 203 h 468"/>
                <a:gd name="T100" fmla="*/ 84 w 670"/>
                <a:gd name="T101" fmla="*/ 258 h 468"/>
                <a:gd name="T102" fmla="*/ 327 w 670"/>
                <a:gd name="T103" fmla="*/ 25 h 468"/>
                <a:gd name="T104" fmla="*/ 88 w 670"/>
                <a:gd name="T105" fmla="*/ 187 h 468"/>
                <a:gd name="T106" fmla="*/ 346 w 670"/>
                <a:gd name="T107" fmla="*/ 73 h 468"/>
                <a:gd name="T108" fmla="*/ 287 w 670"/>
                <a:gd name="T109" fmla="*/ 130 h 468"/>
                <a:gd name="T110" fmla="*/ 322 w 670"/>
                <a:gd name="T111" fmla="*/ 22 h 468"/>
                <a:gd name="T112" fmla="*/ 193 w 670"/>
                <a:gd name="T113" fmla="*/ 22 h 468"/>
                <a:gd name="T114" fmla="*/ 85 w 670"/>
                <a:gd name="T115" fmla="*/ 455 h 468"/>
                <a:gd name="T116" fmla="*/ 545 w 670"/>
                <a:gd name="T117" fmla="*/ 351 h 468"/>
                <a:gd name="T118" fmla="*/ 305 w 670"/>
                <a:gd name="T119"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0" h="468">
                  <a:moveTo>
                    <a:pt x="126" y="439"/>
                  </a:moveTo>
                  <a:cubicBezTo>
                    <a:pt x="127" y="438"/>
                    <a:pt x="128" y="437"/>
                    <a:pt x="128" y="436"/>
                  </a:cubicBezTo>
                  <a:cubicBezTo>
                    <a:pt x="130" y="436"/>
                    <a:pt x="131" y="436"/>
                    <a:pt x="133" y="436"/>
                  </a:cubicBezTo>
                  <a:cubicBezTo>
                    <a:pt x="131" y="437"/>
                    <a:pt x="128" y="438"/>
                    <a:pt x="126" y="439"/>
                  </a:cubicBezTo>
                  <a:moveTo>
                    <a:pt x="133" y="432"/>
                  </a:moveTo>
                  <a:cubicBezTo>
                    <a:pt x="137" y="428"/>
                    <a:pt x="141" y="423"/>
                    <a:pt x="145" y="419"/>
                  </a:cubicBezTo>
                  <a:cubicBezTo>
                    <a:pt x="161" y="413"/>
                    <a:pt x="177" y="409"/>
                    <a:pt x="193" y="403"/>
                  </a:cubicBezTo>
                  <a:cubicBezTo>
                    <a:pt x="180" y="412"/>
                    <a:pt x="166" y="420"/>
                    <a:pt x="151" y="427"/>
                  </a:cubicBezTo>
                  <a:cubicBezTo>
                    <a:pt x="145" y="429"/>
                    <a:pt x="139" y="431"/>
                    <a:pt x="133" y="432"/>
                  </a:cubicBezTo>
                  <a:moveTo>
                    <a:pt x="149" y="414"/>
                  </a:moveTo>
                  <a:cubicBezTo>
                    <a:pt x="151" y="411"/>
                    <a:pt x="153" y="409"/>
                    <a:pt x="155" y="407"/>
                  </a:cubicBezTo>
                  <a:cubicBezTo>
                    <a:pt x="166" y="404"/>
                    <a:pt x="176" y="399"/>
                    <a:pt x="187" y="393"/>
                  </a:cubicBezTo>
                  <a:cubicBezTo>
                    <a:pt x="193" y="390"/>
                    <a:pt x="199" y="386"/>
                    <a:pt x="206" y="382"/>
                  </a:cubicBezTo>
                  <a:cubicBezTo>
                    <a:pt x="213" y="378"/>
                    <a:pt x="222" y="376"/>
                    <a:pt x="229" y="372"/>
                  </a:cubicBezTo>
                  <a:cubicBezTo>
                    <a:pt x="221" y="380"/>
                    <a:pt x="212" y="388"/>
                    <a:pt x="203" y="395"/>
                  </a:cubicBezTo>
                  <a:cubicBezTo>
                    <a:pt x="185" y="402"/>
                    <a:pt x="167" y="407"/>
                    <a:pt x="149" y="414"/>
                  </a:cubicBezTo>
                  <a:moveTo>
                    <a:pt x="410" y="392"/>
                  </a:moveTo>
                  <a:cubicBezTo>
                    <a:pt x="405" y="392"/>
                    <a:pt x="401" y="391"/>
                    <a:pt x="396" y="388"/>
                  </a:cubicBezTo>
                  <a:cubicBezTo>
                    <a:pt x="415" y="380"/>
                    <a:pt x="434" y="373"/>
                    <a:pt x="452" y="366"/>
                  </a:cubicBezTo>
                  <a:cubicBezTo>
                    <a:pt x="442" y="379"/>
                    <a:pt x="428" y="391"/>
                    <a:pt x="412" y="392"/>
                  </a:cubicBezTo>
                  <a:cubicBezTo>
                    <a:pt x="411" y="392"/>
                    <a:pt x="411" y="392"/>
                    <a:pt x="410" y="392"/>
                  </a:cubicBezTo>
                  <a:moveTo>
                    <a:pt x="296" y="390"/>
                  </a:moveTo>
                  <a:cubicBezTo>
                    <a:pt x="289" y="390"/>
                    <a:pt x="283" y="388"/>
                    <a:pt x="278" y="385"/>
                  </a:cubicBezTo>
                  <a:cubicBezTo>
                    <a:pt x="298" y="378"/>
                    <a:pt x="318" y="369"/>
                    <a:pt x="339" y="362"/>
                  </a:cubicBezTo>
                  <a:cubicBezTo>
                    <a:pt x="341" y="362"/>
                    <a:pt x="342" y="361"/>
                    <a:pt x="343" y="361"/>
                  </a:cubicBezTo>
                  <a:cubicBezTo>
                    <a:pt x="331" y="379"/>
                    <a:pt x="313" y="390"/>
                    <a:pt x="296" y="390"/>
                  </a:cubicBezTo>
                  <a:moveTo>
                    <a:pt x="274" y="383"/>
                  </a:moveTo>
                  <a:cubicBezTo>
                    <a:pt x="297" y="375"/>
                    <a:pt x="322" y="366"/>
                    <a:pt x="346" y="356"/>
                  </a:cubicBezTo>
                  <a:cubicBezTo>
                    <a:pt x="346" y="356"/>
                    <a:pt x="346" y="357"/>
                    <a:pt x="345" y="357"/>
                  </a:cubicBezTo>
                  <a:cubicBezTo>
                    <a:pt x="322" y="366"/>
                    <a:pt x="298" y="375"/>
                    <a:pt x="274" y="383"/>
                  </a:cubicBezTo>
                  <a:moveTo>
                    <a:pt x="504" y="364"/>
                  </a:moveTo>
                  <a:cubicBezTo>
                    <a:pt x="500" y="364"/>
                    <a:pt x="497" y="363"/>
                    <a:pt x="493" y="363"/>
                  </a:cubicBezTo>
                  <a:cubicBezTo>
                    <a:pt x="505" y="360"/>
                    <a:pt x="517" y="358"/>
                    <a:pt x="528" y="354"/>
                  </a:cubicBezTo>
                  <a:cubicBezTo>
                    <a:pt x="524" y="361"/>
                    <a:pt x="514" y="364"/>
                    <a:pt x="504" y="364"/>
                  </a:cubicBezTo>
                  <a:moveTo>
                    <a:pt x="498" y="358"/>
                  </a:moveTo>
                  <a:cubicBezTo>
                    <a:pt x="496" y="358"/>
                    <a:pt x="497" y="357"/>
                    <a:pt x="504" y="353"/>
                  </a:cubicBezTo>
                  <a:cubicBezTo>
                    <a:pt x="513" y="349"/>
                    <a:pt x="522" y="346"/>
                    <a:pt x="530" y="341"/>
                  </a:cubicBezTo>
                  <a:cubicBezTo>
                    <a:pt x="531" y="344"/>
                    <a:pt x="531" y="347"/>
                    <a:pt x="530" y="350"/>
                  </a:cubicBezTo>
                  <a:cubicBezTo>
                    <a:pt x="524" y="352"/>
                    <a:pt x="517" y="354"/>
                    <a:pt x="511" y="355"/>
                  </a:cubicBezTo>
                  <a:cubicBezTo>
                    <a:pt x="506" y="357"/>
                    <a:pt x="500" y="358"/>
                    <a:pt x="498" y="358"/>
                  </a:cubicBezTo>
                  <a:moveTo>
                    <a:pt x="487" y="361"/>
                  </a:moveTo>
                  <a:cubicBezTo>
                    <a:pt x="483" y="360"/>
                    <a:pt x="479" y="358"/>
                    <a:pt x="476" y="356"/>
                  </a:cubicBezTo>
                  <a:cubicBezTo>
                    <a:pt x="480" y="354"/>
                    <a:pt x="485" y="352"/>
                    <a:pt x="489" y="350"/>
                  </a:cubicBezTo>
                  <a:cubicBezTo>
                    <a:pt x="498" y="346"/>
                    <a:pt x="507" y="342"/>
                    <a:pt x="517" y="338"/>
                  </a:cubicBezTo>
                  <a:cubicBezTo>
                    <a:pt x="519" y="337"/>
                    <a:pt x="521" y="337"/>
                    <a:pt x="523" y="337"/>
                  </a:cubicBezTo>
                  <a:cubicBezTo>
                    <a:pt x="526" y="337"/>
                    <a:pt x="527" y="339"/>
                    <a:pt x="520" y="343"/>
                  </a:cubicBezTo>
                  <a:cubicBezTo>
                    <a:pt x="509" y="349"/>
                    <a:pt x="497" y="352"/>
                    <a:pt x="487" y="361"/>
                  </a:cubicBezTo>
                  <a:cubicBezTo>
                    <a:pt x="487" y="361"/>
                    <a:pt x="487" y="361"/>
                    <a:pt x="487" y="361"/>
                  </a:cubicBezTo>
                  <a:moveTo>
                    <a:pt x="569" y="342"/>
                  </a:moveTo>
                  <a:cubicBezTo>
                    <a:pt x="575" y="340"/>
                    <a:pt x="582" y="338"/>
                    <a:pt x="589" y="336"/>
                  </a:cubicBezTo>
                  <a:cubicBezTo>
                    <a:pt x="582" y="340"/>
                    <a:pt x="575" y="342"/>
                    <a:pt x="569" y="342"/>
                  </a:cubicBezTo>
                  <a:moveTo>
                    <a:pt x="559" y="339"/>
                  </a:moveTo>
                  <a:cubicBezTo>
                    <a:pt x="574" y="326"/>
                    <a:pt x="600" y="328"/>
                    <a:pt x="614" y="313"/>
                  </a:cubicBezTo>
                  <a:cubicBezTo>
                    <a:pt x="609" y="320"/>
                    <a:pt x="603" y="326"/>
                    <a:pt x="597" y="331"/>
                  </a:cubicBezTo>
                  <a:cubicBezTo>
                    <a:pt x="596" y="331"/>
                    <a:pt x="596" y="331"/>
                    <a:pt x="596" y="331"/>
                  </a:cubicBezTo>
                  <a:cubicBezTo>
                    <a:pt x="584" y="333"/>
                    <a:pt x="572" y="339"/>
                    <a:pt x="559" y="339"/>
                  </a:cubicBezTo>
                  <a:moveTo>
                    <a:pt x="548" y="334"/>
                  </a:moveTo>
                  <a:cubicBezTo>
                    <a:pt x="548" y="334"/>
                    <a:pt x="548" y="334"/>
                    <a:pt x="549" y="334"/>
                  </a:cubicBezTo>
                  <a:cubicBezTo>
                    <a:pt x="563" y="329"/>
                    <a:pt x="577" y="323"/>
                    <a:pt x="591" y="317"/>
                  </a:cubicBezTo>
                  <a:cubicBezTo>
                    <a:pt x="597" y="315"/>
                    <a:pt x="602" y="312"/>
                    <a:pt x="607" y="309"/>
                  </a:cubicBezTo>
                  <a:cubicBezTo>
                    <a:pt x="611" y="307"/>
                    <a:pt x="613" y="307"/>
                    <a:pt x="614" y="307"/>
                  </a:cubicBezTo>
                  <a:cubicBezTo>
                    <a:pt x="617" y="307"/>
                    <a:pt x="607" y="314"/>
                    <a:pt x="604" y="316"/>
                  </a:cubicBezTo>
                  <a:cubicBezTo>
                    <a:pt x="588" y="326"/>
                    <a:pt x="567" y="325"/>
                    <a:pt x="554" y="339"/>
                  </a:cubicBezTo>
                  <a:cubicBezTo>
                    <a:pt x="552" y="337"/>
                    <a:pt x="550" y="336"/>
                    <a:pt x="548" y="334"/>
                  </a:cubicBezTo>
                  <a:cubicBezTo>
                    <a:pt x="548" y="334"/>
                    <a:pt x="548" y="334"/>
                    <a:pt x="548" y="334"/>
                  </a:cubicBezTo>
                  <a:moveTo>
                    <a:pt x="392" y="386"/>
                  </a:moveTo>
                  <a:cubicBezTo>
                    <a:pt x="385" y="382"/>
                    <a:pt x="378" y="375"/>
                    <a:pt x="373" y="369"/>
                  </a:cubicBezTo>
                  <a:cubicBezTo>
                    <a:pt x="416" y="355"/>
                    <a:pt x="460" y="341"/>
                    <a:pt x="504" y="326"/>
                  </a:cubicBezTo>
                  <a:cubicBezTo>
                    <a:pt x="525" y="319"/>
                    <a:pt x="546" y="312"/>
                    <a:pt x="567" y="304"/>
                  </a:cubicBezTo>
                  <a:cubicBezTo>
                    <a:pt x="578" y="299"/>
                    <a:pt x="590" y="295"/>
                    <a:pt x="602" y="291"/>
                  </a:cubicBezTo>
                  <a:cubicBezTo>
                    <a:pt x="603" y="290"/>
                    <a:pt x="617" y="285"/>
                    <a:pt x="618" y="285"/>
                  </a:cubicBezTo>
                  <a:cubicBezTo>
                    <a:pt x="619" y="285"/>
                    <a:pt x="618" y="286"/>
                    <a:pt x="613" y="288"/>
                  </a:cubicBezTo>
                  <a:cubicBezTo>
                    <a:pt x="566" y="313"/>
                    <a:pt x="515" y="330"/>
                    <a:pt x="465" y="351"/>
                  </a:cubicBezTo>
                  <a:cubicBezTo>
                    <a:pt x="465" y="351"/>
                    <a:pt x="465" y="351"/>
                    <a:pt x="465" y="351"/>
                  </a:cubicBezTo>
                  <a:cubicBezTo>
                    <a:pt x="463" y="351"/>
                    <a:pt x="462" y="351"/>
                    <a:pt x="460" y="353"/>
                  </a:cubicBezTo>
                  <a:cubicBezTo>
                    <a:pt x="437" y="362"/>
                    <a:pt x="414" y="373"/>
                    <a:pt x="392" y="386"/>
                  </a:cubicBezTo>
                  <a:moveTo>
                    <a:pt x="524" y="333"/>
                  </a:moveTo>
                  <a:cubicBezTo>
                    <a:pt x="532" y="330"/>
                    <a:pt x="539" y="327"/>
                    <a:pt x="546" y="324"/>
                  </a:cubicBezTo>
                  <a:cubicBezTo>
                    <a:pt x="564" y="316"/>
                    <a:pt x="582" y="308"/>
                    <a:pt x="599" y="299"/>
                  </a:cubicBezTo>
                  <a:cubicBezTo>
                    <a:pt x="608" y="294"/>
                    <a:pt x="618" y="291"/>
                    <a:pt x="625" y="285"/>
                  </a:cubicBezTo>
                  <a:cubicBezTo>
                    <a:pt x="624" y="291"/>
                    <a:pt x="622" y="297"/>
                    <a:pt x="619" y="303"/>
                  </a:cubicBezTo>
                  <a:cubicBezTo>
                    <a:pt x="619" y="302"/>
                    <a:pt x="618" y="302"/>
                    <a:pt x="618" y="302"/>
                  </a:cubicBezTo>
                  <a:cubicBezTo>
                    <a:pt x="617" y="302"/>
                    <a:pt x="617" y="302"/>
                    <a:pt x="617" y="302"/>
                  </a:cubicBezTo>
                  <a:cubicBezTo>
                    <a:pt x="606" y="305"/>
                    <a:pt x="597" y="311"/>
                    <a:pt x="587" y="315"/>
                  </a:cubicBezTo>
                  <a:cubicBezTo>
                    <a:pt x="574" y="320"/>
                    <a:pt x="561" y="326"/>
                    <a:pt x="548" y="331"/>
                  </a:cubicBezTo>
                  <a:cubicBezTo>
                    <a:pt x="546" y="331"/>
                    <a:pt x="546" y="333"/>
                    <a:pt x="547" y="334"/>
                  </a:cubicBezTo>
                  <a:cubicBezTo>
                    <a:pt x="546" y="333"/>
                    <a:pt x="545" y="332"/>
                    <a:pt x="544" y="331"/>
                  </a:cubicBezTo>
                  <a:cubicBezTo>
                    <a:pt x="542" y="329"/>
                    <a:pt x="541" y="329"/>
                    <a:pt x="539" y="329"/>
                  </a:cubicBezTo>
                  <a:cubicBezTo>
                    <a:pt x="538" y="329"/>
                    <a:pt x="537" y="329"/>
                    <a:pt x="537" y="329"/>
                  </a:cubicBezTo>
                  <a:cubicBezTo>
                    <a:pt x="536" y="329"/>
                    <a:pt x="536" y="329"/>
                    <a:pt x="536" y="329"/>
                  </a:cubicBezTo>
                  <a:cubicBezTo>
                    <a:pt x="534" y="329"/>
                    <a:pt x="532" y="330"/>
                    <a:pt x="530" y="332"/>
                  </a:cubicBezTo>
                  <a:cubicBezTo>
                    <a:pt x="528" y="332"/>
                    <a:pt x="526" y="332"/>
                    <a:pt x="524" y="333"/>
                  </a:cubicBezTo>
                  <a:moveTo>
                    <a:pt x="57" y="302"/>
                  </a:moveTo>
                  <a:cubicBezTo>
                    <a:pt x="57" y="300"/>
                    <a:pt x="58" y="299"/>
                    <a:pt x="59" y="297"/>
                  </a:cubicBezTo>
                  <a:cubicBezTo>
                    <a:pt x="64" y="289"/>
                    <a:pt x="71" y="284"/>
                    <a:pt x="79" y="279"/>
                  </a:cubicBezTo>
                  <a:cubicBezTo>
                    <a:pt x="71" y="286"/>
                    <a:pt x="64" y="294"/>
                    <a:pt x="57" y="302"/>
                  </a:cubicBezTo>
                  <a:moveTo>
                    <a:pt x="370" y="366"/>
                  </a:moveTo>
                  <a:cubicBezTo>
                    <a:pt x="366" y="362"/>
                    <a:pt x="363" y="358"/>
                    <a:pt x="361" y="355"/>
                  </a:cubicBezTo>
                  <a:cubicBezTo>
                    <a:pt x="381" y="348"/>
                    <a:pt x="402" y="340"/>
                    <a:pt x="422" y="333"/>
                  </a:cubicBezTo>
                  <a:cubicBezTo>
                    <a:pt x="473" y="314"/>
                    <a:pt x="527" y="301"/>
                    <a:pt x="577" y="279"/>
                  </a:cubicBezTo>
                  <a:cubicBezTo>
                    <a:pt x="591" y="274"/>
                    <a:pt x="603" y="266"/>
                    <a:pt x="617" y="261"/>
                  </a:cubicBezTo>
                  <a:cubicBezTo>
                    <a:pt x="605" y="265"/>
                    <a:pt x="594" y="274"/>
                    <a:pt x="582" y="279"/>
                  </a:cubicBezTo>
                  <a:cubicBezTo>
                    <a:pt x="560" y="287"/>
                    <a:pt x="538" y="294"/>
                    <a:pt x="517" y="304"/>
                  </a:cubicBezTo>
                  <a:cubicBezTo>
                    <a:pt x="490" y="316"/>
                    <a:pt x="463" y="326"/>
                    <a:pt x="437" y="338"/>
                  </a:cubicBezTo>
                  <a:cubicBezTo>
                    <a:pt x="415" y="349"/>
                    <a:pt x="392" y="356"/>
                    <a:pt x="370" y="366"/>
                  </a:cubicBezTo>
                  <a:moveTo>
                    <a:pt x="432" y="346"/>
                  </a:moveTo>
                  <a:cubicBezTo>
                    <a:pt x="461" y="334"/>
                    <a:pt x="490" y="320"/>
                    <a:pt x="519" y="307"/>
                  </a:cubicBezTo>
                  <a:cubicBezTo>
                    <a:pt x="552" y="292"/>
                    <a:pt x="595" y="285"/>
                    <a:pt x="623" y="260"/>
                  </a:cubicBezTo>
                  <a:cubicBezTo>
                    <a:pt x="625" y="266"/>
                    <a:pt x="626" y="272"/>
                    <a:pt x="626" y="279"/>
                  </a:cubicBezTo>
                  <a:cubicBezTo>
                    <a:pt x="579" y="294"/>
                    <a:pt x="532" y="313"/>
                    <a:pt x="485" y="329"/>
                  </a:cubicBezTo>
                  <a:cubicBezTo>
                    <a:pt x="467" y="335"/>
                    <a:pt x="449" y="340"/>
                    <a:pt x="432" y="346"/>
                  </a:cubicBezTo>
                  <a:moveTo>
                    <a:pt x="272" y="382"/>
                  </a:moveTo>
                  <a:cubicBezTo>
                    <a:pt x="267" y="378"/>
                    <a:pt x="263" y="374"/>
                    <a:pt x="260" y="368"/>
                  </a:cubicBezTo>
                  <a:cubicBezTo>
                    <a:pt x="278" y="368"/>
                    <a:pt x="295" y="362"/>
                    <a:pt x="311" y="354"/>
                  </a:cubicBezTo>
                  <a:cubicBezTo>
                    <a:pt x="341" y="340"/>
                    <a:pt x="371" y="328"/>
                    <a:pt x="402" y="316"/>
                  </a:cubicBezTo>
                  <a:cubicBezTo>
                    <a:pt x="465" y="291"/>
                    <a:pt x="530" y="269"/>
                    <a:pt x="593" y="246"/>
                  </a:cubicBezTo>
                  <a:cubicBezTo>
                    <a:pt x="541" y="265"/>
                    <a:pt x="490" y="289"/>
                    <a:pt x="440" y="312"/>
                  </a:cubicBezTo>
                  <a:cubicBezTo>
                    <a:pt x="385" y="336"/>
                    <a:pt x="325" y="354"/>
                    <a:pt x="272" y="382"/>
                  </a:cubicBezTo>
                  <a:moveTo>
                    <a:pt x="358" y="353"/>
                  </a:moveTo>
                  <a:cubicBezTo>
                    <a:pt x="358" y="352"/>
                    <a:pt x="357" y="352"/>
                    <a:pt x="357" y="351"/>
                  </a:cubicBezTo>
                  <a:cubicBezTo>
                    <a:pt x="386" y="340"/>
                    <a:pt x="414" y="327"/>
                    <a:pt x="441" y="315"/>
                  </a:cubicBezTo>
                  <a:cubicBezTo>
                    <a:pt x="470" y="302"/>
                    <a:pt x="500" y="291"/>
                    <a:pt x="528" y="278"/>
                  </a:cubicBezTo>
                  <a:cubicBezTo>
                    <a:pt x="552" y="267"/>
                    <a:pt x="583" y="260"/>
                    <a:pt x="603" y="243"/>
                  </a:cubicBezTo>
                  <a:cubicBezTo>
                    <a:pt x="603" y="242"/>
                    <a:pt x="604" y="242"/>
                    <a:pt x="604" y="241"/>
                  </a:cubicBezTo>
                  <a:cubicBezTo>
                    <a:pt x="604" y="242"/>
                    <a:pt x="605" y="242"/>
                    <a:pt x="605" y="243"/>
                  </a:cubicBezTo>
                  <a:cubicBezTo>
                    <a:pt x="612" y="246"/>
                    <a:pt x="617" y="251"/>
                    <a:pt x="620" y="256"/>
                  </a:cubicBezTo>
                  <a:cubicBezTo>
                    <a:pt x="594" y="264"/>
                    <a:pt x="569" y="278"/>
                    <a:pt x="543" y="287"/>
                  </a:cubicBezTo>
                  <a:cubicBezTo>
                    <a:pt x="513" y="297"/>
                    <a:pt x="483" y="309"/>
                    <a:pt x="453" y="319"/>
                  </a:cubicBezTo>
                  <a:cubicBezTo>
                    <a:pt x="421" y="329"/>
                    <a:pt x="390" y="341"/>
                    <a:pt x="358" y="353"/>
                  </a:cubicBezTo>
                  <a:moveTo>
                    <a:pt x="264" y="366"/>
                  </a:moveTo>
                  <a:cubicBezTo>
                    <a:pt x="263" y="366"/>
                    <a:pt x="263" y="366"/>
                    <a:pt x="265" y="365"/>
                  </a:cubicBezTo>
                  <a:cubicBezTo>
                    <a:pt x="274" y="360"/>
                    <a:pt x="284" y="356"/>
                    <a:pt x="294" y="353"/>
                  </a:cubicBezTo>
                  <a:cubicBezTo>
                    <a:pt x="357" y="327"/>
                    <a:pt x="420" y="302"/>
                    <a:pt x="484" y="277"/>
                  </a:cubicBezTo>
                  <a:cubicBezTo>
                    <a:pt x="522" y="261"/>
                    <a:pt x="566" y="251"/>
                    <a:pt x="604" y="231"/>
                  </a:cubicBezTo>
                  <a:cubicBezTo>
                    <a:pt x="604" y="231"/>
                    <a:pt x="604" y="231"/>
                    <a:pt x="604" y="231"/>
                  </a:cubicBezTo>
                  <a:cubicBezTo>
                    <a:pt x="602" y="234"/>
                    <a:pt x="601" y="237"/>
                    <a:pt x="603" y="240"/>
                  </a:cubicBezTo>
                  <a:cubicBezTo>
                    <a:pt x="602" y="239"/>
                    <a:pt x="602" y="239"/>
                    <a:pt x="602" y="239"/>
                  </a:cubicBezTo>
                  <a:cubicBezTo>
                    <a:pt x="602" y="239"/>
                    <a:pt x="601" y="239"/>
                    <a:pt x="601" y="240"/>
                  </a:cubicBezTo>
                  <a:cubicBezTo>
                    <a:pt x="537" y="263"/>
                    <a:pt x="473" y="285"/>
                    <a:pt x="410" y="309"/>
                  </a:cubicBezTo>
                  <a:cubicBezTo>
                    <a:pt x="382" y="319"/>
                    <a:pt x="354" y="329"/>
                    <a:pt x="328" y="342"/>
                  </a:cubicBezTo>
                  <a:cubicBezTo>
                    <a:pt x="313" y="349"/>
                    <a:pt x="298" y="356"/>
                    <a:pt x="283" y="361"/>
                  </a:cubicBezTo>
                  <a:cubicBezTo>
                    <a:pt x="282" y="362"/>
                    <a:pt x="267" y="366"/>
                    <a:pt x="264" y="366"/>
                  </a:cubicBezTo>
                  <a:moveTo>
                    <a:pt x="604" y="220"/>
                  </a:moveTo>
                  <a:cubicBezTo>
                    <a:pt x="604" y="220"/>
                    <a:pt x="609" y="217"/>
                    <a:pt x="615" y="215"/>
                  </a:cubicBezTo>
                  <a:cubicBezTo>
                    <a:pt x="620" y="212"/>
                    <a:pt x="626" y="210"/>
                    <a:pt x="628" y="210"/>
                  </a:cubicBezTo>
                  <a:cubicBezTo>
                    <a:pt x="629" y="210"/>
                    <a:pt x="629" y="210"/>
                    <a:pt x="629" y="210"/>
                  </a:cubicBezTo>
                  <a:cubicBezTo>
                    <a:pt x="628" y="211"/>
                    <a:pt x="628" y="211"/>
                    <a:pt x="628" y="211"/>
                  </a:cubicBezTo>
                  <a:cubicBezTo>
                    <a:pt x="627" y="212"/>
                    <a:pt x="626" y="213"/>
                    <a:pt x="624" y="214"/>
                  </a:cubicBezTo>
                  <a:cubicBezTo>
                    <a:pt x="618" y="218"/>
                    <a:pt x="611" y="222"/>
                    <a:pt x="604" y="225"/>
                  </a:cubicBezTo>
                  <a:cubicBezTo>
                    <a:pt x="588" y="234"/>
                    <a:pt x="572" y="241"/>
                    <a:pt x="554" y="247"/>
                  </a:cubicBezTo>
                  <a:cubicBezTo>
                    <a:pt x="518" y="260"/>
                    <a:pt x="483" y="273"/>
                    <a:pt x="448" y="287"/>
                  </a:cubicBezTo>
                  <a:cubicBezTo>
                    <a:pt x="385" y="312"/>
                    <a:pt x="318" y="334"/>
                    <a:pt x="258" y="364"/>
                  </a:cubicBezTo>
                  <a:cubicBezTo>
                    <a:pt x="257" y="363"/>
                    <a:pt x="256" y="361"/>
                    <a:pt x="255" y="359"/>
                  </a:cubicBezTo>
                  <a:cubicBezTo>
                    <a:pt x="255" y="359"/>
                    <a:pt x="255" y="359"/>
                    <a:pt x="255" y="359"/>
                  </a:cubicBezTo>
                  <a:cubicBezTo>
                    <a:pt x="267" y="353"/>
                    <a:pt x="280" y="347"/>
                    <a:pt x="292" y="342"/>
                  </a:cubicBezTo>
                  <a:cubicBezTo>
                    <a:pt x="294" y="341"/>
                    <a:pt x="296" y="340"/>
                    <a:pt x="297" y="339"/>
                  </a:cubicBezTo>
                  <a:cubicBezTo>
                    <a:pt x="331" y="326"/>
                    <a:pt x="365" y="315"/>
                    <a:pt x="398" y="302"/>
                  </a:cubicBezTo>
                  <a:cubicBezTo>
                    <a:pt x="432" y="287"/>
                    <a:pt x="466" y="271"/>
                    <a:pt x="501" y="259"/>
                  </a:cubicBezTo>
                  <a:cubicBezTo>
                    <a:pt x="536" y="247"/>
                    <a:pt x="570" y="235"/>
                    <a:pt x="604" y="220"/>
                  </a:cubicBezTo>
                  <a:cubicBezTo>
                    <a:pt x="604" y="220"/>
                    <a:pt x="604" y="220"/>
                    <a:pt x="604" y="220"/>
                  </a:cubicBezTo>
                  <a:moveTo>
                    <a:pt x="158" y="402"/>
                  </a:moveTo>
                  <a:cubicBezTo>
                    <a:pt x="161" y="398"/>
                    <a:pt x="163" y="394"/>
                    <a:pt x="165" y="391"/>
                  </a:cubicBezTo>
                  <a:cubicBezTo>
                    <a:pt x="192" y="378"/>
                    <a:pt x="217" y="363"/>
                    <a:pt x="244" y="351"/>
                  </a:cubicBezTo>
                  <a:cubicBezTo>
                    <a:pt x="278" y="336"/>
                    <a:pt x="312" y="320"/>
                    <a:pt x="345" y="304"/>
                  </a:cubicBezTo>
                  <a:cubicBezTo>
                    <a:pt x="417" y="271"/>
                    <a:pt x="490" y="243"/>
                    <a:pt x="564" y="216"/>
                  </a:cubicBezTo>
                  <a:cubicBezTo>
                    <a:pt x="579" y="211"/>
                    <a:pt x="593" y="205"/>
                    <a:pt x="607" y="199"/>
                  </a:cubicBezTo>
                  <a:cubicBezTo>
                    <a:pt x="615" y="195"/>
                    <a:pt x="624" y="192"/>
                    <a:pt x="632" y="188"/>
                  </a:cubicBezTo>
                  <a:cubicBezTo>
                    <a:pt x="634" y="187"/>
                    <a:pt x="635" y="187"/>
                    <a:pt x="635" y="187"/>
                  </a:cubicBezTo>
                  <a:cubicBezTo>
                    <a:pt x="635" y="187"/>
                    <a:pt x="629" y="190"/>
                    <a:pt x="623" y="193"/>
                  </a:cubicBezTo>
                  <a:cubicBezTo>
                    <a:pt x="618" y="196"/>
                    <a:pt x="612" y="199"/>
                    <a:pt x="612" y="199"/>
                  </a:cubicBezTo>
                  <a:cubicBezTo>
                    <a:pt x="612" y="199"/>
                    <a:pt x="612" y="199"/>
                    <a:pt x="612" y="199"/>
                  </a:cubicBezTo>
                  <a:cubicBezTo>
                    <a:pt x="577" y="213"/>
                    <a:pt x="542" y="228"/>
                    <a:pt x="507" y="243"/>
                  </a:cubicBezTo>
                  <a:cubicBezTo>
                    <a:pt x="438" y="271"/>
                    <a:pt x="369" y="300"/>
                    <a:pt x="302" y="333"/>
                  </a:cubicBezTo>
                  <a:cubicBezTo>
                    <a:pt x="300" y="333"/>
                    <a:pt x="299" y="334"/>
                    <a:pt x="297" y="335"/>
                  </a:cubicBezTo>
                  <a:cubicBezTo>
                    <a:pt x="282" y="341"/>
                    <a:pt x="267" y="348"/>
                    <a:pt x="252" y="356"/>
                  </a:cubicBezTo>
                  <a:cubicBezTo>
                    <a:pt x="251" y="356"/>
                    <a:pt x="251" y="355"/>
                    <a:pt x="250" y="355"/>
                  </a:cubicBezTo>
                  <a:cubicBezTo>
                    <a:pt x="249" y="355"/>
                    <a:pt x="249" y="355"/>
                    <a:pt x="248" y="356"/>
                  </a:cubicBezTo>
                  <a:cubicBezTo>
                    <a:pt x="247" y="355"/>
                    <a:pt x="247" y="355"/>
                    <a:pt x="246" y="355"/>
                  </a:cubicBezTo>
                  <a:cubicBezTo>
                    <a:pt x="244" y="355"/>
                    <a:pt x="243" y="356"/>
                    <a:pt x="241" y="358"/>
                  </a:cubicBezTo>
                  <a:cubicBezTo>
                    <a:pt x="239" y="361"/>
                    <a:pt x="236" y="363"/>
                    <a:pt x="234" y="366"/>
                  </a:cubicBezTo>
                  <a:cubicBezTo>
                    <a:pt x="234" y="366"/>
                    <a:pt x="234" y="366"/>
                    <a:pt x="234" y="366"/>
                  </a:cubicBezTo>
                  <a:cubicBezTo>
                    <a:pt x="207" y="374"/>
                    <a:pt x="185" y="393"/>
                    <a:pt x="158" y="402"/>
                  </a:cubicBezTo>
                  <a:moveTo>
                    <a:pt x="351" y="314"/>
                  </a:moveTo>
                  <a:cubicBezTo>
                    <a:pt x="389" y="297"/>
                    <a:pt x="426" y="280"/>
                    <a:pt x="464" y="264"/>
                  </a:cubicBezTo>
                  <a:cubicBezTo>
                    <a:pt x="496" y="251"/>
                    <a:pt x="528" y="239"/>
                    <a:pt x="559" y="225"/>
                  </a:cubicBezTo>
                  <a:cubicBezTo>
                    <a:pt x="585" y="213"/>
                    <a:pt x="618" y="207"/>
                    <a:pt x="638" y="186"/>
                  </a:cubicBezTo>
                  <a:cubicBezTo>
                    <a:pt x="638" y="193"/>
                    <a:pt x="636" y="200"/>
                    <a:pt x="632" y="206"/>
                  </a:cubicBezTo>
                  <a:cubicBezTo>
                    <a:pt x="599" y="216"/>
                    <a:pt x="568" y="232"/>
                    <a:pt x="535" y="244"/>
                  </a:cubicBezTo>
                  <a:cubicBezTo>
                    <a:pt x="503" y="255"/>
                    <a:pt x="471" y="266"/>
                    <a:pt x="439" y="280"/>
                  </a:cubicBezTo>
                  <a:cubicBezTo>
                    <a:pt x="411" y="292"/>
                    <a:pt x="381" y="303"/>
                    <a:pt x="351" y="314"/>
                  </a:cubicBezTo>
                  <a:moveTo>
                    <a:pt x="170" y="382"/>
                  </a:moveTo>
                  <a:cubicBezTo>
                    <a:pt x="173" y="377"/>
                    <a:pt x="175" y="371"/>
                    <a:pt x="177" y="365"/>
                  </a:cubicBezTo>
                  <a:cubicBezTo>
                    <a:pt x="256" y="325"/>
                    <a:pt x="338" y="289"/>
                    <a:pt x="420" y="255"/>
                  </a:cubicBezTo>
                  <a:cubicBezTo>
                    <a:pt x="460" y="238"/>
                    <a:pt x="501" y="223"/>
                    <a:pt x="541" y="207"/>
                  </a:cubicBezTo>
                  <a:cubicBezTo>
                    <a:pt x="560" y="200"/>
                    <a:pt x="578" y="191"/>
                    <a:pt x="597" y="184"/>
                  </a:cubicBezTo>
                  <a:cubicBezTo>
                    <a:pt x="599" y="183"/>
                    <a:pt x="600" y="182"/>
                    <a:pt x="602" y="182"/>
                  </a:cubicBezTo>
                  <a:cubicBezTo>
                    <a:pt x="531" y="217"/>
                    <a:pt x="454" y="238"/>
                    <a:pt x="382" y="272"/>
                  </a:cubicBezTo>
                  <a:cubicBezTo>
                    <a:pt x="309" y="305"/>
                    <a:pt x="239" y="342"/>
                    <a:pt x="170" y="382"/>
                  </a:cubicBezTo>
                  <a:moveTo>
                    <a:pt x="86" y="258"/>
                  </a:moveTo>
                  <a:cubicBezTo>
                    <a:pt x="111" y="247"/>
                    <a:pt x="135" y="229"/>
                    <a:pt x="159" y="216"/>
                  </a:cubicBezTo>
                  <a:cubicBezTo>
                    <a:pt x="181" y="204"/>
                    <a:pt x="203" y="192"/>
                    <a:pt x="226" y="181"/>
                  </a:cubicBezTo>
                  <a:cubicBezTo>
                    <a:pt x="181" y="206"/>
                    <a:pt x="134" y="231"/>
                    <a:pt x="95" y="264"/>
                  </a:cubicBezTo>
                  <a:cubicBezTo>
                    <a:pt x="95" y="263"/>
                    <a:pt x="95" y="263"/>
                    <a:pt x="95" y="263"/>
                  </a:cubicBezTo>
                  <a:cubicBezTo>
                    <a:pt x="94" y="261"/>
                    <a:pt x="92" y="258"/>
                    <a:pt x="88" y="258"/>
                  </a:cubicBezTo>
                  <a:cubicBezTo>
                    <a:pt x="88" y="258"/>
                    <a:pt x="88" y="258"/>
                    <a:pt x="88" y="258"/>
                  </a:cubicBezTo>
                  <a:cubicBezTo>
                    <a:pt x="87" y="258"/>
                    <a:pt x="87" y="258"/>
                    <a:pt x="86" y="258"/>
                  </a:cubicBezTo>
                  <a:moveTo>
                    <a:pt x="77" y="258"/>
                  </a:moveTo>
                  <a:cubicBezTo>
                    <a:pt x="68" y="257"/>
                    <a:pt x="60" y="256"/>
                    <a:pt x="52" y="253"/>
                  </a:cubicBezTo>
                  <a:cubicBezTo>
                    <a:pt x="105" y="229"/>
                    <a:pt x="158" y="202"/>
                    <a:pt x="209" y="175"/>
                  </a:cubicBezTo>
                  <a:cubicBezTo>
                    <a:pt x="164" y="201"/>
                    <a:pt x="120" y="229"/>
                    <a:pt x="77" y="258"/>
                  </a:cubicBezTo>
                  <a:moveTo>
                    <a:pt x="212" y="362"/>
                  </a:moveTo>
                  <a:cubicBezTo>
                    <a:pt x="273" y="328"/>
                    <a:pt x="336" y="297"/>
                    <a:pt x="401" y="267"/>
                  </a:cubicBezTo>
                  <a:cubicBezTo>
                    <a:pt x="477" y="232"/>
                    <a:pt x="560" y="211"/>
                    <a:pt x="634" y="169"/>
                  </a:cubicBezTo>
                  <a:cubicBezTo>
                    <a:pt x="636" y="173"/>
                    <a:pt x="638" y="177"/>
                    <a:pt x="638" y="181"/>
                  </a:cubicBezTo>
                  <a:cubicBezTo>
                    <a:pt x="558" y="216"/>
                    <a:pt x="474" y="242"/>
                    <a:pt x="394" y="278"/>
                  </a:cubicBezTo>
                  <a:cubicBezTo>
                    <a:pt x="352" y="297"/>
                    <a:pt x="310" y="317"/>
                    <a:pt x="268" y="336"/>
                  </a:cubicBezTo>
                  <a:cubicBezTo>
                    <a:pt x="249" y="345"/>
                    <a:pt x="230" y="353"/>
                    <a:pt x="212" y="362"/>
                  </a:cubicBezTo>
                  <a:moveTo>
                    <a:pt x="15" y="202"/>
                  </a:moveTo>
                  <a:cubicBezTo>
                    <a:pt x="19" y="181"/>
                    <a:pt x="44" y="167"/>
                    <a:pt x="65" y="167"/>
                  </a:cubicBezTo>
                  <a:cubicBezTo>
                    <a:pt x="66" y="167"/>
                    <a:pt x="67" y="167"/>
                    <a:pt x="67" y="167"/>
                  </a:cubicBezTo>
                  <a:cubicBezTo>
                    <a:pt x="50" y="178"/>
                    <a:pt x="32" y="190"/>
                    <a:pt x="15" y="202"/>
                  </a:cubicBezTo>
                  <a:moveTo>
                    <a:pt x="179" y="359"/>
                  </a:moveTo>
                  <a:cubicBezTo>
                    <a:pt x="179" y="357"/>
                    <a:pt x="180" y="355"/>
                    <a:pt x="180" y="353"/>
                  </a:cubicBezTo>
                  <a:cubicBezTo>
                    <a:pt x="180" y="352"/>
                    <a:pt x="180" y="352"/>
                    <a:pt x="180" y="351"/>
                  </a:cubicBezTo>
                  <a:cubicBezTo>
                    <a:pt x="181" y="351"/>
                    <a:pt x="181" y="351"/>
                    <a:pt x="181" y="351"/>
                  </a:cubicBezTo>
                  <a:cubicBezTo>
                    <a:pt x="209" y="339"/>
                    <a:pt x="237" y="323"/>
                    <a:pt x="265" y="309"/>
                  </a:cubicBezTo>
                  <a:cubicBezTo>
                    <a:pt x="285" y="300"/>
                    <a:pt x="305" y="290"/>
                    <a:pt x="325" y="282"/>
                  </a:cubicBezTo>
                  <a:cubicBezTo>
                    <a:pt x="396" y="250"/>
                    <a:pt x="468" y="220"/>
                    <a:pt x="538" y="187"/>
                  </a:cubicBezTo>
                  <a:cubicBezTo>
                    <a:pt x="555" y="179"/>
                    <a:pt x="571" y="171"/>
                    <a:pt x="587" y="162"/>
                  </a:cubicBezTo>
                  <a:cubicBezTo>
                    <a:pt x="588" y="161"/>
                    <a:pt x="588" y="161"/>
                    <a:pt x="589" y="160"/>
                  </a:cubicBezTo>
                  <a:cubicBezTo>
                    <a:pt x="559" y="179"/>
                    <a:pt x="528" y="195"/>
                    <a:pt x="496" y="210"/>
                  </a:cubicBezTo>
                  <a:cubicBezTo>
                    <a:pt x="430" y="241"/>
                    <a:pt x="363" y="268"/>
                    <a:pt x="297" y="300"/>
                  </a:cubicBezTo>
                  <a:cubicBezTo>
                    <a:pt x="259" y="319"/>
                    <a:pt x="220" y="339"/>
                    <a:pt x="182" y="358"/>
                  </a:cubicBezTo>
                  <a:cubicBezTo>
                    <a:pt x="181" y="358"/>
                    <a:pt x="180" y="358"/>
                    <a:pt x="179" y="359"/>
                  </a:cubicBezTo>
                  <a:moveTo>
                    <a:pt x="311" y="298"/>
                  </a:moveTo>
                  <a:cubicBezTo>
                    <a:pt x="341" y="283"/>
                    <a:pt x="372" y="269"/>
                    <a:pt x="404" y="255"/>
                  </a:cubicBezTo>
                  <a:cubicBezTo>
                    <a:pt x="476" y="223"/>
                    <a:pt x="549" y="192"/>
                    <a:pt x="614" y="149"/>
                  </a:cubicBezTo>
                  <a:cubicBezTo>
                    <a:pt x="621" y="152"/>
                    <a:pt x="627" y="158"/>
                    <a:pt x="632" y="166"/>
                  </a:cubicBezTo>
                  <a:cubicBezTo>
                    <a:pt x="554" y="202"/>
                    <a:pt x="472" y="229"/>
                    <a:pt x="393" y="262"/>
                  </a:cubicBezTo>
                  <a:cubicBezTo>
                    <a:pt x="365" y="274"/>
                    <a:pt x="338" y="286"/>
                    <a:pt x="311" y="298"/>
                  </a:cubicBezTo>
                  <a:moveTo>
                    <a:pt x="183" y="346"/>
                  </a:moveTo>
                  <a:cubicBezTo>
                    <a:pt x="183" y="344"/>
                    <a:pt x="182" y="343"/>
                    <a:pt x="181" y="341"/>
                  </a:cubicBezTo>
                  <a:cubicBezTo>
                    <a:pt x="196" y="335"/>
                    <a:pt x="211" y="328"/>
                    <a:pt x="225" y="321"/>
                  </a:cubicBezTo>
                  <a:cubicBezTo>
                    <a:pt x="261" y="304"/>
                    <a:pt x="296" y="286"/>
                    <a:pt x="332" y="270"/>
                  </a:cubicBezTo>
                  <a:cubicBezTo>
                    <a:pt x="402" y="237"/>
                    <a:pt x="472" y="204"/>
                    <a:pt x="540" y="167"/>
                  </a:cubicBezTo>
                  <a:cubicBezTo>
                    <a:pt x="553" y="161"/>
                    <a:pt x="564" y="152"/>
                    <a:pt x="576" y="145"/>
                  </a:cubicBezTo>
                  <a:cubicBezTo>
                    <a:pt x="576" y="145"/>
                    <a:pt x="576" y="145"/>
                    <a:pt x="576" y="145"/>
                  </a:cubicBezTo>
                  <a:cubicBezTo>
                    <a:pt x="563" y="153"/>
                    <a:pt x="551" y="162"/>
                    <a:pt x="538" y="171"/>
                  </a:cubicBezTo>
                  <a:cubicBezTo>
                    <a:pt x="506" y="193"/>
                    <a:pt x="471" y="209"/>
                    <a:pt x="436" y="225"/>
                  </a:cubicBezTo>
                  <a:cubicBezTo>
                    <a:pt x="369" y="255"/>
                    <a:pt x="303" y="288"/>
                    <a:pt x="235" y="319"/>
                  </a:cubicBezTo>
                  <a:cubicBezTo>
                    <a:pt x="227" y="323"/>
                    <a:pt x="219" y="327"/>
                    <a:pt x="211" y="331"/>
                  </a:cubicBezTo>
                  <a:cubicBezTo>
                    <a:pt x="202" y="336"/>
                    <a:pt x="192" y="341"/>
                    <a:pt x="183" y="346"/>
                  </a:cubicBezTo>
                  <a:moveTo>
                    <a:pt x="365" y="261"/>
                  </a:moveTo>
                  <a:cubicBezTo>
                    <a:pt x="371" y="258"/>
                    <a:pt x="376" y="255"/>
                    <a:pt x="381" y="253"/>
                  </a:cubicBezTo>
                  <a:cubicBezTo>
                    <a:pt x="416" y="237"/>
                    <a:pt x="452" y="222"/>
                    <a:pt x="486" y="205"/>
                  </a:cubicBezTo>
                  <a:cubicBezTo>
                    <a:pt x="522" y="188"/>
                    <a:pt x="553" y="165"/>
                    <a:pt x="585" y="143"/>
                  </a:cubicBezTo>
                  <a:cubicBezTo>
                    <a:pt x="587" y="143"/>
                    <a:pt x="589" y="142"/>
                    <a:pt x="591" y="142"/>
                  </a:cubicBezTo>
                  <a:cubicBezTo>
                    <a:pt x="598" y="142"/>
                    <a:pt x="604" y="144"/>
                    <a:pt x="610" y="146"/>
                  </a:cubicBezTo>
                  <a:cubicBezTo>
                    <a:pt x="576" y="161"/>
                    <a:pt x="544" y="180"/>
                    <a:pt x="511" y="196"/>
                  </a:cubicBezTo>
                  <a:cubicBezTo>
                    <a:pt x="471" y="214"/>
                    <a:pt x="432" y="232"/>
                    <a:pt x="392" y="249"/>
                  </a:cubicBezTo>
                  <a:cubicBezTo>
                    <a:pt x="383" y="253"/>
                    <a:pt x="374" y="257"/>
                    <a:pt x="365" y="261"/>
                  </a:cubicBezTo>
                  <a:moveTo>
                    <a:pt x="83" y="157"/>
                  </a:moveTo>
                  <a:cubicBezTo>
                    <a:pt x="82" y="156"/>
                    <a:pt x="82" y="156"/>
                    <a:pt x="82" y="156"/>
                  </a:cubicBezTo>
                  <a:cubicBezTo>
                    <a:pt x="86" y="154"/>
                    <a:pt x="90" y="151"/>
                    <a:pt x="94" y="148"/>
                  </a:cubicBezTo>
                  <a:cubicBezTo>
                    <a:pt x="99" y="145"/>
                    <a:pt x="105" y="141"/>
                    <a:pt x="110" y="138"/>
                  </a:cubicBezTo>
                  <a:cubicBezTo>
                    <a:pt x="113" y="136"/>
                    <a:pt x="115" y="135"/>
                    <a:pt x="115" y="135"/>
                  </a:cubicBezTo>
                  <a:cubicBezTo>
                    <a:pt x="104" y="142"/>
                    <a:pt x="93" y="150"/>
                    <a:pt x="83" y="157"/>
                  </a:cubicBezTo>
                  <a:moveTo>
                    <a:pt x="120" y="352"/>
                  </a:moveTo>
                  <a:cubicBezTo>
                    <a:pt x="111" y="352"/>
                    <a:pt x="103" y="351"/>
                    <a:pt x="95" y="349"/>
                  </a:cubicBezTo>
                  <a:cubicBezTo>
                    <a:pt x="124" y="326"/>
                    <a:pt x="164" y="315"/>
                    <a:pt x="197" y="299"/>
                  </a:cubicBezTo>
                  <a:cubicBezTo>
                    <a:pt x="235" y="279"/>
                    <a:pt x="273" y="259"/>
                    <a:pt x="312" y="239"/>
                  </a:cubicBezTo>
                  <a:cubicBezTo>
                    <a:pt x="352" y="219"/>
                    <a:pt x="393" y="202"/>
                    <a:pt x="434" y="185"/>
                  </a:cubicBezTo>
                  <a:cubicBezTo>
                    <a:pt x="474" y="168"/>
                    <a:pt x="512" y="147"/>
                    <a:pt x="552" y="132"/>
                  </a:cubicBezTo>
                  <a:cubicBezTo>
                    <a:pt x="557" y="130"/>
                    <a:pt x="560" y="128"/>
                    <a:pt x="560" y="128"/>
                  </a:cubicBezTo>
                  <a:cubicBezTo>
                    <a:pt x="560" y="128"/>
                    <a:pt x="558" y="129"/>
                    <a:pt x="554" y="132"/>
                  </a:cubicBezTo>
                  <a:cubicBezTo>
                    <a:pt x="545" y="137"/>
                    <a:pt x="535" y="141"/>
                    <a:pt x="525" y="146"/>
                  </a:cubicBezTo>
                  <a:cubicBezTo>
                    <a:pt x="508" y="156"/>
                    <a:pt x="490" y="167"/>
                    <a:pt x="472" y="175"/>
                  </a:cubicBezTo>
                  <a:cubicBezTo>
                    <a:pt x="435" y="193"/>
                    <a:pt x="397" y="210"/>
                    <a:pt x="361" y="231"/>
                  </a:cubicBezTo>
                  <a:cubicBezTo>
                    <a:pt x="325" y="251"/>
                    <a:pt x="287" y="269"/>
                    <a:pt x="251" y="288"/>
                  </a:cubicBezTo>
                  <a:cubicBezTo>
                    <a:pt x="213" y="309"/>
                    <a:pt x="173" y="325"/>
                    <a:pt x="138" y="350"/>
                  </a:cubicBezTo>
                  <a:cubicBezTo>
                    <a:pt x="132" y="351"/>
                    <a:pt x="126" y="352"/>
                    <a:pt x="120" y="352"/>
                  </a:cubicBezTo>
                  <a:moveTo>
                    <a:pt x="151" y="348"/>
                  </a:moveTo>
                  <a:cubicBezTo>
                    <a:pt x="162" y="342"/>
                    <a:pt x="175" y="331"/>
                    <a:pt x="186" y="325"/>
                  </a:cubicBezTo>
                  <a:cubicBezTo>
                    <a:pt x="206" y="316"/>
                    <a:pt x="225" y="306"/>
                    <a:pt x="244" y="296"/>
                  </a:cubicBezTo>
                  <a:cubicBezTo>
                    <a:pt x="281" y="276"/>
                    <a:pt x="319" y="258"/>
                    <a:pt x="355" y="238"/>
                  </a:cubicBezTo>
                  <a:cubicBezTo>
                    <a:pt x="392" y="218"/>
                    <a:pt x="428" y="200"/>
                    <a:pt x="466" y="182"/>
                  </a:cubicBezTo>
                  <a:cubicBezTo>
                    <a:pt x="499" y="167"/>
                    <a:pt x="538" y="149"/>
                    <a:pt x="568" y="127"/>
                  </a:cubicBezTo>
                  <a:cubicBezTo>
                    <a:pt x="567" y="130"/>
                    <a:pt x="565" y="133"/>
                    <a:pt x="564" y="135"/>
                  </a:cubicBezTo>
                  <a:cubicBezTo>
                    <a:pt x="562" y="138"/>
                    <a:pt x="563" y="141"/>
                    <a:pt x="564" y="143"/>
                  </a:cubicBezTo>
                  <a:cubicBezTo>
                    <a:pt x="565" y="144"/>
                    <a:pt x="566" y="145"/>
                    <a:pt x="568" y="146"/>
                  </a:cubicBezTo>
                  <a:cubicBezTo>
                    <a:pt x="544" y="158"/>
                    <a:pt x="522" y="173"/>
                    <a:pt x="498" y="185"/>
                  </a:cubicBezTo>
                  <a:cubicBezTo>
                    <a:pt x="460" y="206"/>
                    <a:pt x="420" y="224"/>
                    <a:pt x="381" y="243"/>
                  </a:cubicBezTo>
                  <a:cubicBezTo>
                    <a:pt x="342" y="262"/>
                    <a:pt x="302" y="280"/>
                    <a:pt x="263" y="298"/>
                  </a:cubicBezTo>
                  <a:cubicBezTo>
                    <a:pt x="234" y="311"/>
                    <a:pt x="206" y="327"/>
                    <a:pt x="177" y="339"/>
                  </a:cubicBezTo>
                  <a:cubicBezTo>
                    <a:pt x="176" y="339"/>
                    <a:pt x="176" y="339"/>
                    <a:pt x="175" y="339"/>
                  </a:cubicBezTo>
                  <a:cubicBezTo>
                    <a:pt x="174" y="339"/>
                    <a:pt x="173" y="339"/>
                    <a:pt x="172" y="340"/>
                  </a:cubicBezTo>
                  <a:cubicBezTo>
                    <a:pt x="165" y="343"/>
                    <a:pt x="158" y="346"/>
                    <a:pt x="151" y="348"/>
                  </a:cubicBezTo>
                  <a:moveTo>
                    <a:pt x="57" y="323"/>
                  </a:moveTo>
                  <a:cubicBezTo>
                    <a:pt x="55" y="319"/>
                    <a:pt x="55" y="316"/>
                    <a:pt x="55" y="312"/>
                  </a:cubicBezTo>
                  <a:cubicBezTo>
                    <a:pt x="81" y="286"/>
                    <a:pt x="112" y="265"/>
                    <a:pt x="145" y="247"/>
                  </a:cubicBezTo>
                  <a:cubicBezTo>
                    <a:pt x="185" y="225"/>
                    <a:pt x="225" y="203"/>
                    <a:pt x="266" y="183"/>
                  </a:cubicBezTo>
                  <a:cubicBezTo>
                    <a:pt x="303" y="166"/>
                    <a:pt x="340" y="148"/>
                    <a:pt x="377" y="127"/>
                  </a:cubicBezTo>
                  <a:cubicBezTo>
                    <a:pt x="380" y="126"/>
                    <a:pt x="383" y="124"/>
                    <a:pt x="386" y="122"/>
                  </a:cubicBezTo>
                  <a:cubicBezTo>
                    <a:pt x="381" y="125"/>
                    <a:pt x="376" y="128"/>
                    <a:pt x="371" y="131"/>
                  </a:cubicBezTo>
                  <a:cubicBezTo>
                    <a:pt x="332" y="154"/>
                    <a:pt x="291" y="175"/>
                    <a:pt x="250" y="197"/>
                  </a:cubicBezTo>
                  <a:cubicBezTo>
                    <a:pt x="211" y="217"/>
                    <a:pt x="174" y="238"/>
                    <a:pt x="138" y="262"/>
                  </a:cubicBezTo>
                  <a:cubicBezTo>
                    <a:pt x="121" y="273"/>
                    <a:pt x="104" y="285"/>
                    <a:pt x="88" y="298"/>
                  </a:cubicBezTo>
                  <a:cubicBezTo>
                    <a:pt x="81" y="303"/>
                    <a:pt x="74" y="309"/>
                    <a:pt x="67" y="314"/>
                  </a:cubicBezTo>
                  <a:cubicBezTo>
                    <a:pt x="62" y="316"/>
                    <a:pt x="60" y="317"/>
                    <a:pt x="61" y="320"/>
                  </a:cubicBezTo>
                  <a:cubicBezTo>
                    <a:pt x="59" y="321"/>
                    <a:pt x="58" y="322"/>
                    <a:pt x="57" y="323"/>
                  </a:cubicBezTo>
                  <a:moveTo>
                    <a:pt x="31" y="241"/>
                  </a:moveTo>
                  <a:cubicBezTo>
                    <a:pt x="29" y="239"/>
                    <a:pt x="26" y="237"/>
                    <a:pt x="24" y="234"/>
                  </a:cubicBezTo>
                  <a:cubicBezTo>
                    <a:pt x="79" y="200"/>
                    <a:pt x="135" y="169"/>
                    <a:pt x="192" y="138"/>
                  </a:cubicBezTo>
                  <a:cubicBezTo>
                    <a:pt x="203" y="133"/>
                    <a:pt x="213" y="127"/>
                    <a:pt x="224" y="121"/>
                  </a:cubicBezTo>
                  <a:cubicBezTo>
                    <a:pt x="209" y="129"/>
                    <a:pt x="194" y="137"/>
                    <a:pt x="179" y="145"/>
                  </a:cubicBezTo>
                  <a:cubicBezTo>
                    <a:pt x="128" y="173"/>
                    <a:pt x="77" y="204"/>
                    <a:pt x="31" y="241"/>
                  </a:cubicBezTo>
                  <a:moveTo>
                    <a:pt x="98" y="123"/>
                  </a:moveTo>
                  <a:cubicBezTo>
                    <a:pt x="98" y="123"/>
                    <a:pt x="101" y="121"/>
                    <a:pt x="104" y="119"/>
                  </a:cubicBezTo>
                  <a:cubicBezTo>
                    <a:pt x="107" y="117"/>
                    <a:pt x="111" y="115"/>
                    <a:pt x="112" y="115"/>
                  </a:cubicBezTo>
                  <a:cubicBezTo>
                    <a:pt x="113" y="115"/>
                    <a:pt x="113" y="116"/>
                    <a:pt x="112" y="117"/>
                  </a:cubicBezTo>
                  <a:cubicBezTo>
                    <a:pt x="101" y="131"/>
                    <a:pt x="85" y="140"/>
                    <a:pt x="72" y="152"/>
                  </a:cubicBezTo>
                  <a:cubicBezTo>
                    <a:pt x="67" y="151"/>
                    <a:pt x="61" y="149"/>
                    <a:pt x="56" y="145"/>
                  </a:cubicBezTo>
                  <a:cubicBezTo>
                    <a:pt x="66" y="142"/>
                    <a:pt x="75" y="137"/>
                    <a:pt x="84" y="131"/>
                  </a:cubicBezTo>
                  <a:cubicBezTo>
                    <a:pt x="89" y="129"/>
                    <a:pt x="93" y="126"/>
                    <a:pt x="98" y="123"/>
                  </a:cubicBezTo>
                  <a:cubicBezTo>
                    <a:pt x="98" y="123"/>
                    <a:pt x="98" y="123"/>
                    <a:pt x="98" y="123"/>
                  </a:cubicBezTo>
                  <a:moveTo>
                    <a:pt x="78" y="154"/>
                  </a:moveTo>
                  <a:cubicBezTo>
                    <a:pt x="78" y="154"/>
                    <a:pt x="78" y="154"/>
                    <a:pt x="78" y="154"/>
                  </a:cubicBezTo>
                  <a:cubicBezTo>
                    <a:pt x="77" y="154"/>
                    <a:pt x="76" y="153"/>
                    <a:pt x="76" y="153"/>
                  </a:cubicBezTo>
                  <a:cubicBezTo>
                    <a:pt x="76" y="153"/>
                    <a:pt x="77" y="152"/>
                    <a:pt x="77" y="152"/>
                  </a:cubicBezTo>
                  <a:cubicBezTo>
                    <a:pt x="89" y="139"/>
                    <a:pt x="108" y="130"/>
                    <a:pt x="118" y="115"/>
                  </a:cubicBezTo>
                  <a:cubicBezTo>
                    <a:pt x="120" y="119"/>
                    <a:pt x="122" y="123"/>
                    <a:pt x="124" y="127"/>
                  </a:cubicBezTo>
                  <a:cubicBezTo>
                    <a:pt x="116" y="130"/>
                    <a:pt x="109" y="134"/>
                    <a:pt x="102" y="139"/>
                  </a:cubicBezTo>
                  <a:cubicBezTo>
                    <a:pt x="97" y="142"/>
                    <a:pt x="92" y="145"/>
                    <a:pt x="87" y="149"/>
                  </a:cubicBezTo>
                  <a:cubicBezTo>
                    <a:pt x="87" y="149"/>
                    <a:pt x="87" y="149"/>
                    <a:pt x="87" y="149"/>
                  </a:cubicBezTo>
                  <a:cubicBezTo>
                    <a:pt x="87" y="149"/>
                    <a:pt x="82" y="152"/>
                    <a:pt x="78" y="154"/>
                  </a:cubicBezTo>
                  <a:moveTo>
                    <a:pt x="53" y="144"/>
                  </a:moveTo>
                  <a:cubicBezTo>
                    <a:pt x="50" y="141"/>
                    <a:pt x="47" y="139"/>
                    <a:pt x="44" y="136"/>
                  </a:cubicBezTo>
                  <a:cubicBezTo>
                    <a:pt x="60" y="130"/>
                    <a:pt x="73" y="118"/>
                    <a:pt x="87" y="108"/>
                  </a:cubicBezTo>
                  <a:cubicBezTo>
                    <a:pt x="94" y="103"/>
                    <a:pt x="96" y="101"/>
                    <a:pt x="97" y="101"/>
                  </a:cubicBezTo>
                  <a:cubicBezTo>
                    <a:pt x="97" y="101"/>
                    <a:pt x="91" y="107"/>
                    <a:pt x="84" y="113"/>
                  </a:cubicBezTo>
                  <a:cubicBezTo>
                    <a:pt x="74" y="122"/>
                    <a:pt x="64" y="132"/>
                    <a:pt x="54" y="143"/>
                  </a:cubicBezTo>
                  <a:cubicBezTo>
                    <a:pt x="53" y="143"/>
                    <a:pt x="53" y="143"/>
                    <a:pt x="53" y="144"/>
                  </a:cubicBezTo>
                  <a:moveTo>
                    <a:pt x="64" y="138"/>
                  </a:moveTo>
                  <a:cubicBezTo>
                    <a:pt x="61" y="138"/>
                    <a:pt x="78" y="123"/>
                    <a:pt x="81" y="121"/>
                  </a:cubicBezTo>
                  <a:cubicBezTo>
                    <a:pt x="89" y="113"/>
                    <a:pt x="97" y="106"/>
                    <a:pt x="105" y="98"/>
                  </a:cubicBezTo>
                  <a:cubicBezTo>
                    <a:pt x="108" y="101"/>
                    <a:pt x="112" y="105"/>
                    <a:pt x="115" y="110"/>
                  </a:cubicBezTo>
                  <a:cubicBezTo>
                    <a:pt x="99" y="118"/>
                    <a:pt x="84" y="128"/>
                    <a:pt x="68" y="136"/>
                  </a:cubicBezTo>
                  <a:cubicBezTo>
                    <a:pt x="66" y="138"/>
                    <a:pt x="64" y="138"/>
                    <a:pt x="64" y="138"/>
                  </a:cubicBezTo>
                  <a:moveTo>
                    <a:pt x="40" y="131"/>
                  </a:moveTo>
                  <a:cubicBezTo>
                    <a:pt x="38" y="128"/>
                    <a:pt x="37" y="126"/>
                    <a:pt x="36" y="123"/>
                  </a:cubicBezTo>
                  <a:cubicBezTo>
                    <a:pt x="53" y="115"/>
                    <a:pt x="67" y="100"/>
                    <a:pt x="84" y="90"/>
                  </a:cubicBezTo>
                  <a:cubicBezTo>
                    <a:pt x="69" y="99"/>
                    <a:pt x="51" y="116"/>
                    <a:pt x="40" y="131"/>
                  </a:cubicBezTo>
                  <a:moveTo>
                    <a:pt x="84" y="90"/>
                  </a:moveTo>
                  <a:cubicBezTo>
                    <a:pt x="84" y="90"/>
                    <a:pt x="84" y="90"/>
                    <a:pt x="84" y="90"/>
                  </a:cubicBezTo>
                  <a:cubicBezTo>
                    <a:pt x="84" y="90"/>
                    <a:pt x="84" y="90"/>
                    <a:pt x="84" y="90"/>
                  </a:cubicBezTo>
                  <a:moveTo>
                    <a:pt x="79" y="343"/>
                  </a:moveTo>
                  <a:cubicBezTo>
                    <a:pt x="74" y="341"/>
                    <a:pt x="70" y="338"/>
                    <a:pt x="66" y="335"/>
                  </a:cubicBezTo>
                  <a:cubicBezTo>
                    <a:pt x="99" y="309"/>
                    <a:pt x="141" y="292"/>
                    <a:pt x="178" y="274"/>
                  </a:cubicBezTo>
                  <a:cubicBezTo>
                    <a:pt x="223" y="252"/>
                    <a:pt x="267" y="231"/>
                    <a:pt x="312" y="209"/>
                  </a:cubicBezTo>
                  <a:cubicBezTo>
                    <a:pt x="356" y="188"/>
                    <a:pt x="400" y="166"/>
                    <a:pt x="445" y="146"/>
                  </a:cubicBezTo>
                  <a:cubicBezTo>
                    <a:pt x="466" y="137"/>
                    <a:pt x="488" y="128"/>
                    <a:pt x="509" y="118"/>
                  </a:cubicBezTo>
                  <a:cubicBezTo>
                    <a:pt x="526" y="108"/>
                    <a:pt x="546" y="101"/>
                    <a:pt x="561" y="88"/>
                  </a:cubicBezTo>
                  <a:cubicBezTo>
                    <a:pt x="529" y="117"/>
                    <a:pt x="479" y="133"/>
                    <a:pt x="441" y="151"/>
                  </a:cubicBezTo>
                  <a:cubicBezTo>
                    <a:pt x="396" y="172"/>
                    <a:pt x="352" y="194"/>
                    <a:pt x="307" y="216"/>
                  </a:cubicBezTo>
                  <a:cubicBezTo>
                    <a:pt x="229" y="255"/>
                    <a:pt x="150" y="293"/>
                    <a:pt x="79" y="343"/>
                  </a:cubicBezTo>
                  <a:moveTo>
                    <a:pt x="561" y="88"/>
                  </a:moveTo>
                  <a:cubicBezTo>
                    <a:pt x="561" y="88"/>
                    <a:pt x="561" y="88"/>
                    <a:pt x="561" y="88"/>
                  </a:cubicBezTo>
                  <a:cubicBezTo>
                    <a:pt x="561" y="88"/>
                    <a:pt x="561" y="88"/>
                    <a:pt x="561" y="88"/>
                  </a:cubicBezTo>
                  <a:moveTo>
                    <a:pt x="91" y="348"/>
                  </a:moveTo>
                  <a:cubicBezTo>
                    <a:pt x="88" y="347"/>
                    <a:pt x="85" y="346"/>
                    <a:pt x="83" y="345"/>
                  </a:cubicBezTo>
                  <a:cubicBezTo>
                    <a:pt x="156" y="294"/>
                    <a:pt x="237" y="255"/>
                    <a:pt x="318" y="215"/>
                  </a:cubicBezTo>
                  <a:cubicBezTo>
                    <a:pt x="365" y="192"/>
                    <a:pt x="412" y="169"/>
                    <a:pt x="459" y="147"/>
                  </a:cubicBezTo>
                  <a:cubicBezTo>
                    <a:pt x="496" y="130"/>
                    <a:pt x="537" y="114"/>
                    <a:pt x="567" y="87"/>
                  </a:cubicBezTo>
                  <a:cubicBezTo>
                    <a:pt x="571" y="98"/>
                    <a:pt x="572" y="112"/>
                    <a:pt x="569" y="123"/>
                  </a:cubicBezTo>
                  <a:cubicBezTo>
                    <a:pt x="569" y="123"/>
                    <a:pt x="568" y="123"/>
                    <a:pt x="568" y="123"/>
                  </a:cubicBezTo>
                  <a:cubicBezTo>
                    <a:pt x="568" y="123"/>
                    <a:pt x="567" y="123"/>
                    <a:pt x="567" y="123"/>
                  </a:cubicBezTo>
                  <a:cubicBezTo>
                    <a:pt x="526" y="135"/>
                    <a:pt x="489" y="158"/>
                    <a:pt x="449" y="175"/>
                  </a:cubicBezTo>
                  <a:cubicBezTo>
                    <a:pt x="408" y="192"/>
                    <a:pt x="366" y="209"/>
                    <a:pt x="326" y="228"/>
                  </a:cubicBezTo>
                  <a:cubicBezTo>
                    <a:pt x="282" y="250"/>
                    <a:pt x="238" y="273"/>
                    <a:pt x="195" y="296"/>
                  </a:cubicBezTo>
                  <a:cubicBezTo>
                    <a:pt x="161" y="313"/>
                    <a:pt x="120" y="324"/>
                    <a:pt x="91" y="348"/>
                  </a:cubicBezTo>
                  <a:moveTo>
                    <a:pt x="51" y="129"/>
                  </a:moveTo>
                  <a:cubicBezTo>
                    <a:pt x="46" y="127"/>
                    <a:pt x="47" y="125"/>
                    <a:pt x="53" y="123"/>
                  </a:cubicBezTo>
                  <a:cubicBezTo>
                    <a:pt x="56" y="120"/>
                    <a:pt x="60" y="117"/>
                    <a:pt x="62" y="113"/>
                  </a:cubicBezTo>
                  <a:cubicBezTo>
                    <a:pt x="71" y="104"/>
                    <a:pt x="81" y="96"/>
                    <a:pt x="90" y="87"/>
                  </a:cubicBezTo>
                  <a:cubicBezTo>
                    <a:pt x="91" y="87"/>
                    <a:pt x="91" y="87"/>
                    <a:pt x="91" y="87"/>
                  </a:cubicBezTo>
                  <a:cubicBezTo>
                    <a:pt x="95" y="89"/>
                    <a:pt x="99" y="92"/>
                    <a:pt x="102" y="95"/>
                  </a:cubicBezTo>
                  <a:cubicBezTo>
                    <a:pt x="83" y="104"/>
                    <a:pt x="69" y="119"/>
                    <a:pt x="51" y="129"/>
                  </a:cubicBezTo>
                  <a:moveTo>
                    <a:pt x="34" y="116"/>
                  </a:moveTo>
                  <a:cubicBezTo>
                    <a:pt x="34" y="114"/>
                    <a:pt x="33" y="111"/>
                    <a:pt x="34" y="109"/>
                  </a:cubicBezTo>
                  <a:cubicBezTo>
                    <a:pt x="34" y="109"/>
                    <a:pt x="34" y="109"/>
                    <a:pt x="34" y="109"/>
                  </a:cubicBezTo>
                  <a:cubicBezTo>
                    <a:pt x="43" y="101"/>
                    <a:pt x="52" y="95"/>
                    <a:pt x="61" y="89"/>
                  </a:cubicBezTo>
                  <a:cubicBezTo>
                    <a:pt x="64" y="86"/>
                    <a:pt x="70" y="81"/>
                    <a:pt x="70" y="81"/>
                  </a:cubicBezTo>
                  <a:cubicBezTo>
                    <a:pt x="71" y="81"/>
                    <a:pt x="69" y="84"/>
                    <a:pt x="61" y="92"/>
                  </a:cubicBezTo>
                  <a:cubicBezTo>
                    <a:pt x="53" y="101"/>
                    <a:pt x="43" y="107"/>
                    <a:pt x="34" y="116"/>
                  </a:cubicBezTo>
                  <a:moveTo>
                    <a:pt x="35" y="120"/>
                  </a:moveTo>
                  <a:cubicBezTo>
                    <a:pt x="35" y="120"/>
                    <a:pt x="35" y="120"/>
                    <a:pt x="35" y="120"/>
                  </a:cubicBezTo>
                  <a:cubicBezTo>
                    <a:pt x="47" y="105"/>
                    <a:pt x="64" y="97"/>
                    <a:pt x="74" y="81"/>
                  </a:cubicBezTo>
                  <a:cubicBezTo>
                    <a:pt x="79" y="81"/>
                    <a:pt x="83" y="83"/>
                    <a:pt x="87" y="85"/>
                  </a:cubicBezTo>
                  <a:cubicBezTo>
                    <a:pt x="79" y="88"/>
                    <a:pt x="72" y="93"/>
                    <a:pt x="65" y="98"/>
                  </a:cubicBezTo>
                  <a:cubicBezTo>
                    <a:pt x="57" y="105"/>
                    <a:pt x="42" y="112"/>
                    <a:pt x="35" y="120"/>
                  </a:cubicBezTo>
                  <a:moveTo>
                    <a:pt x="35" y="104"/>
                  </a:moveTo>
                  <a:cubicBezTo>
                    <a:pt x="36" y="102"/>
                    <a:pt x="36" y="99"/>
                    <a:pt x="38" y="97"/>
                  </a:cubicBezTo>
                  <a:cubicBezTo>
                    <a:pt x="44" y="87"/>
                    <a:pt x="55" y="81"/>
                    <a:pt x="66" y="81"/>
                  </a:cubicBezTo>
                  <a:cubicBezTo>
                    <a:pt x="56" y="88"/>
                    <a:pt x="45" y="95"/>
                    <a:pt x="35" y="104"/>
                  </a:cubicBezTo>
                  <a:moveTo>
                    <a:pt x="139" y="118"/>
                  </a:moveTo>
                  <a:cubicBezTo>
                    <a:pt x="140" y="115"/>
                    <a:pt x="140" y="112"/>
                    <a:pt x="140" y="109"/>
                  </a:cubicBezTo>
                  <a:cubicBezTo>
                    <a:pt x="158" y="96"/>
                    <a:pt x="178" y="88"/>
                    <a:pt x="199" y="80"/>
                  </a:cubicBezTo>
                  <a:cubicBezTo>
                    <a:pt x="179" y="92"/>
                    <a:pt x="159" y="105"/>
                    <a:pt x="139" y="118"/>
                  </a:cubicBezTo>
                  <a:moveTo>
                    <a:pt x="63" y="332"/>
                  </a:moveTo>
                  <a:cubicBezTo>
                    <a:pt x="61" y="330"/>
                    <a:pt x="60" y="328"/>
                    <a:pt x="59" y="326"/>
                  </a:cubicBezTo>
                  <a:cubicBezTo>
                    <a:pt x="62" y="323"/>
                    <a:pt x="66" y="320"/>
                    <a:pt x="70" y="317"/>
                  </a:cubicBezTo>
                  <a:cubicBezTo>
                    <a:pt x="74" y="314"/>
                    <a:pt x="78" y="311"/>
                    <a:pt x="83" y="308"/>
                  </a:cubicBezTo>
                  <a:cubicBezTo>
                    <a:pt x="118" y="284"/>
                    <a:pt x="159" y="266"/>
                    <a:pt x="196" y="245"/>
                  </a:cubicBezTo>
                  <a:cubicBezTo>
                    <a:pt x="236" y="222"/>
                    <a:pt x="276" y="200"/>
                    <a:pt x="317" y="180"/>
                  </a:cubicBezTo>
                  <a:cubicBezTo>
                    <a:pt x="356" y="161"/>
                    <a:pt x="396" y="143"/>
                    <a:pt x="435" y="124"/>
                  </a:cubicBezTo>
                  <a:cubicBezTo>
                    <a:pt x="464" y="110"/>
                    <a:pt x="491" y="93"/>
                    <a:pt x="519" y="77"/>
                  </a:cubicBezTo>
                  <a:cubicBezTo>
                    <a:pt x="513" y="81"/>
                    <a:pt x="508" y="86"/>
                    <a:pt x="503" y="89"/>
                  </a:cubicBezTo>
                  <a:cubicBezTo>
                    <a:pt x="485" y="102"/>
                    <a:pt x="464" y="112"/>
                    <a:pt x="445" y="123"/>
                  </a:cubicBezTo>
                  <a:cubicBezTo>
                    <a:pt x="399" y="148"/>
                    <a:pt x="351" y="169"/>
                    <a:pt x="304" y="193"/>
                  </a:cubicBezTo>
                  <a:cubicBezTo>
                    <a:pt x="258" y="217"/>
                    <a:pt x="213" y="242"/>
                    <a:pt x="168" y="266"/>
                  </a:cubicBezTo>
                  <a:cubicBezTo>
                    <a:pt x="132" y="285"/>
                    <a:pt x="94" y="306"/>
                    <a:pt x="63" y="332"/>
                  </a:cubicBezTo>
                  <a:moveTo>
                    <a:pt x="76" y="168"/>
                  </a:moveTo>
                  <a:cubicBezTo>
                    <a:pt x="79" y="168"/>
                    <a:pt x="81" y="166"/>
                    <a:pt x="82" y="163"/>
                  </a:cubicBezTo>
                  <a:cubicBezTo>
                    <a:pt x="93" y="157"/>
                    <a:pt x="104" y="151"/>
                    <a:pt x="113" y="144"/>
                  </a:cubicBezTo>
                  <a:cubicBezTo>
                    <a:pt x="120" y="140"/>
                    <a:pt x="126" y="137"/>
                    <a:pt x="133" y="134"/>
                  </a:cubicBezTo>
                  <a:cubicBezTo>
                    <a:pt x="135" y="133"/>
                    <a:pt x="138" y="132"/>
                    <a:pt x="139" y="130"/>
                  </a:cubicBezTo>
                  <a:cubicBezTo>
                    <a:pt x="155" y="122"/>
                    <a:pt x="171" y="114"/>
                    <a:pt x="186" y="104"/>
                  </a:cubicBezTo>
                  <a:cubicBezTo>
                    <a:pt x="204" y="93"/>
                    <a:pt x="224" y="86"/>
                    <a:pt x="242" y="74"/>
                  </a:cubicBezTo>
                  <a:cubicBezTo>
                    <a:pt x="242" y="75"/>
                    <a:pt x="243" y="75"/>
                    <a:pt x="244" y="75"/>
                  </a:cubicBezTo>
                  <a:cubicBezTo>
                    <a:pt x="217" y="92"/>
                    <a:pt x="191" y="109"/>
                    <a:pt x="164" y="126"/>
                  </a:cubicBezTo>
                  <a:cubicBezTo>
                    <a:pt x="115" y="156"/>
                    <a:pt x="59" y="180"/>
                    <a:pt x="16" y="217"/>
                  </a:cubicBezTo>
                  <a:cubicBezTo>
                    <a:pt x="15" y="214"/>
                    <a:pt x="14" y="210"/>
                    <a:pt x="14" y="207"/>
                  </a:cubicBezTo>
                  <a:cubicBezTo>
                    <a:pt x="34" y="194"/>
                    <a:pt x="53" y="181"/>
                    <a:pt x="73" y="168"/>
                  </a:cubicBezTo>
                  <a:cubicBezTo>
                    <a:pt x="74" y="168"/>
                    <a:pt x="74" y="168"/>
                    <a:pt x="74" y="168"/>
                  </a:cubicBezTo>
                  <a:cubicBezTo>
                    <a:pt x="74" y="168"/>
                    <a:pt x="74" y="168"/>
                    <a:pt x="74" y="168"/>
                  </a:cubicBezTo>
                  <a:cubicBezTo>
                    <a:pt x="74" y="168"/>
                    <a:pt x="75" y="168"/>
                    <a:pt x="76" y="168"/>
                  </a:cubicBezTo>
                  <a:moveTo>
                    <a:pt x="139" y="126"/>
                  </a:moveTo>
                  <a:cubicBezTo>
                    <a:pt x="139" y="125"/>
                    <a:pt x="139" y="125"/>
                    <a:pt x="139" y="125"/>
                  </a:cubicBezTo>
                  <a:cubicBezTo>
                    <a:pt x="155" y="115"/>
                    <a:pt x="170" y="104"/>
                    <a:pt x="185" y="94"/>
                  </a:cubicBezTo>
                  <a:cubicBezTo>
                    <a:pt x="196" y="87"/>
                    <a:pt x="206" y="80"/>
                    <a:pt x="216" y="74"/>
                  </a:cubicBezTo>
                  <a:cubicBezTo>
                    <a:pt x="217" y="73"/>
                    <a:pt x="219" y="72"/>
                    <a:pt x="221" y="70"/>
                  </a:cubicBezTo>
                  <a:cubicBezTo>
                    <a:pt x="226" y="68"/>
                    <a:pt x="231" y="66"/>
                    <a:pt x="235" y="63"/>
                  </a:cubicBezTo>
                  <a:cubicBezTo>
                    <a:pt x="237" y="66"/>
                    <a:pt x="238" y="68"/>
                    <a:pt x="240" y="71"/>
                  </a:cubicBezTo>
                  <a:cubicBezTo>
                    <a:pt x="223" y="83"/>
                    <a:pt x="202" y="91"/>
                    <a:pt x="185" y="101"/>
                  </a:cubicBezTo>
                  <a:cubicBezTo>
                    <a:pt x="170" y="110"/>
                    <a:pt x="154" y="118"/>
                    <a:pt x="139" y="126"/>
                  </a:cubicBezTo>
                  <a:moveTo>
                    <a:pt x="108" y="305"/>
                  </a:moveTo>
                  <a:cubicBezTo>
                    <a:pt x="168" y="270"/>
                    <a:pt x="228" y="237"/>
                    <a:pt x="289" y="205"/>
                  </a:cubicBezTo>
                  <a:cubicBezTo>
                    <a:pt x="354" y="171"/>
                    <a:pt x="421" y="139"/>
                    <a:pt x="485" y="104"/>
                  </a:cubicBezTo>
                  <a:cubicBezTo>
                    <a:pt x="496" y="98"/>
                    <a:pt x="508" y="91"/>
                    <a:pt x="518" y="83"/>
                  </a:cubicBezTo>
                  <a:cubicBezTo>
                    <a:pt x="522" y="80"/>
                    <a:pt x="526" y="77"/>
                    <a:pt x="530" y="74"/>
                  </a:cubicBezTo>
                  <a:cubicBezTo>
                    <a:pt x="533" y="72"/>
                    <a:pt x="535" y="70"/>
                    <a:pt x="537" y="68"/>
                  </a:cubicBezTo>
                  <a:cubicBezTo>
                    <a:pt x="541" y="66"/>
                    <a:pt x="545" y="64"/>
                    <a:pt x="549" y="62"/>
                  </a:cubicBezTo>
                  <a:cubicBezTo>
                    <a:pt x="552" y="64"/>
                    <a:pt x="555" y="66"/>
                    <a:pt x="557" y="69"/>
                  </a:cubicBezTo>
                  <a:cubicBezTo>
                    <a:pt x="561" y="73"/>
                    <a:pt x="564" y="78"/>
                    <a:pt x="566" y="83"/>
                  </a:cubicBezTo>
                  <a:cubicBezTo>
                    <a:pt x="555" y="87"/>
                    <a:pt x="547" y="94"/>
                    <a:pt x="537" y="100"/>
                  </a:cubicBezTo>
                  <a:cubicBezTo>
                    <a:pt x="523" y="108"/>
                    <a:pt x="507" y="115"/>
                    <a:pt x="492" y="122"/>
                  </a:cubicBezTo>
                  <a:cubicBezTo>
                    <a:pt x="460" y="138"/>
                    <a:pt x="426" y="151"/>
                    <a:pt x="393" y="166"/>
                  </a:cubicBezTo>
                  <a:cubicBezTo>
                    <a:pt x="326" y="197"/>
                    <a:pt x="260" y="231"/>
                    <a:pt x="193" y="263"/>
                  </a:cubicBezTo>
                  <a:cubicBezTo>
                    <a:pt x="164" y="276"/>
                    <a:pt x="137" y="291"/>
                    <a:pt x="108" y="305"/>
                  </a:cubicBezTo>
                  <a:moveTo>
                    <a:pt x="476" y="78"/>
                  </a:moveTo>
                  <a:cubicBezTo>
                    <a:pt x="477" y="78"/>
                    <a:pt x="479" y="77"/>
                    <a:pt x="480" y="76"/>
                  </a:cubicBezTo>
                  <a:cubicBezTo>
                    <a:pt x="494" y="65"/>
                    <a:pt x="511" y="56"/>
                    <a:pt x="527" y="56"/>
                  </a:cubicBezTo>
                  <a:cubicBezTo>
                    <a:pt x="533" y="56"/>
                    <a:pt x="539" y="57"/>
                    <a:pt x="545" y="60"/>
                  </a:cubicBezTo>
                  <a:cubicBezTo>
                    <a:pt x="543" y="61"/>
                    <a:pt x="542" y="61"/>
                    <a:pt x="540" y="62"/>
                  </a:cubicBezTo>
                  <a:cubicBezTo>
                    <a:pt x="541" y="62"/>
                    <a:pt x="541" y="62"/>
                    <a:pt x="541" y="62"/>
                  </a:cubicBezTo>
                  <a:cubicBezTo>
                    <a:pt x="533" y="65"/>
                    <a:pt x="526" y="70"/>
                    <a:pt x="519" y="75"/>
                  </a:cubicBezTo>
                  <a:cubicBezTo>
                    <a:pt x="489" y="94"/>
                    <a:pt x="457" y="109"/>
                    <a:pt x="426" y="125"/>
                  </a:cubicBezTo>
                  <a:cubicBezTo>
                    <a:pt x="362" y="156"/>
                    <a:pt x="296" y="184"/>
                    <a:pt x="234" y="219"/>
                  </a:cubicBezTo>
                  <a:cubicBezTo>
                    <a:pt x="203" y="237"/>
                    <a:pt x="171" y="255"/>
                    <a:pt x="139" y="272"/>
                  </a:cubicBezTo>
                  <a:cubicBezTo>
                    <a:pt x="128" y="278"/>
                    <a:pt x="116" y="284"/>
                    <a:pt x="105" y="290"/>
                  </a:cubicBezTo>
                  <a:cubicBezTo>
                    <a:pt x="211" y="214"/>
                    <a:pt x="330" y="160"/>
                    <a:pt x="442" y="94"/>
                  </a:cubicBezTo>
                  <a:cubicBezTo>
                    <a:pt x="449" y="90"/>
                    <a:pt x="456" y="85"/>
                    <a:pt x="464" y="80"/>
                  </a:cubicBezTo>
                  <a:cubicBezTo>
                    <a:pt x="467" y="78"/>
                    <a:pt x="469" y="76"/>
                    <a:pt x="470" y="76"/>
                  </a:cubicBezTo>
                  <a:cubicBezTo>
                    <a:pt x="470" y="75"/>
                    <a:pt x="470" y="75"/>
                    <a:pt x="470" y="75"/>
                  </a:cubicBezTo>
                  <a:cubicBezTo>
                    <a:pt x="471" y="77"/>
                    <a:pt x="473" y="78"/>
                    <a:pt x="476" y="78"/>
                  </a:cubicBezTo>
                  <a:moveTo>
                    <a:pt x="67" y="296"/>
                  </a:moveTo>
                  <a:cubicBezTo>
                    <a:pt x="74" y="288"/>
                    <a:pt x="82" y="280"/>
                    <a:pt x="90" y="273"/>
                  </a:cubicBezTo>
                  <a:cubicBezTo>
                    <a:pt x="91" y="272"/>
                    <a:pt x="91" y="272"/>
                    <a:pt x="92" y="272"/>
                  </a:cubicBezTo>
                  <a:cubicBezTo>
                    <a:pt x="93" y="271"/>
                    <a:pt x="94" y="270"/>
                    <a:pt x="95" y="269"/>
                  </a:cubicBezTo>
                  <a:cubicBezTo>
                    <a:pt x="111" y="256"/>
                    <a:pt x="128" y="244"/>
                    <a:pt x="145" y="233"/>
                  </a:cubicBezTo>
                  <a:cubicBezTo>
                    <a:pt x="192" y="204"/>
                    <a:pt x="240" y="177"/>
                    <a:pt x="288" y="150"/>
                  </a:cubicBezTo>
                  <a:cubicBezTo>
                    <a:pt x="348" y="121"/>
                    <a:pt x="410" y="93"/>
                    <a:pt x="465" y="55"/>
                  </a:cubicBezTo>
                  <a:cubicBezTo>
                    <a:pt x="466" y="59"/>
                    <a:pt x="466" y="64"/>
                    <a:pt x="465" y="68"/>
                  </a:cubicBezTo>
                  <a:cubicBezTo>
                    <a:pt x="465" y="70"/>
                    <a:pt x="466" y="72"/>
                    <a:pt x="467" y="73"/>
                  </a:cubicBezTo>
                  <a:cubicBezTo>
                    <a:pt x="464" y="75"/>
                    <a:pt x="461" y="77"/>
                    <a:pt x="458" y="80"/>
                  </a:cubicBezTo>
                  <a:cubicBezTo>
                    <a:pt x="457" y="80"/>
                    <a:pt x="456" y="80"/>
                    <a:pt x="456" y="81"/>
                  </a:cubicBezTo>
                  <a:cubicBezTo>
                    <a:pt x="442" y="89"/>
                    <a:pt x="427" y="95"/>
                    <a:pt x="413" y="102"/>
                  </a:cubicBezTo>
                  <a:cubicBezTo>
                    <a:pt x="379" y="120"/>
                    <a:pt x="347" y="140"/>
                    <a:pt x="313" y="158"/>
                  </a:cubicBezTo>
                  <a:cubicBezTo>
                    <a:pt x="246" y="191"/>
                    <a:pt x="179" y="222"/>
                    <a:pt x="115" y="260"/>
                  </a:cubicBezTo>
                  <a:cubicBezTo>
                    <a:pt x="104" y="267"/>
                    <a:pt x="92" y="275"/>
                    <a:pt x="82" y="283"/>
                  </a:cubicBezTo>
                  <a:cubicBezTo>
                    <a:pt x="77" y="287"/>
                    <a:pt x="71" y="292"/>
                    <a:pt x="67" y="296"/>
                  </a:cubicBezTo>
                  <a:moveTo>
                    <a:pt x="444" y="60"/>
                  </a:moveTo>
                  <a:cubicBezTo>
                    <a:pt x="444" y="60"/>
                    <a:pt x="447" y="59"/>
                    <a:pt x="451" y="57"/>
                  </a:cubicBezTo>
                  <a:cubicBezTo>
                    <a:pt x="454" y="55"/>
                    <a:pt x="458" y="54"/>
                    <a:pt x="459" y="54"/>
                  </a:cubicBezTo>
                  <a:cubicBezTo>
                    <a:pt x="460" y="54"/>
                    <a:pt x="459" y="55"/>
                    <a:pt x="453" y="59"/>
                  </a:cubicBezTo>
                  <a:cubicBezTo>
                    <a:pt x="436" y="70"/>
                    <a:pt x="418" y="80"/>
                    <a:pt x="401" y="90"/>
                  </a:cubicBezTo>
                  <a:cubicBezTo>
                    <a:pt x="379" y="101"/>
                    <a:pt x="358" y="112"/>
                    <a:pt x="336" y="123"/>
                  </a:cubicBezTo>
                  <a:cubicBezTo>
                    <a:pt x="337" y="123"/>
                    <a:pt x="337" y="122"/>
                    <a:pt x="338" y="122"/>
                  </a:cubicBezTo>
                  <a:cubicBezTo>
                    <a:pt x="367" y="105"/>
                    <a:pt x="397" y="90"/>
                    <a:pt x="424" y="72"/>
                  </a:cubicBezTo>
                  <a:cubicBezTo>
                    <a:pt x="431" y="68"/>
                    <a:pt x="437" y="64"/>
                    <a:pt x="444" y="60"/>
                  </a:cubicBezTo>
                  <a:moveTo>
                    <a:pt x="36" y="242"/>
                  </a:moveTo>
                  <a:cubicBezTo>
                    <a:pt x="48" y="238"/>
                    <a:pt x="65" y="222"/>
                    <a:pt x="75" y="214"/>
                  </a:cubicBezTo>
                  <a:cubicBezTo>
                    <a:pt x="104" y="193"/>
                    <a:pt x="133" y="174"/>
                    <a:pt x="165" y="157"/>
                  </a:cubicBezTo>
                  <a:cubicBezTo>
                    <a:pt x="197" y="140"/>
                    <a:pt x="229" y="122"/>
                    <a:pt x="261" y="104"/>
                  </a:cubicBezTo>
                  <a:cubicBezTo>
                    <a:pt x="286" y="89"/>
                    <a:pt x="308" y="72"/>
                    <a:pt x="333" y="57"/>
                  </a:cubicBezTo>
                  <a:cubicBezTo>
                    <a:pt x="336" y="56"/>
                    <a:pt x="338" y="55"/>
                    <a:pt x="338" y="54"/>
                  </a:cubicBezTo>
                  <a:cubicBezTo>
                    <a:pt x="340" y="53"/>
                    <a:pt x="342" y="52"/>
                    <a:pt x="344" y="51"/>
                  </a:cubicBezTo>
                  <a:cubicBezTo>
                    <a:pt x="345" y="53"/>
                    <a:pt x="346" y="55"/>
                    <a:pt x="347" y="57"/>
                  </a:cubicBezTo>
                  <a:cubicBezTo>
                    <a:pt x="348" y="60"/>
                    <a:pt x="350" y="61"/>
                    <a:pt x="352" y="61"/>
                  </a:cubicBezTo>
                  <a:cubicBezTo>
                    <a:pt x="353" y="61"/>
                    <a:pt x="353" y="61"/>
                    <a:pt x="353" y="61"/>
                  </a:cubicBezTo>
                  <a:cubicBezTo>
                    <a:pt x="325" y="80"/>
                    <a:pt x="297" y="99"/>
                    <a:pt x="267" y="116"/>
                  </a:cubicBezTo>
                  <a:cubicBezTo>
                    <a:pt x="205" y="152"/>
                    <a:pt x="140" y="183"/>
                    <a:pt x="77" y="219"/>
                  </a:cubicBezTo>
                  <a:cubicBezTo>
                    <a:pt x="63" y="227"/>
                    <a:pt x="52" y="237"/>
                    <a:pt x="36" y="242"/>
                  </a:cubicBezTo>
                  <a:moveTo>
                    <a:pt x="141" y="97"/>
                  </a:moveTo>
                  <a:cubicBezTo>
                    <a:pt x="141" y="92"/>
                    <a:pt x="142" y="87"/>
                    <a:pt x="143" y="81"/>
                  </a:cubicBezTo>
                  <a:cubicBezTo>
                    <a:pt x="154" y="76"/>
                    <a:pt x="165" y="69"/>
                    <a:pt x="175" y="63"/>
                  </a:cubicBezTo>
                  <a:cubicBezTo>
                    <a:pt x="184" y="57"/>
                    <a:pt x="193" y="53"/>
                    <a:pt x="203" y="50"/>
                  </a:cubicBezTo>
                  <a:cubicBezTo>
                    <a:pt x="198" y="52"/>
                    <a:pt x="186" y="62"/>
                    <a:pt x="180" y="66"/>
                  </a:cubicBezTo>
                  <a:cubicBezTo>
                    <a:pt x="167" y="75"/>
                    <a:pt x="153" y="86"/>
                    <a:pt x="141" y="97"/>
                  </a:cubicBezTo>
                  <a:moveTo>
                    <a:pt x="383" y="76"/>
                  </a:moveTo>
                  <a:cubicBezTo>
                    <a:pt x="402" y="64"/>
                    <a:pt x="420" y="52"/>
                    <a:pt x="439" y="40"/>
                  </a:cubicBezTo>
                  <a:cubicBezTo>
                    <a:pt x="440" y="40"/>
                    <a:pt x="441" y="39"/>
                    <a:pt x="442" y="39"/>
                  </a:cubicBezTo>
                  <a:cubicBezTo>
                    <a:pt x="441" y="40"/>
                    <a:pt x="441" y="40"/>
                    <a:pt x="441" y="40"/>
                  </a:cubicBezTo>
                  <a:cubicBezTo>
                    <a:pt x="433" y="46"/>
                    <a:pt x="425" y="52"/>
                    <a:pt x="416" y="57"/>
                  </a:cubicBezTo>
                  <a:cubicBezTo>
                    <a:pt x="405" y="64"/>
                    <a:pt x="394" y="70"/>
                    <a:pt x="383" y="76"/>
                  </a:cubicBezTo>
                  <a:moveTo>
                    <a:pt x="152" y="60"/>
                  </a:moveTo>
                  <a:cubicBezTo>
                    <a:pt x="156" y="54"/>
                    <a:pt x="162" y="49"/>
                    <a:pt x="169" y="44"/>
                  </a:cubicBezTo>
                  <a:cubicBezTo>
                    <a:pt x="176" y="39"/>
                    <a:pt x="183" y="37"/>
                    <a:pt x="189" y="37"/>
                  </a:cubicBezTo>
                  <a:cubicBezTo>
                    <a:pt x="178" y="44"/>
                    <a:pt x="164" y="51"/>
                    <a:pt x="152" y="60"/>
                  </a:cubicBezTo>
                  <a:moveTo>
                    <a:pt x="145" y="77"/>
                  </a:moveTo>
                  <a:cubicBezTo>
                    <a:pt x="145" y="75"/>
                    <a:pt x="146" y="73"/>
                    <a:pt x="146" y="72"/>
                  </a:cubicBezTo>
                  <a:cubicBezTo>
                    <a:pt x="152" y="67"/>
                    <a:pt x="159" y="62"/>
                    <a:pt x="161" y="60"/>
                  </a:cubicBezTo>
                  <a:cubicBezTo>
                    <a:pt x="173" y="52"/>
                    <a:pt x="184" y="45"/>
                    <a:pt x="196" y="37"/>
                  </a:cubicBezTo>
                  <a:cubicBezTo>
                    <a:pt x="211" y="38"/>
                    <a:pt x="223" y="47"/>
                    <a:pt x="233" y="60"/>
                  </a:cubicBezTo>
                  <a:cubicBezTo>
                    <a:pt x="229" y="62"/>
                    <a:pt x="225" y="65"/>
                    <a:pt x="221" y="67"/>
                  </a:cubicBezTo>
                  <a:cubicBezTo>
                    <a:pt x="194" y="81"/>
                    <a:pt x="165" y="88"/>
                    <a:pt x="140" y="104"/>
                  </a:cubicBezTo>
                  <a:cubicBezTo>
                    <a:pt x="140" y="104"/>
                    <a:pt x="140" y="104"/>
                    <a:pt x="140" y="104"/>
                  </a:cubicBezTo>
                  <a:cubicBezTo>
                    <a:pt x="163" y="86"/>
                    <a:pt x="189" y="67"/>
                    <a:pt x="211" y="48"/>
                  </a:cubicBezTo>
                  <a:cubicBezTo>
                    <a:pt x="212" y="47"/>
                    <a:pt x="211" y="45"/>
                    <a:pt x="210" y="45"/>
                  </a:cubicBezTo>
                  <a:cubicBezTo>
                    <a:pt x="209" y="45"/>
                    <a:pt x="209" y="45"/>
                    <a:pt x="209" y="45"/>
                  </a:cubicBezTo>
                  <a:cubicBezTo>
                    <a:pt x="186" y="50"/>
                    <a:pt x="167" y="64"/>
                    <a:pt x="147" y="76"/>
                  </a:cubicBezTo>
                  <a:cubicBezTo>
                    <a:pt x="146" y="76"/>
                    <a:pt x="145" y="77"/>
                    <a:pt x="145" y="77"/>
                  </a:cubicBezTo>
                  <a:moveTo>
                    <a:pt x="63" y="206"/>
                  </a:moveTo>
                  <a:cubicBezTo>
                    <a:pt x="105" y="179"/>
                    <a:pt x="149" y="155"/>
                    <a:pt x="191" y="130"/>
                  </a:cubicBezTo>
                  <a:cubicBezTo>
                    <a:pt x="239" y="101"/>
                    <a:pt x="294" y="74"/>
                    <a:pt x="336" y="36"/>
                  </a:cubicBezTo>
                  <a:cubicBezTo>
                    <a:pt x="338" y="40"/>
                    <a:pt x="341" y="44"/>
                    <a:pt x="343" y="47"/>
                  </a:cubicBezTo>
                  <a:cubicBezTo>
                    <a:pt x="319" y="59"/>
                    <a:pt x="298" y="74"/>
                    <a:pt x="275" y="88"/>
                  </a:cubicBezTo>
                  <a:cubicBezTo>
                    <a:pt x="247" y="104"/>
                    <a:pt x="219" y="120"/>
                    <a:pt x="190" y="135"/>
                  </a:cubicBezTo>
                  <a:cubicBezTo>
                    <a:pt x="163" y="150"/>
                    <a:pt x="135" y="165"/>
                    <a:pt x="108" y="180"/>
                  </a:cubicBezTo>
                  <a:cubicBezTo>
                    <a:pt x="95" y="187"/>
                    <a:pt x="81" y="195"/>
                    <a:pt x="68" y="203"/>
                  </a:cubicBezTo>
                  <a:cubicBezTo>
                    <a:pt x="66" y="204"/>
                    <a:pt x="65" y="205"/>
                    <a:pt x="63" y="206"/>
                  </a:cubicBezTo>
                  <a:moveTo>
                    <a:pt x="84" y="258"/>
                  </a:moveTo>
                  <a:cubicBezTo>
                    <a:pt x="125" y="230"/>
                    <a:pt x="168" y="203"/>
                    <a:pt x="211" y="178"/>
                  </a:cubicBezTo>
                  <a:cubicBezTo>
                    <a:pt x="256" y="151"/>
                    <a:pt x="302" y="127"/>
                    <a:pt x="347" y="101"/>
                  </a:cubicBezTo>
                  <a:cubicBezTo>
                    <a:pt x="384" y="81"/>
                    <a:pt x="425" y="62"/>
                    <a:pt x="454" y="32"/>
                  </a:cubicBezTo>
                  <a:cubicBezTo>
                    <a:pt x="455" y="32"/>
                    <a:pt x="455" y="32"/>
                    <a:pt x="455" y="32"/>
                  </a:cubicBezTo>
                  <a:cubicBezTo>
                    <a:pt x="459" y="36"/>
                    <a:pt x="462" y="42"/>
                    <a:pt x="464" y="50"/>
                  </a:cubicBezTo>
                  <a:cubicBezTo>
                    <a:pt x="433" y="55"/>
                    <a:pt x="403" y="81"/>
                    <a:pt x="376" y="96"/>
                  </a:cubicBezTo>
                  <a:cubicBezTo>
                    <a:pt x="343" y="115"/>
                    <a:pt x="309" y="134"/>
                    <a:pt x="275" y="153"/>
                  </a:cubicBezTo>
                  <a:cubicBezTo>
                    <a:pt x="249" y="165"/>
                    <a:pt x="223" y="178"/>
                    <a:pt x="198" y="191"/>
                  </a:cubicBezTo>
                  <a:cubicBezTo>
                    <a:pt x="158" y="212"/>
                    <a:pt x="120" y="234"/>
                    <a:pt x="84" y="258"/>
                  </a:cubicBezTo>
                  <a:moveTo>
                    <a:pt x="255" y="68"/>
                  </a:moveTo>
                  <a:cubicBezTo>
                    <a:pt x="255" y="67"/>
                    <a:pt x="256" y="66"/>
                    <a:pt x="256" y="65"/>
                  </a:cubicBezTo>
                  <a:cubicBezTo>
                    <a:pt x="256" y="63"/>
                    <a:pt x="257" y="61"/>
                    <a:pt x="257" y="58"/>
                  </a:cubicBezTo>
                  <a:cubicBezTo>
                    <a:pt x="277" y="51"/>
                    <a:pt x="295" y="40"/>
                    <a:pt x="314" y="30"/>
                  </a:cubicBezTo>
                  <a:cubicBezTo>
                    <a:pt x="295" y="44"/>
                    <a:pt x="274" y="56"/>
                    <a:pt x="255" y="68"/>
                  </a:cubicBezTo>
                  <a:moveTo>
                    <a:pt x="22" y="231"/>
                  </a:moveTo>
                  <a:cubicBezTo>
                    <a:pt x="20" y="228"/>
                    <a:pt x="18" y="224"/>
                    <a:pt x="17" y="221"/>
                  </a:cubicBezTo>
                  <a:cubicBezTo>
                    <a:pt x="17" y="221"/>
                    <a:pt x="17" y="221"/>
                    <a:pt x="17" y="221"/>
                  </a:cubicBezTo>
                  <a:cubicBezTo>
                    <a:pt x="63" y="181"/>
                    <a:pt x="122" y="156"/>
                    <a:pt x="173" y="124"/>
                  </a:cubicBezTo>
                  <a:cubicBezTo>
                    <a:pt x="202" y="107"/>
                    <a:pt x="230" y="88"/>
                    <a:pt x="258" y="70"/>
                  </a:cubicBezTo>
                  <a:cubicBezTo>
                    <a:pt x="281" y="56"/>
                    <a:pt x="306" y="42"/>
                    <a:pt x="327" y="25"/>
                  </a:cubicBezTo>
                  <a:cubicBezTo>
                    <a:pt x="329" y="27"/>
                    <a:pt x="331" y="30"/>
                    <a:pt x="333" y="33"/>
                  </a:cubicBezTo>
                  <a:cubicBezTo>
                    <a:pt x="281" y="63"/>
                    <a:pt x="230" y="96"/>
                    <a:pt x="179" y="126"/>
                  </a:cubicBezTo>
                  <a:cubicBezTo>
                    <a:pt x="127" y="157"/>
                    <a:pt x="70" y="182"/>
                    <a:pt x="21" y="218"/>
                  </a:cubicBezTo>
                  <a:cubicBezTo>
                    <a:pt x="20" y="219"/>
                    <a:pt x="21" y="221"/>
                    <a:pt x="22" y="221"/>
                  </a:cubicBezTo>
                  <a:cubicBezTo>
                    <a:pt x="22" y="221"/>
                    <a:pt x="23" y="221"/>
                    <a:pt x="23" y="221"/>
                  </a:cubicBezTo>
                  <a:cubicBezTo>
                    <a:pt x="72" y="185"/>
                    <a:pt x="128" y="160"/>
                    <a:pt x="181" y="129"/>
                  </a:cubicBezTo>
                  <a:cubicBezTo>
                    <a:pt x="206" y="114"/>
                    <a:pt x="232" y="99"/>
                    <a:pt x="258" y="84"/>
                  </a:cubicBezTo>
                  <a:cubicBezTo>
                    <a:pt x="282" y="70"/>
                    <a:pt x="311" y="54"/>
                    <a:pt x="329" y="37"/>
                  </a:cubicBezTo>
                  <a:cubicBezTo>
                    <a:pt x="308" y="56"/>
                    <a:pt x="282" y="70"/>
                    <a:pt x="257" y="84"/>
                  </a:cubicBezTo>
                  <a:cubicBezTo>
                    <a:pt x="229" y="101"/>
                    <a:pt x="202" y="119"/>
                    <a:pt x="173" y="136"/>
                  </a:cubicBezTo>
                  <a:cubicBezTo>
                    <a:pt x="145" y="153"/>
                    <a:pt x="116" y="169"/>
                    <a:pt x="88" y="187"/>
                  </a:cubicBezTo>
                  <a:cubicBezTo>
                    <a:pt x="66" y="202"/>
                    <a:pt x="42" y="214"/>
                    <a:pt x="22" y="231"/>
                  </a:cubicBezTo>
                  <a:moveTo>
                    <a:pt x="47" y="251"/>
                  </a:moveTo>
                  <a:cubicBezTo>
                    <a:pt x="44" y="249"/>
                    <a:pt x="40" y="247"/>
                    <a:pt x="37" y="245"/>
                  </a:cubicBezTo>
                  <a:cubicBezTo>
                    <a:pt x="63" y="238"/>
                    <a:pt x="88" y="217"/>
                    <a:pt x="110" y="204"/>
                  </a:cubicBezTo>
                  <a:cubicBezTo>
                    <a:pt x="144" y="185"/>
                    <a:pt x="179" y="168"/>
                    <a:pt x="213" y="150"/>
                  </a:cubicBezTo>
                  <a:cubicBezTo>
                    <a:pt x="248" y="131"/>
                    <a:pt x="283" y="112"/>
                    <a:pt x="316" y="91"/>
                  </a:cubicBezTo>
                  <a:cubicBezTo>
                    <a:pt x="346" y="71"/>
                    <a:pt x="374" y="50"/>
                    <a:pt x="405" y="32"/>
                  </a:cubicBezTo>
                  <a:cubicBezTo>
                    <a:pt x="407" y="31"/>
                    <a:pt x="424" y="21"/>
                    <a:pt x="425" y="21"/>
                  </a:cubicBezTo>
                  <a:cubicBezTo>
                    <a:pt x="425" y="21"/>
                    <a:pt x="425" y="21"/>
                    <a:pt x="424" y="22"/>
                  </a:cubicBezTo>
                  <a:cubicBezTo>
                    <a:pt x="416" y="27"/>
                    <a:pt x="408" y="32"/>
                    <a:pt x="401" y="37"/>
                  </a:cubicBezTo>
                  <a:cubicBezTo>
                    <a:pt x="383" y="50"/>
                    <a:pt x="364" y="61"/>
                    <a:pt x="346" y="73"/>
                  </a:cubicBezTo>
                  <a:cubicBezTo>
                    <a:pt x="312" y="95"/>
                    <a:pt x="278" y="115"/>
                    <a:pt x="243" y="134"/>
                  </a:cubicBezTo>
                  <a:cubicBezTo>
                    <a:pt x="208" y="153"/>
                    <a:pt x="173" y="172"/>
                    <a:pt x="140" y="192"/>
                  </a:cubicBezTo>
                  <a:cubicBezTo>
                    <a:pt x="108" y="211"/>
                    <a:pt x="79" y="234"/>
                    <a:pt x="47" y="251"/>
                  </a:cubicBezTo>
                  <a:moveTo>
                    <a:pt x="78" y="237"/>
                  </a:moveTo>
                  <a:cubicBezTo>
                    <a:pt x="79" y="236"/>
                    <a:pt x="81" y="235"/>
                    <a:pt x="82" y="234"/>
                  </a:cubicBezTo>
                  <a:cubicBezTo>
                    <a:pt x="96" y="224"/>
                    <a:pt x="111" y="214"/>
                    <a:pt x="126" y="205"/>
                  </a:cubicBezTo>
                  <a:cubicBezTo>
                    <a:pt x="159" y="184"/>
                    <a:pt x="194" y="165"/>
                    <a:pt x="228" y="146"/>
                  </a:cubicBezTo>
                  <a:cubicBezTo>
                    <a:pt x="299" y="108"/>
                    <a:pt x="366" y="65"/>
                    <a:pt x="432" y="21"/>
                  </a:cubicBezTo>
                  <a:cubicBezTo>
                    <a:pt x="440" y="22"/>
                    <a:pt x="446" y="25"/>
                    <a:pt x="452" y="29"/>
                  </a:cubicBezTo>
                  <a:cubicBezTo>
                    <a:pt x="404" y="55"/>
                    <a:pt x="361" y="88"/>
                    <a:pt x="314" y="115"/>
                  </a:cubicBezTo>
                  <a:cubicBezTo>
                    <a:pt x="305" y="120"/>
                    <a:pt x="296" y="125"/>
                    <a:pt x="287" y="130"/>
                  </a:cubicBezTo>
                  <a:cubicBezTo>
                    <a:pt x="281" y="133"/>
                    <a:pt x="276" y="136"/>
                    <a:pt x="270" y="139"/>
                  </a:cubicBezTo>
                  <a:cubicBezTo>
                    <a:pt x="205" y="170"/>
                    <a:pt x="142" y="205"/>
                    <a:pt x="78" y="237"/>
                  </a:cubicBezTo>
                  <a:moveTo>
                    <a:pt x="364" y="54"/>
                  </a:moveTo>
                  <a:cubicBezTo>
                    <a:pt x="376" y="32"/>
                    <a:pt x="401" y="20"/>
                    <a:pt x="423" y="20"/>
                  </a:cubicBezTo>
                  <a:cubicBezTo>
                    <a:pt x="402" y="28"/>
                    <a:pt x="383" y="41"/>
                    <a:pt x="364" y="54"/>
                  </a:cubicBezTo>
                  <a:moveTo>
                    <a:pt x="259" y="54"/>
                  </a:moveTo>
                  <a:cubicBezTo>
                    <a:pt x="259" y="52"/>
                    <a:pt x="260" y="50"/>
                    <a:pt x="261" y="49"/>
                  </a:cubicBezTo>
                  <a:cubicBezTo>
                    <a:pt x="267" y="44"/>
                    <a:pt x="274" y="39"/>
                    <a:pt x="281" y="35"/>
                  </a:cubicBezTo>
                  <a:cubicBezTo>
                    <a:pt x="291" y="28"/>
                    <a:pt x="301" y="21"/>
                    <a:pt x="312" y="15"/>
                  </a:cubicBezTo>
                  <a:cubicBezTo>
                    <a:pt x="316" y="17"/>
                    <a:pt x="320" y="19"/>
                    <a:pt x="323" y="22"/>
                  </a:cubicBezTo>
                  <a:cubicBezTo>
                    <a:pt x="322" y="22"/>
                    <a:pt x="322" y="22"/>
                    <a:pt x="322" y="22"/>
                  </a:cubicBezTo>
                  <a:cubicBezTo>
                    <a:pt x="301" y="33"/>
                    <a:pt x="281" y="45"/>
                    <a:pt x="259" y="54"/>
                  </a:cubicBezTo>
                  <a:moveTo>
                    <a:pt x="264" y="41"/>
                  </a:moveTo>
                  <a:cubicBezTo>
                    <a:pt x="270" y="32"/>
                    <a:pt x="278" y="24"/>
                    <a:pt x="288" y="18"/>
                  </a:cubicBezTo>
                  <a:cubicBezTo>
                    <a:pt x="294" y="15"/>
                    <a:pt x="299" y="14"/>
                    <a:pt x="303" y="14"/>
                  </a:cubicBezTo>
                  <a:cubicBezTo>
                    <a:pt x="304" y="14"/>
                    <a:pt x="305" y="14"/>
                    <a:pt x="306" y="14"/>
                  </a:cubicBezTo>
                  <a:cubicBezTo>
                    <a:pt x="294" y="21"/>
                    <a:pt x="283" y="29"/>
                    <a:pt x="272" y="36"/>
                  </a:cubicBezTo>
                  <a:cubicBezTo>
                    <a:pt x="269" y="38"/>
                    <a:pt x="267" y="40"/>
                    <a:pt x="264" y="41"/>
                  </a:cubicBezTo>
                  <a:moveTo>
                    <a:pt x="305" y="0"/>
                  </a:moveTo>
                  <a:cubicBezTo>
                    <a:pt x="303" y="0"/>
                    <a:pt x="300" y="0"/>
                    <a:pt x="298" y="0"/>
                  </a:cubicBezTo>
                  <a:cubicBezTo>
                    <a:pt x="272" y="4"/>
                    <a:pt x="252" y="26"/>
                    <a:pt x="244" y="51"/>
                  </a:cubicBezTo>
                  <a:cubicBezTo>
                    <a:pt x="232" y="33"/>
                    <a:pt x="214" y="22"/>
                    <a:pt x="193" y="22"/>
                  </a:cubicBezTo>
                  <a:cubicBezTo>
                    <a:pt x="187" y="22"/>
                    <a:pt x="180" y="24"/>
                    <a:pt x="174" y="26"/>
                  </a:cubicBezTo>
                  <a:cubicBezTo>
                    <a:pt x="137" y="38"/>
                    <a:pt x="129" y="69"/>
                    <a:pt x="126" y="102"/>
                  </a:cubicBezTo>
                  <a:cubicBezTo>
                    <a:pt x="112" y="82"/>
                    <a:pt x="90" y="66"/>
                    <a:pt x="68" y="66"/>
                  </a:cubicBezTo>
                  <a:cubicBezTo>
                    <a:pt x="55" y="66"/>
                    <a:pt x="43" y="71"/>
                    <a:pt x="30" y="83"/>
                  </a:cubicBezTo>
                  <a:cubicBezTo>
                    <a:pt x="6" y="107"/>
                    <a:pt x="22" y="138"/>
                    <a:pt x="45" y="155"/>
                  </a:cubicBezTo>
                  <a:cubicBezTo>
                    <a:pt x="20" y="162"/>
                    <a:pt x="0" y="183"/>
                    <a:pt x="0" y="212"/>
                  </a:cubicBezTo>
                  <a:cubicBezTo>
                    <a:pt x="1" y="246"/>
                    <a:pt x="34" y="266"/>
                    <a:pt x="66" y="271"/>
                  </a:cubicBezTo>
                  <a:cubicBezTo>
                    <a:pt x="42" y="290"/>
                    <a:pt x="27" y="318"/>
                    <a:pt x="54" y="345"/>
                  </a:cubicBezTo>
                  <a:cubicBezTo>
                    <a:pt x="70" y="360"/>
                    <a:pt x="93" y="367"/>
                    <a:pt x="116" y="367"/>
                  </a:cubicBezTo>
                  <a:cubicBezTo>
                    <a:pt x="133" y="367"/>
                    <a:pt x="149" y="364"/>
                    <a:pt x="164" y="359"/>
                  </a:cubicBezTo>
                  <a:cubicBezTo>
                    <a:pt x="151" y="399"/>
                    <a:pt x="116" y="429"/>
                    <a:pt x="85" y="455"/>
                  </a:cubicBezTo>
                  <a:cubicBezTo>
                    <a:pt x="82" y="458"/>
                    <a:pt x="82" y="461"/>
                    <a:pt x="84" y="464"/>
                  </a:cubicBezTo>
                  <a:cubicBezTo>
                    <a:pt x="85" y="466"/>
                    <a:pt x="87" y="468"/>
                    <a:pt x="90" y="468"/>
                  </a:cubicBezTo>
                  <a:cubicBezTo>
                    <a:pt x="91" y="468"/>
                    <a:pt x="92" y="468"/>
                    <a:pt x="92" y="467"/>
                  </a:cubicBezTo>
                  <a:cubicBezTo>
                    <a:pt x="152" y="445"/>
                    <a:pt x="204" y="422"/>
                    <a:pt x="246" y="374"/>
                  </a:cubicBezTo>
                  <a:cubicBezTo>
                    <a:pt x="258" y="395"/>
                    <a:pt x="276" y="404"/>
                    <a:pt x="295" y="404"/>
                  </a:cubicBezTo>
                  <a:cubicBezTo>
                    <a:pt x="317" y="404"/>
                    <a:pt x="340" y="392"/>
                    <a:pt x="354" y="370"/>
                  </a:cubicBezTo>
                  <a:cubicBezTo>
                    <a:pt x="370" y="388"/>
                    <a:pt x="388" y="405"/>
                    <a:pt x="412" y="407"/>
                  </a:cubicBezTo>
                  <a:cubicBezTo>
                    <a:pt x="413" y="407"/>
                    <a:pt x="414" y="407"/>
                    <a:pt x="415" y="407"/>
                  </a:cubicBezTo>
                  <a:cubicBezTo>
                    <a:pt x="435" y="407"/>
                    <a:pt x="457" y="386"/>
                    <a:pt x="468" y="368"/>
                  </a:cubicBezTo>
                  <a:cubicBezTo>
                    <a:pt x="477" y="375"/>
                    <a:pt x="490" y="378"/>
                    <a:pt x="502" y="378"/>
                  </a:cubicBezTo>
                  <a:cubicBezTo>
                    <a:pt x="523" y="378"/>
                    <a:pt x="543" y="369"/>
                    <a:pt x="545" y="351"/>
                  </a:cubicBezTo>
                  <a:cubicBezTo>
                    <a:pt x="553" y="355"/>
                    <a:pt x="560" y="357"/>
                    <a:pt x="568" y="357"/>
                  </a:cubicBezTo>
                  <a:cubicBezTo>
                    <a:pt x="619" y="357"/>
                    <a:pt x="670" y="272"/>
                    <a:pt x="621" y="235"/>
                  </a:cubicBezTo>
                  <a:cubicBezTo>
                    <a:pt x="646" y="221"/>
                    <a:pt x="662" y="193"/>
                    <a:pt x="648" y="164"/>
                  </a:cubicBezTo>
                  <a:cubicBezTo>
                    <a:pt x="637" y="141"/>
                    <a:pt x="615" y="128"/>
                    <a:pt x="591" y="128"/>
                  </a:cubicBezTo>
                  <a:cubicBezTo>
                    <a:pt x="588" y="128"/>
                    <a:pt x="585" y="128"/>
                    <a:pt x="582" y="128"/>
                  </a:cubicBezTo>
                  <a:cubicBezTo>
                    <a:pt x="590" y="104"/>
                    <a:pt x="582" y="74"/>
                    <a:pt x="565" y="56"/>
                  </a:cubicBezTo>
                  <a:cubicBezTo>
                    <a:pt x="555" y="45"/>
                    <a:pt x="542" y="41"/>
                    <a:pt x="530" y="41"/>
                  </a:cubicBezTo>
                  <a:cubicBezTo>
                    <a:pt x="512" y="41"/>
                    <a:pt x="495" y="49"/>
                    <a:pt x="480" y="58"/>
                  </a:cubicBezTo>
                  <a:cubicBezTo>
                    <a:pt x="478" y="22"/>
                    <a:pt x="452" y="6"/>
                    <a:pt x="422" y="6"/>
                  </a:cubicBezTo>
                  <a:cubicBezTo>
                    <a:pt x="398" y="6"/>
                    <a:pt x="371" y="18"/>
                    <a:pt x="355" y="40"/>
                  </a:cubicBezTo>
                  <a:cubicBezTo>
                    <a:pt x="345" y="20"/>
                    <a:pt x="328" y="0"/>
                    <a:pt x="30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1421"/>
            <p:cNvSpPr>
              <a:spLocks noEditPoints="1"/>
            </p:cNvSpPr>
            <p:nvPr/>
          </p:nvSpPr>
          <p:spPr bwMode="auto">
            <a:xfrm>
              <a:off x="4396" y="1712"/>
              <a:ext cx="783" cy="546"/>
            </a:xfrm>
            <a:custGeom>
              <a:avLst/>
              <a:gdLst>
                <a:gd name="T0" fmla="*/ 135 w 585"/>
                <a:gd name="T1" fmla="*/ 355 h 409"/>
                <a:gd name="T2" fmla="*/ 258 w 585"/>
                <a:gd name="T3" fmla="*/ 340 h 409"/>
                <a:gd name="T4" fmla="*/ 461 w 585"/>
                <a:gd name="T5" fmla="*/ 310 h 409"/>
                <a:gd name="T6" fmla="*/ 451 w 585"/>
                <a:gd name="T7" fmla="*/ 295 h 409"/>
                <a:gd name="T8" fmla="*/ 520 w 585"/>
                <a:gd name="T9" fmla="*/ 289 h 409"/>
                <a:gd name="T10" fmla="*/ 342 w 585"/>
                <a:gd name="T11" fmla="*/ 337 h 409"/>
                <a:gd name="T12" fmla="*/ 457 w 585"/>
                <a:gd name="T13" fmla="*/ 291 h 409"/>
                <a:gd name="T14" fmla="*/ 470 w 585"/>
                <a:gd name="T15" fmla="*/ 287 h 409"/>
                <a:gd name="T16" fmla="*/ 368 w 585"/>
                <a:gd name="T17" fmla="*/ 291 h 409"/>
                <a:gd name="T18" fmla="*/ 423 w 585"/>
                <a:gd name="T19" fmla="*/ 287 h 409"/>
                <a:gd name="T20" fmla="*/ 385 w 585"/>
                <a:gd name="T21" fmla="*/ 275 h 409"/>
                <a:gd name="T22" fmla="*/ 256 w 585"/>
                <a:gd name="T23" fmla="*/ 308 h 409"/>
                <a:gd name="T24" fmla="*/ 527 w 585"/>
                <a:gd name="T25" fmla="*/ 192 h 409"/>
                <a:gd name="T26" fmla="*/ 222 w 585"/>
                <a:gd name="T27" fmla="*/ 314 h 409"/>
                <a:gd name="T28" fmla="*/ 493 w 585"/>
                <a:gd name="T29" fmla="*/ 189 h 409"/>
                <a:gd name="T30" fmla="*/ 218 w 585"/>
                <a:gd name="T31" fmla="*/ 310 h 409"/>
                <a:gd name="T32" fmla="*/ 552 w 585"/>
                <a:gd name="T33" fmla="*/ 180 h 409"/>
                <a:gd name="T34" fmla="*/ 148 w 585"/>
                <a:gd name="T35" fmla="*/ 334 h 409"/>
                <a:gd name="T36" fmla="*/ 182 w 585"/>
                <a:gd name="T37" fmla="*/ 153 h 409"/>
                <a:gd name="T38" fmla="*/ 59 w 585"/>
                <a:gd name="T39" fmla="*/ 146 h 409"/>
                <a:gd name="T40" fmla="*/ 433 w 585"/>
                <a:gd name="T41" fmla="*/ 183 h 409"/>
                <a:gd name="T42" fmla="*/ 158 w 585"/>
                <a:gd name="T43" fmla="*/ 298 h 409"/>
                <a:gd name="T44" fmla="*/ 319 w 585"/>
                <a:gd name="T45" fmla="*/ 228 h 409"/>
                <a:gd name="T46" fmla="*/ 82 w 585"/>
                <a:gd name="T47" fmla="*/ 130 h 409"/>
                <a:gd name="T48" fmla="*/ 483 w 585"/>
                <a:gd name="T49" fmla="*/ 115 h 409"/>
                <a:gd name="T50" fmla="*/ 406 w 585"/>
                <a:gd name="T51" fmla="*/ 159 h 409"/>
                <a:gd name="T52" fmla="*/ 132 w 585"/>
                <a:gd name="T53" fmla="*/ 304 h 409"/>
                <a:gd name="T54" fmla="*/ 59 w 585"/>
                <a:gd name="T55" fmla="*/ 274 h 409"/>
                <a:gd name="T56" fmla="*/ 98 w 585"/>
                <a:gd name="T57" fmla="*/ 101 h 409"/>
                <a:gd name="T58" fmla="*/ 103 w 585"/>
                <a:gd name="T59" fmla="*/ 100 h 409"/>
                <a:gd name="T60" fmla="*/ 46 w 585"/>
                <a:gd name="T61" fmla="*/ 126 h 409"/>
                <a:gd name="T62" fmla="*/ 69 w 585"/>
                <a:gd name="T63" fmla="*/ 300 h 409"/>
                <a:gd name="T64" fmla="*/ 490 w 585"/>
                <a:gd name="T65" fmla="*/ 77 h 409"/>
                <a:gd name="T66" fmla="*/ 284 w 585"/>
                <a:gd name="T67" fmla="*/ 199 h 409"/>
                <a:gd name="T68" fmla="*/ 29 w 585"/>
                <a:gd name="T69" fmla="*/ 95 h 409"/>
                <a:gd name="T70" fmla="*/ 30 w 585"/>
                <a:gd name="T71" fmla="*/ 105 h 409"/>
                <a:gd name="T72" fmla="*/ 61 w 585"/>
                <a:gd name="T73" fmla="*/ 277 h 409"/>
                <a:gd name="T74" fmla="*/ 66 w 585"/>
                <a:gd name="T75" fmla="*/ 147 h 409"/>
                <a:gd name="T76" fmla="*/ 63 w 585"/>
                <a:gd name="T77" fmla="*/ 147 h 409"/>
                <a:gd name="T78" fmla="*/ 161 w 585"/>
                <a:gd name="T79" fmla="*/ 88 h 409"/>
                <a:gd name="T80" fmla="*/ 469 w 585"/>
                <a:gd name="T81" fmla="*/ 87 h 409"/>
                <a:gd name="T82" fmla="*/ 453 w 585"/>
                <a:gd name="T83" fmla="*/ 65 h 409"/>
                <a:gd name="T84" fmla="*/ 79 w 585"/>
                <a:gd name="T85" fmla="*/ 238 h 409"/>
                <a:gd name="T86" fmla="*/ 273 w 585"/>
                <a:gd name="T87" fmla="*/ 138 h 409"/>
                <a:gd name="T88" fmla="*/ 370 w 585"/>
                <a:gd name="T89" fmla="*/ 63 h 409"/>
                <a:gd name="T90" fmla="*/ 308 w 585"/>
                <a:gd name="T91" fmla="*/ 54 h 409"/>
                <a:gd name="T92" fmla="*/ 335 w 585"/>
                <a:gd name="T93" fmla="*/ 66 h 409"/>
                <a:gd name="T94" fmla="*/ 128 w 585"/>
                <a:gd name="T95" fmla="*/ 63 h 409"/>
                <a:gd name="T96" fmla="*/ 126 w 585"/>
                <a:gd name="T97" fmla="*/ 67 h 409"/>
                <a:gd name="T98" fmla="*/ 184 w 585"/>
                <a:gd name="T99" fmla="*/ 155 h 409"/>
                <a:gd name="T100" fmla="*/ 224 w 585"/>
                <a:gd name="T101" fmla="*/ 51 h 409"/>
                <a:gd name="T102" fmla="*/ 18 w 585"/>
                <a:gd name="T103" fmla="*/ 190 h 409"/>
                <a:gd name="T104" fmla="*/ 32 w 585"/>
                <a:gd name="T105" fmla="*/ 214 h 409"/>
                <a:gd name="T106" fmla="*/ 41 w 585"/>
                <a:gd name="T107" fmla="*/ 219 h 409"/>
                <a:gd name="T108" fmla="*/ 318 w 585"/>
                <a:gd name="T109" fmla="*/ 47 h 409"/>
                <a:gd name="T110" fmla="*/ 251 w 585"/>
                <a:gd name="T111" fmla="*/ 16 h 409"/>
                <a:gd name="T112" fmla="*/ 59 w 585"/>
                <a:gd name="T113" fmla="*/ 58 h 409"/>
                <a:gd name="T114" fmla="*/ 80 w 585"/>
                <a:gd name="T115" fmla="*/ 408 h 409"/>
                <a:gd name="T116" fmla="*/ 565 w 585"/>
                <a:gd name="T117" fmla="*/ 144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5" h="409">
                  <a:moveTo>
                    <a:pt x="110" y="383"/>
                  </a:moveTo>
                  <a:cubicBezTo>
                    <a:pt x="110" y="382"/>
                    <a:pt x="111" y="382"/>
                    <a:pt x="112" y="381"/>
                  </a:cubicBezTo>
                  <a:cubicBezTo>
                    <a:pt x="113" y="381"/>
                    <a:pt x="114" y="381"/>
                    <a:pt x="116" y="381"/>
                  </a:cubicBezTo>
                  <a:cubicBezTo>
                    <a:pt x="114" y="381"/>
                    <a:pt x="112" y="382"/>
                    <a:pt x="110" y="383"/>
                  </a:cubicBezTo>
                  <a:moveTo>
                    <a:pt x="116" y="377"/>
                  </a:moveTo>
                  <a:cubicBezTo>
                    <a:pt x="119" y="374"/>
                    <a:pt x="123" y="370"/>
                    <a:pt x="126" y="366"/>
                  </a:cubicBezTo>
                  <a:cubicBezTo>
                    <a:pt x="140" y="361"/>
                    <a:pt x="154" y="357"/>
                    <a:pt x="168" y="352"/>
                  </a:cubicBezTo>
                  <a:cubicBezTo>
                    <a:pt x="156" y="360"/>
                    <a:pt x="145" y="367"/>
                    <a:pt x="132" y="373"/>
                  </a:cubicBezTo>
                  <a:cubicBezTo>
                    <a:pt x="127" y="375"/>
                    <a:pt x="121" y="376"/>
                    <a:pt x="116" y="377"/>
                  </a:cubicBezTo>
                  <a:moveTo>
                    <a:pt x="130" y="361"/>
                  </a:moveTo>
                  <a:cubicBezTo>
                    <a:pt x="132" y="359"/>
                    <a:pt x="133" y="357"/>
                    <a:pt x="135" y="355"/>
                  </a:cubicBezTo>
                  <a:cubicBezTo>
                    <a:pt x="145" y="353"/>
                    <a:pt x="154" y="348"/>
                    <a:pt x="163" y="343"/>
                  </a:cubicBezTo>
                  <a:cubicBezTo>
                    <a:pt x="168" y="340"/>
                    <a:pt x="174" y="337"/>
                    <a:pt x="179" y="334"/>
                  </a:cubicBezTo>
                  <a:cubicBezTo>
                    <a:pt x="185" y="330"/>
                    <a:pt x="193" y="328"/>
                    <a:pt x="200" y="325"/>
                  </a:cubicBezTo>
                  <a:cubicBezTo>
                    <a:pt x="192" y="332"/>
                    <a:pt x="185" y="339"/>
                    <a:pt x="177" y="345"/>
                  </a:cubicBezTo>
                  <a:cubicBezTo>
                    <a:pt x="162" y="351"/>
                    <a:pt x="146" y="356"/>
                    <a:pt x="130" y="361"/>
                  </a:cubicBezTo>
                  <a:moveTo>
                    <a:pt x="358" y="343"/>
                  </a:moveTo>
                  <a:cubicBezTo>
                    <a:pt x="354" y="343"/>
                    <a:pt x="350" y="341"/>
                    <a:pt x="346" y="339"/>
                  </a:cubicBezTo>
                  <a:cubicBezTo>
                    <a:pt x="362" y="332"/>
                    <a:pt x="378" y="326"/>
                    <a:pt x="395" y="319"/>
                  </a:cubicBezTo>
                  <a:cubicBezTo>
                    <a:pt x="386" y="331"/>
                    <a:pt x="373" y="341"/>
                    <a:pt x="359" y="342"/>
                  </a:cubicBezTo>
                  <a:cubicBezTo>
                    <a:pt x="359" y="343"/>
                    <a:pt x="358" y="343"/>
                    <a:pt x="358" y="343"/>
                  </a:cubicBezTo>
                  <a:moveTo>
                    <a:pt x="258" y="340"/>
                  </a:moveTo>
                  <a:cubicBezTo>
                    <a:pt x="252" y="340"/>
                    <a:pt x="247" y="339"/>
                    <a:pt x="242" y="337"/>
                  </a:cubicBezTo>
                  <a:cubicBezTo>
                    <a:pt x="260" y="330"/>
                    <a:pt x="278" y="322"/>
                    <a:pt x="296" y="316"/>
                  </a:cubicBezTo>
                  <a:cubicBezTo>
                    <a:pt x="297" y="316"/>
                    <a:pt x="298" y="315"/>
                    <a:pt x="299" y="315"/>
                  </a:cubicBezTo>
                  <a:cubicBezTo>
                    <a:pt x="289" y="331"/>
                    <a:pt x="273" y="340"/>
                    <a:pt x="258" y="340"/>
                  </a:cubicBezTo>
                  <a:moveTo>
                    <a:pt x="239" y="334"/>
                  </a:moveTo>
                  <a:cubicBezTo>
                    <a:pt x="259" y="328"/>
                    <a:pt x="281" y="320"/>
                    <a:pt x="302" y="311"/>
                  </a:cubicBezTo>
                  <a:cubicBezTo>
                    <a:pt x="302" y="311"/>
                    <a:pt x="302" y="312"/>
                    <a:pt x="301" y="312"/>
                  </a:cubicBezTo>
                  <a:cubicBezTo>
                    <a:pt x="281" y="320"/>
                    <a:pt x="260" y="328"/>
                    <a:pt x="239" y="334"/>
                  </a:cubicBezTo>
                  <a:moveTo>
                    <a:pt x="440" y="318"/>
                  </a:moveTo>
                  <a:cubicBezTo>
                    <a:pt x="437" y="318"/>
                    <a:pt x="433" y="317"/>
                    <a:pt x="430" y="317"/>
                  </a:cubicBezTo>
                  <a:cubicBezTo>
                    <a:pt x="441" y="315"/>
                    <a:pt x="451" y="312"/>
                    <a:pt x="461" y="310"/>
                  </a:cubicBezTo>
                  <a:cubicBezTo>
                    <a:pt x="457" y="315"/>
                    <a:pt x="449" y="318"/>
                    <a:pt x="440" y="318"/>
                  </a:cubicBezTo>
                  <a:moveTo>
                    <a:pt x="434" y="313"/>
                  </a:moveTo>
                  <a:cubicBezTo>
                    <a:pt x="433" y="313"/>
                    <a:pt x="434" y="312"/>
                    <a:pt x="440" y="309"/>
                  </a:cubicBezTo>
                  <a:cubicBezTo>
                    <a:pt x="448" y="305"/>
                    <a:pt x="456" y="302"/>
                    <a:pt x="462" y="298"/>
                  </a:cubicBezTo>
                  <a:cubicBezTo>
                    <a:pt x="463" y="301"/>
                    <a:pt x="463" y="303"/>
                    <a:pt x="463" y="306"/>
                  </a:cubicBezTo>
                  <a:cubicBezTo>
                    <a:pt x="457" y="307"/>
                    <a:pt x="451" y="309"/>
                    <a:pt x="446" y="310"/>
                  </a:cubicBezTo>
                  <a:cubicBezTo>
                    <a:pt x="441" y="312"/>
                    <a:pt x="436" y="313"/>
                    <a:pt x="434" y="313"/>
                  </a:cubicBezTo>
                  <a:moveTo>
                    <a:pt x="425" y="315"/>
                  </a:moveTo>
                  <a:cubicBezTo>
                    <a:pt x="421" y="314"/>
                    <a:pt x="418" y="313"/>
                    <a:pt x="415" y="311"/>
                  </a:cubicBezTo>
                  <a:cubicBezTo>
                    <a:pt x="419" y="309"/>
                    <a:pt x="423" y="307"/>
                    <a:pt x="427" y="306"/>
                  </a:cubicBezTo>
                  <a:cubicBezTo>
                    <a:pt x="435" y="302"/>
                    <a:pt x="443" y="298"/>
                    <a:pt x="451" y="295"/>
                  </a:cubicBezTo>
                  <a:cubicBezTo>
                    <a:pt x="453" y="295"/>
                    <a:pt x="455" y="294"/>
                    <a:pt x="456" y="294"/>
                  </a:cubicBezTo>
                  <a:cubicBezTo>
                    <a:pt x="459" y="294"/>
                    <a:pt x="460" y="296"/>
                    <a:pt x="454" y="299"/>
                  </a:cubicBezTo>
                  <a:cubicBezTo>
                    <a:pt x="444" y="305"/>
                    <a:pt x="434" y="307"/>
                    <a:pt x="425" y="315"/>
                  </a:cubicBezTo>
                  <a:cubicBezTo>
                    <a:pt x="425" y="315"/>
                    <a:pt x="425" y="315"/>
                    <a:pt x="425" y="315"/>
                  </a:cubicBezTo>
                  <a:moveTo>
                    <a:pt x="496" y="299"/>
                  </a:moveTo>
                  <a:cubicBezTo>
                    <a:pt x="502" y="297"/>
                    <a:pt x="508" y="295"/>
                    <a:pt x="514" y="294"/>
                  </a:cubicBezTo>
                  <a:cubicBezTo>
                    <a:pt x="508" y="297"/>
                    <a:pt x="502" y="299"/>
                    <a:pt x="496" y="299"/>
                  </a:cubicBezTo>
                  <a:moveTo>
                    <a:pt x="487" y="296"/>
                  </a:moveTo>
                  <a:cubicBezTo>
                    <a:pt x="501" y="285"/>
                    <a:pt x="524" y="286"/>
                    <a:pt x="536" y="273"/>
                  </a:cubicBezTo>
                  <a:cubicBezTo>
                    <a:pt x="532" y="279"/>
                    <a:pt x="527" y="285"/>
                    <a:pt x="521" y="289"/>
                  </a:cubicBezTo>
                  <a:cubicBezTo>
                    <a:pt x="520" y="289"/>
                    <a:pt x="520" y="289"/>
                    <a:pt x="520" y="289"/>
                  </a:cubicBezTo>
                  <a:cubicBezTo>
                    <a:pt x="509" y="291"/>
                    <a:pt x="499" y="296"/>
                    <a:pt x="487" y="296"/>
                  </a:cubicBezTo>
                  <a:moveTo>
                    <a:pt x="478" y="292"/>
                  </a:moveTo>
                  <a:cubicBezTo>
                    <a:pt x="478" y="292"/>
                    <a:pt x="479" y="292"/>
                    <a:pt x="479" y="292"/>
                  </a:cubicBezTo>
                  <a:cubicBezTo>
                    <a:pt x="491" y="287"/>
                    <a:pt x="504" y="282"/>
                    <a:pt x="516" y="277"/>
                  </a:cubicBezTo>
                  <a:cubicBezTo>
                    <a:pt x="521" y="275"/>
                    <a:pt x="525" y="272"/>
                    <a:pt x="530" y="270"/>
                  </a:cubicBezTo>
                  <a:cubicBezTo>
                    <a:pt x="533" y="269"/>
                    <a:pt x="535" y="268"/>
                    <a:pt x="536" y="268"/>
                  </a:cubicBezTo>
                  <a:cubicBezTo>
                    <a:pt x="538" y="268"/>
                    <a:pt x="530" y="275"/>
                    <a:pt x="527" y="276"/>
                  </a:cubicBezTo>
                  <a:cubicBezTo>
                    <a:pt x="514" y="285"/>
                    <a:pt x="495" y="284"/>
                    <a:pt x="484" y="296"/>
                  </a:cubicBezTo>
                  <a:cubicBezTo>
                    <a:pt x="482" y="295"/>
                    <a:pt x="480" y="294"/>
                    <a:pt x="478" y="292"/>
                  </a:cubicBezTo>
                  <a:cubicBezTo>
                    <a:pt x="478" y="292"/>
                    <a:pt x="478" y="292"/>
                    <a:pt x="478" y="292"/>
                  </a:cubicBezTo>
                  <a:moveTo>
                    <a:pt x="342" y="337"/>
                  </a:moveTo>
                  <a:cubicBezTo>
                    <a:pt x="336" y="333"/>
                    <a:pt x="330" y="328"/>
                    <a:pt x="325" y="322"/>
                  </a:cubicBezTo>
                  <a:cubicBezTo>
                    <a:pt x="363" y="310"/>
                    <a:pt x="402" y="298"/>
                    <a:pt x="440" y="285"/>
                  </a:cubicBezTo>
                  <a:cubicBezTo>
                    <a:pt x="458" y="279"/>
                    <a:pt x="476" y="272"/>
                    <a:pt x="494" y="265"/>
                  </a:cubicBezTo>
                  <a:cubicBezTo>
                    <a:pt x="505" y="262"/>
                    <a:pt x="515" y="258"/>
                    <a:pt x="525" y="254"/>
                  </a:cubicBezTo>
                  <a:cubicBezTo>
                    <a:pt x="526" y="254"/>
                    <a:pt x="538" y="249"/>
                    <a:pt x="540" y="249"/>
                  </a:cubicBezTo>
                  <a:cubicBezTo>
                    <a:pt x="540" y="249"/>
                    <a:pt x="539" y="249"/>
                    <a:pt x="535" y="252"/>
                  </a:cubicBezTo>
                  <a:cubicBezTo>
                    <a:pt x="494" y="273"/>
                    <a:pt x="449" y="288"/>
                    <a:pt x="406" y="306"/>
                  </a:cubicBezTo>
                  <a:cubicBezTo>
                    <a:pt x="406" y="306"/>
                    <a:pt x="406" y="306"/>
                    <a:pt x="406" y="306"/>
                  </a:cubicBezTo>
                  <a:cubicBezTo>
                    <a:pt x="404" y="306"/>
                    <a:pt x="403" y="307"/>
                    <a:pt x="402" y="308"/>
                  </a:cubicBezTo>
                  <a:cubicBezTo>
                    <a:pt x="381" y="317"/>
                    <a:pt x="361" y="326"/>
                    <a:pt x="342" y="337"/>
                  </a:cubicBezTo>
                  <a:moveTo>
                    <a:pt x="457" y="291"/>
                  </a:moveTo>
                  <a:cubicBezTo>
                    <a:pt x="464" y="288"/>
                    <a:pt x="470" y="285"/>
                    <a:pt x="477" y="283"/>
                  </a:cubicBezTo>
                  <a:cubicBezTo>
                    <a:pt x="492" y="276"/>
                    <a:pt x="508" y="269"/>
                    <a:pt x="523" y="261"/>
                  </a:cubicBezTo>
                  <a:cubicBezTo>
                    <a:pt x="531" y="257"/>
                    <a:pt x="539" y="254"/>
                    <a:pt x="546" y="249"/>
                  </a:cubicBezTo>
                  <a:cubicBezTo>
                    <a:pt x="545" y="254"/>
                    <a:pt x="543" y="260"/>
                    <a:pt x="541" y="265"/>
                  </a:cubicBezTo>
                  <a:cubicBezTo>
                    <a:pt x="540" y="264"/>
                    <a:pt x="540" y="263"/>
                    <a:pt x="539" y="263"/>
                  </a:cubicBezTo>
                  <a:cubicBezTo>
                    <a:pt x="539" y="263"/>
                    <a:pt x="539" y="263"/>
                    <a:pt x="539" y="263"/>
                  </a:cubicBezTo>
                  <a:cubicBezTo>
                    <a:pt x="529" y="266"/>
                    <a:pt x="521" y="271"/>
                    <a:pt x="512" y="275"/>
                  </a:cubicBezTo>
                  <a:cubicBezTo>
                    <a:pt x="501" y="280"/>
                    <a:pt x="489" y="284"/>
                    <a:pt x="478" y="289"/>
                  </a:cubicBezTo>
                  <a:cubicBezTo>
                    <a:pt x="477" y="289"/>
                    <a:pt x="477" y="291"/>
                    <a:pt x="477" y="291"/>
                  </a:cubicBezTo>
                  <a:cubicBezTo>
                    <a:pt x="476" y="291"/>
                    <a:pt x="475" y="290"/>
                    <a:pt x="474" y="289"/>
                  </a:cubicBezTo>
                  <a:cubicBezTo>
                    <a:pt x="473" y="288"/>
                    <a:pt x="472" y="287"/>
                    <a:pt x="470" y="287"/>
                  </a:cubicBezTo>
                  <a:cubicBezTo>
                    <a:pt x="470" y="287"/>
                    <a:pt x="469" y="287"/>
                    <a:pt x="468" y="288"/>
                  </a:cubicBezTo>
                  <a:cubicBezTo>
                    <a:pt x="468" y="288"/>
                    <a:pt x="468" y="288"/>
                    <a:pt x="468" y="288"/>
                  </a:cubicBezTo>
                  <a:cubicBezTo>
                    <a:pt x="466" y="288"/>
                    <a:pt x="464" y="288"/>
                    <a:pt x="463" y="290"/>
                  </a:cubicBezTo>
                  <a:cubicBezTo>
                    <a:pt x="461" y="290"/>
                    <a:pt x="459" y="290"/>
                    <a:pt x="457" y="291"/>
                  </a:cubicBezTo>
                  <a:moveTo>
                    <a:pt x="49" y="264"/>
                  </a:moveTo>
                  <a:cubicBezTo>
                    <a:pt x="50" y="262"/>
                    <a:pt x="51" y="261"/>
                    <a:pt x="52" y="259"/>
                  </a:cubicBezTo>
                  <a:cubicBezTo>
                    <a:pt x="55" y="253"/>
                    <a:pt x="62" y="248"/>
                    <a:pt x="68" y="244"/>
                  </a:cubicBezTo>
                  <a:cubicBezTo>
                    <a:pt x="62" y="250"/>
                    <a:pt x="55" y="257"/>
                    <a:pt x="49" y="264"/>
                  </a:cubicBezTo>
                  <a:moveTo>
                    <a:pt x="322" y="319"/>
                  </a:moveTo>
                  <a:cubicBezTo>
                    <a:pt x="320" y="316"/>
                    <a:pt x="317" y="313"/>
                    <a:pt x="315" y="310"/>
                  </a:cubicBezTo>
                  <a:cubicBezTo>
                    <a:pt x="333" y="304"/>
                    <a:pt x="350" y="297"/>
                    <a:pt x="368" y="291"/>
                  </a:cubicBezTo>
                  <a:cubicBezTo>
                    <a:pt x="413" y="275"/>
                    <a:pt x="460" y="263"/>
                    <a:pt x="504" y="244"/>
                  </a:cubicBezTo>
                  <a:cubicBezTo>
                    <a:pt x="515" y="239"/>
                    <a:pt x="526" y="232"/>
                    <a:pt x="538" y="228"/>
                  </a:cubicBezTo>
                  <a:cubicBezTo>
                    <a:pt x="528" y="232"/>
                    <a:pt x="519" y="239"/>
                    <a:pt x="508" y="243"/>
                  </a:cubicBezTo>
                  <a:cubicBezTo>
                    <a:pt x="489" y="251"/>
                    <a:pt x="470" y="257"/>
                    <a:pt x="451" y="266"/>
                  </a:cubicBezTo>
                  <a:cubicBezTo>
                    <a:pt x="428" y="276"/>
                    <a:pt x="404" y="285"/>
                    <a:pt x="381" y="296"/>
                  </a:cubicBezTo>
                  <a:cubicBezTo>
                    <a:pt x="362" y="304"/>
                    <a:pt x="342" y="311"/>
                    <a:pt x="322" y="319"/>
                  </a:cubicBezTo>
                  <a:moveTo>
                    <a:pt x="377" y="302"/>
                  </a:moveTo>
                  <a:cubicBezTo>
                    <a:pt x="402" y="292"/>
                    <a:pt x="428" y="280"/>
                    <a:pt x="453" y="268"/>
                  </a:cubicBezTo>
                  <a:cubicBezTo>
                    <a:pt x="481" y="255"/>
                    <a:pt x="519" y="249"/>
                    <a:pt x="543" y="227"/>
                  </a:cubicBezTo>
                  <a:cubicBezTo>
                    <a:pt x="546" y="232"/>
                    <a:pt x="547" y="238"/>
                    <a:pt x="546" y="244"/>
                  </a:cubicBezTo>
                  <a:cubicBezTo>
                    <a:pt x="505" y="257"/>
                    <a:pt x="465" y="274"/>
                    <a:pt x="423" y="287"/>
                  </a:cubicBezTo>
                  <a:cubicBezTo>
                    <a:pt x="408" y="292"/>
                    <a:pt x="392" y="297"/>
                    <a:pt x="377" y="302"/>
                  </a:cubicBezTo>
                  <a:moveTo>
                    <a:pt x="237" y="333"/>
                  </a:moveTo>
                  <a:cubicBezTo>
                    <a:pt x="233" y="330"/>
                    <a:pt x="230" y="327"/>
                    <a:pt x="227" y="322"/>
                  </a:cubicBezTo>
                  <a:cubicBezTo>
                    <a:pt x="243" y="322"/>
                    <a:pt x="257" y="316"/>
                    <a:pt x="271" y="309"/>
                  </a:cubicBezTo>
                  <a:cubicBezTo>
                    <a:pt x="298" y="297"/>
                    <a:pt x="324" y="286"/>
                    <a:pt x="351" y="276"/>
                  </a:cubicBezTo>
                  <a:cubicBezTo>
                    <a:pt x="406" y="254"/>
                    <a:pt x="462" y="235"/>
                    <a:pt x="518" y="215"/>
                  </a:cubicBezTo>
                  <a:cubicBezTo>
                    <a:pt x="472" y="231"/>
                    <a:pt x="428" y="252"/>
                    <a:pt x="384" y="272"/>
                  </a:cubicBezTo>
                  <a:cubicBezTo>
                    <a:pt x="336" y="294"/>
                    <a:pt x="284" y="309"/>
                    <a:pt x="237" y="333"/>
                  </a:cubicBezTo>
                  <a:moveTo>
                    <a:pt x="313" y="308"/>
                  </a:moveTo>
                  <a:cubicBezTo>
                    <a:pt x="312" y="308"/>
                    <a:pt x="312" y="307"/>
                    <a:pt x="311" y="307"/>
                  </a:cubicBezTo>
                  <a:cubicBezTo>
                    <a:pt x="336" y="297"/>
                    <a:pt x="361" y="286"/>
                    <a:pt x="385" y="275"/>
                  </a:cubicBezTo>
                  <a:cubicBezTo>
                    <a:pt x="410" y="264"/>
                    <a:pt x="436" y="254"/>
                    <a:pt x="461" y="243"/>
                  </a:cubicBezTo>
                  <a:cubicBezTo>
                    <a:pt x="482" y="234"/>
                    <a:pt x="509" y="227"/>
                    <a:pt x="526" y="212"/>
                  </a:cubicBezTo>
                  <a:cubicBezTo>
                    <a:pt x="527" y="212"/>
                    <a:pt x="527" y="211"/>
                    <a:pt x="527" y="211"/>
                  </a:cubicBezTo>
                  <a:cubicBezTo>
                    <a:pt x="527" y="211"/>
                    <a:pt x="528" y="212"/>
                    <a:pt x="528" y="212"/>
                  </a:cubicBezTo>
                  <a:cubicBezTo>
                    <a:pt x="534" y="215"/>
                    <a:pt x="538" y="219"/>
                    <a:pt x="541" y="224"/>
                  </a:cubicBezTo>
                  <a:cubicBezTo>
                    <a:pt x="518" y="231"/>
                    <a:pt x="497" y="243"/>
                    <a:pt x="473" y="251"/>
                  </a:cubicBezTo>
                  <a:cubicBezTo>
                    <a:pt x="447" y="259"/>
                    <a:pt x="422" y="270"/>
                    <a:pt x="396" y="278"/>
                  </a:cubicBezTo>
                  <a:cubicBezTo>
                    <a:pt x="368" y="287"/>
                    <a:pt x="340" y="298"/>
                    <a:pt x="313" y="308"/>
                  </a:cubicBezTo>
                  <a:moveTo>
                    <a:pt x="230" y="320"/>
                  </a:moveTo>
                  <a:cubicBezTo>
                    <a:pt x="229" y="320"/>
                    <a:pt x="229" y="319"/>
                    <a:pt x="231" y="319"/>
                  </a:cubicBezTo>
                  <a:cubicBezTo>
                    <a:pt x="239" y="314"/>
                    <a:pt x="248" y="311"/>
                    <a:pt x="256" y="308"/>
                  </a:cubicBezTo>
                  <a:cubicBezTo>
                    <a:pt x="311" y="285"/>
                    <a:pt x="367" y="264"/>
                    <a:pt x="422" y="242"/>
                  </a:cubicBezTo>
                  <a:cubicBezTo>
                    <a:pt x="456" y="228"/>
                    <a:pt x="494" y="219"/>
                    <a:pt x="527" y="202"/>
                  </a:cubicBezTo>
                  <a:cubicBezTo>
                    <a:pt x="527" y="202"/>
                    <a:pt x="527" y="202"/>
                    <a:pt x="527" y="202"/>
                  </a:cubicBezTo>
                  <a:cubicBezTo>
                    <a:pt x="525" y="204"/>
                    <a:pt x="525" y="207"/>
                    <a:pt x="526" y="209"/>
                  </a:cubicBezTo>
                  <a:cubicBezTo>
                    <a:pt x="526" y="209"/>
                    <a:pt x="525" y="209"/>
                    <a:pt x="525" y="209"/>
                  </a:cubicBezTo>
                  <a:cubicBezTo>
                    <a:pt x="525" y="209"/>
                    <a:pt x="525" y="209"/>
                    <a:pt x="525" y="209"/>
                  </a:cubicBezTo>
                  <a:cubicBezTo>
                    <a:pt x="469" y="229"/>
                    <a:pt x="413" y="249"/>
                    <a:pt x="357" y="270"/>
                  </a:cubicBezTo>
                  <a:cubicBezTo>
                    <a:pt x="333" y="279"/>
                    <a:pt x="309" y="288"/>
                    <a:pt x="286" y="299"/>
                  </a:cubicBezTo>
                  <a:cubicBezTo>
                    <a:pt x="273" y="305"/>
                    <a:pt x="260" y="311"/>
                    <a:pt x="247" y="316"/>
                  </a:cubicBezTo>
                  <a:cubicBezTo>
                    <a:pt x="246" y="316"/>
                    <a:pt x="233" y="320"/>
                    <a:pt x="230" y="320"/>
                  </a:cubicBezTo>
                  <a:moveTo>
                    <a:pt x="527" y="192"/>
                  </a:moveTo>
                  <a:cubicBezTo>
                    <a:pt x="527" y="192"/>
                    <a:pt x="532" y="190"/>
                    <a:pt x="536" y="188"/>
                  </a:cubicBezTo>
                  <a:cubicBezTo>
                    <a:pt x="541" y="185"/>
                    <a:pt x="547" y="183"/>
                    <a:pt x="548" y="183"/>
                  </a:cubicBezTo>
                  <a:cubicBezTo>
                    <a:pt x="549" y="183"/>
                    <a:pt x="549" y="183"/>
                    <a:pt x="548" y="184"/>
                  </a:cubicBezTo>
                  <a:cubicBezTo>
                    <a:pt x="548" y="184"/>
                    <a:pt x="548" y="184"/>
                    <a:pt x="548" y="184"/>
                  </a:cubicBezTo>
                  <a:cubicBezTo>
                    <a:pt x="547" y="185"/>
                    <a:pt x="546" y="186"/>
                    <a:pt x="545" y="187"/>
                  </a:cubicBezTo>
                  <a:cubicBezTo>
                    <a:pt x="539" y="191"/>
                    <a:pt x="533" y="194"/>
                    <a:pt x="527" y="197"/>
                  </a:cubicBezTo>
                  <a:cubicBezTo>
                    <a:pt x="513" y="204"/>
                    <a:pt x="499" y="211"/>
                    <a:pt x="484" y="216"/>
                  </a:cubicBezTo>
                  <a:cubicBezTo>
                    <a:pt x="452" y="227"/>
                    <a:pt x="422" y="239"/>
                    <a:pt x="391" y="251"/>
                  </a:cubicBezTo>
                  <a:cubicBezTo>
                    <a:pt x="335" y="273"/>
                    <a:pt x="278" y="292"/>
                    <a:pt x="225" y="318"/>
                  </a:cubicBezTo>
                  <a:cubicBezTo>
                    <a:pt x="224" y="317"/>
                    <a:pt x="223" y="315"/>
                    <a:pt x="223" y="314"/>
                  </a:cubicBezTo>
                  <a:cubicBezTo>
                    <a:pt x="222" y="314"/>
                    <a:pt x="222" y="314"/>
                    <a:pt x="222" y="314"/>
                  </a:cubicBezTo>
                  <a:cubicBezTo>
                    <a:pt x="233" y="309"/>
                    <a:pt x="244" y="303"/>
                    <a:pt x="255" y="298"/>
                  </a:cubicBezTo>
                  <a:cubicBezTo>
                    <a:pt x="257" y="298"/>
                    <a:pt x="258" y="297"/>
                    <a:pt x="260" y="297"/>
                  </a:cubicBezTo>
                  <a:cubicBezTo>
                    <a:pt x="289" y="285"/>
                    <a:pt x="318" y="276"/>
                    <a:pt x="347" y="263"/>
                  </a:cubicBezTo>
                  <a:cubicBezTo>
                    <a:pt x="377" y="251"/>
                    <a:pt x="406" y="237"/>
                    <a:pt x="437" y="226"/>
                  </a:cubicBezTo>
                  <a:cubicBezTo>
                    <a:pt x="468" y="216"/>
                    <a:pt x="498" y="205"/>
                    <a:pt x="527" y="192"/>
                  </a:cubicBezTo>
                  <a:cubicBezTo>
                    <a:pt x="527" y="192"/>
                    <a:pt x="527" y="192"/>
                    <a:pt x="527" y="192"/>
                  </a:cubicBezTo>
                  <a:moveTo>
                    <a:pt x="138" y="351"/>
                  </a:moveTo>
                  <a:cubicBezTo>
                    <a:pt x="140" y="348"/>
                    <a:pt x="142" y="345"/>
                    <a:pt x="144" y="341"/>
                  </a:cubicBezTo>
                  <a:cubicBezTo>
                    <a:pt x="167" y="330"/>
                    <a:pt x="190" y="317"/>
                    <a:pt x="213" y="307"/>
                  </a:cubicBezTo>
                  <a:cubicBezTo>
                    <a:pt x="243" y="293"/>
                    <a:pt x="272" y="279"/>
                    <a:pt x="301" y="266"/>
                  </a:cubicBezTo>
                  <a:cubicBezTo>
                    <a:pt x="364" y="236"/>
                    <a:pt x="428" y="213"/>
                    <a:pt x="493" y="189"/>
                  </a:cubicBezTo>
                  <a:cubicBezTo>
                    <a:pt x="505" y="184"/>
                    <a:pt x="517" y="179"/>
                    <a:pt x="530" y="174"/>
                  </a:cubicBezTo>
                  <a:cubicBezTo>
                    <a:pt x="537" y="171"/>
                    <a:pt x="544" y="167"/>
                    <a:pt x="551" y="164"/>
                  </a:cubicBezTo>
                  <a:cubicBezTo>
                    <a:pt x="553" y="164"/>
                    <a:pt x="554" y="163"/>
                    <a:pt x="554" y="163"/>
                  </a:cubicBezTo>
                  <a:cubicBezTo>
                    <a:pt x="554" y="163"/>
                    <a:pt x="549" y="166"/>
                    <a:pt x="544" y="168"/>
                  </a:cubicBezTo>
                  <a:cubicBezTo>
                    <a:pt x="539" y="171"/>
                    <a:pt x="534" y="174"/>
                    <a:pt x="534" y="174"/>
                  </a:cubicBezTo>
                  <a:cubicBezTo>
                    <a:pt x="534" y="174"/>
                    <a:pt x="534" y="174"/>
                    <a:pt x="534" y="173"/>
                  </a:cubicBezTo>
                  <a:cubicBezTo>
                    <a:pt x="503" y="186"/>
                    <a:pt x="473" y="200"/>
                    <a:pt x="442" y="212"/>
                  </a:cubicBezTo>
                  <a:cubicBezTo>
                    <a:pt x="382" y="237"/>
                    <a:pt x="322" y="262"/>
                    <a:pt x="263" y="291"/>
                  </a:cubicBezTo>
                  <a:cubicBezTo>
                    <a:pt x="262" y="291"/>
                    <a:pt x="261" y="292"/>
                    <a:pt x="259" y="293"/>
                  </a:cubicBezTo>
                  <a:cubicBezTo>
                    <a:pt x="246" y="298"/>
                    <a:pt x="233" y="304"/>
                    <a:pt x="220" y="311"/>
                  </a:cubicBezTo>
                  <a:cubicBezTo>
                    <a:pt x="219" y="311"/>
                    <a:pt x="219" y="310"/>
                    <a:pt x="218" y="310"/>
                  </a:cubicBezTo>
                  <a:cubicBezTo>
                    <a:pt x="217" y="310"/>
                    <a:pt x="217" y="311"/>
                    <a:pt x="216" y="311"/>
                  </a:cubicBezTo>
                  <a:cubicBezTo>
                    <a:pt x="216" y="310"/>
                    <a:pt x="215" y="310"/>
                    <a:pt x="214" y="310"/>
                  </a:cubicBezTo>
                  <a:cubicBezTo>
                    <a:pt x="213" y="310"/>
                    <a:pt x="212" y="311"/>
                    <a:pt x="210" y="312"/>
                  </a:cubicBezTo>
                  <a:cubicBezTo>
                    <a:pt x="208" y="315"/>
                    <a:pt x="206" y="317"/>
                    <a:pt x="204" y="320"/>
                  </a:cubicBezTo>
                  <a:cubicBezTo>
                    <a:pt x="204" y="320"/>
                    <a:pt x="204" y="320"/>
                    <a:pt x="204" y="320"/>
                  </a:cubicBezTo>
                  <a:cubicBezTo>
                    <a:pt x="180" y="327"/>
                    <a:pt x="161" y="343"/>
                    <a:pt x="138" y="351"/>
                  </a:cubicBezTo>
                  <a:moveTo>
                    <a:pt x="306" y="274"/>
                  </a:moveTo>
                  <a:cubicBezTo>
                    <a:pt x="339" y="259"/>
                    <a:pt x="372" y="244"/>
                    <a:pt x="405" y="231"/>
                  </a:cubicBezTo>
                  <a:cubicBezTo>
                    <a:pt x="433" y="219"/>
                    <a:pt x="461" y="209"/>
                    <a:pt x="488" y="196"/>
                  </a:cubicBezTo>
                  <a:cubicBezTo>
                    <a:pt x="510" y="186"/>
                    <a:pt x="540" y="181"/>
                    <a:pt x="557" y="163"/>
                  </a:cubicBezTo>
                  <a:cubicBezTo>
                    <a:pt x="557" y="169"/>
                    <a:pt x="555" y="175"/>
                    <a:pt x="552" y="180"/>
                  </a:cubicBezTo>
                  <a:cubicBezTo>
                    <a:pt x="523" y="188"/>
                    <a:pt x="496" y="203"/>
                    <a:pt x="467" y="213"/>
                  </a:cubicBezTo>
                  <a:cubicBezTo>
                    <a:pt x="439" y="223"/>
                    <a:pt x="411" y="233"/>
                    <a:pt x="383" y="245"/>
                  </a:cubicBezTo>
                  <a:cubicBezTo>
                    <a:pt x="358" y="255"/>
                    <a:pt x="332" y="265"/>
                    <a:pt x="306" y="274"/>
                  </a:cubicBezTo>
                  <a:moveTo>
                    <a:pt x="148" y="334"/>
                  </a:moveTo>
                  <a:cubicBezTo>
                    <a:pt x="151" y="329"/>
                    <a:pt x="153" y="324"/>
                    <a:pt x="154" y="319"/>
                  </a:cubicBezTo>
                  <a:cubicBezTo>
                    <a:pt x="224" y="284"/>
                    <a:pt x="294" y="253"/>
                    <a:pt x="366" y="223"/>
                  </a:cubicBezTo>
                  <a:cubicBezTo>
                    <a:pt x="401" y="208"/>
                    <a:pt x="437" y="195"/>
                    <a:pt x="472" y="181"/>
                  </a:cubicBezTo>
                  <a:cubicBezTo>
                    <a:pt x="488" y="175"/>
                    <a:pt x="504" y="167"/>
                    <a:pt x="521" y="161"/>
                  </a:cubicBezTo>
                  <a:cubicBezTo>
                    <a:pt x="522" y="160"/>
                    <a:pt x="524" y="159"/>
                    <a:pt x="525" y="159"/>
                  </a:cubicBezTo>
                  <a:cubicBezTo>
                    <a:pt x="464" y="190"/>
                    <a:pt x="396" y="208"/>
                    <a:pt x="333" y="238"/>
                  </a:cubicBezTo>
                  <a:cubicBezTo>
                    <a:pt x="270" y="267"/>
                    <a:pt x="208" y="299"/>
                    <a:pt x="148" y="334"/>
                  </a:cubicBezTo>
                  <a:moveTo>
                    <a:pt x="75" y="226"/>
                  </a:moveTo>
                  <a:cubicBezTo>
                    <a:pt x="97" y="215"/>
                    <a:pt x="118" y="200"/>
                    <a:pt x="138" y="189"/>
                  </a:cubicBezTo>
                  <a:cubicBezTo>
                    <a:pt x="157" y="178"/>
                    <a:pt x="177" y="168"/>
                    <a:pt x="197" y="158"/>
                  </a:cubicBezTo>
                  <a:cubicBezTo>
                    <a:pt x="158" y="180"/>
                    <a:pt x="117" y="202"/>
                    <a:pt x="83" y="231"/>
                  </a:cubicBezTo>
                  <a:cubicBezTo>
                    <a:pt x="83" y="230"/>
                    <a:pt x="83" y="230"/>
                    <a:pt x="83" y="230"/>
                  </a:cubicBezTo>
                  <a:cubicBezTo>
                    <a:pt x="82" y="228"/>
                    <a:pt x="80" y="226"/>
                    <a:pt x="77" y="226"/>
                  </a:cubicBezTo>
                  <a:cubicBezTo>
                    <a:pt x="77" y="226"/>
                    <a:pt x="77" y="226"/>
                    <a:pt x="77" y="226"/>
                  </a:cubicBezTo>
                  <a:cubicBezTo>
                    <a:pt x="76" y="226"/>
                    <a:pt x="76" y="226"/>
                    <a:pt x="75" y="226"/>
                  </a:cubicBezTo>
                  <a:moveTo>
                    <a:pt x="67" y="225"/>
                  </a:moveTo>
                  <a:cubicBezTo>
                    <a:pt x="60" y="225"/>
                    <a:pt x="52" y="223"/>
                    <a:pt x="45" y="221"/>
                  </a:cubicBezTo>
                  <a:cubicBezTo>
                    <a:pt x="92" y="200"/>
                    <a:pt x="137" y="177"/>
                    <a:pt x="182" y="153"/>
                  </a:cubicBezTo>
                  <a:cubicBezTo>
                    <a:pt x="143" y="176"/>
                    <a:pt x="105" y="200"/>
                    <a:pt x="67" y="225"/>
                  </a:cubicBezTo>
                  <a:moveTo>
                    <a:pt x="185" y="317"/>
                  </a:moveTo>
                  <a:cubicBezTo>
                    <a:pt x="238" y="287"/>
                    <a:pt x="294" y="259"/>
                    <a:pt x="349" y="233"/>
                  </a:cubicBezTo>
                  <a:cubicBezTo>
                    <a:pt x="417" y="203"/>
                    <a:pt x="489" y="184"/>
                    <a:pt x="553" y="148"/>
                  </a:cubicBezTo>
                  <a:cubicBezTo>
                    <a:pt x="555" y="151"/>
                    <a:pt x="556" y="155"/>
                    <a:pt x="557" y="159"/>
                  </a:cubicBezTo>
                  <a:cubicBezTo>
                    <a:pt x="487" y="189"/>
                    <a:pt x="414" y="211"/>
                    <a:pt x="344" y="243"/>
                  </a:cubicBezTo>
                  <a:cubicBezTo>
                    <a:pt x="307" y="259"/>
                    <a:pt x="270" y="277"/>
                    <a:pt x="234" y="294"/>
                  </a:cubicBezTo>
                  <a:cubicBezTo>
                    <a:pt x="217" y="301"/>
                    <a:pt x="201" y="308"/>
                    <a:pt x="185" y="317"/>
                  </a:cubicBezTo>
                  <a:moveTo>
                    <a:pt x="13" y="176"/>
                  </a:moveTo>
                  <a:cubicBezTo>
                    <a:pt x="17" y="158"/>
                    <a:pt x="38" y="146"/>
                    <a:pt x="57" y="146"/>
                  </a:cubicBezTo>
                  <a:cubicBezTo>
                    <a:pt x="57" y="146"/>
                    <a:pt x="58" y="146"/>
                    <a:pt x="59" y="146"/>
                  </a:cubicBezTo>
                  <a:cubicBezTo>
                    <a:pt x="43" y="156"/>
                    <a:pt x="28" y="166"/>
                    <a:pt x="13" y="176"/>
                  </a:cubicBezTo>
                  <a:moveTo>
                    <a:pt x="156" y="313"/>
                  </a:moveTo>
                  <a:cubicBezTo>
                    <a:pt x="156" y="311"/>
                    <a:pt x="157" y="310"/>
                    <a:pt x="157" y="308"/>
                  </a:cubicBezTo>
                  <a:cubicBezTo>
                    <a:pt x="157" y="307"/>
                    <a:pt x="157" y="307"/>
                    <a:pt x="157" y="307"/>
                  </a:cubicBezTo>
                  <a:cubicBezTo>
                    <a:pt x="157" y="307"/>
                    <a:pt x="157" y="307"/>
                    <a:pt x="157" y="307"/>
                  </a:cubicBezTo>
                  <a:cubicBezTo>
                    <a:pt x="183" y="297"/>
                    <a:pt x="207" y="282"/>
                    <a:pt x="231" y="270"/>
                  </a:cubicBezTo>
                  <a:cubicBezTo>
                    <a:pt x="249" y="262"/>
                    <a:pt x="266" y="254"/>
                    <a:pt x="284" y="246"/>
                  </a:cubicBezTo>
                  <a:cubicBezTo>
                    <a:pt x="346" y="219"/>
                    <a:pt x="408" y="192"/>
                    <a:pt x="470" y="163"/>
                  </a:cubicBezTo>
                  <a:cubicBezTo>
                    <a:pt x="484" y="157"/>
                    <a:pt x="498" y="149"/>
                    <a:pt x="512" y="141"/>
                  </a:cubicBezTo>
                  <a:cubicBezTo>
                    <a:pt x="513" y="141"/>
                    <a:pt x="513" y="141"/>
                    <a:pt x="514" y="140"/>
                  </a:cubicBezTo>
                  <a:cubicBezTo>
                    <a:pt x="488" y="156"/>
                    <a:pt x="461" y="170"/>
                    <a:pt x="433" y="183"/>
                  </a:cubicBezTo>
                  <a:cubicBezTo>
                    <a:pt x="375" y="211"/>
                    <a:pt x="316" y="235"/>
                    <a:pt x="259" y="262"/>
                  </a:cubicBezTo>
                  <a:cubicBezTo>
                    <a:pt x="226" y="279"/>
                    <a:pt x="192" y="296"/>
                    <a:pt x="159" y="313"/>
                  </a:cubicBezTo>
                  <a:cubicBezTo>
                    <a:pt x="158" y="313"/>
                    <a:pt x="157" y="313"/>
                    <a:pt x="156" y="313"/>
                  </a:cubicBezTo>
                  <a:moveTo>
                    <a:pt x="271" y="260"/>
                  </a:moveTo>
                  <a:cubicBezTo>
                    <a:pt x="298" y="247"/>
                    <a:pt x="325" y="235"/>
                    <a:pt x="352" y="223"/>
                  </a:cubicBezTo>
                  <a:cubicBezTo>
                    <a:pt x="415" y="195"/>
                    <a:pt x="479" y="168"/>
                    <a:pt x="536" y="130"/>
                  </a:cubicBezTo>
                  <a:cubicBezTo>
                    <a:pt x="542" y="133"/>
                    <a:pt x="547" y="138"/>
                    <a:pt x="552" y="145"/>
                  </a:cubicBezTo>
                  <a:cubicBezTo>
                    <a:pt x="484" y="176"/>
                    <a:pt x="412" y="200"/>
                    <a:pt x="343" y="229"/>
                  </a:cubicBezTo>
                  <a:cubicBezTo>
                    <a:pt x="319" y="239"/>
                    <a:pt x="295" y="250"/>
                    <a:pt x="271" y="260"/>
                  </a:cubicBezTo>
                  <a:moveTo>
                    <a:pt x="160" y="302"/>
                  </a:moveTo>
                  <a:cubicBezTo>
                    <a:pt x="159" y="300"/>
                    <a:pt x="159" y="299"/>
                    <a:pt x="158" y="298"/>
                  </a:cubicBezTo>
                  <a:cubicBezTo>
                    <a:pt x="171" y="293"/>
                    <a:pt x="184" y="286"/>
                    <a:pt x="197" y="280"/>
                  </a:cubicBezTo>
                  <a:cubicBezTo>
                    <a:pt x="228" y="266"/>
                    <a:pt x="258" y="250"/>
                    <a:pt x="290" y="236"/>
                  </a:cubicBezTo>
                  <a:cubicBezTo>
                    <a:pt x="351" y="207"/>
                    <a:pt x="412" y="178"/>
                    <a:pt x="472" y="146"/>
                  </a:cubicBezTo>
                  <a:cubicBezTo>
                    <a:pt x="482" y="140"/>
                    <a:pt x="492" y="133"/>
                    <a:pt x="503" y="127"/>
                  </a:cubicBezTo>
                  <a:cubicBezTo>
                    <a:pt x="503" y="126"/>
                    <a:pt x="503" y="126"/>
                    <a:pt x="503" y="126"/>
                  </a:cubicBezTo>
                  <a:cubicBezTo>
                    <a:pt x="491" y="134"/>
                    <a:pt x="480" y="142"/>
                    <a:pt x="469" y="150"/>
                  </a:cubicBezTo>
                  <a:cubicBezTo>
                    <a:pt x="442" y="168"/>
                    <a:pt x="411" y="183"/>
                    <a:pt x="381" y="196"/>
                  </a:cubicBezTo>
                  <a:cubicBezTo>
                    <a:pt x="322" y="223"/>
                    <a:pt x="264" y="252"/>
                    <a:pt x="205" y="278"/>
                  </a:cubicBezTo>
                  <a:cubicBezTo>
                    <a:pt x="198" y="282"/>
                    <a:pt x="191" y="286"/>
                    <a:pt x="184" y="289"/>
                  </a:cubicBezTo>
                  <a:cubicBezTo>
                    <a:pt x="176" y="293"/>
                    <a:pt x="168" y="298"/>
                    <a:pt x="160" y="302"/>
                  </a:cubicBezTo>
                  <a:moveTo>
                    <a:pt x="319" y="228"/>
                  </a:moveTo>
                  <a:cubicBezTo>
                    <a:pt x="323" y="225"/>
                    <a:pt x="328" y="223"/>
                    <a:pt x="333" y="221"/>
                  </a:cubicBezTo>
                  <a:cubicBezTo>
                    <a:pt x="363" y="207"/>
                    <a:pt x="394" y="194"/>
                    <a:pt x="424" y="179"/>
                  </a:cubicBezTo>
                  <a:cubicBezTo>
                    <a:pt x="455" y="164"/>
                    <a:pt x="482" y="144"/>
                    <a:pt x="511" y="125"/>
                  </a:cubicBezTo>
                  <a:cubicBezTo>
                    <a:pt x="513" y="125"/>
                    <a:pt x="514" y="125"/>
                    <a:pt x="516" y="125"/>
                  </a:cubicBezTo>
                  <a:cubicBezTo>
                    <a:pt x="522" y="125"/>
                    <a:pt x="527" y="126"/>
                    <a:pt x="532" y="128"/>
                  </a:cubicBezTo>
                  <a:cubicBezTo>
                    <a:pt x="503" y="141"/>
                    <a:pt x="475" y="157"/>
                    <a:pt x="446" y="171"/>
                  </a:cubicBezTo>
                  <a:cubicBezTo>
                    <a:pt x="411" y="187"/>
                    <a:pt x="377" y="203"/>
                    <a:pt x="342" y="218"/>
                  </a:cubicBezTo>
                  <a:cubicBezTo>
                    <a:pt x="334" y="221"/>
                    <a:pt x="326" y="224"/>
                    <a:pt x="319" y="228"/>
                  </a:cubicBezTo>
                  <a:moveTo>
                    <a:pt x="72" y="137"/>
                  </a:moveTo>
                  <a:cubicBezTo>
                    <a:pt x="71" y="137"/>
                    <a:pt x="71" y="137"/>
                    <a:pt x="71" y="137"/>
                  </a:cubicBezTo>
                  <a:cubicBezTo>
                    <a:pt x="75" y="134"/>
                    <a:pt x="78" y="132"/>
                    <a:pt x="82" y="130"/>
                  </a:cubicBezTo>
                  <a:cubicBezTo>
                    <a:pt x="86" y="127"/>
                    <a:pt x="91" y="124"/>
                    <a:pt x="96" y="121"/>
                  </a:cubicBezTo>
                  <a:cubicBezTo>
                    <a:pt x="99" y="119"/>
                    <a:pt x="100" y="118"/>
                    <a:pt x="100" y="118"/>
                  </a:cubicBezTo>
                  <a:cubicBezTo>
                    <a:pt x="91" y="124"/>
                    <a:pt x="81" y="131"/>
                    <a:pt x="72" y="137"/>
                  </a:cubicBezTo>
                  <a:moveTo>
                    <a:pt x="104" y="307"/>
                  </a:moveTo>
                  <a:cubicBezTo>
                    <a:pt x="97" y="307"/>
                    <a:pt x="90" y="307"/>
                    <a:pt x="83" y="305"/>
                  </a:cubicBezTo>
                  <a:cubicBezTo>
                    <a:pt x="108" y="285"/>
                    <a:pt x="143" y="276"/>
                    <a:pt x="171" y="261"/>
                  </a:cubicBezTo>
                  <a:cubicBezTo>
                    <a:pt x="205" y="244"/>
                    <a:pt x="238" y="226"/>
                    <a:pt x="272" y="209"/>
                  </a:cubicBezTo>
                  <a:cubicBezTo>
                    <a:pt x="307" y="192"/>
                    <a:pt x="343" y="176"/>
                    <a:pt x="379" y="162"/>
                  </a:cubicBezTo>
                  <a:cubicBezTo>
                    <a:pt x="413" y="147"/>
                    <a:pt x="447" y="129"/>
                    <a:pt x="481" y="115"/>
                  </a:cubicBezTo>
                  <a:cubicBezTo>
                    <a:pt x="486" y="113"/>
                    <a:pt x="489" y="112"/>
                    <a:pt x="489" y="112"/>
                  </a:cubicBezTo>
                  <a:cubicBezTo>
                    <a:pt x="489" y="112"/>
                    <a:pt x="487" y="113"/>
                    <a:pt x="483" y="115"/>
                  </a:cubicBezTo>
                  <a:cubicBezTo>
                    <a:pt x="475" y="120"/>
                    <a:pt x="466" y="123"/>
                    <a:pt x="458" y="128"/>
                  </a:cubicBezTo>
                  <a:cubicBezTo>
                    <a:pt x="443" y="137"/>
                    <a:pt x="428" y="146"/>
                    <a:pt x="412" y="153"/>
                  </a:cubicBezTo>
                  <a:cubicBezTo>
                    <a:pt x="379" y="169"/>
                    <a:pt x="346" y="183"/>
                    <a:pt x="315" y="201"/>
                  </a:cubicBezTo>
                  <a:cubicBezTo>
                    <a:pt x="283" y="220"/>
                    <a:pt x="250" y="235"/>
                    <a:pt x="219" y="252"/>
                  </a:cubicBezTo>
                  <a:cubicBezTo>
                    <a:pt x="186" y="270"/>
                    <a:pt x="150" y="284"/>
                    <a:pt x="120" y="306"/>
                  </a:cubicBezTo>
                  <a:cubicBezTo>
                    <a:pt x="115" y="307"/>
                    <a:pt x="110" y="307"/>
                    <a:pt x="104" y="307"/>
                  </a:cubicBezTo>
                  <a:moveTo>
                    <a:pt x="132" y="304"/>
                  </a:moveTo>
                  <a:cubicBezTo>
                    <a:pt x="142" y="298"/>
                    <a:pt x="153" y="289"/>
                    <a:pt x="162" y="284"/>
                  </a:cubicBezTo>
                  <a:cubicBezTo>
                    <a:pt x="179" y="276"/>
                    <a:pt x="196" y="267"/>
                    <a:pt x="213" y="259"/>
                  </a:cubicBezTo>
                  <a:cubicBezTo>
                    <a:pt x="245" y="241"/>
                    <a:pt x="278" y="226"/>
                    <a:pt x="310" y="208"/>
                  </a:cubicBezTo>
                  <a:cubicBezTo>
                    <a:pt x="342" y="190"/>
                    <a:pt x="374" y="175"/>
                    <a:pt x="406" y="159"/>
                  </a:cubicBezTo>
                  <a:cubicBezTo>
                    <a:pt x="436" y="146"/>
                    <a:pt x="469" y="130"/>
                    <a:pt x="495" y="111"/>
                  </a:cubicBezTo>
                  <a:cubicBezTo>
                    <a:pt x="495" y="113"/>
                    <a:pt x="493" y="116"/>
                    <a:pt x="492" y="118"/>
                  </a:cubicBezTo>
                  <a:cubicBezTo>
                    <a:pt x="491" y="121"/>
                    <a:pt x="491" y="123"/>
                    <a:pt x="492" y="125"/>
                  </a:cubicBezTo>
                  <a:cubicBezTo>
                    <a:pt x="493" y="126"/>
                    <a:pt x="494" y="127"/>
                    <a:pt x="495" y="128"/>
                  </a:cubicBezTo>
                  <a:cubicBezTo>
                    <a:pt x="475" y="138"/>
                    <a:pt x="455" y="151"/>
                    <a:pt x="435" y="162"/>
                  </a:cubicBezTo>
                  <a:cubicBezTo>
                    <a:pt x="401" y="180"/>
                    <a:pt x="367" y="196"/>
                    <a:pt x="332" y="212"/>
                  </a:cubicBezTo>
                  <a:cubicBezTo>
                    <a:pt x="298" y="228"/>
                    <a:pt x="264" y="245"/>
                    <a:pt x="229" y="261"/>
                  </a:cubicBezTo>
                  <a:cubicBezTo>
                    <a:pt x="204" y="272"/>
                    <a:pt x="180" y="285"/>
                    <a:pt x="154" y="296"/>
                  </a:cubicBezTo>
                  <a:cubicBezTo>
                    <a:pt x="154" y="296"/>
                    <a:pt x="153" y="296"/>
                    <a:pt x="153" y="296"/>
                  </a:cubicBezTo>
                  <a:cubicBezTo>
                    <a:pt x="152" y="296"/>
                    <a:pt x="151" y="296"/>
                    <a:pt x="150" y="297"/>
                  </a:cubicBezTo>
                  <a:cubicBezTo>
                    <a:pt x="144" y="299"/>
                    <a:pt x="138" y="302"/>
                    <a:pt x="132" y="304"/>
                  </a:cubicBezTo>
                  <a:moveTo>
                    <a:pt x="49" y="282"/>
                  </a:moveTo>
                  <a:cubicBezTo>
                    <a:pt x="48" y="279"/>
                    <a:pt x="48" y="276"/>
                    <a:pt x="48" y="273"/>
                  </a:cubicBezTo>
                  <a:cubicBezTo>
                    <a:pt x="71" y="249"/>
                    <a:pt x="98" y="232"/>
                    <a:pt x="127" y="216"/>
                  </a:cubicBezTo>
                  <a:cubicBezTo>
                    <a:pt x="162" y="197"/>
                    <a:pt x="196" y="177"/>
                    <a:pt x="232" y="160"/>
                  </a:cubicBezTo>
                  <a:cubicBezTo>
                    <a:pt x="265" y="145"/>
                    <a:pt x="297" y="129"/>
                    <a:pt x="329" y="111"/>
                  </a:cubicBezTo>
                  <a:cubicBezTo>
                    <a:pt x="331" y="110"/>
                    <a:pt x="334" y="108"/>
                    <a:pt x="337" y="107"/>
                  </a:cubicBezTo>
                  <a:cubicBezTo>
                    <a:pt x="332" y="109"/>
                    <a:pt x="328" y="112"/>
                    <a:pt x="324" y="114"/>
                  </a:cubicBezTo>
                  <a:cubicBezTo>
                    <a:pt x="289" y="135"/>
                    <a:pt x="253" y="153"/>
                    <a:pt x="218" y="172"/>
                  </a:cubicBezTo>
                  <a:cubicBezTo>
                    <a:pt x="184" y="189"/>
                    <a:pt x="151" y="208"/>
                    <a:pt x="120" y="229"/>
                  </a:cubicBezTo>
                  <a:cubicBezTo>
                    <a:pt x="105" y="239"/>
                    <a:pt x="91" y="249"/>
                    <a:pt x="77" y="260"/>
                  </a:cubicBezTo>
                  <a:cubicBezTo>
                    <a:pt x="71" y="265"/>
                    <a:pt x="65" y="270"/>
                    <a:pt x="59" y="274"/>
                  </a:cubicBezTo>
                  <a:cubicBezTo>
                    <a:pt x="54" y="276"/>
                    <a:pt x="52" y="277"/>
                    <a:pt x="53" y="279"/>
                  </a:cubicBezTo>
                  <a:cubicBezTo>
                    <a:pt x="52" y="280"/>
                    <a:pt x="51" y="281"/>
                    <a:pt x="49" y="282"/>
                  </a:cubicBezTo>
                  <a:moveTo>
                    <a:pt x="27" y="211"/>
                  </a:moveTo>
                  <a:cubicBezTo>
                    <a:pt x="25" y="209"/>
                    <a:pt x="23" y="207"/>
                    <a:pt x="21" y="204"/>
                  </a:cubicBezTo>
                  <a:cubicBezTo>
                    <a:pt x="68" y="174"/>
                    <a:pt x="118" y="148"/>
                    <a:pt x="167" y="121"/>
                  </a:cubicBezTo>
                  <a:cubicBezTo>
                    <a:pt x="177" y="116"/>
                    <a:pt x="186" y="111"/>
                    <a:pt x="195" y="106"/>
                  </a:cubicBezTo>
                  <a:cubicBezTo>
                    <a:pt x="182" y="113"/>
                    <a:pt x="169" y="120"/>
                    <a:pt x="156" y="127"/>
                  </a:cubicBezTo>
                  <a:cubicBezTo>
                    <a:pt x="111" y="151"/>
                    <a:pt x="67" y="178"/>
                    <a:pt x="27" y="211"/>
                  </a:cubicBezTo>
                  <a:moveTo>
                    <a:pt x="85" y="107"/>
                  </a:moveTo>
                  <a:cubicBezTo>
                    <a:pt x="85" y="107"/>
                    <a:pt x="88" y="106"/>
                    <a:pt x="91" y="104"/>
                  </a:cubicBezTo>
                  <a:cubicBezTo>
                    <a:pt x="94" y="102"/>
                    <a:pt x="97" y="101"/>
                    <a:pt x="98" y="101"/>
                  </a:cubicBezTo>
                  <a:cubicBezTo>
                    <a:pt x="98" y="101"/>
                    <a:pt x="98" y="101"/>
                    <a:pt x="97" y="102"/>
                  </a:cubicBezTo>
                  <a:cubicBezTo>
                    <a:pt x="88" y="114"/>
                    <a:pt x="74" y="122"/>
                    <a:pt x="63" y="133"/>
                  </a:cubicBezTo>
                  <a:cubicBezTo>
                    <a:pt x="58" y="132"/>
                    <a:pt x="53" y="130"/>
                    <a:pt x="49" y="127"/>
                  </a:cubicBezTo>
                  <a:cubicBezTo>
                    <a:pt x="57" y="124"/>
                    <a:pt x="65" y="120"/>
                    <a:pt x="73" y="115"/>
                  </a:cubicBezTo>
                  <a:cubicBezTo>
                    <a:pt x="77" y="112"/>
                    <a:pt x="81" y="110"/>
                    <a:pt x="85" y="107"/>
                  </a:cubicBezTo>
                  <a:cubicBezTo>
                    <a:pt x="85" y="107"/>
                    <a:pt x="85" y="107"/>
                    <a:pt x="85" y="107"/>
                  </a:cubicBezTo>
                  <a:moveTo>
                    <a:pt x="68" y="134"/>
                  </a:moveTo>
                  <a:cubicBezTo>
                    <a:pt x="68" y="134"/>
                    <a:pt x="68" y="134"/>
                    <a:pt x="68" y="134"/>
                  </a:cubicBezTo>
                  <a:cubicBezTo>
                    <a:pt x="67" y="134"/>
                    <a:pt x="67" y="134"/>
                    <a:pt x="66" y="134"/>
                  </a:cubicBezTo>
                  <a:cubicBezTo>
                    <a:pt x="66" y="134"/>
                    <a:pt x="67" y="133"/>
                    <a:pt x="67" y="132"/>
                  </a:cubicBezTo>
                  <a:cubicBezTo>
                    <a:pt x="77" y="121"/>
                    <a:pt x="94" y="114"/>
                    <a:pt x="103" y="100"/>
                  </a:cubicBezTo>
                  <a:cubicBezTo>
                    <a:pt x="105" y="104"/>
                    <a:pt x="107" y="108"/>
                    <a:pt x="108" y="111"/>
                  </a:cubicBezTo>
                  <a:cubicBezTo>
                    <a:pt x="101" y="114"/>
                    <a:pt x="95" y="117"/>
                    <a:pt x="89" y="121"/>
                  </a:cubicBezTo>
                  <a:cubicBezTo>
                    <a:pt x="85" y="124"/>
                    <a:pt x="80" y="127"/>
                    <a:pt x="76" y="130"/>
                  </a:cubicBezTo>
                  <a:cubicBezTo>
                    <a:pt x="76" y="130"/>
                    <a:pt x="71" y="133"/>
                    <a:pt x="68" y="134"/>
                  </a:cubicBezTo>
                  <a:moveTo>
                    <a:pt x="46" y="126"/>
                  </a:moveTo>
                  <a:cubicBezTo>
                    <a:pt x="43" y="123"/>
                    <a:pt x="41" y="121"/>
                    <a:pt x="38" y="119"/>
                  </a:cubicBezTo>
                  <a:cubicBezTo>
                    <a:pt x="52" y="113"/>
                    <a:pt x="64" y="103"/>
                    <a:pt x="76" y="94"/>
                  </a:cubicBezTo>
                  <a:cubicBezTo>
                    <a:pt x="82" y="90"/>
                    <a:pt x="84" y="89"/>
                    <a:pt x="84" y="89"/>
                  </a:cubicBezTo>
                  <a:cubicBezTo>
                    <a:pt x="84" y="89"/>
                    <a:pt x="79" y="93"/>
                    <a:pt x="73" y="98"/>
                  </a:cubicBezTo>
                  <a:cubicBezTo>
                    <a:pt x="64" y="107"/>
                    <a:pt x="55" y="116"/>
                    <a:pt x="47" y="125"/>
                  </a:cubicBezTo>
                  <a:cubicBezTo>
                    <a:pt x="46" y="126"/>
                    <a:pt x="46" y="126"/>
                    <a:pt x="46" y="126"/>
                  </a:cubicBezTo>
                  <a:moveTo>
                    <a:pt x="55" y="121"/>
                  </a:moveTo>
                  <a:cubicBezTo>
                    <a:pt x="53" y="121"/>
                    <a:pt x="68" y="108"/>
                    <a:pt x="70" y="106"/>
                  </a:cubicBezTo>
                  <a:cubicBezTo>
                    <a:pt x="77" y="99"/>
                    <a:pt x="84" y="92"/>
                    <a:pt x="91" y="86"/>
                  </a:cubicBezTo>
                  <a:cubicBezTo>
                    <a:pt x="94" y="89"/>
                    <a:pt x="97" y="92"/>
                    <a:pt x="100" y="96"/>
                  </a:cubicBezTo>
                  <a:cubicBezTo>
                    <a:pt x="86" y="103"/>
                    <a:pt x="73" y="112"/>
                    <a:pt x="60" y="119"/>
                  </a:cubicBezTo>
                  <a:cubicBezTo>
                    <a:pt x="57" y="120"/>
                    <a:pt x="56" y="121"/>
                    <a:pt x="55" y="121"/>
                  </a:cubicBezTo>
                  <a:moveTo>
                    <a:pt x="35" y="115"/>
                  </a:moveTo>
                  <a:cubicBezTo>
                    <a:pt x="33" y="112"/>
                    <a:pt x="32" y="110"/>
                    <a:pt x="31" y="108"/>
                  </a:cubicBezTo>
                  <a:cubicBezTo>
                    <a:pt x="47" y="100"/>
                    <a:pt x="58" y="87"/>
                    <a:pt x="73" y="78"/>
                  </a:cubicBezTo>
                  <a:cubicBezTo>
                    <a:pt x="60" y="86"/>
                    <a:pt x="45" y="101"/>
                    <a:pt x="35" y="115"/>
                  </a:cubicBezTo>
                  <a:moveTo>
                    <a:pt x="69" y="300"/>
                  </a:moveTo>
                  <a:cubicBezTo>
                    <a:pt x="64" y="298"/>
                    <a:pt x="61" y="295"/>
                    <a:pt x="57" y="292"/>
                  </a:cubicBezTo>
                  <a:cubicBezTo>
                    <a:pt x="86" y="270"/>
                    <a:pt x="123" y="255"/>
                    <a:pt x="156" y="239"/>
                  </a:cubicBezTo>
                  <a:cubicBezTo>
                    <a:pt x="194" y="220"/>
                    <a:pt x="233" y="202"/>
                    <a:pt x="272" y="183"/>
                  </a:cubicBezTo>
                  <a:cubicBezTo>
                    <a:pt x="310" y="164"/>
                    <a:pt x="349" y="145"/>
                    <a:pt x="388" y="128"/>
                  </a:cubicBezTo>
                  <a:cubicBezTo>
                    <a:pt x="407" y="120"/>
                    <a:pt x="426" y="112"/>
                    <a:pt x="444" y="103"/>
                  </a:cubicBezTo>
                  <a:cubicBezTo>
                    <a:pt x="459" y="95"/>
                    <a:pt x="477" y="89"/>
                    <a:pt x="490" y="77"/>
                  </a:cubicBezTo>
                  <a:cubicBezTo>
                    <a:pt x="462" y="102"/>
                    <a:pt x="418" y="117"/>
                    <a:pt x="385" y="132"/>
                  </a:cubicBezTo>
                  <a:cubicBezTo>
                    <a:pt x="345" y="150"/>
                    <a:pt x="307" y="170"/>
                    <a:pt x="268" y="189"/>
                  </a:cubicBezTo>
                  <a:cubicBezTo>
                    <a:pt x="200" y="222"/>
                    <a:pt x="131" y="256"/>
                    <a:pt x="69" y="300"/>
                  </a:cubicBezTo>
                  <a:moveTo>
                    <a:pt x="490" y="77"/>
                  </a:moveTo>
                  <a:cubicBezTo>
                    <a:pt x="490" y="77"/>
                    <a:pt x="490" y="77"/>
                    <a:pt x="490" y="77"/>
                  </a:cubicBezTo>
                  <a:cubicBezTo>
                    <a:pt x="490" y="77"/>
                    <a:pt x="490" y="77"/>
                    <a:pt x="490" y="77"/>
                  </a:cubicBezTo>
                  <a:moveTo>
                    <a:pt x="79" y="304"/>
                  </a:moveTo>
                  <a:cubicBezTo>
                    <a:pt x="77" y="303"/>
                    <a:pt x="74" y="302"/>
                    <a:pt x="72" y="301"/>
                  </a:cubicBezTo>
                  <a:cubicBezTo>
                    <a:pt x="136" y="256"/>
                    <a:pt x="207" y="222"/>
                    <a:pt x="277" y="188"/>
                  </a:cubicBezTo>
                  <a:cubicBezTo>
                    <a:pt x="318" y="168"/>
                    <a:pt x="359" y="148"/>
                    <a:pt x="401" y="128"/>
                  </a:cubicBezTo>
                  <a:cubicBezTo>
                    <a:pt x="432" y="113"/>
                    <a:pt x="469" y="100"/>
                    <a:pt x="495" y="76"/>
                  </a:cubicBezTo>
                  <a:cubicBezTo>
                    <a:pt x="498" y="86"/>
                    <a:pt x="499" y="98"/>
                    <a:pt x="496" y="107"/>
                  </a:cubicBezTo>
                  <a:cubicBezTo>
                    <a:pt x="496" y="107"/>
                    <a:pt x="496" y="107"/>
                    <a:pt x="495" y="107"/>
                  </a:cubicBezTo>
                  <a:cubicBezTo>
                    <a:pt x="495" y="107"/>
                    <a:pt x="495" y="107"/>
                    <a:pt x="495" y="107"/>
                  </a:cubicBezTo>
                  <a:cubicBezTo>
                    <a:pt x="459" y="118"/>
                    <a:pt x="426" y="138"/>
                    <a:pt x="392" y="153"/>
                  </a:cubicBezTo>
                  <a:cubicBezTo>
                    <a:pt x="356" y="168"/>
                    <a:pt x="320" y="182"/>
                    <a:pt x="284" y="199"/>
                  </a:cubicBezTo>
                  <a:cubicBezTo>
                    <a:pt x="246" y="218"/>
                    <a:pt x="208" y="238"/>
                    <a:pt x="170" y="258"/>
                  </a:cubicBezTo>
                  <a:cubicBezTo>
                    <a:pt x="141" y="273"/>
                    <a:pt x="105" y="283"/>
                    <a:pt x="79" y="304"/>
                  </a:cubicBezTo>
                  <a:moveTo>
                    <a:pt x="44" y="113"/>
                  </a:moveTo>
                  <a:cubicBezTo>
                    <a:pt x="40" y="111"/>
                    <a:pt x="41" y="109"/>
                    <a:pt x="46" y="107"/>
                  </a:cubicBezTo>
                  <a:cubicBezTo>
                    <a:pt x="49" y="105"/>
                    <a:pt x="52" y="102"/>
                    <a:pt x="54" y="99"/>
                  </a:cubicBezTo>
                  <a:cubicBezTo>
                    <a:pt x="62" y="91"/>
                    <a:pt x="71" y="84"/>
                    <a:pt x="79" y="76"/>
                  </a:cubicBezTo>
                  <a:cubicBezTo>
                    <a:pt x="79" y="76"/>
                    <a:pt x="79" y="76"/>
                    <a:pt x="79" y="76"/>
                  </a:cubicBezTo>
                  <a:cubicBezTo>
                    <a:pt x="82" y="78"/>
                    <a:pt x="86" y="80"/>
                    <a:pt x="89" y="83"/>
                  </a:cubicBezTo>
                  <a:cubicBezTo>
                    <a:pt x="73" y="91"/>
                    <a:pt x="60" y="104"/>
                    <a:pt x="44" y="113"/>
                  </a:cubicBezTo>
                  <a:moveTo>
                    <a:pt x="29" y="101"/>
                  </a:moveTo>
                  <a:cubicBezTo>
                    <a:pt x="29" y="99"/>
                    <a:pt x="29" y="97"/>
                    <a:pt x="29" y="95"/>
                  </a:cubicBezTo>
                  <a:cubicBezTo>
                    <a:pt x="30" y="95"/>
                    <a:pt x="30" y="95"/>
                    <a:pt x="30" y="95"/>
                  </a:cubicBezTo>
                  <a:cubicBezTo>
                    <a:pt x="37" y="89"/>
                    <a:pt x="45" y="83"/>
                    <a:pt x="53" y="78"/>
                  </a:cubicBezTo>
                  <a:cubicBezTo>
                    <a:pt x="56" y="76"/>
                    <a:pt x="61" y="71"/>
                    <a:pt x="61" y="71"/>
                  </a:cubicBezTo>
                  <a:cubicBezTo>
                    <a:pt x="62" y="71"/>
                    <a:pt x="60" y="73"/>
                    <a:pt x="53" y="80"/>
                  </a:cubicBezTo>
                  <a:cubicBezTo>
                    <a:pt x="46" y="88"/>
                    <a:pt x="37" y="94"/>
                    <a:pt x="29" y="101"/>
                  </a:cubicBezTo>
                  <a:moveTo>
                    <a:pt x="30" y="105"/>
                  </a:moveTo>
                  <a:cubicBezTo>
                    <a:pt x="30" y="105"/>
                    <a:pt x="30" y="105"/>
                    <a:pt x="30" y="105"/>
                  </a:cubicBezTo>
                  <a:cubicBezTo>
                    <a:pt x="41" y="92"/>
                    <a:pt x="55" y="85"/>
                    <a:pt x="64" y="71"/>
                  </a:cubicBezTo>
                  <a:cubicBezTo>
                    <a:pt x="68" y="71"/>
                    <a:pt x="72" y="72"/>
                    <a:pt x="76" y="74"/>
                  </a:cubicBezTo>
                  <a:cubicBezTo>
                    <a:pt x="69" y="77"/>
                    <a:pt x="63" y="81"/>
                    <a:pt x="57" y="86"/>
                  </a:cubicBezTo>
                  <a:cubicBezTo>
                    <a:pt x="49" y="92"/>
                    <a:pt x="36" y="98"/>
                    <a:pt x="30" y="105"/>
                  </a:cubicBezTo>
                  <a:moveTo>
                    <a:pt x="30" y="91"/>
                  </a:moveTo>
                  <a:cubicBezTo>
                    <a:pt x="31" y="89"/>
                    <a:pt x="32" y="87"/>
                    <a:pt x="33" y="85"/>
                  </a:cubicBezTo>
                  <a:cubicBezTo>
                    <a:pt x="38" y="76"/>
                    <a:pt x="47" y="71"/>
                    <a:pt x="58" y="71"/>
                  </a:cubicBezTo>
                  <a:cubicBezTo>
                    <a:pt x="48" y="77"/>
                    <a:pt x="39" y="83"/>
                    <a:pt x="30" y="91"/>
                  </a:cubicBezTo>
                  <a:moveTo>
                    <a:pt x="122" y="103"/>
                  </a:moveTo>
                  <a:cubicBezTo>
                    <a:pt x="122" y="101"/>
                    <a:pt x="122" y="98"/>
                    <a:pt x="122" y="95"/>
                  </a:cubicBezTo>
                  <a:cubicBezTo>
                    <a:pt x="138" y="84"/>
                    <a:pt x="155" y="77"/>
                    <a:pt x="173" y="70"/>
                  </a:cubicBezTo>
                  <a:cubicBezTo>
                    <a:pt x="156" y="81"/>
                    <a:pt x="139" y="92"/>
                    <a:pt x="122" y="103"/>
                  </a:cubicBezTo>
                  <a:moveTo>
                    <a:pt x="55" y="290"/>
                  </a:moveTo>
                  <a:cubicBezTo>
                    <a:pt x="53" y="288"/>
                    <a:pt x="52" y="287"/>
                    <a:pt x="51" y="285"/>
                  </a:cubicBezTo>
                  <a:cubicBezTo>
                    <a:pt x="54" y="282"/>
                    <a:pt x="58" y="279"/>
                    <a:pt x="61" y="277"/>
                  </a:cubicBezTo>
                  <a:cubicBezTo>
                    <a:pt x="64" y="274"/>
                    <a:pt x="68" y="272"/>
                    <a:pt x="72" y="269"/>
                  </a:cubicBezTo>
                  <a:cubicBezTo>
                    <a:pt x="103" y="248"/>
                    <a:pt x="138" y="233"/>
                    <a:pt x="171" y="214"/>
                  </a:cubicBezTo>
                  <a:cubicBezTo>
                    <a:pt x="206" y="194"/>
                    <a:pt x="240" y="175"/>
                    <a:pt x="276" y="157"/>
                  </a:cubicBezTo>
                  <a:cubicBezTo>
                    <a:pt x="311" y="141"/>
                    <a:pt x="346" y="125"/>
                    <a:pt x="380" y="109"/>
                  </a:cubicBezTo>
                  <a:cubicBezTo>
                    <a:pt x="405" y="96"/>
                    <a:pt x="428" y="81"/>
                    <a:pt x="453" y="68"/>
                  </a:cubicBezTo>
                  <a:cubicBezTo>
                    <a:pt x="448" y="71"/>
                    <a:pt x="443" y="75"/>
                    <a:pt x="439" y="78"/>
                  </a:cubicBezTo>
                  <a:cubicBezTo>
                    <a:pt x="423" y="89"/>
                    <a:pt x="405" y="98"/>
                    <a:pt x="388" y="107"/>
                  </a:cubicBezTo>
                  <a:cubicBezTo>
                    <a:pt x="348" y="129"/>
                    <a:pt x="306" y="148"/>
                    <a:pt x="265" y="169"/>
                  </a:cubicBezTo>
                  <a:cubicBezTo>
                    <a:pt x="225" y="189"/>
                    <a:pt x="186" y="211"/>
                    <a:pt x="146" y="232"/>
                  </a:cubicBezTo>
                  <a:cubicBezTo>
                    <a:pt x="115" y="249"/>
                    <a:pt x="82" y="267"/>
                    <a:pt x="55" y="290"/>
                  </a:cubicBezTo>
                  <a:moveTo>
                    <a:pt x="66" y="147"/>
                  </a:moveTo>
                  <a:cubicBezTo>
                    <a:pt x="69" y="147"/>
                    <a:pt x="71" y="145"/>
                    <a:pt x="72" y="143"/>
                  </a:cubicBezTo>
                  <a:cubicBezTo>
                    <a:pt x="81" y="138"/>
                    <a:pt x="91" y="132"/>
                    <a:pt x="99" y="126"/>
                  </a:cubicBezTo>
                  <a:cubicBezTo>
                    <a:pt x="104" y="123"/>
                    <a:pt x="110" y="120"/>
                    <a:pt x="116" y="117"/>
                  </a:cubicBezTo>
                  <a:cubicBezTo>
                    <a:pt x="118" y="117"/>
                    <a:pt x="120" y="116"/>
                    <a:pt x="121" y="114"/>
                  </a:cubicBezTo>
                  <a:cubicBezTo>
                    <a:pt x="135" y="107"/>
                    <a:pt x="149" y="100"/>
                    <a:pt x="162" y="91"/>
                  </a:cubicBezTo>
                  <a:cubicBezTo>
                    <a:pt x="178" y="81"/>
                    <a:pt x="196" y="75"/>
                    <a:pt x="211" y="65"/>
                  </a:cubicBezTo>
                  <a:cubicBezTo>
                    <a:pt x="211" y="65"/>
                    <a:pt x="212" y="66"/>
                    <a:pt x="212" y="66"/>
                  </a:cubicBezTo>
                  <a:cubicBezTo>
                    <a:pt x="189" y="81"/>
                    <a:pt x="166" y="96"/>
                    <a:pt x="143" y="110"/>
                  </a:cubicBezTo>
                  <a:cubicBezTo>
                    <a:pt x="100" y="136"/>
                    <a:pt x="52" y="157"/>
                    <a:pt x="14" y="190"/>
                  </a:cubicBezTo>
                  <a:cubicBezTo>
                    <a:pt x="13" y="187"/>
                    <a:pt x="12" y="184"/>
                    <a:pt x="12" y="181"/>
                  </a:cubicBezTo>
                  <a:cubicBezTo>
                    <a:pt x="29" y="170"/>
                    <a:pt x="46" y="158"/>
                    <a:pt x="63" y="147"/>
                  </a:cubicBezTo>
                  <a:cubicBezTo>
                    <a:pt x="64" y="147"/>
                    <a:pt x="64" y="147"/>
                    <a:pt x="64" y="147"/>
                  </a:cubicBezTo>
                  <a:cubicBezTo>
                    <a:pt x="64" y="147"/>
                    <a:pt x="64" y="147"/>
                    <a:pt x="64" y="147"/>
                  </a:cubicBezTo>
                  <a:cubicBezTo>
                    <a:pt x="65" y="147"/>
                    <a:pt x="65" y="147"/>
                    <a:pt x="66" y="147"/>
                  </a:cubicBezTo>
                  <a:moveTo>
                    <a:pt x="121" y="110"/>
                  </a:moveTo>
                  <a:cubicBezTo>
                    <a:pt x="121" y="109"/>
                    <a:pt x="121" y="109"/>
                    <a:pt x="121" y="109"/>
                  </a:cubicBezTo>
                  <a:cubicBezTo>
                    <a:pt x="135" y="100"/>
                    <a:pt x="148" y="91"/>
                    <a:pt x="162" y="82"/>
                  </a:cubicBezTo>
                  <a:cubicBezTo>
                    <a:pt x="171" y="76"/>
                    <a:pt x="180" y="70"/>
                    <a:pt x="189" y="65"/>
                  </a:cubicBezTo>
                  <a:cubicBezTo>
                    <a:pt x="189" y="64"/>
                    <a:pt x="191" y="63"/>
                    <a:pt x="193" y="61"/>
                  </a:cubicBezTo>
                  <a:cubicBezTo>
                    <a:pt x="197" y="60"/>
                    <a:pt x="201" y="57"/>
                    <a:pt x="205" y="55"/>
                  </a:cubicBezTo>
                  <a:cubicBezTo>
                    <a:pt x="206" y="58"/>
                    <a:pt x="208" y="60"/>
                    <a:pt x="209" y="62"/>
                  </a:cubicBezTo>
                  <a:cubicBezTo>
                    <a:pt x="194" y="73"/>
                    <a:pt x="176" y="79"/>
                    <a:pt x="161" y="88"/>
                  </a:cubicBezTo>
                  <a:cubicBezTo>
                    <a:pt x="148" y="96"/>
                    <a:pt x="135" y="103"/>
                    <a:pt x="121" y="110"/>
                  </a:cubicBezTo>
                  <a:moveTo>
                    <a:pt x="94" y="267"/>
                  </a:moveTo>
                  <a:cubicBezTo>
                    <a:pt x="146" y="236"/>
                    <a:pt x="199" y="207"/>
                    <a:pt x="252" y="179"/>
                  </a:cubicBezTo>
                  <a:cubicBezTo>
                    <a:pt x="309" y="149"/>
                    <a:pt x="367" y="122"/>
                    <a:pt x="423" y="91"/>
                  </a:cubicBezTo>
                  <a:cubicBezTo>
                    <a:pt x="433" y="86"/>
                    <a:pt x="443" y="80"/>
                    <a:pt x="452" y="73"/>
                  </a:cubicBezTo>
                  <a:cubicBezTo>
                    <a:pt x="455" y="70"/>
                    <a:pt x="459" y="67"/>
                    <a:pt x="462" y="64"/>
                  </a:cubicBezTo>
                  <a:cubicBezTo>
                    <a:pt x="465" y="63"/>
                    <a:pt x="467" y="61"/>
                    <a:pt x="469" y="59"/>
                  </a:cubicBezTo>
                  <a:cubicBezTo>
                    <a:pt x="472" y="58"/>
                    <a:pt x="475" y="56"/>
                    <a:pt x="479" y="54"/>
                  </a:cubicBezTo>
                  <a:cubicBezTo>
                    <a:pt x="481" y="56"/>
                    <a:pt x="484" y="58"/>
                    <a:pt x="486" y="61"/>
                  </a:cubicBezTo>
                  <a:cubicBezTo>
                    <a:pt x="490" y="64"/>
                    <a:pt x="492" y="68"/>
                    <a:pt x="494" y="73"/>
                  </a:cubicBezTo>
                  <a:cubicBezTo>
                    <a:pt x="485" y="76"/>
                    <a:pt x="477" y="82"/>
                    <a:pt x="469" y="87"/>
                  </a:cubicBezTo>
                  <a:cubicBezTo>
                    <a:pt x="457" y="94"/>
                    <a:pt x="443" y="100"/>
                    <a:pt x="430" y="107"/>
                  </a:cubicBezTo>
                  <a:cubicBezTo>
                    <a:pt x="401" y="121"/>
                    <a:pt x="371" y="132"/>
                    <a:pt x="343" y="145"/>
                  </a:cubicBezTo>
                  <a:cubicBezTo>
                    <a:pt x="284" y="173"/>
                    <a:pt x="227" y="202"/>
                    <a:pt x="169" y="229"/>
                  </a:cubicBezTo>
                  <a:cubicBezTo>
                    <a:pt x="143" y="241"/>
                    <a:pt x="119" y="254"/>
                    <a:pt x="94" y="267"/>
                  </a:cubicBezTo>
                  <a:moveTo>
                    <a:pt x="415" y="68"/>
                  </a:moveTo>
                  <a:cubicBezTo>
                    <a:pt x="416" y="68"/>
                    <a:pt x="418" y="67"/>
                    <a:pt x="419" y="66"/>
                  </a:cubicBezTo>
                  <a:cubicBezTo>
                    <a:pt x="431" y="57"/>
                    <a:pt x="446" y="49"/>
                    <a:pt x="460" y="49"/>
                  </a:cubicBezTo>
                  <a:cubicBezTo>
                    <a:pt x="465" y="49"/>
                    <a:pt x="470" y="50"/>
                    <a:pt x="475" y="53"/>
                  </a:cubicBezTo>
                  <a:cubicBezTo>
                    <a:pt x="474" y="53"/>
                    <a:pt x="473" y="54"/>
                    <a:pt x="472" y="54"/>
                  </a:cubicBezTo>
                  <a:cubicBezTo>
                    <a:pt x="472" y="54"/>
                    <a:pt x="472" y="54"/>
                    <a:pt x="472" y="54"/>
                  </a:cubicBezTo>
                  <a:cubicBezTo>
                    <a:pt x="465" y="57"/>
                    <a:pt x="459" y="61"/>
                    <a:pt x="453" y="65"/>
                  </a:cubicBezTo>
                  <a:cubicBezTo>
                    <a:pt x="427" y="82"/>
                    <a:pt x="399" y="96"/>
                    <a:pt x="371" y="109"/>
                  </a:cubicBezTo>
                  <a:cubicBezTo>
                    <a:pt x="316" y="136"/>
                    <a:pt x="259" y="161"/>
                    <a:pt x="204" y="191"/>
                  </a:cubicBezTo>
                  <a:cubicBezTo>
                    <a:pt x="177" y="207"/>
                    <a:pt x="149" y="223"/>
                    <a:pt x="121" y="237"/>
                  </a:cubicBezTo>
                  <a:cubicBezTo>
                    <a:pt x="111" y="243"/>
                    <a:pt x="101" y="248"/>
                    <a:pt x="92" y="253"/>
                  </a:cubicBezTo>
                  <a:cubicBezTo>
                    <a:pt x="184" y="187"/>
                    <a:pt x="288" y="140"/>
                    <a:pt x="385" y="82"/>
                  </a:cubicBezTo>
                  <a:cubicBezTo>
                    <a:pt x="392" y="78"/>
                    <a:pt x="398" y="74"/>
                    <a:pt x="404" y="70"/>
                  </a:cubicBezTo>
                  <a:cubicBezTo>
                    <a:pt x="407" y="68"/>
                    <a:pt x="409" y="67"/>
                    <a:pt x="410" y="66"/>
                  </a:cubicBezTo>
                  <a:cubicBezTo>
                    <a:pt x="410" y="66"/>
                    <a:pt x="410" y="66"/>
                    <a:pt x="410" y="66"/>
                  </a:cubicBezTo>
                  <a:cubicBezTo>
                    <a:pt x="411" y="67"/>
                    <a:pt x="413" y="68"/>
                    <a:pt x="415" y="68"/>
                  </a:cubicBezTo>
                  <a:moveTo>
                    <a:pt x="58" y="259"/>
                  </a:moveTo>
                  <a:cubicBezTo>
                    <a:pt x="64" y="251"/>
                    <a:pt x="71" y="244"/>
                    <a:pt x="79" y="238"/>
                  </a:cubicBezTo>
                  <a:cubicBezTo>
                    <a:pt x="79" y="238"/>
                    <a:pt x="80" y="238"/>
                    <a:pt x="80" y="237"/>
                  </a:cubicBezTo>
                  <a:cubicBezTo>
                    <a:pt x="81" y="237"/>
                    <a:pt x="82" y="236"/>
                    <a:pt x="83" y="235"/>
                  </a:cubicBezTo>
                  <a:cubicBezTo>
                    <a:pt x="96" y="223"/>
                    <a:pt x="111" y="213"/>
                    <a:pt x="126" y="204"/>
                  </a:cubicBezTo>
                  <a:cubicBezTo>
                    <a:pt x="167" y="178"/>
                    <a:pt x="209" y="155"/>
                    <a:pt x="251" y="131"/>
                  </a:cubicBezTo>
                  <a:cubicBezTo>
                    <a:pt x="304" y="105"/>
                    <a:pt x="357" y="81"/>
                    <a:pt x="406" y="48"/>
                  </a:cubicBezTo>
                  <a:cubicBezTo>
                    <a:pt x="406" y="52"/>
                    <a:pt x="406" y="56"/>
                    <a:pt x="406" y="60"/>
                  </a:cubicBezTo>
                  <a:cubicBezTo>
                    <a:pt x="406" y="62"/>
                    <a:pt x="407" y="63"/>
                    <a:pt x="407" y="64"/>
                  </a:cubicBezTo>
                  <a:cubicBezTo>
                    <a:pt x="405" y="66"/>
                    <a:pt x="402" y="68"/>
                    <a:pt x="399" y="70"/>
                  </a:cubicBezTo>
                  <a:cubicBezTo>
                    <a:pt x="399" y="70"/>
                    <a:pt x="398" y="70"/>
                    <a:pt x="398" y="70"/>
                  </a:cubicBezTo>
                  <a:cubicBezTo>
                    <a:pt x="386" y="78"/>
                    <a:pt x="373" y="83"/>
                    <a:pt x="361" y="89"/>
                  </a:cubicBezTo>
                  <a:cubicBezTo>
                    <a:pt x="331" y="105"/>
                    <a:pt x="303" y="123"/>
                    <a:pt x="273" y="138"/>
                  </a:cubicBezTo>
                  <a:cubicBezTo>
                    <a:pt x="215" y="167"/>
                    <a:pt x="156" y="194"/>
                    <a:pt x="100" y="227"/>
                  </a:cubicBezTo>
                  <a:cubicBezTo>
                    <a:pt x="90" y="233"/>
                    <a:pt x="80" y="240"/>
                    <a:pt x="71" y="247"/>
                  </a:cubicBezTo>
                  <a:cubicBezTo>
                    <a:pt x="67" y="251"/>
                    <a:pt x="62" y="255"/>
                    <a:pt x="58" y="259"/>
                  </a:cubicBezTo>
                  <a:moveTo>
                    <a:pt x="387" y="53"/>
                  </a:moveTo>
                  <a:cubicBezTo>
                    <a:pt x="387" y="53"/>
                    <a:pt x="390" y="51"/>
                    <a:pt x="393" y="50"/>
                  </a:cubicBezTo>
                  <a:cubicBezTo>
                    <a:pt x="396" y="49"/>
                    <a:pt x="400" y="47"/>
                    <a:pt x="401" y="47"/>
                  </a:cubicBezTo>
                  <a:cubicBezTo>
                    <a:pt x="402" y="47"/>
                    <a:pt x="400" y="48"/>
                    <a:pt x="395" y="52"/>
                  </a:cubicBezTo>
                  <a:cubicBezTo>
                    <a:pt x="380" y="62"/>
                    <a:pt x="365" y="70"/>
                    <a:pt x="349" y="78"/>
                  </a:cubicBezTo>
                  <a:cubicBezTo>
                    <a:pt x="331" y="88"/>
                    <a:pt x="312" y="98"/>
                    <a:pt x="293" y="107"/>
                  </a:cubicBezTo>
                  <a:cubicBezTo>
                    <a:pt x="294" y="107"/>
                    <a:pt x="294" y="107"/>
                    <a:pt x="295" y="106"/>
                  </a:cubicBezTo>
                  <a:cubicBezTo>
                    <a:pt x="320" y="92"/>
                    <a:pt x="346" y="79"/>
                    <a:pt x="370" y="63"/>
                  </a:cubicBezTo>
                  <a:cubicBezTo>
                    <a:pt x="376" y="59"/>
                    <a:pt x="381" y="56"/>
                    <a:pt x="387" y="53"/>
                  </a:cubicBezTo>
                  <a:cubicBezTo>
                    <a:pt x="387" y="53"/>
                    <a:pt x="387" y="53"/>
                    <a:pt x="387" y="53"/>
                  </a:cubicBezTo>
                  <a:moveTo>
                    <a:pt x="31" y="212"/>
                  </a:moveTo>
                  <a:cubicBezTo>
                    <a:pt x="42" y="208"/>
                    <a:pt x="56" y="194"/>
                    <a:pt x="65" y="187"/>
                  </a:cubicBezTo>
                  <a:cubicBezTo>
                    <a:pt x="90" y="169"/>
                    <a:pt x="116" y="152"/>
                    <a:pt x="144" y="138"/>
                  </a:cubicBezTo>
                  <a:cubicBezTo>
                    <a:pt x="172" y="122"/>
                    <a:pt x="200" y="107"/>
                    <a:pt x="228" y="91"/>
                  </a:cubicBezTo>
                  <a:cubicBezTo>
                    <a:pt x="249" y="78"/>
                    <a:pt x="269" y="63"/>
                    <a:pt x="290" y="50"/>
                  </a:cubicBezTo>
                  <a:cubicBezTo>
                    <a:pt x="293" y="49"/>
                    <a:pt x="295" y="48"/>
                    <a:pt x="295" y="47"/>
                  </a:cubicBezTo>
                  <a:cubicBezTo>
                    <a:pt x="297" y="46"/>
                    <a:pt x="298" y="45"/>
                    <a:pt x="300" y="44"/>
                  </a:cubicBezTo>
                  <a:cubicBezTo>
                    <a:pt x="301" y="46"/>
                    <a:pt x="302" y="48"/>
                    <a:pt x="303" y="50"/>
                  </a:cubicBezTo>
                  <a:cubicBezTo>
                    <a:pt x="304" y="53"/>
                    <a:pt x="306" y="54"/>
                    <a:pt x="308" y="54"/>
                  </a:cubicBezTo>
                  <a:cubicBezTo>
                    <a:pt x="308" y="54"/>
                    <a:pt x="308" y="54"/>
                    <a:pt x="308" y="54"/>
                  </a:cubicBezTo>
                  <a:cubicBezTo>
                    <a:pt x="283" y="70"/>
                    <a:pt x="259" y="86"/>
                    <a:pt x="233" y="101"/>
                  </a:cubicBezTo>
                  <a:cubicBezTo>
                    <a:pt x="179" y="133"/>
                    <a:pt x="122" y="160"/>
                    <a:pt x="67" y="191"/>
                  </a:cubicBezTo>
                  <a:cubicBezTo>
                    <a:pt x="55" y="198"/>
                    <a:pt x="45" y="207"/>
                    <a:pt x="31" y="212"/>
                  </a:cubicBezTo>
                  <a:moveTo>
                    <a:pt x="123" y="85"/>
                  </a:moveTo>
                  <a:cubicBezTo>
                    <a:pt x="123" y="80"/>
                    <a:pt x="124" y="76"/>
                    <a:pt x="125" y="71"/>
                  </a:cubicBezTo>
                  <a:cubicBezTo>
                    <a:pt x="134" y="66"/>
                    <a:pt x="144" y="60"/>
                    <a:pt x="153" y="55"/>
                  </a:cubicBezTo>
                  <a:cubicBezTo>
                    <a:pt x="161" y="50"/>
                    <a:pt x="168" y="47"/>
                    <a:pt x="177" y="44"/>
                  </a:cubicBezTo>
                  <a:cubicBezTo>
                    <a:pt x="173" y="45"/>
                    <a:pt x="162" y="55"/>
                    <a:pt x="157" y="58"/>
                  </a:cubicBezTo>
                  <a:cubicBezTo>
                    <a:pt x="146" y="66"/>
                    <a:pt x="133" y="75"/>
                    <a:pt x="123" y="85"/>
                  </a:cubicBezTo>
                  <a:moveTo>
                    <a:pt x="335" y="66"/>
                  </a:moveTo>
                  <a:cubicBezTo>
                    <a:pt x="351" y="56"/>
                    <a:pt x="367" y="45"/>
                    <a:pt x="383" y="35"/>
                  </a:cubicBezTo>
                  <a:cubicBezTo>
                    <a:pt x="384" y="35"/>
                    <a:pt x="385" y="35"/>
                    <a:pt x="385" y="34"/>
                  </a:cubicBezTo>
                  <a:cubicBezTo>
                    <a:pt x="385" y="35"/>
                    <a:pt x="385" y="35"/>
                    <a:pt x="385" y="35"/>
                  </a:cubicBezTo>
                  <a:cubicBezTo>
                    <a:pt x="378" y="41"/>
                    <a:pt x="370" y="45"/>
                    <a:pt x="363" y="50"/>
                  </a:cubicBezTo>
                  <a:cubicBezTo>
                    <a:pt x="354" y="56"/>
                    <a:pt x="344" y="61"/>
                    <a:pt x="335" y="66"/>
                  </a:cubicBezTo>
                  <a:moveTo>
                    <a:pt x="133" y="53"/>
                  </a:moveTo>
                  <a:cubicBezTo>
                    <a:pt x="136" y="48"/>
                    <a:pt x="141" y="43"/>
                    <a:pt x="148" y="38"/>
                  </a:cubicBezTo>
                  <a:cubicBezTo>
                    <a:pt x="154" y="35"/>
                    <a:pt x="159" y="33"/>
                    <a:pt x="165" y="32"/>
                  </a:cubicBezTo>
                  <a:cubicBezTo>
                    <a:pt x="155" y="38"/>
                    <a:pt x="143" y="45"/>
                    <a:pt x="133" y="53"/>
                  </a:cubicBezTo>
                  <a:moveTo>
                    <a:pt x="126" y="67"/>
                  </a:moveTo>
                  <a:cubicBezTo>
                    <a:pt x="126" y="66"/>
                    <a:pt x="127" y="64"/>
                    <a:pt x="128" y="63"/>
                  </a:cubicBezTo>
                  <a:cubicBezTo>
                    <a:pt x="132" y="59"/>
                    <a:pt x="138" y="54"/>
                    <a:pt x="140" y="53"/>
                  </a:cubicBezTo>
                  <a:cubicBezTo>
                    <a:pt x="150" y="46"/>
                    <a:pt x="161" y="39"/>
                    <a:pt x="171" y="32"/>
                  </a:cubicBezTo>
                  <a:cubicBezTo>
                    <a:pt x="184" y="33"/>
                    <a:pt x="195" y="42"/>
                    <a:pt x="203" y="53"/>
                  </a:cubicBezTo>
                  <a:cubicBezTo>
                    <a:pt x="199" y="55"/>
                    <a:pt x="196" y="57"/>
                    <a:pt x="192" y="59"/>
                  </a:cubicBezTo>
                  <a:cubicBezTo>
                    <a:pt x="169" y="71"/>
                    <a:pt x="144" y="77"/>
                    <a:pt x="122" y="91"/>
                  </a:cubicBezTo>
                  <a:cubicBezTo>
                    <a:pt x="122" y="91"/>
                    <a:pt x="122" y="91"/>
                    <a:pt x="122" y="91"/>
                  </a:cubicBezTo>
                  <a:cubicBezTo>
                    <a:pt x="142" y="76"/>
                    <a:pt x="165" y="59"/>
                    <a:pt x="184" y="42"/>
                  </a:cubicBezTo>
                  <a:cubicBezTo>
                    <a:pt x="185" y="41"/>
                    <a:pt x="184" y="39"/>
                    <a:pt x="183" y="39"/>
                  </a:cubicBezTo>
                  <a:cubicBezTo>
                    <a:pt x="183" y="39"/>
                    <a:pt x="183" y="39"/>
                    <a:pt x="182" y="39"/>
                  </a:cubicBezTo>
                  <a:cubicBezTo>
                    <a:pt x="162" y="44"/>
                    <a:pt x="145" y="56"/>
                    <a:pt x="128" y="66"/>
                  </a:cubicBezTo>
                  <a:cubicBezTo>
                    <a:pt x="127" y="67"/>
                    <a:pt x="127" y="67"/>
                    <a:pt x="126" y="67"/>
                  </a:cubicBezTo>
                  <a:moveTo>
                    <a:pt x="55" y="180"/>
                  </a:moveTo>
                  <a:cubicBezTo>
                    <a:pt x="91" y="156"/>
                    <a:pt x="130" y="136"/>
                    <a:pt x="167" y="114"/>
                  </a:cubicBezTo>
                  <a:cubicBezTo>
                    <a:pt x="209" y="88"/>
                    <a:pt x="256" y="65"/>
                    <a:pt x="293" y="32"/>
                  </a:cubicBezTo>
                  <a:cubicBezTo>
                    <a:pt x="295" y="35"/>
                    <a:pt x="297" y="38"/>
                    <a:pt x="299" y="42"/>
                  </a:cubicBezTo>
                  <a:cubicBezTo>
                    <a:pt x="278" y="52"/>
                    <a:pt x="260" y="65"/>
                    <a:pt x="240" y="77"/>
                  </a:cubicBezTo>
                  <a:cubicBezTo>
                    <a:pt x="216" y="91"/>
                    <a:pt x="191" y="105"/>
                    <a:pt x="166" y="118"/>
                  </a:cubicBezTo>
                  <a:cubicBezTo>
                    <a:pt x="142" y="131"/>
                    <a:pt x="118" y="144"/>
                    <a:pt x="94" y="157"/>
                  </a:cubicBezTo>
                  <a:cubicBezTo>
                    <a:pt x="82" y="164"/>
                    <a:pt x="71" y="171"/>
                    <a:pt x="59" y="177"/>
                  </a:cubicBezTo>
                  <a:cubicBezTo>
                    <a:pt x="58" y="178"/>
                    <a:pt x="56" y="179"/>
                    <a:pt x="55" y="180"/>
                  </a:cubicBezTo>
                  <a:moveTo>
                    <a:pt x="74" y="225"/>
                  </a:moveTo>
                  <a:cubicBezTo>
                    <a:pt x="110" y="201"/>
                    <a:pt x="146" y="177"/>
                    <a:pt x="184" y="155"/>
                  </a:cubicBezTo>
                  <a:cubicBezTo>
                    <a:pt x="223" y="132"/>
                    <a:pt x="263" y="111"/>
                    <a:pt x="303" y="89"/>
                  </a:cubicBezTo>
                  <a:cubicBezTo>
                    <a:pt x="335" y="70"/>
                    <a:pt x="370" y="54"/>
                    <a:pt x="397" y="28"/>
                  </a:cubicBezTo>
                  <a:cubicBezTo>
                    <a:pt x="397" y="28"/>
                    <a:pt x="397" y="28"/>
                    <a:pt x="397" y="28"/>
                  </a:cubicBezTo>
                  <a:cubicBezTo>
                    <a:pt x="400" y="32"/>
                    <a:pt x="403" y="37"/>
                    <a:pt x="405" y="44"/>
                  </a:cubicBezTo>
                  <a:cubicBezTo>
                    <a:pt x="377" y="48"/>
                    <a:pt x="352" y="71"/>
                    <a:pt x="328" y="84"/>
                  </a:cubicBezTo>
                  <a:cubicBezTo>
                    <a:pt x="299" y="101"/>
                    <a:pt x="269" y="117"/>
                    <a:pt x="240" y="133"/>
                  </a:cubicBezTo>
                  <a:cubicBezTo>
                    <a:pt x="217" y="145"/>
                    <a:pt x="195" y="156"/>
                    <a:pt x="172" y="167"/>
                  </a:cubicBezTo>
                  <a:cubicBezTo>
                    <a:pt x="138" y="185"/>
                    <a:pt x="105" y="204"/>
                    <a:pt x="74" y="225"/>
                  </a:cubicBezTo>
                  <a:moveTo>
                    <a:pt x="222" y="60"/>
                  </a:moveTo>
                  <a:cubicBezTo>
                    <a:pt x="223" y="59"/>
                    <a:pt x="223" y="58"/>
                    <a:pt x="223" y="57"/>
                  </a:cubicBezTo>
                  <a:cubicBezTo>
                    <a:pt x="223" y="55"/>
                    <a:pt x="224" y="53"/>
                    <a:pt x="224" y="51"/>
                  </a:cubicBezTo>
                  <a:cubicBezTo>
                    <a:pt x="242" y="45"/>
                    <a:pt x="257" y="35"/>
                    <a:pt x="274" y="27"/>
                  </a:cubicBezTo>
                  <a:cubicBezTo>
                    <a:pt x="257" y="39"/>
                    <a:pt x="239" y="49"/>
                    <a:pt x="222" y="60"/>
                  </a:cubicBezTo>
                  <a:moveTo>
                    <a:pt x="19" y="202"/>
                  </a:moveTo>
                  <a:cubicBezTo>
                    <a:pt x="17" y="199"/>
                    <a:pt x="16" y="196"/>
                    <a:pt x="15" y="193"/>
                  </a:cubicBezTo>
                  <a:cubicBezTo>
                    <a:pt x="15" y="193"/>
                    <a:pt x="15" y="193"/>
                    <a:pt x="15" y="193"/>
                  </a:cubicBezTo>
                  <a:cubicBezTo>
                    <a:pt x="55" y="158"/>
                    <a:pt x="106" y="136"/>
                    <a:pt x="151" y="109"/>
                  </a:cubicBezTo>
                  <a:cubicBezTo>
                    <a:pt x="176" y="93"/>
                    <a:pt x="200" y="77"/>
                    <a:pt x="225" y="62"/>
                  </a:cubicBezTo>
                  <a:cubicBezTo>
                    <a:pt x="245" y="49"/>
                    <a:pt x="267" y="37"/>
                    <a:pt x="285" y="22"/>
                  </a:cubicBezTo>
                  <a:cubicBezTo>
                    <a:pt x="287" y="24"/>
                    <a:pt x="289" y="26"/>
                    <a:pt x="291" y="29"/>
                  </a:cubicBezTo>
                  <a:cubicBezTo>
                    <a:pt x="245" y="55"/>
                    <a:pt x="201" y="84"/>
                    <a:pt x="156" y="110"/>
                  </a:cubicBezTo>
                  <a:cubicBezTo>
                    <a:pt x="110" y="137"/>
                    <a:pt x="61" y="159"/>
                    <a:pt x="18" y="190"/>
                  </a:cubicBezTo>
                  <a:cubicBezTo>
                    <a:pt x="17" y="191"/>
                    <a:pt x="18" y="193"/>
                    <a:pt x="19" y="193"/>
                  </a:cubicBezTo>
                  <a:cubicBezTo>
                    <a:pt x="19" y="193"/>
                    <a:pt x="20" y="193"/>
                    <a:pt x="20" y="193"/>
                  </a:cubicBezTo>
                  <a:cubicBezTo>
                    <a:pt x="63" y="162"/>
                    <a:pt x="112" y="140"/>
                    <a:pt x="157" y="113"/>
                  </a:cubicBezTo>
                  <a:cubicBezTo>
                    <a:pt x="180" y="100"/>
                    <a:pt x="203" y="87"/>
                    <a:pt x="225" y="73"/>
                  </a:cubicBezTo>
                  <a:cubicBezTo>
                    <a:pt x="246" y="61"/>
                    <a:pt x="271" y="47"/>
                    <a:pt x="287" y="33"/>
                  </a:cubicBezTo>
                  <a:cubicBezTo>
                    <a:pt x="269" y="49"/>
                    <a:pt x="246" y="61"/>
                    <a:pt x="224" y="74"/>
                  </a:cubicBezTo>
                  <a:cubicBezTo>
                    <a:pt x="200" y="88"/>
                    <a:pt x="176" y="104"/>
                    <a:pt x="151" y="119"/>
                  </a:cubicBezTo>
                  <a:cubicBezTo>
                    <a:pt x="126" y="134"/>
                    <a:pt x="101" y="148"/>
                    <a:pt x="77" y="164"/>
                  </a:cubicBezTo>
                  <a:cubicBezTo>
                    <a:pt x="58" y="176"/>
                    <a:pt x="37" y="187"/>
                    <a:pt x="19" y="202"/>
                  </a:cubicBezTo>
                  <a:moveTo>
                    <a:pt x="41" y="219"/>
                  </a:moveTo>
                  <a:cubicBezTo>
                    <a:pt x="38" y="218"/>
                    <a:pt x="35" y="216"/>
                    <a:pt x="32" y="214"/>
                  </a:cubicBezTo>
                  <a:cubicBezTo>
                    <a:pt x="55" y="208"/>
                    <a:pt x="76" y="190"/>
                    <a:pt x="96" y="179"/>
                  </a:cubicBezTo>
                  <a:cubicBezTo>
                    <a:pt x="126" y="162"/>
                    <a:pt x="156" y="147"/>
                    <a:pt x="186" y="131"/>
                  </a:cubicBezTo>
                  <a:cubicBezTo>
                    <a:pt x="216" y="115"/>
                    <a:pt x="247" y="98"/>
                    <a:pt x="276" y="79"/>
                  </a:cubicBezTo>
                  <a:cubicBezTo>
                    <a:pt x="302" y="63"/>
                    <a:pt x="326" y="43"/>
                    <a:pt x="354" y="28"/>
                  </a:cubicBezTo>
                  <a:cubicBezTo>
                    <a:pt x="355" y="27"/>
                    <a:pt x="370" y="19"/>
                    <a:pt x="371" y="19"/>
                  </a:cubicBezTo>
                  <a:cubicBezTo>
                    <a:pt x="371" y="19"/>
                    <a:pt x="371" y="19"/>
                    <a:pt x="370" y="19"/>
                  </a:cubicBezTo>
                  <a:cubicBezTo>
                    <a:pt x="363" y="24"/>
                    <a:pt x="356" y="28"/>
                    <a:pt x="350" y="33"/>
                  </a:cubicBezTo>
                  <a:cubicBezTo>
                    <a:pt x="334" y="43"/>
                    <a:pt x="318" y="54"/>
                    <a:pt x="302" y="64"/>
                  </a:cubicBezTo>
                  <a:cubicBezTo>
                    <a:pt x="272" y="83"/>
                    <a:pt x="242" y="101"/>
                    <a:pt x="212" y="118"/>
                  </a:cubicBezTo>
                  <a:cubicBezTo>
                    <a:pt x="181" y="134"/>
                    <a:pt x="151" y="151"/>
                    <a:pt x="122" y="168"/>
                  </a:cubicBezTo>
                  <a:cubicBezTo>
                    <a:pt x="94" y="185"/>
                    <a:pt x="69" y="204"/>
                    <a:pt x="41" y="219"/>
                  </a:cubicBezTo>
                  <a:moveTo>
                    <a:pt x="68" y="207"/>
                  </a:moveTo>
                  <a:cubicBezTo>
                    <a:pt x="69" y="206"/>
                    <a:pt x="70" y="205"/>
                    <a:pt x="71" y="204"/>
                  </a:cubicBezTo>
                  <a:cubicBezTo>
                    <a:pt x="84" y="196"/>
                    <a:pt x="97" y="187"/>
                    <a:pt x="110" y="179"/>
                  </a:cubicBezTo>
                  <a:cubicBezTo>
                    <a:pt x="139" y="161"/>
                    <a:pt x="169" y="144"/>
                    <a:pt x="199" y="128"/>
                  </a:cubicBezTo>
                  <a:cubicBezTo>
                    <a:pt x="261" y="94"/>
                    <a:pt x="319" y="57"/>
                    <a:pt x="377" y="18"/>
                  </a:cubicBezTo>
                  <a:cubicBezTo>
                    <a:pt x="384" y="19"/>
                    <a:pt x="390" y="22"/>
                    <a:pt x="394" y="26"/>
                  </a:cubicBezTo>
                  <a:cubicBezTo>
                    <a:pt x="353" y="48"/>
                    <a:pt x="315" y="77"/>
                    <a:pt x="274" y="101"/>
                  </a:cubicBezTo>
                  <a:cubicBezTo>
                    <a:pt x="266" y="105"/>
                    <a:pt x="258" y="110"/>
                    <a:pt x="250" y="114"/>
                  </a:cubicBezTo>
                  <a:cubicBezTo>
                    <a:pt x="245" y="117"/>
                    <a:pt x="240" y="119"/>
                    <a:pt x="235" y="121"/>
                  </a:cubicBezTo>
                  <a:cubicBezTo>
                    <a:pt x="179" y="149"/>
                    <a:pt x="124" y="179"/>
                    <a:pt x="68" y="207"/>
                  </a:cubicBezTo>
                  <a:moveTo>
                    <a:pt x="318" y="47"/>
                  </a:moveTo>
                  <a:cubicBezTo>
                    <a:pt x="328" y="28"/>
                    <a:pt x="350" y="18"/>
                    <a:pt x="369" y="18"/>
                  </a:cubicBezTo>
                  <a:cubicBezTo>
                    <a:pt x="351" y="25"/>
                    <a:pt x="334" y="36"/>
                    <a:pt x="318" y="47"/>
                  </a:cubicBezTo>
                  <a:moveTo>
                    <a:pt x="226" y="47"/>
                  </a:moveTo>
                  <a:cubicBezTo>
                    <a:pt x="226" y="46"/>
                    <a:pt x="227" y="44"/>
                    <a:pt x="227" y="43"/>
                  </a:cubicBezTo>
                  <a:cubicBezTo>
                    <a:pt x="233" y="38"/>
                    <a:pt x="239" y="34"/>
                    <a:pt x="245" y="30"/>
                  </a:cubicBezTo>
                  <a:cubicBezTo>
                    <a:pt x="254" y="24"/>
                    <a:pt x="262" y="19"/>
                    <a:pt x="272" y="13"/>
                  </a:cubicBezTo>
                  <a:cubicBezTo>
                    <a:pt x="275" y="15"/>
                    <a:pt x="279" y="17"/>
                    <a:pt x="282" y="19"/>
                  </a:cubicBezTo>
                  <a:cubicBezTo>
                    <a:pt x="281" y="19"/>
                    <a:pt x="281" y="19"/>
                    <a:pt x="281" y="19"/>
                  </a:cubicBezTo>
                  <a:cubicBezTo>
                    <a:pt x="262" y="29"/>
                    <a:pt x="245" y="40"/>
                    <a:pt x="226" y="47"/>
                  </a:cubicBezTo>
                  <a:moveTo>
                    <a:pt x="230" y="36"/>
                  </a:moveTo>
                  <a:cubicBezTo>
                    <a:pt x="235" y="28"/>
                    <a:pt x="242" y="21"/>
                    <a:pt x="251" y="16"/>
                  </a:cubicBezTo>
                  <a:cubicBezTo>
                    <a:pt x="256" y="13"/>
                    <a:pt x="261" y="12"/>
                    <a:pt x="265" y="12"/>
                  </a:cubicBezTo>
                  <a:cubicBezTo>
                    <a:pt x="266" y="12"/>
                    <a:pt x="266" y="12"/>
                    <a:pt x="267" y="12"/>
                  </a:cubicBezTo>
                  <a:cubicBezTo>
                    <a:pt x="257" y="18"/>
                    <a:pt x="247" y="25"/>
                    <a:pt x="237" y="32"/>
                  </a:cubicBezTo>
                  <a:cubicBezTo>
                    <a:pt x="235" y="33"/>
                    <a:pt x="233" y="35"/>
                    <a:pt x="230" y="36"/>
                  </a:cubicBezTo>
                  <a:moveTo>
                    <a:pt x="266" y="0"/>
                  </a:moveTo>
                  <a:cubicBezTo>
                    <a:pt x="264" y="0"/>
                    <a:pt x="262" y="0"/>
                    <a:pt x="260" y="0"/>
                  </a:cubicBezTo>
                  <a:cubicBezTo>
                    <a:pt x="237" y="4"/>
                    <a:pt x="220" y="23"/>
                    <a:pt x="213" y="44"/>
                  </a:cubicBezTo>
                  <a:cubicBezTo>
                    <a:pt x="202" y="29"/>
                    <a:pt x="187" y="20"/>
                    <a:pt x="169" y="20"/>
                  </a:cubicBezTo>
                  <a:cubicBezTo>
                    <a:pt x="163" y="20"/>
                    <a:pt x="157" y="21"/>
                    <a:pt x="151" y="23"/>
                  </a:cubicBezTo>
                  <a:cubicBezTo>
                    <a:pt x="119" y="33"/>
                    <a:pt x="113" y="61"/>
                    <a:pt x="110" y="89"/>
                  </a:cubicBezTo>
                  <a:cubicBezTo>
                    <a:pt x="97" y="71"/>
                    <a:pt x="79" y="58"/>
                    <a:pt x="59" y="58"/>
                  </a:cubicBezTo>
                  <a:cubicBezTo>
                    <a:pt x="48" y="58"/>
                    <a:pt x="37" y="62"/>
                    <a:pt x="26" y="72"/>
                  </a:cubicBezTo>
                  <a:cubicBezTo>
                    <a:pt x="5" y="93"/>
                    <a:pt x="19" y="120"/>
                    <a:pt x="39" y="136"/>
                  </a:cubicBezTo>
                  <a:cubicBezTo>
                    <a:pt x="17" y="142"/>
                    <a:pt x="0" y="160"/>
                    <a:pt x="0" y="185"/>
                  </a:cubicBezTo>
                  <a:cubicBezTo>
                    <a:pt x="0" y="215"/>
                    <a:pt x="30" y="232"/>
                    <a:pt x="57" y="237"/>
                  </a:cubicBezTo>
                  <a:cubicBezTo>
                    <a:pt x="36" y="253"/>
                    <a:pt x="24" y="278"/>
                    <a:pt x="47" y="301"/>
                  </a:cubicBezTo>
                  <a:cubicBezTo>
                    <a:pt x="61" y="315"/>
                    <a:pt x="81" y="320"/>
                    <a:pt x="101" y="320"/>
                  </a:cubicBezTo>
                  <a:cubicBezTo>
                    <a:pt x="116" y="320"/>
                    <a:pt x="130" y="318"/>
                    <a:pt x="143" y="313"/>
                  </a:cubicBezTo>
                  <a:cubicBezTo>
                    <a:pt x="132" y="348"/>
                    <a:pt x="101" y="374"/>
                    <a:pt x="74" y="398"/>
                  </a:cubicBezTo>
                  <a:cubicBezTo>
                    <a:pt x="72" y="400"/>
                    <a:pt x="72" y="403"/>
                    <a:pt x="73" y="405"/>
                  </a:cubicBezTo>
                  <a:cubicBezTo>
                    <a:pt x="74" y="407"/>
                    <a:pt x="76" y="409"/>
                    <a:pt x="78" y="409"/>
                  </a:cubicBezTo>
                  <a:cubicBezTo>
                    <a:pt x="79" y="409"/>
                    <a:pt x="80" y="408"/>
                    <a:pt x="80" y="408"/>
                  </a:cubicBezTo>
                  <a:cubicBezTo>
                    <a:pt x="132" y="389"/>
                    <a:pt x="178" y="369"/>
                    <a:pt x="215" y="327"/>
                  </a:cubicBezTo>
                  <a:cubicBezTo>
                    <a:pt x="225" y="345"/>
                    <a:pt x="241" y="353"/>
                    <a:pt x="257" y="353"/>
                  </a:cubicBezTo>
                  <a:cubicBezTo>
                    <a:pt x="276" y="353"/>
                    <a:pt x="296" y="342"/>
                    <a:pt x="309" y="323"/>
                  </a:cubicBezTo>
                  <a:cubicBezTo>
                    <a:pt x="323" y="339"/>
                    <a:pt x="339" y="353"/>
                    <a:pt x="359" y="355"/>
                  </a:cubicBezTo>
                  <a:cubicBezTo>
                    <a:pt x="360" y="355"/>
                    <a:pt x="361" y="355"/>
                    <a:pt x="362" y="355"/>
                  </a:cubicBezTo>
                  <a:cubicBezTo>
                    <a:pt x="380" y="355"/>
                    <a:pt x="399" y="337"/>
                    <a:pt x="409" y="322"/>
                  </a:cubicBezTo>
                  <a:cubicBezTo>
                    <a:pt x="416" y="327"/>
                    <a:pt x="427" y="330"/>
                    <a:pt x="438" y="330"/>
                  </a:cubicBezTo>
                  <a:cubicBezTo>
                    <a:pt x="456" y="330"/>
                    <a:pt x="474" y="322"/>
                    <a:pt x="476" y="306"/>
                  </a:cubicBezTo>
                  <a:cubicBezTo>
                    <a:pt x="482" y="310"/>
                    <a:pt x="489" y="312"/>
                    <a:pt x="496" y="312"/>
                  </a:cubicBezTo>
                  <a:cubicBezTo>
                    <a:pt x="540" y="312"/>
                    <a:pt x="585" y="238"/>
                    <a:pt x="542" y="205"/>
                  </a:cubicBezTo>
                  <a:cubicBezTo>
                    <a:pt x="564" y="193"/>
                    <a:pt x="577" y="169"/>
                    <a:pt x="565" y="144"/>
                  </a:cubicBezTo>
                  <a:cubicBezTo>
                    <a:pt x="556" y="123"/>
                    <a:pt x="536" y="112"/>
                    <a:pt x="516" y="112"/>
                  </a:cubicBezTo>
                  <a:cubicBezTo>
                    <a:pt x="513" y="112"/>
                    <a:pt x="511" y="112"/>
                    <a:pt x="508" y="112"/>
                  </a:cubicBezTo>
                  <a:cubicBezTo>
                    <a:pt x="515" y="91"/>
                    <a:pt x="508" y="65"/>
                    <a:pt x="493" y="49"/>
                  </a:cubicBezTo>
                  <a:cubicBezTo>
                    <a:pt x="484" y="40"/>
                    <a:pt x="473" y="36"/>
                    <a:pt x="462" y="36"/>
                  </a:cubicBezTo>
                  <a:cubicBezTo>
                    <a:pt x="447" y="36"/>
                    <a:pt x="432" y="43"/>
                    <a:pt x="419" y="51"/>
                  </a:cubicBezTo>
                  <a:cubicBezTo>
                    <a:pt x="417" y="20"/>
                    <a:pt x="394" y="5"/>
                    <a:pt x="369" y="5"/>
                  </a:cubicBezTo>
                  <a:cubicBezTo>
                    <a:pt x="347" y="5"/>
                    <a:pt x="323" y="16"/>
                    <a:pt x="310" y="35"/>
                  </a:cubicBezTo>
                  <a:cubicBezTo>
                    <a:pt x="301" y="18"/>
                    <a:pt x="286" y="0"/>
                    <a:pt x="26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1422"/>
            <p:cNvSpPr>
              <a:spLocks noEditPoints="1"/>
            </p:cNvSpPr>
            <p:nvPr/>
          </p:nvSpPr>
          <p:spPr bwMode="auto">
            <a:xfrm>
              <a:off x="5562" y="2941"/>
              <a:ext cx="781" cy="660"/>
            </a:xfrm>
            <a:custGeom>
              <a:avLst/>
              <a:gdLst>
                <a:gd name="T0" fmla="*/ 283 w 584"/>
                <a:gd name="T1" fmla="*/ 418 h 494"/>
                <a:gd name="T2" fmla="*/ 270 w 584"/>
                <a:gd name="T3" fmla="*/ 407 h 494"/>
                <a:gd name="T4" fmla="*/ 256 w 584"/>
                <a:gd name="T5" fmla="*/ 412 h 494"/>
                <a:gd name="T6" fmla="*/ 318 w 584"/>
                <a:gd name="T7" fmla="*/ 387 h 494"/>
                <a:gd name="T8" fmla="*/ 205 w 584"/>
                <a:gd name="T9" fmla="*/ 387 h 494"/>
                <a:gd name="T10" fmla="*/ 27 w 584"/>
                <a:gd name="T11" fmla="*/ 360 h 494"/>
                <a:gd name="T12" fmla="*/ 275 w 584"/>
                <a:gd name="T13" fmla="*/ 349 h 494"/>
                <a:gd name="T14" fmla="*/ 206 w 584"/>
                <a:gd name="T15" fmla="*/ 385 h 494"/>
                <a:gd name="T16" fmla="*/ 22 w 584"/>
                <a:gd name="T17" fmla="*/ 348 h 494"/>
                <a:gd name="T18" fmla="*/ 181 w 584"/>
                <a:gd name="T19" fmla="*/ 375 h 494"/>
                <a:gd name="T20" fmla="*/ 147 w 584"/>
                <a:gd name="T21" fmla="*/ 358 h 494"/>
                <a:gd name="T22" fmla="*/ 24 w 584"/>
                <a:gd name="T23" fmla="*/ 319 h 494"/>
                <a:gd name="T24" fmla="*/ 100 w 584"/>
                <a:gd name="T25" fmla="*/ 351 h 494"/>
                <a:gd name="T26" fmla="*/ 374 w 584"/>
                <a:gd name="T27" fmla="*/ 321 h 494"/>
                <a:gd name="T28" fmla="*/ 143 w 584"/>
                <a:gd name="T29" fmla="*/ 356 h 494"/>
                <a:gd name="T30" fmla="*/ 178 w 584"/>
                <a:gd name="T31" fmla="*/ 300 h 494"/>
                <a:gd name="T32" fmla="*/ 354 w 584"/>
                <a:gd name="T33" fmla="*/ 306 h 494"/>
                <a:gd name="T34" fmla="*/ 388 w 584"/>
                <a:gd name="T35" fmla="*/ 270 h 494"/>
                <a:gd name="T36" fmla="*/ 101 w 584"/>
                <a:gd name="T37" fmla="*/ 336 h 494"/>
                <a:gd name="T38" fmla="*/ 48 w 584"/>
                <a:gd name="T39" fmla="*/ 309 h 494"/>
                <a:gd name="T40" fmla="*/ 441 w 584"/>
                <a:gd name="T41" fmla="*/ 253 h 494"/>
                <a:gd name="T42" fmla="*/ 377 w 584"/>
                <a:gd name="T43" fmla="*/ 251 h 494"/>
                <a:gd name="T44" fmla="*/ 450 w 584"/>
                <a:gd name="T45" fmla="*/ 243 h 494"/>
                <a:gd name="T46" fmla="*/ 468 w 584"/>
                <a:gd name="T47" fmla="*/ 223 h 494"/>
                <a:gd name="T48" fmla="*/ 50 w 584"/>
                <a:gd name="T49" fmla="*/ 311 h 494"/>
                <a:gd name="T50" fmla="*/ 275 w 584"/>
                <a:gd name="T51" fmla="*/ 258 h 494"/>
                <a:gd name="T52" fmla="*/ 282 w 584"/>
                <a:gd name="T53" fmla="*/ 260 h 494"/>
                <a:gd name="T54" fmla="*/ 265 w 584"/>
                <a:gd name="T55" fmla="*/ 247 h 494"/>
                <a:gd name="T56" fmla="*/ 165 w 584"/>
                <a:gd name="T57" fmla="*/ 255 h 494"/>
                <a:gd name="T58" fmla="*/ 575 w 584"/>
                <a:gd name="T59" fmla="*/ 170 h 494"/>
                <a:gd name="T60" fmla="*/ 496 w 584"/>
                <a:gd name="T61" fmla="*/ 233 h 494"/>
                <a:gd name="T62" fmla="*/ 410 w 584"/>
                <a:gd name="T63" fmla="*/ 178 h 494"/>
                <a:gd name="T64" fmla="*/ 404 w 584"/>
                <a:gd name="T65" fmla="*/ 188 h 494"/>
                <a:gd name="T66" fmla="*/ 563 w 584"/>
                <a:gd name="T67" fmla="*/ 149 h 494"/>
                <a:gd name="T68" fmla="*/ 533 w 584"/>
                <a:gd name="T69" fmla="*/ 148 h 494"/>
                <a:gd name="T70" fmla="*/ 440 w 584"/>
                <a:gd name="T71" fmla="*/ 263 h 494"/>
                <a:gd name="T72" fmla="*/ 319 w 584"/>
                <a:gd name="T73" fmla="*/ 184 h 494"/>
                <a:gd name="T74" fmla="*/ 87 w 584"/>
                <a:gd name="T75" fmla="*/ 235 h 494"/>
                <a:gd name="T76" fmla="*/ 135 w 584"/>
                <a:gd name="T77" fmla="*/ 214 h 494"/>
                <a:gd name="T78" fmla="*/ 201 w 584"/>
                <a:gd name="T79" fmla="*/ 185 h 494"/>
                <a:gd name="T80" fmla="*/ 118 w 584"/>
                <a:gd name="T81" fmla="*/ 202 h 494"/>
                <a:gd name="T82" fmla="*/ 461 w 584"/>
                <a:gd name="T83" fmla="*/ 94 h 494"/>
                <a:gd name="T84" fmla="*/ 492 w 584"/>
                <a:gd name="T85" fmla="*/ 88 h 494"/>
                <a:gd name="T86" fmla="*/ 289 w 584"/>
                <a:gd name="T87" fmla="*/ 130 h 494"/>
                <a:gd name="T88" fmla="*/ 490 w 584"/>
                <a:gd name="T89" fmla="*/ 86 h 494"/>
                <a:gd name="T90" fmla="*/ 289 w 584"/>
                <a:gd name="T91" fmla="*/ 115 h 494"/>
                <a:gd name="T92" fmla="*/ 453 w 584"/>
                <a:gd name="T93" fmla="*/ 70 h 494"/>
                <a:gd name="T94" fmla="*/ 256 w 584"/>
                <a:gd name="T95" fmla="*/ 84 h 494"/>
                <a:gd name="T96" fmla="*/ 286 w 584"/>
                <a:gd name="T97" fmla="*/ 109 h 494"/>
                <a:gd name="T98" fmla="*/ 305 w 584"/>
                <a:gd name="T99" fmla="*/ 106 h 494"/>
                <a:gd name="T100" fmla="*/ 318 w 584"/>
                <a:gd name="T101" fmla="*/ 91 h 494"/>
                <a:gd name="T102" fmla="*/ 228 w 584"/>
                <a:gd name="T103" fmla="*/ 104 h 494"/>
                <a:gd name="T104" fmla="*/ 307 w 584"/>
                <a:gd name="T105" fmla="*/ 58 h 494"/>
                <a:gd name="T106" fmla="*/ 242 w 584"/>
                <a:gd name="T107" fmla="*/ 68 h 494"/>
                <a:gd name="T108" fmla="*/ 384 w 584"/>
                <a:gd name="T109" fmla="*/ 39 h 494"/>
                <a:gd name="T110" fmla="*/ 294 w 584"/>
                <a:gd name="T111" fmla="*/ 50 h 494"/>
                <a:gd name="T112" fmla="*/ 340 w 584"/>
                <a:gd name="T113" fmla="*/ 23 h 494"/>
                <a:gd name="T114" fmla="*/ 309 w 584"/>
                <a:gd name="T115" fmla="*/ 23 h 494"/>
                <a:gd name="T116" fmla="*/ 288 w 584"/>
                <a:gd name="T117" fmla="*/ 27 h 494"/>
                <a:gd name="T118" fmla="*/ 281 w 584"/>
                <a:gd name="T119" fmla="*/ 28 h 494"/>
                <a:gd name="T120" fmla="*/ 279 w 584"/>
                <a:gd name="T121" fmla="*/ 494 h 494"/>
                <a:gd name="T122" fmla="*/ 572 w 584"/>
                <a:gd name="T123" fmla="*/ 1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 h="494">
                  <a:moveTo>
                    <a:pt x="271" y="421"/>
                  </a:moveTo>
                  <a:cubicBezTo>
                    <a:pt x="271" y="421"/>
                    <a:pt x="272" y="421"/>
                    <a:pt x="273" y="421"/>
                  </a:cubicBezTo>
                  <a:cubicBezTo>
                    <a:pt x="276" y="421"/>
                    <a:pt x="283" y="421"/>
                    <a:pt x="283" y="423"/>
                  </a:cubicBezTo>
                  <a:cubicBezTo>
                    <a:pt x="282" y="424"/>
                    <a:pt x="281" y="425"/>
                    <a:pt x="279" y="426"/>
                  </a:cubicBezTo>
                  <a:cubicBezTo>
                    <a:pt x="277" y="424"/>
                    <a:pt x="274" y="422"/>
                    <a:pt x="271" y="421"/>
                  </a:cubicBezTo>
                  <a:cubicBezTo>
                    <a:pt x="271" y="421"/>
                    <a:pt x="271" y="421"/>
                    <a:pt x="271" y="421"/>
                  </a:cubicBezTo>
                  <a:moveTo>
                    <a:pt x="277" y="418"/>
                  </a:moveTo>
                  <a:cubicBezTo>
                    <a:pt x="270" y="418"/>
                    <a:pt x="283" y="413"/>
                    <a:pt x="286" y="412"/>
                  </a:cubicBezTo>
                  <a:cubicBezTo>
                    <a:pt x="290" y="410"/>
                    <a:pt x="294" y="409"/>
                    <a:pt x="298" y="408"/>
                  </a:cubicBezTo>
                  <a:cubicBezTo>
                    <a:pt x="294" y="411"/>
                    <a:pt x="291" y="415"/>
                    <a:pt x="287" y="419"/>
                  </a:cubicBezTo>
                  <a:cubicBezTo>
                    <a:pt x="287" y="419"/>
                    <a:pt x="287" y="419"/>
                    <a:pt x="287" y="419"/>
                  </a:cubicBezTo>
                  <a:cubicBezTo>
                    <a:pt x="287" y="419"/>
                    <a:pt x="287" y="419"/>
                    <a:pt x="287" y="419"/>
                  </a:cubicBezTo>
                  <a:cubicBezTo>
                    <a:pt x="284" y="418"/>
                    <a:pt x="283" y="418"/>
                    <a:pt x="283" y="418"/>
                  </a:cubicBezTo>
                  <a:cubicBezTo>
                    <a:pt x="282" y="418"/>
                    <a:pt x="281" y="418"/>
                    <a:pt x="279" y="418"/>
                  </a:cubicBezTo>
                  <a:cubicBezTo>
                    <a:pt x="278" y="418"/>
                    <a:pt x="278" y="418"/>
                    <a:pt x="277" y="418"/>
                  </a:cubicBezTo>
                  <a:moveTo>
                    <a:pt x="261" y="414"/>
                  </a:moveTo>
                  <a:cubicBezTo>
                    <a:pt x="266" y="414"/>
                    <a:pt x="270" y="413"/>
                    <a:pt x="275" y="412"/>
                  </a:cubicBezTo>
                  <a:cubicBezTo>
                    <a:pt x="279" y="411"/>
                    <a:pt x="283" y="409"/>
                    <a:pt x="287" y="408"/>
                  </a:cubicBezTo>
                  <a:cubicBezTo>
                    <a:pt x="288" y="408"/>
                    <a:pt x="297" y="406"/>
                    <a:pt x="298" y="406"/>
                  </a:cubicBezTo>
                  <a:cubicBezTo>
                    <a:pt x="298" y="406"/>
                    <a:pt x="298" y="406"/>
                    <a:pt x="297" y="406"/>
                  </a:cubicBezTo>
                  <a:cubicBezTo>
                    <a:pt x="288" y="410"/>
                    <a:pt x="277" y="411"/>
                    <a:pt x="270" y="419"/>
                  </a:cubicBezTo>
                  <a:cubicBezTo>
                    <a:pt x="270" y="420"/>
                    <a:pt x="270" y="420"/>
                    <a:pt x="270" y="420"/>
                  </a:cubicBezTo>
                  <a:cubicBezTo>
                    <a:pt x="267" y="418"/>
                    <a:pt x="263" y="416"/>
                    <a:pt x="259" y="414"/>
                  </a:cubicBezTo>
                  <a:cubicBezTo>
                    <a:pt x="259" y="414"/>
                    <a:pt x="260" y="414"/>
                    <a:pt x="261" y="414"/>
                  </a:cubicBezTo>
                  <a:moveTo>
                    <a:pt x="261" y="413"/>
                  </a:moveTo>
                  <a:cubicBezTo>
                    <a:pt x="257" y="413"/>
                    <a:pt x="267" y="409"/>
                    <a:pt x="270" y="407"/>
                  </a:cubicBezTo>
                  <a:cubicBezTo>
                    <a:pt x="285" y="403"/>
                    <a:pt x="300" y="398"/>
                    <a:pt x="314" y="392"/>
                  </a:cubicBezTo>
                  <a:cubicBezTo>
                    <a:pt x="310" y="396"/>
                    <a:pt x="306" y="400"/>
                    <a:pt x="302" y="404"/>
                  </a:cubicBezTo>
                  <a:cubicBezTo>
                    <a:pt x="294" y="404"/>
                    <a:pt x="286" y="406"/>
                    <a:pt x="279" y="409"/>
                  </a:cubicBezTo>
                  <a:cubicBezTo>
                    <a:pt x="275" y="410"/>
                    <a:pt x="271" y="411"/>
                    <a:pt x="267" y="412"/>
                  </a:cubicBezTo>
                  <a:cubicBezTo>
                    <a:pt x="264" y="412"/>
                    <a:pt x="262" y="413"/>
                    <a:pt x="261" y="413"/>
                  </a:cubicBezTo>
                  <a:moveTo>
                    <a:pt x="256" y="412"/>
                  </a:moveTo>
                  <a:cubicBezTo>
                    <a:pt x="252" y="411"/>
                    <a:pt x="249" y="409"/>
                    <a:pt x="245" y="407"/>
                  </a:cubicBezTo>
                  <a:cubicBezTo>
                    <a:pt x="255" y="406"/>
                    <a:pt x="264" y="403"/>
                    <a:pt x="273" y="400"/>
                  </a:cubicBezTo>
                  <a:cubicBezTo>
                    <a:pt x="285" y="396"/>
                    <a:pt x="298" y="393"/>
                    <a:pt x="311" y="391"/>
                  </a:cubicBezTo>
                  <a:cubicBezTo>
                    <a:pt x="313" y="390"/>
                    <a:pt x="314" y="390"/>
                    <a:pt x="315" y="390"/>
                  </a:cubicBezTo>
                  <a:cubicBezTo>
                    <a:pt x="317" y="390"/>
                    <a:pt x="304" y="394"/>
                    <a:pt x="303" y="394"/>
                  </a:cubicBezTo>
                  <a:cubicBezTo>
                    <a:pt x="297" y="397"/>
                    <a:pt x="290" y="399"/>
                    <a:pt x="283" y="401"/>
                  </a:cubicBezTo>
                  <a:cubicBezTo>
                    <a:pt x="274" y="404"/>
                    <a:pt x="264" y="406"/>
                    <a:pt x="256" y="412"/>
                  </a:cubicBezTo>
                  <a:cubicBezTo>
                    <a:pt x="256" y="412"/>
                    <a:pt x="256" y="412"/>
                    <a:pt x="256" y="412"/>
                  </a:cubicBezTo>
                  <a:moveTo>
                    <a:pt x="242" y="405"/>
                  </a:moveTo>
                  <a:cubicBezTo>
                    <a:pt x="241" y="405"/>
                    <a:pt x="241" y="405"/>
                    <a:pt x="240" y="405"/>
                  </a:cubicBezTo>
                  <a:cubicBezTo>
                    <a:pt x="237" y="403"/>
                    <a:pt x="233" y="401"/>
                    <a:pt x="230" y="399"/>
                  </a:cubicBezTo>
                  <a:cubicBezTo>
                    <a:pt x="242" y="399"/>
                    <a:pt x="255" y="394"/>
                    <a:pt x="267" y="392"/>
                  </a:cubicBezTo>
                  <a:cubicBezTo>
                    <a:pt x="280" y="389"/>
                    <a:pt x="294" y="387"/>
                    <a:pt x="307" y="384"/>
                  </a:cubicBezTo>
                  <a:cubicBezTo>
                    <a:pt x="304" y="385"/>
                    <a:pt x="300" y="386"/>
                    <a:pt x="296" y="387"/>
                  </a:cubicBezTo>
                  <a:cubicBezTo>
                    <a:pt x="277" y="392"/>
                    <a:pt x="260" y="399"/>
                    <a:pt x="242" y="405"/>
                  </a:cubicBezTo>
                  <a:moveTo>
                    <a:pt x="244" y="406"/>
                  </a:moveTo>
                  <a:cubicBezTo>
                    <a:pt x="244" y="406"/>
                    <a:pt x="244" y="406"/>
                    <a:pt x="244" y="406"/>
                  </a:cubicBezTo>
                  <a:cubicBezTo>
                    <a:pt x="244" y="406"/>
                    <a:pt x="247" y="405"/>
                    <a:pt x="249" y="405"/>
                  </a:cubicBezTo>
                  <a:cubicBezTo>
                    <a:pt x="274" y="395"/>
                    <a:pt x="299" y="389"/>
                    <a:pt x="324" y="381"/>
                  </a:cubicBezTo>
                  <a:cubicBezTo>
                    <a:pt x="322" y="383"/>
                    <a:pt x="320" y="385"/>
                    <a:pt x="318" y="387"/>
                  </a:cubicBezTo>
                  <a:cubicBezTo>
                    <a:pt x="305" y="389"/>
                    <a:pt x="293" y="392"/>
                    <a:pt x="280" y="396"/>
                  </a:cubicBezTo>
                  <a:cubicBezTo>
                    <a:pt x="273" y="398"/>
                    <a:pt x="267" y="400"/>
                    <a:pt x="260" y="402"/>
                  </a:cubicBezTo>
                  <a:cubicBezTo>
                    <a:pt x="258" y="403"/>
                    <a:pt x="255" y="404"/>
                    <a:pt x="252" y="404"/>
                  </a:cubicBezTo>
                  <a:cubicBezTo>
                    <a:pt x="246" y="406"/>
                    <a:pt x="244" y="406"/>
                    <a:pt x="244" y="406"/>
                  </a:cubicBezTo>
                  <a:moveTo>
                    <a:pt x="208" y="387"/>
                  </a:moveTo>
                  <a:cubicBezTo>
                    <a:pt x="225" y="387"/>
                    <a:pt x="244" y="381"/>
                    <a:pt x="260" y="378"/>
                  </a:cubicBezTo>
                  <a:cubicBezTo>
                    <a:pt x="285" y="373"/>
                    <a:pt x="310" y="367"/>
                    <a:pt x="334" y="361"/>
                  </a:cubicBezTo>
                  <a:cubicBezTo>
                    <a:pt x="335" y="361"/>
                    <a:pt x="337" y="361"/>
                    <a:pt x="338" y="360"/>
                  </a:cubicBezTo>
                  <a:cubicBezTo>
                    <a:pt x="335" y="361"/>
                    <a:pt x="333" y="362"/>
                    <a:pt x="330" y="363"/>
                  </a:cubicBezTo>
                  <a:cubicBezTo>
                    <a:pt x="318" y="368"/>
                    <a:pt x="306" y="372"/>
                    <a:pt x="294" y="376"/>
                  </a:cubicBezTo>
                  <a:cubicBezTo>
                    <a:pt x="282" y="380"/>
                    <a:pt x="269" y="383"/>
                    <a:pt x="257" y="387"/>
                  </a:cubicBezTo>
                  <a:cubicBezTo>
                    <a:pt x="246" y="390"/>
                    <a:pt x="235" y="392"/>
                    <a:pt x="224" y="397"/>
                  </a:cubicBezTo>
                  <a:cubicBezTo>
                    <a:pt x="218" y="393"/>
                    <a:pt x="211" y="390"/>
                    <a:pt x="205" y="387"/>
                  </a:cubicBezTo>
                  <a:cubicBezTo>
                    <a:pt x="206" y="387"/>
                    <a:pt x="207" y="387"/>
                    <a:pt x="208" y="387"/>
                  </a:cubicBezTo>
                  <a:moveTo>
                    <a:pt x="227" y="398"/>
                  </a:moveTo>
                  <a:cubicBezTo>
                    <a:pt x="226" y="398"/>
                    <a:pt x="227" y="397"/>
                    <a:pt x="231" y="396"/>
                  </a:cubicBezTo>
                  <a:cubicBezTo>
                    <a:pt x="269" y="384"/>
                    <a:pt x="307" y="374"/>
                    <a:pt x="344" y="360"/>
                  </a:cubicBezTo>
                  <a:cubicBezTo>
                    <a:pt x="338" y="366"/>
                    <a:pt x="333" y="372"/>
                    <a:pt x="327" y="378"/>
                  </a:cubicBezTo>
                  <a:cubicBezTo>
                    <a:pt x="312" y="382"/>
                    <a:pt x="296" y="384"/>
                    <a:pt x="280" y="387"/>
                  </a:cubicBezTo>
                  <a:cubicBezTo>
                    <a:pt x="271" y="389"/>
                    <a:pt x="262" y="390"/>
                    <a:pt x="252" y="392"/>
                  </a:cubicBezTo>
                  <a:cubicBezTo>
                    <a:pt x="249" y="393"/>
                    <a:pt x="245" y="394"/>
                    <a:pt x="241" y="395"/>
                  </a:cubicBezTo>
                  <a:cubicBezTo>
                    <a:pt x="239" y="396"/>
                    <a:pt x="229" y="398"/>
                    <a:pt x="227" y="398"/>
                  </a:cubicBezTo>
                  <a:moveTo>
                    <a:pt x="272" y="484"/>
                  </a:moveTo>
                  <a:cubicBezTo>
                    <a:pt x="231" y="468"/>
                    <a:pt x="191" y="446"/>
                    <a:pt x="152" y="426"/>
                  </a:cubicBezTo>
                  <a:cubicBezTo>
                    <a:pt x="124" y="412"/>
                    <a:pt x="97" y="399"/>
                    <a:pt x="70" y="385"/>
                  </a:cubicBezTo>
                  <a:cubicBezTo>
                    <a:pt x="56" y="377"/>
                    <a:pt x="40" y="370"/>
                    <a:pt x="27" y="360"/>
                  </a:cubicBezTo>
                  <a:cubicBezTo>
                    <a:pt x="26" y="360"/>
                    <a:pt x="26" y="360"/>
                    <a:pt x="26" y="360"/>
                  </a:cubicBezTo>
                  <a:cubicBezTo>
                    <a:pt x="26" y="359"/>
                    <a:pt x="26" y="359"/>
                    <a:pt x="26" y="358"/>
                  </a:cubicBezTo>
                  <a:cubicBezTo>
                    <a:pt x="35" y="364"/>
                    <a:pt x="47" y="368"/>
                    <a:pt x="57" y="373"/>
                  </a:cubicBezTo>
                  <a:cubicBezTo>
                    <a:pt x="85" y="386"/>
                    <a:pt x="112" y="400"/>
                    <a:pt x="140" y="413"/>
                  </a:cubicBezTo>
                  <a:cubicBezTo>
                    <a:pt x="168" y="426"/>
                    <a:pt x="196" y="440"/>
                    <a:pt x="224" y="453"/>
                  </a:cubicBezTo>
                  <a:cubicBezTo>
                    <a:pt x="238" y="460"/>
                    <a:pt x="254" y="466"/>
                    <a:pt x="267" y="475"/>
                  </a:cubicBezTo>
                  <a:cubicBezTo>
                    <a:pt x="268" y="475"/>
                    <a:pt x="268" y="476"/>
                    <a:pt x="268" y="476"/>
                  </a:cubicBezTo>
                  <a:cubicBezTo>
                    <a:pt x="269" y="479"/>
                    <a:pt x="270" y="482"/>
                    <a:pt x="272" y="484"/>
                  </a:cubicBezTo>
                  <a:moveTo>
                    <a:pt x="179" y="374"/>
                  </a:moveTo>
                  <a:cubicBezTo>
                    <a:pt x="175" y="372"/>
                    <a:pt x="170" y="370"/>
                    <a:pt x="166" y="367"/>
                  </a:cubicBezTo>
                  <a:cubicBezTo>
                    <a:pt x="202" y="360"/>
                    <a:pt x="238" y="355"/>
                    <a:pt x="274" y="348"/>
                  </a:cubicBezTo>
                  <a:cubicBezTo>
                    <a:pt x="279" y="347"/>
                    <a:pt x="284" y="346"/>
                    <a:pt x="289" y="345"/>
                  </a:cubicBezTo>
                  <a:cubicBezTo>
                    <a:pt x="285" y="346"/>
                    <a:pt x="280" y="347"/>
                    <a:pt x="275" y="349"/>
                  </a:cubicBezTo>
                  <a:cubicBezTo>
                    <a:pt x="256" y="354"/>
                    <a:pt x="237" y="357"/>
                    <a:pt x="218" y="362"/>
                  </a:cubicBezTo>
                  <a:cubicBezTo>
                    <a:pt x="210" y="364"/>
                    <a:pt x="203" y="367"/>
                    <a:pt x="195" y="368"/>
                  </a:cubicBezTo>
                  <a:cubicBezTo>
                    <a:pt x="190" y="370"/>
                    <a:pt x="184" y="371"/>
                    <a:pt x="179" y="374"/>
                  </a:cubicBezTo>
                  <a:moveTo>
                    <a:pt x="200" y="384"/>
                  </a:moveTo>
                  <a:cubicBezTo>
                    <a:pt x="194" y="382"/>
                    <a:pt x="189" y="379"/>
                    <a:pt x="183" y="376"/>
                  </a:cubicBezTo>
                  <a:cubicBezTo>
                    <a:pt x="212" y="374"/>
                    <a:pt x="241" y="367"/>
                    <a:pt x="269" y="361"/>
                  </a:cubicBezTo>
                  <a:cubicBezTo>
                    <a:pt x="298" y="355"/>
                    <a:pt x="327" y="350"/>
                    <a:pt x="356" y="342"/>
                  </a:cubicBezTo>
                  <a:cubicBezTo>
                    <a:pt x="352" y="344"/>
                    <a:pt x="347" y="345"/>
                    <a:pt x="343" y="346"/>
                  </a:cubicBezTo>
                  <a:cubicBezTo>
                    <a:pt x="337" y="348"/>
                    <a:pt x="330" y="350"/>
                    <a:pt x="324" y="351"/>
                  </a:cubicBezTo>
                  <a:cubicBezTo>
                    <a:pt x="310" y="355"/>
                    <a:pt x="296" y="358"/>
                    <a:pt x="282" y="360"/>
                  </a:cubicBezTo>
                  <a:cubicBezTo>
                    <a:pt x="267" y="363"/>
                    <a:pt x="253" y="369"/>
                    <a:pt x="238" y="374"/>
                  </a:cubicBezTo>
                  <a:cubicBezTo>
                    <a:pt x="226" y="378"/>
                    <a:pt x="212" y="379"/>
                    <a:pt x="200" y="384"/>
                  </a:cubicBezTo>
                  <a:moveTo>
                    <a:pt x="206" y="385"/>
                  </a:moveTo>
                  <a:cubicBezTo>
                    <a:pt x="201" y="385"/>
                    <a:pt x="216" y="382"/>
                    <a:pt x="218" y="381"/>
                  </a:cubicBezTo>
                  <a:cubicBezTo>
                    <a:pt x="245" y="376"/>
                    <a:pt x="269" y="365"/>
                    <a:pt x="296" y="360"/>
                  </a:cubicBezTo>
                  <a:cubicBezTo>
                    <a:pt x="318" y="355"/>
                    <a:pt x="341" y="351"/>
                    <a:pt x="361" y="341"/>
                  </a:cubicBezTo>
                  <a:cubicBezTo>
                    <a:pt x="357" y="346"/>
                    <a:pt x="352" y="351"/>
                    <a:pt x="348" y="356"/>
                  </a:cubicBezTo>
                  <a:cubicBezTo>
                    <a:pt x="322" y="363"/>
                    <a:pt x="295" y="368"/>
                    <a:pt x="269" y="374"/>
                  </a:cubicBezTo>
                  <a:cubicBezTo>
                    <a:pt x="256" y="377"/>
                    <a:pt x="243" y="379"/>
                    <a:pt x="230" y="382"/>
                  </a:cubicBezTo>
                  <a:cubicBezTo>
                    <a:pt x="222" y="383"/>
                    <a:pt x="215" y="384"/>
                    <a:pt x="207" y="385"/>
                  </a:cubicBezTo>
                  <a:cubicBezTo>
                    <a:pt x="206" y="385"/>
                    <a:pt x="206" y="385"/>
                    <a:pt x="206" y="385"/>
                  </a:cubicBezTo>
                  <a:moveTo>
                    <a:pt x="267" y="468"/>
                  </a:moveTo>
                  <a:cubicBezTo>
                    <a:pt x="256" y="460"/>
                    <a:pt x="243" y="455"/>
                    <a:pt x="231" y="450"/>
                  </a:cubicBezTo>
                  <a:cubicBezTo>
                    <a:pt x="203" y="436"/>
                    <a:pt x="175" y="423"/>
                    <a:pt x="148" y="410"/>
                  </a:cubicBezTo>
                  <a:cubicBezTo>
                    <a:pt x="120" y="396"/>
                    <a:pt x="92" y="383"/>
                    <a:pt x="64" y="369"/>
                  </a:cubicBezTo>
                  <a:cubicBezTo>
                    <a:pt x="51" y="363"/>
                    <a:pt x="32" y="356"/>
                    <a:pt x="22" y="348"/>
                  </a:cubicBezTo>
                  <a:cubicBezTo>
                    <a:pt x="21" y="347"/>
                    <a:pt x="21" y="347"/>
                    <a:pt x="21" y="347"/>
                  </a:cubicBezTo>
                  <a:cubicBezTo>
                    <a:pt x="20" y="343"/>
                    <a:pt x="20" y="339"/>
                    <a:pt x="21" y="335"/>
                  </a:cubicBezTo>
                  <a:cubicBezTo>
                    <a:pt x="57" y="358"/>
                    <a:pt x="97" y="376"/>
                    <a:pt x="136" y="394"/>
                  </a:cubicBezTo>
                  <a:cubicBezTo>
                    <a:pt x="180" y="415"/>
                    <a:pt x="225" y="435"/>
                    <a:pt x="268" y="457"/>
                  </a:cubicBezTo>
                  <a:cubicBezTo>
                    <a:pt x="268" y="461"/>
                    <a:pt x="267" y="464"/>
                    <a:pt x="267" y="468"/>
                  </a:cubicBezTo>
                  <a:moveTo>
                    <a:pt x="123" y="347"/>
                  </a:moveTo>
                  <a:cubicBezTo>
                    <a:pt x="123" y="347"/>
                    <a:pt x="123" y="347"/>
                    <a:pt x="123" y="347"/>
                  </a:cubicBezTo>
                  <a:cubicBezTo>
                    <a:pt x="128" y="344"/>
                    <a:pt x="133" y="342"/>
                    <a:pt x="138" y="340"/>
                  </a:cubicBezTo>
                  <a:cubicBezTo>
                    <a:pt x="146" y="337"/>
                    <a:pt x="155" y="335"/>
                    <a:pt x="164" y="334"/>
                  </a:cubicBezTo>
                  <a:cubicBezTo>
                    <a:pt x="162" y="334"/>
                    <a:pt x="160" y="335"/>
                    <a:pt x="158" y="335"/>
                  </a:cubicBezTo>
                  <a:cubicBezTo>
                    <a:pt x="149" y="338"/>
                    <a:pt x="141" y="341"/>
                    <a:pt x="132" y="344"/>
                  </a:cubicBezTo>
                  <a:cubicBezTo>
                    <a:pt x="129" y="345"/>
                    <a:pt x="126" y="346"/>
                    <a:pt x="123" y="347"/>
                  </a:cubicBezTo>
                  <a:moveTo>
                    <a:pt x="181" y="375"/>
                  </a:moveTo>
                  <a:cubicBezTo>
                    <a:pt x="181" y="375"/>
                    <a:pt x="182" y="374"/>
                    <a:pt x="186" y="373"/>
                  </a:cubicBezTo>
                  <a:cubicBezTo>
                    <a:pt x="189" y="372"/>
                    <a:pt x="193" y="371"/>
                    <a:pt x="196" y="370"/>
                  </a:cubicBezTo>
                  <a:cubicBezTo>
                    <a:pt x="229" y="363"/>
                    <a:pt x="262" y="354"/>
                    <a:pt x="295" y="345"/>
                  </a:cubicBezTo>
                  <a:cubicBezTo>
                    <a:pt x="323" y="337"/>
                    <a:pt x="353" y="333"/>
                    <a:pt x="380" y="321"/>
                  </a:cubicBezTo>
                  <a:cubicBezTo>
                    <a:pt x="375" y="327"/>
                    <a:pt x="370" y="332"/>
                    <a:pt x="365" y="338"/>
                  </a:cubicBezTo>
                  <a:cubicBezTo>
                    <a:pt x="364" y="338"/>
                    <a:pt x="364" y="338"/>
                    <a:pt x="364" y="338"/>
                  </a:cubicBezTo>
                  <a:cubicBezTo>
                    <a:pt x="332" y="347"/>
                    <a:pt x="301" y="353"/>
                    <a:pt x="269" y="359"/>
                  </a:cubicBezTo>
                  <a:cubicBezTo>
                    <a:pt x="252" y="363"/>
                    <a:pt x="234" y="367"/>
                    <a:pt x="217" y="370"/>
                  </a:cubicBezTo>
                  <a:cubicBezTo>
                    <a:pt x="208" y="372"/>
                    <a:pt x="198" y="373"/>
                    <a:pt x="189" y="374"/>
                  </a:cubicBezTo>
                  <a:cubicBezTo>
                    <a:pt x="187" y="374"/>
                    <a:pt x="183" y="375"/>
                    <a:pt x="181" y="375"/>
                  </a:cubicBezTo>
                  <a:moveTo>
                    <a:pt x="162" y="366"/>
                  </a:moveTo>
                  <a:cubicBezTo>
                    <a:pt x="161" y="365"/>
                    <a:pt x="160" y="364"/>
                    <a:pt x="159" y="364"/>
                  </a:cubicBezTo>
                  <a:cubicBezTo>
                    <a:pt x="155" y="362"/>
                    <a:pt x="151" y="360"/>
                    <a:pt x="147" y="358"/>
                  </a:cubicBezTo>
                  <a:cubicBezTo>
                    <a:pt x="164" y="356"/>
                    <a:pt x="181" y="351"/>
                    <a:pt x="198" y="347"/>
                  </a:cubicBezTo>
                  <a:cubicBezTo>
                    <a:pt x="220" y="341"/>
                    <a:pt x="242" y="336"/>
                    <a:pt x="264" y="331"/>
                  </a:cubicBezTo>
                  <a:cubicBezTo>
                    <a:pt x="278" y="328"/>
                    <a:pt x="293" y="324"/>
                    <a:pt x="308" y="321"/>
                  </a:cubicBezTo>
                  <a:cubicBezTo>
                    <a:pt x="301" y="323"/>
                    <a:pt x="295" y="325"/>
                    <a:pt x="289" y="327"/>
                  </a:cubicBezTo>
                  <a:cubicBezTo>
                    <a:pt x="267" y="333"/>
                    <a:pt x="245" y="339"/>
                    <a:pt x="224" y="346"/>
                  </a:cubicBezTo>
                  <a:cubicBezTo>
                    <a:pt x="205" y="352"/>
                    <a:pt x="186" y="358"/>
                    <a:pt x="167" y="364"/>
                  </a:cubicBezTo>
                  <a:cubicBezTo>
                    <a:pt x="166" y="364"/>
                    <a:pt x="166" y="364"/>
                    <a:pt x="166" y="364"/>
                  </a:cubicBezTo>
                  <a:cubicBezTo>
                    <a:pt x="165" y="364"/>
                    <a:pt x="164" y="365"/>
                    <a:pt x="164" y="365"/>
                  </a:cubicBezTo>
                  <a:cubicBezTo>
                    <a:pt x="163" y="365"/>
                    <a:pt x="163" y="365"/>
                    <a:pt x="162" y="366"/>
                  </a:cubicBezTo>
                  <a:moveTo>
                    <a:pt x="270" y="451"/>
                  </a:moveTo>
                  <a:cubicBezTo>
                    <a:pt x="227" y="429"/>
                    <a:pt x="183" y="409"/>
                    <a:pt x="140" y="389"/>
                  </a:cubicBezTo>
                  <a:cubicBezTo>
                    <a:pt x="100" y="370"/>
                    <a:pt x="59" y="351"/>
                    <a:pt x="22" y="328"/>
                  </a:cubicBezTo>
                  <a:cubicBezTo>
                    <a:pt x="22" y="325"/>
                    <a:pt x="23" y="322"/>
                    <a:pt x="24" y="319"/>
                  </a:cubicBezTo>
                  <a:cubicBezTo>
                    <a:pt x="25" y="319"/>
                    <a:pt x="25" y="319"/>
                    <a:pt x="25" y="319"/>
                  </a:cubicBezTo>
                  <a:cubicBezTo>
                    <a:pt x="51" y="328"/>
                    <a:pt x="75" y="345"/>
                    <a:pt x="99" y="358"/>
                  </a:cubicBezTo>
                  <a:cubicBezTo>
                    <a:pt x="115" y="367"/>
                    <a:pt x="133" y="374"/>
                    <a:pt x="150" y="382"/>
                  </a:cubicBezTo>
                  <a:cubicBezTo>
                    <a:pt x="176" y="395"/>
                    <a:pt x="202" y="408"/>
                    <a:pt x="228" y="421"/>
                  </a:cubicBezTo>
                  <a:cubicBezTo>
                    <a:pt x="242" y="428"/>
                    <a:pt x="257" y="437"/>
                    <a:pt x="272" y="443"/>
                  </a:cubicBezTo>
                  <a:cubicBezTo>
                    <a:pt x="271" y="445"/>
                    <a:pt x="270" y="448"/>
                    <a:pt x="270" y="451"/>
                  </a:cubicBezTo>
                  <a:moveTo>
                    <a:pt x="14" y="342"/>
                  </a:moveTo>
                  <a:cubicBezTo>
                    <a:pt x="12" y="331"/>
                    <a:pt x="15" y="318"/>
                    <a:pt x="20" y="310"/>
                  </a:cubicBezTo>
                  <a:cubicBezTo>
                    <a:pt x="17" y="320"/>
                    <a:pt x="14" y="331"/>
                    <a:pt x="14" y="342"/>
                  </a:cubicBezTo>
                  <a:moveTo>
                    <a:pt x="274" y="437"/>
                  </a:moveTo>
                  <a:cubicBezTo>
                    <a:pt x="258" y="431"/>
                    <a:pt x="244" y="422"/>
                    <a:pt x="229" y="414"/>
                  </a:cubicBezTo>
                  <a:cubicBezTo>
                    <a:pt x="203" y="402"/>
                    <a:pt x="177" y="389"/>
                    <a:pt x="151" y="376"/>
                  </a:cubicBezTo>
                  <a:cubicBezTo>
                    <a:pt x="134" y="367"/>
                    <a:pt x="117" y="360"/>
                    <a:pt x="100" y="351"/>
                  </a:cubicBezTo>
                  <a:cubicBezTo>
                    <a:pt x="76" y="338"/>
                    <a:pt x="52" y="322"/>
                    <a:pt x="26" y="313"/>
                  </a:cubicBezTo>
                  <a:cubicBezTo>
                    <a:pt x="26" y="313"/>
                    <a:pt x="26" y="313"/>
                    <a:pt x="26" y="313"/>
                  </a:cubicBezTo>
                  <a:cubicBezTo>
                    <a:pt x="27" y="311"/>
                    <a:pt x="28" y="309"/>
                    <a:pt x="29" y="306"/>
                  </a:cubicBezTo>
                  <a:cubicBezTo>
                    <a:pt x="69" y="329"/>
                    <a:pt x="112" y="348"/>
                    <a:pt x="153" y="368"/>
                  </a:cubicBezTo>
                  <a:cubicBezTo>
                    <a:pt x="180" y="381"/>
                    <a:pt x="207" y="395"/>
                    <a:pt x="233" y="408"/>
                  </a:cubicBezTo>
                  <a:cubicBezTo>
                    <a:pt x="247" y="415"/>
                    <a:pt x="263" y="422"/>
                    <a:pt x="276" y="431"/>
                  </a:cubicBezTo>
                  <a:cubicBezTo>
                    <a:pt x="275" y="433"/>
                    <a:pt x="274" y="435"/>
                    <a:pt x="274" y="437"/>
                  </a:cubicBezTo>
                  <a:moveTo>
                    <a:pt x="401" y="296"/>
                  </a:moveTo>
                  <a:cubicBezTo>
                    <a:pt x="402" y="296"/>
                    <a:pt x="402" y="296"/>
                    <a:pt x="403" y="295"/>
                  </a:cubicBezTo>
                  <a:cubicBezTo>
                    <a:pt x="396" y="303"/>
                    <a:pt x="390" y="310"/>
                    <a:pt x="383" y="317"/>
                  </a:cubicBezTo>
                  <a:cubicBezTo>
                    <a:pt x="382" y="317"/>
                    <a:pt x="382" y="318"/>
                    <a:pt x="381" y="318"/>
                  </a:cubicBezTo>
                  <a:cubicBezTo>
                    <a:pt x="380" y="318"/>
                    <a:pt x="380" y="318"/>
                    <a:pt x="379" y="318"/>
                  </a:cubicBezTo>
                  <a:cubicBezTo>
                    <a:pt x="378" y="318"/>
                    <a:pt x="376" y="319"/>
                    <a:pt x="374" y="321"/>
                  </a:cubicBezTo>
                  <a:cubicBezTo>
                    <a:pt x="362" y="325"/>
                    <a:pt x="349" y="329"/>
                    <a:pt x="336" y="332"/>
                  </a:cubicBezTo>
                  <a:cubicBezTo>
                    <a:pt x="336" y="332"/>
                    <a:pt x="335" y="332"/>
                    <a:pt x="335" y="333"/>
                  </a:cubicBezTo>
                  <a:cubicBezTo>
                    <a:pt x="333" y="333"/>
                    <a:pt x="331" y="334"/>
                    <a:pt x="328" y="334"/>
                  </a:cubicBezTo>
                  <a:cubicBezTo>
                    <a:pt x="310" y="339"/>
                    <a:pt x="292" y="342"/>
                    <a:pt x="274" y="346"/>
                  </a:cubicBezTo>
                  <a:cubicBezTo>
                    <a:pt x="253" y="350"/>
                    <a:pt x="232" y="354"/>
                    <a:pt x="212" y="357"/>
                  </a:cubicBezTo>
                  <a:cubicBezTo>
                    <a:pt x="202" y="359"/>
                    <a:pt x="192" y="360"/>
                    <a:pt x="183" y="362"/>
                  </a:cubicBezTo>
                  <a:cubicBezTo>
                    <a:pt x="181" y="362"/>
                    <a:pt x="180" y="362"/>
                    <a:pt x="178" y="363"/>
                  </a:cubicBezTo>
                  <a:cubicBezTo>
                    <a:pt x="215" y="351"/>
                    <a:pt x="252" y="340"/>
                    <a:pt x="290" y="328"/>
                  </a:cubicBezTo>
                  <a:cubicBezTo>
                    <a:pt x="306" y="323"/>
                    <a:pt x="322" y="318"/>
                    <a:pt x="339" y="313"/>
                  </a:cubicBezTo>
                  <a:cubicBezTo>
                    <a:pt x="350" y="310"/>
                    <a:pt x="362" y="306"/>
                    <a:pt x="374" y="303"/>
                  </a:cubicBezTo>
                  <a:cubicBezTo>
                    <a:pt x="383" y="301"/>
                    <a:pt x="391" y="298"/>
                    <a:pt x="400" y="296"/>
                  </a:cubicBezTo>
                  <a:cubicBezTo>
                    <a:pt x="401" y="296"/>
                    <a:pt x="401" y="296"/>
                    <a:pt x="401" y="296"/>
                  </a:cubicBezTo>
                  <a:moveTo>
                    <a:pt x="143" y="356"/>
                  </a:moveTo>
                  <a:cubicBezTo>
                    <a:pt x="137" y="353"/>
                    <a:pt x="132" y="351"/>
                    <a:pt x="126" y="348"/>
                  </a:cubicBezTo>
                  <a:cubicBezTo>
                    <a:pt x="141" y="343"/>
                    <a:pt x="157" y="338"/>
                    <a:pt x="172" y="334"/>
                  </a:cubicBezTo>
                  <a:cubicBezTo>
                    <a:pt x="176" y="333"/>
                    <a:pt x="179" y="332"/>
                    <a:pt x="182" y="331"/>
                  </a:cubicBezTo>
                  <a:cubicBezTo>
                    <a:pt x="183" y="331"/>
                    <a:pt x="183" y="331"/>
                    <a:pt x="183" y="331"/>
                  </a:cubicBezTo>
                  <a:cubicBezTo>
                    <a:pt x="202" y="328"/>
                    <a:pt x="222" y="323"/>
                    <a:pt x="242" y="319"/>
                  </a:cubicBezTo>
                  <a:cubicBezTo>
                    <a:pt x="281" y="310"/>
                    <a:pt x="321" y="302"/>
                    <a:pt x="360" y="293"/>
                  </a:cubicBezTo>
                  <a:cubicBezTo>
                    <a:pt x="362" y="293"/>
                    <a:pt x="363" y="292"/>
                    <a:pt x="365" y="292"/>
                  </a:cubicBezTo>
                  <a:cubicBezTo>
                    <a:pt x="293" y="315"/>
                    <a:pt x="218" y="329"/>
                    <a:pt x="147" y="355"/>
                  </a:cubicBezTo>
                  <a:cubicBezTo>
                    <a:pt x="146" y="355"/>
                    <a:pt x="144" y="356"/>
                    <a:pt x="143" y="356"/>
                  </a:cubicBezTo>
                  <a:moveTo>
                    <a:pt x="83" y="327"/>
                  </a:moveTo>
                  <a:cubicBezTo>
                    <a:pt x="78" y="325"/>
                    <a:pt x="73" y="323"/>
                    <a:pt x="69" y="320"/>
                  </a:cubicBezTo>
                  <a:cubicBezTo>
                    <a:pt x="125" y="314"/>
                    <a:pt x="180" y="297"/>
                    <a:pt x="234" y="283"/>
                  </a:cubicBezTo>
                  <a:cubicBezTo>
                    <a:pt x="215" y="289"/>
                    <a:pt x="197" y="295"/>
                    <a:pt x="178" y="300"/>
                  </a:cubicBezTo>
                  <a:cubicBezTo>
                    <a:pt x="148" y="308"/>
                    <a:pt x="119" y="317"/>
                    <a:pt x="90" y="325"/>
                  </a:cubicBezTo>
                  <a:cubicBezTo>
                    <a:pt x="89" y="325"/>
                    <a:pt x="88" y="325"/>
                    <a:pt x="88" y="325"/>
                  </a:cubicBezTo>
                  <a:cubicBezTo>
                    <a:pt x="86" y="325"/>
                    <a:pt x="85" y="326"/>
                    <a:pt x="85" y="327"/>
                  </a:cubicBezTo>
                  <a:cubicBezTo>
                    <a:pt x="84" y="327"/>
                    <a:pt x="84" y="327"/>
                    <a:pt x="83" y="327"/>
                  </a:cubicBezTo>
                  <a:moveTo>
                    <a:pt x="148" y="356"/>
                  </a:moveTo>
                  <a:cubicBezTo>
                    <a:pt x="146" y="356"/>
                    <a:pt x="158" y="353"/>
                    <a:pt x="160" y="353"/>
                  </a:cubicBezTo>
                  <a:cubicBezTo>
                    <a:pt x="205" y="339"/>
                    <a:pt x="252" y="327"/>
                    <a:pt x="297" y="314"/>
                  </a:cubicBezTo>
                  <a:cubicBezTo>
                    <a:pt x="321" y="307"/>
                    <a:pt x="344" y="301"/>
                    <a:pt x="368" y="293"/>
                  </a:cubicBezTo>
                  <a:cubicBezTo>
                    <a:pt x="384" y="288"/>
                    <a:pt x="402" y="283"/>
                    <a:pt x="419" y="276"/>
                  </a:cubicBezTo>
                  <a:cubicBezTo>
                    <a:pt x="419" y="276"/>
                    <a:pt x="420" y="276"/>
                    <a:pt x="420" y="276"/>
                  </a:cubicBezTo>
                  <a:cubicBezTo>
                    <a:pt x="416" y="281"/>
                    <a:pt x="411" y="286"/>
                    <a:pt x="407" y="291"/>
                  </a:cubicBezTo>
                  <a:cubicBezTo>
                    <a:pt x="394" y="295"/>
                    <a:pt x="381" y="299"/>
                    <a:pt x="368" y="303"/>
                  </a:cubicBezTo>
                  <a:cubicBezTo>
                    <a:pt x="363" y="304"/>
                    <a:pt x="359" y="305"/>
                    <a:pt x="354" y="306"/>
                  </a:cubicBezTo>
                  <a:cubicBezTo>
                    <a:pt x="349" y="308"/>
                    <a:pt x="344" y="309"/>
                    <a:pt x="339" y="311"/>
                  </a:cubicBezTo>
                  <a:cubicBezTo>
                    <a:pt x="317" y="316"/>
                    <a:pt x="295" y="322"/>
                    <a:pt x="273" y="327"/>
                  </a:cubicBezTo>
                  <a:cubicBezTo>
                    <a:pt x="249" y="333"/>
                    <a:pt x="226" y="339"/>
                    <a:pt x="202" y="344"/>
                  </a:cubicBezTo>
                  <a:cubicBezTo>
                    <a:pt x="192" y="346"/>
                    <a:pt x="181" y="349"/>
                    <a:pt x="170" y="352"/>
                  </a:cubicBezTo>
                  <a:cubicBezTo>
                    <a:pt x="164" y="353"/>
                    <a:pt x="158" y="354"/>
                    <a:pt x="152" y="355"/>
                  </a:cubicBezTo>
                  <a:cubicBezTo>
                    <a:pt x="150" y="356"/>
                    <a:pt x="148" y="356"/>
                    <a:pt x="148" y="356"/>
                  </a:cubicBezTo>
                  <a:moveTo>
                    <a:pt x="121" y="346"/>
                  </a:moveTo>
                  <a:cubicBezTo>
                    <a:pt x="116" y="343"/>
                    <a:pt x="110" y="340"/>
                    <a:pt x="104" y="338"/>
                  </a:cubicBezTo>
                  <a:cubicBezTo>
                    <a:pt x="114" y="337"/>
                    <a:pt x="122" y="334"/>
                    <a:pt x="132" y="331"/>
                  </a:cubicBezTo>
                  <a:cubicBezTo>
                    <a:pt x="145" y="327"/>
                    <a:pt x="159" y="326"/>
                    <a:pt x="173" y="322"/>
                  </a:cubicBezTo>
                  <a:cubicBezTo>
                    <a:pt x="203" y="315"/>
                    <a:pt x="232" y="305"/>
                    <a:pt x="262" y="296"/>
                  </a:cubicBezTo>
                  <a:cubicBezTo>
                    <a:pt x="309" y="283"/>
                    <a:pt x="359" y="275"/>
                    <a:pt x="407" y="264"/>
                  </a:cubicBezTo>
                  <a:cubicBezTo>
                    <a:pt x="401" y="266"/>
                    <a:pt x="395" y="268"/>
                    <a:pt x="388" y="270"/>
                  </a:cubicBezTo>
                  <a:cubicBezTo>
                    <a:pt x="369" y="276"/>
                    <a:pt x="348" y="280"/>
                    <a:pt x="329" y="286"/>
                  </a:cubicBezTo>
                  <a:cubicBezTo>
                    <a:pt x="290" y="296"/>
                    <a:pt x="251" y="307"/>
                    <a:pt x="214" y="319"/>
                  </a:cubicBezTo>
                  <a:cubicBezTo>
                    <a:pt x="202" y="323"/>
                    <a:pt x="191" y="326"/>
                    <a:pt x="179" y="329"/>
                  </a:cubicBezTo>
                  <a:cubicBezTo>
                    <a:pt x="178" y="330"/>
                    <a:pt x="178" y="330"/>
                    <a:pt x="178" y="330"/>
                  </a:cubicBezTo>
                  <a:cubicBezTo>
                    <a:pt x="159" y="333"/>
                    <a:pt x="138" y="335"/>
                    <a:pt x="121" y="346"/>
                  </a:cubicBezTo>
                  <a:moveTo>
                    <a:pt x="101" y="336"/>
                  </a:moveTo>
                  <a:cubicBezTo>
                    <a:pt x="96" y="334"/>
                    <a:pt x="91" y="331"/>
                    <a:pt x="87" y="329"/>
                  </a:cubicBezTo>
                  <a:cubicBezTo>
                    <a:pt x="113" y="326"/>
                    <a:pt x="138" y="318"/>
                    <a:pt x="164" y="312"/>
                  </a:cubicBezTo>
                  <a:cubicBezTo>
                    <a:pt x="194" y="305"/>
                    <a:pt x="223" y="296"/>
                    <a:pt x="253" y="288"/>
                  </a:cubicBezTo>
                  <a:cubicBezTo>
                    <a:pt x="299" y="275"/>
                    <a:pt x="347" y="267"/>
                    <a:pt x="394" y="258"/>
                  </a:cubicBezTo>
                  <a:cubicBezTo>
                    <a:pt x="387" y="260"/>
                    <a:pt x="381" y="261"/>
                    <a:pt x="375" y="263"/>
                  </a:cubicBezTo>
                  <a:cubicBezTo>
                    <a:pt x="345" y="270"/>
                    <a:pt x="315" y="275"/>
                    <a:pt x="285" y="282"/>
                  </a:cubicBezTo>
                  <a:cubicBezTo>
                    <a:pt x="223" y="297"/>
                    <a:pt x="163" y="320"/>
                    <a:pt x="101" y="336"/>
                  </a:cubicBezTo>
                  <a:moveTo>
                    <a:pt x="434" y="257"/>
                  </a:moveTo>
                  <a:cubicBezTo>
                    <a:pt x="436" y="257"/>
                    <a:pt x="437" y="257"/>
                    <a:pt x="437" y="256"/>
                  </a:cubicBezTo>
                  <a:cubicBezTo>
                    <a:pt x="437" y="256"/>
                    <a:pt x="438" y="256"/>
                    <a:pt x="439" y="256"/>
                  </a:cubicBezTo>
                  <a:cubicBezTo>
                    <a:pt x="434" y="261"/>
                    <a:pt x="429" y="266"/>
                    <a:pt x="424" y="271"/>
                  </a:cubicBezTo>
                  <a:cubicBezTo>
                    <a:pt x="372" y="293"/>
                    <a:pt x="315" y="300"/>
                    <a:pt x="261" y="313"/>
                  </a:cubicBezTo>
                  <a:cubicBezTo>
                    <a:pt x="239" y="318"/>
                    <a:pt x="218" y="323"/>
                    <a:pt x="197" y="327"/>
                  </a:cubicBezTo>
                  <a:cubicBezTo>
                    <a:pt x="209" y="323"/>
                    <a:pt x="220" y="319"/>
                    <a:pt x="232" y="315"/>
                  </a:cubicBezTo>
                  <a:cubicBezTo>
                    <a:pt x="270" y="303"/>
                    <a:pt x="309" y="292"/>
                    <a:pt x="348" y="283"/>
                  </a:cubicBezTo>
                  <a:cubicBezTo>
                    <a:pt x="366" y="278"/>
                    <a:pt x="384" y="274"/>
                    <a:pt x="402" y="268"/>
                  </a:cubicBezTo>
                  <a:cubicBezTo>
                    <a:pt x="411" y="265"/>
                    <a:pt x="419" y="262"/>
                    <a:pt x="427" y="259"/>
                  </a:cubicBezTo>
                  <a:cubicBezTo>
                    <a:pt x="429" y="258"/>
                    <a:pt x="431" y="258"/>
                    <a:pt x="434" y="257"/>
                  </a:cubicBezTo>
                  <a:cubicBezTo>
                    <a:pt x="434" y="257"/>
                    <a:pt x="434" y="257"/>
                    <a:pt x="434" y="257"/>
                  </a:cubicBezTo>
                  <a:moveTo>
                    <a:pt x="48" y="309"/>
                  </a:moveTo>
                  <a:cubicBezTo>
                    <a:pt x="42" y="307"/>
                    <a:pt x="37" y="304"/>
                    <a:pt x="32" y="301"/>
                  </a:cubicBezTo>
                  <a:cubicBezTo>
                    <a:pt x="47" y="300"/>
                    <a:pt x="61" y="295"/>
                    <a:pt x="75" y="290"/>
                  </a:cubicBezTo>
                  <a:cubicBezTo>
                    <a:pt x="94" y="283"/>
                    <a:pt x="114" y="278"/>
                    <a:pt x="134" y="274"/>
                  </a:cubicBezTo>
                  <a:cubicBezTo>
                    <a:pt x="171" y="266"/>
                    <a:pt x="208" y="260"/>
                    <a:pt x="244" y="253"/>
                  </a:cubicBezTo>
                  <a:cubicBezTo>
                    <a:pt x="216" y="261"/>
                    <a:pt x="188" y="270"/>
                    <a:pt x="160" y="278"/>
                  </a:cubicBezTo>
                  <a:cubicBezTo>
                    <a:pt x="141" y="283"/>
                    <a:pt x="123" y="288"/>
                    <a:pt x="105" y="293"/>
                  </a:cubicBezTo>
                  <a:cubicBezTo>
                    <a:pt x="87" y="298"/>
                    <a:pt x="68" y="300"/>
                    <a:pt x="51" y="308"/>
                  </a:cubicBezTo>
                  <a:cubicBezTo>
                    <a:pt x="50" y="308"/>
                    <a:pt x="49" y="309"/>
                    <a:pt x="48" y="309"/>
                  </a:cubicBezTo>
                  <a:moveTo>
                    <a:pt x="443" y="247"/>
                  </a:moveTo>
                  <a:cubicBezTo>
                    <a:pt x="445" y="247"/>
                    <a:pt x="446" y="247"/>
                    <a:pt x="446" y="246"/>
                  </a:cubicBezTo>
                  <a:cubicBezTo>
                    <a:pt x="447" y="246"/>
                    <a:pt x="447" y="246"/>
                    <a:pt x="448" y="245"/>
                  </a:cubicBezTo>
                  <a:cubicBezTo>
                    <a:pt x="446" y="248"/>
                    <a:pt x="443" y="251"/>
                    <a:pt x="441" y="253"/>
                  </a:cubicBezTo>
                  <a:cubicBezTo>
                    <a:pt x="441" y="253"/>
                    <a:pt x="441" y="253"/>
                    <a:pt x="441" y="253"/>
                  </a:cubicBezTo>
                  <a:cubicBezTo>
                    <a:pt x="435" y="254"/>
                    <a:pt x="430" y="256"/>
                    <a:pt x="425" y="257"/>
                  </a:cubicBezTo>
                  <a:cubicBezTo>
                    <a:pt x="422" y="258"/>
                    <a:pt x="420" y="259"/>
                    <a:pt x="417" y="259"/>
                  </a:cubicBezTo>
                  <a:cubicBezTo>
                    <a:pt x="378" y="269"/>
                    <a:pt x="338" y="274"/>
                    <a:pt x="299" y="284"/>
                  </a:cubicBezTo>
                  <a:cubicBezTo>
                    <a:pt x="259" y="294"/>
                    <a:pt x="220" y="307"/>
                    <a:pt x="181" y="318"/>
                  </a:cubicBezTo>
                  <a:cubicBezTo>
                    <a:pt x="169" y="322"/>
                    <a:pt x="156" y="324"/>
                    <a:pt x="143" y="326"/>
                  </a:cubicBezTo>
                  <a:cubicBezTo>
                    <a:pt x="181" y="314"/>
                    <a:pt x="219" y="303"/>
                    <a:pt x="257" y="292"/>
                  </a:cubicBezTo>
                  <a:cubicBezTo>
                    <a:pt x="296" y="280"/>
                    <a:pt x="336" y="274"/>
                    <a:pt x="375" y="265"/>
                  </a:cubicBezTo>
                  <a:cubicBezTo>
                    <a:pt x="397" y="259"/>
                    <a:pt x="420" y="253"/>
                    <a:pt x="442" y="247"/>
                  </a:cubicBezTo>
                  <a:cubicBezTo>
                    <a:pt x="442" y="247"/>
                    <a:pt x="443" y="247"/>
                    <a:pt x="443" y="247"/>
                  </a:cubicBezTo>
                  <a:moveTo>
                    <a:pt x="283" y="271"/>
                  </a:moveTo>
                  <a:cubicBezTo>
                    <a:pt x="311" y="264"/>
                    <a:pt x="339" y="257"/>
                    <a:pt x="367" y="252"/>
                  </a:cubicBezTo>
                  <a:cubicBezTo>
                    <a:pt x="379" y="249"/>
                    <a:pt x="392" y="247"/>
                    <a:pt x="404" y="244"/>
                  </a:cubicBezTo>
                  <a:cubicBezTo>
                    <a:pt x="395" y="247"/>
                    <a:pt x="386" y="249"/>
                    <a:pt x="377" y="251"/>
                  </a:cubicBezTo>
                  <a:cubicBezTo>
                    <a:pt x="346" y="258"/>
                    <a:pt x="315" y="265"/>
                    <a:pt x="283" y="271"/>
                  </a:cubicBezTo>
                  <a:moveTo>
                    <a:pt x="94" y="326"/>
                  </a:moveTo>
                  <a:cubicBezTo>
                    <a:pt x="93" y="326"/>
                    <a:pt x="93" y="326"/>
                    <a:pt x="93" y="326"/>
                  </a:cubicBezTo>
                  <a:cubicBezTo>
                    <a:pt x="95" y="326"/>
                    <a:pt x="97" y="325"/>
                    <a:pt x="98" y="325"/>
                  </a:cubicBezTo>
                  <a:cubicBezTo>
                    <a:pt x="107" y="322"/>
                    <a:pt x="117" y="319"/>
                    <a:pt x="126" y="316"/>
                  </a:cubicBezTo>
                  <a:cubicBezTo>
                    <a:pt x="146" y="309"/>
                    <a:pt x="167" y="305"/>
                    <a:pt x="188" y="299"/>
                  </a:cubicBezTo>
                  <a:cubicBezTo>
                    <a:pt x="227" y="289"/>
                    <a:pt x="265" y="277"/>
                    <a:pt x="305" y="269"/>
                  </a:cubicBezTo>
                  <a:cubicBezTo>
                    <a:pt x="345" y="260"/>
                    <a:pt x="385" y="253"/>
                    <a:pt x="424" y="240"/>
                  </a:cubicBezTo>
                  <a:cubicBezTo>
                    <a:pt x="433" y="237"/>
                    <a:pt x="442" y="234"/>
                    <a:pt x="451" y="230"/>
                  </a:cubicBezTo>
                  <a:cubicBezTo>
                    <a:pt x="452" y="230"/>
                    <a:pt x="452" y="230"/>
                    <a:pt x="453" y="230"/>
                  </a:cubicBezTo>
                  <a:cubicBezTo>
                    <a:pt x="457" y="228"/>
                    <a:pt x="461" y="227"/>
                    <a:pt x="466" y="226"/>
                  </a:cubicBezTo>
                  <a:cubicBezTo>
                    <a:pt x="461" y="232"/>
                    <a:pt x="455" y="237"/>
                    <a:pt x="450" y="243"/>
                  </a:cubicBezTo>
                  <a:cubicBezTo>
                    <a:pt x="450" y="243"/>
                    <a:pt x="450" y="243"/>
                    <a:pt x="450" y="243"/>
                  </a:cubicBezTo>
                  <a:cubicBezTo>
                    <a:pt x="411" y="253"/>
                    <a:pt x="372" y="261"/>
                    <a:pt x="332" y="269"/>
                  </a:cubicBezTo>
                  <a:cubicBezTo>
                    <a:pt x="292" y="276"/>
                    <a:pt x="254" y="286"/>
                    <a:pt x="215" y="297"/>
                  </a:cubicBezTo>
                  <a:cubicBezTo>
                    <a:pt x="177" y="307"/>
                    <a:pt x="138" y="318"/>
                    <a:pt x="98" y="326"/>
                  </a:cubicBezTo>
                  <a:cubicBezTo>
                    <a:pt x="97" y="326"/>
                    <a:pt x="95" y="326"/>
                    <a:pt x="94" y="326"/>
                  </a:cubicBezTo>
                  <a:moveTo>
                    <a:pt x="69" y="319"/>
                  </a:moveTo>
                  <a:cubicBezTo>
                    <a:pt x="68" y="319"/>
                    <a:pt x="69" y="319"/>
                    <a:pt x="73" y="317"/>
                  </a:cubicBezTo>
                  <a:cubicBezTo>
                    <a:pt x="79" y="315"/>
                    <a:pt x="85" y="313"/>
                    <a:pt x="91" y="311"/>
                  </a:cubicBezTo>
                  <a:cubicBezTo>
                    <a:pt x="118" y="303"/>
                    <a:pt x="145" y="296"/>
                    <a:pt x="172" y="289"/>
                  </a:cubicBezTo>
                  <a:cubicBezTo>
                    <a:pt x="224" y="275"/>
                    <a:pt x="278" y="263"/>
                    <a:pt x="331" y="251"/>
                  </a:cubicBezTo>
                  <a:cubicBezTo>
                    <a:pt x="358" y="244"/>
                    <a:pt x="386" y="237"/>
                    <a:pt x="413" y="230"/>
                  </a:cubicBezTo>
                  <a:cubicBezTo>
                    <a:pt x="438" y="223"/>
                    <a:pt x="462" y="213"/>
                    <a:pt x="486" y="204"/>
                  </a:cubicBezTo>
                  <a:cubicBezTo>
                    <a:pt x="480" y="211"/>
                    <a:pt x="474" y="217"/>
                    <a:pt x="468" y="223"/>
                  </a:cubicBezTo>
                  <a:cubicBezTo>
                    <a:pt x="468" y="223"/>
                    <a:pt x="468" y="223"/>
                    <a:pt x="468" y="223"/>
                  </a:cubicBezTo>
                  <a:cubicBezTo>
                    <a:pt x="464" y="224"/>
                    <a:pt x="460" y="225"/>
                    <a:pt x="456" y="227"/>
                  </a:cubicBezTo>
                  <a:cubicBezTo>
                    <a:pt x="455" y="227"/>
                    <a:pt x="455" y="227"/>
                    <a:pt x="454" y="227"/>
                  </a:cubicBezTo>
                  <a:cubicBezTo>
                    <a:pt x="434" y="233"/>
                    <a:pt x="414" y="240"/>
                    <a:pt x="394" y="245"/>
                  </a:cubicBezTo>
                  <a:cubicBezTo>
                    <a:pt x="354" y="253"/>
                    <a:pt x="314" y="262"/>
                    <a:pt x="274" y="271"/>
                  </a:cubicBezTo>
                  <a:cubicBezTo>
                    <a:pt x="249" y="278"/>
                    <a:pt x="224" y="284"/>
                    <a:pt x="199" y="291"/>
                  </a:cubicBezTo>
                  <a:cubicBezTo>
                    <a:pt x="173" y="299"/>
                    <a:pt x="146" y="303"/>
                    <a:pt x="120" y="309"/>
                  </a:cubicBezTo>
                  <a:cubicBezTo>
                    <a:pt x="107" y="311"/>
                    <a:pt x="95" y="314"/>
                    <a:pt x="82" y="316"/>
                  </a:cubicBezTo>
                  <a:cubicBezTo>
                    <a:pt x="80" y="317"/>
                    <a:pt x="71" y="319"/>
                    <a:pt x="69" y="319"/>
                  </a:cubicBezTo>
                  <a:moveTo>
                    <a:pt x="121" y="199"/>
                  </a:moveTo>
                  <a:cubicBezTo>
                    <a:pt x="121" y="199"/>
                    <a:pt x="121" y="199"/>
                    <a:pt x="121" y="199"/>
                  </a:cubicBezTo>
                  <a:cubicBezTo>
                    <a:pt x="121" y="199"/>
                    <a:pt x="121" y="199"/>
                    <a:pt x="121" y="199"/>
                  </a:cubicBezTo>
                  <a:moveTo>
                    <a:pt x="65" y="318"/>
                  </a:moveTo>
                  <a:cubicBezTo>
                    <a:pt x="60" y="316"/>
                    <a:pt x="55" y="313"/>
                    <a:pt x="50" y="311"/>
                  </a:cubicBezTo>
                  <a:cubicBezTo>
                    <a:pt x="67" y="303"/>
                    <a:pt x="86" y="300"/>
                    <a:pt x="105" y="295"/>
                  </a:cubicBezTo>
                  <a:cubicBezTo>
                    <a:pt x="125" y="290"/>
                    <a:pt x="145" y="284"/>
                    <a:pt x="165" y="278"/>
                  </a:cubicBezTo>
                  <a:cubicBezTo>
                    <a:pt x="204" y="268"/>
                    <a:pt x="241" y="255"/>
                    <a:pt x="280" y="247"/>
                  </a:cubicBezTo>
                  <a:cubicBezTo>
                    <a:pt x="289" y="245"/>
                    <a:pt x="297" y="243"/>
                    <a:pt x="305" y="241"/>
                  </a:cubicBezTo>
                  <a:cubicBezTo>
                    <a:pt x="333" y="234"/>
                    <a:pt x="361" y="227"/>
                    <a:pt x="388" y="220"/>
                  </a:cubicBezTo>
                  <a:cubicBezTo>
                    <a:pt x="391" y="219"/>
                    <a:pt x="394" y="218"/>
                    <a:pt x="397" y="218"/>
                  </a:cubicBezTo>
                  <a:cubicBezTo>
                    <a:pt x="416" y="214"/>
                    <a:pt x="435" y="209"/>
                    <a:pt x="454" y="203"/>
                  </a:cubicBezTo>
                  <a:cubicBezTo>
                    <a:pt x="468" y="199"/>
                    <a:pt x="485" y="196"/>
                    <a:pt x="498" y="190"/>
                  </a:cubicBezTo>
                  <a:cubicBezTo>
                    <a:pt x="495" y="194"/>
                    <a:pt x="492" y="197"/>
                    <a:pt x="489" y="201"/>
                  </a:cubicBezTo>
                  <a:cubicBezTo>
                    <a:pt x="472" y="205"/>
                    <a:pt x="456" y="211"/>
                    <a:pt x="440" y="216"/>
                  </a:cubicBezTo>
                  <a:cubicBezTo>
                    <a:pt x="422" y="220"/>
                    <a:pt x="404" y="224"/>
                    <a:pt x="386" y="229"/>
                  </a:cubicBezTo>
                  <a:cubicBezTo>
                    <a:pt x="368" y="233"/>
                    <a:pt x="351" y="240"/>
                    <a:pt x="333" y="244"/>
                  </a:cubicBezTo>
                  <a:cubicBezTo>
                    <a:pt x="314" y="249"/>
                    <a:pt x="295" y="253"/>
                    <a:pt x="275" y="258"/>
                  </a:cubicBezTo>
                  <a:cubicBezTo>
                    <a:pt x="239" y="266"/>
                    <a:pt x="203" y="276"/>
                    <a:pt x="167" y="285"/>
                  </a:cubicBezTo>
                  <a:cubicBezTo>
                    <a:pt x="149" y="290"/>
                    <a:pt x="132" y="296"/>
                    <a:pt x="113" y="299"/>
                  </a:cubicBezTo>
                  <a:cubicBezTo>
                    <a:pt x="95" y="302"/>
                    <a:pt x="76" y="304"/>
                    <a:pt x="58" y="309"/>
                  </a:cubicBezTo>
                  <a:cubicBezTo>
                    <a:pt x="56" y="309"/>
                    <a:pt x="57" y="310"/>
                    <a:pt x="58" y="310"/>
                  </a:cubicBezTo>
                  <a:cubicBezTo>
                    <a:pt x="58" y="310"/>
                    <a:pt x="58" y="310"/>
                    <a:pt x="58" y="310"/>
                  </a:cubicBezTo>
                  <a:cubicBezTo>
                    <a:pt x="92" y="302"/>
                    <a:pt x="125" y="299"/>
                    <a:pt x="159" y="290"/>
                  </a:cubicBezTo>
                  <a:cubicBezTo>
                    <a:pt x="194" y="280"/>
                    <a:pt x="230" y="270"/>
                    <a:pt x="266" y="262"/>
                  </a:cubicBezTo>
                  <a:cubicBezTo>
                    <a:pt x="302" y="253"/>
                    <a:pt x="338" y="245"/>
                    <a:pt x="373" y="234"/>
                  </a:cubicBezTo>
                  <a:cubicBezTo>
                    <a:pt x="389" y="229"/>
                    <a:pt x="406" y="226"/>
                    <a:pt x="422" y="222"/>
                  </a:cubicBezTo>
                  <a:cubicBezTo>
                    <a:pt x="437" y="219"/>
                    <a:pt x="451" y="214"/>
                    <a:pt x="466" y="209"/>
                  </a:cubicBezTo>
                  <a:cubicBezTo>
                    <a:pt x="460" y="211"/>
                    <a:pt x="455" y="213"/>
                    <a:pt x="450" y="215"/>
                  </a:cubicBezTo>
                  <a:cubicBezTo>
                    <a:pt x="431" y="222"/>
                    <a:pt x="413" y="228"/>
                    <a:pt x="393" y="233"/>
                  </a:cubicBezTo>
                  <a:cubicBezTo>
                    <a:pt x="356" y="243"/>
                    <a:pt x="319" y="251"/>
                    <a:pt x="282" y="260"/>
                  </a:cubicBezTo>
                  <a:cubicBezTo>
                    <a:pt x="245" y="269"/>
                    <a:pt x="208" y="277"/>
                    <a:pt x="171" y="287"/>
                  </a:cubicBezTo>
                  <a:cubicBezTo>
                    <a:pt x="136" y="296"/>
                    <a:pt x="99" y="305"/>
                    <a:pt x="65" y="318"/>
                  </a:cubicBezTo>
                  <a:moveTo>
                    <a:pt x="31" y="299"/>
                  </a:moveTo>
                  <a:cubicBezTo>
                    <a:pt x="48" y="292"/>
                    <a:pt x="65" y="284"/>
                    <a:pt x="83" y="279"/>
                  </a:cubicBezTo>
                  <a:cubicBezTo>
                    <a:pt x="104" y="273"/>
                    <a:pt x="125" y="267"/>
                    <a:pt x="146" y="262"/>
                  </a:cubicBezTo>
                  <a:cubicBezTo>
                    <a:pt x="186" y="251"/>
                    <a:pt x="226" y="241"/>
                    <a:pt x="266" y="230"/>
                  </a:cubicBezTo>
                  <a:cubicBezTo>
                    <a:pt x="344" y="211"/>
                    <a:pt x="424" y="197"/>
                    <a:pt x="501" y="174"/>
                  </a:cubicBezTo>
                  <a:cubicBezTo>
                    <a:pt x="507" y="172"/>
                    <a:pt x="513" y="170"/>
                    <a:pt x="519" y="168"/>
                  </a:cubicBezTo>
                  <a:cubicBezTo>
                    <a:pt x="513" y="174"/>
                    <a:pt x="508" y="180"/>
                    <a:pt x="502" y="186"/>
                  </a:cubicBezTo>
                  <a:cubicBezTo>
                    <a:pt x="471" y="196"/>
                    <a:pt x="439" y="205"/>
                    <a:pt x="406" y="214"/>
                  </a:cubicBezTo>
                  <a:cubicBezTo>
                    <a:pt x="401" y="215"/>
                    <a:pt x="397" y="216"/>
                    <a:pt x="392" y="217"/>
                  </a:cubicBezTo>
                  <a:cubicBezTo>
                    <a:pt x="359" y="224"/>
                    <a:pt x="328" y="233"/>
                    <a:pt x="296" y="241"/>
                  </a:cubicBezTo>
                  <a:cubicBezTo>
                    <a:pt x="286" y="243"/>
                    <a:pt x="276" y="245"/>
                    <a:pt x="265" y="247"/>
                  </a:cubicBezTo>
                  <a:cubicBezTo>
                    <a:pt x="225" y="256"/>
                    <a:pt x="184" y="262"/>
                    <a:pt x="143" y="270"/>
                  </a:cubicBezTo>
                  <a:cubicBezTo>
                    <a:pt x="125" y="274"/>
                    <a:pt x="106" y="277"/>
                    <a:pt x="87" y="283"/>
                  </a:cubicBezTo>
                  <a:cubicBezTo>
                    <a:pt x="78" y="286"/>
                    <a:pt x="70" y="290"/>
                    <a:pt x="61" y="293"/>
                  </a:cubicBezTo>
                  <a:cubicBezTo>
                    <a:pt x="57" y="294"/>
                    <a:pt x="52" y="295"/>
                    <a:pt x="48" y="297"/>
                  </a:cubicBezTo>
                  <a:cubicBezTo>
                    <a:pt x="43" y="298"/>
                    <a:pt x="35" y="298"/>
                    <a:pt x="31" y="299"/>
                  </a:cubicBezTo>
                  <a:moveTo>
                    <a:pt x="33" y="296"/>
                  </a:moveTo>
                  <a:cubicBezTo>
                    <a:pt x="38" y="290"/>
                    <a:pt x="43" y="285"/>
                    <a:pt x="48" y="279"/>
                  </a:cubicBezTo>
                  <a:cubicBezTo>
                    <a:pt x="126" y="256"/>
                    <a:pt x="204" y="233"/>
                    <a:pt x="283" y="214"/>
                  </a:cubicBezTo>
                  <a:cubicBezTo>
                    <a:pt x="323" y="205"/>
                    <a:pt x="364" y="197"/>
                    <a:pt x="404" y="189"/>
                  </a:cubicBezTo>
                  <a:cubicBezTo>
                    <a:pt x="424" y="186"/>
                    <a:pt x="443" y="182"/>
                    <a:pt x="463" y="178"/>
                  </a:cubicBezTo>
                  <a:cubicBezTo>
                    <a:pt x="481" y="174"/>
                    <a:pt x="503" y="171"/>
                    <a:pt x="519" y="166"/>
                  </a:cubicBezTo>
                  <a:cubicBezTo>
                    <a:pt x="443" y="192"/>
                    <a:pt x="363" y="204"/>
                    <a:pt x="285" y="224"/>
                  </a:cubicBezTo>
                  <a:cubicBezTo>
                    <a:pt x="245" y="234"/>
                    <a:pt x="205" y="244"/>
                    <a:pt x="165" y="255"/>
                  </a:cubicBezTo>
                  <a:cubicBezTo>
                    <a:pt x="127" y="265"/>
                    <a:pt x="88" y="273"/>
                    <a:pt x="52" y="288"/>
                  </a:cubicBezTo>
                  <a:cubicBezTo>
                    <a:pt x="45" y="291"/>
                    <a:pt x="39" y="294"/>
                    <a:pt x="33" y="296"/>
                  </a:cubicBezTo>
                  <a:moveTo>
                    <a:pt x="519" y="166"/>
                  </a:moveTo>
                  <a:cubicBezTo>
                    <a:pt x="519" y="166"/>
                    <a:pt x="519" y="166"/>
                    <a:pt x="519" y="166"/>
                  </a:cubicBezTo>
                  <a:cubicBezTo>
                    <a:pt x="519" y="166"/>
                    <a:pt x="519" y="166"/>
                    <a:pt x="519" y="166"/>
                  </a:cubicBezTo>
                  <a:moveTo>
                    <a:pt x="280" y="485"/>
                  </a:moveTo>
                  <a:cubicBezTo>
                    <a:pt x="278" y="482"/>
                    <a:pt x="276" y="479"/>
                    <a:pt x="275" y="475"/>
                  </a:cubicBezTo>
                  <a:cubicBezTo>
                    <a:pt x="275" y="475"/>
                    <a:pt x="276" y="475"/>
                    <a:pt x="276" y="475"/>
                  </a:cubicBezTo>
                  <a:cubicBezTo>
                    <a:pt x="295" y="453"/>
                    <a:pt x="316" y="433"/>
                    <a:pt x="336" y="412"/>
                  </a:cubicBezTo>
                  <a:cubicBezTo>
                    <a:pt x="366" y="380"/>
                    <a:pt x="396" y="349"/>
                    <a:pt x="426" y="317"/>
                  </a:cubicBezTo>
                  <a:cubicBezTo>
                    <a:pt x="474" y="268"/>
                    <a:pt x="518" y="214"/>
                    <a:pt x="568" y="165"/>
                  </a:cubicBezTo>
                  <a:cubicBezTo>
                    <a:pt x="568" y="165"/>
                    <a:pt x="569" y="165"/>
                    <a:pt x="569" y="164"/>
                  </a:cubicBezTo>
                  <a:cubicBezTo>
                    <a:pt x="571" y="167"/>
                    <a:pt x="573" y="169"/>
                    <a:pt x="575" y="170"/>
                  </a:cubicBezTo>
                  <a:cubicBezTo>
                    <a:pt x="573" y="173"/>
                    <a:pt x="569" y="177"/>
                    <a:pt x="567" y="180"/>
                  </a:cubicBezTo>
                  <a:cubicBezTo>
                    <a:pt x="558" y="190"/>
                    <a:pt x="550" y="199"/>
                    <a:pt x="541" y="208"/>
                  </a:cubicBezTo>
                  <a:cubicBezTo>
                    <a:pt x="515" y="237"/>
                    <a:pt x="489" y="265"/>
                    <a:pt x="462" y="293"/>
                  </a:cubicBezTo>
                  <a:cubicBezTo>
                    <a:pt x="409" y="350"/>
                    <a:pt x="354" y="406"/>
                    <a:pt x="301" y="463"/>
                  </a:cubicBezTo>
                  <a:cubicBezTo>
                    <a:pt x="294" y="470"/>
                    <a:pt x="287" y="477"/>
                    <a:pt x="280" y="485"/>
                  </a:cubicBezTo>
                  <a:moveTo>
                    <a:pt x="274" y="468"/>
                  </a:moveTo>
                  <a:cubicBezTo>
                    <a:pt x="274" y="466"/>
                    <a:pt x="274" y="465"/>
                    <a:pt x="274" y="463"/>
                  </a:cubicBezTo>
                  <a:cubicBezTo>
                    <a:pt x="274" y="463"/>
                    <a:pt x="275" y="463"/>
                    <a:pt x="275" y="462"/>
                  </a:cubicBezTo>
                  <a:cubicBezTo>
                    <a:pt x="362" y="367"/>
                    <a:pt x="453" y="276"/>
                    <a:pt x="541" y="183"/>
                  </a:cubicBezTo>
                  <a:cubicBezTo>
                    <a:pt x="549" y="174"/>
                    <a:pt x="557" y="165"/>
                    <a:pt x="565" y="157"/>
                  </a:cubicBezTo>
                  <a:cubicBezTo>
                    <a:pt x="566" y="157"/>
                    <a:pt x="566" y="158"/>
                    <a:pt x="566" y="158"/>
                  </a:cubicBezTo>
                  <a:cubicBezTo>
                    <a:pt x="557" y="165"/>
                    <a:pt x="550" y="175"/>
                    <a:pt x="542" y="183"/>
                  </a:cubicBezTo>
                  <a:cubicBezTo>
                    <a:pt x="527" y="200"/>
                    <a:pt x="511" y="216"/>
                    <a:pt x="496" y="233"/>
                  </a:cubicBezTo>
                  <a:cubicBezTo>
                    <a:pt x="474" y="257"/>
                    <a:pt x="453" y="280"/>
                    <a:pt x="431" y="303"/>
                  </a:cubicBezTo>
                  <a:cubicBezTo>
                    <a:pt x="379" y="358"/>
                    <a:pt x="326" y="412"/>
                    <a:pt x="274" y="467"/>
                  </a:cubicBezTo>
                  <a:cubicBezTo>
                    <a:pt x="274" y="468"/>
                    <a:pt x="274" y="468"/>
                    <a:pt x="274" y="468"/>
                  </a:cubicBezTo>
                  <a:moveTo>
                    <a:pt x="51" y="276"/>
                  </a:moveTo>
                  <a:cubicBezTo>
                    <a:pt x="56" y="269"/>
                    <a:pt x="62" y="263"/>
                    <a:pt x="68" y="256"/>
                  </a:cubicBezTo>
                  <a:cubicBezTo>
                    <a:pt x="148" y="235"/>
                    <a:pt x="227" y="211"/>
                    <a:pt x="308" y="194"/>
                  </a:cubicBezTo>
                  <a:cubicBezTo>
                    <a:pt x="349" y="186"/>
                    <a:pt x="391" y="179"/>
                    <a:pt x="432" y="171"/>
                  </a:cubicBezTo>
                  <a:cubicBezTo>
                    <a:pt x="452" y="168"/>
                    <a:pt x="472" y="164"/>
                    <a:pt x="492" y="160"/>
                  </a:cubicBezTo>
                  <a:cubicBezTo>
                    <a:pt x="501" y="158"/>
                    <a:pt x="511" y="156"/>
                    <a:pt x="520" y="154"/>
                  </a:cubicBezTo>
                  <a:cubicBezTo>
                    <a:pt x="523" y="153"/>
                    <a:pt x="525" y="152"/>
                    <a:pt x="527" y="152"/>
                  </a:cubicBezTo>
                  <a:cubicBezTo>
                    <a:pt x="527" y="153"/>
                    <a:pt x="527" y="153"/>
                    <a:pt x="527" y="153"/>
                  </a:cubicBezTo>
                  <a:cubicBezTo>
                    <a:pt x="524" y="154"/>
                    <a:pt x="521" y="155"/>
                    <a:pt x="519" y="155"/>
                  </a:cubicBezTo>
                  <a:cubicBezTo>
                    <a:pt x="484" y="168"/>
                    <a:pt x="446" y="171"/>
                    <a:pt x="410" y="178"/>
                  </a:cubicBezTo>
                  <a:cubicBezTo>
                    <a:pt x="370" y="185"/>
                    <a:pt x="330" y="193"/>
                    <a:pt x="290" y="203"/>
                  </a:cubicBezTo>
                  <a:cubicBezTo>
                    <a:pt x="212" y="224"/>
                    <a:pt x="135" y="245"/>
                    <a:pt x="60" y="273"/>
                  </a:cubicBezTo>
                  <a:cubicBezTo>
                    <a:pt x="57" y="274"/>
                    <a:pt x="54" y="275"/>
                    <a:pt x="51" y="276"/>
                  </a:cubicBezTo>
                  <a:cubicBezTo>
                    <a:pt x="51" y="276"/>
                    <a:pt x="51" y="276"/>
                    <a:pt x="51" y="276"/>
                  </a:cubicBezTo>
                  <a:moveTo>
                    <a:pt x="84" y="267"/>
                  </a:moveTo>
                  <a:cubicBezTo>
                    <a:pt x="109" y="258"/>
                    <a:pt x="134" y="249"/>
                    <a:pt x="160" y="241"/>
                  </a:cubicBezTo>
                  <a:cubicBezTo>
                    <a:pt x="199" y="229"/>
                    <a:pt x="238" y="219"/>
                    <a:pt x="277" y="209"/>
                  </a:cubicBezTo>
                  <a:cubicBezTo>
                    <a:pt x="316" y="198"/>
                    <a:pt x="356" y="190"/>
                    <a:pt x="396" y="182"/>
                  </a:cubicBezTo>
                  <a:cubicBezTo>
                    <a:pt x="433" y="175"/>
                    <a:pt x="471" y="171"/>
                    <a:pt x="507" y="161"/>
                  </a:cubicBezTo>
                  <a:cubicBezTo>
                    <a:pt x="516" y="159"/>
                    <a:pt x="525" y="155"/>
                    <a:pt x="534" y="151"/>
                  </a:cubicBezTo>
                  <a:cubicBezTo>
                    <a:pt x="531" y="155"/>
                    <a:pt x="527" y="159"/>
                    <a:pt x="524" y="163"/>
                  </a:cubicBezTo>
                  <a:cubicBezTo>
                    <a:pt x="523" y="163"/>
                    <a:pt x="523" y="164"/>
                    <a:pt x="522" y="165"/>
                  </a:cubicBezTo>
                  <a:cubicBezTo>
                    <a:pt x="482" y="171"/>
                    <a:pt x="443" y="180"/>
                    <a:pt x="404" y="188"/>
                  </a:cubicBezTo>
                  <a:cubicBezTo>
                    <a:pt x="363" y="195"/>
                    <a:pt x="323" y="203"/>
                    <a:pt x="282" y="212"/>
                  </a:cubicBezTo>
                  <a:cubicBezTo>
                    <a:pt x="242" y="222"/>
                    <a:pt x="202" y="233"/>
                    <a:pt x="162" y="244"/>
                  </a:cubicBezTo>
                  <a:cubicBezTo>
                    <a:pt x="143" y="249"/>
                    <a:pt x="124" y="255"/>
                    <a:pt x="105" y="261"/>
                  </a:cubicBezTo>
                  <a:cubicBezTo>
                    <a:pt x="98" y="263"/>
                    <a:pt x="91" y="265"/>
                    <a:pt x="84" y="267"/>
                  </a:cubicBezTo>
                  <a:moveTo>
                    <a:pt x="276" y="452"/>
                  </a:moveTo>
                  <a:cubicBezTo>
                    <a:pt x="277" y="449"/>
                    <a:pt x="278" y="445"/>
                    <a:pt x="279" y="442"/>
                  </a:cubicBezTo>
                  <a:cubicBezTo>
                    <a:pt x="280" y="441"/>
                    <a:pt x="280" y="441"/>
                    <a:pt x="280" y="441"/>
                  </a:cubicBezTo>
                  <a:cubicBezTo>
                    <a:pt x="293" y="430"/>
                    <a:pt x="305" y="416"/>
                    <a:pt x="317" y="403"/>
                  </a:cubicBezTo>
                  <a:cubicBezTo>
                    <a:pt x="343" y="375"/>
                    <a:pt x="369" y="348"/>
                    <a:pt x="396" y="320"/>
                  </a:cubicBezTo>
                  <a:cubicBezTo>
                    <a:pt x="447" y="266"/>
                    <a:pt x="498" y="211"/>
                    <a:pt x="550" y="157"/>
                  </a:cubicBezTo>
                  <a:cubicBezTo>
                    <a:pt x="554" y="152"/>
                    <a:pt x="558" y="147"/>
                    <a:pt x="563" y="143"/>
                  </a:cubicBezTo>
                  <a:cubicBezTo>
                    <a:pt x="563" y="145"/>
                    <a:pt x="563" y="147"/>
                    <a:pt x="564" y="149"/>
                  </a:cubicBezTo>
                  <a:cubicBezTo>
                    <a:pt x="563" y="149"/>
                    <a:pt x="563" y="149"/>
                    <a:pt x="563" y="149"/>
                  </a:cubicBezTo>
                  <a:cubicBezTo>
                    <a:pt x="541" y="170"/>
                    <a:pt x="521" y="194"/>
                    <a:pt x="500" y="217"/>
                  </a:cubicBezTo>
                  <a:cubicBezTo>
                    <a:pt x="479" y="239"/>
                    <a:pt x="459" y="261"/>
                    <a:pt x="438" y="283"/>
                  </a:cubicBezTo>
                  <a:cubicBezTo>
                    <a:pt x="389" y="331"/>
                    <a:pt x="343" y="382"/>
                    <a:pt x="295" y="432"/>
                  </a:cubicBezTo>
                  <a:cubicBezTo>
                    <a:pt x="289" y="438"/>
                    <a:pt x="282" y="445"/>
                    <a:pt x="276" y="452"/>
                  </a:cubicBezTo>
                  <a:moveTo>
                    <a:pt x="78" y="246"/>
                  </a:moveTo>
                  <a:cubicBezTo>
                    <a:pt x="117" y="234"/>
                    <a:pt x="156" y="226"/>
                    <a:pt x="196" y="216"/>
                  </a:cubicBezTo>
                  <a:cubicBezTo>
                    <a:pt x="236" y="206"/>
                    <a:pt x="275" y="196"/>
                    <a:pt x="314" y="187"/>
                  </a:cubicBezTo>
                  <a:cubicBezTo>
                    <a:pt x="354" y="178"/>
                    <a:pt x="394" y="171"/>
                    <a:pt x="433" y="161"/>
                  </a:cubicBezTo>
                  <a:cubicBezTo>
                    <a:pt x="453" y="155"/>
                    <a:pt x="474" y="150"/>
                    <a:pt x="494" y="146"/>
                  </a:cubicBezTo>
                  <a:cubicBezTo>
                    <a:pt x="513" y="142"/>
                    <a:pt x="531" y="139"/>
                    <a:pt x="549" y="134"/>
                  </a:cubicBezTo>
                  <a:cubicBezTo>
                    <a:pt x="545" y="139"/>
                    <a:pt x="541" y="143"/>
                    <a:pt x="537" y="147"/>
                  </a:cubicBezTo>
                  <a:cubicBezTo>
                    <a:pt x="536" y="148"/>
                    <a:pt x="535" y="148"/>
                    <a:pt x="534" y="148"/>
                  </a:cubicBezTo>
                  <a:cubicBezTo>
                    <a:pt x="534" y="148"/>
                    <a:pt x="533" y="148"/>
                    <a:pt x="533" y="148"/>
                  </a:cubicBezTo>
                  <a:cubicBezTo>
                    <a:pt x="533" y="148"/>
                    <a:pt x="532" y="148"/>
                    <a:pt x="531" y="149"/>
                  </a:cubicBezTo>
                  <a:cubicBezTo>
                    <a:pt x="456" y="166"/>
                    <a:pt x="379" y="178"/>
                    <a:pt x="303" y="194"/>
                  </a:cubicBezTo>
                  <a:cubicBezTo>
                    <a:pt x="225" y="210"/>
                    <a:pt x="148" y="233"/>
                    <a:pt x="70" y="254"/>
                  </a:cubicBezTo>
                  <a:cubicBezTo>
                    <a:pt x="73" y="251"/>
                    <a:pt x="75" y="249"/>
                    <a:pt x="77" y="246"/>
                  </a:cubicBezTo>
                  <a:cubicBezTo>
                    <a:pt x="78" y="246"/>
                    <a:pt x="78" y="246"/>
                    <a:pt x="78" y="246"/>
                  </a:cubicBezTo>
                  <a:moveTo>
                    <a:pt x="440" y="263"/>
                  </a:moveTo>
                  <a:cubicBezTo>
                    <a:pt x="481" y="219"/>
                    <a:pt x="521" y="174"/>
                    <a:pt x="562" y="131"/>
                  </a:cubicBezTo>
                  <a:cubicBezTo>
                    <a:pt x="563" y="131"/>
                    <a:pt x="563" y="130"/>
                    <a:pt x="564" y="130"/>
                  </a:cubicBezTo>
                  <a:cubicBezTo>
                    <a:pt x="563" y="131"/>
                    <a:pt x="563" y="133"/>
                    <a:pt x="563" y="134"/>
                  </a:cubicBezTo>
                  <a:cubicBezTo>
                    <a:pt x="562" y="135"/>
                    <a:pt x="562" y="135"/>
                    <a:pt x="562" y="135"/>
                  </a:cubicBezTo>
                  <a:cubicBezTo>
                    <a:pt x="550" y="146"/>
                    <a:pt x="539" y="159"/>
                    <a:pt x="527" y="171"/>
                  </a:cubicBezTo>
                  <a:cubicBezTo>
                    <a:pt x="501" y="199"/>
                    <a:pt x="476" y="226"/>
                    <a:pt x="450" y="253"/>
                  </a:cubicBezTo>
                  <a:cubicBezTo>
                    <a:pt x="447" y="256"/>
                    <a:pt x="444" y="260"/>
                    <a:pt x="440" y="263"/>
                  </a:cubicBezTo>
                  <a:moveTo>
                    <a:pt x="79" y="244"/>
                  </a:moveTo>
                  <a:cubicBezTo>
                    <a:pt x="81" y="242"/>
                    <a:pt x="83" y="240"/>
                    <a:pt x="84" y="239"/>
                  </a:cubicBezTo>
                  <a:cubicBezTo>
                    <a:pt x="102" y="232"/>
                    <a:pt x="120" y="228"/>
                    <a:pt x="138" y="223"/>
                  </a:cubicBezTo>
                  <a:cubicBezTo>
                    <a:pt x="158" y="219"/>
                    <a:pt x="178" y="213"/>
                    <a:pt x="197" y="207"/>
                  </a:cubicBezTo>
                  <a:cubicBezTo>
                    <a:pt x="238" y="195"/>
                    <a:pt x="279" y="185"/>
                    <a:pt x="320" y="174"/>
                  </a:cubicBezTo>
                  <a:cubicBezTo>
                    <a:pt x="362" y="164"/>
                    <a:pt x="404" y="156"/>
                    <a:pt x="445" y="147"/>
                  </a:cubicBezTo>
                  <a:cubicBezTo>
                    <a:pt x="466" y="143"/>
                    <a:pt x="487" y="139"/>
                    <a:pt x="507" y="135"/>
                  </a:cubicBezTo>
                  <a:cubicBezTo>
                    <a:pt x="526" y="131"/>
                    <a:pt x="544" y="124"/>
                    <a:pt x="563" y="120"/>
                  </a:cubicBezTo>
                  <a:cubicBezTo>
                    <a:pt x="564" y="120"/>
                    <a:pt x="564" y="120"/>
                    <a:pt x="564" y="120"/>
                  </a:cubicBezTo>
                  <a:cubicBezTo>
                    <a:pt x="564" y="120"/>
                    <a:pt x="564" y="120"/>
                    <a:pt x="564" y="120"/>
                  </a:cubicBezTo>
                  <a:cubicBezTo>
                    <a:pt x="560" y="124"/>
                    <a:pt x="556" y="128"/>
                    <a:pt x="552" y="132"/>
                  </a:cubicBezTo>
                  <a:cubicBezTo>
                    <a:pt x="514" y="142"/>
                    <a:pt x="475" y="148"/>
                    <a:pt x="437" y="157"/>
                  </a:cubicBezTo>
                  <a:cubicBezTo>
                    <a:pt x="398" y="168"/>
                    <a:pt x="358" y="175"/>
                    <a:pt x="319" y="184"/>
                  </a:cubicBezTo>
                  <a:cubicBezTo>
                    <a:pt x="279" y="193"/>
                    <a:pt x="240" y="203"/>
                    <a:pt x="200" y="213"/>
                  </a:cubicBezTo>
                  <a:cubicBezTo>
                    <a:pt x="160" y="223"/>
                    <a:pt x="119" y="231"/>
                    <a:pt x="79" y="244"/>
                  </a:cubicBezTo>
                  <a:moveTo>
                    <a:pt x="87" y="235"/>
                  </a:moveTo>
                  <a:cubicBezTo>
                    <a:pt x="89" y="234"/>
                    <a:pt x="90" y="232"/>
                    <a:pt x="92" y="230"/>
                  </a:cubicBezTo>
                  <a:cubicBezTo>
                    <a:pt x="168" y="210"/>
                    <a:pt x="244" y="189"/>
                    <a:pt x="320" y="170"/>
                  </a:cubicBezTo>
                  <a:cubicBezTo>
                    <a:pt x="397" y="152"/>
                    <a:pt x="474" y="128"/>
                    <a:pt x="552" y="114"/>
                  </a:cubicBezTo>
                  <a:cubicBezTo>
                    <a:pt x="555" y="116"/>
                    <a:pt x="558" y="117"/>
                    <a:pt x="562" y="119"/>
                  </a:cubicBezTo>
                  <a:cubicBezTo>
                    <a:pt x="545" y="122"/>
                    <a:pt x="528" y="128"/>
                    <a:pt x="512" y="132"/>
                  </a:cubicBezTo>
                  <a:cubicBezTo>
                    <a:pt x="491" y="137"/>
                    <a:pt x="470" y="140"/>
                    <a:pt x="450" y="144"/>
                  </a:cubicBezTo>
                  <a:cubicBezTo>
                    <a:pt x="408" y="153"/>
                    <a:pt x="366" y="162"/>
                    <a:pt x="325" y="171"/>
                  </a:cubicBezTo>
                  <a:cubicBezTo>
                    <a:pt x="284" y="181"/>
                    <a:pt x="243" y="193"/>
                    <a:pt x="202" y="204"/>
                  </a:cubicBezTo>
                  <a:cubicBezTo>
                    <a:pt x="182" y="209"/>
                    <a:pt x="162" y="216"/>
                    <a:pt x="142" y="220"/>
                  </a:cubicBezTo>
                  <a:cubicBezTo>
                    <a:pt x="123" y="225"/>
                    <a:pt x="105" y="229"/>
                    <a:pt x="87" y="235"/>
                  </a:cubicBezTo>
                  <a:moveTo>
                    <a:pt x="96" y="226"/>
                  </a:moveTo>
                  <a:cubicBezTo>
                    <a:pt x="98" y="224"/>
                    <a:pt x="101" y="221"/>
                    <a:pt x="103" y="218"/>
                  </a:cubicBezTo>
                  <a:cubicBezTo>
                    <a:pt x="176" y="195"/>
                    <a:pt x="250" y="172"/>
                    <a:pt x="324" y="154"/>
                  </a:cubicBezTo>
                  <a:cubicBezTo>
                    <a:pt x="361" y="145"/>
                    <a:pt x="397" y="135"/>
                    <a:pt x="434" y="124"/>
                  </a:cubicBezTo>
                  <a:cubicBezTo>
                    <a:pt x="451" y="120"/>
                    <a:pt x="468" y="115"/>
                    <a:pt x="485" y="113"/>
                  </a:cubicBezTo>
                  <a:cubicBezTo>
                    <a:pt x="494" y="111"/>
                    <a:pt x="503" y="109"/>
                    <a:pt x="512" y="108"/>
                  </a:cubicBezTo>
                  <a:cubicBezTo>
                    <a:pt x="516" y="107"/>
                    <a:pt x="521" y="106"/>
                    <a:pt x="525" y="105"/>
                  </a:cubicBezTo>
                  <a:cubicBezTo>
                    <a:pt x="525" y="105"/>
                    <a:pt x="518" y="107"/>
                    <a:pt x="516" y="107"/>
                  </a:cubicBezTo>
                  <a:cubicBezTo>
                    <a:pt x="500" y="113"/>
                    <a:pt x="483" y="116"/>
                    <a:pt x="467" y="120"/>
                  </a:cubicBezTo>
                  <a:cubicBezTo>
                    <a:pt x="447" y="124"/>
                    <a:pt x="428" y="130"/>
                    <a:pt x="409" y="135"/>
                  </a:cubicBezTo>
                  <a:cubicBezTo>
                    <a:pt x="372" y="145"/>
                    <a:pt x="336" y="155"/>
                    <a:pt x="299" y="166"/>
                  </a:cubicBezTo>
                  <a:cubicBezTo>
                    <a:pt x="262" y="177"/>
                    <a:pt x="225" y="188"/>
                    <a:pt x="188" y="199"/>
                  </a:cubicBezTo>
                  <a:cubicBezTo>
                    <a:pt x="171" y="204"/>
                    <a:pt x="153" y="209"/>
                    <a:pt x="135" y="214"/>
                  </a:cubicBezTo>
                  <a:cubicBezTo>
                    <a:pt x="122" y="218"/>
                    <a:pt x="109" y="221"/>
                    <a:pt x="96" y="226"/>
                  </a:cubicBezTo>
                  <a:moveTo>
                    <a:pt x="119" y="221"/>
                  </a:moveTo>
                  <a:cubicBezTo>
                    <a:pt x="123" y="220"/>
                    <a:pt x="127" y="219"/>
                    <a:pt x="131" y="218"/>
                  </a:cubicBezTo>
                  <a:cubicBezTo>
                    <a:pt x="150" y="212"/>
                    <a:pt x="170" y="206"/>
                    <a:pt x="189" y="201"/>
                  </a:cubicBezTo>
                  <a:cubicBezTo>
                    <a:pt x="227" y="189"/>
                    <a:pt x="266" y="177"/>
                    <a:pt x="305" y="166"/>
                  </a:cubicBezTo>
                  <a:cubicBezTo>
                    <a:pt x="343" y="155"/>
                    <a:pt x="381" y="145"/>
                    <a:pt x="419" y="134"/>
                  </a:cubicBezTo>
                  <a:cubicBezTo>
                    <a:pt x="456" y="124"/>
                    <a:pt x="494" y="118"/>
                    <a:pt x="529" y="104"/>
                  </a:cubicBezTo>
                  <a:cubicBezTo>
                    <a:pt x="536" y="107"/>
                    <a:pt x="543" y="110"/>
                    <a:pt x="549" y="113"/>
                  </a:cubicBezTo>
                  <a:cubicBezTo>
                    <a:pt x="475" y="126"/>
                    <a:pt x="402" y="148"/>
                    <a:pt x="329" y="166"/>
                  </a:cubicBezTo>
                  <a:cubicBezTo>
                    <a:pt x="259" y="184"/>
                    <a:pt x="189" y="203"/>
                    <a:pt x="119" y="221"/>
                  </a:cubicBezTo>
                  <a:moveTo>
                    <a:pt x="106" y="216"/>
                  </a:moveTo>
                  <a:cubicBezTo>
                    <a:pt x="107" y="214"/>
                    <a:pt x="108" y="213"/>
                    <a:pt x="109" y="212"/>
                  </a:cubicBezTo>
                  <a:cubicBezTo>
                    <a:pt x="139" y="201"/>
                    <a:pt x="171" y="195"/>
                    <a:pt x="201" y="185"/>
                  </a:cubicBezTo>
                  <a:cubicBezTo>
                    <a:pt x="237" y="175"/>
                    <a:pt x="272" y="164"/>
                    <a:pt x="308" y="153"/>
                  </a:cubicBezTo>
                  <a:cubicBezTo>
                    <a:pt x="376" y="133"/>
                    <a:pt x="446" y="114"/>
                    <a:pt x="516" y="99"/>
                  </a:cubicBezTo>
                  <a:cubicBezTo>
                    <a:pt x="516" y="99"/>
                    <a:pt x="516" y="98"/>
                    <a:pt x="516" y="98"/>
                  </a:cubicBezTo>
                  <a:cubicBezTo>
                    <a:pt x="520" y="100"/>
                    <a:pt x="523" y="101"/>
                    <a:pt x="526" y="103"/>
                  </a:cubicBezTo>
                  <a:cubicBezTo>
                    <a:pt x="494" y="109"/>
                    <a:pt x="461" y="115"/>
                    <a:pt x="429" y="124"/>
                  </a:cubicBezTo>
                  <a:cubicBezTo>
                    <a:pt x="392" y="134"/>
                    <a:pt x="356" y="144"/>
                    <a:pt x="319" y="153"/>
                  </a:cubicBezTo>
                  <a:cubicBezTo>
                    <a:pt x="247" y="171"/>
                    <a:pt x="176" y="193"/>
                    <a:pt x="106" y="216"/>
                  </a:cubicBezTo>
                  <a:moveTo>
                    <a:pt x="210" y="103"/>
                  </a:moveTo>
                  <a:cubicBezTo>
                    <a:pt x="211" y="102"/>
                    <a:pt x="213" y="100"/>
                    <a:pt x="214" y="98"/>
                  </a:cubicBezTo>
                  <a:cubicBezTo>
                    <a:pt x="220" y="97"/>
                    <a:pt x="226" y="96"/>
                    <a:pt x="232" y="94"/>
                  </a:cubicBezTo>
                  <a:cubicBezTo>
                    <a:pt x="224" y="97"/>
                    <a:pt x="217" y="100"/>
                    <a:pt x="210" y="103"/>
                  </a:cubicBezTo>
                  <a:moveTo>
                    <a:pt x="112" y="209"/>
                  </a:moveTo>
                  <a:cubicBezTo>
                    <a:pt x="114" y="207"/>
                    <a:pt x="116" y="204"/>
                    <a:pt x="118" y="202"/>
                  </a:cubicBezTo>
                  <a:cubicBezTo>
                    <a:pt x="147" y="193"/>
                    <a:pt x="177" y="187"/>
                    <a:pt x="207" y="178"/>
                  </a:cubicBezTo>
                  <a:cubicBezTo>
                    <a:pt x="239" y="167"/>
                    <a:pt x="272" y="156"/>
                    <a:pt x="305" y="147"/>
                  </a:cubicBezTo>
                  <a:cubicBezTo>
                    <a:pt x="370" y="128"/>
                    <a:pt x="435" y="109"/>
                    <a:pt x="501" y="91"/>
                  </a:cubicBezTo>
                  <a:cubicBezTo>
                    <a:pt x="505" y="93"/>
                    <a:pt x="510" y="95"/>
                    <a:pt x="514" y="97"/>
                  </a:cubicBezTo>
                  <a:cubicBezTo>
                    <a:pt x="444" y="112"/>
                    <a:pt x="376" y="131"/>
                    <a:pt x="307" y="151"/>
                  </a:cubicBezTo>
                  <a:cubicBezTo>
                    <a:pt x="273" y="162"/>
                    <a:pt x="239" y="172"/>
                    <a:pt x="205" y="182"/>
                  </a:cubicBezTo>
                  <a:cubicBezTo>
                    <a:pt x="175" y="191"/>
                    <a:pt x="142" y="198"/>
                    <a:pt x="112" y="209"/>
                  </a:cubicBezTo>
                  <a:moveTo>
                    <a:pt x="122" y="198"/>
                  </a:moveTo>
                  <a:cubicBezTo>
                    <a:pt x="127" y="192"/>
                    <a:pt x="133" y="187"/>
                    <a:pt x="138" y="181"/>
                  </a:cubicBezTo>
                  <a:cubicBezTo>
                    <a:pt x="166" y="176"/>
                    <a:pt x="194" y="165"/>
                    <a:pt x="222" y="157"/>
                  </a:cubicBezTo>
                  <a:cubicBezTo>
                    <a:pt x="254" y="148"/>
                    <a:pt x="286" y="140"/>
                    <a:pt x="318" y="130"/>
                  </a:cubicBezTo>
                  <a:cubicBezTo>
                    <a:pt x="350" y="121"/>
                    <a:pt x="382" y="113"/>
                    <a:pt x="414" y="105"/>
                  </a:cubicBezTo>
                  <a:cubicBezTo>
                    <a:pt x="429" y="102"/>
                    <a:pt x="445" y="98"/>
                    <a:pt x="461" y="94"/>
                  </a:cubicBezTo>
                  <a:cubicBezTo>
                    <a:pt x="467" y="93"/>
                    <a:pt x="473" y="92"/>
                    <a:pt x="479" y="91"/>
                  </a:cubicBezTo>
                  <a:cubicBezTo>
                    <a:pt x="476" y="91"/>
                    <a:pt x="474" y="92"/>
                    <a:pt x="471" y="93"/>
                  </a:cubicBezTo>
                  <a:cubicBezTo>
                    <a:pt x="442" y="101"/>
                    <a:pt x="412" y="107"/>
                    <a:pt x="383" y="114"/>
                  </a:cubicBezTo>
                  <a:cubicBezTo>
                    <a:pt x="352" y="123"/>
                    <a:pt x="321" y="132"/>
                    <a:pt x="290" y="141"/>
                  </a:cubicBezTo>
                  <a:cubicBezTo>
                    <a:pt x="259" y="150"/>
                    <a:pt x="227" y="159"/>
                    <a:pt x="197" y="170"/>
                  </a:cubicBezTo>
                  <a:cubicBezTo>
                    <a:pt x="182" y="176"/>
                    <a:pt x="167" y="182"/>
                    <a:pt x="152" y="188"/>
                  </a:cubicBezTo>
                  <a:cubicBezTo>
                    <a:pt x="142" y="192"/>
                    <a:pt x="132" y="195"/>
                    <a:pt x="122" y="198"/>
                  </a:cubicBezTo>
                  <a:moveTo>
                    <a:pt x="136" y="195"/>
                  </a:moveTo>
                  <a:cubicBezTo>
                    <a:pt x="143" y="193"/>
                    <a:pt x="150" y="191"/>
                    <a:pt x="156" y="188"/>
                  </a:cubicBezTo>
                  <a:cubicBezTo>
                    <a:pt x="173" y="182"/>
                    <a:pt x="190" y="175"/>
                    <a:pt x="207" y="169"/>
                  </a:cubicBezTo>
                  <a:cubicBezTo>
                    <a:pt x="239" y="158"/>
                    <a:pt x="272" y="148"/>
                    <a:pt x="304" y="139"/>
                  </a:cubicBezTo>
                  <a:cubicBezTo>
                    <a:pt x="337" y="129"/>
                    <a:pt x="370" y="120"/>
                    <a:pt x="403" y="111"/>
                  </a:cubicBezTo>
                  <a:cubicBezTo>
                    <a:pt x="432" y="104"/>
                    <a:pt x="463" y="99"/>
                    <a:pt x="492" y="88"/>
                  </a:cubicBezTo>
                  <a:cubicBezTo>
                    <a:pt x="492" y="87"/>
                    <a:pt x="492" y="87"/>
                    <a:pt x="492" y="87"/>
                  </a:cubicBezTo>
                  <a:cubicBezTo>
                    <a:pt x="494" y="88"/>
                    <a:pt x="496" y="89"/>
                    <a:pt x="498" y="90"/>
                  </a:cubicBezTo>
                  <a:cubicBezTo>
                    <a:pt x="435" y="107"/>
                    <a:pt x="372" y="124"/>
                    <a:pt x="309" y="143"/>
                  </a:cubicBezTo>
                  <a:cubicBezTo>
                    <a:pt x="276" y="153"/>
                    <a:pt x="243" y="164"/>
                    <a:pt x="211" y="174"/>
                  </a:cubicBezTo>
                  <a:cubicBezTo>
                    <a:pt x="186" y="182"/>
                    <a:pt x="161" y="188"/>
                    <a:pt x="136" y="195"/>
                  </a:cubicBezTo>
                  <a:moveTo>
                    <a:pt x="144" y="174"/>
                  </a:moveTo>
                  <a:cubicBezTo>
                    <a:pt x="147" y="171"/>
                    <a:pt x="151" y="168"/>
                    <a:pt x="154" y="164"/>
                  </a:cubicBezTo>
                  <a:cubicBezTo>
                    <a:pt x="179" y="157"/>
                    <a:pt x="204" y="148"/>
                    <a:pt x="229" y="142"/>
                  </a:cubicBezTo>
                  <a:cubicBezTo>
                    <a:pt x="257" y="135"/>
                    <a:pt x="285" y="127"/>
                    <a:pt x="313" y="120"/>
                  </a:cubicBezTo>
                  <a:cubicBezTo>
                    <a:pt x="342" y="113"/>
                    <a:pt x="371" y="107"/>
                    <a:pt x="399" y="100"/>
                  </a:cubicBezTo>
                  <a:cubicBezTo>
                    <a:pt x="413" y="96"/>
                    <a:pt x="427" y="92"/>
                    <a:pt x="441" y="89"/>
                  </a:cubicBezTo>
                  <a:cubicBezTo>
                    <a:pt x="445" y="89"/>
                    <a:pt x="448" y="88"/>
                    <a:pt x="452" y="87"/>
                  </a:cubicBezTo>
                  <a:cubicBezTo>
                    <a:pt x="398" y="103"/>
                    <a:pt x="343" y="113"/>
                    <a:pt x="289" y="130"/>
                  </a:cubicBezTo>
                  <a:cubicBezTo>
                    <a:pt x="261" y="138"/>
                    <a:pt x="233" y="148"/>
                    <a:pt x="205" y="157"/>
                  </a:cubicBezTo>
                  <a:cubicBezTo>
                    <a:pt x="192" y="161"/>
                    <a:pt x="178" y="166"/>
                    <a:pt x="164" y="169"/>
                  </a:cubicBezTo>
                  <a:cubicBezTo>
                    <a:pt x="157" y="170"/>
                    <a:pt x="151" y="172"/>
                    <a:pt x="144" y="174"/>
                  </a:cubicBezTo>
                  <a:moveTo>
                    <a:pt x="140" y="179"/>
                  </a:moveTo>
                  <a:cubicBezTo>
                    <a:pt x="140" y="178"/>
                    <a:pt x="141" y="178"/>
                    <a:pt x="142" y="177"/>
                  </a:cubicBezTo>
                  <a:cubicBezTo>
                    <a:pt x="144" y="177"/>
                    <a:pt x="145" y="176"/>
                    <a:pt x="146" y="176"/>
                  </a:cubicBezTo>
                  <a:cubicBezTo>
                    <a:pt x="152" y="174"/>
                    <a:pt x="158" y="172"/>
                    <a:pt x="165" y="171"/>
                  </a:cubicBezTo>
                  <a:cubicBezTo>
                    <a:pt x="180" y="167"/>
                    <a:pt x="195" y="162"/>
                    <a:pt x="210" y="157"/>
                  </a:cubicBezTo>
                  <a:cubicBezTo>
                    <a:pt x="240" y="148"/>
                    <a:pt x="269" y="138"/>
                    <a:pt x="299" y="129"/>
                  </a:cubicBezTo>
                  <a:cubicBezTo>
                    <a:pt x="329" y="120"/>
                    <a:pt x="359" y="113"/>
                    <a:pt x="389" y="105"/>
                  </a:cubicBezTo>
                  <a:cubicBezTo>
                    <a:pt x="418" y="98"/>
                    <a:pt x="447" y="92"/>
                    <a:pt x="475" y="82"/>
                  </a:cubicBezTo>
                  <a:cubicBezTo>
                    <a:pt x="476" y="81"/>
                    <a:pt x="476" y="80"/>
                    <a:pt x="476" y="80"/>
                  </a:cubicBezTo>
                  <a:cubicBezTo>
                    <a:pt x="480" y="82"/>
                    <a:pt x="485" y="84"/>
                    <a:pt x="490" y="86"/>
                  </a:cubicBezTo>
                  <a:cubicBezTo>
                    <a:pt x="432" y="99"/>
                    <a:pt x="375" y="112"/>
                    <a:pt x="318" y="128"/>
                  </a:cubicBezTo>
                  <a:cubicBezTo>
                    <a:pt x="287" y="137"/>
                    <a:pt x="257" y="146"/>
                    <a:pt x="226" y="154"/>
                  </a:cubicBezTo>
                  <a:cubicBezTo>
                    <a:pt x="198" y="162"/>
                    <a:pt x="169" y="173"/>
                    <a:pt x="140" y="179"/>
                  </a:cubicBezTo>
                  <a:cubicBezTo>
                    <a:pt x="140" y="179"/>
                    <a:pt x="140" y="179"/>
                    <a:pt x="140" y="179"/>
                  </a:cubicBezTo>
                  <a:moveTo>
                    <a:pt x="175" y="145"/>
                  </a:moveTo>
                  <a:cubicBezTo>
                    <a:pt x="191" y="145"/>
                    <a:pt x="208" y="138"/>
                    <a:pt x="222" y="134"/>
                  </a:cubicBezTo>
                  <a:cubicBezTo>
                    <a:pt x="249" y="127"/>
                    <a:pt x="275" y="117"/>
                    <a:pt x="301" y="110"/>
                  </a:cubicBezTo>
                  <a:cubicBezTo>
                    <a:pt x="326" y="102"/>
                    <a:pt x="352" y="95"/>
                    <a:pt x="377" y="89"/>
                  </a:cubicBezTo>
                  <a:cubicBezTo>
                    <a:pt x="390" y="86"/>
                    <a:pt x="402" y="83"/>
                    <a:pt x="415" y="80"/>
                  </a:cubicBezTo>
                  <a:cubicBezTo>
                    <a:pt x="421" y="78"/>
                    <a:pt x="428" y="76"/>
                    <a:pt x="434" y="75"/>
                  </a:cubicBezTo>
                  <a:cubicBezTo>
                    <a:pt x="435" y="75"/>
                    <a:pt x="436" y="74"/>
                    <a:pt x="436" y="74"/>
                  </a:cubicBezTo>
                  <a:cubicBezTo>
                    <a:pt x="415" y="82"/>
                    <a:pt x="392" y="87"/>
                    <a:pt x="370" y="92"/>
                  </a:cubicBezTo>
                  <a:cubicBezTo>
                    <a:pt x="343" y="98"/>
                    <a:pt x="316" y="107"/>
                    <a:pt x="289" y="115"/>
                  </a:cubicBezTo>
                  <a:cubicBezTo>
                    <a:pt x="264" y="123"/>
                    <a:pt x="238" y="131"/>
                    <a:pt x="213" y="138"/>
                  </a:cubicBezTo>
                  <a:cubicBezTo>
                    <a:pt x="195" y="144"/>
                    <a:pt x="177" y="149"/>
                    <a:pt x="160" y="157"/>
                  </a:cubicBezTo>
                  <a:cubicBezTo>
                    <a:pt x="164" y="153"/>
                    <a:pt x="168" y="149"/>
                    <a:pt x="172" y="145"/>
                  </a:cubicBezTo>
                  <a:cubicBezTo>
                    <a:pt x="173" y="145"/>
                    <a:pt x="174" y="145"/>
                    <a:pt x="175" y="145"/>
                  </a:cubicBezTo>
                  <a:moveTo>
                    <a:pt x="155" y="163"/>
                  </a:moveTo>
                  <a:cubicBezTo>
                    <a:pt x="155" y="163"/>
                    <a:pt x="155" y="163"/>
                    <a:pt x="155" y="163"/>
                  </a:cubicBezTo>
                  <a:cubicBezTo>
                    <a:pt x="156" y="162"/>
                    <a:pt x="156" y="162"/>
                    <a:pt x="156" y="161"/>
                  </a:cubicBezTo>
                  <a:cubicBezTo>
                    <a:pt x="156" y="161"/>
                    <a:pt x="156" y="161"/>
                    <a:pt x="156" y="161"/>
                  </a:cubicBezTo>
                  <a:cubicBezTo>
                    <a:pt x="162" y="158"/>
                    <a:pt x="169" y="155"/>
                    <a:pt x="175" y="153"/>
                  </a:cubicBezTo>
                  <a:cubicBezTo>
                    <a:pt x="187" y="148"/>
                    <a:pt x="200" y="144"/>
                    <a:pt x="213" y="140"/>
                  </a:cubicBezTo>
                  <a:cubicBezTo>
                    <a:pt x="240" y="132"/>
                    <a:pt x="267" y="124"/>
                    <a:pt x="294" y="116"/>
                  </a:cubicBezTo>
                  <a:cubicBezTo>
                    <a:pt x="321" y="108"/>
                    <a:pt x="348" y="99"/>
                    <a:pt x="375" y="93"/>
                  </a:cubicBezTo>
                  <a:cubicBezTo>
                    <a:pt x="402" y="87"/>
                    <a:pt x="428" y="80"/>
                    <a:pt x="453" y="70"/>
                  </a:cubicBezTo>
                  <a:cubicBezTo>
                    <a:pt x="460" y="73"/>
                    <a:pt x="468" y="77"/>
                    <a:pt x="475" y="80"/>
                  </a:cubicBezTo>
                  <a:cubicBezTo>
                    <a:pt x="475" y="80"/>
                    <a:pt x="475" y="80"/>
                    <a:pt x="475" y="80"/>
                  </a:cubicBezTo>
                  <a:cubicBezTo>
                    <a:pt x="450" y="87"/>
                    <a:pt x="424" y="92"/>
                    <a:pt x="398" y="98"/>
                  </a:cubicBezTo>
                  <a:cubicBezTo>
                    <a:pt x="372" y="105"/>
                    <a:pt x="345" y="110"/>
                    <a:pt x="318" y="117"/>
                  </a:cubicBezTo>
                  <a:cubicBezTo>
                    <a:pt x="265" y="129"/>
                    <a:pt x="213" y="144"/>
                    <a:pt x="162" y="160"/>
                  </a:cubicBezTo>
                  <a:cubicBezTo>
                    <a:pt x="161" y="160"/>
                    <a:pt x="157" y="162"/>
                    <a:pt x="155" y="163"/>
                  </a:cubicBezTo>
                  <a:moveTo>
                    <a:pt x="216" y="97"/>
                  </a:moveTo>
                  <a:cubicBezTo>
                    <a:pt x="217" y="96"/>
                    <a:pt x="217" y="95"/>
                    <a:pt x="218" y="94"/>
                  </a:cubicBezTo>
                  <a:cubicBezTo>
                    <a:pt x="230" y="89"/>
                    <a:pt x="243" y="87"/>
                    <a:pt x="255" y="83"/>
                  </a:cubicBezTo>
                  <a:cubicBezTo>
                    <a:pt x="271" y="78"/>
                    <a:pt x="286" y="73"/>
                    <a:pt x="301" y="69"/>
                  </a:cubicBezTo>
                  <a:cubicBezTo>
                    <a:pt x="304" y="68"/>
                    <a:pt x="307" y="67"/>
                    <a:pt x="310" y="66"/>
                  </a:cubicBezTo>
                  <a:cubicBezTo>
                    <a:pt x="307" y="67"/>
                    <a:pt x="305" y="68"/>
                    <a:pt x="302" y="69"/>
                  </a:cubicBezTo>
                  <a:cubicBezTo>
                    <a:pt x="287" y="73"/>
                    <a:pt x="272" y="79"/>
                    <a:pt x="256" y="84"/>
                  </a:cubicBezTo>
                  <a:cubicBezTo>
                    <a:pt x="249" y="86"/>
                    <a:pt x="242" y="89"/>
                    <a:pt x="235" y="91"/>
                  </a:cubicBezTo>
                  <a:cubicBezTo>
                    <a:pt x="230" y="92"/>
                    <a:pt x="226" y="94"/>
                    <a:pt x="222" y="95"/>
                  </a:cubicBezTo>
                  <a:cubicBezTo>
                    <a:pt x="221" y="95"/>
                    <a:pt x="218" y="96"/>
                    <a:pt x="216" y="97"/>
                  </a:cubicBezTo>
                  <a:moveTo>
                    <a:pt x="179" y="137"/>
                  </a:moveTo>
                  <a:cubicBezTo>
                    <a:pt x="182" y="133"/>
                    <a:pt x="186" y="129"/>
                    <a:pt x="190" y="125"/>
                  </a:cubicBezTo>
                  <a:cubicBezTo>
                    <a:pt x="211" y="119"/>
                    <a:pt x="232" y="115"/>
                    <a:pt x="253" y="110"/>
                  </a:cubicBezTo>
                  <a:cubicBezTo>
                    <a:pt x="277" y="105"/>
                    <a:pt x="300" y="98"/>
                    <a:pt x="323" y="92"/>
                  </a:cubicBezTo>
                  <a:cubicBezTo>
                    <a:pt x="345" y="86"/>
                    <a:pt x="367" y="80"/>
                    <a:pt x="389" y="74"/>
                  </a:cubicBezTo>
                  <a:cubicBezTo>
                    <a:pt x="399" y="71"/>
                    <a:pt x="408" y="68"/>
                    <a:pt x="417" y="66"/>
                  </a:cubicBezTo>
                  <a:cubicBezTo>
                    <a:pt x="421" y="65"/>
                    <a:pt x="430" y="65"/>
                    <a:pt x="432" y="64"/>
                  </a:cubicBezTo>
                  <a:cubicBezTo>
                    <a:pt x="426" y="67"/>
                    <a:pt x="420" y="69"/>
                    <a:pt x="414" y="71"/>
                  </a:cubicBezTo>
                  <a:cubicBezTo>
                    <a:pt x="395" y="77"/>
                    <a:pt x="375" y="81"/>
                    <a:pt x="357" y="87"/>
                  </a:cubicBezTo>
                  <a:cubicBezTo>
                    <a:pt x="333" y="94"/>
                    <a:pt x="310" y="102"/>
                    <a:pt x="286" y="109"/>
                  </a:cubicBezTo>
                  <a:cubicBezTo>
                    <a:pt x="263" y="115"/>
                    <a:pt x="240" y="120"/>
                    <a:pt x="217" y="127"/>
                  </a:cubicBezTo>
                  <a:cubicBezTo>
                    <a:pt x="205" y="130"/>
                    <a:pt x="191" y="132"/>
                    <a:pt x="179" y="137"/>
                  </a:cubicBezTo>
                  <a:moveTo>
                    <a:pt x="174" y="143"/>
                  </a:moveTo>
                  <a:cubicBezTo>
                    <a:pt x="174" y="143"/>
                    <a:pt x="173" y="143"/>
                    <a:pt x="173" y="143"/>
                  </a:cubicBezTo>
                  <a:cubicBezTo>
                    <a:pt x="174" y="142"/>
                    <a:pt x="175" y="141"/>
                    <a:pt x="176" y="140"/>
                  </a:cubicBezTo>
                  <a:cubicBezTo>
                    <a:pt x="183" y="136"/>
                    <a:pt x="192" y="136"/>
                    <a:pt x="200" y="134"/>
                  </a:cubicBezTo>
                  <a:cubicBezTo>
                    <a:pt x="212" y="130"/>
                    <a:pt x="224" y="127"/>
                    <a:pt x="236" y="124"/>
                  </a:cubicBezTo>
                  <a:cubicBezTo>
                    <a:pt x="260" y="117"/>
                    <a:pt x="286" y="111"/>
                    <a:pt x="310" y="104"/>
                  </a:cubicBezTo>
                  <a:cubicBezTo>
                    <a:pt x="333" y="97"/>
                    <a:pt x="355" y="88"/>
                    <a:pt x="379" y="82"/>
                  </a:cubicBezTo>
                  <a:cubicBezTo>
                    <a:pt x="398" y="78"/>
                    <a:pt x="418" y="73"/>
                    <a:pt x="436" y="64"/>
                  </a:cubicBezTo>
                  <a:cubicBezTo>
                    <a:pt x="437" y="63"/>
                    <a:pt x="437" y="63"/>
                    <a:pt x="437" y="63"/>
                  </a:cubicBezTo>
                  <a:cubicBezTo>
                    <a:pt x="441" y="65"/>
                    <a:pt x="446" y="67"/>
                    <a:pt x="450" y="69"/>
                  </a:cubicBezTo>
                  <a:cubicBezTo>
                    <a:pt x="402" y="81"/>
                    <a:pt x="353" y="92"/>
                    <a:pt x="305" y="106"/>
                  </a:cubicBezTo>
                  <a:cubicBezTo>
                    <a:pt x="282" y="113"/>
                    <a:pt x="259" y="121"/>
                    <a:pt x="235" y="128"/>
                  </a:cubicBezTo>
                  <a:cubicBezTo>
                    <a:pt x="224" y="132"/>
                    <a:pt x="211" y="135"/>
                    <a:pt x="199" y="138"/>
                  </a:cubicBezTo>
                  <a:cubicBezTo>
                    <a:pt x="193" y="139"/>
                    <a:pt x="187" y="141"/>
                    <a:pt x="181" y="142"/>
                  </a:cubicBezTo>
                  <a:cubicBezTo>
                    <a:pt x="180" y="143"/>
                    <a:pt x="176" y="143"/>
                    <a:pt x="174" y="143"/>
                  </a:cubicBezTo>
                  <a:moveTo>
                    <a:pt x="192" y="122"/>
                  </a:moveTo>
                  <a:cubicBezTo>
                    <a:pt x="196" y="119"/>
                    <a:pt x="199" y="115"/>
                    <a:pt x="202" y="112"/>
                  </a:cubicBezTo>
                  <a:cubicBezTo>
                    <a:pt x="238" y="105"/>
                    <a:pt x="274" y="93"/>
                    <a:pt x="310" y="84"/>
                  </a:cubicBezTo>
                  <a:cubicBezTo>
                    <a:pt x="328" y="79"/>
                    <a:pt x="346" y="74"/>
                    <a:pt x="364" y="69"/>
                  </a:cubicBezTo>
                  <a:cubicBezTo>
                    <a:pt x="383" y="65"/>
                    <a:pt x="401" y="62"/>
                    <a:pt x="419" y="55"/>
                  </a:cubicBezTo>
                  <a:cubicBezTo>
                    <a:pt x="424" y="57"/>
                    <a:pt x="430" y="60"/>
                    <a:pt x="435" y="62"/>
                  </a:cubicBezTo>
                  <a:cubicBezTo>
                    <a:pt x="434" y="62"/>
                    <a:pt x="433" y="62"/>
                    <a:pt x="432" y="62"/>
                  </a:cubicBezTo>
                  <a:cubicBezTo>
                    <a:pt x="416" y="62"/>
                    <a:pt x="399" y="69"/>
                    <a:pt x="384" y="74"/>
                  </a:cubicBezTo>
                  <a:cubicBezTo>
                    <a:pt x="362" y="80"/>
                    <a:pt x="340" y="85"/>
                    <a:pt x="318" y="91"/>
                  </a:cubicBezTo>
                  <a:cubicBezTo>
                    <a:pt x="296" y="97"/>
                    <a:pt x="274" y="103"/>
                    <a:pt x="252" y="109"/>
                  </a:cubicBezTo>
                  <a:cubicBezTo>
                    <a:pt x="232" y="113"/>
                    <a:pt x="212" y="117"/>
                    <a:pt x="192" y="122"/>
                  </a:cubicBezTo>
                  <a:moveTo>
                    <a:pt x="205" y="108"/>
                  </a:moveTo>
                  <a:cubicBezTo>
                    <a:pt x="205" y="108"/>
                    <a:pt x="206" y="107"/>
                    <a:pt x="206" y="107"/>
                  </a:cubicBezTo>
                  <a:cubicBezTo>
                    <a:pt x="219" y="100"/>
                    <a:pt x="234" y="96"/>
                    <a:pt x="248" y="92"/>
                  </a:cubicBezTo>
                  <a:cubicBezTo>
                    <a:pt x="266" y="87"/>
                    <a:pt x="284" y="82"/>
                    <a:pt x="302" y="77"/>
                  </a:cubicBezTo>
                  <a:cubicBezTo>
                    <a:pt x="320" y="71"/>
                    <a:pt x="338" y="67"/>
                    <a:pt x="357" y="62"/>
                  </a:cubicBezTo>
                  <a:cubicBezTo>
                    <a:pt x="372" y="58"/>
                    <a:pt x="388" y="55"/>
                    <a:pt x="402" y="47"/>
                  </a:cubicBezTo>
                  <a:cubicBezTo>
                    <a:pt x="407" y="49"/>
                    <a:pt x="412" y="52"/>
                    <a:pt x="417" y="54"/>
                  </a:cubicBezTo>
                  <a:cubicBezTo>
                    <a:pt x="401" y="60"/>
                    <a:pt x="385" y="63"/>
                    <a:pt x="368" y="67"/>
                  </a:cubicBezTo>
                  <a:cubicBezTo>
                    <a:pt x="349" y="71"/>
                    <a:pt x="329" y="77"/>
                    <a:pt x="310" y="82"/>
                  </a:cubicBezTo>
                  <a:cubicBezTo>
                    <a:pt x="291" y="86"/>
                    <a:pt x="272" y="91"/>
                    <a:pt x="254" y="96"/>
                  </a:cubicBezTo>
                  <a:cubicBezTo>
                    <a:pt x="245" y="99"/>
                    <a:pt x="236" y="101"/>
                    <a:pt x="228" y="104"/>
                  </a:cubicBezTo>
                  <a:cubicBezTo>
                    <a:pt x="222" y="105"/>
                    <a:pt x="212" y="106"/>
                    <a:pt x="205" y="108"/>
                  </a:cubicBezTo>
                  <a:moveTo>
                    <a:pt x="251" y="89"/>
                  </a:moveTo>
                  <a:cubicBezTo>
                    <a:pt x="270" y="82"/>
                    <a:pt x="289" y="75"/>
                    <a:pt x="307" y="69"/>
                  </a:cubicBezTo>
                  <a:cubicBezTo>
                    <a:pt x="324" y="64"/>
                    <a:pt x="342" y="60"/>
                    <a:pt x="360" y="56"/>
                  </a:cubicBezTo>
                  <a:cubicBezTo>
                    <a:pt x="369" y="54"/>
                    <a:pt x="379" y="52"/>
                    <a:pt x="388" y="50"/>
                  </a:cubicBezTo>
                  <a:cubicBezTo>
                    <a:pt x="392" y="49"/>
                    <a:pt x="396" y="49"/>
                    <a:pt x="399" y="47"/>
                  </a:cubicBezTo>
                  <a:cubicBezTo>
                    <a:pt x="394" y="49"/>
                    <a:pt x="389" y="51"/>
                    <a:pt x="384" y="53"/>
                  </a:cubicBezTo>
                  <a:cubicBezTo>
                    <a:pt x="351" y="64"/>
                    <a:pt x="316" y="71"/>
                    <a:pt x="283" y="80"/>
                  </a:cubicBezTo>
                  <a:cubicBezTo>
                    <a:pt x="272" y="83"/>
                    <a:pt x="261" y="86"/>
                    <a:pt x="251" y="89"/>
                  </a:cubicBezTo>
                  <a:moveTo>
                    <a:pt x="221" y="91"/>
                  </a:moveTo>
                  <a:cubicBezTo>
                    <a:pt x="224" y="88"/>
                    <a:pt x="227" y="85"/>
                    <a:pt x="230" y="81"/>
                  </a:cubicBezTo>
                  <a:cubicBezTo>
                    <a:pt x="242" y="80"/>
                    <a:pt x="253" y="75"/>
                    <a:pt x="264" y="71"/>
                  </a:cubicBezTo>
                  <a:cubicBezTo>
                    <a:pt x="278" y="66"/>
                    <a:pt x="292" y="62"/>
                    <a:pt x="307" y="58"/>
                  </a:cubicBezTo>
                  <a:cubicBezTo>
                    <a:pt x="322" y="55"/>
                    <a:pt x="338" y="52"/>
                    <a:pt x="354" y="48"/>
                  </a:cubicBezTo>
                  <a:cubicBezTo>
                    <a:pt x="362" y="46"/>
                    <a:pt x="370" y="44"/>
                    <a:pt x="379" y="42"/>
                  </a:cubicBezTo>
                  <a:cubicBezTo>
                    <a:pt x="379" y="42"/>
                    <a:pt x="379" y="42"/>
                    <a:pt x="379" y="42"/>
                  </a:cubicBezTo>
                  <a:cubicBezTo>
                    <a:pt x="375" y="44"/>
                    <a:pt x="372" y="46"/>
                    <a:pt x="368" y="47"/>
                  </a:cubicBezTo>
                  <a:cubicBezTo>
                    <a:pt x="341" y="58"/>
                    <a:pt x="312" y="63"/>
                    <a:pt x="284" y="72"/>
                  </a:cubicBezTo>
                  <a:cubicBezTo>
                    <a:pt x="270" y="76"/>
                    <a:pt x="256" y="81"/>
                    <a:pt x="242" y="85"/>
                  </a:cubicBezTo>
                  <a:cubicBezTo>
                    <a:pt x="235" y="87"/>
                    <a:pt x="228" y="88"/>
                    <a:pt x="221" y="91"/>
                  </a:cubicBezTo>
                  <a:moveTo>
                    <a:pt x="332" y="60"/>
                  </a:moveTo>
                  <a:cubicBezTo>
                    <a:pt x="351" y="55"/>
                    <a:pt x="369" y="50"/>
                    <a:pt x="387" y="41"/>
                  </a:cubicBezTo>
                  <a:cubicBezTo>
                    <a:pt x="391" y="42"/>
                    <a:pt x="395" y="44"/>
                    <a:pt x="399" y="46"/>
                  </a:cubicBezTo>
                  <a:cubicBezTo>
                    <a:pt x="376" y="51"/>
                    <a:pt x="354" y="55"/>
                    <a:pt x="332" y="60"/>
                  </a:cubicBezTo>
                  <a:moveTo>
                    <a:pt x="235" y="76"/>
                  </a:moveTo>
                  <a:cubicBezTo>
                    <a:pt x="237" y="74"/>
                    <a:pt x="240" y="71"/>
                    <a:pt x="242" y="68"/>
                  </a:cubicBezTo>
                  <a:cubicBezTo>
                    <a:pt x="263" y="64"/>
                    <a:pt x="283" y="57"/>
                    <a:pt x="304" y="50"/>
                  </a:cubicBezTo>
                  <a:cubicBezTo>
                    <a:pt x="315" y="47"/>
                    <a:pt x="327" y="45"/>
                    <a:pt x="338" y="42"/>
                  </a:cubicBezTo>
                  <a:cubicBezTo>
                    <a:pt x="347" y="40"/>
                    <a:pt x="360" y="39"/>
                    <a:pt x="368" y="35"/>
                  </a:cubicBezTo>
                  <a:cubicBezTo>
                    <a:pt x="357" y="41"/>
                    <a:pt x="344" y="43"/>
                    <a:pt x="332" y="46"/>
                  </a:cubicBezTo>
                  <a:cubicBezTo>
                    <a:pt x="319" y="50"/>
                    <a:pt x="306" y="54"/>
                    <a:pt x="293" y="57"/>
                  </a:cubicBezTo>
                  <a:cubicBezTo>
                    <a:pt x="273" y="63"/>
                    <a:pt x="253" y="68"/>
                    <a:pt x="235" y="76"/>
                  </a:cubicBezTo>
                  <a:moveTo>
                    <a:pt x="232" y="79"/>
                  </a:moveTo>
                  <a:cubicBezTo>
                    <a:pt x="236" y="77"/>
                    <a:pt x="240" y="76"/>
                    <a:pt x="245" y="74"/>
                  </a:cubicBezTo>
                  <a:cubicBezTo>
                    <a:pt x="250" y="72"/>
                    <a:pt x="256" y="70"/>
                    <a:pt x="262" y="68"/>
                  </a:cubicBezTo>
                  <a:cubicBezTo>
                    <a:pt x="276" y="63"/>
                    <a:pt x="289" y="60"/>
                    <a:pt x="303" y="56"/>
                  </a:cubicBezTo>
                  <a:cubicBezTo>
                    <a:pt x="326" y="50"/>
                    <a:pt x="351" y="46"/>
                    <a:pt x="372" y="35"/>
                  </a:cubicBezTo>
                  <a:cubicBezTo>
                    <a:pt x="373" y="34"/>
                    <a:pt x="373" y="34"/>
                    <a:pt x="373" y="34"/>
                  </a:cubicBezTo>
                  <a:cubicBezTo>
                    <a:pt x="376" y="36"/>
                    <a:pt x="380" y="38"/>
                    <a:pt x="384" y="39"/>
                  </a:cubicBezTo>
                  <a:cubicBezTo>
                    <a:pt x="359" y="45"/>
                    <a:pt x="335" y="50"/>
                    <a:pt x="311" y="55"/>
                  </a:cubicBezTo>
                  <a:cubicBezTo>
                    <a:pt x="286" y="61"/>
                    <a:pt x="263" y="71"/>
                    <a:pt x="239" y="78"/>
                  </a:cubicBezTo>
                  <a:cubicBezTo>
                    <a:pt x="237" y="78"/>
                    <a:pt x="235" y="79"/>
                    <a:pt x="232" y="79"/>
                  </a:cubicBezTo>
                  <a:moveTo>
                    <a:pt x="246" y="64"/>
                  </a:moveTo>
                  <a:cubicBezTo>
                    <a:pt x="249" y="61"/>
                    <a:pt x="253" y="57"/>
                    <a:pt x="256" y="54"/>
                  </a:cubicBezTo>
                  <a:cubicBezTo>
                    <a:pt x="274" y="50"/>
                    <a:pt x="291" y="44"/>
                    <a:pt x="309" y="40"/>
                  </a:cubicBezTo>
                  <a:cubicBezTo>
                    <a:pt x="319" y="37"/>
                    <a:pt x="328" y="36"/>
                    <a:pt x="338" y="34"/>
                  </a:cubicBezTo>
                  <a:cubicBezTo>
                    <a:pt x="342" y="33"/>
                    <a:pt x="346" y="32"/>
                    <a:pt x="350" y="32"/>
                  </a:cubicBezTo>
                  <a:cubicBezTo>
                    <a:pt x="316" y="44"/>
                    <a:pt x="280" y="52"/>
                    <a:pt x="246" y="64"/>
                  </a:cubicBezTo>
                  <a:moveTo>
                    <a:pt x="244" y="66"/>
                  </a:moveTo>
                  <a:cubicBezTo>
                    <a:pt x="245" y="66"/>
                    <a:pt x="245" y="66"/>
                    <a:pt x="245" y="66"/>
                  </a:cubicBezTo>
                  <a:cubicBezTo>
                    <a:pt x="248" y="65"/>
                    <a:pt x="253" y="64"/>
                    <a:pt x="257" y="62"/>
                  </a:cubicBezTo>
                  <a:cubicBezTo>
                    <a:pt x="269" y="58"/>
                    <a:pt x="282" y="55"/>
                    <a:pt x="294" y="50"/>
                  </a:cubicBezTo>
                  <a:cubicBezTo>
                    <a:pt x="316" y="43"/>
                    <a:pt x="339" y="38"/>
                    <a:pt x="361" y="30"/>
                  </a:cubicBezTo>
                  <a:cubicBezTo>
                    <a:pt x="361" y="30"/>
                    <a:pt x="361" y="30"/>
                    <a:pt x="361" y="30"/>
                  </a:cubicBezTo>
                  <a:cubicBezTo>
                    <a:pt x="364" y="31"/>
                    <a:pt x="367" y="32"/>
                    <a:pt x="369" y="33"/>
                  </a:cubicBezTo>
                  <a:cubicBezTo>
                    <a:pt x="363" y="34"/>
                    <a:pt x="357" y="36"/>
                    <a:pt x="350" y="37"/>
                  </a:cubicBezTo>
                  <a:cubicBezTo>
                    <a:pt x="340" y="39"/>
                    <a:pt x="330" y="42"/>
                    <a:pt x="320" y="44"/>
                  </a:cubicBezTo>
                  <a:cubicBezTo>
                    <a:pt x="298" y="49"/>
                    <a:pt x="277" y="58"/>
                    <a:pt x="255" y="63"/>
                  </a:cubicBezTo>
                  <a:cubicBezTo>
                    <a:pt x="252" y="64"/>
                    <a:pt x="248" y="65"/>
                    <a:pt x="244" y="66"/>
                  </a:cubicBezTo>
                  <a:moveTo>
                    <a:pt x="260" y="50"/>
                  </a:moveTo>
                  <a:cubicBezTo>
                    <a:pt x="263" y="47"/>
                    <a:pt x="265" y="44"/>
                    <a:pt x="268" y="42"/>
                  </a:cubicBezTo>
                  <a:cubicBezTo>
                    <a:pt x="278" y="40"/>
                    <a:pt x="289" y="36"/>
                    <a:pt x="299" y="34"/>
                  </a:cubicBezTo>
                  <a:cubicBezTo>
                    <a:pt x="306" y="33"/>
                    <a:pt x="313" y="31"/>
                    <a:pt x="320" y="29"/>
                  </a:cubicBezTo>
                  <a:cubicBezTo>
                    <a:pt x="324" y="28"/>
                    <a:pt x="328" y="26"/>
                    <a:pt x="332" y="25"/>
                  </a:cubicBezTo>
                  <a:cubicBezTo>
                    <a:pt x="333" y="25"/>
                    <a:pt x="339" y="23"/>
                    <a:pt x="340" y="23"/>
                  </a:cubicBezTo>
                  <a:cubicBezTo>
                    <a:pt x="341" y="23"/>
                    <a:pt x="340" y="23"/>
                    <a:pt x="337" y="25"/>
                  </a:cubicBezTo>
                  <a:cubicBezTo>
                    <a:pt x="325" y="32"/>
                    <a:pt x="308" y="34"/>
                    <a:pt x="294" y="37"/>
                  </a:cubicBezTo>
                  <a:cubicBezTo>
                    <a:pt x="282" y="40"/>
                    <a:pt x="271" y="45"/>
                    <a:pt x="260" y="50"/>
                  </a:cubicBezTo>
                  <a:moveTo>
                    <a:pt x="259" y="52"/>
                  </a:moveTo>
                  <a:cubicBezTo>
                    <a:pt x="274" y="45"/>
                    <a:pt x="289" y="40"/>
                    <a:pt x="306" y="37"/>
                  </a:cubicBezTo>
                  <a:cubicBezTo>
                    <a:pt x="319" y="34"/>
                    <a:pt x="333" y="31"/>
                    <a:pt x="344" y="23"/>
                  </a:cubicBezTo>
                  <a:cubicBezTo>
                    <a:pt x="344" y="23"/>
                    <a:pt x="344" y="23"/>
                    <a:pt x="344" y="23"/>
                  </a:cubicBezTo>
                  <a:cubicBezTo>
                    <a:pt x="349" y="25"/>
                    <a:pt x="353" y="26"/>
                    <a:pt x="358" y="28"/>
                  </a:cubicBezTo>
                  <a:cubicBezTo>
                    <a:pt x="342" y="31"/>
                    <a:pt x="325" y="34"/>
                    <a:pt x="309" y="38"/>
                  </a:cubicBezTo>
                  <a:cubicBezTo>
                    <a:pt x="293" y="41"/>
                    <a:pt x="272" y="46"/>
                    <a:pt x="259" y="52"/>
                  </a:cubicBezTo>
                  <a:moveTo>
                    <a:pt x="275" y="35"/>
                  </a:moveTo>
                  <a:cubicBezTo>
                    <a:pt x="276" y="34"/>
                    <a:pt x="277" y="33"/>
                    <a:pt x="277" y="32"/>
                  </a:cubicBezTo>
                  <a:cubicBezTo>
                    <a:pt x="288" y="29"/>
                    <a:pt x="298" y="26"/>
                    <a:pt x="309" y="23"/>
                  </a:cubicBezTo>
                  <a:cubicBezTo>
                    <a:pt x="314" y="21"/>
                    <a:pt x="320" y="20"/>
                    <a:pt x="326" y="19"/>
                  </a:cubicBezTo>
                  <a:cubicBezTo>
                    <a:pt x="326" y="19"/>
                    <a:pt x="325" y="19"/>
                    <a:pt x="324" y="20"/>
                  </a:cubicBezTo>
                  <a:cubicBezTo>
                    <a:pt x="321" y="22"/>
                    <a:pt x="318" y="23"/>
                    <a:pt x="314" y="24"/>
                  </a:cubicBezTo>
                  <a:cubicBezTo>
                    <a:pt x="301" y="29"/>
                    <a:pt x="288" y="30"/>
                    <a:pt x="275" y="35"/>
                  </a:cubicBezTo>
                  <a:moveTo>
                    <a:pt x="270" y="40"/>
                  </a:moveTo>
                  <a:cubicBezTo>
                    <a:pt x="271" y="39"/>
                    <a:pt x="271" y="38"/>
                    <a:pt x="272" y="37"/>
                  </a:cubicBezTo>
                  <a:cubicBezTo>
                    <a:pt x="275" y="36"/>
                    <a:pt x="279" y="35"/>
                    <a:pt x="282" y="34"/>
                  </a:cubicBezTo>
                  <a:cubicBezTo>
                    <a:pt x="288" y="32"/>
                    <a:pt x="294" y="31"/>
                    <a:pt x="300" y="30"/>
                  </a:cubicBezTo>
                  <a:cubicBezTo>
                    <a:pt x="311" y="27"/>
                    <a:pt x="322" y="24"/>
                    <a:pt x="331" y="18"/>
                  </a:cubicBezTo>
                  <a:cubicBezTo>
                    <a:pt x="335" y="19"/>
                    <a:pt x="338" y="20"/>
                    <a:pt x="341" y="21"/>
                  </a:cubicBezTo>
                  <a:cubicBezTo>
                    <a:pt x="331" y="23"/>
                    <a:pt x="322" y="27"/>
                    <a:pt x="312" y="30"/>
                  </a:cubicBezTo>
                  <a:cubicBezTo>
                    <a:pt x="298" y="33"/>
                    <a:pt x="284" y="36"/>
                    <a:pt x="270" y="40"/>
                  </a:cubicBezTo>
                  <a:moveTo>
                    <a:pt x="288" y="27"/>
                  </a:moveTo>
                  <a:cubicBezTo>
                    <a:pt x="292" y="25"/>
                    <a:pt x="295" y="24"/>
                    <a:pt x="298" y="22"/>
                  </a:cubicBezTo>
                  <a:cubicBezTo>
                    <a:pt x="306" y="19"/>
                    <a:pt x="313" y="17"/>
                    <a:pt x="320" y="13"/>
                  </a:cubicBezTo>
                  <a:cubicBezTo>
                    <a:pt x="323" y="14"/>
                    <a:pt x="325" y="15"/>
                    <a:pt x="328" y="16"/>
                  </a:cubicBezTo>
                  <a:cubicBezTo>
                    <a:pt x="320" y="18"/>
                    <a:pt x="312" y="20"/>
                    <a:pt x="304" y="22"/>
                  </a:cubicBezTo>
                  <a:cubicBezTo>
                    <a:pt x="299" y="24"/>
                    <a:pt x="295" y="25"/>
                    <a:pt x="290" y="26"/>
                  </a:cubicBezTo>
                  <a:cubicBezTo>
                    <a:pt x="290" y="26"/>
                    <a:pt x="289" y="27"/>
                    <a:pt x="288" y="27"/>
                  </a:cubicBezTo>
                  <a:moveTo>
                    <a:pt x="281" y="28"/>
                  </a:moveTo>
                  <a:cubicBezTo>
                    <a:pt x="285" y="25"/>
                    <a:pt x="288" y="22"/>
                    <a:pt x="291" y="19"/>
                  </a:cubicBezTo>
                  <a:cubicBezTo>
                    <a:pt x="295" y="17"/>
                    <a:pt x="299" y="16"/>
                    <a:pt x="303" y="15"/>
                  </a:cubicBezTo>
                  <a:cubicBezTo>
                    <a:pt x="307" y="14"/>
                    <a:pt x="312" y="14"/>
                    <a:pt x="316" y="13"/>
                  </a:cubicBezTo>
                  <a:cubicBezTo>
                    <a:pt x="317" y="13"/>
                    <a:pt x="317" y="13"/>
                    <a:pt x="317" y="13"/>
                  </a:cubicBezTo>
                  <a:cubicBezTo>
                    <a:pt x="319" y="13"/>
                    <a:pt x="306" y="17"/>
                    <a:pt x="306" y="18"/>
                  </a:cubicBezTo>
                  <a:cubicBezTo>
                    <a:pt x="297" y="21"/>
                    <a:pt x="289" y="25"/>
                    <a:pt x="281" y="28"/>
                  </a:cubicBezTo>
                  <a:moveTo>
                    <a:pt x="294" y="16"/>
                  </a:moveTo>
                  <a:cubicBezTo>
                    <a:pt x="297" y="13"/>
                    <a:pt x="300" y="10"/>
                    <a:pt x="303" y="7"/>
                  </a:cubicBezTo>
                  <a:cubicBezTo>
                    <a:pt x="307" y="9"/>
                    <a:pt x="311" y="10"/>
                    <a:pt x="315" y="11"/>
                  </a:cubicBezTo>
                  <a:cubicBezTo>
                    <a:pt x="308" y="12"/>
                    <a:pt x="301" y="14"/>
                    <a:pt x="294" y="16"/>
                  </a:cubicBezTo>
                  <a:moveTo>
                    <a:pt x="302" y="0"/>
                  </a:moveTo>
                  <a:cubicBezTo>
                    <a:pt x="301" y="0"/>
                    <a:pt x="300" y="1"/>
                    <a:pt x="300" y="1"/>
                  </a:cubicBezTo>
                  <a:cubicBezTo>
                    <a:pt x="248" y="50"/>
                    <a:pt x="201" y="104"/>
                    <a:pt x="153" y="156"/>
                  </a:cubicBezTo>
                  <a:cubicBezTo>
                    <a:pt x="109" y="203"/>
                    <a:pt x="63" y="250"/>
                    <a:pt x="22" y="299"/>
                  </a:cubicBezTo>
                  <a:cubicBezTo>
                    <a:pt x="3" y="312"/>
                    <a:pt x="0" y="355"/>
                    <a:pt x="23" y="365"/>
                  </a:cubicBezTo>
                  <a:cubicBezTo>
                    <a:pt x="36" y="375"/>
                    <a:pt x="52" y="382"/>
                    <a:pt x="67" y="390"/>
                  </a:cubicBezTo>
                  <a:cubicBezTo>
                    <a:pt x="94" y="404"/>
                    <a:pt x="121" y="418"/>
                    <a:pt x="148" y="431"/>
                  </a:cubicBezTo>
                  <a:cubicBezTo>
                    <a:pt x="191" y="453"/>
                    <a:pt x="234" y="477"/>
                    <a:pt x="278" y="494"/>
                  </a:cubicBezTo>
                  <a:cubicBezTo>
                    <a:pt x="279" y="494"/>
                    <a:pt x="279" y="494"/>
                    <a:pt x="279" y="494"/>
                  </a:cubicBezTo>
                  <a:cubicBezTo>
                    <a:pt x="281" y="494"/>
                    <a:pt x="281" y="493"/>
                    <a:pt x="282" y="492"/>
                  </a:cubicBezTo>
                  <a:cubicBezTo>
                    <a:pt x="282" y="492"/>
                    <a:pt x="283" y="492"/>
                    <a:pt x="283" y="492"/>
                  </a:cubicBezTo>
                  <a:cubicBezTo>
                    <a:pt x="321" y="447"/>
                    <a:pt x="364" y="405"/>
                    <a:pt x="405" y="363"/>
                  </a:cubicBezTo>
                  <a:cubicBezTo>
                    <a:pt x="458" y="307"/>
                    <a:pt x="512" y="251"/>
                    <a:pt x="564" y="193"/>
                  </a:cubicBezTo>
                  <a:cubicBezTo>
                    <a:pt x="570" y="186"/>
                    <a:pt x="580" y="178"/>
                    <a:pt x="583" y="169"/>
                  </a:cubicBezTo>
                  <a:cubicBezTo>
                    <a:pt x="584" y="167"/>
                    <a:pt x="584" y="166"/>
                    <a:pt x="583" y="166"/>
                  </a:cubicBezTo>
                  <a:cubicBezTo>
                    <a:pt x="582" y="165"/>
                    <a:pt x="581" y="165"/>
                    <a:pt x="580" y="165"/>
                  </a:cubicBezTo>
                  <a:cubicBezTo>
                    <a:pt x="580" y="165"/>
                    <a:pt x="580" y="165"/>
                    <a:pt x="580" y="165"/>
                  </a:cubicBezTo>
                  <a:cubicBezTo>
                    <a:pt x="580" y="165"/>
                    <a:pt x="580" y="165"/>
                    <a:pt x="580" y="165"/>
                  </a:cubicBezTo>
                  <a:cubicBezTo>
                    <a:pt x="575" y="165"/>
                    <a:pt x="572" y="155"/>
                    <a:pt x="570" y="151"/>
                  </a:cubicBezTo>
                  <a:cubicBezTo>
                    <a:pt x="567" y="141"/>
                    <a:pt x="569" y="130"/>
                    <a:pt x="573" y="121"/>
                  </a:cubicBezTo>
                  <a:cubicBezTo>
                    <a:pt x="574" y="120"/>
                    <a:pt x="574" y="119"/>
                    <a:pt x="574" y="118"/>
                  </a:cubicBezTo>
                  <a:cubicBezTo>
                    <a:pt x="574" y="118"/>
                    <a:pt x="573" y="117"/>
                    <a:pt x="572" y="116"/>
                  </a:cubicBezTo>
                  <a:cubicBezTo>
                    <a:pt x="532" y="98"/>
                    <a:pt x="492" y="80"/>
                    <a:pt x="453" y="63"/>
                  </a:cubicBezTo>
                  <a:cubicBezTo>
                    <a:pt x="403" y="41"/>
                    <a:pt x="354" y="18"/>
                    <a:pt x="303" y="0"/>
                  </a:cubicBezTo>
                  <a:cubicBezTo>
                    <a:pt x="302" y="0"/>
                    <a:pt x="302" y="0"/>
                    <a:pt x="30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1423"/>
            <p:cNvSpPr/>
            <p:nvPr/>
          </p:nvSpPr>
          <p:spPr bwMode="auto">
            <a:xfrm>
              <a:off x="5344" y="2536"/>
              <a:ext cx="314" cy="516"/>
            </a:xfrm>
            <a:custGeom>
              <a:avLst/>
              <a:gdLst>
                <a:gd name="T0" fmla="*/ 235 w 235"/>
                <a:gd name="T1" fmla="*/ 0 h 387"/>
                <a:gd name="T2" fmla="*/ 210 w 235"/>
                <a:gd name="T3" fmla="*/ 24 h 387"/>
                <a:gd name="T4" fmla="*/ 0 w 235"/>
                <a:gd name="T5" fmla="*/ 374 h 387"/>
                <a:gd name="T6" fmla="*/ 8 w 235"/>
                <a:gd name="T7" fmla="*/ 386 h 387"/>
                <a:gd name="T8" fmla="*/ 9 w 235"/>
                <a:gd name="T9" fmla="*/ 387 h 387"/>
                <a:gd name="T10" fmla="*/ 235 w 235"/>
                <a:gd name="T11" fmla="*/ 0 h 387"/>
              </a:gdLst>
              <a:ahLst/>
              <a:cxnLst>
                <a:cxn ang="0">
                  <a:pos x="T0" y="T1"/>
                </a:cxn>
                <a:cxn ang="0">
                  <a:pos x="T2" y="T3"/>
                </a:cxn>
                <a:cxn ang="0">
                  <a:pos x="T4" y="T5"/>
                </a:cxn>
                <a:cxn ang="0">
                  <a:pos x="T6" y="T7"/>
                </a:cxn>
                <a:cxn ang="0">
                  <a:pos x="T8" y="T9"/>
                </a:cxn>
                <a:cxn ang="0">
                  <a:pos x="T10" y="T11"/>
                </a:cxn>
              </a:cxnLst>
              <a:rect l="0" t="0" r="r" b="b"/>
              <a:pathLst>
                <a:path w="235" h="387">
                  <a:moveTo>
                    <a:pt x="235" y="0"/>
                  </a:moveTo>
                  <a:cubicBezTo>
                    <a:pt x="227" y="8"/>
                    <a:pt x="219" y="16"/>
                    <a:pt x="210" y="24"/>
                  </a:cubicBezTo>
                  <a:cubicBezTo>
                    <a:pt x="152" y="148"/>
                    <a:pt x="52" y="247"/>
                    <a:pt x="0" y="374"/>
                  </a:cubicBezTo>
                  <a:cubicBezTo>
                    <a:pt x="3" y="378"/>
                    <a:pt x="5" y="382"/>
                    <a:pt x="8" y="386"/>
                  </a:cubicBezTo>
                  <a:cubicBezTo>
                    <a:pt x="9" y="386"/>
                    <a:pt x="9" y="387"/>
                    <a:pt x="9" y="387"/>
                  </a:cubicBezTo>
                  <a:cubicBezTo>
                    <a:pt x="63" y="246"/>
                    <a:pt x="177" y="139"/>
                    <a:pt x="23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1424"/>
            <p:cNvSpPr/>
            <p:nvPr/>
          </p:nvSpPr>
          <p:spPr bwMode="auto">
            <a:xfrm>
              <a:off x="4947" y="2513"/>
              <a:ext cx="686" cy="202"/>
            </a:xfrm>
            <a:custGeom>
              <a:avLst/>
              <a:gdLst>
                <a:gd name="T0" fmla="*/ 512 w 512"/>
                <a:gd name="T1" fmla="*/ 0 h 151"/>
                <a:gd name="T2" fmla="*/ 8 w 512"/>
                <a:gd name="T3" fmla="*/ 147 h 151"/>
                <a:gd name="T4" fmla="*/ 7 w 512"/>
                <a:gd name="T5" fmla="*/ 151 h 151"/>
                <a:gd name="T6" fmla="*/ 10 w 512"/>
                <a:gd name="T7" fmla="*/ 151 h 151"/>
                <a:gd name="T8" fmla="*/ 21 w 512"/>
                <a:gd name="T9" fmla="*/ 144 h 151"/>
                <a:gd name="T10" fmla="*/ 24 w 512"/>
                <a:gd name="T11" fmla="*/ 145 h 151"/>
                <a:gd name="T12" fmla="*/ 26 w 512"/>
                <a:gd name="T13" fmla="*/ 146 h 151"/>
                <a:gd name="T14" fmla="*/ 487 w 512"/>
                <a:gd name="T15" fmla="*/ 12 h 151"/>
                <a:gd name="T16" fmla="*/ 512 w 512"/>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151">
                  <a:moveTo>
                    <a:pt x="512" y="0"/>
                  </a:moveTo>
                  <a:cubicBezTo>
                    <a:pt x="344" y="52"/>
                    <a:pt x="172" y="86"/>
                    <a:pt x="8" y="147"/>
                  </a:cubicBezTo>
                  <a:cubicBezTo>
                    <a:pt x="0" y="150"/>
                    <a:pt x="3" y="151"/>
                    <a:pt x="7" y="151"/>
                  </a:cubicBezTo>
                  <a:cubicBezTo>
                    <a:pt x="8" y="151"/>
                    <a:pt x="9" y="151"/>
                    <a:pt x="10" y="151"/>
                  </a:cubicBezTo>
                  <a:cubicBezTo>
                    <a:pt x="8" y="148"/>
                    <a:pt x="16" y="144"/>
                    <a:pt x="21" y="144"/>
                  </a:cubicBezTo>
                  <a:cubicBezTo>
                    <a:pt x="22" y="144"/>
                    <a:pt x="23" y="144"/>
                    <a:pt x="24" y="145"/>
                  </a:cubicBezTo>
                  <a:cubicBezTo>
                    <a:pt x="25" y="145"/>
                    <a:pt x="25" y="145"/>
                    <a:pt x="26" y="146"/>
                  </a:cubicBezTo>
                  <a:cubicBezTo>
                    <a:pt x="177" y="92"/>
                    <a:pt x="334" y="58"/>
                    <a:pt x="487" y="12"/>
                  </a:cubicBezTo>
                  <a:cubicBezTo>
                    <a:pt x="495" y="8"/>
                    <a:pt x="503" y="4"/>
                    <a:pt x="5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1425"/>
            <p:cNvSpPr>
              <a:spLocks noEditPoints="1"/>
            </p:cNvSpPr>
            <p:nvPr/>
          </p:nvSpPr>
          <p:spPr bwMode="auto">
            <a:xfrm>
              <a:off x="5071" y="2783"/>
              <a:ext cx="152" cy="305"/>
            </a:xfrm>
            <a:custGeom>
              <a:avLst/>
              <a:gdLst>
                <a:gd name="T0" fmla="*/ 112 w 114"/>
                <a:gd name="T1" fmla="*/ 69 h 229"/>
                <a:gd name="T2" fmla="*/ 114 w 114"/>
                <a:gd name="T3" fmla="*/ 72 h 229"/>
                <a:gd name="T4" fmla="*/ 112 w 114"/>
                <a:gd name="T5" fmla="*/ 69 h 229"/>
                <a:gd name="T6" fmla="*/ 0 w 114"/>
                <a:gd name="T7" fmla="*/ 12 h 229"/>
                <a:gd name="T8" fmla="*/ 29 w 114"/>
                <a:gd name="T9" fmla="*/ 123 h 229"/>
                <a:gd name="T10" fmla="*/ 45 w 114"/>
                <a:gd name="T11" fmla="*/ 189 h 229"/>
                <a:gd name="T12" fmla="*/ 52 w 114"/>
                <a:gd name="T13" fmla="*/ 227 h 229"/>
                <a:gd name="T14" fmla="*/ 56 w 114"/>
                <a:gd name="T15" fmla="*/ 229 h 229"/>
                <a:gd name="T16" fmla="*/ 75 w 114"/>
                <a:gd name="T17" fmla="*/ 211 h 229"/>
                <a:gd name="T18" fmla="*/ 89 w 114"/>
                <a:gd name="T19" fmla="*/ 159 h 229"/>
                <a:gd name="T20" fmla="*/ 109 w 114"/>
                <a:gd name="T21" fmla="*/ 91 h 229"/>
                <a:gd name="T22" fmla="*/ 98 w 114"/>
                <a:gd name="T23" fmla="*/ 76 h 229"/>
                <a:gd name="T24" fmla="*/ 80 w 114"/>
                <a:gd name="T25" fmla="*/ 138 h 229"/>
                <a:gd name="T26" fmla="*/ 62 w 114"/>
                <a:gd name="T27" fmla="*/ 206 h 229"/>
                <a:gd name="T28" fmla="*/ 58 w 114"/>
                <a:gd name="T29" fmla="*/ 172 h 229"/>
                <a:gd name="T30" fmla="*/ 45 w 114"/>
                <a:gd name="T31" fmla="*/ 119 h 229"/>
                <a:gd name="T32" fmla="*/ 20 w 114"/>
                <a:gd name="T33" fmla="*/ 24 h 229"/>
                <a:gd name="T34" fmla="*/ 0 w 114"/>
                <a:gd name="T35" fmla="*/ 12 h 229"/>
                <a:gd name="T36" fmla="*/ 11 w 114"/>
                <a:gd name="T37" fmla="*/ 0 h 229"/>
                <a:gd name="T38" fmla="*/ 14 w 114"/>
                <a:gd name="T39" fmla="*/ 2 h 229"/>
                <a:gd name="T40" fmla="*/ 11 w 114"/>
                <a:gd name="T41"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229">
                  <a:moveTo>
                    <a:pt x="112" y="69"/>
                  </a:moveTo>
                  <a:cubicBezTo>
                    <a:pt x="113" y="70"/>
                    <a:pt x="114" y="71"/>
                    <a:pt x="114" y="72"/>
                  </a:cubicBezTo>
                  <a:cubicBezTo>
                    <a:pt x="114" y="71"/>
                    <a:pt x="113" y="70"/>
                    <a:pt x="112" y="69"/>
                  </a:cubicBezTo>
                  <a:moveTo>
                    <a:pt x="0" y="12"/>
                  </a:moveTo>
                  <a:cubicBezTo>
                    <a:pt x="10" y="49"/>
                    <a:pt x="20" y="86"/>
                    <a:pt x="29" y="123"/>
                  </a:cubicBezTo>
                  <a:cubicBezTo>
                    <a:pt x="35" y="145"/>
                    <a:pt x="40" y="167"/>
                    <a:pt x="45" y="189"/>
                  </a:cubicBezTo>
                  <a:cubicBezTo>
                    <a:pt x="46" y="197"/>
                    <a:pt x="47" y="222"/>
                    <a:pt x="52" y="227"/>
                  </a:cubicBezTo>
                  <a:cubicBezTo>
                    <a:pt x="53" y="228"/>
                    <a:pt x="54" y="229"/>
                    <a:pt x="56" y="229"/>
                  </a:cubicBezTo>
                  <a:cubicBezTo>
                    <a:pt x="60" y="223"/>
                    <a:pt x="68" y="217"/>
                    <a:pt x="75" y="211"/>
                  </a:cubicBezTo>
                  <a:cubicBezTo>
                    <a:pt x="82" y="195"/>
                    <a:pt x="85" y="173"/>
                    <a:pt x="89" y="159"/>
                  </a:cubicBezTo>
                  <a:cubicBezTo>
                    <a:pt x="96" y="137"/>
                    <a:pt x="103" y="114"/>
                    <a:pt x="109" y="91"/>
                  </a:cubicBezTo>
                  <a:cubicBezTo>
                    <a:pt x="105" y="86"/>
                    <a:pt x="102" y="81"/>
                    <a:pt x="98" y="76"/>
                  </a:cubicBezTo>
                  <a:cubicBezTo>
                    <a:pt x="92" y="97"/>
                    <a:pt x="86" y="117"/>
                    <a:pt x="80" y="138"/>
                  </a:cubicBezTo>
                  <a:cubicBezTo>
                    <a:pt x="75" y="154"/>
                    <a:pt x="71" y="185"/>
                    <a:pt x="62" y="206"/>
                  </a:cubicBezTo>
                  <a:cubicBezTo>
                    <a:pt x="60" y="194"/>
                    <a:pt x="59" y="178"/>
                    <a:pt x="58" y="172"/>
                  </a:cubicBezTo>
                  <a:cubicBezTo>
                    <a:pt x="54" y="154"/>
                    <a:pt x="50" y="136"/>
                    <a:pt x="45" y="119"/>
                  </a:cubicBezTo>
                  <a:cubicBezTo>
                    <a:pt x="38" y="87"/>
                    <a:pt x="29" y="56"/>
                    <a:pt x="20" y="24"/>
                  </a:cubicBezTo>
                  <a:cubicBezTo>
                    <a:pt x="14" y="21"/>
                    <a:pt x="7" y="17"/>
                    <a:pt x="0" y="12"/>
                  </a:cubicBezTo>
                  <a:moveTo>
                    <a:pt x="11" y="0"/>
                  </a:moveTo>
                  <a:cubicBezTo>
                    <a:pt x="12" y="0"/>
                    <a:pt x="13" y="1"/>
                    <a:pt x="14" y="2"/>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1426"/>
            <p:cNvSpPr/>
            <p:nvPr/>
          </p:nvSpPr>
          <p:spPr bwMode="auto">
            <a:xfrm>
              <a:off x="5141" y="2992"/>
              <a:ext cx="152" cy="108"/>
            </a:xfrm>
            <a:custGeom>
              <a:avLst/>
              <a:gdLst>
                <a:gd name="T0" fmla="*/ 107 w 113"/>
                <a:gd name="T1" fmla="*/ 0 h 81"/>
                <a:gd name="T2" fmla="*/ 42 w 113"/>
                <a:gd name="T3" fmla="*/ 41 h 81"/>
                <a:gd name="T4" fmla="*/ 22 w 113"/>
                <a:gd name="T5" fmla="*/ 54 h 81"/>
                <a:gd name="T6" fmla="*/ 3 w 113"/>
                <a:gd name="T7" fmla="*/ 72 h 81"/>
                <a:gd name="T8" fmla="*/ 1 w 113"/>
                <a:gd name="T9" fmla="*/ 75 h 81"/>
                <a:gd name="T10" fmla="*/ 1 w 113"/>
                <a:gd name="T11" fmla="*/ 79 h 81"/>
                <a:gd name="T12" fmla="*/ 1 w 113"/>
                <a:gd name="T13" fmla="*/ 79 h 81"/>
                <a:gd name="T14" fmla="*/ 6 w 113"/>
                <a:gd name="T15" fmla="*/ 81 h 81"/>
                <a:gd name="T16" fmla="*/ 17 w 113"/>
                <a:gd name="T17" fmla="*/ 76 h 81"/>
                <a:gd name="T18" fmla="*/ 19 w 113"/>
                <a:gd name="T19" fmla="*/ 74 h 81"/>
                <a:gd name="T20" fmla="*/ 25 w 113"/>
                <a:gd name="T21" fmla="*/ 68 h 81"/>
                <a:gd name="T22" fmla="*/ 52 w 113"/>
                <a:gd name="T23" fmla="*/ 47 h 81"/>
                <a:gd name="T24" fmla="*/ 113 w 113"/>
                <a:gd name="T25" fmla="*/ 8 h 81"/>
                <a:gd name="T26" fmla="*/ 107 w 113"/>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81">
                  <a:moveTo>
                    <a:pt x="107" y="0"/>
                  </a:moveTo>
                  <a:cubicBezTo>
                    <a:pt x="84" y="11"/>
                    <a:pt x="63" y="26"/>
                    <a:pt x="42" y="41"/>
                  </a:cubicBezTo>
                  <a:cubicBezTo>
                    <a:pt x="36" y="45"/>
                    <a:pt x="29" y="49"/>
                    <a:pt x="22" y="54"/>
                  </a:cubicBezTo>
                  <a:cubicBezTo>
                    <a:pt x="15" y="60"/>
                    <a:pt x="7" y="66"/>
                    <a:pt x="3" y="72"/>
                  </a:cubicBezTo>
                  <a:cubicBezTo>
                    <a:pt x="2" y="73"/>
                    <a:pt x="1" y="74"/>
                    <a:pt x="1" y="75"/>
                  </a:cubicBezTo>
                  <a:cubicBezTo>
                    <a:pt x="0" y="76"/>
                    <a:pt x="0" y="78"/>
                    <a:pt x="1" y="79"/>
                  </a:cubicBezTo>
                  <a:cubicBezTo>
                    <a:pt x="1" y="79"/>
                    <a:pt x="1" y="79"/>
                    <a:pt x="1" y="79"/>
                  </a:cubicBezTo>
                  <a:cubicBezTo>
                    <a:pt x="2" y="80"/>
                    <a:pt x="4" y="81"/>
                    <a:pt x="6" y="81"/>
                  </a:cubicBezTo>
                  <a:cubicBezTo>
                    <a:pt x="10" y="81"/>
                    <a:pt x="16" y="79"/>
                    <a:pt x="17" y="76"/>
                  </a:cubicBezTo>
                  <a:cubicBezTo>
                    <a:pt x="17" y="75"/>
                    <a:pt x="17" y="75"/>
                    <a:pt x="19" y="74"/>
                  </a:cubicBezTo>
                  <a:cubicBezTo>
                    <a:pt x="21" y="72"/>
                    <a:pt x="23" y="70"/>
                    <a:pt x="25" y="68"/>
                  </a:cubicBezTo>
                  <a:cubicBezTo>
                    <a:pt x="34" y="61"/>
                    <a:pt x="43" y="54"/>
                    <a:pt x="52" y="47"/>
                  </a:cubicBezTo>
                  <a:cubicBezTo>
                    <a:pt x="72" y="33"/>
                    <a:pt x="92" y="19"/>
                    <a:pt x="113" y="8"/>
                  </a:cubicBezTo>
                  <a:cubicBezTo>
                    <a:pt x="111" y="5"/>
                    <a:pt x="109" y="2"/>
                    <a:pt x="10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1427"/>
            <p:cNvSpPr/>
            <p:nvPr/>
          </p:nvSpPr>
          <p:spPr bwMode="auto">
            <a:xfrm>
              <a:off x="5183" y="2851"/>
              <a:ext cx="173" cy="209"/>
            </a:xfrm>
            <a:custGeom>
              <a:avLst/>
              <a:gdLst>
                <a:gd name="T0" fmla="*/ 13 w 129"/>
                <a:gd name="T1" fmla="*/ 0 h 157"/>
                <a:gd name="T2" fmla="*/ 0 w 129"/>
                <a:gd name="T3" fmla="*/ 7 h 157"/>
                <a:gd name="T4" fmla="*/ 0 w 129"/>
                <a:gd name="T5" fmla="*/ 7 h 157"/>
                <a:gd name="T6" fmla="*/ 14 w 129"/>
                <a:gd name="T7" fmla="*/ 25 h 157"/>
                <a:gd name="T8" fmla="*/ 25 w 129"/>
                <a:gd name="T9" fmla="*/ 40 h 157"/>
                <a:gd name="T10" fmla="*/ 76 w 129"/>
                <a:gd name="T11" fmla="*/ 106 h 157"/>
                <a:gd name="T12" fmla="*/ 82 w 129"/>
                <a:gd name="T13" fmla="*/ 114 h 157"/>
                <a:gd name="T14" fmla="*/ 114 w 129"/>
                <a:gd name="T15" fmla="*/ 156 h 157"/>
                <a:gd name="T16" fmla="*/ 118 w 129"/>
                <a:gd name="T17" fmla="*/ 157 h 157"/>
                <a:gd name="T18" fmla="*/ 129 w 129"/>
                <a:gd name="T19" fmla="*/ 151 h 157"/>
                <a:gd name="T20" fmla="*/ 128 w 129"/>
                <a:gd name="T21" fmla="*/ 150 h 157"/>
                <a:gd name="T22" fmla="*/ 120 w 129"/>
                <a:gd name="T23" fmla="*/ 138 h 157"/>
                <a:gd name="T24" fmla="*/ 30 w 129"/>
                <a:gd name="T25" fmla="*/ 21 h 157"/>
                <a:gd name="T26" fmla="*/ 28 w 129"/>
                <a:gd name="T27" fmla="*/ 18 h 157"/>
                <a:gd name="T28" fmla="*/ 15 w 129"/>
                <a:gd name="T29" fmla="*/ 1 h 157"/>
                <a:gd name="T30" fmla="*/ 13 w 129"/>
                <a:gd name="T3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7">
                  <a:moveTo>
                    <a:pt x="13" y="0"/>
                  </a:moveTo>
                  <a:cubicBezTo>
                    <a:pt x="8" y="2"/>
                    <a:pt x="4" y="5"/>
                    <a:pt x="0" y="7"/>
                  </a:cubicBezTo>
                  <a:cubicBezTo>
                    <a:pt x="0" y="7"/>
                    <a:pt x="0" y="7"/>
                    <a:pt x="0" y="7"/>
                  </a:cubicBezTo>
                  <a:cubicBezTo>
                    <a:pt x="5" y="13"/>
                    <a:pt x="9" y="19"/>
                    <a:pt x="14" y="25"/>
                  </a:cubicBezTo>
                  <a:cubicBezTo>
                    <a:pt x="18" y="30"/>
                    <a:pt x="21" y="35"/>
                    <a:pt x="25" y="40"/>
                  </a:cubicBezTo>
                  <a:cubicBezTo>
                    <a:pt x="42" y="62"/>
                    <a:pt x="59" y="84"/>
                    <a:pt x="76" y="106"/>
                  </a:cubicBezTo>
                  <a:cubicBezTo>
                    <a:pt x="78" y="108"/>
                    <a:pt x="80" y="111"/>
                    <a:pt x="82" y="114"/>
                  </a:cubicBezTo>
                  <a:cubicBezTo>
                    <a:pt x="93" y="128"/>
                    <a:pt x="103" y="142"/>
                    <a:pt x="114" y="156"/>
                  </a:cubicBezTo>
                  <a:cubicBezTo>
                    <a:pt x="114" y="157"/>
                    <a:pt x="116" y="157"/>
                    <a:pt x="118" y="157"/>
                  </a:cubicBezTo>
                  <a:cubicBezTo>
                    <a:pt x="122" y="157"/>
                    <a:pt x="129" y="154"/>
                    <a:pt x="129" y="151"/>
                  </a:cubicBezTo>
                  <a:cubicBezTo>
                    <a:pt x="129" y="151"/>
                    <a:pt x="129" y="150"/>
                    <a:pt x="128" y="150"/>
                  </a:cubicBezTo>
                  <a:cubicBezTo>
                    <a:pt x="125" y="146"/>
                    <a:pt x="123" y="142"/>
                    <a:pt x="120" y="138"/>
                  </a:cubicBezTo>
                  <a:cubicBezTo>
                    <a:pt x="90" y="98"/>
                    <a:pt x="61" y="60"/>
                    <a:pt x="30" y="21"/>
                  </a:cubicBezTo>
                  <a:cubicBezTo>
                    <a:pt x="30" y="20"/>
                    <a:pt x="29" y="19"/>
                    <a:pt x="28" y="18"/>
                  </a:cubicBezTo>
                  <a:cubicBezTo>
                    <a:pt x="24" y="13"/>
                    <a:pt x="19" y="7"/>
                    <a:pt x="15" y="1"/>
                  </a:cubicBezTo>
                  <a:cubicBezTo>
                    <a:pt x="14" y="1"/>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1428"/>
            <p:cNvSpPr/>
            <p:nvPr/>
          </p:nvSpPr>
          <p:spPr bwMode="auto">
            <a:xfrm>
              <a:off x="5163" y="2526"/>
              <a:ext cx="500" cy="337"/>
            </a:xfrm>
            <a:custGeom>
              <a:avLst/>
              <a:gdLst>
                <a:gd name="T0" fmla="*/ 365 w 374"/>
                <a:gd name="T1" fmla="*/ 0 h 252"/>
                <a:gd name="T2" fmla="*/ 357 w 374"/>
                <a:gd name="T3" fmla="*/ 3 h 252"/>
                <a:gd name="T4" fmla="*/ 209 w 374"/>
                <a:gd name="T5" fmla="*/ 114 h 252"/>
                <a:gd name="T6" fmla="*/ 7 w 374"/>
                <a:gd name="T7" fmla="*/ 242 h 252"/>
                <a:gd name="T8" fmla="*/ 10 w 374"/>
                <a:gd name="T9" fmla="*/ 252 h 252"/>
                <a:gd name="T10" fmla="*/ 14 w 374"/>
                <a:gd name="T11" fmla="*/ 250 h 252"/>
                <a:gd name="T12" fmla="*/ 15 w 374"/>
                <a:gd name="T13" fmla="*/ 250 h 252"/>
                <a:gd name="T14" fmla="*/ 28 w 374"/>
                <a:gd name="T15" fmla="*/ 243 h 252"/>
                <a:gd name="T16" fmla="*/ 219 w 374"/>
                <a:gd name="T17" fmla="*/ 120 h 252"/>
                <a:gd name="T18" fmla="*/ 345 w 374"/>
                <a:gd name="T19" fmla="*/ 31 h 252"/>
                <a:gd name="T20" fmla="*/ 370 w 374"/>
                <a:gd name="T21" fmla="*/ 7 h 252"/>
                <a:gd name="T22" fmla="*/ 370 w 374"/>
                <a:gd name="T23" fmla="*/ 7 h 252"/>
                <a:gd name="T24" fmla="*/ 365 w 374"/>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4" h="252">
                  <a:moveTo>
                    <a:pt x="365" y="0"/>
                  </a:moveTo>
                  <a:cubicBezTo>
                    <a:pt x="362" y="0"/>
                    <a:pt x="359" y="1"/>
                    <a:pt x="357" y="3"/>
                  </a:cubicBezTo>
                  <a:cubicBezTo>
                    <a:pt x="315" y="46"/>
                    <a:pt x="258" y="80"/>
                    <a:pt x="209" y="114"/>
                  </a:cubicBezTo>
                  <a:cubicBezTo>
                    <a:pt x="144" y="159"/>
                    <a:pt x="78" y="205"/>
                    <a:pt x="7" y="242"/>
                  </a:cubicBezTo>
                  <a:cubicBezTo>
                    <a:pt x="0" y="246"/>
                    <a:pt x="4" y="252"/>
                    <a:pt x="10" y="252"/>
                  </a:cubicBezTo>
                  <a:cubicBezTo>
                    <a:pt x="11" y="252"/>
                    <a:pt x="13" y="251"/>
                    <a:pt x="14" y="250"/>
                  </a:cubicBezTo>
                  <a:cubicBezTo>
                    <a:pt x="14" y="250"/>
                    <a:pt x="14" y="250"/>
                    <a:pt x="15" y="250"/>
                  </a:cubicBezTo>
                  <a:cubicBezTo>
                    <a:pt x="19" y="248"/>
                    <a:pt x="23" y="245"/>
                    <a:pt x="28" y="243"/>
                  </a:cubicBezTo>
                  <a:cubicBezTo>
                    <a:pt x="94" y="207"/>
                    <a:pt x="157" y="163"/>
                    <a:pt x="219" y="120"/>
                  </a:cubicBezTo>
                  <a:cubicBezTo>
                    <a:pt x="260" y="92"/>
                    <a:pt x="306" y="64"/>
                    <a:pt x="345" y="31"/>
                  </a:cubicBezTo>
                  <a:cubicBezTo>
                    <a:pt x="354" y="23"/>
                    <a:pt x="362" y="15"/>
                    <a:pt x="370" y="7"/>
                  </a:cubicBezTo>
                  <a:cubicBezTo>
                    <a:pt x="370" y="7"/>
                    <a:pt x="370" y="7"/>
                    <a:pt x="370" y="7"/>
                  </a:cubicBezTo>
                  <a:cubicBezTo>
                    <a:pt x="374" y="3"/>
                    <a:pt x="370" y="0"/>
                    <a:pt x="3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1429"/>
            <p:cNvSpPr/>
            <p:nvPr/>
          </p:nvSpPr>
          <p:spPr bwMode="auto">
            <a:xfrm>
              <a:off x="4958" y="2504"/>
              <a:ext cx="709" cy="325"/>
            </a:xfrm>
            <a:custGeom>
              <a:avLst/>
              <a:gdLst>
                <a:gd name="T0" fmla="*/ 520 w 530"/>
                <a:gd name="T1" fmla="*/ 0 h 244"/>
                <a:gd name="T2" fmla="*/ 516 w 530"/>
                <a:gd name="T3" fmla="*/ 1 h 244"/>
                <a:gd name="T4" fmla="*/ 504 w 530"/>
                <a:gd name="T5" fmla="*/ 7 h 244"/>
                <a:gd name="T6" fmla="*/ 479 w 530"/>
                <a:gd name="T7" fmla="*/ 19 h 244"/>
                <a:gd name="T8" fmla="*/ 270 w 530"/>
                <a:gd name="T9" fmla="*/ 146 h 244"/>
                <a:gd name="T10" fmla="*/ 173 w 530"/>
                <a:gd name="T11" fmla="*/ 216 h 244"/>
                <a:gd name="T12" fmla="*/ 146 w 530"/>
                <a:gd name="T13" fmla="*/ 232 h 244"/>
                <a:gd name="T14" fmla="*/ 130 w 530"/>
                <a:gd name="T15" fmla="*/ 228 h 244"/>
                <a:gd name="T16" fmla="*/ 98 w 530"/>
                <a:gd name="T17" fmla="*/ 211 h 244"/>
                <a:gd name="T18" fmla="*/ 95 w 530"/>
                <a:gd name="T19" fmla="*/ 209 h 244"/>
                <a:gd name="T20" fmla="*/ 89 w 530"/>
                <a:gd name="T21" fmla="*/ 204 h 244"/>
                <a:gd name="T22" fmla="*/ 18 w 530"/>
                <a:gd name="T23" fmla="*/ 153 h 244"/>
                <a:gd name="T24" fmla="*/ 16 w 530"/>
                <a:gd name="T25" fmla="*/ 152 h 244"/>
                <a:gd name="T26" fmla="*/ 13 w 530"/>
                <a:gd name="T27" fmla="*/ 151 h 244"/>
                <a:gd name="T28" fmla="*/ 2 w 530"/>
                <a:gd name="T29" fmla="*/ 158 h 244"/>
                <a:gd name="T30" fmla="*/ 3 w 530"/>
                <a:gd name="T31" fmla="*/ 160 h 244"/>
                <a:gd name="T32" fmla="*/ 84 w 530"/>
                <a:gd name="T33" fmla="*/ 221 h 244"/>
                <a:gd name="T34" fmla="*/ 104 w 530"/>
                <a:gd name="T35" fmla="*/ 233 h 244"/>
                <a:gd name="T36" fmla="*/ 140 w 530"/>
                <a:gd name="T37" fmla="*/ 244 h 244"/>
                <a:gd name="T38" fmla="*/ 143 w 530"/>
                <a:gd name="T39" fmla="*/ 244 h 244"/>
                <a:gd name="T40" fmla="*/ 227 w 530"/>
                <a:gd name="T41" fmla="*/ 188 h 244"/>
                <a:gd name="T42" fmla="*/ 522 w 530"/>
                <a:gd name="T43" fmla="*/ 8 h 244"/>
                <a:gd name="T44" fmla="*/ 520 w 530"/>
                <a:gd name="T45"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0" h="244">
                  <a:moveTo>
                    <a:pt x="520" y="0"/>
                  </a:moveTo>
                  <a:cubicBezTo>
                    <a:pt x="519" y="0"/>
                    <a:pt x="517" y="0"/>
                    <a:pt x="516" y="1"/>
                  </a:cubicBezTo>
                  <a:cubicBezTo>
                    <a:pt x="512" y="3"/>
                    <a:pt x="508" y="5"/>
                    <a:pt x="504" y="7"/>
                  </a:cubicBezTo>
                  <a:cubicBezTo>
                    <a:pt x="495" y="11"/>
                    <a:pt x="487" y="15"/>
                    <a:pt x="479" y="19"/>
                  </a:cubicBezTo>
                  <a:cubicBezTo>
                    <a:pt x="407" y="57"/>
                    <a:pt x="338" y="101"/>
                    <a:pt x="270" y="146"/>
                  </a:cubicBezTo>
                  <a:cubicBezTo>
                    <a:pt x="237" y="168"/>
                    <a:pt x="204" y="191"/>
                    <a:pt x="173" y="216"/>
                  </a:cubicBezTo>
                  <a:cubicBezTo>
                    <a:pt x="162" y="224"/>
                    <a:pt x="157" y="232"/>
                    <a:pt x="146" y="232"/>
                  </a:cubicBezTo>
                  <a:cubicBezTo>
                    <a:pt x="142" y="232"/>
                    <a:pt x="136" y="231"/>
                    <a:pt x="130" y="228"/>
                  </a:cubicBezTo>
                  <a:cubicBezTo>
                    <a:pt x="119" y="224"/>
                    <a:pt x="108" y="218"/>
                    <a:pt x="98" y="211"/>
                  </a:cubicBezTo>
                  <a:cubicBezTo>
                    <a:pt x="97" y="210"/>
                    <a:pt x="96" y="209"/>
                    <a:pt x="95" y="209"/>
                  </a:cubicBezTo>
                  <a:cubicBezTo>
                    <a:pt x="93" y="207"/>
                    <a:pt x="91" y="206"/>
                    <a:pt x="89" y="204"/>
                  </a:cubicBezTo>
                  <a:cubicBezTo>
                    <a:pt x="64" y="188"/>
                    <a:pt x="42" y="169"/>
                    <a:pt x="18" y="153"/>
                  </a:cubicBezTo>
                  <a:cubicBezTo>
                    <a:pt x="17" y="152"/>
                    <a:pt x="17" y="152"/>
                    <a:pt x="16" y="152"/>
                  </a:cubicBezTo>
                  <a:cubicBezTo>
                    <a:pt x="15" y="151"/>
                    <a:pt x="14" y="151"/>
                    <a:pt x="13" y="151"/>
                  </a:cubicBezTo>
                  <a:cubicBezTo>
                    <a:pt x="8" y="151"/>
                    <a:pt x="0" y="155"/>
                    <a:pt x="2" y="158"/>
                  </a:cubicBezTo>
                  <a:cubicBezTo>
                    <a:pt x="2" y="159"/>
                    <a:pt x="3" y="159"/>
                    <a:pt x="3" y="160"/>
                  </a:cubicBezTo>
                  <a:cubicBezTo>
                    <a:pt x="28" y="175"/>
                    <a:pt x="55" y="202"/>
                    <a:pt x="84" y="221"/>
                  </a:cubicBezTo>
                  <a:cubicBezTo>
                    <a:pt x="91" y="226"/>
                    <a:pt x="98" y="230"/>
                    <a:pt x="104" y="233"/>
                  </a:cubicBezTo>
                  <a:cubicBezTo>
                    <a:pt x="116" y="239"/>
                    <a:pt x="128" y="243"/>
                    <a:pt x="140" y="244"/>
                  </a:cubicBezTo>
                  <a:cubicBezTo>
                    <a:pt x="141" y="244"/>
                    <a:pt x="142" y="244"/>
                    <a:pt x="143" y="244"/>
                  </a:cubicBezTo>
                  <a:cubicBezTo>
                    <a:pt x="174" y="244"/>
                    <a:pt x="205" y="204"/>
                    <a:pt x="227" y="188"/>
                  </a:cubicBezTo>
                  <a:cubicBezTo>
                    <a:pt x="320" y="121"/>
                    <a:pt x="419" y="58"/>
                    <a:pt x="522" y="8"/>
                  </a:cubicBezTo>
                  <a:cubicBezTo>
                    <a:pt x="530" y="5"/>
                    <a:pt x="526" y="0"/>
                    <a:pt x="5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1430"/>
            <p:cNvSpPr>
              <a:spLocks noEditPoints="1"/>
            </p:cNvSpPr>
            <p:nvPr/>
          </p:nvSpPr>
          <p:spPr bwMode="auto">
            <a:xfrm>
              <a:off x="6905" y="2153"/>
              <a:ext cx="378" cy="548"/>
            </a:xfrm>
            <a:custGeom>
              <a:avLst/>
              <a:gdLst>
                <a:gd name="T0" fmla="*/ 10 w 282"/>
                <a:gd name="T1" fmla="*/ 345 h 411"/>
                <a:gd name="T2" fmla="*/ 19 w 282"/>
                <a:gd name="T3" fmla="*/ 343 h 411"/>
                <a:gd name="T4" fmla="*/ 14 w 282"/>
                <a:gd name="T5" fmla="*/ 327 h 411"/>
                <a:gd name="T6" fmla="*/ 19 w 282"/>
                <a:gd name="T7" fmla="*/ 312 h 411"/>
                <a:gd name="T8" fmla="*/ 127 w 282"/>
                <a:gd name="T9" fmla="*/ 315 h 411"/>
                <a:gd name="T10" fmla="*/ 29 w 282"/>
                <a:gd name="T11" fmla="*/ 310 h 411"/>
                <a:gd name="T12" fmla="*/ 39 w 282"/>
                <a:gd name="T13" fmla="*/ 315 h 411"/>
                <a:gd name="T14" fmla="*/ 116 w 282"/>
                <a:gd name="T15" fmla="*/ 298 h 411"/>
                <a:gd name="T16" fmla="*/ 135 w 282"/>
                <a:gd name="T17" fmla="*/ 294 h 411"/>
                <a:gd name="T18" fmla="*/ 50 w 282"/>
                <a:gd name="T19" fmla="*/ 299 h 411"/>
                <a:gd name="T20" fmla="*/ 50 w 282"/>
                <a:gd name="T21" fmla="*/ 299 h 411"/>
                <a:gd name="T22" fmla="*/ 63 w 282"/>
                <a:gd name="T23" fmla="*/ 269 h 411"/>
                <a:gd name="T24" fmla="*/ 71 w 282"/>
                <a:gd name="T25" fmla="*/ 263 h 411"/>
                <a:gd name="T26" fmla="*/ 50 w 282"/>
                <a:gd name="T27" fmla="*/ 268 h 411"/>
                <a:gd name="T28" fmla="*/ 86 w 282"/>
                <a:gd name="T29" fmla="*/ 257 h 411"/>
                <a:gd name="T30" fmla="*/ 130 w 282"/>
                <a:gd name="T31" fmla="*/ 386 h 411"/>
                <a:gd name="T32" fmla="*/ 121 w 282"/>
                <a:gd name="T33" fmla="*/ 401 h 411"/>
                <a:gd name="T34" fmla="*/ 24 w 282"/>
                <a:gd name="T35" fmla="*/ 345 h 411"/>
                <a:gd name="T36" fmla="*/ 161 w 282"/>
                <a:gd name="T37" fmla="*/ 251 h 411"/>
                <a:gd name="T38" fmla="*/ 59 w 282"/>
                <a:gd name="T39" fmla="*/ 255 h 411"/>
                <a:gd name="T40" fmla="*/ 68 w 282"/>
                <a:gd name="T41" fmla="*/ 249 h 411"/>
                <a:gd name="T42" fmla="*/ 72 w 282"/>
                <a:gd name="T43" fmla="*/ 259 h 411"/>
                <a:gd name="T44" fmla="*/ 168 w 282"/>
                <a:gd name="T45" fmla="*/ 216 h 411"/>
                <a:gd name="T46" fmla="*/ 160 w 282"/>
                <a:gd name="T47" fmla="*/ 208 h 411"/>
                <a:gd name="T48" fmla="*/ 154 w 282"/>
                <a:gd name="T49" fmla="*/ 198 h 411"/>
                <a:gd name="T50" fmla="*/ 165 w 282"/>
                <a:gd name="T51" fmla="*/ 204 h 411"/>
                <a:gd name="T52" fmla="*/ 167 w 282"/>
                <a:gd name="T53" fmla="*/ 194 h 411"/>
                <a:gd name="T54" fmla="*/ 156 w 282"/>
                <a:gd name="T55" fmla="*/ 189 h 411"/>
                <a:gd name="T56" fmla="*/ 150 w 282"/>
                <a:gd name="T57" fmla="*/ 183 h 411"/>
                <a:gd name="T58" fmla="*/ 150 w 282"/>
                <a:gd name="T59" fmla="*/ 170 h 411"/>
                <a:gd name="T60" fmla="*/ 144 w 282"/>
                <a:gd name="T61" fmla="*/ 148 h 411"/>
                <a:gd name="T62" fmla="*/ 114 w 282"/>
                <a:gd name="T63" fmla="*/ 110 h 411"/>
                <a:gd name="T64" fmla="*/ 114 w 282"/>
                <a:gd name="T65" fmla="*/ 110 h 411"/>
                <a:gd name="T66" fmla="*/ 79 w 282"/>
                <a:gd name="T67" fmla="*/ 97 h 411"/>
                <a:gd name="T68" fmla="*/ 100 w 282"/>
                <a:gd name="T69" fmla="*/ 66 h 411"/>
                <a:gd name="T70" fmla="*/ 72 w 282"/>
                <a:gd name="T71" fmla="*/ 91 h 411"/>
                <a:gd name="T72" fmla="*/ 83 w 282"/>
                <a:gd name="T73" fmla="*/ 82 h 411"/>
                <a:gd name="T74" fmla="*/ 88 w 282"/>
                <a:gd name="T75" fmla="*/ 54 h 411"/>
                <a:gd name="T76" fmla="*/ 79 w 282"/>
                <a:gd name="T77" fmla="*/ 54 h 411"/>
                <a:gd name="T78" fmla="*/ 106 w 282"/>
                <a:gd name="T79" fmla="*/ 47 h 411"/>
                <a:gd name="T80" fmla="*/ 84 w 282"/>
                <a:gd name="T81" fmla="*/ 42 h 411"/>
                <a:gd name="T82" fmla="*/ 85 w 282"/>
                <a:gd name="T83" fmla="*/ 38 h 411"/>
                <a:gd name="T84" fmla="*/ 117 w 282"/>
                <a:gd name="T85" fmla="*/ 16 h 411"/>
                <a:gd name="T86" fmla="*/ 100 w 282"/>
                <a:gd name="T87" fmla="*/ 13 h 411"/>
                <a:gd name="T88" fmla="*/ 116 w 282"/>
                <a:gd name="T89" fmla="*/ 8 h 411"/>
                <a:gd name="T90" fmla="*/ 94 w 282"/>
                <a:gd name="T91" fmla="*/ 15 h 411"/>
                <a:gd name="T92" fmla="*/ 65 w 282"/>
                <a:gd name="T93" fmla="*/ 94 h 411"/>
                <a:gd name="T94" fmla="*/ 123 w 282"/>
                <a:gd name="T95" fmla="*/ 141 h 411"/>
                <a:gd name="T96" fmla="*/ 142 w 282"/>
                <a:gd name="T97" fmla="*/ 250 h 411"/>
                <a:gd name="T98" fmla="*/ 102 w 282"/>
                <a:gd name="T99" fmla="*/ 264 h 411"/>
                <a:gd name="T100" fmla="*/ 70 w 282"/>
                <a:gd name="T101" fmla="*/ 240 h 411"/>
                <a:gd name="T102" fmla="*/ 0 w 282"/>
                <a:gd name="T103" fmla="*/ 339 h 411"/>
                <a:gd name="T104" fmla="*/ 97 w 282"/>
                <a:gd name="T105" fmla="*/ 401 h 411"/>
                <a:gd name="T106" fmla="*/ 120 w 282"/>
                <a:gd name="T107" fmla="*/ 410 h 411"/>
                <a:gd name="T108" fmla="*/ 141 w 282"/>
                <a:gd name="T109" fmla="*/ 407 h 411"/>
                <a:gd name="T110" fmla="*/ 155 w 282"/>
                <a:gd name="T111" fmla="*/ 288 h 411"/>
                <a:gd name="T112" fmla="*/ 162 w 282"/>
                <a:gd name="T113" fmla="*/ 19 h 411"/>
                <a:gd name="T114" fmla="*/ 138 w 282"/>
                <a:gd name="T115" fmla="*/ 339 h 411"/>
                <a:gd name="T116" fmla="*/ 246 w 282"/>
                <a:gd name="T117" fmla="*/ 94 h 411"/>
                <a:gd name="T118" fmla="*/ 166 w 282"/>
                <a:gd name="T119" fmla="*/ 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2" h="411">
                  <a:moveTo>
                    <a:pt x="10" y="345"/>
                  </a:moveTo>
                  <a:cubicBezTo>
                    <a:pt x="9" y="344"/>
                    <a:pt x="8" y="343"/>
                    <a:pt x="7" y="342"/>
                  </a:cubicBezTo>
                  <a:cubicBezTo>
                    <a:pt x="4" y="339"/>
                    <a:pt x="5" y="337"/>
                    <a:pt x="6" y="335"/>
                  </a:cubicBezTo>
                  <a:cubicBezTo>
                    <a:pt x="10" y="336"/>
                    <a:pt x="13" y="337"/>
                    <a:pt x="16" y="338"/>
                  </a:cubicBezTo>
                  <a:cubicBezTo>
                    <a:pt x="15" y="339"/>
                    <a:pt x="14" y="340"/>
                    <a:pt x="13" y="341"/>
                  </a:cubicBezTo>
                  <a:cubicBezTo>
                    <a:pt x="12" y="341"/>
                    <a:pt x="11" y="343"/>
                    <a:pt x="10" y="345"/>
                  </a:cubicBezTo>
                  <a:moveTo>
                    <a:pt x="19" y="343"/>
                  </a:moveTo>
                  <a:cubicBezTo>
                    <a:pt x="18" y="342"/>
                    <a:pt x="18" y="342"/>
                    <a:pt x="18" y="342"/>
                  </a:cubicBezTo>
                  <a:cubicBezTo>
                    <a:pt x="21" y="340"/>
                    <a:pt x="24" y="337"/>
                    <a:pt x="28" y="335"/>
                  </a:cubicBezTo>
                  <a:cubicBezTo>
                    <a:pt x="28" y="335"/>
                    <a:pt x="28" y="335"/>
                    <a:pt x="28" y="335"/>
                  </a:cubicBezTo>
                  <a:cubicBezTo>
                    <a:pt x="27" y="336"/>
                    <a:pt x="27" y="336"/>
                    <a:pt x="27" y="336"/>
                  </a:cubicBezTo>
                  <a:cubicBezTo>
                    <a:pt x="25" y="338"/>
                    <a:pt x="22" y="341"/>
                    <a:pt x="19" y="343"/>
                  </a:cubicBezTo>
                  <a:moveTo>
                    <a:pt x="20" y="335"/>
                  </a:moveTo>
                  <a:cubicBezTo>
                    <a:pt x="16" y="333"/>
                    <a:pt x="13" y="332"/>
                    <a:pt x="9" y="331"/>
                  </a:cubicBezTo>
                  <a:cubicBezTo>
                    <a:pt x="10" y="330"/>
                    <a:pt x="11" y="328"/>
                    <a:pt x="12" y="326"/>
                  </a:cubicBezTo>
                  <a:cubicBezTo>
                    <a:pt x="13" y="326"/>
                    <a:pt x="13" y="327"/>
                    <a:pt x="13" y="327"/>
                  </a:cubicBezTo>
                  <a:cubicBezTo>
                    <a:pt x="13" y="327"/>
                    <a:pt x="13" y="327"/>
                    <a:pt x="13" y="327"/>
                  </a:cubicBezTo>
                  <a:cubicBezTo>
                    <a:pt x="14" y="327"/>
                    <a:pt x="14" y="327"/>
                    <a:pt x="14" y="327"/>
                  </a:cubicBezTo>
                  <a:cubicBezTo>
                    <a:pt x="18" y="327"/>
                    <a:pt x="22" y="328"/>
                    <a:pt x="26" y="330"/>
                  </a:cubicBezTo>
                  <a:cubicBezTo>
                    <a:pt x="24" y="331"/>
                    <a:pt x="22" y="333"/>
                    <a:pt x="20" y="335"/>
                  </a:cubicBezTo>
                  <a:moveTo>
                    <a:pt x="30" y="326"/>
                  </a:moveTo>
                  <a:cubicBezTo>
                    <a:pt x="25" y="325"/>
                    <a:pt x="20" y="322"/>
                    <a:pt x="14" y="322"/>
                  </a:cubicBezTo>
                  <a:cubicBezTo>
                    <a:pt x="16" y="319"/>
                    <a:pt x="17" y="316"/>
                    <a:pt x="18" y="313"/>
                  </a:cubicBezTo>
                  <a:cubicBezTo>
                    <a:pt x="19" y="313"/>
                    <a:pt x="19" y="312"/>
                    <a:pt x="19" y="312"/>
                  </a:cubicBezTo>
                  <a:cubicBezTo>
                    <a:pt x="21" y="312"/>
                    <a:pt x="23" y="313"/>
                    <a:pt x="26" y="314"/>
                  </a:cubicBezTo>
                  <a:cubicBezTo>
                    <a:pt x="29" y="315"/>
                    <a:pt x="33" y="317"/>
                    <a:pt x="37" y="318"/>
                  </a:cubicBezTo>
                  <a:cubicBezTo>
                    <a:pt x="37" y="318"/>
                    <a:pt x="37" y="318"/>
                    <a:pt x="37" y="318"/>
                  </a:cubicBezTo>
                  <a:cubicBezTo>
                    <a:pt x="36" y="320"/>
                    <a:pt x="35" y="321"/>
                    <a:pt x="34" y="322"/>
                  </a:cubicBezTo>
                  <a:cubicBezTo>
                    <a:pt x="33" y="324"/>
                    <a:pt x="32" y="325"/>
                    <a:pt x="30" y="326"/>
                  </a:cubicBezTo>
                  <a:moveTo>
                    <a:pt x="127" y="315"/>
                  </a:moveTo>
                  <a:cubicBezTo>
                    <a:pt x="131" y="308"/>
                    <a:pt x="137" y="303"/>
                    <a:pt x="143" y="299"/>
                  </a:cubicBezTo>
                  <a:cubicBezTo>
                    <a:pt x="143" y="299"/>
                    <a:pt x="142" y="300"/>
                    <a:pt x="142" y="300"/>
                  </a:cubicBezTo>
                  <a:cubicBezTo>
                    <a:pt x="138" y="306"/>
                    <a:pt x="133" y="310"/>
                    <a:pt x="127" y="315"/>
                  </a:cubicBezTo>
                  <a:moveTo>
                    <a:pt x="39" y="315"/>
                  </a:moveTo>
                  <a:cubicBezTo>
                    <a:pt x="39" y="315"/>
                    <a:pt x="39" y="314"/>
                    <a:pt x="38" y="314"/>
                  </a:cubicBezTo>
                  <a:cubicBezTo>
                    <a:pt x="35" y="313"/>
                    <a:pt x="32" y="312"/>
                    <a:pt x="29" y="310"/>
                  </a:cubicBezTo>
                  <a:cubicBezTo>
                    <a:pt x="27" y="309"/>
                    <a:pt x="24" y="309"/>
                    <a:pt x="21" y="308"/>
                  </a:cubicBezTo>
                  <a:cubicBezTo>
                    <a:pt x="23" y="304"/>
                    <a:pt x="24" y="301"/>
                    <a:pt x="26" y="298"/>
                  </a:cubicBezTo>
                  <a:cubicBezTo>
                    <a:pt x="27" y="297"/>
                    <a:pt x="27" y="296"/>
                    <a:pt x="28" y="294"/>
                  </a:cubicBezTo>
                  <a:cubicBezTo>
                    <a:pt x="34" y="299"/>
                    <a:pt x="41" y="301"/>
                    <a:pt x="48" y="303"/>
                  </a:cubicBezTo>
                  <a:cubicBezTo>
                    <a:pt x="46" y="306"/>
                    <a:pt x="45" y="308"/>
                    <a:pt x="43" y="310"/>
                  </a:cubicBezTo>
                  <a:cubicBezTo>
                    <a:pt x="42" y="312"/>
                    <a:pt x="41" y="314"/>
                    <a:pt x="39" y="315"/>
                  </a:cubicBezTo>
                  <a:moveTo>
                    <a:pt x="116" y="298"/>
                  </a:moveTo>
                  <a:cubicBezTo>
                    <a:pt x="116" y="298"/>
                    <a:pt x="116" y="298"/>
                    <a:pt x="116" y="297"/>
                  </a:cubicBezTo>
                  <a:cubicBezTo>
                    <a:pt x="117" y="296"/>
                    <a:pt x="118" y="296"/>
                    <a:pt x="119" y="295"/>
                  </a:cubicBezTo>
                  <a:cubicBezTo>
                    <a:pt x="120" y="294"/>
                    <a:pt x="121" y="293"/>
                    <a:pt x="121" y="292"/>
                  </a:cubicBezTo>
                  <a:cubicBezTo>
                    <a:pt x="120" y="294"/>
                    <a:pt x="119" y="296"/>
                    <a:pt x="118" y="298"/>
                  </a:cubicBezTo>
                  <a:cubicBezTo>
                    <a:pt x="117" y="298"/>
                    <a:pt x="117" y="298"/>
                    <a:pt x="116" y="298"/>
                  </a:cubicBezTo>
                  <a:moveTo>
                    <a:pt x="138" y="287"/>
                  </a:moveTo>
                  <a:cubicBezTo>
                    <a:pt x="138" y="287"/>
                    <a:pt x="139" y="287"/>
                    <a:pt x="139" y="286"/>
                  </a:cubicBezTo>
                  <a:cubicBezTo>
                    <a:pt x="140" y="285"/>
                    <a:pt x="141" y="284"/>
                    <a:pt x="143" y="283"/>
                  </a:cubicBezTo>
                  <a:cubicBezTo>
                    <a:pt x="143" y="283"/>
                    <a:pt x="143" y="283"/>
                    <a:pt x="143" y="283"/>
                  </a:cubicBezTo>
                  <a:cubicBezTo>
                    <a:pt x="141" y="285"/>
                    <a:pt x="139" y="288"/>
                    <a:pt x="138" y="290"/>
                  </a:cubicBezTo>
                  <a:cubicBezTo>
                    <a:pt x="137" y="291"/>
                    <a:pt x="136" y="293"/>
                    <a:pt x="135" y="294"/>
                  </a:cubicBezTo>
                  <a:cubicBezTo>
                    <a:pt x="134" y="295"/>
                    <a:pt x="133" y="296"/>
                    <a:pt x="131" y="298"/>
                  </a:cubicBezTo>
                  <a:cubicBezTo>
                    <a:pt x="130" y="299"/>
                    <a:pt x="129" y="300"/>
                    <a:pt x="128" y="301"/>
                  </a:cubicBezTo>
                  <a:cubicBezTo>
                    <a:pt x="130" y="298"/>
                    <a:pt x="131" y="295"/>
                    <a:pt x="133" y="292"/>
                  </a:cubicBezTo>
                  <a:cubicBezTo>
                    <a:pt x="134" y="291"/>
                    <a:pt x="136" y="289"/>
                    <a:pt x="137" y="287"/>
                  </a:cubicBezTo>
                  <a:cubicBezTo>
                    <a:pt x="137" y="287"/>
                    <a:pt x="137" y="287"/>
                    <a:pt x="138" y="287"/>
                  </a:cubicBezTo>
                  <a:moveTo>
                    <a:pt x="50" y="299"/>
                  </a:moveTo>
                  <a:cubicBezTo>
                    <a:pt x="44" y="297"/>
                    <a:pt x="36" y="295"/>
                    <a:pt x="31" y="291"/>
                  </a:cubicBezTo>
                  <a:cubicBezTo>
                    <a:pt x="33" y="287"/>
                    <a:pt x="37" y="284"/>
                    <a:pt x="39" y="281"/>
                  </a:cubicBezTo>
                  <a:cubicBezTo>
                    <a:pt x="44" y="282"/>
                    <a:pt x="48" y="284"/>
                    <a:pt x="51" y="286"/>
                  </a:cubicBezTo>
                  <a:cubicBezTo>
                    <a:pt x="53" y="286"/>
                    <a:pt x="54" y="287"/>
                    <a:pt x="56" y="288"/>
                  </a:cubicBezTo>
                  <a:cubicBezTo>
                    <a:pt x="56" y="288"/>
                    <a:pt x="56" y="288"/>
                    <a:pt x="56" y="288"/>
                  </a:cubicBezTo>
                  <a:cubicBezTo>
                    <a:pt x="54" y="292"/>
                    <a:pt x="52" y="296"/>
                    <a:pt x="50" y="299"/>
                  </a:cubicBezTo>
                  <a:moveTo>
                    <a:pt x="59" y="292"/>
                  </a:moveTo>
                  <a:cubicBezTo>
                    <a:pt x="61" y="287"/>
                    <a:pt x="64" y="282"/>
                    <a:pt x="67" y="278"/>
                  </a:cubicBezTo>
                  <a:cubicBezTo>
                    <a:pt x="66" y="280"/>
                    <a:pt x="64" y="283"/>
                    <a:pt x="63" y="285"/>
                  </a:cubicBezTo>
                  <a:cubicBezTo>
                    <a:pt x="62" y="288"/>
                    <a:pt x="61" y="290"/>
                    <a:pt x="59" y="292"/>
                  </a:cubicBezTo>
                  <a:moveTo>
                    <a:pt x="62" y="273"/>
                  </a:moveTo>
                  <a:cubicBezTo>
                    <a:pt x="65" y="273"/>
                    <a:pt x="66" y="269"/>
                    <a:pt x="63" y="269"/>
                  </a:cubicBezTo>
                  <a:cubicBezTo>
                    <a:pt x="59" y="268"/>
                    <a:pt x="55" y="267"/>
                    <a:pt x="53" y="264"/>
                  </a:cubicBezTo>
                  <a:cubicBezTo>
                    <a:pt x="52" y="264"/>
                    <a:pt x="52" y="264"/>
                    <a:pt x="52" y="264"/>
                  </a:cubicBezTo>
                  <a:cubicBezTo>
                    <a:pt x="54" y="262"/>
                    <a:pt x="56" y="260"/>
                    <a:pt x="57" y="257"/>
                  </a:cubicBezTo>
                  <a:cubicBezTo>
                    <a:pt x="57" y="258"/>
                    <a:pt x="58" y="259"/>
                    <a:pt x="58" y="259"/>
                  </a:cubicBezTo>
                  <a:cubicBezTo>
                    <a:pt x="62" y="261"/>
                    <a:pt x="67" y="262"/>
                    <a:pt x="71" y="263"/>
                  </a:cubicBezTo>
                  <a:cubicBezTo>
                    <a:pt x="71" y="263"/>
                    <a:pt x="71" y="263"/>
                    <a:pt x="71" y="263"/>
                  </a:cubicBezTo>
                  <a:cubicBezTo>
                    <a:pt x="67" y="270"/>
                    <a:pt x="62" y="276"/>
                    <a:pt x="59" y="283"/>
                  </a:cubicBezTo>
                  <a:cubicBezTo>
                    <a:pt x="58" y="283"/>
                    <a:pt x="58" y="283"/>
                    <a:pt x="58" y="283"/>
                  </a:cubicBezTo>
                  <a:cubicBezTo>
                    <a:pt x="58" y="283"/>
                    <a:pt x="58" y="283"/>
                    <a:pt x="57" y="283"/>
                  </a:cubicBezTo>
                  <a:cubicBezTo>
                    <a:pt x="55" y="283"/>
                    <a:pt x="52" y="281"/>
                    <a:pt x="50" y="280"/>
                  </a:cubicBezTo>
                  <a:cubicBezTo>
                    <a:pt x="48" y="279"/>
                    <a:pt x="45" y="278"/>
                    <a:pt x="43" y="277"/>
                  </a:cubicBezTo>
                  <a:cubicBezTo>
                    <a:pt x="45" y="274"/>
                    <a:pt x="47" y="271"/>
                    <a:pt x="50" y="268"/>
                  </a:cubicBezTo>
                  <a:cubicBezTo>
                    <a:pt x="53" y="271"/>
                    <a:pt x="58" y="272"/>
                    <a:pt x="62" y="273"/>
                  </a:cubicBezTo>
                  <a:cubicBezTo>
                    <a:pt x="62" y="273"/>
                    <a:pt x="62" y="273"/>
                    <a:pt x="62" y="273"/>
                  </a:cubicBezTo>
                  <a:moveTo>
                    <a:pt x="32" y="340"/>
                  </a:moveTo>
                  <a:cubicBezTo>
                    <a:pt x="33" y="340"/>
                    <a:pt x="35" y="339"/>
                    <a:pt x="36" y="337"/>
                  </a:cubicBezTo>
                  <a:cubicBezTo>
                    <a:pt x="43" y="320"/>
                    <a:pt x="60" y="309"/>
                    <a:pt x="69" y="292"/>
                  </a:cubicBezTo>
                  <a:cubicBezTo>
                    <a:pt x="75" y="281"/>
                    <a:pt x="78" y="267"/>
                    <a:pt x="86" y="257"/>
                  </a:cubicBezTo>
                  <a:cubicBezTo>
                    <a:pt x="86" y="258"/>
                    <a:pt x="86" y="258"/>
                    <a:pt x="86" y="258"/>
                  </a:cubicBezTo>
                  <a:cubicBezTo>
                    <a:pt x="87" y="269"/>
                    <a:pt x="91" y="279"/>
                    <a:pt x="94" y="289"/>
                  </a:cubicBezTo>
                  <a:cubicBezTo>
                    <a:pt x="96" y="295"/>
                    <a:pt x="98" y="300"/>
                    <a:pt x="100" y="305"/>
                  </a:cubicBezTo>
                  <a:cubicBezTo>
                    <a:pt x="102" y="311"/>
                    <a:pt x="103" y="318"/>
                    <a:pt x="105" y="323"/>
                  </a:cubicBezTo>
                  <a:cubicBezTo>
                    <a:pt x="115" y="343"/>
                    <a:pt x="118" y="365"/>
                    <a:pt x="128" y="385"/>
                  </a:cubicBezTo>
                  <a:cubicBezTo>
                    <a:pt x="128" y="385"/>
                    <a:pt x="129" y="386"/>
                    <a:pt x="130" y="386"/>
                  </a:cubicBezTo>
                  <a:cubicBezTo>
                    <a:pt x="130" y="387"/>
                    <a:pt x="130" y="388"/>
                    <a:pt x="130" y="389"/>
                  </a:cubicBezTo>
                  <a:cubicBezTo>
                    <a:pt x="132" y="395"/>
                    <a:pt x="132" y="401"/>
                    <a:pt x="135" y="405"/>
                  </a:cubicBezTo>
                  <a:cubicBezTo>
                    <a:pt x="135" y="406"/>
                    <a:pt x="135" y="406"/>
                    <a:pt x="135" y="406"/>
                  </a:cubicBezTo>
                  <a:cubicBezTo>
                    <a:pt x="131" y="406"/>
                    <a:pt x="126" y="404"/>
                    <a:pt x="122" y="402"/>
                  </a:cubicBezTo>
                  <a:cubicBezTo>
                    <a:pt x="122" y="402"/>
                    <a:pt x="122" y="402"/>
                    <a:pt x="122" y="402"/>
                  </a:cubicBezTo>
                  <a:cubicBezTo>
                    <a:pt x="121" y="401"/>
                    <a:pt x="121" y="401"/>
                    <a:pt x="121" y="401"/>
                  </a:cubicBezTo>
                  <a:cubicBezTo>
                    <a:pt x="117" y="399"/>
                    <a:pt x="113" y="397"/>
                    <a:pt x="109" y="395"/>
                  </a:cubicBezTo>
                  <a:cubicBezTo>
                    <a:pt x="104" y="391"/>
                    <a:pt x="99" y="389"/>
                    <a:pt x="93" y="386"/>
                  </a:cubicBezTo>
                  <a:cubicBezTo>
                    <a:pt x="91" y="385"/>
                    <a:pt x="89" y="384"/>
                    <a:pt x="87" y="383"/>
                  </a:cubicBezTo>
                  <a:cubicBezTo>
                    <a:pt x="75" y="376"/>
                    <a:pt x="64" y="369"/>
                    <a:pt x="53" y="361"/>
                  </a:cubicBezTo>
                  <a:cubicBezTo>
                    <a:pt x="45" y="354"/>
                    <a:pt x="36" y="348"/>
                    <a:pt x="25" y="345"/>
                  </a:cubicBezTo>
                  <a:cubicBezTo>
                    <a:pt x="25" y="345"/>
                    <a:pt x="25" y="345"/>
                    <a:pt x="24" y="345"/>
                  </a:cubicBezTo>
                  <a:cubicBezTo>
                    <a:pt x="24" y="345"/>
                    <a:pt x="24" y="345"/>
                    <a:pt x="24" y="345"/>
                  </a:cubicBezTo>
                  <a:cubicBezTo>
                    <a:pt x="26" y="343"/>
                    <a:pt x="28" y="341"/>
                    <a:pt x="29" y="339"/>
                  </a:cubicBezTo>
                  <a:cubicBezTo>
                    <a:pt x="30" y="340"/>
                    <a:pt x="31" y="340"/>
                    <a:pt x="32" y="340"/>
                  </a:cubicBezTo>
                  <a:moveTo>
                    <a:pt x="150" y="271"/>
                  </a:moveTo>
                  <a:cubicBezTo>
                    <a:pt x="154" y="263"/>
                    <a:pt x="157" y="255"/>
                    <a:pt x="160" y="246"/>
                  </a:cubicBezTo>
                  <a:cubicBezTo>
                    <a:pt x="160" y="248"/>
                    <a:pt x="160" y="250"/>
                    <a:pt x="161" y="251"/>
                  </a:cubicBezTo>
                  <a:cubicBezTo>
                    <a:pt x="158" y="262"/>
                    <a:pt x="155" y="274"/>
                    <a:pt x="149" y="283"/>
                  </a:cubicBezTo>
                  <a:cubicBezTo>
                    <a:pt x="148" y="282"/>
                    <a:pt x="148" y="282"/>
                    <a:pt x="148" y="282"/>
                  </a:cubicBezTo>
                  <a:cubicBezTo>
                    <a:pt x="150" y="279"/>
                    <a:pt x="151" y="277"/>
                    <a:pt x="153" y="274"/>
                  </a:cubicBezTo>
                  <a:cubicBezTo>
                    <a:pt x="154" y="273"/>
                    <a:pt x="152" y="271"/>
                    <a:pt x="151" y="271"/>
                  </a:cubicBezTo>
                  <a:cubicBezTo>
                    <a:pt x="150" y="271"/>
                    <a:pt x="150" y="271"/>
                    <a:pt x="150" y="271"/>
                  </a:cubicBezTo>
                  <a:moveTo>
                    <a:pt x="59" y="255"/>
                  </a:moveTo>
                  <a:cubicBezTo>
                    <a:pt x="61" y="253"/>
                    <a:pt x="62" y="251"/>
                    <a:pt x="63" y="250"/>
                  </a:cubicBezTo>
                  <a:cubicBezTo>
                    <a:pt x="65" y="247"/>
                    <a:pt x="68" y="246"/>
                    <a:pt x="70" y="246"/>
                  </a:cubicBezTo>
                  <a:cubicBezTo>
                    <a:pt x="74" y="246"/>
                    <a:pt x="77" y="248"/>
                    <a:pt x="81" y="249"/>
                  </a:cubicBezTo>
                  <a:cubicBezTo>
                    <a:pt x="80" y="250"/>
                    <a:pt x="80" y="251"/>
                    <a:pt x="79" y="252"/>
                  </a:cubicBezTo>
                  <a:cubicBezTo>
                    <a:pt x="77" y="252"/>
                    <a:pt x="76" y="251"/>
                    <a:pt x="74" y="251"/>
                  </a:cubicBezTo>
                  <a:cubicBezTo>
                    <a:pt x="72" y="250"/>
                    <a:pt x="70" y="250"/>
                    <a:pt x="68" y="249"/>
                  </a:cubicBezTo>
                  <a:cubicBezTo>
                    <a:pt x="68" y="248"/>
                    <a:pt x="67" y="248"/>
                    <a:pt x="67" y="248"/>
                  </a:cubicBezTo>
                  <a:cubicBezTo>
                    <a:pt x="65" y="248"/>
                    <a:pt x="64" y="250"/>
                    <a:pt x="65" y="252"/>
                  </a:cubicBezTo>
                  <a:cubicBezTo>
                    <a:pt x="68" y="255"/>
                    <a:pt x="73" y="254"/>
                    <a:pt x="76" y="256"/>
                  </a:cubicBezTo>
                  <a:cubicBezTo>
                    <a:pt x="76" y="257"/>
                    <a:pt x="75" y="259"/>
                    <a:pt x="74" y="260"/>
                  </a:cubicBezTo>
                  <a:cubicBezTo>
                    <a:pt x="74" y="260"/>
                    <a:pt x="74" y="260"/>
                    <a:pt x="74" y="260"/>
                  </a:cubicBezTo>
                  <a:cubicBezTo>
                    <a:pt x="74" y="259"/>
                    <a:pt x="73" y="259"/>
                    <a:pt x="72" y="259"/>
                  </a:cubicBezTo>
                  <a:cubicBezTo>
                    <a:pt x="68" y="258"/>
                    <a:pt x="64" y="257"/>
                    <a:pt x="61" y="255"/>
                  </a:cubicBezTo>
                  <a:cubicBezTo>
                    <a:pt x="60" y="255"/>
                    <a:pt x="60" y="255"/>
                    <a:pt x="60" y="255"/>
                  </a:cubicBezTo>
                  <a:cubicBezTo>
                    <a:pt x="60" y="255"/>
                    <a:pt x="59" y="255"/>
                    <a:pt x="59" y="255"/>
                  </a:cubicBezTo>
                  <a:moveTo>
                    <a:pt x="167" y="240"/>
                  </a:moveTo>
                  <a:cubicBezTo>
                    <a:pt x="167" y="240"/>
                    <a:pt x="167" y="240"/>
                    <a:pt x="167" y="240"/>
                  </a:cubicBezTo>
                  <a:cubicBezTo>
                    <a:pt x="167" y="232"/>
                    <a:pt x="167" y="224"/>
                    <a:pt x="168" y="216"/>
                  </a:cubicBezTo>
                  <a:cubicBezTo>
                    <a:pt x="169" y="224"/>
                    <a:pt x="168" y="232"/>
                    <a:pt x="167" y="240"/>
                  </a:cubicBezTo>
                  <a:moveTo>
                    <a:pt x="160" y="208"/>
                  </a:moveTo>
                  <a:cubicBezTo>
                    <a:pt x="160" y="207"/>
                    <a:pt x="159" y="207"/>
                    <a:pt x="159" y="207"/>
                  </a:cubicBezTo>
                  <a:cubicBezTo>
                    <a:pt x="159" y="204"/>
                    <a:pt x="159" y="202"/>
                    <a:pt x="159" y="200"/>
                  </a:cubicBezTo>
                  <a:cubicBezTo>
                    <a:pt x="159" y="202"/>
                    <a:pt x="160" y="204"/>
                    <a:pt x="160" y="206"/>
                  </a:cubicBezTo>
                  <a:cubicBezTo>
                    <a:pt x="160" y="207"/>
                    <a:pt x="160" y="207"/>
                    <a:pt x="160" y="208"/>
                  </a:cubicBezTo>
                  <a:moveTo>
                    <a:pt x="154" y="200"/>
                  </a:moveTo>
                  <a:cubicBezTo>
                    <a:pt x="154" y="199"/>
                    <a:pt x="154" y="198"/>
                    <a:pt x="154" y="197"/>
                  </a:cubicBezTo>
                  <a:cubicBezTo>
                    <a:pt x="154" y="196"/>
                    <a:pt x="154" y="194"/>
                    <a:pt x="154" y="193"/>
                  </a:cubicBezTo>
                  <a:cubicBezTo>
                    <a:pt x="155" y="194"/>
                    <a:pt x="156" y="195"/>
                    <a:pt x="156" y="196"/>
                  </a:cubicBezTo>
                  <a:cubicBezTo>
                    <a:pt x="156" y="196"/>
                    <a:pt x="156" y="196"/>
                    <a:pt x="156" y="196"/>
                  </a:cubicBezTo>
                  <a:cubicBezTo>
                    <a:pt x="155" y="196"/>
                    <a:pt x="154" y="197"/>
                    <a:pt x="154" y="198"/>
                  </a:cubicBezTo>
                  <a:cubicBezTo>
                    <a:pt x="154" y="199"/>
                    <a:pt x="154" y="200"/>
                    <a:pt x="154" y="200"/>
                  </a:cubicBezTo>
                  <a:moveTo>
                    <a:pt x="168" y="214"/>
                  </a:moveTo>
                  <a:cubicBezTo>
                    <a:pt x="168" y="213"/>
                    <a:pt x="167" y="213"/>
                    <a:pt x="166" y="213"/>
                  </a:cubicBezTo>
                  <a:cubicBezTo>
                    <a:pt x="166" y="212"/>
                    <a:pt x="166" y="212"/>
                    <a:pt x="166" y="212"/>
                  </a:cubicBezTo>
                  <a:cubicBezTo>
                    <a:pt x="166" y="211"/>
                    <a:pt x="166" y="210"/>
                    <a:pt x="165" y="210"/>
                  </a:cubicBezTo>
                  <a:cubicBezTo>
                    <a:pt x="165" y="208"/>
                    <a:pt x="165" y="206"/>
                    <a:pt x="165" y="204"/>
                  </a:cubicBezTo>
                  <a:cubicBezTo>
                    <a:pt x="165" y="203"/>
                    <a:pt x="165" y="203"/>
                    <a:pt x="165" y="202"/>
                  </a:cubicBezTo>
                  <a:cubicBezTo>
                    <a:pt x="165" y="202"/>
                    <a:pt x="166" y="201"/>
                    <a:pt x="166" y="200"/>
                  </a:cubicBezTo>
                  <a:cubicBezTo>
                    <a:pt x="166" y="193"/>
                    <a:pt x="166" y="193"/>
                    <a:pt x="166" y="193"/>
                  </a:cubicBezTo>
                  <a:cubicBezTo>
                    <a:pt x="166" y="192"/>
                    <a:pt x="166" y="191"/>
                    <a:pt x="165" y="191"/>
                  </a:cubicBezTo>
                  <a:cubicBezTo>
                    <a:pt x="165" y="189"/>
                    <a:pt x="165" y="188"/>
                    <a:pt x="165" y="186"/>
                  </a:cubicBezTo>
                  <a:cubicBezTo>
                    <a:pt x="166" y="189"/>
                    <a:pt x="166" y="191"/>
                    <a:pt x="167" y="194"/>
                  </a:cubicBezTo>
                  <a:cubicBezTo>
                    <a:pt x="168" y="200"/>
                    <a:pt x="168" y="207"/>
                    <a:pt x="168" y="214"/>
                  </a:cubicBezTo>
                  <a:moveTo>
                    <a:pt x="156" y="189"/>
                  </a:moveTo>
                  <a:cubicBezTo>
                    <a:pt x="155" y="188"/>
                    <a:pt x="155" y="188"/>
                    <a:pt x="154" y="187"/>
                  </a:cubicBezTo>
                  <a:cubicBezTo>
                    <a:pt x="153" y="187"/>
                    <a:pt x="153" y="187"/>
                    <a:pt x="153" y="187"/>
                  </a:cubicBezTo>
                  <a:cubicBezTo>
                    <a:pt x="154" y="184"/>
                    <a:pt x="154" y="182"/>
                    <a:pt x="154" y="179"/>
                  </a:cubicBezTo>
                  <a:cubicBezTo>
                    <a:pt x="155" y="182"/>
                    <a:pt x="155" y="186"/>
                    <a:pt x="156" y="189"/>
                  </a:cubicBezTo>
                  <a:moveTo>
                    <a:pt x="157" y="176"/>
                  </a:moveTo>
                  <a:cubicBezTo>
                    <a:pt x="156" y="173"/>
                    <a:pt x="156" y="170"/>
                    <a:pt x="155" y="166"/>
                  </a:cubicBezTo>
                  <a:cubicBezTo>
                    <a:pt x="155" y="166"/>
                    <a:pt x="154" y="165"/>
                    <a:pt x="154" y="164"/>
                  </a:cubicBezTo>
                  <a:cubicBezTo>
                    <a:pt x="155" y="165"/>
                    <a:pt x="155" y="166"/>
                    <a:pt x="156" y="167"/>
                  </a:cubicBezTo>
                  <a:cubicBezTo>
                    <a:pt x="157" y="170"/>
                    <a:pt x="157" y="173"/>
                    <a:pt x="157" y="176"/>
                  </a:cubicBezTo>
                  <a:moveTo>
                    <a:pt x="150" y="183"/>
                  </a:moveTo>
                  <a:cubicBezTo>
                    <a:pt x="150" y="182"/>
                    <a:pt x="150" y="182"/>
                    <a:pt x="150" y="182"/>
                  </a:cubicBezTo>
                  <a:cubicBezTo>
                    <a:pt x="149" y="178"/>
                    <a:pt x="149" y="175"/>
                    <a:pt x="148" y="172"/>
                  </a:cubicBezTo>
                  <a:cubicBezTo>
                    <a:pt x="148" y="172"/>
                    <a:pt x="148" y="172"/>
                    <a:pt x="148" y="172"/>
                  </a:cubicBezTo>
                  <a:cubicBezTo>
                    <a:pt x="148" y="172"/>
                    <a:pt x="149" y="171"/>
                    <a:pt x="149" y="170"/>
                  </a:cubicBezTo>
                  <a:cubicBezTo>
                    <a:pt x="148" y="166"/>
                    <a:pt x="148" y="163"/>
                    <a:pt x="147" y="159"/>
                  </a:cubicBezTo>
                  <a:cubicBezTo>
                    <a:pt x="149" y="162"/>
                    <a:pt x="150" y="166"/>
                    <a:pt x="150" y="170"/>
                  </a:cubicBezTo>
                  <a:cubicBezTo>
                    <a:pt x="150" y="173"/>
                    <a:pt x="151" y="178"/>
                    <a:pt x="150" y="183"/>
                  </a:cubicBezTo>
                  <a:moveTo>
                    <a:pt x="143" y="148"/>
                  </a:moveTo>
                  <a:cubicBezTo>
                    <a:pt x="142" y="146"/>
                    <a:pt x="141" y="144"/>
                    <a:pt x="140" y="143"/>
                  </a:cubicBezTo>
                  <a:cubicBezTo>
                    <a:pt x="141" y="142"/>
                    <a:pt x="142" y="141"/>
                    <a:pt x="141" y="140"/>
                  </a:cubicBezTo>
                  <a:cubicBezTo>
                    <a:pt x="142" y="142"/>
                    <a:pt x="144" y="145"/>
                    <a:pt x="145" y="148"/>
                  </a:cubicBezTo>
                  <a:cubicBezTo>
                    <a:pt x="145" y="148"/>
                    <a:pt x="144" y="148"/>
                    <a:pt x="144" y="148"/>
                  </a:cubicBezTo>
                  <a:cubicBezTo>
                    <a:pt x="144" y="148"/>
                    <a:pt x="144" y="148"/>
                    <a:pt x="143" y="148"/>
                  </a:cubicBezTo>
                  <a:moveTo>
                    <a:pt x="127" y="117"/>
                  </a:moveTo>
                  <a:cubicBezTo>
                    <a:pt x="125" y="116"/>
                    <a:pt x="123" y="115"/>
                    <a:pt x="121" y="114"/>
                  </a:cubicBezTo>
                  <a:cubicBezTo>
                    <a:pt x="121" y="113"/>
                    <a:pt x="121" y="113"/>
                    <a:pt x="121" y="112"/>
                  </a:cubicBezTo>
                  <a:cubicBezTo>
                    <a:pt x="123" y="114"/>
                    <a:pt x="125" y="115"/>
                    <a:pt x="127" y="117"/>
                  </a:cubicBezTo>
                  <a:moveTo>
                    <a:pt x="114" y="110"/>
                  </a:moveTo>
                  <a:cubicBezTo>
                    <a:pt x="113" y="110"/>
                    <a:pt x="113" y="110"/>
                    <a:pt x="112" y="110"/>
                  </a:cubicBezTo>
                  <a:cubicBezTo>
                    <a:pt x="111" y="109"/>
                    <a:pt x="110" y="109"/>
                    <a:pt x="110" y="108"/>
                  </a:cubicBezTo>
                  <a:cubicBezTo>
                    <a:pt x="109" y="108"/>
                    <a:pt x="108" y="108"/>
                    <a:pt x="108" y="107"/>
                  </a:cubicBezTo>
                  <a:cubicBezTo>
                    <a:pt x="108" y="107"/>
                    <a:pt x="108" y="107"/>
                    <a:pt x="108" y="107"/>
                  </a:cubicBezTo>
                  <a:cubicBezTo>
                    <a:pt x="110" y="107"/>
                    <a:pt x="112" y="108"/>
                    <a:pt x="113" y="108"/>
                  </a:cubicBezTo>
                  <a:cubicBezTo>
                    <a:pt x="113" y="109"/>
                    <a:pt x="114" y="109"/>
                    <a:pt x="114" y="110"/>
                  </a:cubicBezTo>
                  <a:moveTo>
                    <a:pt x="93" y="108"/>
                  </a:moveTo>
                  <a:cubicBezTo>
                    <a:pt x="90" y="108"/>
                    <a:pt x="88" y="107"/>
                    <a:pt x="86" y="106"/>
                  </a:cubicBezTo>
                  <a:cubicBezTo>
                    <a:pt x="87" y="106"/>
                    <a:pt x="89" y="106"/>
                    <a:pt x="91" y="105"/>
                  </a:cubicBezTo>
                  <a:cubicBezTo>
                    <a:pt x="92" y="106"/>
                    <a:pt x="93" y="107"/>
                    <a:pt x="95" y="108"/>
                  </a:cubicBezTo>
                  <a:cubicBezTo>
                    <a:pt x="94" y="108"/>
                    <a:pt x="94" y="108"/>
                    <a:pt x="93" y="108"/>
                  </a:cubicBezTo>
                  <a:moveTo>
                    <a:pt x="79" y="97"/>
                  </a:moveTo>
                  <a:cubicBezTo>
                    <a:pt x="78" y="97"/>
                    <a:pt x="77" y="96"/>
                    <a:pt x="76" y="96"/>
                  </a:cubicBezTo>
                  <a:cubicBezTo>
                    <a:pt x="84" y="96"/>
                    <a:pt x="84" y="96"/>
                    <a:pt x="84" y="96"/>
                  </a:cubicBezTo>
                  <a:cubicBezTo>
                    <a:pt x="82" y="96"/>
                    <a:pt x="81" y="97"/>
                    <a:pt x="79" y="97"/>
                  </a:cubicBezTo>
                  <a:moveTo>
                    <a:pt x="69" y="79"/>
                  </a:moveTo>
                  <a:cubicBezTo>
                    <a:pt x="70" y="76"/>
                    <a:pt x="71" y="73"/>
                    <a:pt x="72" y="71"/>
                  </a:cubicBezTo>
                  <a:cubicBezTo>
                    <a:pt x="81" y="70"/>
                    <a:pt x="91" y="68"/>
                    <a:pt x="100" y="66"/>
                  </a:cubicBezTo>
                  <a:cubicBezTo>
                    <a:pt x="97" y="74"/>
                    <a:pt x="93" y="81"/>
                    <a:pt x="88" y="88"/>
                  </a:cubicBezTo>
                  <a:cubicBezTo>
                    <a:pt x="87" y="89"/>
                    <a:pt x="87" y="90"/>
                    <a:pt x="88" y="91"/>
                  </a:cubicBezTo>
                  <a:cubicBezTo>
                    <a:pt x="75" y="91"/>
                    <a:pt x="75" y="91"/>
                    <a:pt x="75" y="91"/>
                  </a:cubicBezTo>
                  <a:cubicBezTo>
                    <a:pt x="75" y="91"/>
                    <a:pt x="74" y="91"/>
                    <a:pt x="74" y="91"/>
                  </a:cubicBezTo>
                  <a:cubicBezTo>
                    <a:pt x="74" y="91"/>
                    <a:pt x="74" y="91"/>
                    <a:pt x="74" y="91"/>
                  </a:cubicBezTo>
                  <a:cubicBezTo>
                    <a:pt x="73" y="91"/>
                    <a:pt x="72" y="91"/>
                    <a:pt x="72" y="91"/>
                  </a:cubicBezTo>
                  <a:cubicBezTo>
                    <a:pt x="71" y="91"/>
                    <a:pt x="71" y="91"/>
                    <a:pt x="70" y="91"/>
                  </a:cubicBezTo>
                  <a:cubicBezTo>
                    <a:pt x="70" y="90"/>
                    <a:pt x="69" y="90"/>
                    <a:pt x="68" y="90"/>
                  </a:cubicBezTo>
                  <a:cubicBezTo>
                    <a:pt x="68" y="90"/>
                    <a:pt x="68" y="90"/>
                    <a:pt x="68" y="90"/>
                  </a:cubicBezTo>
                  <a:cubicBezTo>
                    <a:pt x="67" y="89"/>
                    <a:pt x="66" y="88"/>
                    <a:pt x="67" y="86"/>
                  </a:cubicBezTo>
                  <a:cubicBezTo>
                    <a:pt x="67" y="85"/>
                    <a:pt x="67" y="85"/>
                    <a:pt x="68" y="84"/>
                  </a:cubicBezTo>
                  <a:cubicBezTo>
                    <a:pt x="73" y="83"/>
                    <a:pt x="78" y="83"/>
                    <a:pt x="83" y="82"/>
                  </a:cubicBezTo>
                  <a:cubicBezTo>
                    <a:pt x="87" y="81"/>
                    <a:pt x="92" y="80"/>
                    <a:pt x="94" y="77"/>
                  </a:cubicBezTo>
                  <a:cubicBezTo>
                    <a:pt x="95" y="75"/>
                    <a:pt x="94" y="74"/>
                    <a:pt x="92" y="74"/>
                  </a:cubicBezTo>
                  <a:cubicBezTo>
                    <a:pt x="91" y="74"/>
                    <a:pt x="91" y="74"/>
                    <a:pt x="90" y="75"/>
                  </a:cubicBezTo>
                  <a:cubicBezTo>
                    <a:pt x="88" y="77"/>
                    <a:pt x="82" y="78"/>
                    <a:pt x="79" y="78"/>
                  </a:cubicBezTo>
                  <a:cubicBezTo>
                    <a:pt x="76" y="79"/>
                    <a:pt x="72" y="79"/>
                    <a:pt x="69" y="79"/>
                  </a:cubicBezTo>
                  <a:moveTo>
                    <a:pt x="88" y="54"/>
                  </a:moveTo>
                  <a:cubicBezTo>
                    <a:pt x="91" y="54"/>
                    <a:pt x="94" y="54"/>
                    <a:pt x="97" y="54"/>
                  </a:cubicBezTo>
                  <a:cubicBezTo>
                    <a:pt x="99" y="54"/>
                    <a:pt x="102" y="53"/>
                    <a:pt x="105" y="52"/>
                  </a:cubicBezTo>
                  <a:cubicBezTo>
                    <a:pt x="104" y="55"/>
                    <a:pt x="103" y="58"/>
                    <a:pt x="102" y="61"/>
                  </a:cubicBezTo>
                  <a:cubicBezTo>
                    <a:pt x="93" y="63"/>
                    <a:pt x="83" y="65"/>
                    <a:pt x="74" y="66"/>
                  </a:cubicBezTo>
                  <a:cubicBezTo>
                    <a:pt x="76" y="62"/>
                    <a:pt x="77" y="58"/>
                    <a:pt x="79" y="54"/>
                  </a:cubicBezTo>
                  <a:cubicBezTo>
                    <a:pt x="79" y="54"/>
                    <a:pt x="79" y="54"/>
                    <a:pt x="79" y="54"/>
                  </a:cubicBezTo>
                  <a:cubicBezTo>
                    <a:pt x="82" y="54"/>
                    <a:pt x="85" y="54"/>
                    <a:pt x="88" y="54"/>
                  </a:cubicBezTo>
                  <a:moveTo>
                    <a:pt x="84" y="42"/>
                  </a:moveTo>
                  <a:cubicBezTo>
                    <a:pt x="84" y="42"/>
                    <a:pt x="84" y="42"/>
                    <a:pt x="85" y="42"/>
                  </a:cubicBezTo>
                  <a:cubicBezTo>
                    <a:pt x="91" y="41"/>
                    <a:pt x="97" y="40"/>
                    <a:pt x="104" y="39"/>
                  </a:cubicBezTo>
                  <a:cubicBezTo>
                    <a:pt x="106" y="39"/>
                    <a:pt x="108" y="39"/>
                    <a:pt x="109" y="39"/>
                  </a:cubicBezTo>
                  <a:cubicBezTo>
                    <a:pt x="108" y="42"/>
                    <a:pt x="107" y="44"/>
                    <a:pt x="106" y="47"/>
                  </a:cubicBezTo>
                  <a:cubicBezTo>
                    <a:pt x="102" y="48"/>
                    <a:pt x="99" y="49"/>
                    <a:pt x="94" y="50"/>
                  </a:cubicBezTo>
                  <a:cubicBezTo>
                    <a:pt x="93" y="50"/>
                    <a:pt x="91" y="50"/>
                    <a:pt x="89" y="50"/>
                  </a:cubicBezTo>
                  <a:cubicBezTo>
                    <a:pt x="86" y="50"/>
                    <a:pt x="83" y="50"/>
                    <a:pt x="81" y="50"/>
                  </a:cubicBezTo>
                  <a:cubicBezTo>
                    <a:pt x="81" y="47"/>
                    <a:pt x="82" y="45"/>
                    <a:pt x="83" y="42"/>
                  </a:cubicBezTo>
                  <a:cubicBezTo>
                    <a:pt x="83" y="42"/>
                    <a:pt x="83" y="42"/>
                    <a:pt x="83" y="42"/>
                  </a:cubicBezTo>
                  <a:cubicBezTo>
                    <a:pt x="84" y="42"/>
                    <a:pt x="84" y="42"/>
                    <a:pt x="84" y="42"/>
                  </a:cubicBezTo>
                  <a:moveTo>
                    <a:pt x="89" y="28"/>
                  </a:moveTo>
                  <a:cubicBezTo>
                    <a:pt x="96" y="28"/>
                    <a:pt x="103" y="27"/>
                    <a:pt x="110" y="26"/>
                  </a:cubicBezTo>
                  <a:cubicBezTo>
                    <a:pt x="112" y="26"/>
                    <a:pt x="114" y="26"/>
                    <a:pt x="116" y="26"/>
                  </a:cubicBezTo>
                  <a:cubicBezTo>
                    <a:pt x="114" y="28"/>
                    <a:pt x="113" y="31"/>
                    <a:pt x="112" y="34"/>
                  </a:cubicBezTo>
                  <a:cubicBezTo>
                    <a:pt x="107" y="35"/>
                    <a:pt x="102" y="35"/>
                    <a:pt x="97" y="36"/>
                  </a:cubicBezTo>
                  <a:cubicBezTo>
                    <a:pt x="93" y="36"/>
                    <a:pt x="89" y="37"/>
                    <a:pt x="85" y="38"/>
                  </a:cubicBezTo>
                  <a:cubicBezTo>
                    <a:pt x="86" y="34"/>
                    <a:pt x="87" y="31"/>
                    <a:pt x="89" y="28"/>
                  </a:cubicBezTo>
                  <a:cubicBezTo>
                    <a:pt x="89" y="28"/>
                    <a:pt x="89" y="28"/>
                    <a:pt x="89" y="28"/>
                  </a:cubicBezTo>
                  <a:moveTo>
                    <a:pt x="92" y="23"/>
                  </a:moveTo>
                  <a:cubicBezTo>
                    <a:pt x="94" y="20"/>
                    <a:pt x="97" y="18"/>
                    <a:pt x="101" y="17"/>
                  </a:cubicBezTo>
                  <a:cubicBezTo>
                    <a:pt x="105" y="16"/>
                    <a:pt x="110" y="16"/>
                    <a:pt x="115" y="16"/>
                  </a:cubicBezTo>
                  <a:cubicBezTo>
                    <a:pt x="116" y="16"/>
                    <a:pt x="117" y="16"/>
                    <a:pt x="117" y="16"/>
                  </a:cubicBezTo>
                  <a:cubicBezTo>
                    <a:pt x="117" y="16"/>
                    <a:pt x="118" y="16"/>
                    <a:pt x="118" y="16"/>
                  </a:cubicBezTo>
                  <a:cubicBezTo>
                    <a:pt x="120" y="16"/>
                    <a:pt x="122" y="16"/>
                    <a:pt x="124" y="16"/>
                  </a:cubicBezTo>
                  <a:cubicBezTo>
                    <a:pt x="122" y="17"/>
                    <a:pt x="121" y="19"/>
                    <a:pt x="120" y="20"/>
                  </a:cubicBezTo>
                  <a:cubicBezTo>
                    <a:pt x="116" y="22"/>
                    <a:pt x="111" y="22"/>
                    <a:pt x="107" y="22"/>
                  </a:cubicBezTo>
                  <a:cubicBezTo>
                    <a:pt x="102" y="23"/>
                    <a:pt x="97" y="23"/>
                    <a:pt x="92" y="23"/>
                  </a:cubicBezTo>
                  <a:moveTo>
                    <a:pt x="100" y="13"/>
                  </a:moveTo>
                  <a:cubicBezTo>
                    <a:pt x="103" y="7"/>
                    <a:pt x="108" y="5"/>
                    <a:pt x="116" y="5"/>
                  </a:cubicBezTo>
                  <a:cubicBezTo>
                    <a:pt x="117" y="5"/>
                    <a:pt x="118" y="4"/>
                    <a:pt x="119" y="4"/>
                  </a:cubicBezTo>
                  <a:cubicBezTo>
                    <a:pt x="122" y="4"/>
                    <a:pt x="125" y="5"/>
                    <a:pt x="128" y="5"/>
                  </a:cubicBezTo>
                  <a:cubicBezTo>
                    <a:pt x="128" y="6"/>
                    <a:pt x="128" y="7"/>
                    <a:pt x="129" y="8"/>
                  </a:cubicBezTo>
                  <a:cubicBezTo>
                    <a:pt x="128" y="8"/>
                    <a:pt x="127" y="8"/>
                    <a:pt x="126" y="8"/>
                  </a:cubicBezTo>
                  <a:cubicBezTo>
                    <a:pt x="123" y="8"/>
                    <a:pt x="119" y="8"/>
                    <a:pt x="116" y="8"/>
                  </a:cubicBezTo>
                  <a:cubicBezTo>
                    <a:pt x="114" y="9"/>
                    <a:pt x="113" y="10"/>
                    <a:pt x="113" y="11"/>
                  </a:cubicBezTo>
                  <a:cubicBezTo>
                    <a:pt x="108" y="12"/>
                    <a:pt x="104" y="12"/>
                    <a:pt x="100" y="13"/>
                  </a:cubicBezTo>
                  <a:moveTo>
                    <a:pt x="119" y="0"/>
                  </a:moveTo>
                  <a:cubicBezTo>
                    <a:pt x="117" y="0"/>
                    <a:pt x="115" y="0"/>
                    <a:pt x="113" y="0"/>
                  </a:cubicBezTo>
                  <a:cubicBezTo>
                    <a:pt x="102" y="1"/>
                    <a:pt x="99" y="4"/>
                    <a:pt x="94" y="14"/>
                  </a:cubicBezTo>
                  <a:cubicBezTo>
                    <a:pt x="94" y="14"/>
                    <a:pt x="94" y="15"/>
                    <a:pt x="94" y="15"/>
                  </a:cubicBezTo>
                  <a:cubicBezTo>
                    <a:pt x="93" y="15"/>
                    <a:pt x="93" y="15"/>
                    <a:pt x="92" y="16"/>
                  </a:cubicBezTo>
                  <a:cubicBezTo>
                    <a:pt x="84" y="21"/>
                    <a:pt x="81" y="37"/>
                    <a:pt x="78" y="45"/>
                  </a:cubicBezTo>
                  <a:cubicBezTo>
                    <a:pt x="75" y="53"/>
                    <a:pt x="72" y="60"/>
                    <a:pt x="69" y="67"/>
                  </a:cubicBezTo>
                  <a:cubicBezTo>
                    <a:pt x="69" y="68"/>
                    <a:pt x="69" y="68"/>
                    <a:pt x="69" y="68"/>
                  </a:cubicBezTo>
                  <a:cubicBezTo>
                    <a:pt x="66" y="74"/>
                    <a:pt x="64" y="81"/>
                    <a:pt x="62" y="87"/>
                  </a:cubicBezTo>
                  <a:cubicBezTo>
                    <a:pt x="61" y="91"/>
                    <a:pt x="63" y="93"/>
                    <a:pt x="65" y="94"/>
                  </a:cubicBezTo>
                  <a:cubicBezTo>
                    <a:pt x="65" y="95"/>
                    <a:pt x="66" y="96"/>
                    <a:pt x="67" y="96"/>
                  </a:cubicBezTo>
                  <a:cubicBezTo>
                    <a:pt x="69" y="104"/>
                    <a:pt x="76" y="109"/>
                    <a:pt x="84" y="113"/>
                  </a:cubicBezTo>
                  <a:cubicBezTo>
                    <a:pt x="84" y="115"/>
                    <a:pt x="85" y="116"/>
                    <a:pt x="86" y="116"/>
                  </a:cubicBezTo>
                  <a:cubicBezTo>
                    <a:pt x="88" y="116"/>
                    <a:pt x="89" y="116"/>
                    <a:pt x="90" y="116"/>
                  </a:cubicBezTo>
                  <a:cubicBezTo>
                    <a:pt x="92" y="117"/>
                    <a:pt x="94" y="118"/>
                    <a:pt x="96" y="119"/>
                  </a:cubicBezTo>
                  <a:cubicBezTo>
                    <a:pt x="106" y="125"/>
                    <a:pt x="115" y="133"/>
                    <a:pt x="123" y="141"/>
                  </a:cubicBezTo>
                  <a:cubicBezTo>
                    <a:pt x="131" y="149"/>
                    <a:pt x="135" y="162"/>
                    <a:pt x="140" y="172"/>
                  </a:cubicBezTo>
                  <a:cubicBezTo>
                    <a:pt x="141" y="174"/>
                    <a:pt x="142" y="177"/>
                    <a:pt x="143" y="179"/>
                  </a:cubicBezTo>
                  <a:cubicBezTo>
                    <a:pt x="144" y="183"/>
                    <a:pt x="145" y="186"/>
                    <a:pt x="146" y="190"/>
                  </a:cubicBezTo>
                  <a:cubicBezTo>
                    <a:pt x="147" y="197"/>
                    <a:pt x="147" y="204"/>
                    <a:pt x="147" y="210"/>
                  </a:cubicBezTo>
                  <a:cubicBezTo>
                    <a:pt x="148" y="218"/>
                    <a:pt x="148" y="228"/>
                    <a:pt x="147" y="237"/>
                  </a:cubicBezTo>
                  <a:cubicBezTo>
                    <a:pt x="145" y="241"/>
                    <a:pt x="143" y="245"/>
                    <a:pt x="142" y="250"/>
                  </a:cubicBezTo>
                  <a:cubicBezTo>
                    <a:pt x="141" y="250"/>
                    <a:pt x="141" y="250"/>
                    <a:pt x="141" y="251"/>
                  </a:cubicBezTo>
                  <a:cubicBezTo>
                    <a:pt x="138" y="264"/>
                    <a:pt x="128" y="278"/>
                    <a:pt x="119" y="288"/>
                  </a:cubicBezTo>
                  <a:cubicBezTo>
                    <a:pt x="118" y="290"/>
                    <a:pt x="116" y="291"/>
                    <a:pt x="114" y="293"/>
                  </a:cubicBezTo>
                  <a:cubicBezTo>
                    <a:pt x="111" y="287"/>
                    <a:pt x="108" y="281"/>
                    <a:pt x="106" y="276"/>
                  </a:cubicBezTo>
                  <a:cubicBezTo>
                    <a:pt x="106" y="275"/>
                    <a:pt x="105" y="275"/>
                    <a:pt x="105" y="274"/>
                  </a:cubicBezTo>
                  <a:cubicBezTo>
                    <a:pt x="104" y="271"/>
                    <a:pt x="103" y="267"/>
                    <a:pt x="102" y="264"/>
                  </a:cubicBezTo>
                  <a:cubicBezTo>
                    <a:pt x="102" y="257"/>
                    <a:pt x="100" y="251"/>
                    <a:pt x="95" y="246"/>
                  </a:cubicBezTo>
                  <a:cubicBezTo>
                    <a:pt x="95" y="245"/>
                    <a:pt x="93" y="243"/>
                    <a:pt x="91" y="243"/>
                  </a:cubicBezTo>
                  <a:cubicBezTo>
                    <a:pt x="90" y="243"/>
                    <a:pt x="89" y="243"/>
                    <a:pt x="88" y="244"/>
                  </a:cubicBezTo>
                  <a:cubicBezTo>
                    <a:pt x="88" y="244"/>
                    <a:pt x="87" y="244"/>
                    <a:pt x="87" y="245"/>
                  </a:cubicBezTo>
                  <a:cubicBezTo>
                    <a:pt x="86" y="245"/>
                    <a:pt x="85" y="245"/>
                    <a:pt x="84" y="245"/>
                  </a:cubicBezTo>
                  <a:cubicBezTo>
                    <a:pt x="79" y="245"/>
                    <a:pt x="75" y="241"/>
                    <a:pt x="70" y="240"/>
                  </a:cubicBezTo>
                  <a:cubicBezTo>
                    <a:pt x="70" y="240"/>
                    <a:pt x="69" y="240"/>
                    <a:pt x="69" y="240"/>
                  </a:cubicBezTo>
                  <a:cubicBezTo>
                    <a:pt x="64" y="240"/>
                    <a:pt x="62" y="243"/>
                    <a:pt x="59" y="247"/>
                  </a:cubicBezTo>
                  <a:cubicBezTo>
                    <a:pt x="54" y="255"/>
                    <a:pt x="47" y="263"/>
                    <a:pt x="41" y="271"/>
                  </a:cubicBezTo>
                  <a:cubicBezTo>
                    <a:pt x="35" y="280"/>
                    <a:pt x="27" y="287"/>
                    <a:pt x="22" y="296"/>
                  </a:cubicBezTo>
                  <a:cubicBezTo>
                    <a:pt x="17" y="304"/>
                    <a:pt x="14" y="313"/>
                    <a:pt x="10" y="322"/>
                  </a:cubicBezTo>
                  <a:cubicBezTo>
                    <a:pt x="7" y="327"/>
                    <a:pt x="0" y="333"/>
                    <a:pt x="0" y="339"/>
                  </a:cubicBezTo>
                  <a:cubicBezTo>
                    <a:pt x="0" y="343"/>
                    <a:pt x="7" y="350"/>
                    <a:pt x="13" y="350"/>
                  </a:cubicBezTo>
                  <a:cubicBezTo>
                    <a:pt x="13" y="350"/>
                    <a:pt x="14" y="350"/>
                    <a:pt x="14" y="350"/>
                  </a:cubicBezTo>
                  <a:cubicBezTo>
                    <a:pt x="30" y="361"/>
                    <a:pt x="46" y="372"/>
                    <a:pt x="63" y="381"/>
                  </a:cubicBezTo>
                  <a:cubicBezTo>
                    <a:pt x="64" y="382"/>
                    <a:pt x="66" y="384"/>
                    <a:pt x="68" y="385"/>
                  </a:cubicBezTo>
                  <a:cubicBezTo>
                    <a:pt x="77" y="390"/>
                    <a:pt x="86" y="395"/>
                    <a:pt x="95" y="400"/>
                  </a:cubicBezTo>
                  <a:cubicBezTo>
                    <a:pt x="96" y="401"/>
                    <a:pt x="96" y="401"/>
                    <a:pt x="97" y="401"/>
                  </a:cubicBezTo>
                  <a:cubicBezTo>
                    <a:pt x="98" y="401"/>
                    <a:pt x="99" y="401"/>
                    <a:pt x="99" y="400"/>
                  </a:cubicBezTo>
                  <a:cubicBezTo>
                    <a:pt x="103" y="402"/>
                    <a:pt x="106" y="404"/>
                    <a:pt x="109" y="405"/>
                  </a:cubicBezTo>
                  <a:cubicBezTo>
                    <a:pt x="110" y="405"/>
                    <a:pt x="110" y="406"/>
                    <a:pt x="111" y="406"/>
                  </a:cubicBezTo>
                  <a:cubicBezTo>
                    <a:pt x="111" y="406"/>
                    <a:pt x="111" y="406"/>
                    <a:pt x="111" y="406"/>
                  </a:cubicBezTo>
                  <a:cubicBezTo>
                    <a:pt x="113" y="407"/>
                    <a:pt x="116" y="408"/>
                    <a:pt x="119" y="409"/>
                  </a:cubicBezTo>
                  <a:cubicBezTo>
                    <a:pt x="119" y="409"/>
                    <a:pt x="120" y="410"/>
                    <a:pt x="120" y="410"/>
                  </a:cubicBezTo>
                  <a:cubicBezTo>
                    <a:pt x="122" y="410"/>
                    <a:pt x="123" y="409"/>
                    <a:pt x="123" y="408"/>
                  </a:cubicBezTo>
                  <a:cubicBezTo>
                    <a:pt x="127" y="410"/>
                    <a:pt x="132" y="410"/>
                    <a:pt x="136" y="411"/>
                  </a:cubicBezTo>
                  <a:cubicBezTo>
                    <a:pt x="136" y="411"/>
                    <a:pt x="136" y="411"/>
                    <a:pt x="136" y="411"/>
                  </a:cubicBezTo>
                  <a:cubicBezTo>
                    <a:pt x="137" y="411"/>
                    <a:pt x="138" y="410"/>
                    <a:pt x="138" y="410"/>
                  </a:cubicBezTo>
                  <a:cubicBezTo>
                    <a:pt x="138" y="409"/>
                    <a:pt x="139" y="409"/>
                    <a:pt x="139" y="408"/>
                  </a:cubicBezTo>
                  <a:cubicBezTo>
                    <a:pt x="139" y="408"/>
                    <a:pt x="140" y="408"/>
                    <a:pt x="141" y="407"/>
                  </a:cubicBezTo>
                  <a:cubicBezTo>
                    <a:pt x="144" y="403"/>
                    <a:pt x="142" y="397"/>
                    <a:pt x="140" y="391"/>
                  </a:cubicBezTo>
                  <a:cubicBezTo>
                    <a:pt x="140" y="390"/>
                    <a:pt x="140" y="389"/>
                    <a:pt x="140" y="388"/>
                  </a:cubicBezTo>
                  <a:cubicBezTo>
                    <a:pt x="140" y="382"/>
                    <a:pt x="139" y="375"/>
                    <a:pt x="134" y="370"/>
                  </a:cubicBezTo>
                  <a:cubicBezTo>
                    <a:pt x="134" y="369"/>
                    <a:pt x="134" y="369"/>
                    <a:pt x="134" y="369"/>
                  </a:cubicBezTo>
                  <a:cubicBezTo>
                    <a:pt x="131" y="355"/>
                    <a:pt x="124" y="341"/>
                    <a:pt x="118" y="328"/>
                  </a:cubicBezTo>
                  <a:cubicBezTo>
                    <a:pt x="135" y="324"/>
                    <a:pt x="147" y="305"/>
                    <a:pt x="155" y="288"/>
                  </a:cubicBezTo>
                  <a:cubicBezTo>
                    <a:pt x="160" y="283"/>
                    <a:pt x="164" y="277"/>
                    <a:pt x="168" y="269"/>
                  </a:cubicBezTo>
                  <a:cubicBezTo>
                    <a:pt x="178" y="244"/>
                    <a:pt x="179" y="214"/>
                    <a:pt x="174" y="188"/>
                  </a:cubicBezTo>
                  <a:cubicBezTo>
                    <a:pt x="166" y="143"/>
                    <a:pt x="140" y="106"/>
                    <a:pt x="98" y="89"/>
                  </a:cubicBezTo>
                  <a:cubicBezTo>
                    <a:pt x="113" y="65"/>
                    <a:pt x="112" y="33"/>
                    <a:pt x="136" y="17"/>
                  </a:cubicBezTo>
                  <a:cubicBezTo>
                    <a:pt x="137" y="16"/>
                    <a:pt x="137" y="16"/>
                    <a:pt x="137" y="16"/>
                  </a:cubicBezTo>
                  <a:cubicBezTo>
                    <a:pt x="145" y="17"/>
                    <a:pt x="154" y="18"/>
                    <a:pt x="162" y="19"/>
                  </a:cubicBezTo>
                  <a:cubicBezTo>
                    <a:pt x="188" y="30"/>
                    <a:pt x="210" y="56"/>
                    <a:pt x="225" y="77"/>
                  </a:cubicBezTo>
                  <a:cubicBezTo>
                    <a:pt x="238" y="94"/>
                    <a:pt x="247" y="115"/>
                    <a:pt x="255" y="135"/>
                  </a:cubicBezTo>
                  <a:cubicBezTo>
                    <a:pt x="263" y="158"/>
                    <a:pt x="268" y="182"/>
                    <a:pt x="270" y="206"/>
                  </a:cubicBezTo>
                  <a:cubicBezTo>
                    <a:pt x="274" y="244"/>
                    <a:pt x="264" y="281"/>
                    <a:pt x="235" y="307"/>
                  </a:cubicBezTo>
                  <a:cubicBezTo>
                    <a:pt x="210" y="330"/>
                    <a:pt x="175" y="339"/>
                    <a:pt x="141" y="339"/>
                  </a:cubicBezTo>
                  <a:cubicBezTo>
                    <a:pt x="140" y="339"/>
                    <a:pt x="139" y="339"/>
                    <a:pt x="138" y="339"/>
                  </a:cubicBezTo>
                  <a:cubicBezTo>
                    <a:pt x="138" y="339"/>
                    <a:pt x="138" y="339"/>
                    <a:pt x="138" y="339"/>
                  </a:cubicBezTo>
                  <a:cubicBezTo>
                    <a:pt x="133" y="339"/>
                    <a:pt x="132" y="347"/>
                    <a:pt x="137" y="347"/>
                  </a:cubicBezTo>
                  <a:cubicBezTo>
                    <a:pt x="138" y="347"/>
                    <a:pt x="139" y="347"/>
                    <a:pt x="141" y="347"/>
                  </a:cubicBezTo>
                  <a:cubicBezTo>
                    <a:pt x="174" y="347"/>
                    <a:pt x="207" y="339"/>
                    <a:pt x="234" y="318"/>
                  </a:cubicBezTo>
                  <a:cubicBezTo>
                    <a:pt x="262" y="297"/>
                    <a:pt x="277" y="265"/>
                    <a:pt x="279" y="231"/>
                  </a:cubicBezTo>
                  <a:cubicBezTo>
                    <a:pt x="282" y="185"/>
                    <a:pt x="267" y="135"/>
                    <a:pt x="246" y="94"/>
                  </a:cubicBezTo>
                  <a:cubicBezTo>
                    <a:pt x="233" y="69"/>
                    <a:pt x="212" y="43"/>
                    <a:pt x="188" y="25"/>
                  </a:cubicBezTo>
                  <a:cubicBezTo>
                    <a:pt x="188" y="25"/>
                    <a:pt x="188" y="24"/>
                    <a:pt x="188" y="24"/>
                  </a:cubicBezTo>
                  <a:cubicBezTo>
                    <a:pt x="186" y="21"/>
                    <a:pt x="183" y="18"/>
                    <a:pt x="179" y="16"/>
                  </a:cubicBezTo>
                  <a:cubicBezTo>
                    <a:pt x="179" y="14"/>
                    <a:pt x="178" y="12"/>
                    <a:pt x="175" y="12"/>
                  </a:cubicBezTo>
                  <a:cubicBezTo>
                    <a:pt x="173" y="12"/>
                    <a:pt x="171" y="12"/>
                    <a:pt x="169" y="12"/>
                  </a:cubicBezTo>
                  <a:cubicBezTo>
                    <a:pt x="168" y="11"/>
                    <a:pt x="167" y="10"/>
                    <a:pt x="166" y="10"/>
                  </a:cubicBezTo>
                  <a:cubicBezTo>
                    <a:pt x="157" y="6"/>
                    <a:pt x="147" y="3"/>
                    <a:pt x="137" y="2"/>
                  </a:cubicBezTo>
                  <a:cubicBezTo>
                    <a:pt x="137" y="2"/>
                    <a:pt x="137" y="2"/>
                    <a:pt x="137" y="2"/>
                  </a:cubicBezTo>
                  <a:cubicBezTo>
                    <a:pt x="136" y="2"/>
                    <a:pt x="136" y="2"/>
                    <a:pt x="136" y="3"/>
                  </a:cubicBezTo>
                  <a:cubicBezTo>
                    <a:pt x="130" y="1"/>
                    <a:pt x="125" y="0"/>
                    <a:pt x="1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1431"/>
            <p:cNvSpPr>
              <a:spLocks noEditPoints="1"/>
            </p:cNvSpPr>
            <p:nvPr/>
          </p:nvSpPr>
          <p:spPr bwMode="auto">
            <a:xfrm>
              <a:off x="1731" y="3082"/>
              <a:ext cx="959" cy="651"/>
            </a:xfrm>
            <a:custGeom>
              <a:avLst/>
              <a:gdLst>
                <a:gd name="T0" fmla="*/ 353 w 716"/>
                <a:gd name="T1" fmla="*/ 287 h 488"/>
                <a:gd name="T2" fmla="*/ 388 w 716"/>
                <a:gd name="T3" fmla="*/ 288 h 488"/>
                <a:gd name="T4" fmla="*/ 349 w 716"/>
                <a:gd name="T5" fmla="*/ 287 h 488"/>
                <a:gd name="T6" fmla="*/ 356 w 716"/>
                <a:gd name="T7" fmla="*/ 279 h 488"/>
                <a:gd name="T8" fmla="*/ 366 w 716"/>
                <a:gd name="T9" fmla="*/ 269 h 488"/>
                <a:gd name="T10" fmla="*/ 366 w 716"/>
                <a:gd name="T11" fmla="*/ 269 h 488"/>
                <a:gd name="T12" fmla="*/ 278 w 716"/>
                <a:gd name="T13" fmla="*/ 280 h 488"/>
                <a:gd name="T14" fmla="*/ 286 w 716"/>
                <a:gd name="T15" fmla="*/ 279 h 488"/>
                <a:gd name="T16" fmla="*/ 419 w 716"/>
                <a:gd name="T17" fmla="*/ 262 h 488"/>
                <a:gd name="T18" fmla="*/ 419 w 716"/>
                <a:gd name="T19" fmla="*/ 259 h 488"/>
                <a:gd name="T20" fmla="*/ 458 w 716"/>
                <a:gd name="T21" fmla="*/ 252 h 488"/>
                <a:gd name="T22" fmla="*/ 206 w 716"/>
                <a:gd name="T23" fmla="*/ 232 h 488"/>
                <a:gd name="T24" fmla="*/ 192 w 716"/>
                <a:gd name="T25" fmla="*/ 247 h 488"/>
                <a:gd name="T26" fmla="*/ 511 w 716"/>
                <a:gd name="T27" fmla="*/ 222 h 488"/>
                <a:gd name="T28" fmla="*/ 206 w 716"/>
                <a:gd name="T29" fmla="*/ 212 h 488"/>
                <a:gd name="T30" fmla="*/ 524 w 716"/>
                <a:gd name="T31" fmla="*/ 199 h 488"/>
                <a:gd name="T32" fmla="*/ 706 w 716"/>
                <a:gd name="T33" fmla="*/ 223 h 488"/>
                <a:gd name="T34" fmla="*/ 675 w 716"/>
                <a:gd name="T35" fmla="*/ 161 h 488"/>
                <a:gd name="T36" fmla="*/ 531 w 716"/>
                <a:gd name="T37" fmla="*/ 149 h 488"/>
                <a:gd name="T38" fmla="*/ 650 w 716"/>
                <a:gd name="T39" fmla="*/ 148 h 488"/>
                <a:gd name="T40" fmla="*/ 629 w 716"/>
                <a:gd name="T41" fmla="*/ 165 h 488"/>
                <a:gd name="T42" fmla="*/ 647 w 716"/>
                <a:gd name="T43" fmla="*/ 191 h 488"/>
                <a:gd name="T44" fmla="*/ 609 w 716"/>
                <a:gd name="T45" fmla="*/ 177 h 488"/>
                <a:gd name="T46" fmla="*/ 556 w 716"/>
                <a:gd name="T47" fmla="*/ 153 h 488"/>
                <a:gd name="T48" fmla="*/ 565 w 716"/>
                <a:gd name="T49" fmla="*/ 117 h 488"/>
                <a:gd name="T50" fmla="*/ 579 w 716"/>
                <a:gd name="T51" fmla="*/ 138 h 488"/>
                <a:gd name="T52" fmla="*/ 556 w 716"/>
                <a:gd name="T53" fmla="*/ 153 h 488"/>
                <a:gd name="T54" fmla="*/ 262 w 716"/>
                <a:gd name="T55" fmla="*/ 129 h 488"/>
                <a:gd name="T56" fmla="*/ 281 w 716"/>
                <a:gd name="T57" fmla="*/ 142 h 488"/>
                <a:gd name="T58" fmla="*/ 269 w 716"/>
                <a:gd name="T59" fmla="*/ 133 h 488"/>
                <a:gd name="T60" fmla="*/ 249 w 716"/>
                <a:gd name="T61" fmla="*/ 87 h 488"/>
                <a:gd name="T62" fmla="*/ 267 w 716"/>
                <a:gd name="T63" fmla="*/ 100 h 488"/>
                <a:gd name="T64" fmla="*/ 194 w 716"/>
                <a:gd name="T65" fmla="*/ 88 h 488"/>
                <a:gd name="T66" fmla="*/ 7 w 716"/>
                <a:gd name="T67" fmla="*/ 235 h 488"/>
                <a:gd name="T68" fmla="*/ 47 w 716"/>
                <a:gd name="T69" fmla="*/ 152 h 488"/>
                <a:gd name="T70" fmla="*/ 206 w 716"/>
                <a:gd name="T71" fmla="*/ 120 h 488"/>
                <a:gd name="T72" fmla="*/ 45 w 716"/>
                <a:gd name="T73" fmla="*/ 223 h 488"/>
                <a:gd name="T74" fmla="*/ 166 w 716"/>
                <a:gd name="T75" fmla="*/ 68 h 488"/>
                <a:gd name="T76" fmla="*/ 187 w 716"/>
                <a:gd name="T77" fmla="*/ 84 h 488"/>
                <a:gd name="T78" fmla="*/ 132 w 716"/>
                <a:gd name="T79" fmla="*/ 48 h 488"/>
                <a:gd name="T80" fmla="*/ 172 w 716"/>
                <a:gd name="T81" fmla="*/ 34 h 488"/>
                <a:gd name="T82" fmla="*/ 138 w 716"/>
                <a:gd name="T83" fmla="*/ 16 h 488"/>
                <a:gd name="T84" fmla="*/ 115 w 716"/>
                <a:gd name="T85" fmla="*/ 18 h 488"/>
                <a:gd name="T86" fmla="*/ 106 w 716"/>
                <a:gd name="T87" fmla="*/ 25 h 488"/>
                <a:gd name="T88" fmla="*/ 8 w 716"/>
                <a:gd name="T89" fmla="*/ 193 h 488"/>
                <a:gd name="T90" fmla="*/ 5 w 716"/>
                <a:gd name="T91" fmla="*/ 245 h 488"/>
                <a:gd name="T92" fmla="*/ 144 w 716"/>
                <a:gd name="T93" fmla="*/ 206 h 488"/>
                <a:gd name="T94" fmla="*/ 686 w 716"/>
                <a:gd name="T95" fmla="*/ 237 h 488"/>
                <a:gd name="T96" fmla="*/ 331 w 716"/>
                <a:gd name="T97" fmla="*/ 472 h 488"/>
                <a:gd name="T98" fmla="*/ 312 w 716"/>
                <a:gd name="T99" fmla="*/ 487 h 488"/>
                <a:gd name="T100" fmla="*/ 687 w 716"/>
                <a:gd name="T101" fmla="*/ 312 h 488"/>
                <a:gd name="T102" fmla="*/ 711 w 716"/>
                <a:gd name="T103" fmla="*/ 236 h 488"/>
                <a:gd name="T104" fmla="*/ 637 w 716"/>
                <a:gd name="T105" fmla="*/ 135 h 488"/>
                <a:gd name="T106" fmla="*/ 548 w 716"/>
                <a:gd name="T107" fmla="*/ 116 h 488"/>
                <a:gd name="T108" fmla="*/ 470 w 716"/>
                <a:gd name="T109" fmla="*/ 214 h 488"/>
                <a:gd name="T110" fmla="*/ 303 w 716"/>
                <a:gd name="T111" fmla="*/ 256 h 488"/>
                <a:gd name="T112" fmla="*/ 237 w 716"/>
                <a:gd name="T113" fmla="*/ 183 h 488"/>
                <a:gd name="T114" fmla="*/ 284 w 716"/>
                <a:gd name="T115" fmla="*/ 103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6" h="488">
                  <a:moveTo>
                    <a:pt x="335" y="294"/>
                  </a:moveTo>
                  <a:cubicBezTo>
                    <a:pt x="322" y="294"/>
                    <a:pt x="309" y="293"/>
                    <a:pt x="297" y="291"/>
                  </a:cubicBezTo>
                  <a:cubicBezTo>
                    <a:pt x="298" y="290"/>
                    <a:pt x="298" y="290"/>
                    <a:pt x="298" y="290"/>
                  </a:cubicBezTo>
                  <a:cubicBezTo>
                    <a:pt x="311" y="291"/>
                    <a:pt x="325" y="291"/>
                    <a:pt x="339" y="294"/>
                  </a:cubicBezTo>
                  <a:cubicBezTo>
                    <a:pt x="337" y="294"/>
                    <a:pt x="336" y="294"/>
                    <a:pt x="335" y="294"/>
                  </a:cubicBezTo>
                  <a:moveTo>
                    <a:pt x="353" y="287"/>
                  </a:moveTo>
                  <a:cubicBezTo>
                    <a:pt x="356" y="287"/>
                    <a:pt x="358" y="287"/>
                    <a:pt x="360" y="287"/>
                  </a:cubicBezTo>
                  <a:cubicBezTo>
                    <a:pt x="361" y="287"/>
                    <a:pt x="362" y="287"/>
                    <a:pt x="363" y="287"/>
                  </a:cubicBezTo>
                  <a:cubicBezTo>
                    <a:pt x="363" y="288"/>
                    <a:pt x="365" y="289"/>
                    <a:pt x="366" y="289"/>
                  </a:cubicBezTo>
                  <a:cubicBezTo>
                    <a:pt x="380" y="289"/>
                    <a:pt x="380" y="289"/>
                    <a:pt x="380" y="289"/>
                  </a:cubicBezTo>
                  <a:cubicBezTo>
                    <a:pt x="381" y="289"/>
                    <a:pt x="382" y="288"/>
                    <a:pt x="383" y="288"/>
                  </a:cubicBezTo>
                  <a:cubicBezTo>
                    <a:pt x="384" y="288"/>
                    <a:pt x="386" y="288"/>
                    <a:pt x="388" y="288"/>
                  </a:cubicBezTo>
                  <a:cubicBezTo>
                    <a:pt x="389" y="288"/>
                    <a:pt x="390" y="288"/>
                    <a:pt x="391" y="288"/>
                  </a:cubicBezTo>
                  <a:cubicBezTo>
                    <a:pt x="386" y="289"/>
                    <a:pt x="382" y="289"/>
                    <a:pt x="377" y="290"/>
                  </a:cubicBezTo>
                  <a:cubicBezTo>
                    <a:pt x="366" y="292"/>
                    <a:pt x="354" y="293"/>
                    <a:pt x="342" y="294"/>
                  </a:cubicBezTo>
                  <a:cubicBezTo>
                    <a:pt x="344" y="293"/>
                    <a:pt x="345" y="292"/>
                    <a:pt x="345" y="290"/>
                  </a:cubicBezTo>
                  <a:cubicBezTo>
                    <a:pt x="345" y="290"/>
                    <a:pt x="346" y="290"/>
                    <a:pt x="346" y="290"/>
                  </a:cubicBezTo>
                  <a:cubicBezTo>
                    <a:pt x="348" y="290"/>
                    <a:pt x="349" y="289"/>
                    <a:pt x="349" y="287"/>
                  </a:cubicBezTo>
                  <a:cubicBezTo>
                    <a:pt x="351" y="287"/>
                    <a:pt x="352" y="287"/>
                    <a:pt x="353" y="287"/>
                  </a:cubicBezTo>
                  <a:moveTo>
                    <a:pt x="356" y="279"/>
                  </a:moveTo>
                  <a:cubicBezTo>
                    <a:pt x="355" y="279"/>
                    <a:pt x="354" y="279"/>
                    <a:pt x="354" y="279"/>
                  </a:cubicBezTo>
                  <a:cubicBezTo>
                    <a:pt x="355" y="278"/>
                    <a:pt x="355" y="277"/>
                    <a:pt x="355" y="276"/>
                  </a:cubicBezTo>
                  <a:cubicBezTo>
                    <a:pt x="359" y="276"/>
                    <a:pt x="363" y="276"/>
                    <a:pt x="367" y="276"/>
                  </a:cubicBezTo>
                  <a:cubicBezTo>
                    <a:pt x="364" y="278"/>
                    <a:pt x="360" y="279"/>
                    <a:pt x="356" y="279"/>
                  </a:cubicBezTo>
                  <a:moveTo>
                    <a:pt x="409" y="274"/>
                  </a:moveTo>
                  <a:cubicBezTo>
                    <a:pt x="414" y="273"/>
                    <a:pt x="420" y="271"/>
                    <a:pt x="425" y="270"/>
                  </a:cubicBezTo>
                  <a:cubicBezTo>
                    <a:pt x="427" y="270"/>
                    <a:pt x="428" y="269"/>
                    <a:pt x="429" y="269"/>
                  </a:cubicBezTo>
                  <a:cubicBezTo>
                    <a:pt x="427" y="270"/>
                    <a:pt x="426" y="271"/>
                    <a:pt x="424" y="272"/>
                  </a:cubicBezTo>
                  <a:cubicBezTo>
                    <a:pt x="419" y="273"/>
                    <a:pt x="414" y="274"/>
                    <a:pt x="409" y="274"/>
                  </a:cubicBezTo>
                  <a:moveTo>
                    <a:pt x="366" y="269"/>
                  </a:moveTo>
                  <a:cubicBezTo>
                    <a:pt x="368" y="269"/>
                    <a:pt x="370" y="268"/>
                    <a:pt x="372" y="268"/>
                  </a:cubicBezTo>
                  <a:cubicBezTo>
                    <a:pt x="374" y="268"/>
                    <a:pt x="377" y="268"/>
                    <a:pt x="379" y="268"/>
                  </a:cubicBezTo>
                  <a:cubicBezTo>
                    <a:pt x="377" y="270"/>
                    <a:pt x="376" y="271"/>
                    <a:pt x="374" y="273"/>
                  </a:cubicBezTo>
                  <a:cubicBezTo>
                    <a:pt x="374" y="271"/>
                    <a:pt x="373" y="269"/>
                    <a:pt x="370" y="269"/>
                  </a:cubicBezTo>
                  <a:cubicBezTo>
                    <a:pt x="370" y="269"/>
                    <a:pt x="370" y="269"/>
                    <a:pt x="370" y="269"/>
                  </a:cubicBezTo>
                  <a:cubicBezTo>
                    <a:pt x="369" y="269"/>
                    <a:pt x="368" y="269"/>
                    <a:pt x="366" y="269"/>
                  </a:cubicBezTo>
                  <a:moveTo>
                    <a:pt x="387" y="272"/>
                  </a:moveTo>
                  <a:cubicBezTo>
                    <a:pt x="388" y="271"/>
                    <a:pt x="389" y="270"/>
                    <a:pt x="389" y="268"/>
                  </a:cubicBezTo>
                  <a:cubicBezTo>
                    <a:pt x="390" y="268"/>
                    <a:pt x="390" y="268"/>
                    <a:pt x="390" y="267"/>
                  </a:cubicBezTo>
                  <a:cubicBezTo>
                    <a:pt x="394" y="268"/>
                    <a:pt x="399" y="269"/>
                    <a:pt x="403" y="269"/>
                  </a:cubicBezTo>
                  <a:cubicBezTo>
                    <a:pt x="397" y="270"/>
                    <a:pt x="392" y="271"/>
                    <a:pt x="387" y="272"/>
                  </a:cubicBezTo>
                  <a:moveTo>
                    <a:pt x="278" y="280"/>
                  </a:moveTo>
                  <a:cubicBezTo>
                    <a:pt x="259" y="275"/>
                    <a:pt x="238" y="270"/>
                    <a:pt x="223" y="259"/>
                  </a:cubicBezTo>
                  <a:cubicBezTo>
                    <a:pt x="223" y="259"/>
                    <a:pt x="224" y="259"/>
                    <a:pt x="224" y="259"/>
                  </a:cubicBezTo>
                  <a:cubicBezTo>
                    <a:pt x="228" y="261"/>
                    <a:pt x="233" y="264"/>
                    <a:pt x="237" y="266"/>
                  </a:cubicBezTo>
                  <a:cubicBezTo>
                    <a:pt x="238" y="266"/>
                    <a:pt x="238" y="267"/>
                    <a:pt x="239" y="267"/>
                  </a:cubicBezTo>
                  <a:cubicBezTo>
                    <a:pt x="242" y="267"/>
                    <a:pt x="244" y="263"/>
                    <a:pt x="243" y="261"/>
                  </a:cubicBezTo>
                  <a:cubicBezTo>
                    <a:pt x="257" y="268"/>
                    <a:pt x="271" y="274"/>
                    <a:pt x="286" y="279"/>
                  </a:cubicBezTo>
                  <a:cubicBezTo>
                    <a:pt x="285" y="279"/>
                    <a:pt x="284" y="279"/>
                    <a:pt x="283" y="279"/>
                  </a:cubicBezTo>
                  <a:cubicBezTo>
                    <a:pt x="281" y="279"/>
                    <a:pt x="280" y="279"/>
                    <a:pt x="278" y="280"/>
                  </a:cubicBezTo>
                  <a:moveTo>
                    <a:pt x="419" y="259"/>
                  </a:moveTo>
                  <a:cubicBezTo>
                    <a:pt x="419" y="259"/>
                    <a:pt x="419" y="259"/>
                    <a:pt x="419" y="259"/>
                  </a:cubicBezTo>
                  <a:cubicBezTo>
                    <a:pt x="426" y="259"/>
                    <a:pt x="432" y="258"/>
                    <a:pt x="438" y="256"/>
                  </a:cubicBezTo>
                  <a:cubicBezTo>
                    <a:pt x="432" y="259"/>
                    <a:pt x="427" y="262"/>
                    <a:pt x="419" y="262"/>
                  </a:cubicBezTo>
                  <a:cubicBezTo>
                    <a:pt x="417" y="262"/>
                    <a:pt x="415" y="262"/>
                    <a:pt x="413" y="262"/>
                  </a:cubicBezTo>
                  <a:cubicBezTo>
                    <a:pt x="408" y="262"/>
                    <a:pt x="402" y="262"/>
                    <a:pt x="397" y="261"/>
                  </a:cubicBezTo>
                  <a:cubicBezTo>
                    <a:pt x="398" y="261"/>
                    <a:pt x="398" y="261"/>
                    <a:pt x="399" y="261"/>
                  </a:cubicBezTo>
                  <a:cubicBezTo>
                    <a:pt x="404" y="260"/>
                    <a:pt x="410" y="259"/>
                    <a:pt x="415" y="258"/>
                  </a:cubicBezTo>
                  <a:cubicBezTo>
                    <a:pt x="416" y="257"/>
                    <a:pt x="416" y="257"/>
                    <a:pt x="416" y="257"/>
                  </a:cubicBezTo>
                  <a:cubicBezTo>
                    <a:pt x="416" y="258"/>
                    <a:pt x="417" y="259"/>
                    <a:pt x="419" y="259"/>
                  </a:cubicBezTo>
                  <a:moveTo>
                    <a:pt x="458" y="252"/>
                  </a:moveTo>
                  <a:cubicBezTo>
                    <a:pt x="458" y="251"/>
                    <a:pt x="458" y="250"/>
                    <a:pt x="458" y="250"/>
                  </a:cubicBezTo>
                  <a:cubicBezTo>
                    <a:pt x="461" y="248"/>
                    <a:pt x="464" y="246"/>
                    <a:pt x="467" y="244"/>
                  </a:cubicBezTo>
                  <a:cubicBezTo>
                    <a:pt x="467" y="245"/>
                    <a:pt x="469" y="246"/>
                    <a:pt x="470" y="246"/>
                  </a:cubicBezTo>
                  <a:cubicBezTo>
                    <a:pt x="471" y="246"/>
                    <a:pt x="471" y="246"/>
                    <a:pt x="471" y="246"/>
                  </a:cubicBezTo>
                  <a:cubicBezTo>
                    <a:pt x="467" y="248"/>
                    <a:pt x="463" y="250"/>
                    <a:pt x="458" y="252"/>
                  </a:cubicBezTo>
                  <a:moveTo>
                    <a:pt x="223" y="249"/>
                  </a:moveTo>
                  <a:cubicBezTo>
                    <a:pt x="218" y="246"/>
                    <a:pt x="214" y="243"/>
                    <a:pt x="210" y="240"/>
                  </a:cubicBezTo>
                  <a:cubicBezTo>
                    <a:pt x="207" y="238"/>
                    <a:pt x="205" y="237"/>
                    <a:pt x="203" y="235"/>
                  </a:cubicBezTo>
                  <a:cubicBezTo>
                    <a:pt x="201" y="233"/>
                    <a:pt x="199" y="231"/>
                    <a:pt x="197" y="229"/>
                  </a:cubicBezTo>
                  <a:cubicBezTo>
                    <a:pt x="195" y="227"/>
                    <a:pt x="193" y="225"/>
                    <a:pt x="191" y="222"/>
                  </a:cubicBezTo>
                  <a:cubicBezTo>
                    <a:pt x="196" y="226"/>
                    <a:pt x="201" y="229"/>
                    <a:pt x="206" y="232"/>
                  </a:cubicBezTo>
                  <a:cubicBezTo>
                    <a:pt x="209" y="234"/>
                    <a:pt x="212" y="236"/>
                    <a:pt x="215" y="238"/>
                  </a:cubicBezTo>
                  <a:cubicBezTo>
                    <a:pt x="215" y="240"/>
                    <a:pt x="215" y="241"/>
                    <a:pt x="216" y="242"/>
                  </a:cubicBezTo>
                  <a:cubicBezTo>
                    <a:pt x="218" y="244"/>
                    <a:pt x="220" y="246"/>
                    <a:pt x="223" y="248"/>
                  </a:cubicBezTo>
                  <a:cubicBezTo>
                    <a:pt x="223" y="249"/>
                    <a:pt x="223" y="249"/>
                    <a:pt x="223" y="249"/>
                  </a:cubicBezTo>
                  <a:moveTo>
                    <a:pt x="195" y="249"/>
                  </a:moveTo>
                  <a:cubicBezTo>
                    <a:pt x="194" y="249"/>
                    <a:pt x="193" y="248"/>
                    <a:pt x="192" y="247"/>
                  </a:cubicBezTo>
                  <a:cubicBezTo>
                    <a:pt x="182" y="241"/>
                    <a:pt x="174" y="231"/>
                    <a:pt x="167" y="221"/>
                  </a:cubicBezTo>
                  <a:cubicBezTo>
                    <a:pt x="178" y="229"/>
                    <a:pt x="187" y="239"/>
                    <a:pt x="195" y="249"/>
                  </a:cubicBezTo>
                  <a:moveTo>
                    <a:pt x="511" y="222"/>
                  </a:moveTo>
                  <a:cubicBezTo>
                    <a:pt x="513" y="218"/>
                    <a:pt x="515" y="214"/>
                    <a:pt x="517" y="211"/>
                  </a:cubicBezTo>
                  <a:cubicBezTo>
                    <a:pt x="518" y="211"/>
                    <a:pt x="519" y="211"/>
                    <a:pt x="520" y="212"/>
                  </a:cubicBezTo>
                  <a:cubicBezTo>
                    <a:pt x="517" y="215"/>
                    <a:pt x="514" y="219"/>
                    <a:pt x="511" y="222"/>
                  </a:cubicBezTo>
                  <a:moveTo>
                    <a:pt x="206" y="212"/>
                  </a:moveTo>
                  <a:cubicBezTo>
                    <a:pt x="203" y="210"/>
                    <a:pt x="200" y="208"/>
                    <a:pt x="197" y="206"/>
                  </a:cubicBezTo>
                  <a:cubicBezTo>
                    <a:pt x="196" y="205"/>
                    <a:pt x="196" y="203"/>
                    <a:pt x="195" y="202"/>
                  </a:cubicBezTo>
                  <a:cubicBezTo>
                    <a:pt x="196" y="202"/>
                    <a:pt x="197" y="202"/>
                    <a:pt x="197" y="201"/>
                  </a:cubicBezTo>
                  <a:cubicBezTo>
                    <a:pt x="199" y="204"/>
                    <a:pt x="200" y="206"/>
                    <a:pt x="201" y="207"/>
                  </a:cubicBezTo>
                  <a:cubicBezTo>
                    <a:pt x="203" y="209"/>
                    <a:pt x="204" y="210"/>
                    <a:pt x="206" y="212"/>
                  </a:cubicBezTo>
                  <a:moveTo>
                    <a:pt x="524" y="199"/>
                  </a:moveTo>
                  <a:cubicBezTo>
                    <a:pt x="524" y="198"/>
                    <a:pt x="524" y="197"/>
                    <a:pt x="524" y="195"/>
                  </a:cubicBezTo>
                  <a:cubicBezTo>
                    <a:pt x="525" y="194"/>
                    <a:pt x="526" y="192"/>
                    <a:pt x="527" y="191"/>
                  </a:cubicBezTo>
                  <a:cubicBezTo>
                    <a:pt x="527" y="190"/>
                    <a:pt x="528" y="189"/>
                    <a:pt x="528" y="187"/>
                  </a:cubicBezTo>
                  <a:cubicBezTo>
                    <a:pt x="528" y="191"/>
                    <a:pt x="527" y="196"/>
                    <a:pt x="527" y="197"/>
                  </a:cubicBezTo>
                  <a:cubicBezTo>
                    <a:pt x="526" y="198"/>
                    <a:pt x="525" y="198"/>
                    <a:pt x="524" y="199"/>
                  </a:cubicBezTo>
                  <a:moveTo>
                    <a:pt x="702" y="225"/>
                  </a:moveTo>
                  <a:cubicBezTo>
                    <a:pt x="702" y="217"/>
                    <a:pt x="702" y="210"/>
                    <a:pt x="701" y="202"/>
                  </a:cubicBezTo>
                  <a:cubicBezTo>
                    <a:pt x="701" y="199"/>
                    <a:pt x="698" y="197"/>
                    <a:pt x="695" y="197"/>
                  </a:cubicBezTo>
                  <a:cubicBezTo>
                    <a:pt x="695" y="189"/>
                    <a:pt x="695" y="181"/>
                    <a:pt x="693" y="174"/>
                  </a:cubicBezTo>
                  <a:cubicBezTo>
                    <a:pt x="703" y="180"/>
                    <a:pt x="706" y="187"/>
                    <a:pt x="707" y="201"/>
                  </a:cubicBezTo>
                  <a:cubicBezTo>
                    <a:pt x="708" y="209"/>
                    <a:pt x="708" y="216"/>
                    <a:pt x="706" y="223"/>
                  </a:cubicBezTo>
                  <a:cubicBezTo>
                    <a:pt x="706" y="223"/>
                    <a:pt x="705" y="223"/>
                    <a:pt x="705" y="223"/>
                  </a:cubicBezTo>
                  <a:cubicBezTo>
                    <a:pt x="704" y="223"/>
                    <a:pt x="703" y="224"/>
                    <a:pt x="702" y="225"/>
                  </a:cubicBezTo>
                  <a:moveTo>
                    <a:pt x="688" y="216"/>
                  </a:moveTo>
                  <a:cubicBezTo>
                    <a:pt x="685" y="213"/>
                    <a:pt x="683" y="211"/>
                    <a:pt x="680" y="209"/>
                  </a:cubicBezTo>
                  <a:cubicBezTo>
                    <a:pt x="677" y="202"/>
                    <a:pt x="678" y="193"/>
                    <a:pt x="677" y="186"/>
                  </a:cubicBezTo>
                  <a:cubicBezTo>
                    <a:pt x="676" y="177"/>
                    <a:pt x="675" y="169"/>
                    <a:pt x="675" y="161"/>
                  </a:cubicBezTo>
                  <a:cubicBezTo>
                    <a:pt x="680" y="164"/>
                    <a:pt x="684" y="169"/>
                    <a:pt x="685" y="175"/>
                  </a:cubicBezTo>
                  <a:cubicBezTo>
                    <a:pt x="687" y="184"/>
                    <a:pt x="687" y="192"/>
                    <a:pt x="688" y="201"/>
                  </a:cubicBezTo>
                  <a:cubicBezTo>
                    <a:pt x="687" y="202"/>
                    <a:pt x="687" y="203"/>
                    <a:pt x="687" y="205"/>
                  </a:cubicBezTo>
                  <a:cubicBezTo>
                    <a:pt x="687" y="209"/>
                    <a:pt x="687" y="212"/>
                    <a:pt x="688" y="216"/>
                  </a:cubicBezTo>
                  <a:moveTo>
                    <a:pt x="528" y="165"/>
                  </a:moveTo>
                  <a:cubicBezTo>
                    <a:pt x="527" y="159"/>
                    <a:pt x="529" y="154"/>
                    <a:pt x="531" y="149"/>
                  </a:cubicBezTo>
                  <a:cubicBezTo>
                    <a:pt x="531" y="152"/>
                    <a:pt x="531" y="155"/>
                    <a:pt x="532" y="158"/>
                  </a:cubicBezTo>
                  <a:cubicBezTo>
                    <a:pt x="530" y="160"/>
                    <a:pt x="529" y="163"/>
                    <a:pt x="528" y="165"/>
                  </a:cubicBezTo>
                  <a:moveTo>
                    <a:pt x="671" y="202"/>
                  </a:moveTo>
                  <a:cubicBezTo>
                    <a:pt x="666" y="199"/>
                    <a:pt x="661" y="197"/>
                    <a:pt x="656" y="194"/>
                  </a:cubicBezTo>
                  <a:cubicBezTo>
                    <a:pt x="654" y="187"/>
                    <a:pt x="654" y="178"/>
                    <a:pt x="653" y="170"/>
                  </a:cubicBezTo>
                  <a:cubicBezTo>
                    <a:pt x="652" y="162"/>
                    <a:pt x="651" y="155"/>
                    <a:pt x="650" y="148"/>
                  </a:cubicBezTo>
                  <a:cubicBezTo>
                    <a:pt x="655" y="150"/>
                    <a:pt x="662" y="152"/>
                    <a:pt x="667" y="155"/>
                  </a:cubicBezTo>
                  <a:cubicBezTo>
                    <a:pt x="667" y="168"/>
                    <a:pt x="668" y="179"/>
                    <a:pt x="669" y="191"/>
                  </a:cubicBezTo>
                  <a:cubicBezTo>
                    <a:pt x="670" y="195"/>
                    <a:pt x="670" y="198"/>
                    <a:pt x="671" y="202"/>
                  </a:cubicBezTo>
                  <a:moveTo>
                    <a:pt x="647" y="191"/>
                  </a:moveTo>
                  <a:cubicBezTo>
                    <a:pt x="643" y="189"/>
                    <a:pt x="638" y="187"/>
                    <a:pt x="633" y="185"/>
                  </a:cubicBezTo>
                  <a:cubicBezTo>
                    <a:pt x="632" y="178"/>
                    <a:pt x="629" y="172"/>
                    <a:pt x="629" y="165"/>
                  </a:cubicBezTo>
                  <a:cubicBezTo>
                    <a:pt x="628" y="157"/>
                    <a:pt x="628" y="148"/>
                    <a:pt x="628" y="140"/>
                  </a:cubicBezTo>
                  <a:cubicBezTo>
                    <a:pt x="633" y="142"/>
                    <a:pt x="637" y="144"/>
                    <a:pt x="641" y="145"/>
                  </a:cubicBezTo>
                  <a:cubicBezTo>
                    <a:pt x="642" y="145"/>
                    <a:pt x="642" y="145"/>
                    <a:pt x="642" y="145"/>
                  </a:cubicBezTo>
                  <a:cubicBezTo>
                    <a:pt x="641" y="146"/>
                    <a:pt x="641" y="147"/>
                    <a:pt x="642" y="147"/>
                  </a:cubicBezTo>
                  <a:cubicBezTo>
                    <a:pt x="644" y="158"/>
                    <a:pt x="647" y="170"/>
                    <a:pt x="647" y="181"/>
                  </a:cubicBezTo>
                  <a:cubicBezTo>
                    <a:pt x="647" y="184"/>
                    <a:pt x="647" y="187"/>
                    <a:pt x="647" y="191"/>
                  </a:cubicBezTo>
                  <a:moveTo>
                    <a:pt x="548" y="146"/>
                  </a:moveTo>
                  <a:cubicBezTo>
                    <a:pt x="548" y="143"/>
                    <a:pt x="547" y="141"/>
                    <a:pt x="546" y="138"/>
                  </a:cubicBezTo>
                  <a:cubicBezTo>
                    <a:pt x="547" y="136"/>
                    <a:pt x="548" y="134"/>
                    <a:pt x="548" y="132"/>
                  </a:cubicBezTo>
                  <a:cubicBezTo>
                    <a:pt x="548" y="146"/>
                    <a:pt x="548" y="146"/>
                    <a:pt x="548" y="146"/>
                  </a:cubicBezTo>
                  <a:moveTo>
                    <a:pt x="624" y="182"/>
                  </a:moveTo>
                  <a:cubicBezTo>
                    <a:pt x="619" y="181"/>
                    <a:pt x="614" y="179"/>
                    <a:pt x="609" y="177"/>
                  </a:cubicBezTo>
                  <a:cubicBezTo>
                    <a:pt x="605" y="161"/>
                    <a:pt x="601" y="145"/>
                    <a:pt x="600" y="129"/>
                  </a:cubicBezTo>
                  <a:cubicBezTo>
                    <a:pt x="607" y="132"/>
                    <a:pt x="614" y="135"/>
                    <a:pt x="621" y="137"/>
                  </a:cubicBezTo>
                  <a:cubicBezTo>
                    <a:pt x="621" y="137"/>
                    <a:pt x="621" y="137"/>
                    <a:pt x="621" y="137"/>
                  </a:cubicBezTo>
                  <a:cubicBezTo>
                    <a:pt x="621" y="148"/>
                    <a:pt x="620" y="158"/>
                    <a:pt x="621" y="168"/>
                  </a:cubicBezTo>
                  <a:cubicBezTo>
                    <a:pt x="622" y="173"/>
                    <a:pt x="623" y="178"/>
                    <a:pt x="624" y="182"/>
                  </a:cubicBezTo>
                  <a:moveTo>
                    <a:pt x="556" y="153"/>
                  </a:moveTo>
                  <a:cubicBezTo>
                    <a:pt x="556" y="131"/>
                    <a:pt x="556" y="131"/>
                    <a:pt x="556" y="131"/>
                  </a:cubicBezTo>
                  <a:cubicBezTo>
                    <a:pt x="557" y="131"/>
                    <a:pt x="557" y="130"/>
                    <a:pt x="557" y="128"/>
                  </a:cubicBezTo>
                  <a:cubicBezTo>
                    <a:pt x="557" y="126"/>
                    <a:pt x="557" y="124"/>
                    <a:pt x="557" y="122"/>
                  </a:cubicBezTo>
                  <a:cubicBezTo>
                    <a:pt x="558" y="121"/>
                    <a:pt x="559" y="120"/>
                    <a:pt x="558" y="119"/>
                  </a:cubicBezTo>
                  <a:cubicBezTo>
                    <a:pt x="559" y="117"/>
                    <a:pt x="560" y="116"/>
                    <a:pt x="563" y="116"/>
                  </a:cubicBezTo>
                  <a:cubicBezTo>
                    <a:pt x="563" y="116"/>
                    <a:pt x="564" y="116"/>
                    <a:pt x="565" y="117"/>
                  </a:cubicBezTo>
                  <a:cubicBezTo>
                    <a:pt x="566" y="117"/>
                    <a:pt x="568" y="117"/>
                    <a:pt x="569" y="118"/>
                  </a:cubicBezTo>
                  <a:cubicBezTo>
                    <a:pt x="570" y="126"/>
                    <a:pt x="571" y="135"/>
                    <a:pt x="573" y="144"/>
                  </a:cubicBezTo>
                  <a:cubicBezTo>
                    <a:pt x="574" y="151"/>
                    <a:pt x="575" y="160"/>
                    <a:pt x="581" y="164"/>
                  </a:cubicBezTo>
                  <a:cubicBezTo>
                    <a:pt x="582" y="165"/>
                    <a:pt x="583" y="165"/>
                    <a:pt x="583" y="165"/>
                  </a:cubicBezTo>
                  <a:cubicBezTo>
                    <a:pt x="586" y="165"/>
                    <a:pt x="588" y="160"/>
                    <a:pt x="585" y="157"/>
                  </a:cubicBezTo>
                  <a:cubicBezTo>
                    <a:pt x="581" y="154"/>
                    <a:pt x="580" y="143"/>
                    <a:pt x="579" y="138"/>
                  </a:cubicBezTo>
                  <a:cubicBezTo>
                    <a:pt x="579" y="132"/>
                    <a:pt x="578" y="126"/>
                    <a:pt x="577" y="120"/>
                  </a:cubicBezTo>
                  <a:cubicBezTo>
                    <a:pt x="582" y="121"/>
                    <a:pt x="587" y="123"/>
                    <a:pt x="592" y="125"/>
                  </a:cubicBezTo>
                  <a:cubicBezTo>
                    <a:pt x="593" y="142"/>
                    <a:pt x="596" y="158"/>
                    <a:pt x="601" y="174"/>
                  </a:cubicBezTo>
                  <a:cubicBezTo>
                    <a:pt x="587" y="169"/>
                    <a:pt x="574" y="163"/>
                    <a:pt x="562" y="154"/>
                  </a:cubicBezTo>
                  <a:cubicBezTo>
                    <a:pt x="561" y="153"/>
                    <a:pt x="559" y="152"/>
                    <a:pt x="558" y="152"/>
                  </a:cubicBezTo>
                  <a:cubicBezTo>
                    <a:pt x="557" y="152"/>
                    <a:pt x="557" y="152"/>
                    <a:pt x="556" y="153"/>
                  </a:cubicBezTo>
                  <a:moveTo>
                    <a:pt x="232" y="116"/>
                  </a:moveTo>
                  <a:cubicBezTo>
                    <a:pt x="227" y="114"/>
                    <a:pt x="222" y="112"/>
                    <a:pt x="218" y="110"/>
                  </a:cubicBezTo>
                  <a:cubicBezTo>
                    <a:pt x="214" y="108"/>
                    <a:pt x="210" y="106"/>
                    <a:pt x="206" y="103"/>
                  </a:cubicBezTo>
                  <a:cubicBezTo>
                    <a:pt x="215" y="107"/>
                    <a:pt x="223" y="111"/>
                    <a:pt x="232" y="116"/>
                  </a:cubicBezTo>
                  <a:moveTo>
                    <a:pt x="269" y="133"/>
                  </a:moveTo>
                  <a:cubicBezTo>
                    <a:pt x="267" y="132"/>
                    <a:pt x="265" y="130"/>
                    <a:pt x="262" y="129"/>
                  </a:cubicBezTo>
                  <a:cubicBezTo>
                    <a:pt x="262" y="129"/>
                    <a:pt x="262" y="129"/>
                    <a:pt x="262" y="129"/>
                  </a:cubicBezTo>
                  <a:cubicBezTo>
                    <a:pt x="263" y="128"/>
                    <a:pt x="264" y="127"/>
                    <a:pt x="264" y="126"/>
                  </a:cubicBezTo>
                  <a:cubicBezTo>
                    <a:pt x="266" y="119"/>
                    <a:pt x="267" y="112"/>
                    <a:pt x="271" y="106"/>
                  </a:cubicBezTo>
                  <a:cubicBezTo>
                    <a:pt x="271" y="105"/>
                    <a:pt x="271" y="104"/>
                    <a:pt x="271" y="103"/>
                  </a:cubicBezTo>
                  <a:cubicBezTo>
                    <a:pt x="274" y="105"/>
                    <a:pt x="277" y="108"/>
                    <a:pt x="280" y="110"/>
                  </a:cubicBezTo>
                  <a:cubicBezTo>
                    <a:pt x="294" y="120"/>
                    <a:pt x="284" y="131"/>
                    <a:pt x="281" y="142"/>
                  </a:cubicBezTo>
                  <a:cubicBezTo>
                    <a:pt x="279" y="140"/>
                    <a:pt x="277" y="139"/>
                    <a:pt x="275" y="137"/>
                  </a:cubicBezTo>
                  <a:cubicBezTo>
                    <a:pt x="277" y="135"/>
                    <a:pt x="278" y="132"/>
                    <a:pt x="278" y="129"/>
                  </a:cubicBezTo>
                  <a:cubicBezTo>
                    <a:pt x="279" y="125"/>
                    <a:pt x="279" y="122"/>
                    <a:pt x="282" y="119"/>
                  </a:cubicBezTo>
                  <a:cubicBezTo>
                    <a:pt x="285" y="116"/>
                    <a:pt x="282" y="113"/>
                    <a:pt x="279" y="113"/>
                  </a:cubicBezTo>
                  <a:cubicBezTo>
                    <a:pt x="278" y="113"/>
                    <a:pt x="277" y="113"/>
                    <a:pt x="276" y="114"/>
                  </a:cubicBezTo>
                  <a:cubicBezTo>
                    <a:pt x="271" y="119"/>
                    <a:pt x="272" y="127"/>
                    <a:pt x="269" y="133"/>
                  </a:cubicBezTo>
                  <a:moveTo>
                    <a:pt x="257" y="124"/>
                  </a:moveTo>
                  <a:cubicBezTo>
                    <a:pt x="246" y="116"/>
                    <a:pt x="234" y="108"/>
                    <a:pt x="222" y="102"/>
                  </a:cubicBezTo>
                  <a:cubicBezTo>
                    <a:pt x="222" y="102"/>
                    <a:pt x="222" y="102"/>
                    <a:pt x="222" y="102"/>
                  </a:cubicBezTo>
                  <a:cubicBezTo>
                    <a:pt x="220" y="99"/>
                    <a:pt x="225" y="91"/>
                    <a:pt x="227" y="88"/>
                  </a:cubicBezTo>
                  <a:cubicBezTo>
                    <a:pt x="229" y="83"/>
                    <a:pt x="231" y="79"/>
                    <a:pt x="233" y="74"/>
                  </a:cubicBezTo>
                  <a:cubicBezTo>
                    <a:pt x="238" y="78"/>
                    <a:pt x="243" y="82"/>
                    <a:pt x="249" y="87"/>
                  </a:cubicBezTo>
                  <a:cubicBezTo>
                    <a:pt x="244" y="92"/>
                    <a:pt x="241" y="100"/>
                    <a:pt x="239" y="108"/>
                  </a:cubicBezTo>
                  <a:cubicBezTo>
                    <a:pt x="239" y="111"/>
                    <a:pt x="241" y="112"/>
                    <a:pt x="244" y="112"/>
                  </a:cubicBezTo>
                  <a:cubicBezTo>
                    <a:pt x="245" y="112"/>
                    <a:pt x="246" y="112"/>
                    <a:pt x="247" y="110"/>
                  </a:cubicBezTo>
                  <a:cubicBezTo>
                    <a:pt x="248" y="104"/>
                    <a:pt x="250" y="97"/>
                    <a:pt x="255" y="92"/>
                  </a:cubicBezTo>
                  <a:cubicBezTo>
                    <a:pt x="255" y="91"/>
                    <a:pt x="255" y="91"/>
                    <a:pt x="255" y="91"/>
                  </a:cubicBezTo>
                  <a:cubicBezTo>
                    <a:pt x="259" y="94"/>
                    <a:pt x="263" y="97"/>
                    <a:pt x="267" y="100"/>
                  </a:cubicBezTo>
                  <a:cubicBezTo>
                    <a:pt x="266" y="100"/>
                    <a:pt x="265" y="101"/>
                    <a:pt x="264" y="102"/>
                  </a:cubicBezTo>
                  <a:cubicBezTo>
                    <a:pt x="260" y="109"/>
                    <a:pt x="259" y="116"/>
                    <a:pt x="257" y="124"/>
                  </a:cubicBezTo>
                  <a:cubicBezTo>
                    <a:pt x="257" y="124"/>
                    <a:pt x="257" y="124"/>
                    <a:pt x="257" y="124"/>
                  </a:cubicBezTo>
                  <a:moveTo>
                    <a:pt x="214" y="98"/>
                  </a:moveTo>
                  <a:cubicBezTo>
                    <a:pt x="214" y="98"/>
                    <a:pt x="214" y="97"/>
                    <a:pt x="213" y="97"/>
                  </a:cubicBezTo>
                  <a:cubicBezTo>
                    <a:pt x="206" y="94"/>
                    <a:pt x="200" y="91"/>
                    <a:pt x="194" y="88"/>
                  </a:cubicBezTo>
                  <a:cubicBezTo>
                    <a:pt x="198" y="76"/>
                    <a:pt x="201" y="63"/>
                    <a:pt x="208" y="53"/>
                  </a:cubicBezTo>
                  <a:cubicBezTo>
                    <a:pt x="214" y="58"/>
                    <a:pt x="220" y="64"/>
                    <a:pt x="226" y="69"/>
                  </a:cubicBezTo>
                  <a:cubicBezTo>
                    <a:pt x="224" y="76"/>
                    <a:pt x="221" y="83"/>
                    <a:pt x="217" y="90"/>
                  </a:cubicBezTo>
                  <a:cubicBezTo>
                    <a:pt x="216" y="92"/>
                    <a:pt x="215" y="95"/>
                    <a:pt x="214" y="98"/>
                  </a:cubicBezTo>
                  <a:moveTo>
                    <a:pt x="9" y="236"/>
                  </a:moveTo>
                  <a:cubicBezTo>
                    <a:pt x="8" y="236"/>
                    <a:pt x="7" y="235"/>
                    <a:pt x="7" y="235"/>
                  </a:cubicBezTo>
                  <a:cubicBezTo>
                    <a:pt x="8" y="228"/>
                    <a:pt x="10" y="219"/>
                    <a:pt x="15" y="213"/>
                  </a:cubicBezTo>
                  <a:cubicBezTo>
                    <a:pt x="15" y="213"/>
                    <a:pt x="15" y="213"/>
                    <a:pt x="15" y="213"/>
                  </a:cubicBezTo>
                  <a:cubicBezTo>
                    <a:pt x="15" y="213"/>
                    <a:pt x="16" y="212"/>
                    <a:pt x="16" y="212"/>
                  </a:cubicBezTo>
                  <a:cubicBezTo>
                    <a:pt x="19" y="204"/>
                    <a:pt x="23" y="197"/>
                    <a:pt x="27" y="190"/>
                  </a:cubicBezTo>
                  <a:cubicBezTo>
                    <a:pt x="33" y="181"/>
                    <a:pt x="38" y="172"/>
                    <a:pt x="43" y="162"/>
                  </a:cubicBezTo>
                  <a:cubicBezTo>
                    <a:pt x="44" y="159"/>
                    <a:pt x="46" y="155"/>
                    <a:pt x="47" y="152"/>
                  </a:cubicBezTo>
                  <a:cubicBezTo>
                    <a:pt x="60" y="132"/>
                    <a:pt x="73" y="112"/>
                    <a:pt x="85" y="92"/>
                  </a:cubicBezTo>
                  <a:cubicBezTo>
                    <a:pt x="98" y="78"/>
                    <a:pt x="109" y="63"/>
                    <a:pt x="114" y="44"/>
                  </a:cubicBezTo>
                  <a:cubicBezTo>
                    <a:pt x="115" y="43"/>
                    <a:pt x="115" y="43"/>
                    <a:pt x="115" y="42"/>
                  </a:cubicBezTo>
                  <a:cubicBezTo>
                    <a:pt x="117" y="45"/>
                    <a:pt x="120" y="48"/>
                    <a:pt x="124" y="51"/>
                  </a:cubicBezTo>
                  <a:cubicBezTo>
                    <a:pt x="122" y="55"/>
                    <a:pt x="123" y="60"/>
                    <a:pt x="127" y="62"/>
                  </a:cubicBezTo>
                  <a:cubicBezTo>
                    <a:pt x="158" y="75"/>
                    <a:pt x="177" y="104"/>
                    <a:pt x="206" y="120"/>
                  </a:cubicBezTo>
                  <a:cubicBezTo>
                    <a:pt x="225" y="131"/>
                    <a:pt x="249" y="136"/>
                    <a:pt x="267" y="150"/>
                  </a:cubicBezTo>
                  <a:cubicBezTo>
                    <a:pt x="266" y="150"/>
                    <a:pt x="266" y="150"/>
                    <a:pt x="266" y="150"/>
                  </a:cubicBezTo>
                  <a:cubicBezTo>
                    <a:pt x="247" y="152"/>
                    <a:pt x="229" y="158"/>
                    <a:pt x="211" y="164"/>
                  </a:cubicBezTo>
                  <a:cubicBezTo>
                    <a:pt x="202" y="167"/>
                    <a:pt x="192" y="171"/>
                    <a:pt x="183" y="174"/>
                  </a:cubicBezTo>
                  <a:cubicBezTo>
                    <a:pt x="173" y="177"/>
                    <a:pt x="161" y="179"/>
                    <a:pt x="152" y="184"/>
                  </a:cubicBezTo>
                  <a:cubicBezTo>
                    <a:pt x="118" y="201"/>
                    <a:pt x="79" y="206"/>
                    <a:pt x="45" y="223"/>
                  </a:cubicBezTo>
                  <a:cubicBezTo>
                    <a:pt x="44" y="223"/>
                    <a:pt x="43" y="225"/>
                    <a:pt x="42" y="226"/>
                  </a:cubicBezTo>
                  <a:cubicBezTo>
                    <a:pt x="40" y="226"/>
                    <a:pt x="39" y="227"/>
                    <a:pt x="37" y="227"/>
                  </a:cubicBezTo>
                  <a:cubicBezTo>
                    <a:pt x="27" y="229"/>
                    <a:pt x="17" y="230"/>
                    <a:pt x="9" y="236"/>
                  </a:cubicBezTo>
                  <a:moveTo>
                    <a:pt x="187" y="84"/>
                  </a:moveTo>
                  <a:cubicBezTo>
                    <a:pt x="183" y="81"/>
                    <a:pt x="179" y="78"/>
                    <a:pt x="174" y="75"/>
                  </a:cubicBezTo>
                  <a:cubicBezTo>
                    <a:pt x="171" y="73"/>
                    <a:pt x="169" y="71"/>
                    <a:pt x="166" y="68"/>
                  </a:cubicBezTo>
                  <a:cubicBezTo>
                    <a:pt x="167" y="68"/>
                    <a:pt x="168" y="67"/>
                    <a:pt x="168" y="66"/>
                  </a:cubicBezTo>
                  <a:cubicBezTo>
                    <a:pt x="170" y="61"/>
                    <a:pt x="172" y="56"/>
                    <a:pt x="174" y="51"/>
                  </a:cubicBezTo>
                  <a:cubicBezTo>
                    <a:pt x="176" y="46"/>
                    <a:pt x="177" y="41"/>
                    <a:pt x="179" y="37"/>
                  </a:cubicBezTo>
                  <a:cubicBezTo>
                    <a:pt x="185" y="40"/>
                    <a:pt x="191" y="42"/>
                    <a:pt x="196" y="45"/>
                  </a:cubicBezTo>
                  <a:cubicBezTo>
                    <a:pt x="198" y="46"/>
                    <a:pt x="200" y="48"/>
                    <a:pt x="202" y="49"/>
                  </a:cubicBezTo>
                  <a:cubicBezTo>
                    <a:pt x="195" y="59"/>
                    <a:pt x="191" y="71"/>
                    <a:pt x="187" y="84"/>
                  </a:cubicBezTo>
                  <a:moveTo>
                    <a:pt x="132" y="48"/>
                  </a:moveTo>
                  <a:cubicBezTo>
                    <a:pt x="131" y="48"/>
                    <a:pt x="131" y="48"/>
                    <a:pt x="131" y="48"/>
                  </a:cubicBezTo>
                  <a:cubicBezTo>
                    <a:pt x="131" y="48"/>
                    <a:pt x="131" y="47"/>
                    <a:pt x="130" y="47"/>
                  </a:cubicBezTo>
                  <a:cubicBezTo>
                    <a:pt x="126" y="43"/>
                    <a:pt x="121" y="39"/>
                    <a:pt x="118" y="33"/>
                  </a:cubicBezTo>
                  <a:cubicBezTo>
                    <a:pt x="119" y="33"/>
                    <a:pt x="119" y="32"/>
                    <a:pt x="119" y="32"/>
                  </a:cubicBezTo>
                  <a:cubicBezTo>
                    <a:pt x="123" y="37"/>
                    <a:pt x="128" y="43"/>
                    <a:pt x="132" y="48"/>
                  </a:cubicBezTo>
                  <a:moveTo>
                    <a:pt x="161" y="65"/>
                  </a:moveTo>
                  <a:cubicBezTo>
                    <a:pt x="158" y="63"/>
                    <a:pt x="156" y="61"/>
                    <a:pt x="154" y="60"/>
                  </a:cubicBezTo>
                  <a:cubicBezTo>
                    <a:pt x="151" y="58"/>
                    <a:pt x="149" y="55"/>
                    <a:pt x="147" y="53"/>
                  </a:cubicBezTo>
                  <a:cubicBezTo>
                    <a:pt x="149" y="43"/>
                    <a:pt x="153" y="35"/>
                    <a:pt x="154" y="25"/>
                  </a:cubicBezTo>
                  <a:cubicBezTo>
                    <a:pt x="159" y="27"/>
                    <a:pt x="164" y="30"/>
                    <a:pt x="169" y="32"/>
                  </a:cubicBezTo>
                  <a:cubicBezTo>
                    <a:pt x="170" y="33"/>
                    <a:pt x="171" y="33"/>
                    <a:pt x="172" y="34"/>
                  </a:cubicBezTo>
                  <a:cubicBezTo>
                    <a:pt x="171" y="37"/>
                    <a:pt x="169" y="41"/>
                    <a:pt x="168" y="45"/>
                  </a:cubicBezTo>
                  <a:cubicBezTo>
                    <a:pt x="166" y="51"/>
                    <a:pt x="163" y="57"/>
                    <a:pt x="161" y="64"/>
                  </a:cubicBezTo>
                  <a:cubicBezTo>
                    <a:pt x="161" y="65"/>
                    <a:pt x="161" y="65"/>
                    <a:pt x="161" y="65"/>
                  </a:cubicBezTo>
                  <a:moveTo>
                    <a:pt x="141" y="46"/>
                  </a:moveTo>
                  <a:cubicBezTo>
                    <a:pt x="138" y="42"/>
                    <a:pt x="135" y="38"/>
                    <a:pt x="131" y="34"/>
                  </a:cubicBezTo>
                  <a:cubicBezTo>
                    <a:pt x="135" y="29"/>
                    <a:pt x="136" y="22"/>
                    <a:pt x="138" y="16"/>
                  </a:cubicBezTo>
                  <a:cubicBezTo>
                    <a:pt x="141" y="18"/>
                    <a:pt x="144" y="20"/>
                    <a:pt x="147" y="21"/>
                  </a:cubicBezTo>
                  <a:cubicBezTo>
                    <a:pt x="146" y="22"/>
                    <a:pt x="146" y="22"/>
                    <a:pt x="146" y="23"/>
                  </a:cubicBezTo>
                  <a:cubicBezTo>
                    <a:pt x="146" y="31"/>
                    <a:pt x="143" y="38"/>
                    <a:pt x="141" y="46"/>
                  </a:cubicBezTo>
                  <a:moveTo>
                    <a:pt x="126" y="28"/>
                  </a:moveTo>
                  <a:cubicBezTo>
                    <a:pt x="124" y="26"/>
                    <a:pt x="123" y="25"/>
                    <a:pt x="122" y="23"/>
                  </a:cubicBezTo>
                  <a:cubicBezTo>
                    <a:pt x="121" y="20"/>
                    <a:pt x="118" y="18"/>
                    <a:pt x="115" y="18"/>
                  </a:cubicBezTo>
                  <a:cubicBezTo>
                    <a:pt x="116" y="16"/>
                    <a:pt x="117" y="14"/>
                    <a:pt x="120" y="12"/>
                  </a:cubicBezTo>
                  <a:cubicBezTo>
                    <a:pt x="122" y="10"/>
                    <a:pt x="124" y="9"/>
                    <a:pt x="126" y="9"/>
                  </a:cubicBezTo>
                  <a:cubicBezTo>
                    <a:pt x="128" y="9"/>
                    <a:pt x="130" y="10"/>
                    <a:pt x="132" y="11"/>
                  </a:cubicBezTo>
                  <a:cubicBezTo>
                    <a:pt x="130" y="17"/>
                    <a:pt x="129" y="23"/>
                    <a:pt x="126" y="28"/>
                  </a:cubicBezTo>
                  <a:moveTo>
                    <a:pt x="125" y="0"/>
                  </a:moveTo>
                  <a:cubicBezTo>
                    <a:pt x="116" y="0"/>
                    <a:pt x="103" y="15"/>
                    <a:pt x="106" y="25"/>
                  </a:cubicBezTo>
                  <a:cubicBezTo>
                    <a:pt x="86" y="51"/>
                    <a:pt x="68" y="80"/>
                    <a:pt x="51" y="109"/>
                  </a:cubicBezTo>
                  <a:cubicBezTo>
                    <a:pt x="49" y="112"/>
                    <a:pt x="47" y="115"/>
                    <a:pt x="45" y="119"/>
                  </a:cubicBezTo>
                  <a:cubicBezTo>
                    <a:pt x="36" y="134"/>
                    <a:pt x="26" y="150"/>
                    <a:pt x="17" y="166"/>
                  </a:cubicBezTo>
                  <a:cubicBezTo>
                    <a:pt x="16" y="168"/>
                    <a:pt x="16" y="171"/>
                    <a:pt x="17" y="173"/>
                  </a:cubicBezTo>
                  <a:cubicBezTo>
                    <a:pt x="15" y="179"/>
                    <a:pt x="12" y="184"/>
                    <a:pt x="9" y="190"/>
                  </a:cubicBezTo>
                  <a:cubicBezTo>
                    <a:pt x="9" y="191"/>
                    <a:pt x="8" y="192"/>
                    <a:pt x="8" y="193"/>
                  </a:cubicBezTo>
                  <a:cubicBezTo>
                    <a:pt x="6" y="198"/>
                    <a:pt x="4" y="202"/>
                    <a:pt x="2" y="207"/>
                  </a:cubicBezTo>
                  <a:cubicBezTo>
                    <a:pt x="1" y="211"/>
                    <a:pt x="2" y="213"/>
                    <a:pt x="5" y="215"/>
                  </a:cubicBezTo>
                  <a:cubicBezTo>
                    <a:pt x="1" y="222"/>
                    <a:pt x="0" y="230"/>
                    <a:pt x="0" y="238"/>
                  </a:cubicBezTo>
                  <a:cubicBezTo>
                    <a:pt x="0" y="239"/>
                    <a:pt x="0" y="240"/>
                    <a:pt x="2" y="241"/>
                  </a:cubicBezTo>
                  <a:cubicBezTo>
                    <a:pt x="2" y="241"/>
                    <a:pt x="3" y="241"/>
                    <a:pt x="4" y="242"/>
                  </a:cubicBezTo>
                  <a:cubicBezTo>
                    <a:pt x="4" y="243"/>
                    <a:pt x="4" y="244"/>
                    <a:pt x="5" y="245"/>
                  </a:cubicBezTo>
                  <a:cubicBezTo>
                    <a:pt x="9" y="247"/>
                    <a:pt x="12" y="248"/>
                    <a:pt x="16" y="248"/>
                  </a:cubicBezTo>
                  <a:cubicBezTo>
                    <a:pt x="22" y="248"/>
                    <a:pt x="28" y="246"/>
                    <a:pt x="33" y="244"/>
                  </a:cubicBezTo>
                  <a:cubicBezTo>
                    <a:pt x="35" y="244"/>
                    <a:pt x="37" y="243"/>
                    <a:pt x="38" y="243"/>
                  </a:cubicBezTo>
                  <a:cubicBezTo>
                    <a:pt x="50" y="243"/>
                    <a:pt x="62" y="242"/>
                    <a:pt x="71" y="234"/>
                  </a:cubicBezTo>
                  <a:cubicBezTo>
                    <a:pt x="71" y="233"/>
                    <a:pt x="71" y="233"/>
                    <a:pt x="71" y="233"/>
                  </a:cubicBezTo>
                  <a:cubicBezTo>
                    <a:pt x="96" y="228"/>
                    <a:pt x="120" y="217"/>
                    <a:pt x="144" y="206"/>
                  </a:cubicBezTo>
                  <a:cubicBezTo>
                    <a:pt x="151" y="235"/>
                    <a:pt x="184" y="256"/>
                    <a:pt x="213" y="270"/>
                  </a:cubicBezTo>
                  <a:cubicBezTo>
                    <a:pt x="223" y="279"/>
                    <a:pt x="233" y="287"/>
                    <a:pt x="246" y="292"/>
                  </a:cubicBezTo>
                  <a:cubicBezTo>
                    <a:pt x="273" y="303"/>
                    <a:pt x="303" y="308"/>
                    <a:pt x="333" y="308"/>
                  </a:cubicBezTo>
                  <a:cubicBezTo>
                    <a:pt x="351" y="308"/>
                    <a:pt x="370" y="306"/>
                    <a:pt x="388" y="303"/>
                  </a:cubicBezTo>
                  <a:cubicBezTo>
                    <a:pt x="466" y="289"/>
                    <a:pt x="530" y="243"/>
                    <a:pt x="561" y="171"/>
                  </a:cubicBezTo>
                  <a:cubicBezTo>
                    <a:pt x="601" y="197"/>
                    <a:pt x="657" y="194"/>
                    <a:pt x="686" y="237"/>
                  </a:cubicBezTo>
                  <a:cubicBezTo>
                    <a:pt x="687" y="238"/>
                    <a:pt x="687" y="238"/>
                    <a:pt x="687" y="238"/>
                  </a:cubicBezTo>
                  <a:cubicBezTo>
                    <a:pt x="686" y="253"/>
                    <a:pt x="684" y="268"/>
                    <a:pt x="682" y="283"/>
                  </a:cubicBezTo>
                  <a:cubicBezTo>
                    <a:pt x="664" y="328"/>
                    <a:pt x="618" y="366"/>
                    <a:pt x="581" y="393"/>
                  </a:cubicBezTo>
                  <a:cubicBezTo>
                    <a:pt x="551" y="415"/>
                    <a:pt x="515" y="431"/>
                    <a:pt x="480" y="444"/>
                  </a:cubicBezTo>
                  <a:cubicBezTo>
                    <a:pt x="440" y="458"/>
                    <a:pt x="398" y="467"/>
                    <a:pt x="356" y="471"/>
                  </a:cubicBezTo>
                  <a:cubicBezTo>
                    <a:pt x="347" y="472"/>
                    <a:pt x="339" y="472"/>
                    <a:pt x="331" y="472"/>
                  </a:cubicBezTo>
                  <a:cubicBezTo>
                    <a:pt x="274" y="472"/>
                    <a:pt x="220" y="454"/>
                    <a:pt x="180" y="410"/>
                  </a:cubicBezTo>
                  <a:cubicBezTo>
                    <a:pt x="139" y="364"/>
                    <a:pt x="123" y="300"/>
                    <a:pt x="124" y="240"/>
                  </a:cubicBezTo>
                  <a:cubicBezTo>
                    <a:pt x="124" y="235"/>
                    <a:pt x="120" y="233"/>
                    <a:pt x="117" y="233"/>
                  </a:cubicBezTo>
                  <a:cubicBezTo>
                    <a:pt x="113" y="233"/>
                    <a:pt x="110" y="235"/>
                    <a:pt x="110" y="239"/>
                  </a:cubicBezTo>
                  <a:cubicBezTo>
                    <a:pt x="109" y="300"/>
                    <a:pt x="124" y="360"/>
                    <a:pt x="161" y="408"/>
                  </a:cubicBezTo>
                  <a:cubicBezTo>
                    <a:pt x="197" y="457"/>
                    <a:pt x="253" y="483"/>
                    <a:pt x="312" y="487"/>
                  </a:cubicBezTo>
                  <a:cubicBezTo>
                    <a:pt x="319" y="487"/>
                    <a:pt x="326" y="488"/>
                    <a:pt x="333" y="488"/>
                  </a:cubicBezTo>
                  <a:cubicBezTo>
                    <a:pt x="408" y="488"/>
                    <a:pt x="486" y="461"/>
                    <a:pt x="551" y="428"/>
                  </a:cubicBezTo>
                  <a:cubicBezTo>
                    <a:pt x="595" y="406"/>
                    <a:pt x="641" y="370"/>
                    <a:pt x="672" y="328"/>
                  </a:cubicBezTo>
                  <a:cubicBezTo>
                    <a:pt x="672" y="328"/>
                    <a:pt x="672" y="328"/>
                    <a:pt x="672" y="328"/>
                  </a:cubicBezTo>
                  <a:cubicBezTo>
                    <a:pt x="673" y="328"/>
                    <a:pt x="673" y="328"/>
                    <a:pt x="674" y="327"/>
                  </a:cubicBezTo>
                  <a:cubicBezTo>
                    <a:pt x="679" y="324"/>
                    <a:pt x="683" y="318"/>
                    <a:pt x="687" y="312"/>
                  </a:cubicBezTo>
                  <a:cubicBezTo>
                    <a:pt x="687" y="312"/>
                    <a:pt x="687" y="312"/>
                    <a:pt x="687" y="312"/>
                  </a:cubicBezTo>
                  <a:cubicBezTo>
                    <a:pt x="691" y="312"/>
                    <a:pt x="694" y="310"/>
                    <a:pt x="694" y="305"/>
                  </a:cubicBezTo>
                  <a:cubicBezTo>
                    <a:pt x="694" y="302"/>
                    <a:pt x="695" y="298"/>
                    <a:pt x="695" y="294"/>
                  </a:cubicBezTo>
                  <a:cubicBezTo>
                    <a:pt x="696" y="292"/>
                    <a:pt x="697" y="290"/>
                    <a:pt x="698" y="289"/>
                  </a:cubicBezTo>
                  <a:cubicBezTo>
                    <a:pt x="706" y="273"/>
                    <a:pt x="711" y="256"/>
                    <a:pt x="712" y="239"/>
                  </a:cubicBezTo>
                  <a:cubicBezTo>
                    <a:pt x="712" y="238"/>
                    <a:pt x="711" y="237"/>
                    <a:pt x="711" y="236"/>
                  </a:cubicBezTo>
                  <a:cubicBezTo>
                    <a:pt x="715" y="224"/>
                    <a:pt x="716" y="211"/>
                    <a:pt x="715" y="197"/>
                  </a:cubicBezTo>
                  <a:cubicBezTo>
                    <a:pt x="713" y="177"/>
                    <a:pt x="708" y="172"/>
                    <a:pt x="691" y="163"/>
                  </a:cubicBezTo>
                  <a:cubicBezTo>
                    <a:pt x="691" y="163"/>
                    <a:pt x="690" y="163"/>
                    <a:pt x="690" y="163"/>
                  </a:cubicBezTo>
                  <a:cubicBezTo>
                    <a:pt x="689" y="163"/>
                    <a:pt x="689" y="163"/>
                    <a:pt x="689" y="163"/>
                  </a:cubicBezTo>
                  <a:cubicBezTo>
                    <a:pt x="689" y="162"/>
                    <a:pt x="689" y="162"/>
                    <a:pt x="688" y="161"/>
                  </a:cubicBezTo>
                  <a:cubicBezTo>
                    <a:pt x="680" y="147"/>
                    <a:pt x="651" y="140"/>
                    <a:pt x="637" y="135"/>
                  </a:cubicBezTo>
                  <a:cubicBezTo>
                    <a:pt x="623" y="131"/>
                    <a:pt x="611" y="125"/>
                    <a:pt x="598" y="120"/>
                  </a:cubicBezTo>
                  <a:cubicBezTo>
                    <a:pt x="597" y="120"/>
                    <a:pt x="597" y="120"/>
                    <a:pt x="597" y="120"/>
                  </a:cubicBezTo>
                  <a:cubicBezTo>
                    <a:pt x="586" y="115"/>
                    <a:pt x="575" y="111"/>
                    <a:pt x="563" y="108"/>
                  </a:cubicBezTo>
                  <a:cubicBezTo>
                    <a:pt x="561" y="108"/>
                    <a:pt x="560" y="108"/>
                    <a:pt x="559" y="108"/>
                  </a:cubicBezTo>
                  <a:cubicBezTo>
                    <a:pt x="555" y="108"/>
                    <a:pt x="552" y="110"/>
                    <a:pt x="551" y="113"/>
                  </a:cubicBezTo>
                  <a:cubicBezTo>
                    <a:pt x="550" y="114"/>
                    <a:pt x="548" y="115"/>
                    <a:pt x="548" y="116"/>
                  </a:cubicBezTo>
                  <a:cubicBezTo>
                    <a:pt x="534" y="120"/>
                    <a:pt x="525" y="133"/>
                    <a:pt x="518" y="147"/>
                  </a:cubicBezTo>
                  <a:cubicBezTo>
                    <a:pt x="518" y="147"/>
                    <a:pt x="517" y="147"/>
                    <a:pt x="517" y="147"/>
                  </a:cubicBezTo>
                  <a:cubicBezTo>
                    <a:pt x="515" y="147"/>
                    <a:pt x="513" y="148"/>
                    <a:pt x="513" y="150"/>
                  </a:cubicBezTo>
                  <a:cubicBezTo>
                    <a:pt x="513" y="152"/>
                    <a:pt x="513" y="155"/>
                    <a:pt x="513" y="157"/>
                  </a:cubicBezTo>
                  <a:cubicBezTo>
                    <a:pt x="511" y="161"/>
                    <a:pt x="509" y="164"/>
                    <a:pt x="508" y="168"/>
                  </a:cubicBezTo>
                  <a:cubicBezTo>
                    <a:pt x="498" y="185"/>
                    <a:pt x="484" y="201"/>
                    <a:pt x="470" y="214"/>
                  </a:cubicBezTo>
                  <a:cubicBezTo>
                    <a:pt x="455" y="228"/>
                    <a:pt x="434" y="235"/>
                    <a:pt x="416" y="244"/>
                  </a:cubicBezTo>
                  <a:cubicBezTo>
                    <a:pt x="412" y="246"/>
                    <a:pt x="408" y="248"/>
                    <a:pt x="403" y="250"/>
                  </a:cubicBezTo>
                  <a:cubicBezTo>
                    <a:pt x="397" y="251"/>
                    <a:pt x="391" y="253"/>
                    <a:pt x="385" y="255"/>
                  </a:cubicBezTo>
                  <a:cubicBezTo>
                    <a:pt x="373" y="256"/>
                    <a:pt x="360" y="256"/>
                    <a:pt x="349" y="257"/>
                  </a:cubicBezTo>
                  <a:cubicBezTo>
                    <a:pt x="343" y="257"/>
                    <a:pt x="336" y="258"/>
                    <a:pt x="330" y="258"/>
                  </a:cubicBezTo>
                  <a:cubicBezTo>
                    <a:pt x="321" y="258"/>
                    <a:pt x="311" y="257"/>
                    <a:pt x="303" y="256"/>
                  </a:cubicBezTo>
                  <a:cubicBezTo>
                    <a:pt x="295" y="253"/>
                    <a:pt x="288" y="249"/>
                    <a:pt x="280" y="247"/>
                  </a:cubicBezTo>
                  <a:cubicBezTo>
                    <a:pt x="280" y="246"/>
                    <a:pt x="279" y="246"/>
                    <a:pt x="278" y="246"/>
                  </a:cubicBezTo>
                  <a:cubicBezTo>
                    <a:pt x="256" y="241"/>
                    <a:pt x="230" y="223"/>
                    <a:pt x="214" y="208"/>
                  </a:cubicBezTo>
                  <a:cubicBezTo>
                    <a:pt x="211" y="205"/>
                    <a:pt x="208" y="202"/>
                    <a:pt x="205" y="198"/>
                  </a:cubicBezTo>
                  <a:cubicBezTo>
                    <a:pt x="215" y="194"/>
                    <a:pt x="225" y="189"/>
                    <a:pt x="235" y="184"/>
                  </a:cubicBezTo>
                  <a:cubicBezTo>
                    <a:pt x="236" y="184"/>
                    <a:pt x="237" y="183"/>
                    <a:pt x="237" y="183"/>
                  </a:cubicBezTo>
                  <a:cubicBezTo>
                    <a:pt x="243" y="181"/>
                    <a:pt x="250" y="179"/>
                    <a:pt x="256" y="178"/>
                  </a:cubicBezTo>
                  <a:cubicBezTo>
                    <a:pt x="267" y="177"/>
                    <a:pt x="278" y="174"/>
                    <a:pt x="286" y="166"/>
                  </a:cubicBezTo>
                  <a:cubicBezTo>
                    <a:pt x="290" y="165"/>
                    <a:pt x="294" y="159"/>
                    <a:pt x="291" y="154"/>
                  </a:cubicBezTo>
                  <a:cubicBezTo>
                    <a:pt x="290" y="153"/>
                    <a:pt x="289" y="152"/>
                    <a:pt x="289" y="151"/>
                  </a:cubicBezTo>
                  <a:cubicBezTo>
                    <a:pt x="285" y="141"/>
                    <a:pt x="296" y="132"/>
                    <a:pt x="296" y="122"/>
                  </a:cubicBezTo>
                  <a:cubicBezTo>
                    <a:pt x="297" y="113"/>
                    <a:pt x="292" y="109"/>
                    <a:pt x="284" y="103"/>
                  </a:cubicBezTo>
                  <a:cubicBezTo>
                    <a:pt x="270" y="93"/>
                    <a:pt x="257" y="82"/>
                    <a:pt x="243" y="72"/>
                  </a:cubicBezTo>
                  <a:cubicBezTo>
                    <a:pt x="228" y="61"/>
                    <a:pt x="216" y="48"/>
                    <a:pt x="200" y="38"/>
                  </a:cubicBezTo>
                  <a:cubicBezTo>
                    <a:pt x="186" y="30"/>
                    <a:pt x="170" y="24"/>
                    <a:pt x="155" y="17"/>
                  </a:cubicBezTo>
                  <a:cubicBezTo>
                    <a:pt x="146" y="13"/>
                    <a:pt x="135" y="0"/>
                    <a:pt x="1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1479112" y="3972395"/>
            <a:ext cx="3901988" cy="1148692"/>
            <a:chOff x="1128058" y="4044079"/>
            <a:chExt cx="4577356" cy="1347511"/>
          </a:xfrm>
        </p:grpSpPr>
        <p:sp>
          <p:nvSpPr>
            <p:cNvPr id="1440" name="Freeform 1435"/>
            <p:cNvSpPr/>
            <p:nvPr/>
          </p:nvSpPr>
          <p:spPr bwMode="auto">
            <a:xfrm>
              <a:off x="3156884" y="5020705"/>
              <a:ext cx="505753" cy="151145"/>
            </a:xfrm>
            <a:custGeom>
              <a:avLst/>
              <a:gdLst>
                <a:gd name="T0" fmla="*/ 76 w 435"/>
                <a:gd name="T1" fmla="*/ 0 h 130"/>
                <a:gd name="T2" fmla="*/ 229 w 435"/>
                <a:gd name="T3" fmla="*/ 65 h 130"/>
                <a:gd name="T4" fmla="*/ 412 w 435"/>
                <a:gd name="T5" fmla="*/ 0 h 130"/>
                <a:gd name="T6" fmla="*/ 435 w 435"/>
                <a:gd name="T7" fmla="*/ 130 h 130"/>
                <a:gd name="T8" fmla="*/ 0 w 435"/>
                <a:gd name="T9" fmla="*/ 130 h 130"/>
                <a:gd name="T10" fmla="*/ 76 w 435"/>
                <a:gd name="T11" fmla="*/ 0 h 130"/>
              </a:gdLst>
              <a:ahLst/>
              <a:cxnLst>
                <a:cxn ang="0">
                  <a:pos x="T0" y="T1"/>
                </a:cxn>
                <a:cxn ang="0">
                  <a:pos x="T2" y="T3"/>
                </a:cxn>
                <a:cxn ang="0">
                  <a:pos x="T4" y="T5"/>
                </a:cxn>
                <a:cxn ang="0">
                  <a:pos x="T6" y="T7"/>
                </a:cxn>
                <a:cxn ang="0">
                  <a:pos x="T8" y="T9"/>
                </a:cxn>
                <a:cxn ang="0">
                  <a:pos x="T10" y="T11"/>
                </a:cxn>
              </a:cxnLst>
              <a:rect l="0" t="0" r="r" b="b"/>
              <a:pathLst>
                <a:path w="435" h="130">
                  <a:moveTo>
                    <a:pt x="76" y="0"/>
                  </a:moveTo>
                  <a:lnTo>
                    <a:pt x="229" y="65"/>
                  </a:lnTo>
                  <a:lnTo>
                    <a:pt x="412" y="0"/>
                  </a:lnTo>
                  <a:lnTo>
                    <a:pt x="435" y="130"/>
                  </a:lnTo>
                  <a:lnTo>
                    <a:pt x="0" y="130"/>
                  </a:lnTo>
                  <a:lnTo>
                    <a:pt x="7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2" name="组合 11"/>
            <p:cNvGrpSpPr/>
            <p:nvPr/>
          </p:nvGrpSpPr>
          <p:grpSpPr>
            <a:xfrm>
              <a:off x="1274552" y="4044079"/>
              <a:ext cx="2163693" cy="1102193"/>
              <a:chOff x="1480233" y="3674519"/>
              <a:chExt cx="2163693" cy="1102193"/>
            </a:xfrm>
          </p:grpSpPr>
          <p:sp>
            <p:nvSpPr>
              <p:cNvPr id="1441" name="Freeform 1436"/>
              <p:cNvSpPr/>
              <p:nvPr/>
            </p:nvSpPr>
            <p:spPr bwMode="auto">
              <a:xfrm>
                <a:off x="1480233" y="4140741"/>
                <a:ext cx="2146253" cy="602253"/>
              </a:xfrm>
              <a:custGeom>
                <a:avLst/>
                <a:gdLst>
                  <a:gd name="T0" fmla="*/ 0 w 1617"/>
                  <a:gd name="T1" fmla="*/ 455 h 455"/>
                  <a:gd name="T2" fmla="*/ 1617 w 1617"/>
                  <a:gd name="T3" fmla="*/ 455 h 455"/>
                  <a:gd name="T4" fmla="*/ 130 w 1617"/>
                  <a:gd name="T5" fmla="*/ 0 h 455"/>
                  <a:gd name="T6" fmla="*/ 0 w 1617"/>
                  <a:gd name="T7" fmla="*/ 455 h 455"/>
                </a:gdLst>
                <a:ahLst/>
                <a:cxnLst>
                  <a:cxn ang="0">
                    <a:pos x="T0" y="T1"/>
                  </a:cxn>
                  <a:cxn ang="0">
                    <a:pos x="T2" y="T3"/>
                  </a:cxn>
                  <a:cxn ang="0">
                    <a:pos x="T4" y="T5"/>
                  </a:cxn>
                  <a:cxn ang="0">
                    <a:pos x="T6" y="T7"/>
                  </a:cxn>
                </a:cxnLst>
                <a:rect l="0" t="0" r="r" b="b"/>
                <a:pathLst>
                  <a:path w="1617" h="455">
                    <a:moveTo>
                      <a:pt x="0" y="455"/>
                    </a:moveTo>
                    <a:cubicBezTo>
                      <a:pt x="1617" y="455"/>
                      <a:pt x="1617" y="455"/>
                      <a:pt x="1617" y="455"/>
                    </a:cubicBezTo>
                    <a:cubicBezTo>
                      <a:pt x="1617" y="455"/>
                      <a:pt x="977" y="83"/>
                      <a:pt x="130" y="0"/>
                    </a:cubicBezTo>
                    <a:cubicBezTo>
                      <a:pt x="130" y="0"/>
                      <a:pt x="0" y="169"/>
                      <a:pt x="0"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2" name="Freeform 1437"/>
              <p:cNvSpPr/>
              <p:nvPr/>
            </p:nvSpPr>
            <p:spPr bwMode="auto">
              <a:xfrm>
                <a:off x="1734854" y="3919838"/>
                <a:ext cx="1909072" cy="856874"/>
              </a:xfrm>
              <a:custGeom>
                <a:avLst/>
                <a:gdLst>
                  <a:gd name="T0" fmla="*/ 1398 w 1438"/>
                  <a:gd name="T1" fmla="*/ 648 h 648"/>
                  <a:gd name="T2" fmla="*/ 0 w 1438"/>
                  <a:gd name="T3" fmla="*/ 66 h 648"/>
                  <a:gd name="T4" fmla="*/ 9 w 1438"/>
                  <a:gd name="T5" fmla="*/ 0 h 648"/>
                  <a:gd name="T6" fmla="*/ 1438 w 1438"/>
                  <a:gd name="T7" fmla="*/ 596 h 648"/>
                  <a:gd name="T8" fmla="*/ 1398 w 1438"/>
                  <a:gd name="T9" fmla="*/ 648 h 648"/>
                </a:gdLst>
                <a:ahLst/>
                <a:cxnLst>
                  <a:cxn ang="0">
                    <a:pos x="T0" y="T1"/>
                  </a:cxn>
                  <a:cxn ang="0">
                    <a:pos x="T2" y="T3"/>
                  </a:cxn>
                  <a:cxn ang="0">
                    <a:pos x="T4" y="T5"/>
                  </a:cxn>
                  <a:cxn ang="0">
                    <a:pos x="T6" y="T7"/>
                  </a:cxn>
                  <a:cxn ang="0">
                    <a:pos x="T8" y="T9"/>
                  </a:cxn>
                </a:cxnLst>
                <a:rect l="0" t="0" r="r" b="b"/>
                <a:pathLst>
                  <a:path w="1438" h="648">
                    <a:moveTo>
                      <a:pt x="1398" y="648"/>
                    </a:moveTo>
                    <a:cubicBezTo>
                      <a:pt x="796" y="183"/>
                      <a:pt x="8" y="67"/>
                      <a:pt x="0" y="66"/>
                    </a:cubicBezTo>
                    <a:cubicBezTo>
                      <a:pt x="9" y="0"/>
                      <a:pt x="9" y="0"/>
                      <a:pt x="9" y="0"/>
                    </a:cubicBezTo>
                    <a:cubicBezTo>
                      <a:pt x="17" y="1"/>
                      <a:pt x="822" y="119"/>
                      <a:pt x="1438" y="596"/>
                    </a:cubicBezTo>
                    <a:lnTo>
                      <a:pt x="1398" y="6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3" name="Freeform 1438"/>
              <p:cNvSpPr/>
              <p:nvPr/>
            </p:nvSpPr>
            <p:spPr bwMode="auto">
              <a:xfrm>
                <a:off x="1908088" y="3674519"/>
                <a:ext cx="1692819" cy="1060337"/>
              </a:xfrm>
              <a:custGeom>
                <a:avLst/>
                <a:gdLst>
                  <a:gd name="T0" fmla="*/ 1226 w 1275"/>
                  <a:gd name="T1" fmla="*/ 801 h 801"/>
                  <a:gd name="T2" fmla="*/ 0 w 1275"/>
                  <a:gd name="T3" fmla="*/ 64 h 801"/>
                  <a:gd name="T4" fmla="*/ 18 w 1275"/>
                  <a:gd name="T5" fmla="*/ 0 h 801"/>
                  <a:gd name="T6" fmla="*/ 1275 w 1275"/>
                  <a:gd name="T7" fmla="*/ 757 h 801"/>
                  <a:gd name="T8" fmla="*/ 1226 w 1275"/>
                  <a:gd name="T9" fmla="*/ 801 h 801"/>
                </a:gdLst>
                <a:ahLst/>
                <a:cxnLst>
                  <a:cxn ang="0">
                    <a:pos x="T0" y="T1"/>
                  </a:cxn>
                  <a:cxn ang="0">
                    <a:pos x="T2" y="T3"/>
                  </a:cxn>
                  <a:cxn ang="0">
                    <a:pos x="T4" y="T5"/>
                  </a:cxn>
                  <a:cxn ang="0">
                    <a:pos x="T6" y="T7"/>
                  </a:cxn>
                  <a:cxn ang="0">
                    <a:pos x="T8" y="T9"/>
                  </a:cxn>
                </a:cxnLst>
                <a:rect l="0" t="0" r="r" b="b"/>
                <a:pathLst>
                  <a:path w="1275" h="801">
                    <a:moveTo>
                      <a:pt x="1226" y="801"/>
                    </a:moveTo>
                    <a:cubicBezTo>
                      <a:pt x="763" y="279"/>
                      <a:pt x="8" y="66"/>
                      <a:pt x="0" y="64"/>
                    </a:cubicBezTo>
                    <a:cubicBezTo>
                      <a:pt x="18" y="0"/>
                      <a:pt x="18" y="0"/>
                      <a:pt x="18" y="0"/>
                    </a:cubicBezTo>
                    <a:cubicBezTo>
                      <a:pt x="25" y="2"/>
                      <a:pt x="800" y="220"/>
                      <a:pt x="1275" y="757"/>
                    </a:cubicBezTo>
                    <a:lnTo>
                      <a:pt x="1226" y="8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4" name="Freeform 1439"/>
            <p:cNvSpPr/>
            <p:nvPr/>
          </p:nvSpPr>
          <p:spPr bwMode="auto">
            <a:xfrm>
              <a:off x="1274552" y="4749807"/>
              <a:ext cx="2136952" cy="422043"/>
            </a:xfrm>
            <a:custGeom>
              <a:avLst/>
              <a:gdLst>
                <a:gd name="T0" fmla="*/ 22 w 1610"/>
                <a:gd name="T1" fmla="*/ 78 h 319"/>
                <a:gd name="T2" fmla="*/ 1610 w 1610"/>
                <a:gd name="T3" fmla="*/ 319 h 319"/>
                <a:gd name="T4" fmla="*/ 0 w 1610"/>
                <a:gd name="T5" fmla="*/ 274 h 319"/>
                <a:gd name="T6" fmla="*/ 22 w 1610"/>
                <a:gd name="T7" fmla="*/ 78 h 319"/>
              </a:gdLst>
              <a:ahLst/>
              <a:cxnLst>
                <a:cxn ang="0">
                  <a:pos x="T0" y="T1"/>
                </a:cxn>
                <a:cxn ang="0">
                  <a:pos x="T2" y="T3"/>
                </a:cxn>
                <a:cxn ang="0">
                  <a:pos x="T4" y="T5"/>
                </a:cxn>
                <a:cxn ang="0">
                  <a:pos x="T6" y="T7"/>
                </a:cxn>
              </a:cxnLst>
              <a:rect l="0" t="0" r="r" b="b"/>
              <a:pathLst>
                <a:path w="1610" h="319">
                  <a:moveTo>
                    <a:pt x="22" y="78"/>
                  </a:moveTo>
                  <a:cubicBezTo>
                    <a:pt x="22" y="78"/>
                    <a:pt x="1122" y="0"/>
                    <a:pt x="1610" y="319"/>
                  </a:cubicBezTo>
                  <a:cubicBezTo>
                    <a:pt x="0" y="274"/>
                    <a:pt x="0" y="274"/>
                    <a:pt x="0" y="274"/>
                  </a:cubicBezTo>
                  <a:cubicBezTo>
                    <a:pt x="0" y="172"/>
                    <a:pt x="22" y="78"/>
                    <a:pt x="22"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5" name="Freeform 1440"/>
            <p:cNvSpPr/>
            <p:nvPr/>
          </p:nvSpPr>
          <p:spPr bwMode="auto">
            <a:xfrm>
              <a:off x="3202227" y="5123018"/>
              <a:ext cx="422043" cy="124404"/>
            </a:xfrm>
            <a:custGeom>
              <a:avLst/>
              <a:gdLst>
                <a:gd name="T0" fmla="*/ 0 w 318"/>
                <a:gd name="T1" fmla="*/ 0 h 94"/>
                <a:gd name="T2" fmla="*/ 166 w 318"/>
                <a:gd name="T3" fmla="*/ 85 h 94"/>
                <a:gd name="T4" fmla="*/ 318 w 318"/>
                <a:gd name="T5" fmla="*/ 18 h 94"/>
                <a:gd name="T6" fmla="*/ 165 w 318"/>
                <a:gd name="T7" fmla="*/ 37 h 94"/>
                <a:gd name="T8" fmla="*/ 0 w 318"/>
                <a:gd name="T9" fmla="*/ 0 h 94"/>
              </a:gdLst>
              <a:ahLst/>
              <a:cxnLst>
                <a:cxn ang="0">
                  <a:pos x="T0" y="T1"/>
                </a:cxn>
                <a:cxn ang="0">
                  <a:pos x="T2" y="T3"/>
                </a:cxn>
                <a:cxn ang="0">
                  <a:pos x="T4" y="T5"/>
                </a:cxn>
                <a:cxn ang="0">
                  <a:pos x="T6" y="T7"/>
                </a:cxn>
                <a:cxn ang="0">
                  <a:pos x="T8" y="T9"/>
                </a:cxn>
              </a:cxnLst>
              <a:rect l="0" t="0" r="r" b="b"/>
              <a:pathLst>
                <a:path w="318" h="94">
                  <a:moveTo>
                    <a:pt x="0" y="0"/>
                  </a:moveTo>
                  <a:cubicBezTo>
                    <a:pt x="0" y="0"/>
                    <a:pt x="34" y="91"/>
                    <a:pt x="166" y="85"/>
                  </a:cubicBezTo>
                  <a:cubicBezTo>
                    <a:pt x="166" y="85"/>
                    <a:pt x="275" y="94"/>
                    <a:pt x="318" y="18"/>
                  </a:cubicBezTo>
                  <a:cubicBezTo>
                    <a:pt x="165" y="37"/>
                    <a:pt x="165" y="37"/>
                    <a:pt x="165" y="37"/>
                  </a:cubicBezTo>
                  <a:lnTo>
                    <a:pt x="0" y="0"/>
                  </a:ln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3406853" y="4044079"/>
              <a:ext cx="2163694" cy="1102193"/>
              <a:chOff x="3612534" y="3674519"/>
              <a:chExt cx="2163694" cy="1102193"/>
            </a:xfrm>
          </p:grpSpPr>
          <p:sp>
            <p:nvSpPr>
              <p:cNvPr id="1446" name="Freeform 1441"/>
              <p:cNvSpPr/>
              <p:nvPr/>
            </p:nvSpPr>
            <p:spPr bwMode="auto">
              <a:xfrm>
                <a:off x="3631137" y="4140741"/>
                <a:ext cx="2145091" cy="602253"/>
              </a:xfrm>
              <a:custGeom>
                <a:avLst/>
                <a:gdLst>
                  <a:gd name="T0" fmla="*/ 1616 w 1616"/>
                  <a:gd name="T1" fmla="*/ 455 h 455"/>
                  <a:gd name="T2" fmla="*/ 0 w 1616"/>
                  <a:gd name="T3" fmla="*/ 455 h 455"/>
                  <a:gd name="T4" fmla="*/ 1487 w 1616"/>
                  <a:gd name="T5" fmla="*/ 0 h 455"/>
                  <a:gd name="T6" fmla="*/ 1616 w 1616"/>
                  <a:gd name="T7" fmla="*/ 455 h 455"/>
                </a:gdLst>
                <a:ahLst/>
                <a:cxnLst>
                  <a:cxn ang="0">
                    <a:pos x="T0" y="T1"/>
                  </a:cxn>
                  <a:cxn ang="0">
                    <a:pos x="T2" y="T3"/>
                  </a:cxn>
                  <a:cxn ang="0">
                    <a:pos x="T4" y="T5"/>
                  </a:cxn>
                  <a:cxn ang="0">
                    <a:pos x="T6" y="T7"/>
                  </a:cxn>
                </a:cxnLst>
                <a:rect l="0" t="0" r="r" b="b"/>
                <a:pathLst>
                  <a:path w="1616" h="455">
                    <a:moveTo>
                      <a:pt x="1616" y="455"/>
                    </a:moveTo>
                    <a:cubicBezTo>
                      <a:pt x="0" y="455"/>
                      <a:pt x="0" y="455"/>
                      <a:pt x="0" y="455"/>
                    </a:cubicBezTo>
                    <a:cubicBezTo>
                      <a:pt x="0" y="455"/>
                      <a:pt x="640" y="83"/>
                      <a:pt x="1487" y="0"/>
                    </a:cubicBezTo>
                    <a:cubicBezTo>
                      <a:pt x="1487" y="0"/>
                      <a:pt x="1616" y="169"/>
                      <a:pt x="1616" y="4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7" name="Freeform 1442"/>
              <p:cNvSpPr/>
              <p:nvPr/>
            </p:nvSpPr>
            <p:spPr bwMode="auto">
              <a:xfrm>
                <a:off x="3612534" y="3919838"/>
                <a:ext cx="1910235" cy="856874"/>
              </a:xfrm>
              <a:custGeom>
                <a:avLst/>
                <a:gdLst>
                  <a:gd name="T0" fmla="*/ 41 w 1439"/>
                  <a:gd name="T1" fmla="*/ 648 h 648"/>
                  <a:gd name="T2" fmla="*/ 0 w 1439"/>
                  <a:gd name="T3" fmla="*/ 596 h 648"/>
                  <a:gd name="T4" fmla="*/ 1430 w 1439"/>
                  <a:gd name="T5" fmla="*/ 0 h 648"/>
                  <a:gd name="T6" fmla="*/ 1439 w 1439"/>
                  <a:gd name="T7" fmla="*/ 66 h 648"/>
                  <a:gd name="T8" fmla="*/ 41 w 1439"/>
                  <a:gd name="T9" fmla="*/ 648 h 648"/>
                </a:gdLst>
                <a:ahLst/>
                <a:cxnLst>
                  <a:cxn ang="0">
                    <a:pos x="T0" y="T1"/>
                  </a:cxn>
                  <a:cxn ang="0">
                    <a:pos x="T2" y="T3"/>
                  </a:cxn>
                  <a:cxn ang="0">
                    <a:pos x="T4" y="T5"/>
                  </a:cxn>
                  <a:cxn ang="0">
                    <a:pos x="T6" y="T7"/>
                  </a:cxn>
                  <a:cxn ang="0">
                    <a:pos x="T8" y="T9"/>
                  </a:cxn>
                </a:cxnLst>
                <a:rect l="0" t="0" r="r" b="b"/>
                <a:pathLst>
                  <a:path w="1439" h="648">
                    <a:moveTo>
                      <a:pt x="41" y="648"/>
                    </a:moveTo>
                    <a:cubicBezTo>
                      <a:pt x="0" y="596"/>
                      <a:pt x="0" y="596"/>
                      <a:pt x="0" y="596"/>
                    </a:cubicBezTo>
                    <a:cubicBezTo>
                      <a:pt x="616" y="119"/>
                      <a:pt x="1422" y="1"/>
                      <a:pt x="1430" y="0"/>
                    </a:cubicBezTo>
                    <a:cubicBezTo>
                      <a:pt x="1439" y="66"/>
                      <a:pt x="1439" y="66"/>
                      <a:pt x="1439" y="66"/>
                    </a:cubicBezTo>
                    <a:cubicBezTo>
                      <a:pt x="1431" y="67"/>
                      <a:pt x="643" y="183"/>
                      <a:pt x="41" y="6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8" name="Freeform 1443"/>
              <p:cNvSpPr/>
              <p:nvPr/>
            </p:nvSpPr>
            <p:spPr bwMode="auto">
              <a:xfrm>
                <a:off x="3655553" y="3674519"/>
                <a:ext cx="1693982" cy="1060337"/>
              </a:xfrm>
              <a:custGeom>
                <a:avLst/>
                <a:gdLst>
                  <a:gd name="T0" fmla="*/ 50 w 1276"/>
                  <a:gd name="T1" fmla="*/ 801 h 801"/>
                  <a:gd name="T2" fmla="*/ 0 w 1276"/>
                  <a:gd name="T3" fmla="*/ 757 h 801"/>
                  <a:gd name="T4" fmla="*/ 1258 w 1276"/>
                  <a:gd name="T5" fmla="*/ 0 h 801"/>
                  <a:gd name="T6" fmla="*/ 1276 w 1276"/>
                  <a:gd name="T7" fmla="*/ 64 h 801"/>
                  <a:gd name="T8" fmla="*/ 50 w 1276"/>
                  <a:gd name="T9" fmla="*/ 801 h 801"/>
                </a:gdLst>
                <a:ahLst/>
                <a:cxnLst>
                  <a:cxn ang="0">
                    <a:pos x="T0" y="T1"/>
                  </a:cxn>
                  <a:cxn ang="0">
                    <a:pos x="T2" y="T3"/>
                  </a:cxn>
                  <a:cxn ang="0">
                    <a:pos x="T4" y="T5"/>
                  </a:cxn>
                  <a:cxn ang="0">
                    <a:pos x="T6" y="T7"/>
                  </a:cxn>
                  <a:cxn ang="0">
                    <a:pos x="T8" y="T9"/>
                  </a:cxn>
                </a:cxnLst>
                <a:rect l="0" t="0" r="r" b="b"/>
                <a:pathLst>
                  <a:path w="1276" h="801">
                    <a:moveTo>
                      <a:pt x="50" y="801"/>
                    </a:moveTo>
                    <a:cubicBezTo>
                      <a:pt x="0" y="757"/>
                      <a:pt x="0" y="757"/>
                      <a:pt x="0" y="757"/>
                    </a:cubicBezTo>
                    <a:cubicBezTo>
                      <a:pt x="476" y="220"/>
                      <a:pt x="1250" y="2"/>
                      <a:pt x="1258" y="0"/>
                    </a:cubicBezTo>
                    <a:cubicBezTo>
                      <a:pt x="1276" y="64"/>
                      <a:pt x="1276" y="64"/>
                      <a:pt x="1276" y="64"/>
                    </a:cubicBezTo>
                    <a:cubicBezTo>
                      <a:pt x="1268" y="66"/>
                      <a:pt x="512" y="279"/>
                      <a:pt x="50" y="8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9" name="Freeform 1444"/>
            <p:cNvSpPr/>
            <p:nvPr/>
          </p:nvSpPr>
          <p:spPr bwMode="auto">
            <a:xfrm>
              <a:off x="3434757" y="4749807"/>
              <a:ext cx="2135790" cy="422043"/>
            </a:xfrm>
            <a:custGeom>
              <a:avLst/>
              <a:gdLst>
                <a:gd name="T0" fmla="*/ 1588 w 1609"/>
                <a:gd name="T1" fmla="*/ 78 h 319"/>
                <a:gd name="T2" fmla="*/ 0 w 1609"/>
                <a:gd name="T3" fmla="*/ 319 h 319"/>
                <a:gd name="T4" fmla="*/ 1609 w 1609"/>
                <a:gd name="T5" fmla="*/ 274 h 319"/>
                <a:gd name="T6" fmla="*/ 1588 w 1609"/>
                <a:gd name="T7" fmla="*/ 78 h 319"/>
              </a:gdLst>
              <a:ahLst/>
              <a:cxnLst>
                <a:cxn ang="0">
                  <a:pos x="T0" y="T1"/>
                </a:cxn>
                <a:cxn ang="0">
                  <a:pos x="T2" y="T3"/>
                </a:cxn>
                <a:cxn ang="0">
                  <a:pos x="T4" y="T5"/>
                </a:cxn>
                <a:cxn ang="0">
                  <a:pos x="T6" y="T7"/>
                </a:cxn>
              </a:cxnLst>
              <a:rect l="0" t="0" r="r" b="b"/>
              <a:pathLst>
                <a:path w="1609" h="319">
                  <a:moveTo>
                    <a:pt x="1588" y="78"/>
                  </a:moveTo>
                  <a:cubicBezTo>
                    <a:pt x="1588" y="78"/>
                    <a:pt x="488" y="0"/>
                    <a:pt x="0" y="319"/>
                  </a:cubicBezTo>
                  <a:cubicBezTo>
                    <a:pt x="1609" y="274"/>
                    <a:pt x="1609" y="274"/>
                    <a:pt x="1609" y="274"/>
                  </a:cubicBezTo>
                  <a:cubicBezTo>
                    <a:pt x="1609" y="172"/>
                    <a:pt x="1588" y="78"/>
                    <a:pt x="1588" y="78"/>
                  </a:cubicBezTo>
                  <a:close/>
                </a:path>
              </a:pathLst>
            </a:custGeom>
            <a:solidFill>
              <a:srgbClr val="E5EB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0" name="Freeform 1445"/>
            <p:cNvSpPr/>
            <p:nvPr/>
          </p:nvSpPr>
          <p:spPr bwMode="auto">
            <a:xfrm>
              <a:off x="1128058" y="5019542"/>
              <a:ext cx="4577356" cy="372048"/>
            </a:xfrm>
            <a:custGeom>
              <a:avLst/>
              <a:gdLst>
                <a:gd name="T0" fmla="*/ 1728 w 3448"/>
                <a:gd name="T1" fmla="*/ 281 h 281"/>
                <a:gd name="T2" fmla="*/ 1460 w 3448"/>
                <a:gd name="T3" fmla="*/ 140 h 281"/>
                <a:gd name="T4" fmla="*/ 70 w 3448"/>
                <a:gd name="T5" fmla="*/ 140 h 281"/>
                <a:gd name="T6" fmla="*/ 0 w 3448"/>
                <a:gd name="T7" fmla="*/ 70 h 281"/>
                <a:gd name="T8" fmla="*/ 70 w 3448"/>
                <a:gd name="T9" fmla="*/ 0 h 281"/>
                <a:gd name="T10" fmla="*/ 1543 w 3448"/>
                <a:gd name="T11" fmla="*/ 0 h 281"/>
                <a:gd name="T12" fmla="*/ 1563 w 3448"/>
                <a:gd name="T13" fmla="*/ 37 h 281"/>
                <a:gd name="T14" fmla="*/ 1728 w 3448"/>
                <a:gd name="T15" fmla="*/ 141 h 281"/>
                <a:gd name="T16" fmla="*/ 1895 w 3448"/>
                <a:gd name="T17" fmla="*/ 34 h 281"/>
                <a:gd name="T18" fmla="*/ 1915 w 3448"/>
                <a:gd name="T19" fmla="*/ 0 h 281"/>
                <a:gd name="T20" fmla="*/ 3378 w 3448"/>
                <a:gd name="T21" fmla="*/ 0 h 281"/>
                <a:gd name="T22" fmla="*/ 3448 w 3448"/>
                <a:gd name="T23" fmla="*/ 70 h 281"/>
                <a:gd name="T24" fmla="*/ 3378 w 3448"/>
                <a:gd name="T25" fmla="*/ 140 h 281"/>
                <a:gd name="T26" fmla="*/ 1995 w 3448"/>
                <a:gd name="T27" fmla="*/ 140 h 281"/>
                <a:gd name="T28" fmla="*/ 1728 w 3448"/>
                <a:gd name="T2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8" h="281">
                  <a:moveTo>
                    <a:pt x="1728" y="281"/>
                  </a:moveTo>
                  <a:cubicBezTo>
                    <a:pt x="1580" y="281"/>
                    <a:pt x="1506" y="212"/>
                    <a:pt x="1460" y="140"/>
                  </a:cubicBezTo>
                  <a:cubicBezTo>
                    <a:pt x="70" y="140"/>
                    <a:pt x="70" y="140"/>
                    <a:pt x="70" y="140"/>
                  </a:cubicBezTo>
                  <a:cubicBezTo>
                    <a:pt x="32" y="140"/>
                    <a:pt x="0" y="109"/>
                    <a:pt x="0" y="70"/>
                  </a:cubicBezTo>
                  <a:cubicBezTo>
                    <a:pt x="0" y="31"/>
                    <a:pt x="32" y="0"/>
                    <a:pt x="70" y="0"/>
                  </a:cubicBezTo>
                  <a:cubicBezTo>
                    <a:pt x="1543" y="0"/>
                    <a:pt x="1543" y="0"/>
                    <a:pt x="1543" y="0"/>
                  </a:cubicBezTo>
                  <a:cubicBezTo>
                    <a:pt x="1563" y="37"/>
                    <a:pt x="1563" y="37"/>
                    <a:pt x="1563" y="37"/>
                  </a:cubicBezTo>
                  <a:cubicBezTo>
                    <a:pt x="1598" y="104"/>
                    <a:pt x="1635" y="141"/>
                    <a:pt x="1728" y="141"/>
                  </a:cubicBezTo>
                  <a:cubicBezTo>
                    <a:pt x="1818" y="141"/>
                    <a:pt x="1847" y="115"/>
                    <a:pt x="1895" y="34"/>
                  </a:cubicBezTo>
                  <a:cubicBezTo>
                    <a:pt x="1915" y="0"/>
                    <a:pt x="1915" y="0"/>
                    <a:pt x="1915" y="0"/>
                  </a:cubicBezTo>
                  <a:cubicBezTo>
                    <a:pt x="3378" y="0"/>
                    <a:pt x="3378" y="0"/>
                    <a:pt x="3378" y="0"/>
                  </a:cubicBezTo>
                  <a:cubicBezTo>
                    <a:pt x="3416" y="0"/>
                    <a:pt x="3448" y="31"/>
                    <a:pt x="3448" y="70"/>
                  </a:cubicBezTo>
                  <a:cubicBezTo>
                    <a:pt x="3448" y="109"/>
                    <a:pt x="3416" y="140"/>
                    <a:pt x="3378" y="140"/>
                  </a:cubicBezTo>
                  <a:cubicBezTo>
                    <a:pt x="1995" y="140"/>
                    <a:pt x="1995" y="140"/>
                    <a:pt x="1995" y="140"/>
                  </a:cubicBezTo>
                  <a:cubicBezTo>
                    <a:pt x="1945" y="216"/>
                    <a:pt x="1876" y="281"/>
                    <a:pt x="1728" y="281"/>
                  </a:cubicBezTo>
                  <a:close/>
                </a:path>
              </a:pathLst>
            </a:custGeom>
            <a:solidFill>
              <a:srgbClr val="EF49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1" name="Freeform 1446"/>
            <p:cNvSpPr/>
            <p:nvPr/>
          </p:nvSpPr>
          <p:spPr bwMode="auto">
            <a:xfrm>
              <a:off x="1140847" y="5031169"/>
              <a:ext cx="611554" cy="161609"/>
            </a:xfrm>
            <a:custGeom>
              <a:avLst/>
              <a:gdLst>
                <a:gd name="T0" fmla="*/ 461 w 461"/>
                <a:gd name="T1" fmla="*/ 122 h 122"/>
                <a:gd name="T2" fmla="*/ 61 w 461"/>
                <a:gd name="T3" fmla="*/ 122 h 122"/>
                <a:gd name="T4" fmla="*/ 0 w 461"/>
                <a:gd name="T5" fmla="*/ 61 h 122"/>
                <a:gd name="T6" fmla="*/ 61 w 461"/>
                <a:gd name="T7" fmla="*/ 0 h 122"/>
                <a:gd name="T8" fmla="*/ 461 w 461"/>
                <a:gd name="T9" fmla="*/ 0 h 122"/>
                <a:gd name="T10" fmla="*/ 461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461" y="122"/>
                  </a:moveTo>
                  <a:cubicBezTo>
                    <a:pt x="61" y="122"/>
                    <a:pt x="61" y="122"/>
                    <a:pt x="61" y="122"/>
                  </a:cubicBezTo>
                  <a:cubicBezTo>
                    <a:pt x="28" y="122"/>
                    <a:pt x="0" y="95"/>
                    <a:pt x="0" y="61"/>
                  </a:cubicBezTo>
                  <a:cubicBezTo>
                    <a:pt x="0" y="27"/>
                    <a:pt x="28" y="0"/>
                    <a:pt x="61" y="0"/>
                  </a:cubicBezTo>
                  <a:cubicBezTo>
                    <a:pt x="461" y="0"/>
                    <a:pt x="461" y="0"/>
                    <a:pt x="461" y="0"/>
                  </a:cubicBezTo>
                  <a:lnTo>
                    <a:pt x="461"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2" name="Freeform 1447"/>
            <p:cNvSpPr/>
            <p:nvPr/>
          </p:nvSpPr>
          <p:spPr bwMode="auto">
            <a:xfrm>
              <a:off x="5093860" y="5031169"/>
              <a:ext cx="611554" cy="161609"/>
            </a:xfrm>
            <a:custGeom>
              <a:avLst/>
              <a:gdLst>
                <a:gd name="T0" fmla="*/ 0 w 461"/>
                <a:gd name="T1" fmla="*/ 122 h 122"/>
                <a:gd name="T2" fmla="*/ 399 w 461"/>
                <a:gd name="T3" fmla="*/ 122 h 122"/>
                <a:gd name="T4" fmla="*/ 461 w 461"/>
                <a:gd name="T5" fmla="*/ 61 h 122"/>
                <a:gd name="T6" fmla="*/ 399 w 461"/>
                <a:gd name="T7" fmla="*/ 0 h 122"/>
                <a:gd name="T8" fmla="*/ 0 w 461"/>
                <a:gd name="T9" fmla="*/ 0 h 122"/>
                <a:gd name="T10" fmla="*/ 0 w 461"/>
                <a:gd name="T11" fmla="*/ 122 h 122"/>
              </a:gdLst>
              <a:ahLst/>
              <a:cxnLst>
                <a:cxn ang="0">
                  <a:pos x="T0" y="T1"/>
                </a:cxn>
                <a:cxn ang="0">
                  <a:pos x="T2" y="T3"/>
                </a:cxn>
                <a:cxn ang="0">
                  <a:pos x="T4" y="T5"/>
                </a:cxn>
                <a:cxn ang="0">
                  <a:pos x="T6" y="T7"/>
                </a:cxn>
                <a:cxn ang="0">
                  <a:pos x="T8" y="T9"/>
                </a:cxn>
                <a:cxn ang="0">
                  <a:pos x="T10" y="T11"/>
                </a:cxn>
              </a:cxnLst>
              <a:rect l="0" t="0" r="r" b="b"/>
              <a:pathLst>
                <a:path w="461" h="122">
                  <a:moveTo>
                    <a:pt x="0" y="122"/>
                  </a:moveTo>
                  <a:cubicBezTo>
                    <a:pt x="399" y="122"/>
                    <a:pt x="399" y="122"/>
                    <a:pt x="399" y="122"/>
                  </a:cubicBezTo>
                  <a:cubicBezTo>
                    <a:pt x="433" y="122"/>
                    <a:pt x="461" y="95"/>
                    <a:pt x="461" y="61"/>
                  </a:cubicBezTo>
                  <a:cubicBezTo>
                    <a:pt x="461" y="27"/>
                    <a:pt x="433" y="0"/>
                    <a:pt x="399" y="0"/>
                  </a:cubicBezTo>
                  <a:cubicBezTo>
                    <a:pt x="0" y="0"/>
                    <a:pt x="0" y="0"/>
                    <a:pt x="0" y="0"/>
                  </a:cubicBezTo>
                  <a:lnTo>
                    <a:pt x="0" y="122"/>
                  </a:lnTo>
                  <a:close/>
                </a:path>
              </a:pathLst>
            </a:custGeom>
            <a:solidFill>
              <a:srgbClr val="D73B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2524127" y="3251907"/>
            <a:ext cx="1792912" cy="943533"/>
            <a:chOff x="2516155" y="2608368"/>
            <a:chExt cx="2103235" cy="1106843"/>
          </a:xfrm>
        </p:grpSpPr>
        <p:sp>
          <p:nvSpPr>
            <p:cNvPr id="1478" name="Freeform 1473"/>
            <p:cNvSpPr/>
            <p:nvPr/>
          </p:nvSpPr>
          <p:spPr bwMode="auto">
            <a:xfrm>
              <a:off x="3032372" y="3050175"/>
              <a:ext cx="1160325" cy="659223"/>
            </a:xfrm>
            <a:custGeom>
              <a:avLst/>
              <a:gdLst>
                <a:gd name="T0" fmla="*/ 874 w 874"/>
                <a:gd name="T1" fmla="*/ 329 h 498"/>
                <a:gd name="T2" fmla="*/ 842 w 874"/>
                <a:gd name="T3" fmla="*/ 439 h 498"/>
                <a:gd name="T4" fmla="*/ 471 w 874"/>
                <a:gd name="T5" fmla="*/ 498 h 498"/>
                <a:gd name="T6" fmla="*/ 46 w 874"/>
                <a:gd name="T7" fmla="*/ 425 h 498"/>
                <a:gd name="T8" fmla="*/ 0 w 874"/>
                <a:gd name="T9" fmla="*/ 329 h 498"/>
                <a:gd name="T10" fmla="*/ 0 w 874"/>
                <a:gd name="T11" fmla="*/ 60 h 498"/>
                <a:gd name="T12" fmla="*/ 59 w 874"/>
                <a:gd name="T13" fmla="*/ 0 h 498"/>
                <a:gd name="T14" fmla="*/ 814 w 874"/>
                <a:gd name="T15" fmla="*/ 0 h 498"/>
                <a:gd name="T16" fmla="*/ 874 w 874"/>
                <a:gd name="T17" fmla="*/ 60 h 498"/>
                <a:gd name="T18" fmla="*/ 874 w 874"/>
                <a:gd name="T19" fmla="*/ 32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4" h="498">
                  <a:moveTo>
                    <a:pt x="874" y="329"/>
                  </a:moveTo>
                  <a:cubicBezTo>
                    <a:pt x="874" y="362"/>
                    <a:pt x="860" y="411"/>
                    <a:pt x="842" y="439"/>
                  </a:cubicBezTo>
                  <a:cubicBezTo>
                    <a:pt x="842" y="439"/>
                    <a:pt x="805" y="498"/>
                    <a:pt x="471" y="498"/>
                  </a:cubicBezTo>
                  <a:cubicBezTo>
                    <a:pt x="137" y="498"/>
                    <a:pt x="46" y="425"/>
                    <a:pt x="46" y="425"/>
                  </a:cubicBezTo>
                  <a:cubicBezTo>
                    <a:pt x="21" y="405"/>
                    <a:pt x="0" y="362"/>
                    <a:pt x="0" y="329"/>
                  </a:cubicBezTo>
                  <a:cubicBezTo>
                    <a:pt x="0" y="60"/>
                    <a:pt x="0" y="60"/>
                    <a:pt x="0" y="60"/>
                  </a:cubicBezTo>
                  <a:cubicBezTo>
                    <a:pt x="0" y="27"/>
                    <a:pt x="27" y="0"/>
                    <a:pt x="59" y="0"/>
                  </a:cubicBezTo>
                  <a:cubicBezTo>
                    <a:pt x="814" y="0"/>
                    <a:pt x="814" y="0"/>
                    <a:pt x="814" y="0"/>
                  </a:cubicBezTo>
                  <a:cubicBezTo>
                    <a:pt x="847" y="0"/>
                    <a:pt x="874" y="27"/>
                    <a:pt x="874" y="60"/>
                  </a:cubicBezTo>
                  <a:lnTo>
                    <a:pt x="874" y="329"/>
                  </a:lnTo>
                  <a:close/>
                </a:path>
              </a:pathLst>
            </a:custGeom>
            <a:solidFill>
              <a:srgbClr val="0925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9" name="Freeform 1474"/>
            <p:cNvSpPr/>
            <p:nvPr/>
          </p:nvSpPr>
          <p:spPr bwMode="auto">
            <a:xfrm>
              <a:off x="2516155" y="2608368"/>
              <a:ext cx="2103235" cy="732470"/>
            </a:xfrm>
            <a:custGeom>
              <a:avLst/>
              <a:gdLst>
                <a:gd name="T0" fmla="*/ 32 w 1585"/>
                <a:gd name="T1" fmla="*/ 244 h 554"/>
                <a:gd name="T2" fmla="*/ 31 w 1585"/>
                <a:gd name="T3" fmla="*/ 282 h 554"/>
                <a:gd name="T4" fmla="*/ 781 w 1585"/>
                <a:gd name="T5" fmla="*/ 543 h 554"/>
                <a:gd name="T6" fmla="*/ 893 w 1585"/>
                <a:gd name="T7" fmla="*/ 542 h 554"/>
                <a:gd name="T8" fmla="*/ 1554 w 1585"/>
                <a:gd name="T9" fmla="*/ 298 h 554"/>
                <a:gd name="T10" fmla="*/ 1554 w 1585"/>
                <a:gd name="T11" fmla="*/ 258 h 554"/>
                <a:gd name="T12" fmla="*/ 849 w 1585"/>
                <a:gd name="T13" fmla="*/ 12 h 554"/>
                <a:gd name="T14" fmla="*/ 736 w 1585"/>
                <a:gd name="T15" fmla="*/ 11 h 554"/>
                <a:gd name="T16" fmla="*/ 32 w 1585"/>
                <a:gd name="T17" fmla="*/ 24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5" h="554">
                  <a:moveTo>
                    <a:pt x="32" y="244"/>
                  </a:moveTo>
                  <a:cubicBezTo>
                    <a:pt x="0" y="254"/>
                    <a:pt x="0" y="272"/>
                    <a:pt x="31" y="282"/>
                  </a:cubicBezTo>
                  <a:cubicBezTo>
                    <a:pt x="781" y="543"/>
                    <a:pt x="781" y="543"/>
                    <a:pt x="781" y="543"/>
                  </a:cubicBezTo>
                  <a:cubicBezTo>
                    <a:pt x="812" y="554"/>
                    <a:pt x="862" y="554"/>
                    <a:pt x="893" y="542"/>
                  </a:cubicBezTo>
                  <a:cubicBezTo>
                    <a:pt x="1554" y="298"/>
                    <a:pt x="1554" y="298"/>
                    <a:pt x="1554" y="298"/>
                  </a:cubicBezTo>
                  <a:cubicBezTo>
                    <a:pt x="1585" y="287"/>
                    <a:pt x="1585" y="269"/>
                    <a:pt x="1554" y="258"/>
                  </a:cubicBezTo>
                  <a:cubicBezTo>
                    <a:pt x="849" y="12"/>
                    <a:pt x="849" y="12"/>
                    <a:pt x="849" y="12"/>
                  </a:cubicBezTo>
                  <a:cubicBezTo>
                    <a:pt x="818" y="1"/>
                    <a:pt x="767" y="0"/>
                    <a:pt x="736" y="11"/>
                  </a:cubicBezTo>
                  <a:lnTo>
                    <a:pt x="32" y="244"/>
                  </a:ln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0" name="Freeform 1475"/>
            <p:cNvSpPr/>
            <p:nvPr/>
          </p:nvSpPr>
          <p:spPr bwMode="auto">
            <a:xfrm>
              <a:off x="4192697" y="3116446"/>
              <a:ext cx="79060" cy="502265"/>
            </a:xfrm>
            <a:custGeom>
              <a:avLst/>
              <a:gdLst>
                <a:gd name="T0" fmla="*/ 60 w 60"/>
                <a:gd name="T1" fmla="*/ 320 h 380"/>
                <a:gd name="T2" fmla="*/ 30 w 60"/>
                <a:gd name="T3" fmla="*/ 380 h 380"/>
                <a:gd name="T4" fmla="*/ 0 w 60"/>
                <a:gd name="T5" fmla="*/ 320 h 380"/>
                <a:gd name="T6" fmla="*/ 0 w 60"/>
                <a:gd name="T7" fmla="*/ 22 h 380"/>
                <a:gd name="T8" fmla="*/ 60 w 60"/>
                <a:gd name="T9" fmla="*/ 0 h 380"/>
                <a:gd name="T10" fmla="*/ 60 w 60"/>
                <a:gd name="T11" fmla="*/ 320 h 380"/>
              </a:gdLst>
              <a:ahLst/>
              <a:cxnLst>
                <a:cxn ang="0">
                  <a:pos x="T0" y="T1"/>
                </a:cxn>
                <a:cxn ang="0">
                  <a:pos x="T2" y="T3"/>
                </a:cxn>
                <a:cxn ang="0">
                  <a:pos x="T4" y="T5"/>
                </a:cxn>
                <a:cxn ang="0">
                  <a:pos x="T6" y="T7"/>
                </a:cxn>
                <a:cxn ang="0">
                  <a:pos x="T8" y="T9"/>
                </a:cxn>
                <a:cxn ang="0">
                  <a:pos x="T10" y="T11"/>
                </a:cxn>
              </a:cxnLst>
              <a:rect l="0" t="0" r="r" b="b"/>
              <a:pathLst>
                <a:path w="60" h="380">
                  <a:moveTo>
                    <a:pt x="60" y="320"/>
                  </a:moveTo>
                  <a:cubicBezTo>
                    <a:pt x="60" y="353"/>
                    <a:pt x="46" y="380"/>
                    <a:pt x="30" y="380"/>
                  </a:cubicBezTo>
                  <a:cubicBezTo>
                    <a:pt x="13" y="380"/>
                    <a:pt x="0" y="353"/>
                    <a:pt x="0" y="320"/>
                  </a:cubicBezTo>
                  <a:cubicBezTo>
                    <a:pt x="0" y="22"/>
                    <a:pt x="0" y="22"/>
                    <a:pt x="0" y="22"/>
                  </a:cubicBezTo>
                  <a:cubicBezTo>
                    <a:pt x="60" y="0"/>
                    <a:pt x="60" y="0"/>
                    <a:pt x="60" y="0"/>
                  </a:cubicBezTo>
                  <a:lnTo>
                    <a:pt x="60" y="32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1" name="Freeform 1476"/>
            <p:cNvSpPr/>
            <p:nvPr/>
          </p:nvSpPr>
          <p:spPr bwMode="auto">
            <a:xfrm>
              <a:off x="4129914" y="3568717"/>
              <a:ext cx="194163" cy="146494"/>
            </a:xfrm>
            <a:custGeom>
              <a:avLst/>
              <a:gdLst>
                <a:gd name="T0" fmla="*/ 146 w 146"/>
                <a:gd name="T1" fmla="*/ 56 h 111"/>
                <a:gd name="T2" fmla="*/ 87 w 146"/>
                <a:gd name="T3" fmla="*/ 111 h 111"/>
                <a:gd name="T4" fmla="*/ 60 w 146"/>
                <a:gd name="T5" fmla="*/ 111 h 111"/>
                <a:gd name="T6" fmla="*/ 0 w 146"/>
                <a:gd name="T7" fmla="*/ 56 h 111"/>
                <a:gd name="T8" fmla="*/ 60 w 146"/>
                <a:gd name="T9" fmla="*/ 0 h 111"/>
                <a:gd name="T10" fmla="*/ 87 w 146"/>
                <a:gd name="T11" fmla="*/ 0 h 111"/>
                <a:gd name="T12" fmla="*/ 146 w 146"/>
                <a:gd name="T13" fmla="*/ 56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46" y="56"/>
                  </a:moveTo>
                  <a:cubicBezTo>
                    <a:pt x="146" y="86"/>
                    <a:pt x="119" y="111"/>
                    <a:pt x="87" y="111"/>
                  </a:cubicBezTo>
                  <a:cubicBezTo>
                    <a:pt x="60" y="111"/>
                    <a:pt x="60" y="111"/>
                    <a:pt x="60" y="111"/>
                  </a:cubicBezTo>
                  <a:cubicBezTo>
                    <a:pt x="27" y="111"/>
                    <a:pt x="0" y="86"/>
                    <a:pt x="0" y="56"/>
                  </a:cubicBezTo>
                  <a:cubicBezTo>
                    <a:pt x="0" y="25"/>
                    <a:pt x="27" y="0"/>
                    <a:pt x="60" y="0"/>
                  </a:cubicBezTo>
                  <a:cubicBezTo>
                    <a:pt x="87" y="0"/>
                    <a:pt x="87" y="0"/>
                    <a:pt x="87" y="0"/>
                  </a:cubicBezTo>
                  <a:cubicBezTo>
                    <a:pt x="119" y="0"/>
                    <a:pt x="146" y="25"/>
                    <a:pt x="146" y="56"/>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98" name="组合 1597"/>
          <p:cNvGrpSpPr/>
          <p:nvPr/>
        </p:nvGrpSpPr>
        <p:grpSpPr>
          <a:xfrm>
            <a:off x="2960891" y="1071867"/>
            <a:ext cx="1052555" cy="1049582"/>
            <a:chOff x="2997492" y="791145"/>
            <a:chExt cx="1234735" cy="1231247"/>
          </a:xfrm>
        </p:grpSpPr>
        <p:sp>
          <p:nvSpPr>
            <p:cNvPr id="1482" name="Oval 1477"/>
            <p:cNvSpPr>
              <a:spLocks noChangeArrowheads="1"/>
            </p:cNvSpPr>
            <p:nvPr/>
          </p:nvSpPr>
          <p:spPr bwMode="auto">
            <a:xfrm>
              <a:off x="2997492" y="791145"/>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3" name="Oval 1478"/>
            <p:cNvSpPr>
              <a:spLocks noChangeArrowheads="1"/>
            </p:cNvSpPr>
            <p:nvPr/>
          </p:nvSpPr>
          <p:spPr bwMode="auto">
            <a:xfrm>
              <a:off x="3048649" y="839976"/>
              <a:ext cx="1133585" cy="1133585"/>
            </a:xfrm>
            <a:prstGeom prst="ellipse">
              <a:avLst/>
            </a:pr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4" name="Freeform 1479"/>
            <p:cNvSpPr/>
            <p:nvPr/>
          </p:nvSpPr>
          <p:spPr bwMode="auto">
            <a:xfrm>
              <a:off x="3367215" y="1035302"/>
              <a:ext cx="494127" cy="655735"/>
            </a:xfrm>
            <a:custGeom>
              <a:avLst/>
              <a:gdLst>
                <a:gd name="T0" fmla="*/ 187 w 373"/>
                <a:gd name="T1" fmla="*/ 0 h 495"/>
                <a:gd name="T2" fmla="*/ 0 w 373"/>
                <a:gd name="T3" fmla="*/ 186 h 495"/>
                <a:gd name="T4" fmla="*/ 102 w 373"/>
                <a:gd name="T5" fmla="*/ 410 h 495"/>
                <a:gd name="T6" fmla="*/ 102 w 373"/>
                <a:gd name="T7" fmla="*/ 495 h 495"/>
                <a:gd name="T8" fmla="*/ 272 w 373"/>
                <a:gd name="T9" fmla="*/ 495 h 495"/>
                <a:gd name="T10" fmla="*/ 272 w 373"/>
                <a:gd name="T11" fmla="*/ 410 h 495"/>
                <a:gd name="T12" fmla="*/ 373 w 373"/>
                <a:gd name="T13" fmla="*/ 186 h 495"/>
                <a:gd name="T14" fmla="*/ 187 w 373"/>
                <a:gd name="T15" fmla="*/ 0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495">
                  <a:moveTo>
                    <a:pt x="187" y="0"/>
                  </a:moveTo>
                  <a:cubicBezTo>
                    <a:pt x="84" y="0"/>
                    <a:pt x="0" y="83"/>
                    <a:pt x="0" y="186"/>
                  </a:cubicBezTo>
                  <a:cubicBezTo>
                    <a:pt x="0" y="258"/>
                    <a:pt x="84" y="349"/>
                    <a:pt x="102" y="410"/>
                  </a:cubicBezTo>
                  <a:cubicBezTo>
                    <a:pt x="102" y="495"/>
                    <a:pt x="102" y="495"/>
                    <a:pt x="102" y="495"/>
                  </a:cubicBezTo>
                  <a:cubicBezTo>
                    <a:pt x="272" y="495"/>
                    <a:pt x="272" y="495"/>
                    <a:pt x="272" y="495"/>
                  </a:cubicBezTo>
                  <a:cubicBezTo>
                    <a:pt x="272" y="410"/>
                    <a:pt x="272" y="410"/>
                    <a:pt x="272" y="410"/>
                  </a:cubicBezTo>
                  <a:cubicBezTo>
                    <a:pt x="283" y="352"/>
                    <a:pt x="373" y="258"/>
                    <a:pt x="373" y="186"/>
                  </a:cubicBezTo>
                  <a:cubicBezTo>
                    <a:pt x="373" y="83"/>
                    <a:pt x="290" y="0"/>
                    <a:pt x="187" y="0"/>
                  </a:cubicBezTo>
                  <a:close/>
                </a:path>
              </a:pathLst>
            </a:custGeom>
            <a:solidFill>
              <a:srgbClr val="F8BE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5" name="Freeform 1480"/>
            <p:cNvSpPr/>
            <p:nvPr/>
          </p:nvSpPr>
          <p:spPr bwMode="auto">
            <a:xfrm>
              <a:off x="3498595" y="1264344"/>
              <a:ext cx="224392" cy="347633"/>
            </a:xfrm>
            <a:custGeom>
              <a:avLst/>
              <a:gdLst>
                <a:gd name="T0" fmla="*/ 168 w 169"/>
                <a:gd name="T1" fmla="*/ 4 h 263"/>
                <a:gd name="T2" fmla="*/ 168 w 169"/>
                <a:gd name="T3" fmla="*/ 2 h 263"/>
                <a:gd name="T4" fmla="*/ 166 w 169"/>
                <a:gd name="T5" fmla="*/ 1 h 263"/>
                <a:gd name="T6" fmla="*/ 155 w 169"/>
                <a:gd name="T7" fmla="*/ 9 h 263"/>
                <a:gd name="T8" fmla="*/ 145 w 169"/>
                <a:gd name="T9" fmla="*/ 20 h 263"/>
                <a:gd name="T10" fmla="*/ 137 w 169"/>
                <a:gd name="T11" fmla="*/ 12 h 263"/>
                <a:gd name="T12" fmla="*/ 126 w 169"/>
                <a:gd name="T13" fmla="*/ 4 h 263"/>
                <a:gd name="T14" fmla="*/ 124 w 169"/>
                <a:gd name="T15" fmla="*/ 4 h 263"/>
                <a:gd name="T16" fmla="*/ 117 w 169"/>
                <a:gd name="T17" fmla="*/ 10 h 263"/>
                <a:gd name="T18" fmla="*/ 111 w 169"/>
                <a:gd name="T19" fmla="*/ 18 h 263"/>
                <a:gd name="T20" fmla="*/ 104 w 169"/>
                <a:gd name="T21" fmla="*/ 11 h 263"/>
                <a:gd name="T22" fmla="*/ 93 w 169"/>
                <a:gd name="T23" fmla="*/ 1 h 263"/>
                <a:gd name="T24" fmla="*/ 91 w 169"/>
                <a:gd name="T25" fmla="*/ 2 h 263"/>
                <a:gd name="T26" fmla="*/ 90 w 169"/>
                <a:gd name="T27" fmla="*/ 2 h 263"/>
                <a:gd name="T28" fmla="*/ 81 w 169"/>
                <a:gd name="T29" fmla="*/ 9 h 263"/>
                <a:gd name="T30" fmla="*/ 76 w 169"/>
                <a:gd name="T31" fmla="*/ 13 h 263"/>
                <a:gd name="T32" fmla="*/ 71 w 169"/>
                <a:gd name="T33" fmla="*/ 18 h 263"/>
                <a:gd name="T34" fmla="*/ 64 w 169"/>
                <a:gd name="T35" fmla="*/ 11 h 263"/>
                <a:gd name="T36" fmla="*/ 52 w 169"/>
                <a:gd name="T37" fmla="*/ 3 h 263"/>
                <a:gd name="T38" fmla="*/ 51 w 169"/>
                <a:gd name="T39" fmla="*/ 4 h 263"/>
                <a:gd name="T40" fmla="*/ 50 w 169"/>
                <a:gd name="T41" fmla="*/ 3 h 263"/>
                <a:gd name="T42" fmla="*/ 39 w 169"/>
                <a:gd name="T43" fmla="*/ 8 h 263"/>
                <a:gd name="T44" fmla="*/ 27 w 169"/>
                <a:gd name="T45" fmla="*/ 17 h 263"/>
                <a:gd name="T46" fmla="*/ 6 w 169"/>
                <a:gd name="T47" fmla="*/ 4 h 263"/>
                <a:gd name="T48" fmla="*/ 6 w 169"/>
                <a:gd name="T49" fmla="*/ 3 h 263"/>
                <a:gd name="T50" fmla="*/ 0 w 169"/>
                <a:gd name="T51" fmla="*/ 4 h 263"/>
                <a:gd name="T52" fmla="*/ 52 w 169"/>
                <a:gd name="T53" fmla="*/ 263 h 263"/>
                <a:gd name="T54" fmla="*/ 58 w 169"/>
                <a:gd name="T55" fmla="*/ 262 h 263"/>
                <a:gd name="T56" fmla="*/ 7 w 169"/>
                <a:gd name="T57" fmla="*/ 8 h 263"/>
                <a:gd name="T58" fmla="*/ 26 w 169"/>
                <a:gd name="T59" fmla="*/ 21 h 263"/>
                <a:gd name="T60" fmla="*/ 29 w 169"/>
                <a:gd name="T61" fmla="*/ 22 h 263"/>
                <a:gd name="T62" fmla="*/ 42 w 169"/>
                <a:gd name="T63" fmla="*/ 14 h 263"/>
                <a:gd name="T64" fmla="*/ 51 w 169"/>
                <a:gd name="T65" fmla="*/ 6 h 263"/>
                <a:gd name="T66" fmla="*/ 60 w 169"/>
                <a:gd name="T67" fmla="*/ 15 h 263"/>
                <a:gd name="T68" fmla="*/ 71 w 169"/>
                <a:gd name="T69" fmla="*/ 22 h 263"/>
                <a:gd name="T70" fmla="*/ 71 w 169"/>
                <a:gd name="T71" fmla="*/ 22 h 263"/>
                <a:gd name="T72" fmla="*/ 81 w 169"/>
                <a:gd name="T73" fmla="*/ 16 h 263"/>
                <a:gd name="T74" fmla="*/ 92 w 169"/>
                <a:gd name="T75" fmla="*/ 5 h 263"/>
                <a:gd name="T76" fmla="*/ 101 w 169"/>
                <a:gd name="T77" fmla="*/ 14 h 263"/>
                <a:gd name="T78" fmla="*/ 112 w 169"/>
                <a:gd name="T79" fmla="*/ 22 h 263"/>
                <a:gd name="T80" fmla="*/ 113 w 169"/>
                <a:gd name="T81" fmla="*/ 21 h 263"/>
                <a:gd name="T82" fmla="*/ 113 w 169"/>
                <a:gd name="T83" fmla="*/ 21 h 263"/>
                <a:gd name="T84" fmla="*/ 120 w 169"/>
                <a:gd name="T85" fmla="*/ 14 h 263"/>
                <a:gd name="T86" fmla="*/ 125 w 169"/>
                <a:gd name="T87" fmla="*/ 7 h 263"/>
                <a:gd name="T88" fmla="*/ 133 w 169"/>
                <a:gd name="T89" fmla="*/ 16 h 263"/>
                <a:gd name="T90" fmla="*/ 144 w 169"/>
                <a:gd name="T91" fmla="*/ 24 h 263"/>
                <a:gd name="T92" fmla="*/ 146 w 169"/>
                <a:gd name="T93" fmla="*/ 24 h 263"/>
                <a:gd name="T94" fmla="*/ 159 w 169"/>
                <a:gd name="T95" fmla="*/ 13 h 263"/>
                <a:gd name="T96" fmla="*/ 161 w 169"/>
                <a:gd name="T97" fmla="*/ 12 h 263"/>
                <a:gd name="T98" fmla="*/ 111 w 169"/>
                <a:gd name="T99" fmla="*/ 262 h 263"/>
                <a:gd name="T100" fmla="*/ 117 w 169"/>
                <a:gd name="T101" fmla="*/ 263 h 263"/>
                <a:gd name="T102" fmla="*/ 169 w 169"/>
                <a:gd name="T103" fmla="*/ 4 h 263"/>
                <a:gd name="T104" fmla="*/ 168 w 169"/>
                <a:gd name="T105" fmla="*/ 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263">
                  <a:moveTo>
                    <a:pt x="168" y="4"/>
                  </a:moveTo>
                  <a:cubicBezTo>
                    <a:pt x="168" y="3"/>
                    <a:pt x="168" y="3"/>
                    <a:pt x="168" y="2"/>
                  </a:cubicBezTo>
                  <a:cubicBezTo>
                    <a:pt x="168" y="1"/>
                    <a:pt x="167" y="1"/>
                    <a:pt x="166" y="1"/>
                  </a:cubicBezTo>
                  <a:cubicBezTo>
                    <a:pt x="162" y="0"/>
                    <a:pt x="158" y="6"/>
                    <a:pt x="155" y="9"/>
                  </a:cubicBezTo>
                  <a:cubicBezTo>
                    <a:pt x="151" y="13"/>
                    <a:pt x="148" y="16"/>
                    <a:pt x="145" y="20"/>
                  </a:cubicBezTo>
                  <a:cubicBezTo>
                    <a:pt x="144" y="17"/>
                    <a:pt x="140" y="15"/>
                    <a:pt x="137" y="12"/>
                  </a:cubicBezTo>
                  <a:cubicBezTo>
                    <a:pt x="134" y="9"/>
                    <a:pt x="130" y="6"/>
                    <a:pt x="126" y="4"/>
                  </a:cubicBezTo>
                  <a:cubicBezTo>
                    <a:pt x="126" y="4"/>
                    <a:pt x="125" y="3"/>
                    <a:pt x="124" y="4"/>
                  </a:cubicBezTo>
                  <a:cubicBezTo>
                    <a:pt x="122" y="5"/>
                    <a:pt x="120" y="7"/>
                    <a:pt x="117" y="10"/>
                  </a:cubicBezTo>
                  <a:cubicBezTo>
                    <a:pt x="115" y="12"/>
                    <a:pt x="113" y="15"/>
                    <a:pt x="111" y="18"/>
                  </a:cubicBezTo>
                  <a:cubicBezTo>
                    <a:pt x="109" y="15"/>
                    <a:pt x="107" y="13"/>
                    <a:pt x="104" y="11"/>
                  </a:cubicBezTo>
                  <a:cubicBezTo>
                    <a:pt x="101" y="7"/>
                    <a:pt x="97" y="4"/>
                    <a:pt x="93" y="1"/>
                  </a:cubicBezTo>
                  <a:cubicBezTo>
                    <a:pt x="92" y="1"/>
                    <a:pt x="92" y="1"/>
                    <a:pt x="91" y="2"/>
                  </a:cubicBezTo>
                  <a:cubicBezTo>
                    <a:pt x="90" y="2"/>
                    <a:pt x="90" y="2"/>
                    <a:pt x="90" y="2"/>
                  </a:cubicBezTo>
                  <a:cubicBezTo>
                    <a:pt x="87" y="3"/>
                    <a:pt x="83" y="6"/>
                    <a:pt x="81" y="9"/>
                  </a:cubicBezTo>
                  <a:cubicBezTo>
                    <a:pt x="76" y="13"/>
                    <a:pt x="76" y="13"/>
                    <a:pt x="76" y="13"/>
                  </a:cubicBezTo>
                  <a:cubicBezTo>
                    <a:pt x="75" y="14"/>
                    <a:pt x="73" y="17"/>
                    <a:pt x="71" y="18"/>
                  </a:cubicBezTo>
                  <a:cubicBezTo>
                    <a:pt x="70" y="15"/>
                    <a:pt x="67" y="13"/>
                    <a:pt x="64" y="11"/>
                  </a:cubicBezTo>
                  <a:cubicBezTo>
                    <a:pt x="61" y="8"/>
                    <a:pt x="57" y="5"/>
                    <a:pt x="52" y="3"/>
                  </a:cubicBezTo>
                  <a:cubicBezTo>
                    <a:pt x="52" y="3"/>
                    <a:pt x="51" y="3"/>
                    <a:pt x="51" y="4"/>
                  </a:cubicBezTo>
                  <a:cubicBezTo>
                    <a:pt x="50" y="3"/>
                    <a:pt x="50" y="3"/>
                    <a:pt x="50" y="3"/>
                  </a:cubicBezTo>
                  <a:cubicBezTo>
                    <a:pt x="46" y="3"/>
                    <a:pt x="42" y="6"/>
                    <a:pt x="39" y="8"/>
                  </a:cubicBezTo>
                  <a:cubicBezTo>
                    <a:pt x="35" y="11"/>
                    <a:pt x="30" y="14"/>
                    <a:pt x="27" y="17"/>
                  </a:cubicBezTo>
                  <a:cubicBezTo>
                    <a:pt x="21" y="11"/>
                    <a:pt x="14" y="7"/>
                    <a:pt x="6" y="4"/>
                  </a:cubicBezTo>
                  <a:cubicBezTo>
                    <a:pt x="6" y="3"/>
                    <a:pt x="6" y="3"/>
                    <a:pt x="6" y="3"/>
                  </a:cubicBezTo>
                  <a:cubicBezTo>
                    <a:pt x="0" y="4"/>
                    <a:pt x="0" y="4"/>
                    <a:pt x="0" y="4"/>
                  </a:cubicBezTo>
                  <a:cubicBezTo>
                    <a:pt x="52" y="263"/>
                    <a:pt x="52" y="263"/>
                    <a:pt x="52" y="263"/>
                  </a:cubicBezTo>
                  <a:cubicBezTo>
                    <a:pt x="58" y="262"/>
                    <a:pt x="58" y="262"/>
                    <a:pt x="58" y="262"/>
                  </a:cubicBezTo>
                  <a:cubicBezTo>
                    <a:pt x="7" y="8"/>
                    <a:pt x="7" y="8"/>
                    <a:pt x="7" y="8"/>
                  </a:cubicBezTo>
                  <a:cubicBezTo>
                    <a:pt x="13" y="13"/>
                    <a:pt x="19" y="18"/>
                    <a:pt x="26" y="21"/>
                  </a:cubicBezTo>
                  <a:cubicBezTo>
                    <a:pt x="26" y="21"/>
                    <a:pt x="27" y="22"/>
                    <a:pt x="29" y="22"/>
                  </a:cubicBezTo>
                  <a:cubicBezTo>
                    <a:pt x="34" y="20"/>
                    <a:pt x="38" y="17"/>
                    <a:pt x="42" y="14"/>
                  </a:cubicBezTo>
                  <a:cubicBezTo>
                    <a:pt x="46" y="12"/>
                    <a:pt x="50" y="10"/>
                    <a:pt x="51" y="6"/>
                  </a:cubicBezTo>
                  <a:cubicBezTo>
                    <a:pt x="53" y="10"/>
                    <a:pt x="57" y="13"/>
                    <a:pt x="60" y="15"/>
                  </a:cubicBezTo>
                  <a:cubicBezTo>
                    <a:pt x="63" y="18"/>
                    <a:pt x="66" y="21"/>
                    <a:pt x="71" y="22"/>
                  </a:cubicBezTo>
                  <a:cubicBezTo>
                    <a:pt x="71" y="22"/>
                    <a:pt x="71" y="22"/>
                    <a:pt x="71" y="22"/>
                  </a:cubicBezTo>
                  <a:cubicBezTo>
                    <a:pt x="75" y="23"/>
                    <a:pt x="79" y="18"/>
                    <a:pt x="81" y="16"/>
                  </a:cubicBezTo>
                  <a:cubicBezTo>
                    <a:pt x="85" y="13"/>
                    <a:pt x="89" y="9"/>
                    <a:pt x="92" y="5"/>
                  </a:cubicBezTo>
                  <a:cubicBezTo>
                    <a:pt x="94" y="8"/>
                    <a:pt x="98" y="11"/>
                    <a:pt x="101" y="14"/>
                  </a:cubicBezTo>
                  <a:cubicBezTo>
                    <a:pt x="104" y="17"/>
                    <a:pt x="107" y="20"/>
                    <a:pt x="112" y="22"/>
                  </a:cubicBezTo>
                  <a:cubicBezTo>
                    <a:pt x="112" y="22"/>
                    <a:pt x="113" y="22"/>
                    <a:pt x="113" y="21"/>
                  </a:cubicBezTo>
                  <a:cubicBezTo>
                    <a:pt x="113" y="21"/>
                    <a:pt x="113" y="21"/>
                    <a:pt x="113" y="21"/>
                  </a:cubicBezTo>
                  <a:cubicBezTo>
                    <a:pt x="116" y="19"/>
                    <a:pt x="118" y="16"/>
                    <a:pt x="120" y="14"/>
                  </a:cubicBezTo>
                  <a:cubicBezTo>
                    <a:pt x="122" y="12"/>
                    <a:pt x="123" y="10"/>
                    <a:pt x="125" y="7"/>
                  </a:cubicBezTo>
                  <a:cubicBezTo>
                    <a:pt x="127" y="11"/>
                    <a:pt x="130" y="14"/>
                    <a:pt x="133" y="16"/>
                  </a:cubicBezTo>
                  <a:cubicBezTo>
                    <a:pt x="136" y="19"/>
                    <a:pt x="140" y="23"/>
                    <a:pt x="144" y="24"/>
                  </a:cubicBezTo>
                  <a:cubicBezTo>
                    <a:pt x="145" y="24"/>
                    <a:pt x="145" y="24"/>
                    <a:pt x="146" y="24"/>
                  </a:cubicBezTo>
                  <a:cubicBezTo>
                    <a:pt x="151" y="21"/>
                    <a:pt x="155" y="17"/>
                    <a:pt x="159" y="13"/>
                  </a:cubicBezTo>
                  <a:cubicBezTo>
                    <a:pt x="160" y="13"/>
                    <a:pt x="160" y="12"/>
                    <a:pt x="161" y="12"/>
                  </a:cubicBezTo>
                  <a:cubicBezTo>
                    <a:pt x="111" y="262"/>
                    <a:pt x="111" y="262"/>
                    <a:pt x="111" y="262"/>
                  </a:cubicBezTo>
                  <a:cubicBezTo>
                    <a:pt x="117" y="263"/>
                    <a:pt x="117" y="263"/>
                    <a:pt x="117" y="263"/>
                  </a:cubicBezTo>
                  <a:cubicBezTo>
                    <a:pt x="169" y="4"/>
                    <a:pt x="169" y="4"/>
                    <a:pt x="169" y="4"/>
                  </a:cubicBezTo>
                  <a:lnTo>
                    <a:pt x="168" y="4"/>
                  </a:lnTo>
                  <a:close/>
                </a:path>
              </a:pathLst>
            </a:custGeom>
            <a:solidFill>
              <a:srgbClr val="3334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6" name="Oval 1481"/>
            <p:cNvSpPr>
              <a:spLocks noChangeArrowheads="1"/>
            </p:cNvSpPr>
            <p:nvPr/>
          </p:nvSpPr>
          <p:spPr bwMode="auto">
            <a:xfrm>
              <a:off x="3547426" y="1748006"/>
              <a:ext cx="126729" cy="31392"/>
            </a:xfrm>
            <a:prstGeom prst="ellipse">
              <a:avLst/>
            </a:pr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7" name="Freeform 1482"/>
            <p:cNvSpPr/>
            <p:nvPr/>
          </p:nvSpPr>
          <p:spPr bwMode="auto">
            <a:xfrm>
              <a:off x="3490456" y="1611976"/>
              <a:ext cx="248807" cy="156958"/>
            </a:xfrm>
            <a:custGeom>
              <a:avLst/>
              <a:gdLst>
                <a:gd name="T0" fmla="*/ 155 w 188"/>
                <a:gd name="T1" fmla="*/ 0 h 118"/>
                <a:gd name="T2" fmla="*/ 33 w 188"/>
                <a:gd name="T3" fmla="*/ 0 h 118"/>
                <a:gd name="T4" fmla="*/ 0 w 188"/>
                <a:gd name="T5" fmla="*/ 27 h 118"/>
                <a:gd name="T6" fmla="*/ 0 w 188"/>
                <a:gd name="T7" fmla="*/ 70 h 118"/>
                <a:gd name="T8" fmla="*/ 26 w 188"/>
                <a:gd name="T9" fmla="*/ 118 h 118"/>
                <a:gd name="T10" fmla="*/ 160 w 188"/>
                <a:gd name="T11" fmla="*/ 118 h 118"/>
                <a:gd name="T12" fmla="*/ 188 w 188"/>
                <a:gd name="T13" fmla="*/ 70 h 118"/>
                <a:gd name="T14" fmla="*/ 188 w 188"/>
                <a:gd name="T15" fmla="*/ 27 h 118"/>
                <a:gd name="T16" fmla="*/ 155 w 188"/>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18">
                  <a:moveTo>
                    <a:pt x="155" y="0"/>
                  </a:moveTo>
                  <a:cubicBezTo>
                    <a:pt x="33" y="0"/>
                    <a:pt x="33" y="0"/>
                    <a:pt x="33" y="0"/>
                  </a:cubicBezTo>
                  <a:cubicBezTo>
                    <a:pt x="15" y="0"/>
                    <a:pt x="0" y="12"/>
                    <a:pt x="0" y="27"/>
                  </a:cubicBezTo>
                  <a:cubicBezTo>
                    <a:pt x="0" y="70"/>
                    <a:pt x="0" y="70"/>
                    <a:pt x="0" y="70"/>
                  </a:cubicBezTo>
                  <a:cubicBezTo>
                    <a:pt x="0" y="82"/>
                    <a:pt x="11" y="110"/>
                    <a:pt x="26" y="118"/>
                  </a:cubicBezTo>
                  <a:cubicBezTo>
                    <a:pt x="160" y="118"/>
                    <a:pt x="160" y="118"/>
                    <a:pt x="160" y="118"/>
                  </a:cubicBezTo>
                  <a:cubicBezTo>
                    <a:pt x="175" y="110"/>
                    <a:pt x="188" y="82"/>
                    <a:pt x="188" y="70"/>
                  </a:cubicBezTo>
                  <a:cubicBezTo>
                    <a:pt x="188" y="27"/>
                    <a:pt x="188" y="27"/>
                    <a:pt x="188" y="27"/>
                  </a:cubicBezTo>
                  <a:cubicBezTo>
                    <a:pt x="188" y="12"/>
                    <a:pt x="173" y="0"/>
                    <a:pt x="155" y="0"/>
                  </a:cubicBezTo>
                  <a:close/>
                </a:path>
              </a:pathLst>
            </a:custGeom>
            <a:solidFill>
              <a:srgbClr val="4B5B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8" name="Freeform 1483"/>
            <p:cNvSpPr/>
            <p:nvPr/>
          </p:nvSpPr>
          <p:spPr bwMode="auto">
            <a:xfrm>
              <a:off x="3485806" y="1603837"/>
              <a:ext cx="258108" cy="59296"/>
            </a:xfrm>
            <a:custGeom>
              <a:avLst/>
              <a:gdLst>
                <a:gd name="T0" fmla="*/ 192 w 194"/>
                <a:gd name="T1" fmla="*/ 45 h 45"/>
                <a:gd name="T2" fmla="*/ 2 w 194"/>
                <a:gd name="T3" fmla="*/ 45 h 45"/>
                <a:gd name="T4" fmla="*/ 0 w 194"/>
                <a:gd name="T5" fmla="*/ 43 h 45"/>
                <a:gd name="T6" fmla="*/ 0 w 194"/>
                <a:gd name="T7" fmla="*/ 2 h 45"/>
                <a:gd name="T8" fmla="*/ 2 w 194"/>
                <a:gd name="T9" fmla="*/ 0 h 45"/>
                <a:gd name="T10" fmla="*/ 192 w 194"/>
                <a:gd name="T11" fmla="*/ 0 h 45"/>
                <a:gd name="T12" fmla="*/ 194 w 194"/>
                <a:gd name="T13" fmla="*/ 2 h 45"/>
                <a:gd name="T14" fmla="*/ 194 w 194"/>
                <a:gd name="T15" fmla="*/ 43 h 45"/>
                <a:gd name="T16" fmla="*/ 192 w 19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4" h="45">
                  <a:moveTo>
                    <a:pt x="192" y="45"/>
                  </a:moveTo>
                  <a:cubicBezTo>
                    <a:pt x="2" y="45"/>
                    <a:pt x="2" y="45"/>
                    <a:pt x="2" y="45"/>
                  </a:cubicBezTo>
                  <a:cubicBezTo>
                    <a:pt x="1" y="45"/>
                    <a:pt x="0" y="44"/>
                    <a:pt x="0" y="43"/>
                  </a:cubicBezTo>
                  <a:cubicBezTo>
                    <a:pt x="0" y="2"/>
                    <a:pt x="0" y="2"/>
                    <a:pt x="0" y="2"/>
                  </a:cubicBezTo>
                  <a:cubicBezTo>
                    <a:pt x="0" y="1"/>
                    <a:pt x="1" y="0"/>
                    <a:pt x="2" y="0"/>
                  </a:cubicBezTo>
                  <a:cubicBezTo>
                    <a:pt x="192" y="0"/>
                    <a:pt x="192" y="0"/>
                    <a:pt x="192" y="0"/>
                  </a:cubicBezTo>
                  <a:cubicBezTo>
                    <a:pt x="193" y="0"/>
                    <a:pt x="194" y="1"/>
                    <a:pt x="194" y="2"/>
                  </a:cubicBezTo>
                  <a:cubicBezTo>
                    <a:pt x="194" y="43"/>
                    <a:pt x="194" y="43"/>
                    <a:pt x="194" y="43"/>
                  </a:cubicBezTo>
                  <a:cubicBezTo>
                    <a:pt x="194" y="44"/>
                    <a:pt x="193" y="45"/>
                    <a:pt x="192" y="45"/>
                  </a:cubicBezTo>
                  <a:close/>
                </a:path>
              </a:pathLst>
            </a:custGeom>
            <a:solidFill>
              <a:srgbClr val="CDC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00" name="组合 1599"/>
          <p:cNvGrpSpPr/>
          <p:nvPr/>
        </p:nvGrpSpPr>
        <p:grpSpPr>
          <a:xfrm>
            <a:off x="4582549" y="1932016"/>
            <a:ext cx="1052555" cy="1049582"/>
            <a:chOff x="4707751" y="1336428"/>
            <a:chExt cx="1234735" cy="1231247"/>
          </a:xfrm>
        </p:grpSpPr>
        <p:sp>
          <p:nvSpPr>
            <p:cNvPr id="1491" name="Oval 1486"/>
            <p:cNvSpPr>
              <a:spLocks noChangeArrowheads="1"/>
            </p:cNvSpPr>
            <p:nvPr/>
          </p:nvSpPr>
          <p:spPr bwMode="auto">
            <a:xfrm>
              <a:off x="4707751"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2" name="Oval 1487"/>
            <p:cNvSpPr>
              <a:spLocks noChangeArrowheads="1"/>
            </p:cNvSpPr>
            <p:nvPr/>
          </p:nvSpPr>
          <p:spPr bwMode="auto">
            <a:xfrm>
              <a:off x="4757746" y="1385259"/>
              <a:ext cx="1133585" cy="1133585"/>
            </a:xfrm>
            <a:prstGeom prst="ellipse">
              <a:avLst/>
            </a:pr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3" name="Rectangle 1488"/>
            <p:cNvSpPr>
              <a:spLocks noChangeArrowheads="1"/>
            </p:cNvSpPr>
            <p:nvPr/>
          </p:nvSpPr>
          <p:spPr bwMode="auto">
            <a:xfrm>
              <a:off x="5273963" y="2237482"/>
              <a:ext cx="118590" cy="77898"/>
            </a:xfrm>
            <a:prstGeom prst="rect">
              <a:avLst/>
            </a:prstGeom>
            <a:solidFill>
              <a:srgbClr val="FFF8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94" name="Freeform 1489"/>
            <p:cNvSpPr/>
            <p:nvPr/>
          </p:nvSpPr>
          <p:spPr bwMode="auto">
            <a:xfrm>
              <a:off x="5137932" y="1632904"/>
              <a:ext cx="583651" cy="612717"/>
            </a:xfrm>
            <a:custGeom>
              <a:avLst/>
              <a:gdLst>
                <a:gd name="T0" fmla="*/ 149 w 440"/>
                <a:gd name="T1" fmla="*/ 463 h 463"/>
                <a:gd name="T2" fmla="*/ 190 w 440"/>
                <a:gd name="T3" fmla="*/ 460 h 463"/>
                <a:gd name="T4" fmla="*/ 357 w 440"/>
                <a:gd name="T5" fmla="*/ 357 h 463"/>
                <a:gd name="T6" fmla="*/ 300 w 440"/>
                <a:gd name="T7" fmla="*/ 0 h 463"/>
                <a:gd name="T8" fmla="*/ 287 w 440"/>
                <a:gd name="T9" fmla="*/ 17 h 463"/>
                <a:gd name="T10" fmla="*/ 340 w 440"/>
                <a:gd name="T11" fmla="*/ 345 h 463"/>
                <a:gd name="T12" fmla="*/ 187 w 440"/>
                <a:gd name="T13" fmla="*/ 439 h 463"/>
                <a:gd name="T14" fmla="*/ 12 w 440"/>
                <a:gd name="T15" fmla="*/ 397 h 463"/>
                <a:gd name="T16" fmla="*/ 0 w 440"/>
                <a:gd name="T17" fmla="*/ 414 h 463"/>
                <a:gd name="T18" fmla="*/ 149 w 440"/>
                <a:gd name="T19"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0" h="463">
                  <a:moveTo>
                    <a:pt x="149" y="463"/>
                  </a:moveTo>
                  <a:cubicBezTo>
                    <a:pt x="163" y="463"/>
                    <a:pt x="176" y="462"/>
                    <a:pt x="190" y="460"/>
                  </a:cubicBezTo>
                  <a:cubicBezTo>
                    <a:pt x="258" y="449"/>
                    <a:pt x="317" y="413"/>
                    <a:pt x="357" y="357"/>
                  </a:cubicBezTo>
                  <a:cubicBezTo>
                    <a:pt x="440" y="243"/>
                    <a:pt x="414" y="82"/>
                    <a:pt x="300" y="0"/>
                  </a:cubicBezTo>
                  <a:cubicBezTo>
                    <a:pt x="287" y="17"/>
                    <a:pt x="287" y="17"/>
                    <a:pt x="287" y="17"/>
                  </a:cubicBezTo>
                  <a:cubicBezTo>
                    <a:pt x="392" y="93"/>
                    <a:pt x="416" y="240"/>
                    <a:pt x="340" y="345"/>
                  </a:cubicBezTo>
                  <a:cubicBezTo>
                    <a:pt x="303" y="395"/>
                    <a:pt x="249" y="429"/>
                    <a:pt x="187" y="439"/>
                  </a:cubicBezTo>
                  <a:cubicBezTo>
                    <a:pt x="125" y="449"/>
                    <a:pt x="63" y="434"/>
                    <a:pt x="12" y="397"/>
                  </a:cubicBezTo>
                  <a:cubicBezTo>
                    <a:pt x="0" y="414"/>
                    <a:pt x="0" y="414"/>
                    <a:pt x="0" y="414"/>
                  </a:cubicBezTo>
                  <a:cubicBezTo>
                    <a:pt x="44" y="446"/>
                    <a:pt x="96" y="463"/>
                    <a:pt x="149" y="463"/>
                  </a:cubicBez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5" name="Freeform 1490"/>
            <p:cNvSpPr/>
            <p:nvPr/>
          </p:nvSpPr>
          <p:spPr bwMode="auto">
            <a:xfrm>
              <a:off x="5094914" y="1589886"/>
              <a:ext cx="458084" cy="617368"/>
            </a:xfrm>
            <a:custGeom>
              <a:avLst/>
              <a:gdLst>
                <a:gd name="T0" fmla="*/ 0 w 394"/>
                <a:gd name="T1" fmla="*/ 517 h 531"/>
                <a:gd name="T2" fmla="*/ 20 w 394"/>
                <a:gd name="T3" fmla="*/ 531 h 531"/>
                <a:gd name="T4" fmla="*/ 394 w 394"/>
                <a:gd name="T5" fmla="*/ 15 h 531"/>
                <a:gd name="T6" fmla="*/ 375 w 394"/>
                <a:gd name="T7" fmla="*/ 0 h 531"/>
                <a:gd name="T8" fmla="*/ 0 w 394"/>
                <a:gd name="T9" fmla="*/ 517 h 531"/>
              </a:gdLst>
              <a:ahLst/>
              <a:cxnLst>
                <a:cxn ang="0">
                  <a:pos x="T0" y="T1"/>
                </a:cxn>
                <a:cxn ang="0">
                  <a:pos x="T2" y="T3"/>
                </a:cxn>
                <a:cxn ang="0">
                  <a:pos x="T4" y="T5"/>
                </a:cxn>
                <a:cxn ang="0">
                  <a:pos x="T6" y="T7"/>
                </a:cxn>
                <a:cxn ang="0">
                  <a:pos x="T8" y="T9"/>
                </a:cxn>
              </a:cxnLst>
              <a:rect l="0" t="0" r="r" b="b"/>
              <a:pathLst>
                <a:path w="394" h="531">
                  <a:moveTo>
                    <a:pt x="0" y="517"/>
                  </a:moveTo>
                  <a:lnTo>
                    <a:pt x="20" y="531"/>
                  </a:lnTo>
                  <a:lnTo>
                    <a:pt x="394" y="15"/>
                  </a:lnTo>
                  <a:lnTo>
                    <a:pt x="375" y="0"/>
                  </a:lnTo>
                  <a:lnTo>
                    <a:pt x="0" y="517"/>
                  </a:lnTo>
                  <a:close/>
                </a:path>
              </a:pathLst>
            </a:custGeom>
            <a:solidFill>
              <a:srgbClr val="FFF6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6" name="Rectangle 1491"/>
            <p:cNvSpPr>
              <a:spLocks noChangeArrowheads="1"/>
            </p:cNvSpPr>
            <p:nvPr/>
          </p:nvSpPr>
          <p:spPr bwMode="auto">
            <a:xfrm>
              <a:off x="5250710" y="1629416"/>
              <a:ext cx="4651" cy="3488"/>
            </a:xfrm>
            <a:prstGeom prst="rect">
              <a:avLst/>
            </a:prstGeom>
            <a:solidFill>
              <a:srgbClr val="B03E0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97" name="Freeform 1492"/>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8" name="Freeform 1493"/>
            <p:cNvSpPr/>
            <p:nvPr/>
          </p:nvSpPr>
          <p:spPr bwMode="auto">
            <a:xfrm>
              <a:off x="5158860" y="167708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9" name="Freeform 1494"/>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close/>
                </a:path>
              </a:pathLst>
            </a:custGeom>
            <a:solidFill>
              <a:srgbClr val="B03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0" name="Freeform 1495"/>
            <p:cNvSpPr/>
            <p:nvPr/>
          </p:nvSpPr>
          <p:spPr bwMode="auto">
            <a:xfrm>
              <a:off x="5161185" y="1675922"/>
              <a:ext cx="0" cy="1163"/>
            </a:xfrm>
            <a:custGeom>
              <a:avLst/>
              <a:gdLst>
                <a:gd name="T0" fmla="*/ 0 h 1"/>
                <a:gd name="T1" fmla="*/ 1 h 1"/>
                <a:gd name="T2" fmla="*/ 0 h 1"/>
              </a:gdLst>
              <a:ahLst/>
              <a:cxnLst>
                <a:cxn ang="0">
                  <a:pos x="0" y="T0"/>
                </a:cxn>
                <a:cxn ang="0">
                  <a:pos x="0" y="T1"/>
                </a:cxn>
                <a:cxn ang="0">
                  <a:pos x="0" y="T2"/>
                </a:cxn>
              </a:cxnLst>
              <a:rect l="0" t="0" r="r" b="b"/>
              <a:pathLst>
                <a:path h="1">
                  <a:moveTo>
                    <a:pt x="0" y="0"/>
                  </a:moveTo>
                  <a:lnTo>
                    <a:pt x="0"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1" name="Freeform 1496"/>
            <p:cNvSpPr/>
            <p:nvPr/>
          </p:nvSpPr>
          <p:spPr bwMode="auto">
            <a:xfrm>
              <a:off x="5187926" y="2313054"/>
              <a:ext cx="298802" cy="40693"/>
            </a:xfrm>
            <a:custGeom>
              <a:avLst/>
              <a:gdLst>
                <a:gd name="T0" fmla="*/ 223 w 225"/>
                <a:gd name="T1" fmla="*/ 31 h 31"/>
                <a:gd name="T2" fmla="*/ 1 w 225"/>
                <a:gd name="T3" fmla="*/ 31 h 31"/>
                <a:gd name="T4" fmla="*/ 0 w 225"/>
                <a:gd name="T5" fmla="*/ 30 h 31"/>
                <a:gd name="T6" fmla="*/ 0 w 225"/>
                <a:gd name="T7" fmla="*/ 2 h 31"/>
                <a:gd name="T8" fmla="*/ 1 w 225"/>
                <a:gd name="T9" fmla="*/ 0 h 31"/>
                <a:gd name="T10" fmla="*/ 223 w 225"/>
                <a:gd name="T11" fmla="*/ 0 h 31"/>
                <a:gd name="T12" fmla="*/ 225 w 225"/>
                <a:gd name="T13" fmla="*/ 2 h 31"/>
                <a:gd name="T14" fmla="*/ 225 w 225"/>
                <a:gd name="T15" fmla="*/ 30 h 31"/>
                <a:gd name="T16" fmla="*/ 223 w 225"/>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31">
                  <a:moveTo>
                    <a:pt x="223" y="31"/>
                  </a:moveTo>
                  <a:cubicBezTo>
                    <a:pt x="1" y="31"/>
                    <a:pt x="1" y="31"/>
                    <a:pt x="1" y="31"/>
                  </a:cubicBezTo>
                  <a:cubicBezTo>
                    <a:pt x="0" y="31"/>
                    <a:pt x="0" y="30"/>
                    <a:pt x="0" y="30"/>
                  </a:cubicBezTo>
                  <a:cubicBezTo>
                    <a:pt x="0" y="2"/>
                    <a:pt x="0" y="2"/>
                    <a:pt x="0" y="2"/>
                  </a:cubicBezTo>
                  <a:cubicBezTo>
                    <a:pt x="0" y="1"/>
                    <a:pt x="0" y="0"/>
                    <a:pt x="1" y="0"/>
                  </a:cubicBezTo>
                  <a:cubicBezTo>
                    <a:pt x="223" y="0"/>
                    <a:pt x="223" y="0"/>
                    <a:pt x="223" y="0"/>
                  </a:cubicBezTo>
                  <a:cubicBezTo>
                    <a:pt x="224" y="0"/>
                    <a:pt x="225" y="1"/>
                    <a:pt x="225" y="2"/>
                  </a:cubicBezTo>
                  <a:cubicBezTo>
                    <a:pt x="225" y="30"/>
                    <a:pt x="225" y="30"/>
                    <a:pt x="225" y="30"/>
                  </a:cubicBezTo>
                  <a:cubicBezTo>
                    <a:pt x="225" y="30"/>
                    <a:pt x="224" y="31"/>
                    <a:pt x="223" y="31"/>
                  </a:cubicBezTo>
                  <a:close/>
                </a:path>
              </a:pathLst>
            </a:custGeom>
            <a:solidFill>
              <a:srgbClr val="FFF8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2" name="Freeform 1497"/>
            <p:cNvSpPr/>
            <p:nvPr/>
          </p:nvSpPr>
          <p:spPr bwMode="auto">
            <a:xfrm>
              <a:off x="5008878" y="1579422"/>
              <a:ext cx="498778" cy="562723"/>
            </a:xfrm>
            <a:custGeom>
              <a:avLst/>
              <a:gdLst>
                <a:gd name="T0" fmla="*/ 375 w 376"/>
                <a:gd name="T1" fmla="*/ 71 h 425"/>
                <a:gd name="T2" fmla="*/ 70 w 376"/>
                <a:gd name="T3" fmla="*/ 120 h 425"/>
                <a:gd name="T4" fmla="*/ 120 w 376"/>
                <a:gd name="T5" fmla="*/ 424 h 425"/>
                <a:gd name="T6" fmla="*/ 120 w 376"/>
                <a:gd name="T7" fmla="*/ 425 h 425"/>
                <a:gd name="T8" fmla="*/ 376 w 376"/>
                <a:gd name="T9" fmla="*/ 71 h 425"/>
                <a:gd name="T10" fmla="*/ 375 w 376"/>
                <a:gd name="T11" fmla="*/ 71 h 425"/>
              </a:gdLst>
              <a:ahLst/>
              <a:cxnLst>
                <a:cxn ang="0">
                  <a:pos x="T0" y="T1"/>
                </a:cxn>
                <a:cxn ang="0">
                  <a:pos x="T2" y="T3"/>
                </a:cxn>
                <a:cxn ang="0">
                  <a:pos x="T4" y="T5"/>
                </a:cxn>
                <a:cxn ang="0">
                  <a:pos x="T6" y="T7"/>
                </a:cxn>
                <a:cxn ang="0">
                  <a:pos x="T8" y="T9"/>
                </a:cxn>
                <a:cxn ang="0">
                  <a:pos x="T10" y="T11"/>
                </a:cxn>
              </a:cxnLst>
              <a:rect l="0" t="0" r="r" b="b"/>
              <a:pathLst>
                <a:path w="376" h="425">
                  <a:moveTo>
                    <a:pt x="375" y="71"/>
                  </a:moveTo>
                  <a:cubicBezTo>
                    <a:pt x="277" y="0"/>
                    <a:pt x="141" y="22"/>
                    <a:pt x="70" y="120"/>
                  </a:cubicBezTo>
                  <a:cubicBezTo>
                    <a:pt x="0" y="218"/>
                    <a:pt x="22" y="354"/>
                    <a:pt x="120" y="424"/>
                  </a:cubicBezTo>
                  <a:cubicBezTo>
                    <a:pt x="120" y="425"/>
                    <a:pt x="120" y="425"/>
                    <a:pt x="120" y="425"/>
                  </a:cubicBezTo>
                  <a:cubicBezTo>
                    <a:pt x="376" y="71"/>
                    <a:pt x="376" y="71"/>
                    <a:pt x="376" y="71"/>
                  </a:cubicBezTo>
                  <a:lnTo>
                    <a:pt x="375" y="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3" name="Freeform 1498"/>
            <p:cNvSpPr/>
            <p:nvPr/>
          </p:nvSpPr>
          <p:spPr bwMode="auto">
            <a:xfrm>
              <a:off x="5168161" y="1673597"/>
              <a:ext cx="497615" cy="561561"/>
            </a:xfrm>
            <a:custGeom>
              <a:avLst/>
              <a:gdLst>
                <a:gd name="T0" fmla="*/ 304 w 375"/>
                <a:gd name="T1" fmla="*/ 304 h 424"/>
                <a:gd name="T2" fmla="*/ 256 w 375"/>
                <a:gd name="T3" fmla="*/ 0 h 424"/>
                <a:gd name="T4" fmla="*/ 0 w 375"/>
                <a:gd name="T5" fmla="*/ 354 h 424"/>
                <a:gd name="T6" fmla="*/ 304 w 375"/>
                <a:gd name="T7" fmla="*/ 304 h 424"/>
              </a:gdLst>
              <a:ahLst/>
              <a:cxnLst>
                <a:cxn ang="0">
                  <a:pos x="T0" y="T1"/>
                </a:cxn>
                <a:cxn ang="0">
                  <a:pos x="T2" y="T3"/>
                </a:cxn>
                <a:cxn ang="0">
                  <a:pos x="T4" y="T5"/>
                </a:cxn>
                <a:cxn ang="0">
                  <a:pos x="T6" y="T7"/>
                </a:cxn>
              </a:cxnLst>
              <a:rect l="0" t="0" r="r" b="b"/>
              <a:pathLst>
                <a:path w="375" h="424">
                  <a:moveTo>
                    <a:pt x="304" y="304"/>
                  </a:moveTo>
                  <a:cubicBezTo>
                    <a:pt x="375" y="207"/>
                    <a:pt x="353" y="71"/>
                    <a:pt x="256" y="0"/>
                  </a:cubicBezTo>
                  <a:cubicBezTo>
                    <a:pt x="0" y="354"/>
                    <a:pt x="0" y="354"/>
                    <a:pt x="0" y="354"/>
                  </a:cubicBezTo>
                  <a:cubicBezTo>
                    <a:pt x="98" y="424"/>
                    <a:pt x="234" y="402"/>
                    <a:pt x="304" y="3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4" name="Freeform 1499"/>
            <p:cNvSpPr>
              <a:spLocks noEditPoints="1"/>
            </p:cNvSpPr>
            <p:nvPr/>
          </p:nvSpPr>
          <p:spPr bwMode="auto">
            <a:xfrm>
              <a:off x="5168161" y="1673597"/>
              <a:ext cx="451108" cy="534819"/>
            </a:xfrm>
            <a:custGeom>
              <a:avLst/>
              <a:gdLst>
                <a:gd name="T0" fmla="*/ 329 w 340"/>
                <a:gd name="T1" fmla="*/ 217 h 404"/>
                <a:gd name="T2" fmla="*/ 317 w 340"/>
                <a:gd name="T3" fmla="*/ 215 h 404"/>
                <a:gd name="T4" fmla="*/ 318 w 340"/>
                <a:gd name="T5" fmla="*/ 186 h 404"/>
                <a:gd name="T6" fmla="*/ 307 w 340"/>
                <a:gd name="T7" fmla="*/ 185 h 404"/>
                <a:gd name="T8" fmla="*/ 310 w 340"/>
                <a:gd name="T9" fmla="*/ 199 h 404"/>
                <a:gd name="T10" fmla="*/ 297 w 340"/>
                <a:gd name="T11" fmla="*/ 199 h 404"/>
                <a:gd name="T12" fmla="*/ 307 w 340"/>
                <a:gd name="T13" fmla="*/ 198 h 404"/>
                <a:gd name="T14" fmla="*/ 292 w 340"/>
                <a:gd name="T15" fmla="*/ 175 h 404"/>
                <a:gd name="T16" fmla="*/ 266 w 340"/>
                <a:gd name="T17" fmla="*/ 178 h 404"/>
                <a:gd name="T18" fmla="*/ 248 w 340"/>
                <a:gd name="T19" fmla="*/ 163 h 404"/>
                <a:gd name="T20" fmla="*/ 268 w 340"/>
                <a:gd name="T21" fmla="*/ 153 h 404"/>
                <a:gd name="T22" fmla="*/ 278 w 340"/>
                <a:gd name="T23" fmla="*/ 153 h 404"/>
                <a:gd name="T24" fmla="*/ 308 w 340"/>
                <a:gd name="T25" fmla="*/ 147 h 404"/>
                <a:gd name="T26" fmla="*/ 323 w 340"/>
                <a:gd name="T27" fmla="*/ 157 h 404"/>
                <a:gd name="T28" fmla="*/ 320 w 340"/>
                <a:gd name="T29" fmla="*/ 138 h 404"/>
                <a:gd name="T30" fmla="*/ 325 w 340"/>
                <a:gd name="T31" fmla="*/ 128 h 404"/>
                <a:gd name="T32" fmla="*/ 256 w 340"/>
                <a:gd name="T33" fmla="*/ 0 h 404"/>
                <a:gd name="T34" fmla="*/ 231 w 340"/>
                <a:gd name="T35" fmla="*/ 42 h 404"/>
                <a:gd name="T36" fmla="*/ 223 w 340"/>
                <a:gd name="T37" fmla="*/ 46 h 404"/>
                <a:gd name="T38" fmla="*/ 203 w 340"/>
                <a:gd name="T39" fmla="*/ 80 h 404"/>
                <a:gd name="T40" fmla="*/ 199 w 340"/>
                <a:gd name="T41" fmla="*/ 89 h 404"/>
                <a:gd name="T42" fmla="*/ 194 w 340"/>
                <a:gd name="T43" fmla="*/ 92 h 404"/>
                <a:gd name="T44" fmla="*/ 109 w 340"/>
                <a:gd name="T45" fmla="*/ 212 h 404"/>
                <a:gd name="T46" fmla="*/ 129 w 340"/>
                <a:gd name="T47" fmla="*/ 242 h 404"/>
                <a:gd name="T48" fmla="*/ 91 w 340"/>
                <a:gd name="T49" fmla="*/ 271 h 404"/>
                <a:gd name="T50" fmla="*/ 63 w 340"/>
                <a:gd name="T51" fmla="*/ 267 h 404"/>
                <a:gd name="T52" fmla="*/ 53 w 340"/>
                <a:gd name="T53" fmla="*/ 281 h 404"/>
                <a:gd name="T54" fmla="*/ 179 w 340"/>
                <a:gd name="T55" fmla="*/ 383 h 404"/>
                <a:gd name="T56" fmla="*/ 197 w 340"/>
                <a:gd name="T57" fmla="*/ 343 h 404"/>
                <a:gd name="T58" fmla="*/ 215 w 340"/>
                <a:gd name="T59" fmla="*/ 320 h 404"/>
                <a:gd name="T60" fmla="*/ 220 w 340"/>
                <a:gd name="T61" fmla="*/ 266 h 404"/>
                <a:gd name="T62" fmla="*/ 205 w 340"/>
                <a:gd name="T63" fmla="*/ 255 h 404"/>
                <a:gd name="T64" fmla="*/ 183 w 340"/>
                <a:gd name="T65" fmla="*/ 241 h 404"/>
                <a:gd name="T66" fmla="*/ 195 w 340"/>
                <a:gd name="T67" fmla="*/ 195 h 404"/>
                <a:gd name="T68" fmla="*/ 199 w 340"/>
                <a:gd name="T69" fmla="*/ 180 h 404"/>
                <a:gd name="T70" fmla="*/ 249 w 340"/>
                <a:gd name="T71" fmla="*/ 172 h 404"/>
                <a:gd name="T72" fmla="*/ 269 w 340"/>
                <a:gd name="T73" fmla="*/ 182 h 404"/>
                <a:gd name="T74" fmla="*/ 296 w 340"/>
                <a:gd name="T75" fmla="*/ 220 h 404"/>
                <a:gd name="T76" fmla="*/ 304 w 340"/>
                <a:gd name="T77" fmla="*/ 221 h 404"/>
                <a:gd name="T78" fmla="*/ 332 w 340"/>
                <a:gd name="T79" fmla="*/ 250 h 404"/>
                <a:gd name="T80" fmla="*/ 292 w 340"/>
                <a:gd name="T81" fmla="*/ 121 h 404"/>
                <a:gd name="T82" fmla="*/ 298 w 340"/>
                <a:gd name="T83" fmla="*/ 131 h 404"/>
                <a:gd name="T84" fmla="*/ 301 w 340"/>
                <a:gd name="T85" fmla="*/ 146 h 404"/>
                <a:gd name="T86" fmla="*/ 282 w 340"/>
                <a:gd name="T87" fmla="*/ 140 h 404"/>
                <a:gd name="T88" fmla="*/ 293 w 340"/>
                <a:gd name="T89" fmla="*/ 133 h 404"/>
                <a:gd name="T90" fmla="*/ 292 w 340"/>
                <a:gd name="T91" fmla="*/ 121 h 404"/>
                <a:gd name="T92" fmla="*/ 287 w 340"/>
                <a:gd name="T93" fmla="*/ 125 h 404"/>
                <a:gd name="T94" fmla="*/ 276 w 340"/>
                <a:gd name="T95" fmla="*/ 1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404">
                  <a:moveTo>
                    <a:pt x="339" y="232"/>
                  </a:moveTo>
                  <a:cubicBezTo>
                    <a:pt x="330" y="225"/>
                    <a:pt x="330" y="225"/>
                    <a:pt x="330" y="225"/>
                  </a:cubicBezTo>
                  <a:cubicBezTo>
                    <a:pt x="329" y="217"/>
                    <a:pt x="329" y="217"/>
                    <a:pt x="329" y="217"/>
                  </a:cubicBezTo>
                  <a:cubicBezTo>
                    <a:pt x="334" y="208"/>
                    <a:pt x="334" y="208"/>
                    <a:pt x="334" y="208"/>
                  </a:cubicBezTo>
                  <a:cubicBezTo>
                    <a:pt x="327" y="207"/>
                    <a:pt x="327" y="207"/>
                    <a:pt x="327" y="207"/>
                  </a:cubicBezTo>
                  <a:cubicBezTo>
                    <a:pt x="317" y="215"/>
                    <a:pt x="317" y="215"/>
                    <a:pt x="317" y="215"/>
                  </a:cubicBezTo>
                  <a:cubicBezTo>
                    <a:pt x="316" y="203"/>
                    <a:pt x="316" y="203"/>
                    <a:pt x="316" y="203"/>
                  </a:cubicBezTo>
                  <a:cubicBezTo>
                    <a:pt x="320" y="196"/>
                    <a:pt x="320" y="196"/>
                    <a:pt x="320" y="196"/>
                  </a:cubicBezTo>
                  <a:cubicBezTo>
                    <a:pt x="318" y="186"/>
                    <a:pt x="318" y="186"/>
                    <a:pt x="318" y="186"/>
                  </a:cubicBezTo>
                  <a:cubicBezTo>
                    <a:pt x="317" y="182"/>
                    <a:pt x="317" y="182"/>
                    <a:pt x="317" y="182"/>
                  </a:cubicBezTo>
                  <a:cubicBezTo>
                    <a:pt x="309" y="176"/>
                    <a:pt x="309" y="176"/>
                    <a:pt x="309" y="176"/>
                  </a:cubicBezTo>
                  <a:cubicBezTo>
                    <a:pt x="307" y="185"/>
                    <a:pt x="307" y="185"/>
                    <a:pt x="307" y="185"/>
                  </a:cubicBezTo>
                  <a:cubicBezTo>
                    <a:pt x="312" y="196"/>
                    <a:pt x="312" y="196"/>
                    <a:pt x="312" y="196"/>
                  </a:cubicBezTo>
                  <a:cubicBezTo>
                    <a:pt x="313" y="199"/>
                    <a:pt x="313" y="199"/>
                    <a:pt x="313" y="199"/>
                  </a:cubicBezTo>
                  <a:cubicBezTo>
                    <a:pt x="310" y="199"/>
                    <a:pt x="310" y="199"/>
                    <a:pt x="310" y="199"/>
                  </a:cubicBezTo>
                  <a:cubicBezTo>
                    <a:pt x="306" y="204"/>
                    <a:pt x="306" y="204"/>
                    <a:pt x="306" y="204"/>
                  </a:cubicBezTo>
                  <a:cubicBezTo>
                    <a:pt x="300" y="203"/>
                    <a:pt x="300" y="203"/>
                    <a:pt x="300" y="203"/>
                  </a:cubicBezTo>
                  <a:cubicBezTo>
                    <a:pt x="297" y="199"/>
                    <a:pt x="297" y="199"/>
                    <a:pt x="297" y="199"/>
                  </a:cubicBezTo>
                  <a:cubicBezTo>
                    <a:pt x="297" y="194"/>
                    <a:pt x="297" y="194"/>
                    <a:pt x="297" y="194"/>
                  </a:cubicBezTo>
                  <a:cubicBezTo>
                    <a:pt x="303" y="199"/>
                    <a:pt x="303" y="199"/>
                    <a:pt x="303" y="199"/>
                  </a:cubicBezTo>
                  <a:cubicBezTo>
                    <a:pt x="307" y="198"/>
                    <a:pt x="307" y="198"/>
                    <a:pt x="307" y="198"/>
                  </a:cubicBezTo>
                  <a:cubicBezTo>
                    <a:pt x="300" y="179"/>
                    <a:pt x="300" y="179"/>
                    <a:pt x="300" y="179"/>
                  </a:cubicBezTo>
                  <a:cubicBezTo>
                    <a:pt x="301" y="174"/>
                    <a:pt x="301" y="174"/>
                    <a:pt x="301" y="174"/>
                  </a:cubicBezTo>
                  <a:cubicBezTo>
                    <a:pt x="292" y="175"/>
                    <a:pt x="292" y="175"/>
                    <a:pt x="292" y="175"/>
                  </a:cubicBezTo>
                  <a:cubicBezTo>
                    <a:pt x="287" y="170"/>
                    <a:pt x="287" y="170"/>
                    <a:pt x="287" y="170"/>
                  </a:cubicBezTo>
                  <a:cubicBezTo>
                    <a:pt x="270" y="175"/>
                    <a:pt x="270" y="175"/>
                    <a:pt x="270" y="175"/>
                  </a:cubicBezTo>
                  <a:cubicBezTo>
                    <a:pt x="266" y="178"/>
                    <a:pt x="266" y="178"/>
                    <a:pt x="266" y="178"/>
                  </a:cubicBezTo>
                  <a:cubicBezTo>
                    <a:pt x="260" y="174"/>
                    <a:pt x="260" y="174"/>
                    <a:pt x="260" y="174"/>
                  </a:cubicBezTo>
                  <a:cubicBezTo>
                    <a:pt x="251" y="168"/>
                    <a:pt x="251" y="168"/>
                    <a:pt x="251" y="168"/>
                  </a:cubicBezTo>
                  <a:cubicBezTo>
                    <a:pt x="248" y="163"/>
                    <a:pt x="248" y="163"/>
                    <a:pt x="248" y="163"/>
                  </a:cubicBezTo>
                  <a:cubicBezTo>
                    <a:pt x="254" y="152"/>
                    <a:pt x="254" y="152"/>
                    <a:pt x="254" y="152"/>
                  </a:cubicBezTo>
                  <a:cubicBezTo>
                    <a:pt x="259" y="148"/>
                    <a:pt x="259" y="148"/>
                    <a:pt x="259" y="148"/>
                  </a:cubicBezTo>
                  <a:cubicBezTo>
                    <a:pt x="268" y="153"/>
                    <a:pt x="268" y="153"/>
                    <a:pt x="268" y="153"/>
                  </a:cubicBezTo>
                  <a:cubicBezTo>
                    <a:pt x="276" y="161"/>
                    <a:pt x="276" y="161"/>
                    <a:pt x="276" y="161"/>
                  </a:cubicBezTo>
                  <a:cubicBezTo>
                    <a:pt x="281" y="157"/>
                    <a:pt x="281" y="157"/>
                    <a:pt x="281" y="157"/>
                  </a:cubicBezTo>
                  <a:cubicBezTo>
                    <a:pt x="278" y="153"/>
                    <a:pt x="278" y="153"/>
                    <a:pt x="278" y="153"/>
                  </a:cubicBezTo>
                  <a:cubicBezTo>
                    <a:pt x="285" y="146"/>
                    <a:pt x="285" y="146"/>
                    <a:pt x="285" y="146"/>
                  </a:cubicBezTo>
                  <a:cubicBezTo>
                    <a:pt x="295" y="151"/>
                    <a:pt x="295" y="151"/>
                    <a:pt x="295" y="151"/>
                  </a:cubicBezTo>
                  <a:cubicBezTo>
                    <a:pt x="308" y="147"/>
                    <a:pt x="308" y="147"/>
                    <a:pt x="308" y="147"/>
                  </a:cubicBezTo>
                  <a:cubicBezTo>
                    <a:pt x="315" y="151"/>
                    <a:pt x="315" y="151"/>
                    <a:pt x="315" y="151"/>
                  </a:cubicBezTo>
                  <a:cubicBezTo>
                    <a:pt x="321" y="156"/>
                    <a:pt x="321" y="156"/>
                    <a:pt x="321" y="156"/>
                  </a:cubicBezTo>
                  <a:cubicBezTo>
                    <a:pt x="323" y="157"/>
                    <a:pt x="323" y="157"/>
                    <a:pt x="323" y="157"/>
                  </a:cubicBezTo>
                  <a:cubicBezTo>
                    <a:pt x="328" y="148"/>
                    <a:pt x="328" y="148"/>
                    <a:pt x="328" y="148"/>
                  </a:cubicBezTo>
                  <a:cubicBezTo>
                    <a:pt x="318" y="146"/>
                    <a:pt x="318" y="146"/>
                    <a:pt x="318" y="146"/>
                  </a:cubicBezTo>
                  <a:cubicBezTo>
                    <a:pt x="320" y="138"/>
                    <a:pt x="320" y="138"/>
                    <a:pt x="320" y="138"/>
                  </a:cubicBezTo>
                  <a:cubicBezTo>
                    <a:pt x="317" y="134"/>
                    <a:pt x="317" y="134"/>
                    <a:pt x="317" y="134"/>
                  </a:cubicBezTo>
                  <a:cubicBezTo>
                    <a:pt x="319" y="129"/>
                    <a:pt x="319" y="129"/>
                    <a:pt x="319" y="129"/>
                  </a:cubicBezTo>
                  <a:cubicBezTo>
                    <a:pt x="325" y="128"/>
                    <a:pt x="325" y="128"/>
                    <a:pt x="325" y="128"/>
                  </a:cubicBezTo>
                  <a:cubicBezTo>
                    <a:pt x="336" y="130"/>
                    <a:pt x="336" y="130"/>
                    <a:pt x="336" y="130"/>
                  </a:cubicBezTo>
                  <a:cubicBezTo>
                    <a:pt x="340" y="128"/>
                    <a:pt x="340" y="128"/>
                    <a:pt x="340" y="128"/>
                  </a:cubicBezTo>
                  <a:cubicBezTo>
                    <a:pt x="329" y="78"/>
                    <a:pt x="300" y="32"/>
                    <a:pt x="256" y="0"/>
                  </a:cubicBezTo>
                  <a:cubicBezTo>
                    <a:pt x="233" y="32"/>
                    <a:pt x="233" y="32"/>
                    <a:pt x="233" y="32"/>
                  </a:cubicBezTo>
                  <a:cubicBezTo>
                    <a:pt x="235" y="36"/>
                    <a:pt x="235" y="36"/>
                    <a:pt x="235" y="36"/>
                  </a:cubicBezTo>
                  <a:cubicBezTo>
                    <a:pt x="231" y="42"/>
                    <a:pt x="231" y="42"/>
                    <a:pt x="231" y="42"/>
                  </a:cubicBezTo>
                  <a:cubicBezTo>
                    <a:pt x="235" y="47"/>
                    <a:pt x="235" y="47"/>
                    <a:pt x="235" y="47"/>
                  </a:cubicBezTo>
                  <a:cubicBezTo>
                    <a:pt x="229" y="50"/>
                    <a:pt x="229" y="50"/>
                    <a:pt x="229" y="50"/>
                  </a:cubicBezTo>
                  <a:cubicBezTo>
                    <a:pt x="223" y="46"/>
                    <a:pt x="223" y="46"/>
                    <a:pt x="223" y="46"/>
                  </a:cubicBezTo>
                  <a:cubicBezTo>
                    <a:pt x="206" y="69"/>
                    <a:pt x="206" y="69"/>
                    <a:pt x="206" y="69"/>
                  </a:cubicBezTo>
                  <a:cubicBezTo>
                    <a:pt x="208" y="74"/>
                    <a:pt x="208" y="74"/>
                    <a:pt x="208" y="74"/>
                  </a:cubicBezTo>
                  <a:cubicBezTo>
                    <a:pt x="203" y="80"/>
                    <a:pt x="203" y="80"/>
                    <a:pt x="203" y="80"/>
                  </a:cubicBezTo>
                  <a:cubicBezTo>
                    <a:pt x="199" y="79"/>
                    <a:pt x="199" y="79"/>
                    <a:pt x="199" y="79"/>
                  </a:cubicBezTo>
                  <a:cubicBezTo>
                    <a:pt x="196" y="83"/>
                    <a:pt x="196" y="83"/>
                    <a:pt x="196" y="83"/>
                  </a:cubicBezTo>
                  <a:cubicBezTo>
                    <a:pt x="199" y="89"/>
                    <a:pt x="199" y="89"/>
                    <a:pt x="199" y="89"/>
                  </a:cubicBezTo>
                  <a:cubicBezTo>
                    <a:pt x="196" y="93"/>
                    <a:pt x="196" y="93"/>
                    <a:pt x="196" y="93"/>
                  </a:cubicBezTo>
                  <a:cubicBezTo>
                    <a:pt x="194" y="92"/>
                    <a:pt x="194" y="92"/>
                    <a:pt x="194" y="92"/>
                  </a:cubicBezTo>
                  <a:cubicBezTo>
                    <a:pt x="194" y="92"/>
                    <a:pt x="194" y="92"/>
                    <a:pt x="194" y="92"/>
                  </a:cubicBezTo>
                  <a:cubicBezTo>
                    <a:pt x="192" y="89"/>
                    <a:pt x="192" y="89"/>
                    <a:pt x="192" y="89"/>
                  </a:cubicBezTo>
                  <a:cubicBezTo>
                    <a:pt x="106" y="207"/>
                    <a:pt x="106" y="207"/>
                    <a:pt x="106" y="207"/>
                  </a:cubicBezTo>
                  <a:cubicBezTo>
                    <a:pt x="109" y="212"/>
                    <a:pt x="109" y="212"/>
                    <a:pt x="109" y="212"/>
                  </a:cubicBezTo>
                  <a:cubicBezTo>
                    <a:pt x="125" y="224"/>
                    <a:pt x="125" y="224"/>
                    <a:pt x="125" y="224"/>
                  </a:cubicBezTo>
                  <a:cubicBezTo>
                    <a:pt x="124" y="234"/>
                    <a:pt x="124" y="234"/>
                    <a:pt x="124" y="234"/>
                  </a:cubicBezTo>
                  <a:cubicBezTo>
                    <a:pt x="129" y="242"/>
                    <a:pt x="129" y="242"/>
                    <a:pt x="129" y="242"/>
                  </a:cubicBezTo>
                  <a:cubicBezTo>
                    <a:pt x="123" y="247"/>
                    <a:pt x="123" y="247"/>
                    <a:pt x="123" y="247"/>
                  </a:cubicBezTo>
                  <a:cubicBezTo>
                    <a:pt x="109" y="251"/>
                    <a:pt x="109" y="251"/>
                    <a:pt x="109" y="251"/>
                  </a:cubicBezTo>
                  <a:cubicBezTo>
                    <a:pt x="91" y="271"/>
                    <a:pt x="91" y="271"/>
                    <a:pt x="91" y="271"/>
                  </a:cubicBezTo>
                  <a:cubicBezTo>
                    <a:pt x="81" y="271"/>
                    <a:pt x="81" y="271"/>
                    <a:pt x="81" y="271"/>
                  </a:cubicBezTo>
                  <a:cubicBezTo>
                    <a:pt x="71" y="264"/>
                    <a:pt x="71" y="264"/>
                    <a:pt x="71" y="264"/>
                  </a:cubicBezTo>
                  <a:cubicBezTo>
                    <a:pt x="63" y="267"/>
                    <a:pt x="63" y="267"/>
                    <a:pt x="63" y="267"/>
                  </a:cubicBezTo>
                  <a:cubicBezTo>
                    <a:pt x="63" y="267"/>
                    <a:pt x="63" y="267"/>
                    <a:pt x="63" y="267"/>
                  </a:cubicBezTo>
                  <a:cubicBezTo>
                    <a:pt x="58" y="280"/>
                    <a:pt x="58" y="280"/>
                    <a:pt x="58" y="280"/>
                  </a:cubicBezTo>
                  <a:cubicBezTo>
                    <a:pt x="53" y="281"/>
                    <a:pt x="53" y="281"/>
                    <a:pt x="53" y="281"/>
                  </a:cubicBezTo>
                  <a:cubicBezTo>
                    <a:pt x="0" y="354"/>
                    <a:pt x="0" y="354"/>
                    <a:pt x="0" y="354"/>
                  </a:cubicBezTo>
                  <a:cubicBezTo>
                    <a:pt x="55" y="394"/>
                    <a:pt x="123" y="404"/>
                    <a:pt x="184" y="387"/>
                  </a:cubicBezTo>
                  <a:cubicBezTo>
                    <a:pt x="179" y="383"/>
                    <a:pt x="179" y="383"/>
                    <a:pt x="179" y="383"/>
                  </a:cubicBezTo>
                  <a:cubicBezTo>
                    <a:pt x="187" y="371"/>
                    <a:pt x="187" y="371"/>
                    <a:pt x="187" y="371"/>
                  </a:cubicBezTo>
                  <a:cubicBezTo>
                    <a:pt x="187" y="357"/>
                    <a:pt x="187" y="357"/>
                    <a:pt x="187" y="357"/>
                  </a:cubicBezTo>
                  <a:cubicBezTo>
                    <a:pt x="197" y="343"/>
                    <a:pt x="197" y="343"/>
                    <a:pt x="197" y="343"/>
                  </a:cubicBezTo>
                  <a:cubicBezTo>
                    <a:pt x="196" y="334"/>
                    <a:pt x="196" y="334"/>
                    <a:pt x="196" y="334"/>
                  </a:cubicBezTo>
                  <a:cubicBezTo>
                    <a:pt x="199" y="328"/>
                    <a:pt x="199" y="328"/>
                    <a:pt x="199" y="328"/>
                  </a:cubicBezTo>
                  <a:cubicBezTo>
                    <a:pt x="215" y="320"/>
                    <a:pt x="215" y="320"/>
                    <a:pt x="215" y="320"/>
                  </a:cubicBezTo>
                  <a:cubicBezTo>
                    <a:pt x="218" y="290"/>
                    <a:pt x="218" y="290"/>
                    <a:pt x="218" y="290"/>
                  </a:cubicBezTo>
                  <a:cubicBezTo>
                    <a:pt x="231" y="276"/>
                    <a:pt x="231" y="276"/>
                    <a:pt x="231" y="276"/>
                  </a:cubicBezTo>
                  <a:cubicBezTo>
                    <a:pt x="220" y="266"/>
                    <a:pt x="220" y="266"/>
                    <a:pt x="220" y="266"/>
                  </a:cubicBezTo>
                  <a:cubicBezTo>
                    <a:pt x="219" y="259"/>
                    <a:pt x="219" y="259"/>
                    <a:pt x="219" y="259"/>
                  </a:cubicBezTo>
                  <a:cubicBezTo>
                    <a:pt x="212" y="254"/>
                    <a:pt x="212" y="254"/>
                    <a:pt x="212" y="254"/>
                  </a:cubicBezTo>
                  <a:cubicBezTo>
                    <a:pt x="205" y="255"/>
                    <a:pt x="205" y="255"/>
                    <a:pt x="205" y="255"/>
                  </a:cubicBezTo>
                  <a:cubicBezTo>
                    <a:pt x="192" y="245"/>
                    <a:pt x="192" y="245"/>
                    <a:pt x="192" y="245"/>
                  </a:cubicBezTo>
                  <a:cubicBezTo>
                    <a:pt x="191" y="246"/>
                    <a:pt x="191" y="246"/>
                    <a:pt x="191" y="246"/>
                  </a:cubicBezTo>
                  <a:cubicBezTo>
                    <a:pt x="183" y="241"/>
                    <a:pt x="183" y="241"/>
                    <a:pt x="183" y="241"/>
                  </a:cubicBezTo>
                  <a:cubicBezTo>
                    <a:pt x="180" y="209"/>
                    <a:pt x="180" y="209"/>
                    <a:pt x="180" y="209"/>
                  </a:cubicBezTo>
                  <a:cubicBezTo>
                    <a:pt x="191" y="194"/>
                    <a:pt x="191" y="194"/>
                    <a:pt x="191" y="194"/>
                  </a:cubicBezTo>
                  <a:cubicBezTo>
                    <a:pt x="195" y="195"/>
                    <a:pt x="195" y="195"/>
                    <a:pt x="195" y="195"/>
                  </a:cubicBezTo>
                  <a:cubicBezTo>
                    <a:pt x="200" y="190"/>
                    <a:pt x="200" y="190"/>
                    <a:pt x="200" y="190"/>
                  </a:cubicBezTo>
                  <a:cubicBezTo>
                    <a:pt x="196" y="187"/>
                    <a:pt x="196" y="187"/>
                    <a:pt x="196" y="187"/>
                  </a:cubicBezTo>
                  <a:cubicBezTo>
                    <a:pt x="199" y="180"/>
                    <a:pt x="199" y="180"/>
                    <a:pt x="199" y="180"/>
                  </a:cubicBezTo>
                  <a:cubicBezTo>
                    <a:pt x="229" y="180"/>
                    <a:pt x="229" y="180"/>
                    <a:pt x="229" y="180"/>
                  </a:cubicBezTo>
                  <a:cubicBezTo>
                    <a:pt x="236" y="170"/>
                    <a:pt x="236" y="170"/>
                    <a:pt x="236" y="170"/>
                  </a:cubicBezTo>
                  <a:cubicBezTo>
                    <a:pt x="249" y="172"/>
                    <a:pt x="249" y="172"/>
                    <a:pt x="249" y="172"/>
                  </a:cubicBezTo>
                  <a:cubicBezTo>
                    <a:pt x="253" y="175"/>
                    <a:pt x="253" y="175"/>
                    <a:pt x="253" y="175"/>
                  </a:cubicBezTo>
                  <a:cubicBezTo>
                    <a:pt x="261" y="181"/>
                    <a:pt x="261" y="181"/>
                    <a:pt x="261" y="181"/>
                  </a:cubicBezTo>
                  <a:cubicBezTo>
                    <a:pt x="269" y="182"/>
                    <a:pt x="269" y="182"/>
                    <a:pt x="269" y="182"/>
                  </a:cubicBezTo>
                  <a:cubicBezTo>
                    <a:pt x="290" y="195"/>
                    <a:pt x="290" y="195"/>
                    <a:pt x="290" y="195"/>
                  </a:cubicBezTo>
                  <a:cubicBezTo>
                    <a:pt x="283" y="205"/>
                    <a:pt x="283" y="205"/>
                    <a:pt x="283" y="205"/>
                  </a:cubicBezTo>
                  <a:cubicBezTo>
                    <a:pt x="296" y="220"/>
                    <a:pt x="296" y="220"/>
                    <a:pt x="296" y="220"/>
                  </a:cubicBezTo>
                  <a:cubicBezTo>
                    <a:pt x="297" y="225"/>
                    <a:pt x="297" y="225"/>
                    <a:pt x="297" y="225"/>
                  </a:cubicBezTo>
                  <a:cubicBezTo>
                    <a:pt x="300" y="227"/>
                    <a:pt x="300" y="227"/>
                    <a:pt x="300" y="227"/>
                  </a:cubicBezTo>
                  <a:cubicBezTo>
                    <a:pt x="304" y="221"/>
                    <a:pt x="304" y="221"/>
                    <a:pt x="304" y="221"/>
                  </a:cubicBezTo>
                  <a:cubicBezTo>
                    <a:pt x="314" y="227"/>
                    <a:pt x="314" y="227"/>
                    <a:pt x="314" y="227"/>
                  </a:cubicBezTo>
                  <a:cubicBezTo>
                    <a:pt x="318" y="239"/>
                    <a:pt x="318" y="239"/>
                    <a:pt x="318" y="239"/>
                  </a:cubicBezTo>
                  <a:cubicBezTo>
                    <a:pt x="332" y="250"/>
                    <a:pt x="332" y="250"/>
                    <a:pt x="332" y="250"/>
                  </a:cubicBezTo>
                  <a:cubicBezTo>
                    <a:pt x="334" y="249"/>
                    <a:pt x="334" y="249"/>
                    <a:pt x="334" y="249"/>
                  </a:cubicBezTo>
                  <a:cubicBezTo>
                    <a:pt x="336" y="244"/>
                    <a:pt x="337" y="238"/>
                    <a:pt x="339" y="232"/>
                  </a:cubicBezTo>
                  <a:close/>
                  <a:moveTo>
                    <a:pt x="292" y="121"/>
                  </a:moveTo>
                  <a:cubicBezTo>
                    <a:pt x="295" y="120"/>
                    <a:pt x="295" y="120"/>
                    <a:pt x="295" y="120"/>
                  </a:cubicBezTo>
                  <a:cubicBezTo>
                    <a:pt x="302" y="123"/>
                    <a:pt x="302" y="123"/>
                    <a:pt x="302" y="123"/>
                  </a:cubicBezTo>
                  <a:cubicBezTo>
                    <a:pt x="298" y="131"/>
                    <a:pt x="298" y="131"/>
                    <a:pt x="298" y="131"/>
                  </a:cubicBezTo>
                  <a:cubicBezTo>
                    <a:pt x="298" y="138"/>
                    <a:pt x="298" y="138"/>
                    <a:pt x="298" y="138"/>
                  </a:cubicBezTo>
                  <a:cubicBezTo>
                    <a:pt x="298" y="142"/>
                    <a:pt x="298" y="142"/>
                    <a:pt x="298" y="142"/>
                  </a:cubicBezTo>
                  <a:cubicBezTo>
                    <a:pt x="301" y="146"/>
                    <a:pt x="301" y="146"/>
                    <a:pt x="301" y="146"/>
                  </a:cubicBezTo>
                  <a:cubicBezTo>
                    <a:pt x="294" y="148"/>
                    <a:pt x="294" y="148"/>
                    <a:pt x="294" y="148"/>
                  </a:cubicBezTo>
                  <a:cubicBezTo>
                    <a:pt x="287" y="144"/>
                    <a:pt x="287" y="144"/>
                    <a:pt x="287" y="144"/>
                  </a:cubicBezTo>
                  <a:cubicBezTo>
                    <a:pt x="282" y="140"/>
                    <a:pt x="282" y="140"/>
                    <a:pt x="282" y="140"/>
                  </a:cubicBezTo>
                  <a:cubicBezTo>
                    <a:pt x="287" y="134"/>
                    <a:pt x="287" y="134"/>
                    <a:pt x="287" y="134"/>
                  </a:cubicBezTo>
                  <a:cubicBezTo>
                    <a:pt x="292" y="136"/>
                    <a:pt x="292" y="136"/>
                    <a:pt x="292" y="136"/>
                  </a:cubicBezTo>
                  <a:cubicBezTo>
                    <a:pt x="293" y="133"/>
                    <a:pt x="293" y="133"/>
                    <a:pt x="293" y="133"/>
                  </a:cubicBezTo>
                  <a:cubicBezTo>
                    <a:pt x="291" y="128"/>
                    <a:pt x="291" y="128"/>
                    <a:pt x="291" y="128"/>
                  </a:cubicBezTo>
                  <a:cubicBezTo>
                    <a:pt x="290" y="124"/>
                    <a:pt x="290" y="124"/>
                    <a:pt x="290" y="124"/>
                  </a:cubicBezTo>
                  <a:lnTo>
                    <a:pt x="292" y="121"/>
                  </a:lnTo>
                  <a:close/>
                  <a:moveTo>
                    <a:pt x="274" y="125"/>
                  </a:moveTo>
                  <a:cubicBezTo>
                    <a:pt x="282" y="122"/>
                    <a:pt x="282" y="122"/>
                    <a:pt x="282" y="122"/>
                  </a:cubicBezTo>
                  <a:cubicBezTo>
                    <a:pt x="287" y="125"/>
                    <a:pt x="287" y="125"/>
                    <a:pt x="287" y="125"/>
                  </a:cubicBezTo>
                  <a:cubicBezTo>
                    <a:pt x="290" y="128"/>
                    <a:pt x="290" y="128"/>
                    <a:pt x="290" y="128"/>
                  </a:cubicBezTo>
                  <a:cubicBezTo>
                    <a:pt x="287" y="132"/>
                    <a:pt x="287" y="132"/>
                    <a:pt x="287" y="132"/>
                  </a:cubicBezTo>
                  <a:cubicBezTo>
                    <a:pt x="276" y="132"/>
                    <a:pt x="276" y="132"/>
                    <a:pt x="276" y="132"/>
                  </a:cubicBezTo>
                  <a:cubicBezTo>
                    <a:pt x="271" y="129"/>
                    <a:pt x="271" y="129"/>
                    <a:pt x="271" y="129"/>
                  </a:cubicBezTo>
                  <a:lnTo>
                    <a:pt x="274" y="125"/>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5" name="Rectangle 1500"/>
            <p:cNvSpPr>
              <a:spLocks noChangeArrowheads="1"/>
            </p:cNvSpPr>
            <p:nvPr/>
          </p:nvSpPr>
          <p:spPr bwMode="auto">
            <a:xfrm>
              <a:off x="5251872" y="2027042"/>
              <a:ext cx="1163" cy="1163"/>
            </a:xfrm>
            <a:prstGeom prst="rect">
              <a:avLst/>
            </a:prstGeom>
            <a:solidFill>
              <a:srgbClr val="0443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06" name="Freeform 1501"/>
            <p:cNvSpPr/>
            <p:nvPr/>
          </p:nvSpPr>
          <p:spPr bwMode="auto">
            <a:xfrm>
              <a:off x="5008878" y="1659645"/>
              <a:ext cx="230205" cy="482500"/>
            </a:xfrm>
            <a:custGeom>
              <a:avLst/>
              <a:gdLst>
                <a:gd name="T0" fmla="*/ 156 w 173"/>
                <a:gd name="T1" fmla="*/ 296 h 364"/>
                <a:gd name="T2" fmla="*/ 148 w 173"/>
                <a:gd name="T3" fmla="*/ 300 h 364"/>
                <a:gd name="T4" fmla="*/ 134 w 173"/>
                <a:gd name="T5" fmla="*/ 297 h 364"/>
                <a:gd name="T6" fmla="*/ 126 w 173"/>
                <a:gd name="T7" fmla="*/ 293 h 364"/>
                <a:gd name="T8" fmla="*/ 124 w 173"/>
                <a:gd name="T9" fmla="*/ 296 h 364"/>
                <a:gd name="T10" fmla="*/ 128 w 173"/>
                <a:gd name="T11" fmla="*/ 301 h 364"/>
                <a:gd name="T12" fmla="*/ 125 w 173"/>
                <a:gd name="T13" fmla="*/ 304 h 364"/>
                <a:gd name="T14" fmla="*/ 117 w 173"/>
                <a:gd name="T15" fmla="*/ 305 h 364"/>
                <a:gd name="T16" fmla="*/ 118 w 173"/>
                <a:gd name="T17" fmla="*/ 310 h 364"/>
                <a:gd name="T18" fmla="*/ 123 w 173"/>
                <a:gd name="T19" fmla="*/ 314 h 364"/>
                <a:gd name="T20" fmla="*/ 120 w 173"/>
                <a:gd name="T21" fmla="*/ 318 h 364"/>
                <a:gd name="T22" fmla="*/ 115 w 173"/>
                <a:gd name="T23" fmla="*/ 321 h 364"/>
                <a:gd name="T24" fmla="*/ 113 w 173"/>
                <a:gd name="T25" fmla="*/ 324 h 364"/>
                <a:gd name="T26" fmla="*/ 116 w 173"/>
                <a:gd name="T27" fmla="*/ 336 h 364"/>
                <a:gd name="T28" fmla="*/ 112 w 173"/>
                <a:gd name="T29" fmla="*/ 339 h 364"/>
                <a:gd name="T30" fmla="*/ 102 w 173"/>
                <a:gd name="T31" fmla="*/ 331 h 364"/>
                <a:gd name="T32" fmla="*/ 98 w 173"/>
                <a:gd name="T33" fmla="*/ 314 h 364"/>
                <a:gd name="T34" fmla="*/ 100 w 173"/>
                <a:gd name="T35" fmla="*/ 294 h 364"/>
                <a:gd name="T36" fmla="*/ 111 w 173"/>
                <a:gd name="T37" fmla="*/ 281 h 364"/>
                <a:gd name="T38" fmla="*/ 111 w 173"/>
                <a:gd name="T39" fmla="*/ 268 h 364"/>
                <a:gd name="T40" fmla="*/ 124 w 173"/>
                <a:gd name="T41" fmla="*/ 256 h 364"/>
                <a:gd name="T42" fmla="*/ 121 w 173"/>
                <a:gd name="T43" fmla="*/ 252 h 364"/>
                <a:gd name="T44" fmla="*/ 143 w 173"/>
                <a:gd name="T45" fmla="*/ 222 h 364"/>
                <a:gd name="T46" fmla="*/ 137 w 173"/>
                <a:gd name="T47" fmla="*/ 206 h 364"/>
                <a:gd name="T48" fmla="*/ 133 w 173"/>
                <a:gd name="T49" fmla="*/ 201 h 364"/>
                <a:gd name="T50" fmla="*/ 136 w 173"/>
                <a:gd name="T51" fmla="*/ 194 h 364"/>
                <a:gd name="T52" fmla="*/ 135 w 173"/>
                <a:gd name="T53" fmla="*/ 168 h 364"/>
                <a:gd name="T54" fmla="*/ 140 w 173"/>
                <a:gd name="T55" fmla="*/ 163 h 364"/>
                <a:gd name="T56" fmla="*/ 148 w 173"/>
                <a:gd name="T57" fmla="*/ 153 h 364"/>
                <a:gd name="T58" fmla="*/ 162 w 173"/>
                <a:gd name="T59" fmla="*/ 154 h 364"/>
                <a:gd name="T60" fmla="*/ 168 w 173"/>
                <a:gd name="T61" fmla="*/ 142 h 364"/>
                <a:gd name="T62" fmla="*/ 156 w 173"/>
                <a:gd name="T63" fmla="*/ 131 h 364"/>
                <a:gd name="T64" fmla="*/ 154 w 173"/>
                <a:gd name="T65" fmla="*/ 111 h 364"/>
                <a:gd name="T66" fmla="*/ 148 w 173"/>
                <a:gd name="T67" fmla="*/ 104 h 364"/>
                <a:gd name="T68" fmla="*/ 144 w 173"/>
                <a:gd name="T69" fmla="*/ 99 h 364"/>
                <a:gd name="T70" fmla="*/ 147 w 173"/>
                <a:gd name="T71" fmla="*/ 95 h 364"/>
                <a:gd name="T72" fmla="*/ 142 w 173"/>
                <a:gd name="T73" fmla="*/ 90 h 364"/>
                <a:gd name="T74" fmla="*/ 140 w 173"/>
                <a:gd name="T75" fmla="*/ 92 h 364"/>
                <a:gd name="T76" fmla="*/ 127 w 173"/>
                <a:gd name="T77" fmla="*/ 77 h 364"/>
                <a:gd name="T78" fmla="*/ 128 w 173"/>
                <a:gd name="T79" fmla="*/ 63 h 364"/>
                <a:gd name="T80" fmla="*/ 134 w 173"/>
                <a:gd name="T81" fmla="*/ 61 h 364"/>
                <a:gd name="T82" fmla="*/ 134 w 173"/>
                <a:gd name="T83" fmla="*/ 39 h 364"/>
                <a:gd name="T84" fmla="*/ 140 w 173"/>
                <a:gd name="T85" fmla="*/ 28 h 364"/>
                <a:gd name="T86" fmla="*/ 136 w 173"/>
                <a:gd name="T87" fmla="*/ 25 h 364"/>
                <a:gd name="T88" fmla="*/ 130 w 173"/>
                <a:gd name="T89" fmla="*/ 36 h 364"/>
                <a:gd name="T90" fmla="*/ 129 w 173"/>
                <a:gd name="T91" fmla="*/ 51 h 364"/>
                <a:gd name="T92" fmla="*/ 126 w 173"/>
                <a:gd name="T93" fmla="*/ 55 h 364"/>
                <a:gd name="T94" fmla="*/ 121 w 173"/>
                <a:gd name="T95" fmla="*/ 50 h 364"/>
                <a:gd name="T96" fmla="*/ 122 w 173"/>
                <a:gd name="T97" fmla="*/ 33 h 364"/>
                <a:gd name="T98" fmla="*/ 132 w 173"/>
                <a:gd name="T99" fmla="*/ 19 h 364"/>
                <a:gd name="T100" fmla="*/ 128 w 173"/>
                <a:gd name="T101" fmla="*/ 10 h 364"/>
                <a:gd name="T102" fmla="*/ 135 w 173"/>
                <a:gd name="T103" fmla="*/ 0 h 364"/>
                <a:gd name="T104" fmla="*/ 71 w 173"/>
                <a:gd name="T105" fmla="*/ 59 h 364"/>
                <a:gd name="T106" fmla="*/ 120 w 173"/>
                <a:gd name="T107" fmla="*/ 364 h 364"/>
                <a:gd name="T108" fmla="*/ 120 w 173"/>
                <a:gd name="T109" fmla="*/ 364 h 364"/>
                <a:gd name="T110" fmla="*/ 173 w 173"/>
                <a:gd name="T111" fmla="*/ 291 h 364"/>
                <a:gd name="T112" fmla="*/ 156 w 173"/>
                <a:gd name="T113" fmla="*/ 29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 h="364">
                  <a:moveTo>
                    <a:pt x="156" y="296"/>
                  </a:moveTo>
                  <a:cubicBezTo>
                    <a:pt x="148" y="300"/>
                    <a:pt x="148" y="300"/>
                    <a:pt x="148" y="300"/>
                  </a:cubicBezTo>
                  <a:cubicBezTo>
                    <a:pt x="134" y="297"/>
                    <a:pt x="134" y="297"/>
                    <a:pt x="134" y="297"/>
                  </a:cubicBezTo>
                  <a:cubicBezTo>
                    <a:pt x="126" y="293"/>
                    <a:pt x="126" y="293"/>
                    <a:pt x="126" y="293"/>
                  </a:cubicBezTo>
                  <a:cubicBezTo>
                    <a:pt x="124" y="296"/>
                    <a:pt x="124" y="296"/>
                    <a:pt x="124" y="296"/>
                  </a:cubicBezTo>
                  <a:cubicBezTo>
                    <a:pt x="128" y="301"/>
                    <a:pt x="128" y="301"/>
                    <a:pt x="128" y="301"/>
                  </a:cubicBezTo>
                  <a:cubicBezTo>
                    <a:pt x="125" y="304"/>
                    <a:pt x="125" y="304"/>
                    <a:pt x="125" y="304"/>
                  </a:cubicBezTo>
                  <a:cubicBezTo>
                    <a:pt x="117" y="305"/>
                    <a:pt x="117" y="305"/>
                    <a:pt x="117" y="305"/>
                  </a:cubicBezTo>
                  <a:cubicBezTo>
                    <a:pt x="118" y="310"/>
                    <a:pt x="118" y="310"/>
                    <a:pt x="118" y="310"/>
                  </a:cubicBezTo>
                  <a:cubicBezTo>
                    <a:pt x="123" y="314"/>
                    <a:pt x="123" y="314"/>
                    <a:pt x="123" y="314"/>
                  </a:cubicBezTo>
                  <a:cubicBezTo>
                    <a:pt x="120" y="318"/>
                    <a:pt x="120" y="318"/>
                    <a:pt x="120" y="318"/>
                  </a:cubicBezTo>
                  <a:cubicBezTo>
                    <a:pt x="115" y="321"/>
                    <a:pt x="115" y="321"/>
                    <a:pt x="115" y="321"/>
                  </a:cubicBezTo>
                  <a:cubicBezTo>
                    <a:pt x="113" y="324"/>
                    <a:pt x="113" y="324"/>
                    <a:pt x="113" y="324"/>
                  </a:cubicBezTo>
                  <a:cubicBezTo>
                    <a:pt x="116" y="336"/>
                    <a:pt x="116" y="336"/>
                    <a:pt x="116" y="336"/>
                  </a:cubicBezTo>
                  <a:cubicBezTo>
                    <a:pt x="112" y="339"/>
                    <a:pt x="112" y="339"/>
                    <a:pt x="112" y="339"/>
                  </a:cubicBezTo>
                  <a:cubicBezTo>
                    <a:pt x="102" y="331"/>
                    <a:pt x="102" y="331"/>
                    <a:pt x="102" y="331"/>
                  </a:cubicBezTo>
                  <a:cubicBezTo>
                    <a:pt x="98" y="314"/>
                    <a:pt x="98" y="314"/>
                    <a:pt x="98" y="314"/>
                  </a:cubicBezTo>
                  <a:cubicBezTo>
                    <a:pt x="100" y="294"/>
                    <a:pt x="100" y="294"/>
                    <a:pt x="100" y="294"/>
                  </a:cubicBezTo>
                  <a:cubicBezTo>
                    <a:pt x="111" y="281"/>
                    <a:pt x="111" y="281"/>
                    <a:pt x="111" y="281"/>
                  </a:cubicBezTo>
                  <a:cubicBezTo>
                    <a:pt x="111" y="268"/>
                    <a:pt x="111" y="268"/>
                    <a:pt x="111" y="268"/>
                  </a:cubicBezTo>
                  <a:cubicBezTo>
                    <a:pt x="124" y="256"/>
                    <a:pt x="124" y="256"/>
                    <a:pt x="124" y="256"/>
                  </a:cubicBezTo>
                  <a:cubicBezTo>
                    <a:pt x="121" y="252"/>
                    <a:pt x="121" y="252"/>
                    <a:pt x="121" y="252"/>
                  </a:cubicBezTo>
                  <a:cubicBezTo>
                    <a:pt x="143" y="222"/>
                    <a:pt x="143" y="222"/>
                    <a:pt x="143" y="222"/>
                  </a:cubicBezTo>
                  <a:cubicBezTo>
                    <a:pt x="143" y="222"/>
                    <a:pt x="138" y="207"/>
                    <a:pt x="137" y="206"/>
                  </a:cubicBezTo>
                  <a:cubicBezTo>
                    <a:pt x="137" y="206"/>
                    <a:pt x="133" y="201"/>
                    <a:pt x="133" y="201"/>
                  </a:cubicBezTo>
                  <a:cubicBezTo>
                    <a:pt x="136" y="194"/>
                    <a:pt x="136" y="194"/>
                    <a:pt x="136" y="194"/>
                  </a:cubicBezTo>
                  <a:cubicBezTo>
                    <a:pt x="135" y="168"/>
                    <a:pt x="135" y="168"/>
                    <a:pt x="135" y="168"/>
                  </a:cubicBezTo>
                  <a:cubicBezTo>
                    <a:pt x="140" y="163"/>
                    <a:pt x="140" y="163"/>
                    <a:pt x="140" y="163"/>
                  </a:cubicBezTo>
                  <a:cubicBezTo>
                    <a:pt x="148" y="153"/>
                    <a:pt x="148" y="153"/>
                    <a:pt x="148" y="153"/>
                  </a:cubicBezTo>
                  <a:cubicBezTo>
                    <a:pt x="162" y="154"/>
                    <a:pt x="162" y="154"/>
                    <a:pt x="162" y="154"/>
                  </a:cubicBezTo>
                  <a:cubicBezTo>
                    <a:pt x="168" y="142"/>
                    <a:pt x="168" y="142"/>
                    <a:pt x="168" y="142"/>
                  </a:cubicBezTo>
                  <a:cubicBezTo>
                    <a:pt x="156" y="131"/>
                    <a:pt x="156" y="131"/>
                    <a:pt x="156" y="131"/>
                  </a:cubicBezTo>
                  <a:cubicBezTo>
                    <a:pt x="154" y="111"/>
                    <a:pt x="154" y="111"/>
                    <a:pt x="154" y="111"/>
                  </a:cubicBezTo>
                  <a:cubicBezTo>
                    <a:pt x="148" y="104"/>
                    <a:pt x="148" y="104"/>
                    <a:pt x="148" y="104"/>
                  </a:cubicBezTo>
                  <a:cubicBezTo>
                    <a:pt x="144" y="99"/>
                    <a:pt x="144" y="99"/>
                    <a:pt x="144" y="99"/>
                  </a:cubicBezTo>
                  <a:cubicBezTo>
                    <a:pt x="147" y="95"/>
                    <a:pt x="147" y="95"/>
                    <a:pt x="147" y="95"/>
                  </a:cubicBezTo>
                  <a:cubicBezTo>
                    <a:pt x="142" y="90"/>
                    <a:pt x="142" y="90"/>
                    <a:pt x="142" y="90"/>
                  </a:cubicBezTo>
                  <a:cubicBezTo>
                    <a:pt x="140" y="92"/>
                    <a:pt x="140" y="92"/>
                    <a:pt x="140" y="92"/>
                  </a:cubicBezTo>
                  <a:cubicBezTo>
                    <a:pt x="127" y="77"/>
                    <a:pt x="127" y="77"/>
                    <a:pt x="127" y="77"/>
                  </a:cubicBezTo>
                  <a:cubicBezTo>
                    <a:pt x="128" y="63"/>
                    <a:pt x="128" y="63"/>
                    <a:pt x="128" y="63"/>
                  </a:cubicBezTo>
                  <a:cubicBezTo>
                    <a:pt x="134" y="61"/>
                    <a:pt x="134" y="61"/>
                    <a:pt x="134" y="61"/>
                  </a:cubicBezTo>
                  <a:cubicBezTo>
                    <a:pt x="134" y="39"/>
                    <a:pt x="134" y="39"/>
                    <a:pt x="134" y="39"/>
                  </a:cubicBezTo>
                  <a:cubicBezTo>
                    <a:pt x="140" y="28"/>
                    <a:pt x="140" y="28"/>
                    <a:pt x="140" y="28"/>
                  </a:cubicBezTo>
                  <a:cubicBezTo>
                    <a:pt x="136" y="25"/>
                    <a:pt x="136" y="25"/>
                    <a:pt x="136" y="25"/>
                  </a:cubicBezTo>
                  <a:cubicBezTo>
                    <a:pt x="130" y="36"/>
                    <a:pt x="130" y="36"/>
                    <a:pt x="130" y="36"/>
                  </a:cubicBezTo>
                  <a:cubicBezTo>
                    <a:pt x="129" y="51"/>
                    <a:pt x="129" y="51"/>
                    <a:pt x="129" y="51"/>
                  </a:cubicBezTo>
                  <a:cubicBezTo>
                    <a:pt x="126" y="55"/>
                    <a:pt x="126" y="55"/>
                    <a:pt x="126" y="55"/>
                  </a:cubicBezTo>
                  <a:cubicBezTo>
                    <a:pt x="121" y="50"/>
                    <a:pt x="121" y="50"/>
                    <a:pt x="121" y="50"/>
                  </a:cubicBezTo>
                  <a:cubicBezTo>
                    <a:pt x="122" y="33"/>
                    <a:pt x="122" y="33"/>
                    <a:pt x="122" y="33"/>
                  </a:cubicBezTo>
                  <a:cubicBezTo>
                    <a:pt x="132" y="19"/>
                    <a:pt x="132" y="19"/>
                    <a:pt x="132" y="19"/>
                  </a:cubicBezTo>
                  <a:cubicBezTo>
                    <a:pt x="128" y="10"/>
                    <a:pt x="128" y="10"/>
                    <a:pt x="128" y="10"/>
                  </a:cubicBezTo>
                  <a:cubicBezTo>
                    <a:pt x="135" y="0"/>
                    <a:pt x="135" y="0"/>
                    <a:pt x="135" y="0"/>
                  </a:cubicBezTo>
                  <a:cubicBezTo>
                    <a:pt x="110" y="14"/>
                    <a:pt x="88" y="34"/>
                    <a:pt x="71" y="59"/>
                  </a:cubicBezTo>
                  <a:cubicBezTo>
                    <a:pt x="0" y="156"/>
                    <a:pt x="22" y="293"/>
                    <a:pt x="120" y="364"/>
                  </a:cubicBezTo>
                  <a:cubicBezTo>
                    <a:pt x="120" y="364"/>
                    <a:pt x="120" y="364"/>
                    <a:pt x="120" y="364"/>
                  </a:cubicBezTo>
                  <a:cubicBezTo>
                    <a:pt x="173" y="291"/>
                    <a:pt x="173" y="291"/>
                    <a:pt x="173" y="291"/>
                  </a:cubicBezTo>
                  <a:lnTo>
                    <a:pt x="156" y="296"/>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7" name="Freeform 1502"/>
            <p:cNvSpPr>
              <a:spLocks noEditPoints="1"/>
            </p:cNvSpPr>
            <p:nvPr/>
          </p:nvSpPr>
          <p:spPr bwMode="auto">
            <a:xfrm>
              <a:off x="5204204" y="1745681"/>
              <a:ext cx="222067" cy="201139"/>
            </a:xfrm>
            <a:custGeom>
              <a:avLst/>
              <a:gdLst>
                <a:gd name="T0" fmla="*/ 161 w 167"/>
                <a:gd name="T1" fmla="*/ 23 h 152"/>
                <a:gd name="T2" fmla="*/ 165 w 167"/>
                <a:gd name="T3" fmla="*/ 23 h 152"/>
                <a:gd name="T4" fmla="*/ 165 w 167"/>
                <a:gd name="T5" fmla="*/ 17 h 152"/>
                <a:gd name="T6" fmla="*/ 156 w 167"/>
                <a:gd name="T7" fmla="*/ 16 h 152"/>
                <a:gd name="T8" fmla="*/ 156 w 167"/>
                <a:gd name="T9" fmla="*/ 16 h 152"/>
                <a:gd name="T10" fmla="*/ 154 w 167"/>
                <a:gd name="T11" fmla="*/ 11 h 152"/>
                <a:gd name="T12" fmla="*/ 149 w 167"/>
                <a:gd name="T13" fmla="*/ 6 h 152"/>
                <a:gd name="T14" fmla="*/ 144 w 167"/>
                <a:gd name="T15" fmla="*/ 9 h 152"/>
                <a:gd name="T16" fmla="*/ 149 w 167"/>
                <a:gd name="T17" fmla="*/ 15 h 152"/>
                <a:gd name="T18" fmla="*/ 143 w 167"/>
                <a:gd name="T19" fmla="*/ 16 h 152"/>
                <a:gd name="T20" fmla="*/ 141 w 167"/>
                <a:gd name="T21" fmla="*/ 11 h 152"/>
                <a:gd name="T22" fmla="*/ 128 w 167"/>
                <a:gd name="T23" fmla="*/ 14 h 152"/>
                <a:gd name="T24" fmla="*/ 93 w 167"/>
                <a:gd name="T25" fmla="*/ 16 h 152"/>
                <a:gd name="T26" fmla="*/ 72 w 167"/>
                <a:gd name="T27" fmla="*/ 20 h 152"/>
                <a:gd name="T28" fmla="*/ 56 w 167"/>
                <a:gd name="T29" fmla="*/ 32 h 152"/>
                <a:gd name="T30" fmla="*/ 55 w 167"/>
                <a:gd name="T31" fmla="*/ 17 h 152"/>
                <a:gd name="T32" fmla="*/ 20 w 167"/>
                <a:gd name="T33" fmla="*/ 0 h 152"/>
                <a:gd name="T34" fmla="*/ 2 w 167"/>
                <a:gd name="T35" fmla="*/ 11 h 152"/>
                <a:gd name="T36" fmla="*/ 8 w 167"/>
                <a:gd name="T37" fmla="*/ 27 h 152"/>
                <a:gd name="T38" fmla="*/ 26 w 167"/>
                <a:gd name="T39" fmla="*/ 33 h 152"/>
                <a:gd name="T40" fmla="*/ 25 w 167"/>
                <a:gd name="T41" fmla="*/ 47 h 152"/>
                <a:gd name="T42" fmla="*/ 27 w 167"/>
                <a:gd name="T43" fmla="*/ 76 h 152"/>
                <a:gd name="T44" fmla="*/ 53 w 167"/>
                <a:gd name="T45" fmla="*/ 82 h 152"/>
                <a:gd name="T46" fmla="*/ 64 w 167"/>
                <a:gd name="T47" fmla="*/ 97 h 152"/>
                <a:gd name="T48" fmla="*/ 70 w 167"/>
                <a:gd name="T49" fmla="*/ 101 h 152"/>
                <a:gd name="T50" fmla="*/ 80 w 167"/>
                <a:gd name="T51" fmla="*/ 124 h 152"/>
                <a:gd name="T52" fmla="*/ 73 w 167"/>
                <a:gd name="T53" fmla="*/ 144 h 152"/>
                <a:gd name="T54" fmla="*/ 165 w 167"/>
                <a:gd name="T55" fmla="*/ 34 h 152"/>
                <a:gd name="T56" fmla="*/ 135 w 167"/>
                <a:gd name="T57" fmla="*/ 23 h 152"/>
                <a:gd name="T58" fmla="*/ 133 w 167"/>
                <a:gd name="T59" fmla="*/ 18 h 152"/>
                <a:gd name="T60" fmla="*/ 137 w 167"/>
                <a:gd name="T61" fmla="*/ 20 h 152"/>
                <a:gd name="T62" fmla="*/ 151 w 167"/>
                <a:gd name="T63" fmla="*/ 27 h 152"/>
                <a:gd name="T64" fmla="*/ 146 w 167"/>
                <a:gd name="T65" fmla="*/ 28 h 152"/>
                <a:gd name="T66" fmla="*/ 140 w 167"/>
                <a:gd name="T67" fmla="*/ 26 h 152"/>
                <a:gd name="T68" fmla="*/ 140 w 167"/>
                <a:gd name="T69" fmla="*/ 23 h 152"/>
                <a:gd name="T70" fmla="*/ 147 w 167"/>
                <a:gd name="T71" fmla="*/ 24 h 152"/>
                <a:gd name="T72" fmla="*/ 152 w 167"/>
                <a:gd name="T73" fmla="*/ 24 h 152"/>
                <a:gd name="T74" fmla="*/ 151 w 167"/>
                <a:gd name="T75" fmla="*/ 2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7" h="152">
                  <a:moveTo>
                    <a:pt x="159" y="26"/>
                  </a:moveTo>
                  <a:cubicBezTo>
                    <a:pt x="161" y="23"/>
                    <a:pt x="161" y="23"/>
                    <a:pt x="161" y="23"/>
                  </a:cubicBezTo>
                  <a:cubicBezTo>
                    <a:pt x="161" y="23"/>
                    <a:pt x="161" y="23"/>
                    <a:pt x="161" y="23"/>
                  </a:cubicBezTo>
                  <a:cubicBezTo>
                    <a:pt x="165" y="23"/>
                    <a:pt x="165" y="23"/>
                    <a:pt x="165" y="23"/>
                  </a:cubicBezTo>
                  <a:cubicBezTo>
                    <a:pt x="167" y="20"/>
                    <a:pt x="167" y="20"/>
                    <a:pt x="167" y="20"/>
                  </a:cubicBezTo>
                  <a:cubicBezTo>
                    <a:pt x="165" y="17"/>
                    <a:pt x="165" y="17"/>
                    <a:pt x="165" y="17"/>
                  </a:cubicBezTo>
                  <a:cubicBezTo>
                    <a:pt x="162" y="19"/>
                    <a:pt x="162" y="19"/>
                    <a:pt x="162" y="19"/>
                  </a:cubicBezTo>
                  <a:cubicBezTo>
                    <a:pt x="156" y="16"/>
                    <a:pt x="156" y="16"/>
                    <a:pt x="156" y="16"/>
                  </a:cubicBezTo>
                  <a:cubicBezTo>
                    <a:pt x="156" y="16"/>
                    <a:pt x="156" y="16"/>
                    <a:pt x="156" y="16"/>
                  </a:cubicBezTo>
                  <a:cubicBezTo>
                    <a:pt x="156" y="16"/>
                    <a:pt x="156" y="16"/>
                    <a:pt x="156" y="16"/>
                  </a:cubicBezTo>
                  <a:cubicBezTo>
                    <a:pt x="154" y="15"/>
                    <a:pt x="154" y="15"/>
                    <a:pt x="154" y="15"/>
                  </a:cubicBezTo>
                  <a:cubicBezTo>
                    <a:pt x="154" y="11"/>
                    <a:pt x="154" y="11"/>
                    <a:pt x="154" y="11"/>
                  </a:cubicBezTo>
                  <a:cubicBezTo>
                    <a:pt x="153" y="9"/>
                    <a:pt x="153" y="9"/>
                    <a:pt x="153" y="9"/>
                  </a:cubicBezTo>
                  <a:cubicBezTo>
                    <a:pt x="149" y="6"/>
                    <a:pt x="149" y="6"/>
                    <a:pt x="149" y="6"/>
                  </a:cubicBezTo>
                  <a:cubicBezTo>
                    <a:pt x="146" y="6"/>
                    <a:pt x="146" y="6"/>
                    <a:pt x="146" y="6"/>
                  </a:cubicBezTo>
                  <a:cubicBezTo>
                    <a:pt x="144" y="9"/>
                    <a:pt x="144" y="9"/>
                    <a:pt x="144" y="9"/>
                  </a:cubicBezTo>
                  <a:cubicBezTo>
                    <a:pt x="147" y="13"/>
                    <a:pt x="147" y="13"/>
                    <a:pt x="147" y="13"/>
                  </a:cubicBezTo>
                  <a:cubicBezTo>
                    <a:pt x="149" y="15"/>
                    <a:pt x="149" y="15"/>
                    <a:pt x="149" y="15"/>
                  </a:cubicBezTo>
                  <a:cubicBezTo>
                    <a:pt x="149" y="15"/>
                    <a:pt x="149" y="15"/>
                    <a:pt x="149" y="15"/>
                  </a:cubicBezTo>
                  <a:cubicBezTo>
                    <a:pt x="143" y="16"/>
                    <a:pt x="143" y="16"/>
                    <a:pt x="143" y="16"/>
                  </a:cubicBezTo>
                  <a:cubicBezTo>
                    <a:pt x="143" y="14"/>
                    <a:pt x="143" y="14"/>
                    <a:pt x="143" y="14"/>
                  </a:cubicBezTo>
                  <a:cubicBezTo>
                    <a:pt x="141" y="11"/>
                    <a:pt x="141" y="11"/>
                    <a:pt x="141" y="11"/>
                  </a:cubicBezTo>
                  <a:cubicBezTo>
                    <a:pt x="128" y="13"/>
                    <a:pt x="128" y="13"/>
                    <a:pt x="128" y="13"/>
                  </a:cubicBezTo>
                  <a:cubicBezTo>
                    <a:pt x="128" y="14"/>
                    <a:pt x="128" y="14"/>
                    <a:pt x="128" y="14"/>
                  </a:cubicBezTo>
                  <a:cubicBezTo>
                    <a:pt x="112" y="12"/>
                    <a:pt x="112" y="12"/>
                    <a:pt x="112" y="12"/>
                  </a:cubicBezTo>
                  <a:cubicBezTo>
                    <a:pt x="93" y="16"/>
                    <a:pt x="93" y="16"/>
                    <a:pt x="93" y="16"/>
                  </a:cubicBezTo>
                  <a:cubicBezTo>
                    <a:pt x="88" y="20"/>
                    <a:pt x="88" y="20"/>
                    <a:pt x="88" y="20"/>
                  </a:cubicBezTo>
                  <a:cubicBezTo>
                    <a:pt x="72" y="20"/>
                    <a:pt x="72" y="20"/>
                    <a:pt x="72" y="20"/>
                  </a:cubicBezTo>
                  <a:cubicBezTo>
                    <a:pt x="63" y="21"/>
                    <a:pt x="63" y="21"/>
                    <a:pt x="63" y="21"/>
                  </a:cubicBezTo>
                  <a:cubicBezTo>
                    <a:pt x="56" y="32"/>
                    <a:pt x="56" y="32"/>
                    <a:pt x="56" y="32"/>
                  </a:cubicBezTo>
                  <a:cubicBezTo>
                    <a:pt x="51" y="23"/>
                    <a:pt x="51" y="23"/>
                    <a:pt x="51" y="23"/>
                  </a:cubicBezTo>
                  <a:cubicBezTo>
                    <a:pt x="55" y="17"/>
                    <a:pt x="55" y="17"/>
                    <a:pt x="55" y="17"/>
                  </a:cubicBezTo>
                  <a:cubicBezTo>
                    <a:pt x="34" y="2"/>
                    <a:pt x="34" y="2"/>
                    <a:pt x="34" y="2"/>
                  </a:cubicBezTo>
                  <a:cubicBezTo>
                    <a:pt x="20" y="0"/>
                    <a:pt x="20" y="0"/>
                    <a:pt x="20" y="0"/>
                  </a:cubicBezTo>
                  <a:cubicBezTo>
                    <a:pt x="9" y="5"/>
                    <a:pt x="9" y="5"/>
                    <a:pt x="9" y="5"/>
                  </a:cubicBezTo>
                  <a:cubicBezTo>
                    <a:pt x="2" y="11"/>
                    <a:pt x="2" y="11"/>
                    <a:pt x="2" y="11"/>
                  </a:cubicBezTo>
                  <a:cubicBezTo>
                    <a:pt x="0" y="19"/>
                    <a:pt x="0" y="19"/>
                    <a:pt x="0" y="19"/>
                  </a:cubicBezTo>
                  <a:cubicBezTo>
                    <a:pt x="8" y="27"/>
                    <a:pt x="8" y="27"/>
                    <a:pt x="8" y="27"/>
                  </a:cubicBezTo>
                  <a:cubicBezTo>
                    <a:pt x="28" y="27"/>
                    <a:pt x="28" y="27"/>
                    <a:pt x="28" y="27"/>
                  </a:cubicBezTo>
                  <a:cubicBezTo>
                    <a:pt x="26" y="33"/>
                    <a:pt x="26" y="33"/>
                    <a:pt x="26" y="33"/>
                  </a:cubicBezTo>
                  <a:cubicBezTo>
                    <a:pt x="16" y="37"/>
                    <a:pt x="16" y="37"/>
                    <a:pt x="16" y="37"/>
                  </a:cubicBezTo>
                  <a:cubicBezTo>
                    <a:pt x="25" y="47"/>
                    <a:pt x="25" y="47"/>
                    <a:pt x="25" y="47"/>
                  </a:cubicBezTo>
                  <a:cubicBezTo>
                    <a:pt x="15" y="63"/>
                    <a:pt x="15" y="63"/>
                    <a:pt x="15" y="63"/>
                  </a:cubicBezTo>
                  <a:cubicBezTo>
                    <a:pt x="27" y="76"/>
                    <a:pt x="27" y="76"/>
                    <a:pt x="27" y="76"/>
                  </a:cubicBezTo>
                  <a:cubicBezTo>
                    <a:pt x="44" y="72"/>
                    <a:pt x="44" y="72"/>
                    <a:pt x="44" y="72"/>
                  </a:cubicBezTo>
                  <a:cubicBezTo>
                    <a:pt x="53" y="82"/>
                    <a:pt x="53" y="82"/>
                    <a:pt x="53" y="82"/>
                  </a:cubicBezTo>
                  <a:cubicBezTo>
                    <a:pt x="53" y="90"/>
                    <a:pt x="53" y="90"/>
                    <a:pt x="53" y="90"/>
                  </a:cubicBezTo>
                  <a:cubicBezTo>
                    <a:pt x="64" y="97"/>
                    <a:pt x="64" y="97"/>
                    <a:pt x="64" y="97"/>
                  </a:cubicBezTo>
                  <a:cubicBezTo>
                    <a:pt x="66" y="94"/>
                    <a:pt x="66" y="94"/>
                    <a:pt x="66" y="94"/>
                  </a:cubicBezTo>
                  <a:cubicBezTo>
                    <a:pt x="70" y="101"/>
                    <a:pt x="70" y="101"/>
                    <a:pt x="70" y="101"/>
                  </a:cubicBezTo>
                  <a:cubicBezTo>
                    <a:pt x="69" y="116"/>
                    <a:pt x="69" y="116"/>
                    <a:pt x="69" y="116"/>
                  </a:cubicBezTo>
                  <a:cubicBezTo>
                    <a:pt x="80" y="124"/>
                    <a:pt x="80" y="124"/>
                    <a:pt x="80" y="124"/>
                  </a:cubicBezTo>
                  <a:cubicBezTo>
                    <a:pt x="79" y="134"/>
                    <a:pt x="79" y="134"/>
                    <a:pt x="79" y="134"/>
                  </a:cubicBezTo>
                  <a:cubicBezTo>
                    <a:pt x="73" y="144"/>
                    <a:pt x="73" y="144"/>
                    <a:pt x="73" y="144"/>
                  </a:cubicBezTo>
                  <a:cubicBezTo>
                    <a:pt x="79" y="152"/>
                    <a:pt x="79" y="152"/>
                    <a:pt x="79" y="152"/>
                  </a:cubicBezTo>
                  <a:cubicBezTo>
                    <a:pt x="165" y="34"/>
                    <a:pt x="165" y="34"/>
                    <a:pt x="165" y="34"/>
                  </a:cubicBezTo>
                  <a:lnTo>
                    <a:pt x="159" y="26"/>
                  </a:lnTo>
                  <a:close/>
                  <a:moveTo>
                    <a:pt x="135" y="23"/>
                  </a:moveTo>
                  <a:cubicBezTo>
                    <a:pt x="131" y="20"/>
                    <a:pt x="131" y="20"/>
                    <a:pt x="131" y="20"/>
                  </a:cubicBezTo>
                  <a:cubicBezTo>
                    <a:pt x="133" y="18"/>
                    <a:pt x="133" y="18"/>
                    <a:pt x="133" y="18"/>
                  </a:cubicBezTo>
                  <a:cubicBezTo>
                    <a:pt x="137" y="17"/>
                    <a:pt x="137" y="17"/>
                    <a:pt x="137" y="17"/>
                  </a:cubicBezTo>
                  <a:cubicBezTo>
                    <a:pt x="137" y="20"/>
                    <a:pt x="137" y="20"/>
                    <a:pt x="137" y="20"/>
                  </a:cubicBezTo>
                  <a:lnTo>
                    <a:pt x="135" y="23"/>
                  </a:lnTo>
                  <a:close/>
                  <a:moveTo>
                    <a:pt x="151" y="27"/>
                  </a:moveTo>
                  <a:cubicBezTo>
                    <a:pt x="149" y="26"/>
                    <a:pt x="149" y="26"/>
                    <a:pt x="149" y="26"/>
                  </a:cubicBezTo>
                  <a:cubicBezTo>
                    <a:pt x="146" y="28"/>
                    <a:pt x="146" y="28"/>
                    <a:pt x="146" y="28"/>
                  </a:cubicBezTo>
                  <a:cubicBezTo>
                    <a:pt x="144" y="28"/>
                    <a:pt x="144" y="28"/>
                    <a:pt x="144" y="28"/>
                  </a:cubicBezTo>
                  <a:cubicBezTo>
                    <a:pt x="140" y="26"/>
                    <a:pt x="140" y="26"/>
                    <a:pt x="140" y="26"/>
                  </a:cubicBezTo>
                  <a:cubicBezTo>
                    <a:pt x="141" y="25"/>
                    <a:pt x="141" y="24"/>
                    <a:pt x="141" y="24"/>
                  </a:cubicBezTo>
                  <a:cubicBezTo>
                    <a:pt x="140" y="23"/>
                    <a:pt x="140" y="23"/>
                    <a:pt x="140" y="23"/>
                  </a:cubicBezTo>
                  <a:cubicBezTo>
                    <a:pt x="142" y="21"/>
                    <a:pt x="142" y="21"/>
                    <a:pt x="142" y="21"/>
                  </a:cubicBezTo>
                  <a:cubicBezTo>
                    <a:pt x="147" y="24"/>
                    <a:pt x="147" y="24"/>
                    <a:pt x="147" y="24"/>
                  </a:cubicBezTo>
                  <a:cubicBezTo>
                    <a:pt x="150" y="23"/>
                    <a:pt x="150" y="23"/>
                    <a:pt x="150" y="23"/>
                  </a:cubicBezTo>
                  <a:cubicBezTo>
                    <a:pt x="152" y="24"/>
                    <a:pt x="152" y="24"/>
                    <a:pt x="152" y="24"/>
                  </a:cubicBezTo>
                  <a:cubicBezTo>
                    <a:pt x="154" y="26"/>
                    <a:pt x="154" y="26"/>
                    <a:pt x="154" y="26"/>
                  </a:cubicBezTo>
                  <a:lnTo>
                    <a:pt x="151" y="27"/>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8" name="Freeform 1503"/>
            <p:cNvSpPr/>
            <p:nvPr/>
          </p:nvSpPr>
          <p:spPr bwMode="auto">
            <a:xfrm>
              <a:off x="5336746" y="1617789"/>
              <a:ext cx="170910" cy="97663"/>
            </a:xfrm>
            <a:custGeom>
              <a:avLst/>
              <a:gdLst>
                <a:gd name="T0" fmla="*/ 129 w 129"/>
                <a:gd name="T1" fmla="*/ 42 h 74"/>
                <a:gd name="T2" fmla="*/ 0 w 129"/>
                <a:gd name="T3" fmla="*/ 0 h 74"/>
                <a:gd name="T4" fmla="*/ 9 w 129"/>
                <a:gd name="T5" fmla="*/ 7 h 74"/>
                <a:gd name="T6" fmla="*/ 11 w 129"/>
                <a:gd name="T7" fmla="*/ 12 h 74"/>
                <a:gd name="T8" fmla="*/ 18 w 129"/>
                <a:gd name="T9" fmla="*/ 19 h 74"/>
                <a:gd name="T10" fmla="*/ 16 w 129"/>
                <a:gd name="T11" fmla="*/ 22 h 74"/>
                <a:gd name="T12" fmla="*/ 28 w 129"/>
                <a:gd name="T13" fmla="*/ 31 h 74"/>
                <a:gd name="T14" fmla="*/ 29 w 129"/>
                <a:gd name="T15" fmla="*/ 26 h 74"/>
                <a:gd name="T16" fmla="*/ 19 w 129"/>
                <a:gd name="T17" fmla="*/ 18 h 74"/>
                <a:gd name="T18" fmla="*/ 23 w 129"/>
                <a:gd name="T19" fmla="*/ 18 h 74"/>
                <a:gd name="T20" fmla="*/ 24 w 129"/>
                <a:gd name="T21" fmla="*/ 14 h 74"/>
                <a:gd name="T22" fmla="*/ 14 w 129"/>
                <a:gd name="T23" fmla="*/ 7 h 74"/>
                <a:gd name="T24" fmla="*/ 30 w 129"/>
                <a:gd name="T25" fmla="*/ 7 h 74"/>
                <a:gd name="T26" fmla="*/ 40 w 129"/>
                <a:gd name="T27" fmla="*/ 14 h 74"/>
                <a:gd name="T28" fmla="*/ 40 w 129"/>
                <a:gd name="T29" fmla="*/ 24 h 74"/>
                <a:gd name="T30" fmla="*/ 48 w 129"/>
                <a:gd name="T31" fmla="*/ 30 h 74"/>
                <a:gd name="T32" fmla="*/ 56 w 129"/>
                <a:gd name="T33" fmla="*/ 29 h 74"/>
                <a:gd name="T34" fmla="*/ 58 w 129"/>
                <a:gd name="T35" fmla="*/ 34 h 74"/>
                <a:gd name="T36" fmla="*/ 47 w 129"/>
                <a:gd name="T37" fmla="*/ 35 h 74"/>
                <a:gd name="T38" fmla="*/ 38 w 129"/>
                <a:gd name="T39" fmla="*/ 29 h 74"/>
                <a:gd name="T40" fmla="*/ 35 w 129"/>
                <a:gd name="T41" fmla="*/ 36 h 74"/>
                <a:gd name="T42" fmla="*/ 46 w 129"/>
                <a:gd name="T43" fmla="*/ 43 h 74"/>
                <a:gd name="T44" fmla="*/ 49 w 129"/>
                <a:gd name="T45" fmla="*/ 41 h 74"/>
                <a:gd name="T46" fmla="*/ 57 w 129"/>
                <a:gd name="T47" fmla="*/ 46 h 74"/>
                <a:gd name="T48" fmla="*/ 61 w 129"/>
                <a:gd name="T49" fmla="*/ 43 h 74"/>
                <a:gd name="T50" fmla="*/ 57 w 129"/>
                <a:gd name="T51" fmla="*/ 39 h 74"/>
                <a:gd name="T52" fmla="*/ 62 w 129"/>
                <a:gd name="T53" fmla="*/ 36 h 74"/>
                <a:gd name="T54" fmla="*/ 66 w 129"/>
                <a:gd name="T55" fmla="*/ 37 h 74"/>
                <a:gd name="T56" fmla="*/ 77 w 129"/>
                <a:gd name="T57" fmla="*/ 46 h 74"/>
                <a:gd name="T58" fmla="*/ 66 w 129"/>
                <a:gd name="T59" fmla="*/ 47 h 74"/>
                <a:gd name="T60" fmla="*/ 64 w 129"/>
                <a:gd name="T61" fmla="*/ 53 h 74"/>
                <a:gd name="T62" fmla="*/ 70 w 129"/>
                <a:gd name="T63" fmla="*/ 59 h 74"/>
                <a:gd name="T64" fmla="*/ 76 w 129"/>
                <a:gd name="T65" fmla="*/ 50 h 74"/>
                <a:gd name="T66" fmla="*/ 84 w 129"/>
                <a:gd name="T67" fmla="*/ 51 h 74"/>
                <a:gd name="T68" fmla="*/ 97 w 129"/>
                <a:gd name="T69" fmla="*/ 58 h 74"/>
                <a:gd name="T70" fmla="*/ 106 w 129"/>
                <a:gd name="T71" fmla="*/ 74 h 74"/>
                <a:gd name="T72" fmla="*/ 129 w 129"/>
                <a:gd name="T7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74">
                  <a:moveTo>
                    <a:pt x="129" y="42"/>
                  </a:moveTo>
                  <a:cubicBezTo>
                    <a:pt x="90" y="14"/>
                    <a:pt x="45" y="0"/>
                    <a:pt x="0" y="0"/>
                  </a:cubicBezTo>
                  <a:cubicBezTo>
                    <a:pt x="9" y="7"/>
                    <a:pt x="9" y="7"/>
                    <a:pt x="9" y="7"/>
                  </a:cubicBezTo>
                  <a:cubicBezTo>
                    <a:pt x="11" y="12"/>
                    <a:pt x="11" y="12"/>
                    <a:pt x="11" y="12"/>
                  </a:cubicBezTo>
                  <a:cubicBezTo>
                    <a:pt x="18" y="19"/>
                    <a:pt x="18" y="19"/>
                    <a:pt x="18" y="19"/>
                  </a:cubicBezTo>
                  <a:cubicBezTo>
                    <a:pt x="16" y="22"/>
                    <a:pt x="16" y="22"/>
                    <a:pt x="16" y="22"/>
                  </a:cubicBezTo>
                  <a:cubicBezTo>
                    <a:pt x="28" y="31"/>
                    <a:pt x="28" y="31"/>
                    <a:pt x="28" y="31"/>
                  </a:cubicBezTo>
                  <a:cubicBezTo>
                    <a:pt x="29" y="26"/>
                    <a:pt x="29" y="26"/>
                    <a:pt x="29" y="26"/>
                  </a:cubicBezTo>
                  <a:cubicBezTo>
                    <a:pt x="19" y="18"/>
                    <a:pt x="19" y="18"/>
                    <a:pt x="19" y="18"/>
                  </a:cubicBezTo>
                  <a:cubicBezTo>
                    <a:pt x="23" y="18"/>
                    <a:pt x="23" y="18"/>
                    <a:pt x="23" y="18"/>
                  </a:cubicBezTo>
                  <a:cubicBezTo>
                    <a:pt x="24" y="14"/>
                    <a:pt x="24" y="14"/>
                    <a:pt x="24" y="14"/>
                  </a:cubicBezTo>
                  <a:cubicBezTo>
                    <a:pt x="14" y="7"/>
                    <a:pt x="14" y="7"/>
                    <a:pt x="14" y="7"/>
                  </a:cubicBezTo>
                  <a:cubicBezTo>
                    <a:pt x="30" y="7"/>
                    <a:pt x="30" y="7"/>
                    <a:pt x="30" y="7"/>
                  </a:cubicBezTo>
                  <a:cubicBezTo>
                    <a:pt x="40" y="14"/>
                    <a:pt x="40" y="14"/>
                    <a:pt x="40" y="14"/>
                  </a:cubicBezTo>
                  <a:cubicBezTo>
                    <a:pt x="40" y="24"/>
                    <a:pt x="40" y="24"/>
                    <a:pt x="40" y="24"/>
                  </a:cubicBezTo>
                  <a:cubicBezTo>
                    <a:pt x="48" y="30"/>
                    <a:pt x="48" y="30"/>
                    <a:pt x="48" y="30"/>
                  </a:cubicBezTo>
                  <a:cubicBezTo>
                    <a:pt x="56" y="29"/>
                    <a:pt x="56" y="29"/>
                    <a:pt x="56" y="29"/>
                  </a:cubicBezTo>
                  <a:cubicBezTo>
                    <a:pt x="58" y="34"/>
                    <a:pt x="58" y="34"/>
                    <a:pt x="58" y="34"/>
                  </a:cubicBezTo>
                  <a:cubicBezTo>
                    <a:pt x="47" y="35"/>
                    <a:pt x="47" y="35"/>
                    <a:pt x="47" y="35"/>
                  </a:cubicBezTo>
                  <a:cubicBezTo>
                    <a:pt x="47" y="35"/>
                    <a:pt x="38" y="29"/>
                    <a:pt x="38" y="29"/>
                  </a:cubicBezTo>
                  <a:cubicBezTo>
                    <a:pt x="39" y="29"/>
                    <a:pt x="35" y="36"/>
                    <a:pt x="35" y="36"/>
                  </a:cubicBezTo>
                  <a:cubicBezTo>
                    <a:pt x="46" y="43"/>
                    <a:pt x="46" y="43"/>
                    <a:pt x="46" y="43"/>
                  </a:cubicBezTo>
                  <a:cubicBezTo>
                    <a:pt x="49" y="41"/>
                    <a:pt x="49" y="41"/>
                    <a:pt x="49" y="41"/>
                  </a:cubicBezTo>
                  <a:cubicBezTo>
                    <a:pt x="57" y="46"/>
                    <a:pt x="57" y="46"/>
                    <a:pt x="57" y="46"/>
                  </a:cubicBezTo>
                  <a:cubicBezTo>
                    <a:pt x="61" y="43"/>
                    <a:pt x="61" y="43"/>
                    <a:pt x="61" y="43"/>
                  </a:cubicBezTo>
                  <a:cubicBezTo>
                    <a:pt x="57" y="39"/>
                    <a:pt x="57" y="39"/>
                    <a:pt x="57" y="39"/>
                  </a:cubicBezTo>
                  <a:cubicBezTo>
                    <a:pt x="62" y="36"/>
                    <a:pt x="62" y="36"/>
                    <a:pt x="62" y="36"/>
                  </a:cubicBezTo>
                  <a:cubicBezTo>
                    <a:pt x="66" y="37"/>
                    <a:pt x="66" y="37"/>
                    <a:pt x="66" y="37"/>
                  </a:cubicBezTo>
                  <a:cubicBezTo>
                    <a:pt x="77" y="46"/>
                    <a:pt x="77" y="46"/>
                    <a:pt x="77" y="46"/>
                  </a:cubicBezTo>
                  <a:cubicBezTo>
                    <a:pt x="66" y="47"/>
                    <a:pt x="66" y="47"/>
                    <a:pt x="66" y="47"/>
                  </a:cubicBezTo>
                  <a:cubicBezTo>
                    <a:pt x="64" y="53"/>
                    <a:pt x="64" y="53"/>
                    <a:pt x="64" y="53"/>
                  </a:cubicBezTo>
                  <a:cubicBezTo>
                    <a:pt x="70" y="59"/>
                    <a:pt x="70" y="59"/>
                    <a:pt x="70" y="59"/>
                  </a:cubicBezTo>
                  <a:cubicBezTo>
                    <a:pt x="76" y="50"/>
                    <a:pt x="76" y="50"/>
                    <a:pt x="76" y="50"/>
                  </a:cubicBezTo>
                  <a:cubicBezTo>
                    <a:pt x="84" y="51"/>
                    <a:pt x="84" y="51"/>
                    <a:pt x="84" y="51"/>
                  </a:cubicBezTo>
                  <a:cubicBezTo>
                    <a:pt x="97" y="58"/>
                    <a:pt x="97" y="58"/>
                    <a:pt x="97" y="58"/>
                  </a:cubicBezTo>
                  <a:cubicBezTo>
                    <a:pt x="106" y="74"/>
                    <a:pt x="106" y="74"/>
                    <a:pt x="106" y="74"/>
                  </a:cubicBezTo>
                  <a:cubicBezTo>
                    <a:pt x="129" y="42"/>
                    <a:pt x="129" y="42"/>
                    <a:pt x="129" y="42"/>
                  </a:cubicBez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9" name="Freeform 1504"/>
            <p:cNvSpPr/>
            <p:nvPr/>
          </p:nvSpPr>
          <p:spPr bwMode="auto">
            <a:xfrm>
              <a:off x="5362324" y="1686386"/>
              <a:ext cx="102313" cy="77898"/>
            </a:xfrm>
            <a:custGeom>
              <a:avLst/>
              <a:gdLst>
                <a:gd name="T0" fmla="*/ 85 w 88"/>
                <a:gd name="T1" fmla="*/ 40 h 67"/>
                <a:gd name="T2" fmla="*/ 79 w 88"/>
                <a:gd name="T3" fmla="*/ 45 h 67"/>
                <a:gd name="T4" fmla="*/ 63 w 88"/>
                <a:gd name="T5" fmla="*/ 26 h 67"/>
                <a:gd name="T6" fmla="*/ 83 w 88"/>
                <a:gd name="T7" fmla="*/ 29 h 67"/>
                <a:gd name="T8" fmla="*/ 81 w 88"/>
                <a:gd name="T9" fmla="*/ 20 h 67"/>
                <a:gd name="T10" fmla="*/ 67 w 88"/>
                <a:gd name="T11" fmla="*/ 12 h 67"/>
                <a:gd name="T12" fmla="*/ 65 w 88"/>
                <a:gd name="T13" fmla="*/ 12 h 67"/>
                <a:gd name="T14" fmla="*/ 65 w 88"/>
                <a:gd name="T15" fmla="*/ 12 h 67"/>
                <a:gd name="T16" fmla="*/ 64 w 88"/>
                <a:gd name="T17" fmla="*/ 12 h 67"/>
                <a:gd name="T18" fmla="*/ 58 w 88"/>
                <a:gd name="T19" fmla="*/ 14 h 67"/>
                <a:gd name="T20" fmla="*/ 51 w 88"/>
                <a:gd name="T21" fmla="*/ 9 h 67"/>
                <a:gd name="T22" fmla="*/ 49 w 88"/>
                <a:gd name="T23" fmla="*/ 13 h 67"/>
                <a:gd name="T24" fmla="*/ 51 w 88"/>
                <a:gd name="T25" fmla="*/ 15 h 67"/>
                <a:gd name="T26" fmla="*/ 50 w 88"/>
                <a:gd name="T27" fmla="*/ 16 h 67"/>
                <a:gd name="T28" fmla="*/ 44 w 88"/>
                <a:gd name="T29" fmla="*/ 14 h 67"/>
                <a:gd name="T30" fmla="*/ 42 w 88"/>
                <a:gd name="T31" fmla="*/ 16 h 67"/>
                <a:gd name="T32" fmla="*/ 36 w 88"/>
                <a:gd name="T33" fmla="*/ 13 h 67"/>
                <a:gd name="T34" fmla="*/ 40 w 88"/>
                <a:gd name="T35" fmla="*/ 6 h 67"/>
                <a:gd name="T36" fmla="*/ 29 w 88"/>
                <a:gd name="T37" fmla="*/ 3 h 67"/>
                <a:gd name="T38" fmla="*/ 3 w 88"/>
                <a:gd name="T39" fmla="*/ 0 h 67"/>
                <a:gd name="T40" fmla="*/ 0 w 88"/>
                <a:gd name="T41" fmla="*/ 9 h 67"/>
                <a:gd name="T42" fmla="*/ 3 w 88"/>
                <a:gd name="T43" fmla="*/ 16 h 67"/>
                <a:gd name="T44" fmla="*/ 12 w 88"/>
                <a:gd name="T45" fmla="*/ 24 h 67"/>
                <a:gd name="T46" fmla="*/ 3 w 88"/>
                <a:gd name="T47" fmla="*/ 36 h 67"/>
                <a:gd name="T48" fmla="*/ 9 w 88"/>
                <a:gd name="T49" fmla="*/ 39 h 67"/>
                <a:gd name="T50" fmla="*/ 19 w 88"/>
                <a:gd name="T51" fmla="*/ 33 h 67"/>
                <a:gd name="T52" fmla="*/ 33 w 88"/>
                <a:gd name="T53" fmla="*/ 37 h 67"/>
                <a:gd name="T54" fmla="*/ 43 w 88"/>
                <a:gd name="T55" fmla="*/ 23 h 67"/>
                <a:gd name="T56" fmla="*/ 52 w 88"/>
                <a:gd name="T57" fmla="*/ 23 h 67"/>
                <a:gd name="T58" fmla="*/ 64 w 88"/>
                <a:gd name="T59" fmla="*/ 37 h 67"/>
                <a:gd name="T60" fmla="*/ 56 w 88"/>
                <a:gd name="T61" fmla="*/ 46 h 67"/>
                <a:gd name="T62" fmla="*/ 60 w 88"/>
                <a:gd name="T63" fmla="*/ 48 h 67"/>
                <a:gd name="T64" fmla="*/ 74 w 88"/>
                <a:gd name="T65" fmla="*/ 50 h 67"/>
                <a:gd name="T66" fmla="*/ 66 w 88"/>
                <a:gd name="T67" fmla="*/ 63 h 67"/>
                <a:gd name="T68" fmla="*/ 68 w 88"/>
                <a:gd name="T69" fmla="*/ 67 h 67"/>
                <a:gd name="T70" fmla="*/ 88 w 88"/>
                <a:gd name="T71" fmla="*/ 41 h 67"/>
                <a:gd name="T72" fmla="*/ 85 w 88"/>
                <a:gd name="T73" fmla="*/ 4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 h="67">
                  <a:moveTo>
                    <a:pt x="85" y="40"/>
                  </a:moveTo>
                  <a:lnTo>
                    <a:pt x="79" y="45"/>
                  </a:lnTo>
                  <a:lnTo>
                    <a:pt x="63" y="26"/>
                  </a:lnTo>
                  <a:lnTo>
                    <a:pt x="83" y="29"/>
                  </a:lnTo>
                  <a:lnTo>
                    <a:pt x="81" y="20"/>
                  </a:lnTo>
                  <a:lnTo>
                    <a:pt x="67" y="12"/>
                  </a:lnTo>
                  <a:lnTo>
                    <a:pt x="65" y="12"/>
                  </a:lnTo>
                  <a:lnTo>
                    <a:pt x="65" y="12"/>
                  </a:lnTo>
                  <a:lnTo>
                    <a:pt x="64" y="12"/>
                  </a:lnTo>
                  <a:lnTo>
                    <a:pt x="58" y="14"/>
                  </a:lnTo>
                  <a:lnTo>
                    <a:pt x="51" y="9"/>
                  </a:lnTo>
                  <a:lnTo>
                    <a:pt x="49" y="13"/>
                  </a:lnTo>
                  <a:lnTo>
                    <a:pt x="51" y="15"/>
                  </a:lnTo>
                  <a:lnTo>
                    <a:pt x="50" y="16"/>
                  </a:lnTo>
                  <a:lnTo>
                    <a:pt x="44" y="14"/>
                  </a:lnTo>
                  <a:lnTo>
                    <a:pt x="42" y="16"/>
                  </a:lnTo>
                  <a:lnTo>
                    <a:pt x="36" y="13"/>
                  </a:lnTo>
                  <a:lnTo>
                    <a:pt x="40" y="6"/>
                  </a:lnTo>
                  <a:lnTo>
                    <a:pt x="29" y="3"/>
                  </a:lnTo>
                  <a:lnTo>
                    <a:pt x="3" y="0"/>
                  </a:lnTo>
                  <a:lnTo>
                    <a:pt x="0" y="9"/>
                  </a:lnTo>
                  <a:lnTo>
                    <a:pt x="3" y="16"/>
                  </a:lnTo>
                  <a:lnTo>
                    <a:pt x="12" y="24"/>
                  </a:lnTo>
                  <a:lnTo>
                    <a:pt x="3" y="36"/>
                  </a:lnTo>
                  <a:lnTo>
                    <a:pt x="9" y="39"/>
                  </a:lnTo>
                  <a:lnTo>
                    <a:pt x="19" y="33"/>
                  </a:lnTo>
                  <a:lnTo>
                    <a:pt x="33" y="37"/>
                  </a:lnTo>
                  <a:lnTo>
                    <a:pt x="43" y="23"/>
                  </a:lnTo>
                  <a:lnTo>
                    <a:pt x="52" y="23"/>
                  </a:lnTo>
                  <a:lnTo>
                    <a:pt x="64" y="37"/>
                  </a:lnTo>
                  <a:lnTo>
                    <a:pt x="56" y="46"/>
                  </a:lnTo>
                  <a:lnTo>
                    <a:pt x="60" y="48"/>
                  </a:lnTo>
                  <a:lnTo>
                    <a:pt x="74" y="50"/>
                  </a:lnTo>
                  <a:lnTo>
                    <a:pt x="66" y="63"/>
                  </a:lnTo>
                  <a:lnTo>
                    <a:pt x="68" y="67"/>
                  </a:lnTo>
                  <a:lnTo>
                    <a:pt x="88" y="41"/>
                  </a:lnTo>
                  <a:lnTo>
                    <a:pt x="85" y="40"/>
                  </a:lnTo>
                  <a:close/>
                </a:path>
              </a:pathLst>
            </a:custGeom>
            <a:solidFill>
              <a:srgbClr val="74C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0" name="Freeform 1505"/>
            <p:cNvSpPr/>
            <p:nvPr/>
          </p:nvSpPr>
          <p:spPr bwMode="auto">
            <a:xfrm>
              <a:off x="5426269" y="1775910"/>
              <a:ext cx="5814" cy="6976"/>
            </a:xfrm>
            <a:custGeom>
              <a:avLst/>
              <a:gdLst>
                <a:gd name="T0" fmla="*/ 1 w 5"/>
                <a:gd name="T1" fmla="*/ 0 h 6"/>
                <a:gd name="T2" fmla="*/ 0 w 5"/>
                <a:gd name="T3" fmla="*/ 3 h 6"/>
                <a:gd name="T4" fmla="*/ 2 w 5"/>
                <a:gd name="T5" fmla="*/ 6 h 6"/>
                <a:gd name="T6" fmla="*/ 5 w 5"/>
                <a:gd name="T7" fmla="*/ 2 h 6"/>
                <a:gd name="T8" fmla="*/ 1 w 5"/>
                <a:gd name="T9" fmla="*/ 0 h 6"/>
              </a:gdLst>
              <a:ahLst/>
              <a:cxnLst>
                <a:cxn ang="0">
                  <a:pos x="T0" y="T1"/>
                </a:cxn>
                <a:cxn ang="0">
                  <a:pos x="T2" y="T3"/>
                </a:cxn>
                <a:cxn ang="0">
                  <a:pos x="T4" y="T5"/>
                </a:cxn>
                <a:cxn ang="0">
                  <a:pos x="T6" y="T7"/>
                </a:cxn>
                <a:cxn ang="0">
                  <a:pos x="T8" y="T9"/>
                </a:cxn>
              </a:cxnLst>
              <a:rect l="0" t="0" r="r" b="b"/>
              <a:pathLst>
                <a:path w="5" h="6">
                  <a:moveTo>
                    <a:pt x="1" y="0"/>
                  </a:moveTo>
                  <a:lnTo>
                    <a:pt x="0" y="3"/>
                  </a:lnTo>
                  <a:lnTo>
                    <a:pt x="2" y="6"/>
                  </a:lnTo>
                  <a:lnTo>
                    <a:pt x="5" y="2"/>
                  </a:lnTo>
                  <a:lnTo>
                    <a:pt x="1" y="0"/>
                  </a:lnTo>
                  <a:close/>
                </a:path>
              </a:pathLst>
            </a:custGeom>
            <a:solidFill>
              <a:srgbClr val="1BB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5376602" y="3484821"/>
            <a:ext cx="1019849" cy="1018858"/>
            <a:chOff x="5600667" y="3123422"/>
            <a:chExt cx="1196368" cy="1195205"/>
          </a:xfrm>
        </p:grpSpPr>
        <p:sp>
          <p:nvSpPr>
            <p:cNvPr id="1513" name="Oval 1508"/>
            <p:cNvSpPr>
              <a:spLocks noChangeArrowheads="1"/>
            </p:cNvSpPr>
            <p:nvPr/>
          </p:nvSpPr>
          <p:spPr bwMode="auto">
            <a:xfrm>
              <a:off x="5600667" y="3123422"/>
              <a:ext cx="1196368"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4" name="Oval 1509"/>
            <p:cNvSpPr>
              <a:spLocks noChangeArrowheads="1"/>
            </p:cNvSpPr>
            <p:nvPr/>
          </p:nvSpPr>
          <p:spPr bwMode="auto">
            <a:xfrm>
              <a:off x="5650661" y="3171091"/>
              <a:ext cx="1098705" cy="1099867"/>
            </a:xfrm>
            <a:prstGeom prst="ellipse">
              <a:avLst/>
            </a:prstGeom>
            <a:solidFill>
              <a:srgbClr val="39A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5" name="Freeform 1510"/>
            <p:cNvSpPr/>
            <p:nvPr/>
          </p:nvSpPr>
          <p:spPr bwMode="auto">
            <a:xfrm>
              <a:off x="5892493" y="3361765"/>
              <a:ext cx="184862" cy="712705"/>
            </a:xfrm>
            <a:custGeom>
              <a:avLst/>
              <a:gdLst>
                <a:gd name="T0" fmla="*/ 0 w 159"/>
                <a:gd name="T1" fmla="*/ 0 h 613"/>
                <a:gd name="T2" fmla="*/ 159 w 159"/>
                <a:gd name="T3" fmla="*/ 159 h 613"/>
                <a:gd name="T4" fmla="*/ 159 w 159"/>
                <a:gd name="T5" fmla="*/ 613 h 613"/>
                <a:gd name="T6" fmla="*/ 0 w 159"/>
                <a:gd name="T7" fmla="*/ 455 h 613"/>
                <a:gd name="T8" fmla="*/ 0 w 159"/>
                <a:gd name="T9" fmla="*/ 0 h 613"/>
              </a:gdLst>
              <a:ahLst/>
              <a:cxnLst>
                <a:cxn ang="0">
                  <a:pos x="T0" y="T1"/>
                </a:cxn>
                <a:cxn ang="0">
                  <a:pos x="T2" y="T3"/>
                </a:cxn>
                <a:cxn ang="0">
                  <a:pos x="T4" y="T5"/>
                </a:cxn>
                <a:cxn ang="0">
                  <a:pos x="T6" y="T7"/>
                </a:cxn>
                <a:cxn ang="0">
                  <a:pos x="T8" y="T9"/>
                </a:cxn>
              </a:cxnLst>
              <a:rect l="0" t="0" r="r" b="b"/>
              <a:pathLst>
                <a:path w="159" h="613">
                  <a:moveTo>
                    <a:pt x="0" y="0"/>
                  </a:moveTo>
                  <a:lnTo>
                    <a:pt x="159" y="159"/>
                  </a:lnTo>
                  <a:lnTo>
                    <a:pt x="159" y="613"/>
                  </a:lnTo>
                  <a:lnTo>
                    <a:pt x="0" y="455"/>
                  </a:lnTo>
                  <a:lnTo>
                    <a:pt x="0" y="0"/>
                  </a:lnTo>
                  <a:close/>
                </a:path>
              </a:pathLst>
            </a:custGeom>
            <a:solidFill>
              <a:srgbClr val="E562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6" name="Freeform 1511"/>
            <p:cNvSpPr/>
            <p:nvPr/>
          </p:nvSpPr>
          <p:spPr bwMode="auto">
            <a:xfrm>
              <a:off x="5906445" y="3375717"/>
              <a:ext cx="566211" cy="168585"/>
            </a:xfrm>
            <a:custGeom>
              <a:avLst/>
              <a:gdLst>
                <a:gd name="T0" fmla="*/ 173 w 487"/>
                <a:gd name="T1" fmla="*/ 139 h 145"/>
                <a:gd name="T2" fmla="*/ 34 w 487"/>
                <a:gd name="T3" fmla="*/ 0 h 145"/>
                <a:gd name="T4" fmla="*/ 0 w 487"/>
                <a:gd name="T5" fmla="*/ 0 h 145"/>
                <a:gd name="T6" fmla="*/ 147 w 487"/>
                <a:gd name="T7" fmla="*/ 145 h 145"/>
                <a:gd name="T8" fmla="*/ 179 w 487"/>
                <a:gd name="T9" fmla="*/ 144 h 145"/>
                <a:gd name="T10" fmla="*/ 180 w 487"/>
                <a:gd name="T11" fmla="*/ 145 h 145"/>
                <a:gd name="T12" fmla="*/ 487 w 487"/>
                <a:gd name="T13" fmla="*/ 145 h 145"/>
                <a:gd name="T14" fmla="*/ 487 w 487"/>
                <a:gd name="T15" fmla="*/ 102 h 145"/>
                <a:gd name="T16" fmla="*/ 173 w 487"/>
                <a:gd name="T17" fmla="*/ 13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7" h="145">
                  <a:moveTo>
                    <a:pt x="173" y="139"/>
                  </a:moveTo>
                  <a:lnTo>
                    <a:pt x="34" y="0"/>
                  </a:lnTo>
                  <a:lnTo>
                    <a:pt x="0" y="0"/>
                  </a:lnTo>
                  <a:lnTo>
                    <a:pt x="147" y="145"/>
                  </a:lnTo>
                  <a:lnTo>
                    <a:pt x="179" y="144"/>
                  </a:lnTo>
                  <a:lnTo>
                    <a:pt x="180" y="145"/>
                  </a:lnTo>
                  <a:lnTo>
                    <a:pt x="487" y="145"/>
                  </a:lnTo>
                  <a:lnTo>
                    <a:pt x="487" y="102"/>
                  </a:lnTo>
                  <a:lnTo>
                    <a:pt x="173" y="139"/>
                  </a:ln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7" name="Freeform 1512"/>
            <p:cNvSpPr/>
            <p:nvPr/>
          </p:nvSpPr>
          <p:spPr bwMode="auto">
            <a:xfrm>
              <a:off x="6077354" y="3537326"/>
              <a:ext cx="37205" cy="542958"/>
            </a:xfrm>
            <a:custGeom>
              <a:avLst/>
              <a:gdLst>
                <a:gd name="T0" fmla="*/ 1 w 28"/>
                <a:gd name="T1" fmla="*/ 0 h 411"/>
                <a:gd name="T2" fmla="*/ 27 w 28"/>
                <a:gd name="T3" fmla="*/ 0 h 411"/>
                <a:gd name="T4" fmla="*/ 28 w 28"/>
                <a:gd name="T5" fmla="*/ 1 h 411"/>
                <a:gd name="T6" fmla="*/ 28 w 28"/>
                <a:gd name="T7" fmla="*/ 410 h 411"/>
                <a:gd name="T8" fmla="*/ 27 w 28"/>
                <a:gd name="T9" fmla="*/ 411 h 411"/>
                <a:gd name="T10" fmla="*/ 1 w 28"/>
                <a:gd name="T11" fmla="*/ 411 h 411"/>
                <a:gd name="T12" fmla="*/ 0 w 28"/>
                <a:gd name="T13" fmla="*/ 410 h 411"/>
                <a:gd name="T14" fmla="*/ 0 w 28"/>
                <a:gd name="T15" fmla="*/ 1 h 411"/>
                <a:gd name="T16" fmla="*/ 1 w 28"/>
                <a:gd name="T17"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11">
                  <a:moveTo>
                    <a:pt x="1" y="0"/>
                  </a:moveTo>
                  <a:cubicBezTo>
                    <a:pt x="27" y="0"/>
                    <a:pt x="27" y="0"/>
                    <a:pt x="27" y="0"/>
                  </a:cubicBezTo>
                  <a:cubicBezTo>
                    <a:pt x="27" y="0"/>
                    <a:pt x="28" y="1"/>
                    <a:pt x="28" y="1"/>
                  </a:cubicBezTo>
                  <a:cubicBezTo>
                    <a:pt x="28" y="410"/>
                    <a:pt x="28" y="410"/>
                    <a:pt x="28" y="410"/>
                  </a:cubicBezTo>
                  <a:cubicBezTo>
                    <a:pt x="28" y="411"/>
                    <a:pt x="27" y="411"/>
                    <a:pt x="27" y="411"/>
                  </a:cubicBezTo>
                  <a:cubicBezTo>
                    <a:pt x="1" y="411"/>
                    <a:pt x="1" y="411"/>
                    <a:pt x="1" y="411"/>
                  </a:cubicBezTo>
                  <a:cubicBezTo>
                    <a:pt x="1" y="411"/>
                    <a:pt x="0" y="411"/>
                    <a:pt x="0" y="410"/>
                  </a:cubicBezTo>
                  <a:cubicBezTo>
                    <a:pt x="0" y="1"/>
                    <a:pt x="0" y="1"/>
                    <a:pt x="0" y="1"/>
                  </a:cubicBezTo>
                  <a:cubicBezTo>
                    <a:pt x="0" y="1"/>
                    <a:pt x="1" y="0"/>
                    <a:pt x="1" y="0"/>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8" name="Rectangle 1513"/>
            <p:cNvSpPr>
              <a:spLocks noChangeArrowheads="1"/>
            </p:cNvSpPr>
            <p:nvPr/>
          </p:nvSpPr>
          <p:spPr bwMode="auto">
            <a:xfrm>
              <a:off x="6114559" y="3544302"/>
              <a:ext cx="391814" cy="530169"/>
            </a:xfrm>
            <a:prstGeom prst="rect">
              <a:avLst/>
            </a:prstGeom>
            <a:solidFill>
              <a:srgbClr val="E5625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19" name="Freeform 1514"/>
            <p:cNvSpPr/>
            <p:nvPr/>
          </p:nvSpPr>
          <p:spPr bwMode="auto">
            <a:xfrm>
              <a:off x="6106420" y="3508259"/>
              <a:ext cx="384838" cy="36043"/>
            </a:xfrm>
            <a:custGeom>
              <a:avLst/>
              <a:gdLst>
                <a:gd name="T0" fmla="*/ 0 w 331"/>
                <a:gd name="T1" fmla="*/ 25 h 31"/>
                <a:gd name="T2" fmla="*/ 331 w 331"/>
                <a:gd name="T3" fmla="*/ 0 h 31"/>
                <a:gd name="T4" fmla="*/ 331 w 331"/>
                <a:gd name="T5" fmla="*/ 31 h 31"/>
                <a:gd name="T6" fmla="*/ 0 w 331"/>
                <a:gd name="T7" fmla="*/ 31 h 31"/>
                <a:gd name="T8" fmla="*/ 0 w 331"/>
                <a:gd name="T9" fmla="*/ 25 h 31"/>
              </a:gdLst>
              <a:ahLst/>
              <a:cxnLst>
                <a:cxn ang="0">
                  <a:pos x="T0" y="T1"/>
                </a:cxn>
                <a:cxn ang="0">
                  <a:pos x="T2" y="T3"/>
                </a:cxn>
                <a:cxn ang="0">
                  <a:pos x="T4" y="T5"/>
                </a:cxn>
                <a:cxn ang="0">
                  <a:pos x="T6" y="T7"/>
                </a:cxn>
                <a:cxn ang="0">
                  <a:pos x="T8" y="T9"/>
                </a:cxn>
              </a:cxnLst>
              <a:rect l="0" t="0" r="r" b="b"/>
              <a:pathLst>
                <a:path w="331" h="31">
                  <a:moveTo>
                    <a:pt x="0" y="25"/>
                  </a:moveTo>
                  <a:lnTo>
                    <a:pt x="331" y="0"/>
                  </a:lnTo>
                  <a:lnTo>
                    <a:pt x="331" y="31"/>
                  </a:lnTo>
                  <a:lnTo>
                    <a:pt x="0" y="31"/>
                  </a:lnTo>
                  <a:lnTo>
                    <a:pt x="0" y="2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0" name="Freeform 1515"/>
            <p:cNvSpPr/>
            <p:nvPr/>
          </p:nvSpPr>
          <p:spPr bwMode="auto">
            <a:xfrm>
              <a:off x="6131999" y="3609410"/>
              <a:ext cx="355771" cy="233693"/>
            </a:xfrm>
            <a:custGeom>
              <a:avLst/>
              <a:gdLst>
                <a:gd name="T0" fmla="*/ 266 w 268"/>
                <a:gd name="T1" fmla="*/ 176 h 176"/>
                <a:gd name="T2" fmla="*/ 2 w 268"/>
                <a:gd name="T3" fmla="*/ 176 h 176"/>
                <a:gd name="T4" fmla="*/ 0 w 268"/>
                <a:gd name="T5" fmla="*/ 173 h 176"/>
                <a:gd name="T6" fmla="*/ 0 w 268"/>
                <a:gd name="T7" fmla="*/ 2 h 176"/>
                <a:gd name="T8" fmla="*/ 2 w 268"/>
                <a:gd name="T9" fmla="*/ 0 h 176"/>
                <a:gd name="T10" fmla="*/ 266 w 268"/>
                <a:gd name="T11" fmla="*/ 0 h 176"/>
                <a:gd name="T12" fmla="*/ 268 w 268"/>
                <a:gd name="T13" fmla="*/ 2 h 176"/>
                <a:gd name="T14" fmla="*/ 268 w 268"/>
                <a:gd name="T15" fmla="*/ 173 h 176"/>
                <a:gd name="T16" fmla="*/ 266 w 268"/>
                <a:gd name="T1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176">
                  <a:moveTo>
                    <a:pt x="266" y="176"/>
                  </a:moveTo>
                  <a:cubicBezTo>
                    <a:pt x="2" y="176"/>
                    <a:pt x="2" y="176"/>
                    <a:pt x="2" y="176"/>
                  </a:cubicBezTo>
                  <a:cubicBezTo>
                    <a:pt x="1" y="176"/>
                    <a:pt x="0" y="175"/>
                    <a:pt x="0" y="173"/>
                  </a:cubicBezTo>
                  <a:cubicBezTo>
                    <a:pt x="0" y="2"/>
                    <a:pt x="0" y="2"/>
                    <a:pt x="0" y="2"/>
                  </a:cubicBezTo>
                  <a:cubicBezTo>
                    <a:pt x="0" y="1"/>
                    <a:pt x="1" y="0"/>
                    <a:pt x="2" y="0"/>
                  </a:cubicBezTo>
                  <a:cubicBezTo>
                    <a:pt x="266" y="0"/>
                    <a:pt x="266" y="0"/>
                    <a:pt x="266" y="0"/>
                  </a:cubicBezTo>
                  <a:cubicBezTo>
                    <a:pt x="267" y="0"/>
                    <a:pt x="268" y="1"/>
                    <a:pt x="268" y="2"/>
                  </a:cubicBezTo>
                  <a:cubicBezTo>
                    <a:pt x="268" y="173"/>
                    <a:pt x="268" y="173"/>
                    <a:pt x="268" y="173"/>
                  </a:cubicBezTo>
                  <a:cubicBezTo>
                    <a:pt x="268" y="175"/>
                    <a:pt x="267" y="176"/>
                    <a:pt x="266" y="176"/>
                  </a:cubicBezTo>
                  <a:close/>
                </a:path>
              </a:pathLst>
            </a:custGeom>
            <a:solidFill>
              <a:srgbClr val="F16E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2340003" y="1156807"/>
            <a:ext cx="483660" cy="482669"/>
            <a:chOff x="2226655" y="767892"/>
            <a:chExt cx="567374" cy="566211"/>
          </a:xfrm>
        </p:grpSpPr>
        <p:sp>
          <p:nvSpPr>
            <p:cNvPr id="1521" name="Freeform 1516"/>
            <p:cNvSpPr>
              <a:spLocks noEditPoints="1"/>
            </p:cNvSpPr>
            <p:nvPr/>
          </p:nvSpPr>
          <p:spPr bwMode="auto">
            <a:xfrm>
              <a:off x="2226655" y="767892"/>
              <a:ext cx="567374" cy="566211"/>
            </a:xfrm>
            <a:custGeom>
              <a:avLst/>
              <a:gdLst>
                <a:gd name="T0" fmla="*/ 214 w 428"/>
                <a:gd name="T1" fmla="*/ 0 h 428"/>
                <a:gd name="T2" fmla="*/ 0 w 428"/>
                <a:gd name="T3" fmla="*/ 214 h 428"/>
                <a:gd name="T4" fmla="*/ 214 w 428"/>
                <a:gd name="T5" fmla="*/ 428 h 428"/>
                <a:gd name="T6" fmla="*/ 428 w 428"/>
                <a:gd name="T7" fmla="*/ 214 h 428"/>
                <a:gd name="T8" fmla="*/ 214 w 428"/>
                <a:gd name="T9" fmla="*/ 0 h 428"/>
                <a:gd name="T10" fmla="*/ 214 w 428"/>
                <a:gd name="T11" fmla="*/ 390 h 428"/>
                <a:gd name="T12" fmla="*/ 38 w 428"/>
                <a:gd name="T13" fmla="*/ 214 h 428"/>
                <a:gd name="T14" fmla="*/ 214 w 428"/>
                <a:gd name="T15" fmla="*/ 38 h 428"/>
                <a:gd name="T16" fmla="*/ 390 w 428"/>
                <a:gd name="T17" fmla="*/ 214 h 428"/>
                <a:gd name="T18" fmla="*/ 214 w 428"/>
                <a:gd name="T19" fmla="*/ 39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8" h="428">
                  <a:moveTo>
                    <a:pt x="214" y="0"/>
                  </a:moveTo>
                  <a:cubicBezTo>
                    <a:pt x="96" y="0"/>
                    <a:pt x="0" y="96"/>
                    <a:pt x="0" y="214"/>
                  </a:cubicBezTo>
                  <a:cubicBezTo>
                    <a:pt x="0" y="332"/>
                    <a:pt x="96" y="428"/>
                    <a:pt x="214" y="428"/>
                  </a:cubicBezTo>
                  <a:cubicBezTo>
                    <a:pt x="332" y="428"/>
                    <a:pt x="428" y="332"/>
                    <a:pt x="428" y="214"/>
                  </a:cubicBezTo>
                  <a:cubicBezTo>
                    <a:pt x="428" y="96"/>
                    <a:pt x="332" y="0"/>
                    <a:pt x="214" y="0"/>
                  </a:cubicBezTo>
                  <a:close/>
                  <a:moveTo>
                    <a:pt x="214" y="390"/>
                  </a:moveTo>
                  <a:cubicBezTo>
                    <a:pt x="117" y="390"/>
                    <a:pt x="38" y="311"/>
                    <a:pt x="38" y="214"/>
                  </a:cubicBezTo>
                  <a:cubicBezTo>
                    <a:pt x="38" y="117"/>
                    <a:pt x="117" y="38"/>
                    <a:pt x="214" y="38"/>
                  </a:cubicBezTo>
                  <a:cubicBezTo>
                    <a:pt x="311" y="38"/>
                    <a:pt x="390" y="117"/>
                    <a:pt x="390" y="214"/>
                  </a:cubicBezTo>
                  <a:cubicBezTo>
                    <a:pt x="390" y="311"/>
                    <a:pt x="311" y="390"/>
                    <a:pt x="214" y="39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2" name="Freeform 1517"/>
            <p:cNvSpPr/>
            <p:nvPr/>
          </p:nvSpPr>
          <p:spPr bwMode="auto">
            <a:xfrm>
              <a:off x="2502203" y="838813"/>
              <a:ext cx="16277" cy="70922"/>
            </a:xfrm>
            <a:custGeom>
              <a:avLst/>
              <a:gdLst>
                <a:gd name="T0" fmla="*/ 6 w 12"/>
                <a:gd name="T1" fmla="*/ 54 h 54"/>
                <a:gd name="T2" fmla="*/ 6 w 12"/>
                <a:gd name="T3" fmla="*/ 54 h 54"/>
                <a:gd name="T4" fmla="*/ 0 w 12"/>
                <a:gd name="T5" fmla="*/ 48 h 54"/>
                <a:gd name="T6" fmla="*/ 0 w 12"/>
                <a:gd name="T7" fmla="*/ 6 h 54"/>
                <a:gd name="T8" fmla="*/ 6 w 12"/>
                <a:gd name="T9" fmla="*/ 0 h 54"/>
                <a:gd name="T10" fmla="*/ 12 w 12"/>
                <a:gd name="T11" fmla="*/ 6 h 54"/>
                <a:gd name="T12" fmla="*/ 12 w 12"/>
                <a:gd name="T13" fmla="*/ 48 h 54"/>
                <a:gd name="T14" fmla="*/ 6 w 1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4">
                  <a:moveTo>
                    <a:pt x="6" y="54"/>
                  </a:moveTo>
                  <a:cubicBezTo>
                    <a:pt x="6" y="54"/>
                    <a:pt x="6" y="54"/>
                    <a:pt x="6" y="54"/>
                  </a:cubicBezTo>
                  <a:cubicBezTo>
                    <a:pt x="3" y="54"/>
                    <a:pt x="0" y="51"/>
                    <a:pt x="0" y="48"/>
                  </a:cubicBezTo>
                  <a:cubicBezTo>
                    <a:pt x="0" y="6"/>
                    <a:pt x="0" y="6"/>
                    <a:pt x="0" y="6"/>
                  </a:cubicBezTo>
                  <a:cubicBezTo>
                    <a:pt x="0" y="3"/>
                    <a:pt x="3" y="0"/>
                    <a:pt x="6" y="0"/>
                  </a:cubicBezTo>
                  <a:cubicBezTo>
                    <a:pt x="10" y="0"/>
                    <a:pt x="12" y="3"/>
                    <a:pt x="12" y="6"/>
                  </a:cubicBezTo>
                  <a:cubicBezTo>
                    <a:pt x="12" y="48"/>
                    <a:pt x="12" y="48"/>
                    <a:pt x="12" y="48"/>
                  </a:cubicBezTo>
                  <a:cubicBezTo>
                    <a:pt x="12" y="51"/>
                    <a:pt x="10" y="54"/>
                    <a:pt x="6" y="54"/>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3" name="Freeform 1518"/>
            <p:cNvSpPr/>
            <p:nvPr/>
          </p:nvSpPr>
          <p:spPr bwMode="auto">
            <a:xfrm>
              <a:off x="2358035" y="898109"/>
              <a:ext cx="55807" cy="56970"/>
            </a:xfrm>
            <a:custGeom>
              <a:avLst/>
              <a:gdLst>
                <a:gd name="T0" fmla="*/ 40 w 42"/>
                <a:gd name="T1" fmla="*/ 40 h 43"/>
                <a:gd name="T2" fmla="*/ 40 w 42"/>
                <a:gd name="T3" fmla="*/ 40 h 43"/>
                <a:gd name="T4" fmla="*/ 31 w 42"/>
                <a:gd name="T5" fmla="*/ 40 h 43"/>
                <a:gd name="T6" fmla="*/ 2 w 42"/>
                <a:gd name="T7" fmla="*/ 11 h 43"/>
                <a:gd name="T8" fmla="*/ 2 w 42"/>
                <a:gd name="T9" fmla="*/ 2 h 43"/>
                <a:gd name="T10" fmla="*/ 10 w 42"/>
                <a:gd name="T11" fmla="*/ 2 h 43"/>
                <a:gd name="T12" fmla="*/ 40 w 42"/>
                <a:gd name="T13" fmla="*/ 32 h 43"/>
                <a:gd name="T14" fmla="*/ 40 w 42"/>
                <a:gd name="T15" fmla="*/ 4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40" y="40"/>
                  </a:moveTo>
                  <a:cubicBezTo>
                    <a:pt x="40" y="40"/>
                    <a:pt x="40" y="40"/>
                    <a:pt x="40" y="40"/>
                  </a:cubicBezTo>
                  <a:cubicBezTo>
                    <a:pt x="37" y="43"/>
                    <a:pt x="34" y="43"/>
                    <a:pt x="31" y="40"/>
                  </a:cubicBezTo>
                  <a:cubicBezTo>
                    <a:pt x="2" y="11"/>
                    <a:pt x="2" y="11"/>
                    <a:pt x="2" y="11"/>
                  </a:cubicBezTo>
                  <a:cubicBezTo>
                    <a:pt x="0" y="9"/>
                    <a:pt x="0" y="5"/>
                    <a:pt x="2" y="2"/>
                  </a:cubicBezTo>
                  <a:cubicBezTo>
                    <a:pt x="4" y="0"/>
                    <a:pt x="8" y="0"/>
                    <a:pt x="10" y="2"/>
                  </a:cubicBezTo>
                  <a:cubicBezTo>
                    <a:pt x="40" y="32"/>
                    <a:pt x="40" y="32"/>
                    <a:pt x="40" y="32"/>
                  </a:cubicBezTo>
                  <a:cubicBezTo>
                    <a:pt x="42" y="34"/>
                    <a:pt x="42" y="38"/>
                    <a:pt x="40" y="4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4" name="Freeform 1519"/>
            <p:cNvSpPr/>
            <p:nvPr/>
          </p:nvSpPr>
          <p:spPr bwMode="auto">
            <a:xfrm>
              <a:off x="2297577" y="1043440"/>
              <a:ext cx="70922" cy="16277"/>
            </a:xfrm>
            <a:custGeom>
              <a:avLst/>
              <a:gdLst>
                <a:gd name="T0" fmla="*/ 53 w 53"/>
                <a:gd name="T1" fmla="*/ 6 h 12"/>
                <a:gd name="T2" fmla="*/ 53 w 53"/>
                <a:gd name="T3" fmla="*/ 6 h 12"/>
                <a:gd name="T4" fmla="*/ 47 w 53"/>
                <a:gd name="T5" fmla="*/ 12 h 12"/>
                <a:gd name="T6" fmla="*/ 6 w 53"/>
                <a:gd name="T7" fmla="*/ 12 h 12"/>
                <a:gd name="T8" fmla="*/ 0 w 53"/>
                <a:gd name="T9" fmla="*/ 6 h 12"/>
                <a:gd name="T10" fmla="*/ 6 w 53"/>
                <a:gd name="T11" fmla="*/ 0 h 12"/>
                <a:gd name="T12" fmla="*/ 47 w 53"/>
                <a:gd name="T13" fmla="*/ 0 h 12"/>
                <a:gd name="T14" fmla="*/ 53 w 53"/>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
                  <a:moveTo>
                    <a:pt x="53" y="6"/>
                  </a:moveTo>
                  <a:cubicBezTo>
                    <a:pt x="53" y="6"/>
                    <a:pt x="53" y="6"/>
                    <a:pt x="53" y="6"/>
                  </a:cubicBezTo>
                  <a:cubicBezTo>
                    <a:pt x="53" y="9"/>
                    <a:pt x="51" y="12"/>
                    <a:pt x="47" y="12"/>
                  </a:cubicBezTo>
                  <a:cubicBezTo>
                    <a:pt x="6" y="12"/>
                    <a:pt x="6" y="12"/>
                    <a:pt x="6" y="12"/>
                  </a:cubicBezTo>
                  <a:cubicBezTo>
                    <a:pt x="3" y="12"/>
                    <a:pt x="0" y="9"/>
                    <a:pt x="0" y="6"/>
                  </a:cubicBezTo>
                  <a:cubicBezTo>
                    <a:pt x="0" y="3"/>
                    <a:pt x="3" y="0"/>
                    <a:pt x="6" y="0"/>
                  </a:cubicBezTo>
                  <a:cubicBezTo>
                    <a:pt x="47" y="0"/>
                    <a:pt x="47" y="0"/>
                    <a:pt x="47" y="0"/>
                  </a:cubicBezTo>
                  <a:cubicBezTo>
                    <a:pt x="51" y="0"/>
                    <a:pt x="53" y="3"/>
                    <a:pt x="53" y="6"/>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5" name="Freeform 1520"/>
            <p:cNvSpPr/>
            <p:nvPr/>
          </p:nvSpPr>
          <p:spPr bwMode="auto">
            <a:xfrm>
              <a:off x="2358035" y="1148078"/>
              <a:ext cx="55807" cy="56970"/>
            </a:xfrm>
            <a:custGeom>
              <a:avLst/>
              <a:gdLst>
                <a:gd name="T0" fmla="*/ 40 w 42"/>
                <a:gd name="T1" fmla="*/ 2 h 43"/>
                <a:gd name="T2" fmla="*/ 40 w 42"/>
                <a:gd name="T3" fmla="*/ 2 h 43"/>
                <a:gd name="T4" fmla="*/ 40 w 42"/>
                <a:gd name="T5" fmla="*/ 11 h 43"/>
                <a:gd name="T6" fmla="*/ 10 w 42"/>
                <a:gd name="T7" fmla="*/ 40 h 43"/>
                <a:gd name="T8" fmla="*/ 2 w 42"/>
                <a:gd name="T9" fmla="*/ 40 h 43"/>
                <a:gd name="T10" fmla="*/ 2 w 42"/>
                <a:gd name="T11" fmla="*/ 32 h 43"/>
                <a:gd name="T12" fmla="*/ 31 w 42"/>
                <a:gd name="T13" fmla="*/ 2 h 43"/>
                <a:gd name="T14" fmla="*/ 40 w 42"/>
                <a:gd name="T15" fmla="*/ 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40" y="2"/>
                  </a:moveTo>
                  <a:cubicBezTo>
                    <a:pt x="40" y="2"/>
                    <a:pt x="40" y="2"/>
                    <a:pt x="40" y="2"/>
                  </a:cubicBezTo>
                  <a:cubicBezTo>
                    <a:pt x="42" y="5"/>
                    <a:pt x="42" y="9"/>
                    <a:pt x="40" y="11"/>
                  </a:cubicBezTo>
                  <a:cubicBezTo>
                    <a:pt x="10" y="40"/>
                    <a:pt x="10" y="40"/>
                    <a:pt x="10" y="40"/>
                  </a:cubicBezTo>
                  <a:cubicBezTo>
                    <a:pt x="8" y="43"/>
                    <a:pt x="4" y="43"/>
                    <a:pt x="2" y="40"/>
                  </a:cubicBezTo>
                  <a:cubicBezTo>
                    <a:pt x="0" y="38"/>
                    <a:pt x="0" y="34"/>
                    <a:pt x="2" y="32"/>
                  </a:cubicBezTo>
                  <a:cubicBezTo>
                    <a:pt x="31" y="2"/>
                    <a:pt x="31" y="2"/>
                    <a:pt x="31" y="2"/>
                  </a:cubicBezTo>
                  <a:cubicBezTo>
                    <a:pt x="34" y="0"/>
                    <a:pt x="37" y="0"/>
                    <a:pt x="40" y="2"/>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6" name="Freeform 1521"/>
            <p:cNvSpPr/>
            <p:nvPr/>
          </p:nvSpPr>
          <p:spPr bwMode="auto">
            <a:xfrm>
              <a:off x="2609167" y="1148078"/>
              <a:ext cx="55807" cy="56970"/>
            </a:xfrm>
            <a:custGeom>
              <a:avLst/>
              <a:gdLst>
                <a:gd name="T0" fmla="*/ 2 w 42"/>
                <a:gd name="T1" fmla="*/ 2 h 43"/>
                <a:gd name="T2" fmla="*/ 2 w 42"/>
                <a:gd name="T3" fmla="*/ 2 h 43"/>
                <a:gd name="T4" fmla="*/ 10 w 42"/>
                <a:gd name="T5" fmla="*/ 2 h 43"/>
                <a:gd name="T6" fmla="*/ 40 w 42"/>
                <a:gd name="T7" fmla="*/ 32 h 43"/>
                <a:gd name="T8" fmla="*/ 40 w 42"/>
                <a:gd name="T9" fmla="*/ 40 h 43"/>
                <a:gd name="T10" fmla="*/ 31 w 42"/>
                <a:gd name="T11" fmla="*/ 40 h 43"/>
                <a:gd name="T12" fmla="*/ 2 w 42"/>
                <a:gd name="T13" fmla="*/ 11 h 43"/>
                <a:gd name="T14" fmla="*/ 2 w 42"/>
                <a:gd name="T15" fmla="*/ 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 y="2"/>
                  </a:moveTo>
                  <a:cubicBezTo>
                    <a:pt x="2" y="2"/>
                    <a:pt x="2" y="2"/>
                    <a:pt x="2" y="2"/>
                  </a:cubicBezTo>
                  <a:cubicBezTo>
                    <a:pt x="4" y="0"/>
                    <a:pt x="8" y="0"/>
                    <a:pt x="10" y="2"/>
                  </a:cubicBezTo>
                  <a:cubicBezTo>
                    <a:pt x="40" y="32"/>
                    <a:pt x="40" y="32"/>
                    <a:pt x="40" y="32"/>
                  </a:cubicBezTo>
                  <a:cubicBezTo>
                    <a:pt x="42" y="34"/>
                    <a:pt x="42" y="38"/>
                    <a:pt x="40" y="40"/>
                  </a:cubicBezTo>
                  <a:cubicBezTo>
                    <a:pt x="37" y="43"/>
                    <a:pt x="34" y="43"/>
                    <a:pt x="31" y="40"/>
                  </a:cubicBezTo>
                  <a:cubicBezTo>
                    <a:pt x="2" y="11"/>
                    <a:pt x="2" y="11"/>
                    <a:pt x="2" y="11"/>
                  </a:cubicBezTo>
                  <a:cubicBezTo>
                    <a:pt x="0" y="9"/>
                    <a:pt x="0" y="5"/>
                    <a:pt x="2" y="2"/>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7" name="Freeform 1522"/>
            <p:cNvSpPr/>
            <p:nvPr/>
          </p:nvSpPr>
          <p:spPr bwMode="auto">
            <a:xfrm>
              <a:off x="2652185" y="1043440"/>
              <a:ext cx="72084" cy="16277"/>
            </a:xfrm>
            <a:custGeom>
              <a:avLst/>
              <a:gdLst>
                <a:gd name="T0" fmla="*/ 0 w 54"/>
                <a:gd name="T1" fmla="*/ 6 h 12"/>
                <a:gd name="T2" fmla="*/ 0 w 54"/>
                <a:gd name="T3" fmla="*/ 6 h 12"/>
                <a:gd name="T4" fmla="*/ 6 w 54"/>
                <a:gd name="T5" fmla="*/ 0 h 12"/>
                <a:gd name="T6" fmla="*/ 48 w 54"/>
                <a:gd name="T7" fmla="*/ 0 h 12"/>
                <a:gd name="T8" fmla="*/ 54 w 54"/>
                <a:gd name="T9" fmla="*/ 6 h 12"/>
                <a:gd name="T10" fmla="*/ 48 w 54"/>
                <a:gd name="T11" fmla="*/ 12 h 12"/>
                <a:gd name="T12" fmla="*/ 6 w 54"/>
                <a:gd name="T13" fmla="*/ 12 h 12"/>
                <a:gd name="T14" fmla="*/ 0 w 5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
                  <a:moveTo>
                    <a:pt x="0" y="6"/>
                  </a:moveTo>
                  <a:cubicBezTo>
                    <a:pt x="0" y="6"/>
                    <a:pt x="0" y="6"/>
                    <a:pt x="0" y="6"/>
                  </a:cubicBezTo>
                  <a:cubicBezTo>
                    <a:pt x="0" y="3"/>
                    <a:pt x="3" y="0"/>
                    <a:pt x="6" y="0"/>
                  </a:cubicBezTo>
                  <a:cubicBezTo>
                    <a:pt x="48" y="0"/>
                    <a:pt x="48" y="0"/>
                    <a:pt x="48" y="0"/>
                  </a:cubicBezTo>
                  <a:cubicBezTo>
                    <a:pt x="51" y="0"/>
                    <a:pt x="54" y="3"/>
                    <a:pt x="54" y="6"/>
                  </a:cubicBezTo>
                  <a:cubicBezTo>
                    <a:pt x="54" y="9"/>
                    <a:pt x="51" y="12"/>
                    <a:pt x="48" y="12"/>
                  </a:cubicBezTo>
                  <a:cubicBezTo>
                    <a:pt x="6" y="12"/>
                    <a:pt x="6" y="12"/>
                    <a:pt x="6" y="12"/>
                  </a:cubicBezTo>
                  <a:cubicBezTo>
                    <a:pt x="3" y="12"/>
                    <a:pt x="0" y="9"/>
                    <a:pt x="0" y="6"/>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8" name="Freeform 1523"/>
            <p:cNvSpPr/>
            <p:nvPr/>
          </p:nvSpPr>
          <p:spPr bwMode="auto">
            <a:xfrm>
              <a:off x="2609167" y="898109"/>
              <a:ext cx="55807" cy="56970"/>
            </a:xfrm>
            <a:custGeom>
              <a:avLst/>
              <a:gdLst>
                <a:gd name="T0" fmla="*/ 2 w 42"/>
                <a:gd name="T1" fmla="*/ 40 h 43"/>
                <a:gd name="T2" fmla="*/ 2 w 42"/>
                <a:gd name="T3" fmla="*/ 40 h 43"/>
                <a:gd name="T4" fmla="*/ 2 w 42"/>
                <a:gd name="T5" fmla="*/ 32 h 43"/>
                <a:gd name="T6" fmla="*/ 31 w 42"/>
                <a:gd name="T7" fmla="*/ 2 h 43"/>
                <a:gd name="T8" fmla="*/ 40 w 42"/>
                <a:gd name="T9" fmla="*/ 2 h 43"/>
                <a:gd name="T10" fmla="*/ 40 w 42"/>
                <a:gd name="T11" fmla="*/ 11 h 43"/>
                <a:gd name="T12" fmla="*/ 10 w 42"/>
                <a:gd name="T13" fmla="*/ 40 h 43"/>
                <a:gd name="T14" fmla="*/ 2 w 42"/>
                <a:gd name="T15" fmla="*/ 4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2" y="40"/>
                  </a:moveTo>
                  <a:cubicBezTo>
                    <a:pt x="2" y="40"/>
                    <a:pt x="2" y="40"/>
                    <a:pt x="2" y="40"/>
                  </a:cubicBezTo>
                  <a:cubicBezTo>
                    <a:pt x="0" y="38"/>
                    <a:pt x="0" y="34"/>
                    <a:pt x="2" y="32"/>
                  </a:cubicBezTo>
                  <a:cubicBezTo>
                    <a:pt x="31" y="2"/>
                    <a:pt x="31" y="2"/>
                    <a:pt x="31" y="2"/>
                  </a:cubicBezTo>
                  <a:cubicBezTo>
                    <a:pt x="34" y="0"/>
                    <a:pt x="37" y="0"/>
                    <a:pt x="40" y="2"/>
                  </a:cubicBezTo>
                  <a:cubicBezTo>
                    <a:pt x="42" y="5"/>
                    <a:pt x="42" y="9"/>
                    <a:pt x="40" y="11"/>
                  </a:cubicBezTo>
                  <a:cubicBezTo>
                    <a:pt x="10" y="40"/>
                    <a:pt x="10" y="40"/>
                    <a:pt x="10" y="40"/>
                  </a:cubicBezTo>
                  <a:cubicBezTo>
                    <a:pt x="8" y="43"/>
                    <a:pt x="4" y="43"/>
                    <a:pt x="2" y="40"/>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9" name="Freeform 1524"/>
            <p:cNvSpPr/>
            <p:nvPr/>
          </p:nvSpPr>
          <p:spPr bwMode="auto">
            <a:xfrm>
              <a:off x="2499878" y="930663"/>
              <a:ext cx="140681" cy="132542"/>
            </a:xfrm>
            <a:custGeom>
              <a:avLst/>
              <a:gdLst>
                <a:gd name="T0" fmla="*/ 100 w 106"/>
                <a:gd name="T1" fmla="*/ 88 h 100"/>
                <a:gd name="T2" fmla="*/ 23 w 106"/>
                <a:gd name="T3" fmla="*/ 88 h 100"/>
                <a:gd name="T4" fmla="*/ 23 w 106"/>
                <a:gd name="T5" fmla="*/ 11 h 100"/>
                <a:gd name="T6" fmla="*/ 11 w 106"/>
                <a:gd name="T7" fmla="*/ 0 h 100"/>
                <a:gd name="T8" fmla="*/ 0 w 106"/>
                <a:gd name="T9" fmla="*/ 11 h 100"/>
                <a:gd name="T10" fmla="*/ 0 w 106"/>
                <a:gd name="T11" fmla="*/ 89 h 100"/>
                <a:gd name="T12" fmla="*/ 0 w 106"/>
                <a:gd name="T13" fmla="*/ 92 h 100"/>
                <a:gd name="T14" fmla="*/ 0 w 106"/>
                <a:gd name="T15" fmla="*/ 94 h 100"/>
                <a:gd name="T16" fmla="*/ 6 w 106"/>
                <a:gd name="T17" fmla="*/ 100 h 100"/>
                <a:gd name="T18" fmla="*/ 100 w 106"/>
                <a:gd name="T19" fmla="*/ 100 h 100"/>
                <a:gd name="T20" fmla="*/ 106 w 106"/>
                <a:gd name="T21" fmla="*/ 94 h 100"/>
                <a:gd name="T22" fmla="*/ 100 w 106"/>
                <a:gd name="T23"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100">
                  <a:moveTo>
                    <a:pt x="100" y="88"/>
                  </a:moveTo>
                  <a:cubicBezTo>
                    <a:pt x="23" y="88"/>
                    <a:pt x="23" y="88"/>
                    <a:pt x="23" y="88"/>
                  </a:cubicBezTo>
                  <a:cubicBezTo>
                    <a:pt x="23" y="11"/>
                    <a:pt x="23" y="11"/>
                    <a:pt x="23" y="11"/>
                  </a:cubicBezTo>
                  <a:cubicBezTo>
                    <a:pt x="23" y="5"/>
                    <a:pt x="18" y="0"/>
                    <a:pt x="11" y="0"/>
                  </a:cubicBezTo>
                  <a:cubicBezTo>
                    <a:pt x="5" y="0"/>
                    <a:pt x="0" y="5"/>
                    <a:pt x="0" y="11"/>
                  </a:cubicBezTo>
                  <a:cubicBezTo>
                    <a:pt x="0" y="89"/>
                    <a:pt x="0" y="89"/>
                    <a:pt x="0" y="89"/>
                  </a:cubicBezTo>
                  <a:cubicBezTo>
                    <a:pt x="0" y="90"/>
                    <a:pt x="0" y="91"/>
                    <a:pt x="0" y="92"/>
                  </a:cubicBezTo>
                  <a:cubicBezTo>
                    <a:pt x="0" y="92"/>
                    <a:pt x="0" y="93"/>
                    <a:pt x="0" y="94"/>
                  </a:cubicBezTo>
                  <a:cubicBezTo>
                    <a:pt x="0" y="97"/>
                    <a:pt x="2" y="100"/>
                    <a:pt x="6" y="100"/>
                  </a:cubicBezTo>
                  <a:cubicBezTo>
                    <a:pt x="100" y="100"/>
                    <a:pt x="100" y="100"/>
                    <a:pt x="100" y="100"/>
                  </a:cubicBezTo>
                  <a:cubicBezTo>
                    <a:pt x="103" y="100"/>
                    <a:pt x="106" y="97"/>
                    <a:pt x="106" y="94"/>
                  </a:cubicBezTo>
                  <a:cubicBezTo>
                    <a:pt x="106" y="91"/>
                    <a:pt x="103" y="88"/>
                    <a:pt x="100" y="88"/>
                  </a:cubicBezTo>
                  <a:close/>
                </a:path>
              </a:pathLst>
            </a:custGeom>
            <a:solidFill>
              <a:srgbClr val="8A5D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30" name="Freeform 1525"/>
          <p:cNvSpPr/>
          <p:nvPr/>
        </p:nvSpPr>
        <p:spPr bwMode="auto">
          <a:xfrm>
            <a:off x="5567982" y="3032042"/>
            <a:ext cx="489607" cy="499518"/>
          </a:xfrm>
          <a:custGeom>
            <a:avLst/>
            <a:gdLst>
              <a:gd name="T0" fmla="*/ 432 w 432"/>
              <a:gd name="T1" fmla="*/ 242 h 443"/>
              <a:gd name="T2" fmla="*/ 432 w 432"/>
              <a:gd name="T3" fmla="*/ 57 h 443"/>
              <a:gd name="T4" fmla="*/ 374 w 432"/>
              <a:gd name="T5" fmla="*/ 0 h 443"/>
              <a:gd name="T6" fmla="*/ 58 w 432"/>
              <a:gd name="T7" fmla="*/ 0 h 443"/>
              <a:gd name="T8" fmla="*/ 0 w 432"/>
              <a:gd name="T9" fmla="*/ 57 h 443"/>
              <a:gd name="T10" fmla="*/ 0 w 432"/>
              <a:gd name="T11" fmla="*/ 242 h 443"/>
              <a:gd name="T12" fmla="*/ 58 w 432"/>
              <a:gd name="T13" fmla="*/ 300 h 443"/>
              <a:gd name="T14" fmla="*/ 304 w 432"/>
              <a:gd name="T15" fmla="*/ 300 h 443"/>
              <a:gd name="T16" fmla="*/ 432 w 432"/>
              <a:gd name="T17" fmla="*/ 443 h 443"/>
              <a:gd name="T18" fmla="*/ 390 w 432"/>
              <a:gd name="T19" fmla="*/ 297 h 443"/>
              <a:gd name="T20" fmla="*/ 432 w 432"/>
              <a:gd name="T21" fmla="*/ 24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2" h="443">
                <a:moveTo>
                  <a:pt x="432" y="242"/>
                </a:moveTo>
                <a:cubicBezTo>
                  <a:pt x="432" y="57"/>
                  <a:pt x="432" y="57"/>
                  <a:pt x="432" y="57"/>
                </a:cubicBezTo>
                <a:cubicBezTo>
                  <a:pt x="432" y="26"/>
                  <a:pt x="406" y="0"/>
                  <a:pt x="374" y="0"/>
                </a:cubicBezTo>
                <a:cubicBezTo>
                  <a:pt x="58" y="0"/>
                  <a:pt x="58" y="0"/>
                  <a:pt x="58" y="0"/>
                </a:cubicBezTo>
                <a:cubicBezTo>
                  <a:pt x="26" y="0"/>
                  <a:pt x="0" y="26"/>
                  <a:pt x="0" y="57"/>
                </a:cubicBezTo>
                <a:cubicBezTo>
                  <a:pt x="0" y="242"/>
                  <a:pt x="0" y="242"/>
                  <a:pt x="0" y="242"/>
                </a:cubicBezTo>
                <a:cubicBezTo>
                  <a:pt x="0" y="274"/>
                  <a:pt x="26" y="300"/>
                  <a:pt x="58" y="300"/>
                </a:cubicBezTo>
                <a:cubicBezTo>
                  <a:pt x="304" y="300"/>
                  <a:pt x="304" y="300"/>
                  <a:pt x="304" y="300"/>
                </a:cubicBezTo>
                <a:cubicBezTo>
                  <a:pt x="432" y="443"/>
                  <a:pt x="432" y="443"/>
                  <a:pt x="432" y="443"/>
                </a:cubicBezTo>
                <a:cubicBezTo>
                  <a:pt x="390" y="297"/>
                  <a:pt x="390" y="297"/>
                  <a:pt x="390" y="297"/>
                </a:cubicBezTo>
                <a:cubicBezTo>
                  <a:pt x="414" y="291"/>
                  <a:pt x="432" y="268"/>
                  <a:pt x="432" y="242"/>
                </a:cubicBezTo>
                <a:close/>
              </a:path>
            </a:pathLst>
          </a:custGeom>
          <a:solidFill>
            <a:srgbClr val="C399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1" name="Freeform 1526"/>
          <p:cNvSpPr>
            <a:spLocks noEditPoints="1"/>
          </p:cNvSpPr>
          <p:nvPr/>
        </p:nvSpPr>
        <p:spPr bwMode="auto">
          <a:xfrm>
            <a:off x="4243372" y="1360649"/>
            <a:ext cx="503483" cy="697739"/>
          </a:xfrm>
          <a:custGeom>
            <a:avLst/>
            <a:gdLst>
              <a:gd name="T0" fmla="*/ 365 w 445"/>
              <a:gd name="T1" fmla="*/ 594 h 619"/>
              <a:gd name="T2" fmla="*/ 372 w 445"/>
              <a:gd name="T3" fmla="*/ 594 h 619"/>
              <a:gd name="T4" fmla="*/ 378 w 445"/>
              <a:gd name="T5" fmla="*/ 588 h 619"/>
              <a:gd name="T6" fmla="*/ 382 w 445"/>
              <a:gd name="T7" fmla="*/ 222 h 619"/>
              <a:gd name="T8" fmla="*/ 428 w 445"/>
              <a:gd name="T9" fmla="*/ 183 h 619"/>
              <a:gd name="T10" fmla="*/ 413 w 445"/>
              <a:gd name="T11" fmla="*/ 100 h 619"/>
              <a:gd name="T12" fmla="*/ 442 w 445"/>
              <a:gd name="T13" fmla="*/ 39 h 619"/>
              <a:gd name="T14" fmla="*/ 437 w 445"/>
              <a:gd name="T15" fmla="*/ 26 h 619"/>
              <a:gd name="T16" fmla="*/ 433 w 445"/>
              <a:gd name="T17" fmla="*/ 24 h 619"/>
              <a:gd name="T18" fmla="*/ 438 w 445"/>
              <a:gd name="T19" fmla="*/ 13 h 619"/>
              <a:gd name="T20" fmla="*/ 434 w 445"/>
              <a:gd name="T21" fmla="*/ 2 h 619"/>
              <a:gd name="T22" fmla="*/ 423 w 445"/>
              <a:gd name="T23" fmla="*/ 6 h 619"/>
              <a:gd name="T24" fmla="*/ 418 w 445"/>
              <a:gd name="T25" fmla="*/ 17 h 619"/>
              <a:gd name="T26" fmla="*/ 413 w 445"/>
              <a:gd name="T27" fmla="*/ 15 h 619"/>
              <a:gd name="T28" fmla="*/ 400 w 445"/>
              <a:gd name="T29" fmla="*/ 19 h 619"/>
              <a:gd name="T30" fmla="*/ 371 w 445"/>
              <a:gd name="T31" fmla="*/ 80 h 619"/>
              <a:gd name="T32" fmla="*/ 297 w 445"/>
              <a:gd name="T33" fmla="*/ 121 h 619"/>
              <a:gd name="T34" fmla="*/ 296 w 445"/>
              <a:gd name="T35" fmla="*/ 181 h 619"/>
              <a:gd name="T36" fmla="*/ 15 w 445"/>
              <a:gd name="T37" fmla="*/ 416 h 619"/>
              <a:gd name="T38" fmla="*/ 14 w 445"/>
              <a:gd name="T39" fmla="*/ 424 h 619"/>
              <a:gd name="T40" fmla="*/ 18 w 445"/>
              <a:gd name="T41" fmla="*/ 429 h 619"/>
              <a:gd name="T42" fmla="*/ 0 w 445"/>
              <a:gd name="T43" fmla="*/ 446 h 619"/>
              <a:gd name="T44" fmla="*/ 21 w 445"/>
              <a:gd name="T45" fmla="*/ 432 h 619"/>
              <a:gd name="T46" fmla="*/ 25 w 445"/>
              <a:gd name="T47" fmla="*/ 438 h 619"/>
              <a:gd name="T48" fmla="*/ 34 w 445"/>
              <a:gd name="T49" fmla="*/ 438 h 619"/>
              <a:gd name="T50" fmla="*/ 210 w 445"/>
              <a:gd name="T51" fmla="*/ 291 h 619"/>
              <a:gd name="T52" fmla="*/ 271 w 445"/>
              <a:gd name="T53" fmla="*/ 345 h 619"/>
              <a:gd name="T54" fmla="*/ 351 w 445"/>
              <a:gd name="T55" fmla="*/ 358 h 619"/>
              <a:gd name="T56" fmla="*/ 348 w 445"/>
              <a:gd name="T57" fmla="*/ 588 h 619"/>
              <a:gd name="T58" fmla="*/ 354 w 445"/>
              <a:gd name="T59" fmla="*/ 594 h 619"/>
              <a:gd name="T60" fmla="*/ 361 w 445"/>
              <a:gd name="T61" fmla="*/ 594 h 619"/>
              <a:gd name="T62" fmla="*/ 363 w 445"/>
              <a:gd name="T63" fmla="*/ 619 h 619"/>
              <a:gd name="T64" fmla="*/ 365 w 445"/>
              <a:gd name="T65" fmla="*/ 594 h 619"/>
              <a:gd name="T66" fmla="*/ 382 w 445"/>
              <a:gd name="T67" fmla="*/ 113 h 619"/>
              <a:gd name="T68" fmla="*/ 402 w 445"/>
              <a:gd name="T69" fmla="*/ 171 h 619"/>
              <a:gd name="T70" fmla="*/ 344 w 445"/>
              <a:gd name="T71" fmla="*/ 192 h 619"/>
              <a:gd name="T72" fmla="*/ 323 w 445"/>
              <a:gd name="T73" fmla="*/ 133 h 619"/>
              <a:gd name="T74" fmla="*/ 382 w 445"/>
              <a:gd name="T75" fmla="*/ 113 h 619"/>
              <a:gd name="T76" fmla="*/ 279 w 445"/>
              <a:gd name="T77" fmla="*/ 328 h 619"/>
              <a:gd name="T78" fmla="*/ 226 w 445"/>
              <a:gd name="T79" fmla="*/ 279 h 619"/>
              <a:gd name="T80" fmla="*/ 314 w 445"/>
              <a:gd name="T81" fmla="*/ 206 h 619"/>
              <a:gd name="T82" fmla="*/ 332 w 445"/>
              <a:gd name="T83" fmla="*/ 218 h 619"/>
              <a:gd name="T84" fmla="*/ 352 w 445"/>
              <a:gd name="T85" fmla="*/ 224 h 619"/>
              <a:gd name="T86" fmla="*/ 351 w 445"/>
              <a:gd name="T87" fmla="*/ 338 h 619"/>
              <a:gd name="T88" fmla="*/ 279 w 445"/>
              <a:gd name="T89" fmla="*/ 328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5" h="619">
                <a:moveTo>
                  <a:pt x="365" y="594"/>
                </a:moveTo>
                <a:cubicBezTo>
                  <a:pt x="372" y="594"/>
                  <a:pt x="372" y="594"/>
                  <a:pt x="372" y="594"/>
                </a:cubicBezTo>
                <a:cubicBezTo>
                  <a:pt x="375" y="594"/>
                  <a:pt x="378" y="592"/>
                  <a:pt x="378" y="588"/>
                </a:cubicBezTo>
                <a:cubicBezTo>
                  <a:pt x="382" y="222"/>
                  <a:pt x="382" y="222"/>
                  <a:pt x="382" y="222"/>
                </a:cubicBezTo>
                <a:cubicBezTo>
                  <a:pt x="401" y="217"/>
                  <a:pt x="419" y="203"/>
                  <a:pt x="428" y="183"/>
                </a:cubicBezTo>
                <a:cubicBezTo>
                  <a:pt x="442" y="155"/>
                  <a:pt x="435" y="121"/>
                  <a:pt x="413" y="100"/>
                </a:cubicBezTo>
                <a:cubicBezTo>
                  <a:pt x="442" y="39"/>
                  <a:pt x="442" y="39"/>
                  <a:pt x="442" y="39"/>
                </a:cubicBezTo>
                <a:cubicBezTo>
                  <a:pt x="445" y="34"/>
                  <a:pt x="442" y="28"/>
                  <a:pt x="437" y="26"/>
                </a:cubicBezTo>
                <a:cubicBezTo>
                  <a:pt x="433" y="24"/>
                  <a:pt x="433" y="24"/>
                  <a:pt x="433" y="24"/>
                </a:cubicBezTo>
                <a:cubicBezTo>
                  <a:pt x="438" y="13"/>
                  <a:pt x="438" y="13"/>
                  <a:pt x="438" y="13"/>
                </a:cubicBezTo>
                <a:cubicBezTo>
                  <a:pt x="440" y="9"/>
                  <a:pt x="438" y="4"/>
                  <a:pt x="434" y="2"/>
                </a:cubicBezTo>
                <a:cubicBezTo>
                  <a:pt x="430" y="0"/>
                  <a:pt x="425" y="2"/>
                  <a:pt x="423" y="6"/>
                </a:cubicBezTo>
                <a:cubicBezTo>
                  <a:pt x="418" y="17"/>
                  <a:pt x="418" y="17"/>
                  <a:pt x="418" y="17"/>
                </a:cubicBezTo>
                <a:cubicBezTo>
                  <a:pt x="413" y="15"/>
                  <a:pt x="413" y="15"/>
                  <a:pt x="413" y="15"/>
                </a:cubicBezTo>
                <a:cubicBezTo>
                  <a:pt x="408" y="12"/>
                  <a:pt x="402" y="14"/>
                  <a:pt x="400" y="19"/>
                </a:cubicBezTo>
                <a:cubicBezTo>
                  <a:pt x="371" y="80"/>
                  <a:pt x="371" y="80"/>
                  <a:pt x="371" y="80"/>
                </a:cubicBezTo>
                <a:cubicBezTo>
                  <a:pt x="341" y="77"/>
                  <a:pt x="311" y="92"/>
                  <a:pt x="297" y="121"/>
                </a:cubicBezTo>
                <a:cubicBezTo>
                  <a:pt x="288" y="141"/>
                  <a:pt x="288" y="163"/>
                  <a:pt x="296" y="181"/>
                </a:cubicBezTo>
                <a:cubicBezTo>
                  <a:pt x="15" y="416"/>
                  <a:pt x="15" y="416"/>
                  <a:pt x="15" y="416"/>
                </a:cubicBezTo>
                <a:cubicBezTo>
                  <a:pt x="12" y="418"/>
                  <a:pt x="12" y="421"/>
                  <a:pt x="14" y="424"/>
                </a:cubicBezTo>
                <a:cubicBezTo>
                  <a:pt x="18" y="429"/>
                  <a:pt x="18" y="429"/>
                  <a:pt x="18" y="429"/>
                </a:cubicBezTo>
                <a:cubicBezTo>
                  <a:pt x="0" y="446"/>
                  <a:pt x="0" y="446"/>
                  <a:pt x="0" y="446"/>
                </a:cubicBezTo>
                <a:cubicBezTo>
                  <a:pt x="21" y="432"/>
                  <a:pt x="21" y="432"/>
                  <a:pt x="21" y="432"/>
                </a:cubicBezTo>
                <a:cubicBezTo>
                  <a:pt x="25" y="438"/>
                  <a:pt x="25" y="438"/>
                  <a:pt x="25" y="438"/>
                </a:cubicBezTo>
                <a:cubicBezTo>
                  <a:pt x="28" y="440"/>
                  <a:pt x="31" y="441"/>
                  <a:pt x="34" y="438"/>
                </a:cubicBezTo>
                <a:cubicBezTo>
                  <a:pt x="210" y="291"/>
                  <a:pt x="210" y="291"/>
                  <a:pt x="210" y="291"/>
                </a:cubicBezTo>
                <a:cubicBezTo>
                  <a:pt x="224" y="314"/>
                  <a:pt x="245" y="333"/>
                  <a:pt x="271" y="345"/>
                </a:cubicBezTo>
                <a:cubicBezTo>
                  <a:pt x="297" y="358"/>
                  <a:pt x="324" y="361"/>
                  <a:pt x="351" y="358"/>
                </a:cubicBezTo>
                <a:cubicBezTo>
                  <a:pt x="348" y="588"/>
                  <a:pt x="348" y="588"/>
                  <a:pt x="348" y="588"/>
                </a:cubicBezTo>
                <a:cubicBezTo>
                  <a:pt x="348" y="591"/>
                  <a:pt x="351" y="594"/>
                  <a:pt x="354" y="594"/>
                </a:cubicBezTo>
                <a:cubicBezTo>
                  <a:pt x="361" y="594"/>
                  <a:pt x="361" y="594"/>
                  <a:pt x="361" y="594"/>
                </a:cubicBezTo>
                <a:cubicBezTo>
                  <a:pt x="363" y="619"/>
                  <a:pt x="363" y="619"/>
                  <a:pt x="363" y="619"/>
                </a:cubicBezTo>
                <a:lnTo>
                  <a:pt x="365" y="594"/>
                </a:lnTo>
                <a:close/>
                <a:moveTo>
                  <a:pt x="382" y="113"/>
                </a:moveTo>
                <a:cubicBezTo>
                  <a:pt x="403" y="123"/>
                  <a:pt x="413" y="149"/>
                  <a:pt x="402" y="171"/>
                </a:cubicBezTo>
                <a:cubicBezTo>
                  <a:pt x="392" y="193"/>
                  <a:pt x="366" y="203"/>
                  <a:pt x="344" y="192"/>
                </a:cubicBezTo>
                <a:cubicBezTo>
                  <a:pt x="322" y="182"/>
                  <a:pt x="312" y="155"/>
                  <a:pt x="323" y="133"/>
                </a:cubicBezTo>
                <a:cubicBezTo>
                  <a:pt x="333" y="111"/>
                  <a:pt x="360" y="102"/>
                  <a:pt x="382" y="113"/>
                </a:cubicBezTo>
                <a:close/>
                <a:moveTo>
                  <a:pt x="279" y="328"/>
                </a:moveTo>
                <a:cubicBezTo>
                  <a:pt x="256" y="317"/>
                  <a:pt x="238" y="299"/>
                  <a:pt x="226" y="279"/>
                </a:cubicBezTo>
                <a:cubicBezTo>
                  <a:pt x="314" y="206"/>
                  <a:pt x="314" y="206"/>
                  <a:pt x="314" y="206"/>
                </a:cubicBezTo>
                <a:cubicBezTo>
                  <a:pt x="319" y="210"/>
                  <a:pt x="325" y="214"/>
                  <a:pt x="332" y="218"/>
                </a:cubicBezTo>
                <a:cubicBezTo>
                  <a:pt x="338" y="221"/>
                  <a:pt x="345" y="223"/>
                  <a:pt x="352" y="224"/>
                </a:cubicBezTo>
                <a:cubicBezTo>
                  <a:pt x="351" y="338"/>
                  <a:pt x="351" y="338"/>
                  <a:pt x="351" y="338"/>
                </a:cubicBezTo>
                <a:cubicBezTo>
                  <a:pt x="327" y="342"/>
                  <a:pt x="302" y="339"/>
                  <a:pt x="279" y="328"/>
                </a:cubicBezTo>
                <a:close/>
              </a:path>
            </a:pathLst>
          </a:custGeom>
          <a:solidFill>
            <a:srgbClr val="EE40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636343" y="2799288"/>
            <a:ext cx="705667" cy="437077"/>
            <a:chOff x="579179" y="2463037"/>
            <a:chExt cx="827807" cy="512728"/>
          </a:xfrm>
        </p:grpSpPr>
        <p:sp>
          <p:nvSpPr>
            <p:cNvPr id="1532" name="Freeform 1527"/>
            <p:cNvSpPr>
              <a:spLocks noEditPoints="1"/>
            </p:cNvSpPr>
            <p:nvPr/>
          </p:nvSpPr>
          <p:spPr bwMode="auto">
            <a:xfrm>
              <a:off x="658239" y="2463037"/>
              <a:ext cx="669687" cy="465060"/>
            </a:xfrm>
            <a:custGeom>
              <a:avLst/>
              <a:gdLst>
                <a:gd name="T0" fmla="*/ 471 w 504"/>
                <a:gd name="T1" fmla="*/ 351 h 351"/>
                <a:gd name="T2" fmla="*/ 32 w 504"/>
                <a:gd name="T3" fmla="*/ 351 h 351"/>
                <a:gd name="T4" fmla="*/ 0 w 504"/>
                <a:gd name="T5" fmla="*/ 318 h 351"/>
                <a:gd name="T6" fmla="*/ 0 w 504"/>
                <a:gd name="T7" fmla="*/ 33 h 351"/>
                <a:gd name="T8" fmla="*/ 32 w 504"/>
                <a:gd name="T9" fmla="*/ 0 h 351"/>
                <a:gd name="T10" fmla="*/ 471 w 504"/>
                <a:gd name="T11" fmla="*/ 0 h 351"/>
                <a:gd name="T12" fmla="*/ 504 w 504"/>
                <a:gd name="T13" fmla="*/ 33 h 351"/>
                <a:gd name="T14" fmla="*/ 504 w 504"/>
                <a:gd name="T15" fmla="*/ 318 h 351"/>
                <a:gd name="T16" fmla="*/ 471 w 504"/>
                <a:gd name="T17" fmla="*/ 351 h 351"/>
                <a:gd name="T18" fmla="*/ 32 w 504"/>
                <a:gd name="T19" fmla="*/ 31 h 351"/>
                <a:gd name="T20" fmla="*/ 31 w 504"/>
                <a:gd name="T21" fmla="*/ 33 h 351"/>
                <a:gd name="T22" fmla="*/ 31 w 504"/>
                <a:gd name="T23" fmla="*/ 318 h 351"/>
                <a:gd name="T24" fmla="*/ 32 w 504"/>
                <a:gd name="T25" fmla="*/ 320 h 351"/>
                <a:gd name="T26" fmla="*/ 471 w 504"/>
                <a:gd name="T27" fmla="*/ 320 h 351"/>
                <a:gd name="T28" fmla="*/ 473 w 504"/>
                <a:gd name="T29" fmla="*/ 318 h 351"/>
                <a:gd name="T30" fmla="*/ 473 w 504"/>
                <a:gd name="T31" fmla="*/ 33 h 351"/>
                <a:gd name="T32" fmla="*/ 471 w 504"/>
                <a:gd name="T33" fmla="*/ 31 h 351"/>
                <a:gd name="T34" fmla="*/ 32 w 504"/>
                <a:gd name="T35" fmla="*/ 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4" h="351">
                  <a:moveTo>
                    <a:pt x="471" y="351"/>
                  </a:moveTo>
                  <a:cubicBezTo>
                    <a:pt x="32" y="351"/>
                    <a:pt x="32" y="351"/>
                    <a:pt x="32" y="351"/>
                  </a:cubicBezTo>
                  <a:cubicBezTo>
                    <a:pt x="14" y="351"/>
                    <a:pt x="0" y="336"/>
                    <a:pt x="0" y="318"/>
                  </a:cubicBezTo>
                  <a:cubicBezTo>
                    <a:pt x="0" y="33"/>
                    <a:pt x="0" y="33"/>
                    <a:pt x="0" y="33"/>
                  </a:cubicBezTo>
                  <a:cubicBezTo>
                    <a:pt x="0" y="15"/>
                    <a:pt x="14" y="0"/>
                    <a:pt x="32" y="0"/>
                  </a:cubicBezTo>
                  <a:cubicBezTo>
                    <a:pt x="471" y="0"/>
                    <a:pt x="471" y="0"/>
                    <a:pt x="471" y="0"/>
                  </a:cubicBezTo>
                  <a:cubicBezTo>
                    <a:pt x="489" y="0"/>
                    <a:pt x="504" y="15"/>
                    <a:pt x="504" y="33"/>
                  </a:cubicBezTo>
                  <a:cubicBezTo>
                    <a:pt x="504" y="318"/>
                    <a:pt x="504" y="318"/>
                    <a:pt x="504" y="318"/>
                  </a:cubicBezTo>
                  <a:cubicBezTo>
                    <a:pt x="504" y="336"/>
                    <a:pt x="489" y="351"/>
                    <a:pt x="471" y="351"/>
                  </a:cubicBezTo>
                  <a:close/>
                  <a:moveTo>
                    <a:pt x="32" y="31"/>
                  </a:moveTo>
                  <a:cubicBezTo>
                    <a:pt x="32" y="31"/>
                    <a:pt x="31" y="32"/>
                    <a:pt x="31" y="33"/>
                  </a:cubicBezTo>
                  <a:cubicBezTo>
                    <a:pt x="31" y="318"/>
                    <a:pt x="31" y="318"/>
                    <a:pt x="31" y="318"/>
                  </a:cubicBezTo>
                  <a:cubicBezTo>
                    <a:pt x="31" y="319"/>
                    <a:pt x="32" y="320"/>
                    <a:pt x="32" y="320"/>
                  </a:cubicBezTo>
                  <a:cubicBezTo>
                    <a:pt x="471" y="320"/>
                    <a:pt x="471" y="320"/>
                    <a:pt x="471" y="320"/>
                  </a:cubicBezTo>
                  <a:cubicBezTo>
                    <a:pt x="472" y="320"/>
                    <a:pt x="473" y="319"/>
                    <a:pt x="473" y="318"/>
                  </a:cubicBezTo>
                  <a:cubicBezTo>
                    <a:pt x="473" y="33"/>
                    <a:pt x="473" y="33"/>
                    <a:pt x="473" y="33"/>
                  </a:cubicBezTo>
                  <a:cubicBezTo>
                    <a:pt x="473" y="32"/>
                    <a:pt x="472" y="31"/>
                    <a:pt x="471" y="31"/>
                  </a:cubicBezTo>
                  <a:lnTo>
                    <a:pt x="32" y="31"/>
                  </a:ln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3" name="Freeform 1528"/>
            <p:cNvSpPr/>
            <p:nvPr/>
          </p:nvSpPr>
          <p:spPr bwMode="auto">
            <a:xfrm>
              <a:off x="579179" y="2936235"/>
              <a:ext cx="827807" cy="39530"/>
            </a:xfrm>
            <a:custGeom>
              <a:avLst/>
              <a:gdLst>
                <a:gd name="T0" fmla="*/ 609 w 624"/>
                <a:gd name="T1" fmla="*/ 30 h 30"/>
                <a:gd name="T2" fmla="*/ 15 w 624"/>
                <a:gd name="T3" fmla="*/ 30 h 30"/>
                <a:gd name="T4" fmla="*/ 0 w 624"/>
                <a:gd name="T5" fmla="*/ 15 h 30"/>
                <a:gd name="T6" fmla="*/ 15 w 624"/>
                <a:gd name="T7" fmla="*/ 0 h 30"/>
                <a:gd name="T8" fmla="*/ 609 w 624"/>
                <a:gd name="T9" fmla="*/ 0 h 30"/>
                <a:gd name="T10" fmla="*/ 624 w 624"/>
                <a:gd name="T11" fmla="*/ 15 h 30"/>
                <a:gd name="T12" fmla="*/ 609 w 6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624" h="30">
                  <a:moveTo>
                    <a:pt x="609" y="30"/>
                  </a:moveTo>
                  <a:cubicBezTo>
                    <a:pt x="15" y="30"/>
                    <a:pt x="15" y="30"/>
                    <a:pt x="15" y="30"/>
                  </a:cubicBezTo>
                  <a:cubicBezTo>
                    <a:pt x="6" y="30"/>
                    <a:pt x="0" y="23"/>
                    <a:pt x="0" y="15"/>
                  </a:cubicBezTo>
                  <a:cubicBezTo>
                    <a:pt x="0" y="7"/>
                    <a:pt x="6" y="0"/>
                    <a:pt x="15" y="0"/>
                  </a:cubicBezTo>
                  <a:cubicBezTo>
                    <a:pt x="609" y="0"/>
                    <a:pt x="609" y="0"/>
                    <a:pt x="609" y="0"/>
                  </a:cubicBezTo>
                  <a:cubicBezTo>
                    <a:pt x="617" y="0"/>
                    <a:pt x="624" y="7"/>
                    <a:pt x="624" y="15"/>
                  </a:cubicBezTo>
                  <a:cubicBezTo>
                    <a:pt x="624" y="23"/>
                    <a:pt x="617" y="30"/>
                    <a:pt x="609" y="30"/>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34" name="Freeform 1529"/>
          <p:cNvSpPr>
            <a:spLocks noEditPoints="1"/>
          </p:cNvSpPr>
          <p:nvPr/>
        </p:nvSpPr>
        <p:spPr bwMode="auto">
          <a:xfrm>
            <a:off x="1094275" y="2209334"/>
            <a:ext cx="186328" cy="185337"/>
          </a:xfrm>
          <a:custGeom>
            <a:avLst/>
            <a:gdLst>
              <a:gd name="T0" fmla="*/ 164 w 164"/>
              <a:gd name="T1" fmla="*/ 73 h 164"/>
              <a:gd name="T2" fmla="*/ 154 w 164"/>
              <a:gd name="T3" fmla="*/ 69 h 164"/>
              <a:gd name="T4" fmla="*/ 143 w 164"/>
              <a:gd name="T5" fmla="*/ 41 h 164"/>
              <a:gd name="T6" fmla="*/ 147 w 164"/>
              <a:gd name="T7" fmla="*/ 32 h 164"/>
              <a:gd name="T8" fmla="*/ 147 w 164"/>
              <a:gd name="T9" fmla="*/ 31 h 164"/>
              <a:gd name="T10" fmla="*/ 140 w 164"/>
              <a:gd name="T11" fmla="*/ 24 h 164"/>
              <a:gd name="T12" fmla="*/ 134 w 164"/>
              <a:gd name="T13" fmla="*/ 18 h 164"/>
              <a:gd name="T14" fmla="*/ 133 w 164"/>
              <a:gd name="T15" fmla="*/ 18 h 164"/>
              <a:gd name="T16" fmla="*/ 124 w 164"/>
              <a:gd name="T17" fmla="*/ 22 h 164"/>
              <a:gd name="T18" fmla="*/ 96 w 164"/>
              <a:gd name="T19" fmla="*/ 10 h 164"/>
              <a:gd name="T20" fmla="*/ 92 w 164"/>
              <a:gd name="T21" fmla="*/ 1 h 164"/>
              <a:gd name="T22" fmla="*/ 91 w 164"/>
              <a:gd name="T23" fmla="*/ 0 h 164"/>
              <a:gd name="T24" fmla="*/ 83 w 164"/>
              <a:gd name="T25" fmla="*/ 0 h 164"/>
              <a:gd name="T26" fmla="*/ 74 w 164"/>
              <a:gd name="T27" fmla="*/ 0 h 164"/>
              <a:gd name="T28" fmla="*/ 73 w 164"/>
              <a:gd name="T29" fmla="*/ 1 h 164"/>
              <a:gd name="T30" fmla="*/ 69 w 164"/>
              <a:gd name="T31" fmla="*/ 10 h 164"/>
              <a:gd name="T32" fmla="*/ 41 w 164"/>
              <a:gd name="T33" fmla="*/ 22 h 164"/>
              <a:gd name="T34" fmla="*/ 32 w 164"/>
              <a:gd name="T35" fmla="*/ 18 h 164"/>
              <a:gd name="T36" fmla="*/ 31 w 164"/>
              <a:gd name="T37" fmla="*/ 18 h 164"/>
              <a:gd name="T38" fmla="*/ 24 w 164"/>
              <a:gd name="T39" fmla="*/ 24 h 164"/>
              <a:gd name="T40" fmla="*/ 18 w 164"/>
              <a:gd name="T41" fmla="*/ 30 h 164"/>
              <a:gd name="T42" fmla="*/ 18 w 164"/>
              <a:gd name="T43" fmla="*/ 31 h 164"/>
              <a:gd name="T44" fmla="*/ 22 w 164"/>
              <a:gd name="T45" fmla="*/ 41 h 164"/>
              <a:gd name="T46" fmla="*/ 10 w 164"/>
              <a:gd name="T47" fmla="*/ 68 h 164"/>
              <a:gd name="T48" fmla="*/ 1 w 164"/>
              <a:gd name="T49" fmla="*/ 72 h 164"/>
              <a:gd name="T50" fmla="*/ 0 w 164"/>
              <a:gd name="T51" fmla="*/ 73 h 164"/>
              <a:gd name="T52" fmla="*/ 0 w 164"/>
              <a:gd name="T53" fmla="*/ 82 h 164"/>
              <a:gd name="T54" fmla="*/ 0 w 164"/>
              <a:gd name="T55" fmla="*/ 91 h 164"/>
              <a:gd name="T56" fmla="*/ 1 w 164"/>
              <a:gd name="T57" fmla="*/ 91 h 164"/>
              <a:gd name="T58" fmla="*/ 10 w 164"/>
              <a:gd name="T59" fmla="*/ 95 h 164"/>
              <a:gd name="T60" fmla="*/ 22 w 164"/>
              <a:gd name="T61" fmla="*/ 123 h 164"/>
              <a:gd name="T62" fmla="*/ 18 w 164"/>
              <a:gd name="T63" fmla="*/ 133 h 164"/>
              <a:gd name="T64" fmla="*/ 18 w 164"/>
              <a:gd name="T65" fmla="*/ 134 h 164"/>
              <a:gd name="T66" fmla="*/ 24 w 164"/>
              <a:gd name="T67" fmla="*/ 140 h 164"/>
              <a:gd name="T68" fmla="*/ 30 w 164"/>
              <a:gd name="T69" fmla="*/ 146 h 164"/>
              <a:gd name="T70" fmla="*/ 31 w 164"/>
              <a:gd name="T71" fmla="*/ 146 h 164"/>
              <a:gd name="T72" fmla="*/ 41 w 164"/>
              <a:gd name="T73" fmla="*/ 142 h 164"/>
              <a:gd name="T74" fmla="*/ 68 w 164"/>
              <a:gd name="T75" fmla="*/ 154 h 164"/>
              <a:gd name="T76" fmla="*/ 72 w 164"/>
              <a:gd name="T77" fmla="*/ 164 h 164"/>
              <a:gd name="T78" fmla="*/ 73 w 164"/>
              <a:gd name="T79" fmla="*/ 164 h 164"/>
              <a:gd name="T80" fmla="*/ 82 w 164"/>
              <a:gd name="T81" fmla="*/ 164 h 164"/>
              <a:gd name="T82" fmla="*/ 91 w 164"/>
              <a:gd name="T83" fmla="*/ 164 h 164"/>
              <a:gd name="T84" fmla="*/ 91 w 164"/>
              <a:gd name="T85" fmla="*/ 164 h 164"/>
              <a:gd name="T86" fmla="*/ 95 w 164"/>
              <a:gd name="T87" fmla="*/ 154 h 164"/>
              <a:gd name="T88" fmla="*/ 123 w 164"/>
              <a:gd name="T89" fmla="*/ 143 h 164"/>
              <a:gd name="T90" fmla="*/ 133 w 164"/>
              <a:gd name="T91" fmla="*/ 147 h 164"/>
              <a:gd name="T92" fmla="*/ 134 w 164"/>
              <a:gd name="T93" fmla="*/ 147 h 164"/>
              <a:gd name="T94" fmla="*/ 140 w 164"/>
              <a:gd name="T95" fmla="*/ 140 h 164"/>
              <a:gd name="T96" fmla="*/ 146 w 164"/>
              <a:gd name="T97" fmla="*/ 134 h 164"/>
              <a:gd name="T98" fmla="*/ 146 w 164"/>
              <a:gd name="T99" fmla="*/ 133 h 164"/>
              <a:gd name="T100" fmla="*/ 142 w 164"/>
              <a:gd name="T101" fmla="*/ 124 h 164"/>
              <a:gd name="T102" fmla="*/ 154 w 164"/>
              <a:gd name="T103" fmla="*/ 96 h 164"/>
              <a:gd name="T104" fmla="*/ 164 w 164"/>
              <a:gd name="T105" fmla="*/ 92 h 164"/>
              <a:gd name="T106" fmla="*/ 164 w 164"/>
              <a:gd name="T107" fmla="*/ 91 h 164"/>
              <a:gd name="T108" fmla="*/ 164 w 164"/>
              <a:gd name="T109" fmla="*/ 82 h 164"/>
              <a:gd name="T110" fmla="*/ 164 w 164"/>
              <a:gd name="T111" fmla="*/ 74 h 164"/>
              <a:gd name="T112" fmla="*/ 164 w 164"/>
              <a:gd name="T113" fmla="*/ 73 h 164"/>
              <a:gd name="T114" fmla="*/ 82 w 164"/>
              <a:gd name="T115" fmla="*/ 127 h 164"/>
              <a:gd name="T116" fmla="*/ 38 w 164"/>
              <a:gd name="T117" fmla="*/ 82 h 164"/>
              <a:gd name="T118" fmla="*/ 82 w 164"/>
              <a:gd name="T119" fmla="*/ 38 h 164"/>
              <a:gd name="T120" fmla="*/ 127 w 164"/>
              <a:gd name="T121" fmla="*/ 82 h 164"/>
              <a:gd name="T122" fmla="*/ 82 w 164"/>
              <a:gd name="T123" fmla="*/ 1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 h="164">
                <a:moveTo>
                  <a:pt x="164" y="73"/>
                </a:moveTo>
                <a:cubicBezTo>
                  <a:pt x="154" y="69"/>
                  <a:pt x="154" y="69"/>
                  <a:pt x="154" y="69"/>
                </a:cubicBezTo>
                <a:cubicBezTo>
                  <a:pt x="152" y="59"/>
                  <a:pt x="148" y="49"/>
                  <a:pt x="143" y="41"/>
                </a:cubicBezTo>
                <a:cubicBezTo>
                  <a:pt x="147" y="32"/>
                  <a:pt x="147" y="32"/>
                  <a:pt x="147" y="32"/>
                </a:cubicBezTo>
                <a:cubicBezTo>
                  <a:pt x="147" y="31"/>
                  <a:pt x="147" y="31"/>
                  <a:pt x="147" y="31"/>
                </a:cubicBezTo>
                <a:cubicBezTo>
                  <a:pt x="140" y="24"/>
                  <a:pt x="140" y="24"/>
                  <a:pt x="140" y="24"/>
                </a:cubicBezTo>
                <a:cubicBezTo>
                  <a:pt x="134" y="18"/>
                  <a:pt x="134" y="18"/>
                  <a:pt x="134" y="18"/>
                </a:cubicBezTo>
                <a:cubicBezTo>
                  <a:pt x="134" y="18"/>
                  <a:pt x="134" y="18"/>
                  <a:pt x="133" y="18"/>
                </a:cubicBezTo>
                <a:cubicBezTo>
                  <a:pt x="124" y="22"/>
                  <a:pt x="124" y="22"/>
                  <a:pt x="124" y="22"/>
                </a:cubicBezTo>
                <a:cubicBezTo>
                  <a:pt x="116" y="16"/>
                  <a:pt x="106" y="12"/>
                  <a:pt x="96" y="10"/>
                </a:cubicBezTo>
                <a:cubicBezTo>
                  <a:pt x="92" y="1"/>
                  <a:pt x="92" y="1"/>
                  <a:pt x="92" y="1"/>
                </a:cubicBezTo>
                <a:cubicBezTo>
                  <a:pt x="92" y="0"/>
                  <a:pt x="92" y="0"/>
                  <a:pt x="91" y="0"/>
                </a:cubicBezTo>
                <a:cubicBezTo>
                  <a:pt x="83" y="0"/>
                  <a:pt x="83" y="0"/>
                  <a:pt x="83" y="0"/>
                </a:cubicBezTo>
                <a:cubicBezTo>
                  <a:pt x="74" y="0"/>
                  <a:pt x="74" y="0"/>
                  <a:pt x="74" y="0"/>
                </a:cubicBezTo>
                <a:cubicBezTo>
                  <a:pt x="73" y="0"/>
                  <a:pt x="73" y="0"/>
                  <a:pt x="73" y="1"/>
                </a:cubicBezTo>
                <a:cubicBezTo>
                  <a:pt x="69" y="10"/>
                  <a:pt x="69" y="10"/>
                  <a:pt x="69" y="10"/>
                </a:cubicBezTo>
                <a:cubicBezTo>
                  <a:pt x="59" y="12"/>
                  <a:pt x="49" y="16"/>
                  <a:pt x="41" y="22"/>
                </a:cubicBezTo>
                <a:cubicBezTo>
                  <a:pt x="32" y="18"/>
                  <a:pt x="32" y="18"/>
                  <a:pt x="32" y="18"/>
                </a:cubicBezTo>
                <a:cubicBezTo>
                  <a:pt x="31" y="17"/>
                  <a:pt x="31" y="17"/>
                  <a:pt x="31" y="18"/>
                </a:cubicBezTo>
                <a:cubicBezTo>
                  <a:pt x="24" y="24"/>
                  <a:pt x="24" y="24"/>
                  <a:pt x="24" y="24"/>
                </a:cubicBezTo>
                <a:cubicBezTo>
                  <a:pt x="18" y="30"/>
                  <a:pt x="18" y="30"/>
                  <a:pt x="18" y="30"/>
                </a:cubicBezTo>
                <a:cubicBezTo>
                  <a:pt x="18" y="30"/>
                  <a:pt x="18" y="31"/>
                  <a:pt x="18" y="31"/>
                </a:cubicBezTo>
                <a:cubicBezTo>
                  <a:pt x="22" y="41"/>
                  <a:pt x="22" y="41"/>
                  <a:pt x="22" y="41"/>
                </a:cubicBezTo>
                <a:cubicBezTo>
                  <a:pt x="16" y="49"/>
                  <a:pt x="12" y="58"/>
                  <a:pt x="10" y="68"/>
                </a:cubicBezTo>
                <a:cubicBezTo>
                  <a:pt x="1" y="72"/>
                  <a:pt x="1" y="72"/>
                  <a:pt x="1" y="72"/>
                </a:cubicBezTo>
                <a:cubicBezTo>
                  <a:pt x="0" y="72"/>
                  <a:pt x="0" y="73"/>
                  <a:pt x="0" y="73"/>
                </a:cubicBezTo>
                <a:cubicBezTo>
                  <a:pt x="0" y="82"/>
                  <a:pt x="0" y="82"/>
                  <a:pt x="0" y="82"/>
                </a:cubicBezTo>
                <a:cubicBezTo>
                  <a:pt x="0" y="91"/>
                  <a:pt x="0" y="91"/>
                  <a:pt x="0" y="91"/>
                </a:cubicBezTo>
                <a:cubicBezTo>
                  <a:pt x="0" y="91"/>
                  <a:pt x="0" y="91"/>
                  <a:pt x="1" y="91"/>
                </a:cubicBezTo>
                <a:cubicBezTo>
                  <a:pt x="10" y="95"/>
                  <a:pt x="10" y="95"/>
                  <a:pt x="10" y="95"/>
                </a:cubicBezTo>
                <a:cubicBezTo>
                  <a:pt x="12" y="105"/>
                  <a:pt x="16" y="115"/>
                  <a:pt x="22" y="123"/>
                </a:cubicBezTo>
                <a:cubicBezTo>
                  <a:pt x="18" y="133"/>
                  <a:pt x="18" y="133"/>
                  <a:pt x="18" y="133"/>
                </a:cubicBezTo>
                <a:cubicBezTo>
                  <a:pt x="17" y="133"/>
                  <a:pt x="17" y="134"/>
                  <a:pt x="18" y="134"/>
                </a:cubicBezTo>
                <a:cubicBezTo>
                  <a:pt x="24" y="140"/>
                  <a:pt x="24" y="140"/>
                  <a:pt x="24" y="140"/>
                </a:cubicBezTo>
                <a:cubicBezTo>
                  <a:pt x="30" y="146"/>
                  <a:pt x="30" y="146"/>
                  <a:pt x="30" y="146"/>
                </a:cubicBezTo>
                <a:cubicBezTo>
                  <a:pt x="30" y="146"/>
                  <a:pt x="31" y="146"/>
                  <a:pt x="31" y="146"/>
                </a:cubicBezTo>
                <a:cubicBezTo>
                  <a:pt x="41" y="142"/>
                  <a:pt x="41" y="142"/>
                  <a:pt x="41" y="142"/>
                </a:cubicBezTo>
                <a:cubicBezTo>
                  <a:pt x="49" y="148"/>
                  <a:pt x="58" y="152"/>
                  <a:pt x="68" y="154"/>
                </a:cubicBezTo>
                <a:cubicBezTo>
                  <a:pt x="72" y="164"/>
                  <a:pt x="72" y="164"/>
                  <a:pt x="72" y="164"/>
                </a:cubicBezTo>
                <a:cubicBezTo>
                  <a:pt x="72" y="164"/>
                  <a:pt x="73" y="164"/>
                  <a:pt x="73" y="164"/>
                </a:cubicBezTo>
                <a:cubicBezTo>
                  <a:pt x="82" y="164"/>
                  <a:pt x="82" y="164"/>
                  <a:pt x="82" y="164"/>
                </a:cubicBezTo>
                <a:cubicBezTo>
                  <a:pt x="91" y="164"/>
                  <a:pt x="91" y="164"/>
                  <a:pt x="91" y="164"/>
                </a:cubicBezTo>
                <a:cubicBezTo>
                  <a:pt x="91" y="164"/>
                  <a:pt x="91" y="164"/>
                  <a:pt x="91" y="164"/>
                </a:cubicBezTo>
                <a:cubicBezTo>
                  <a:pt x="95" y="154"/>
                  <a:pt x="95" y="154"/>
                  <a:pt x="95" y="154"/>
                </a:cubicBezTo>
                <a:cubicBezTo>
                  <a:pt x="105" y="152"/>
                  <a:pt x="115" y="148"/>
                  <a:pt x="123" y="143"/>
                </a:cubicBezTo>
                <a:cubicBezTo>
                  <a:pt x="133" y="147"/>
                  <a:pt x="133" y="147"/>
                  <a:pt x="133" y="147"/>
                </a:cubicBezTo>
                <a:cubicBezTo>
                  <a:pt x="133" y="147"/>
                  <a:pt x="134" y="147"/>
                  <a:pt x="134" y="147"/>
                </a:cubicBezTo>
                <a:cubicBezTo>
                  <a:pt x="140" y="140"/>
                  <a:pt x="140" y="140"/>
                  <a:pt x="140" y="140"/>
                </a:cubicBezTo>
                <a:cubicBezTo>
                  <a:pt x="146" y="134"/>
                  <a:pt x="146" y="134"/>
                  <a:pt x="146" y="134"/>
                </a:cubicBezTo>
                <a:cubicBezTo>
                  <a:pt x="146" y="134"/>
                  <a:pt x="146" y="134"/>
                  <a:pt x="146" y="133"/>
                </a:cubicBezTo>
                <a:cubicBezTo>
                  <a:pt x="142" y="124"/>
                  <a:pt x="142" y="124"/>
                  <a:pt x="142" y="124"/>
                </a:cubicBezTo>
                <a:cubicBezTo>
                  <a:pt x="148" y="116"/>
                  <a:pt x="152" y="106"/>
                  <a:pt x="154" y="96"/>
                </a:cubicBezTo>
                <a:cubicBezTo>
                  <a:pt x="164" y="92"/>
                  <a:pt x="164" y="92"/>
                  <a:pt x="164" y="92"/>
                </a:cubicBezTo>
                <a:cubicBezTo>
                  <a:pt x="164" y="92"/>
                  <a:pt x="164" y="92"/>
                  <a:pt x="164" y="91"/>
                </a:cubicBezTo>
                <a:cubicBezTo>
                  <a:pt x="164" y="82"/>
                  <a:pt x="164" y="82"/>
                  <a:pt x="164" y="82"/>
                </a:cubicBezTo>
                <a:cubicBezTo>
                  <a:pt x="164" y="74"/>
                  <a:pt x="164" y="74"/>
                  <a:pt x="164" y="74"/>
                </a:cubicBezTo>
                <a:cubicBezTo>
                  <a:pt x="164" y="73"/>
                  <a:pt x="164" y="73"/>
                  <a:pt x="164" y="73"/>
                </a:cubicBezTo>
                <a:close/>
                <a:moveTo>
                  <a:pt x="82" y="127"/>
                </a:moveTo>
                <a:cubicBezTo>
                  <a:pt x="58" y="127"/>
                  <a:pt x="38" y="107"/>
                  <a:pt x="38" y="82"/>
                </a:cubicBezTo>
                <a:cubicBezTo>
                  <a:pt x="38" y="58"/>
                  <a:pt x="58" y="38"/>
                  <a:pt x="82" y="38"/>
                </a:cubicBezTo>
                <a:cubicBezTo>
                  <a:pt x="107" y="38"/>
                  <a:pt x="127" y="58"/>
                  <a:pt x="127" y="82"/>
                </a:cubicBezTo>
                <a:cubicBezTo>
                  <a:pt x="127" y="107"/>
                  <a:pt x="107" y="127"/>
                  <a:pt x="82" y="127"/>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0" name="组合 9"/>
          <p:cNvGrpSpPr/>
          <p:nvPr/>
        </p:nvGrpSpPr>
        <p:grpSpPr>
          <a:xfrm>
            <a:off x="2427995" y="1802724"/>
            <a:ext cx="260661" cy="261652"/>
            <a:chOff x="2609167" y="1385259"/>
            <a:chExt cx="305777" cy="306940"/>
          </a:xfrm>
        </p:grpSpPr>
        <p:sp>
          <p:nvSpPr>
            <p:cNvPr id="1535" name="Freeform 1530"/>
            <p:cNvSpPr/>
            <p:nvPr/>
          </p:nvSpPr>
          <p:spPr bwMode="auto">
            <a:xfrm>
              <a:off x="2624281" y="1402699"/>
              <a:ext cx="290663" cy="289500"/>
            </a:xfrm>
            <a:custGeom>
              <a:avLst/>
              <a:gdLst>
                <a:gd name="T0" fmla="*/ 109 w 219"/>
                <a:gd name="T1" fmla="*/ 0 h 219"/>
                <a:gd name="T2" fmla="*/ 109 w 219"/>
                <a:gd name="T3" fmla="*/ 109 h 219"/>
                <a:gd name="T4" fmla="*/ 0 w 219"/>
                <a:gd name="T5" fmla="*/ 109 h 219"/>
                <a:gd name="T6" fmla="*/ 109 w 219"/>
                <a:gd name="T7" fmla="*/ 219 h 219"/>
                <a:gd name="T8" fmla="*/ 219 w 219"/>
                <a:gd name="T9" fmla="*/ 109 h 219"/>
                <a:gd name="T10" fmla="*/ 109 w 219"/>
                <a:gd name="T11" fmla="*/ 0 h 219"/>
              </a:gdLst>
              <a:ahLst/>
              <a:cxnLst>
                <a:cxn ang="0">
                  <a:pos x="T0" y="T1"/>
                </a:cxn>
                <a:cxn ang="0">
                  <a:pos x="T2" y="T3"/>
                </a:cxn>
                <a:cxn ang="0">
                  <a:pos x="T4" y="T5"/>
                </a:cxn>
                <a:cxn ang="0">
                  <a:pos x="T6" y="T7"/>
                </a:cxn>
                <a:cxn ang="0">
                  <a:pos x="T8" y="T9"/>
                </a:cxn>
                <a:cxn ang="0">
                  <a:pos x="T10" y="T11"/>
                </a:cxn>
              </a:cxnLst>
              <a:rect l="0" t="0" r="r" b="b"/>
              <a:pathLst>
                <a:path w="219" h="219">
                  <a:moveTo>
                    <a:pt x="109" y="0"/>
                  </a:moveTo>
                  <a:cubicBezTo>
                    <a:pt x="109" y="109"/>
                    <a:pt x="109" y="109"/>
                    <a:pt x="109" y="109"/>
                  </a:cubicBezTo>
                  <a:cubicBezTo>
                    <a:pt x="0" y="109"/>
                    <a:pt x="0" y="109"/>
                    <a:pt x="0" y="109"/>
                  </a:cubicBezTo>
                  <a:cubicBezTo>
                    <a:pt x="0" y="170"/>
                    <a:pt x="49" y="219"/>
                    <a:pt x="109" y="219"/>
                  </a:cubicBezTo>
                  <a:cubicBezTo>
                    <a:pt x="170" y="219"/>
                    <a:pt x="219" y="170"/>
                    <a:pt x="219" y="109"/>
                  </a:cubicBezTo>
                  <a:cubicBezTo>
                    <a:pt x="219" y="49"/>
                    <a:pt x="170" y="0"/>
                    <a:pt x="109" y="0"/>
                  </a:cubicBezTo>
                  <a:close/>
                </a:path>
              </a:pathLst>
            </a:custGeom>
            <a:solidFill>
              <a:srgbClr val="754C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6" name="Freeform 1531"/>
            <p:cNvSpPr/>
            <p:nvPr/>
          </p:nvSpPr>
          <p:spPr bwMode="auto">
            <a:xfrm>
              <a:off x="2609167" y="1385259"/>
              <a:ext cx="140681" cy="136030"/>
            </a:xfrm>
            <a:custGeom>
              <a:avLst/>
              <a:gdLst>
                <a:gd name="T0" fmla="*/ 106 w 106"/>
                <a:gd name="T1" fmla="*/ 0 h 103"/>
                <a:gd name="T2" fmla="*/ 103 w 106"/>
                <a:gd name="T3" fmla="*/ 0 h 103"/>
                <a:gd name="T4" fmla="*/ 0 w 106"/>
                <a:gd name="T5" fmla="*/ 103 h 103"/>
                <a:gd name="T6" fmla="*/ 106 w 106"/>
                <a:gd name="T7" fmla="*/ 103 h 103"/>
                <a:gd name="T8" fmla="*/ 106 w 106"/>
                <a:gd name="T9" fmla="*/ 0 h 103"/>
              </a:gdLst>
              <a:ahLst/>
              <a:cxnLst>
                <a:cxn ang="0">
                  <a:pos x="T0" y="T1"/>
                </a:cxn>
                <a:cxn ang="0">
                  <a:pos x="T2" y="T3"/>
                </a:cxn>
                <a:cxn ang="0">
                  <a:pos x="T4" y="T5"/>
                </a:cxn>
                <a:cxn ang="0">
                  <a:pos x="T6" y="T7"/>
                </a:cxn>
                <a:cxn ang="0">
                  <a:pos x="T8" y="T9"/>
                </a:cxn>
              </a:cxnLst>
              <a:rect l="0" t="0" r="r" b="b"/>
              <a:pathLst>
                <a:path w="106" h="103">
                  <a:moveTo>
                    <a:pt x="106" y="0"/>
                  </a:moveTo>
                  <a:cubicBezTo>
                    <a:pt x="105" y="0"/>
                    <a:pt x="104" y="0"/>
                    <a:pt x="103" y="0"/>
                  </a:cubicBezTo>
                  <a:cubicBezTo>
                    <a:pt x="46" y="0"/>
                    <a:pt x="0" y="46"/>
                    <a:pt x="0" y="103"/>
                  </a:cubicBezTo>
                  <a:cubicBezTo>
                    <a:pt x="106" y="103"/>
                    <a:pt x="106" y="103"/>
                    <a:pt x="106" y="103"/>
                  </a:cubicBezTo>
                  <a:lnTo>
                    <a:pt x="106" y="0"/>
                  </a:lnTo>
                  <a:close/>
                </a:path>
              </a:pathLst>
            </a:custGeom>
            <a:solidFill>
              <a:srgbClr val="754C2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99" name="组合 1598"/>
          <p:cNvGrpSpPr/>
          <p:nvPr/>
        </p:nvGrpSpPr>
        <p:grpSpPr>
          <a:xfrm>
            <a:off x="4125441" y="1246250"/>
            <a:ext cx="293368" cy="291385"/>
            <a:chOff x="4131077" y="705109"/>
            <a:chExt cx="344145" cy="341819"/>
          </a:xfrm>
        </p:grpSpPr>
        <p:sp>
          <p:nvSpPr>
            <p:cNvPr id="1537" name="Freeform 1532"/>
            <p:cNvSpPr/>
            <p:nvPr/>
          </p:nvSpPr>
          <p:spPr bwMode="auto">
            <a:xfrm>
              <a:off x="4300824" y="860904"/>
              <a:ext cx="174398" cy="186024"/>
            </a:xfrm>
            <a:custGeom>
              <a:avLst/>
              <a:gdLst>
                <a:gd name="T0" fmla="*/ 115 w 131"/>
                <a:gd name="T1" fmla="*/ 59 h 141"/>
                <a:gd name="T2" fmla="*/ 73 w 131"/>
                <a:gd name="T3" fmla="*/ 16 h 141"/>
                <a:gd name="T4" fmla="*/ 13 w 131"/>
                <a:gd name="T5" fmla="*/ 16 h 141"/>
                <a:gd name="T6" fmla="*/ 1 w 131"/>
                <a:gd name="T7" fmla="*/ 29 h 141"/>
                <a:gd name="T8" fmla="*/ 0 w 131"/>
                <a:gd name="T9" fmla="*/ 29 h 141"/>
                <a:gd name="T10" fmla="*/ 19 w 131"/>
                <a:gd name="T11" fmla="*/ 48 h 141"/>
                <a:gd name="T12" fmla="*/ 19 w 131"/>
                <a:gd name="T13" fmla="*/ 47 h 141"/>
                <a:gd name="T14" fmla="*/ 31 w 131"/>
                <a:gd name="T15" fmla="*/ 35 h 141"/>
                <a:gd name="T16" fmla="*/ 54 w 131"/>
                <a:gd name="T17" fmla="*/ 35 h 141"/>
                <a:gd name="T18" fmla="*/ 96 w 131"/>
                <a:gd name="T19" fmla="*/ 77 h 141"/>
                <a:gd name="T20" fmla="*/ 96 w 131"/>
                <a:gd name="T21" fmla="*/ 100 h 141"/>
                <a:gd name="T22" fmla="*/ 90 w 131"/>
                <a:gd name="T23" fmla="*/ 107 h 141"/>
                <a:gd name="T24" fmla="*/ 67 w 131"/>
                <a:gd name="T25" fmla="*/ 107 h 141"/>
                <a:gd name="T26" fmla="*/ 48 w 131"/>
                <a:gd name="T27" fmla="*/ 88 h 141"/>
                <a:gd name="T28" fmla="*/ 19 w 131"/>
                <a:gd name="T29" fmla="*/ 96 h 141"/>
                <a:gd name="T30" fmla="*/ 49 w 131"/>
                <a:gd name="T31" fmla="*/ 125 h 141"/>
                <a:gd name="T32" fmla="*/ 108 w 131"/>
                <a:gd name="T33" fmla="*/ 125 h 141"/>
                <a:gd name="T34" fmla="*/ 115 w 131"/>
                <a:gd name="T35" fmla="*/ 118 h 141"/>
                <a:gd name="T36" fmla="*/ 115 w 131"/>
                <a:gd name="T37" fmla="*/ 5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1" h="141">
                  <a:moveTo>
                    <a:pt x="115" y="59"/>
                  </a:moveTo>
                  <a:cubicBezTo>
                    <a:pt x="73" y="16"/>
                    <a:pt x="73" y="16"/>
                    <a:pt x="73" y="16"/>
                  </a:cubicBezTo>
                  <a:cubicBezTo>
                    <a:pt x="56" y="0"/>
                    <a:pt x="29" y="0"/>
                    <a:pt x="13" y="16"/>
                  </a:cubicBezTo>
                  <a:cubicBezTo>
                    <a:pt x="1" y="29"/>
                    <a:pt x="1" y="29"/>
                    <a:pt x="1" y="29"/>
                  </a:cubicBezTo>
                  <a:cubicBezTo>
                    <a:pt x="0" y="29"/>
                    <a:pt x="0" y="29"/>
                    <a:pt x="0" y="29"/>
                  </a:cubicBezTo>
                  <a:cubicBezTo>
                    <a:pt x="19" y="48"/>
                    <a:pt x="19" y="48"/>
                    <a:pt x="19" y="48"/>
                  </a:cubicBezTo>
                  <a:cubicBezTo>
                    <a:pt x="19" y="47"/>
                    <a:pt x="19" y="47"/>
                    <a:pt x="19" y="47"/>
                  </a:cubicBezTo>
                  <a:cubicBezTo>
                    <a:pt x="31" y="35"/>
                    <a:pt x="31" y="35"/>
                    <a:pt x="31" y="35"/>
                  </a:cubicBezTo>
                  <a:cubicBezTo>
                    <a:pt x="38" y="29"/>
                    <a:pt x="48" y="29"/>
                    <a:pt x="54" y="35"/>
                  </a:cubicBezTo>
                  <a:cubicBezTo>
                    <a:pt x="96" y="77"/>
                    <a:pt x="96" y="77"/>
                    <a:pt x="96" y="77"/>
                  </a:cubicBezTo>
                  <a:cubicBezTo>
                    <a:pt x="103" y="83"/>
                    <a:pt x="103" y="93"/>
                    <a:pt x="96" y="100"/>
                  </a:cubicBezTo>
                  <a:cubicBezTo>
                    <a:pt x="90" y="107"/>
                    <a:pt x="90" y="107"/>
                    <a:pt x="90" y="107"/>
                  </a:cubicBezTo>
                  <a:cubicBezTo>
                    <a:pt x="83" y="113"/>
                    <a:pt x="73" y="113"/>
                    <a:pt x="67" y="107"/>
                  </a:cubicBezTo>
                  <a:cubicBezTo>
                    <a:pt x="48" y="88"/>
                    <a:pt x="48" y="88"/>
                    <a:pt x="48" y="88"/>
                  </a:cubicBezTo>
                  <a:cubicBezTo>
                    <a:pt x="39" y="93"/>
                    <a:pt x="29" y="96"/>
                    <a:pt x="19" y="96"/>
                  </a:cubicBezTo>
                  <a:cubicBezTo>
                    <a:pt x="49" y="125"/>
                    <a:pt x="49" y="125"/>
                    <a:pt x="49" y="125"/>
                  </a:cubicBezTo>
                  <a:cubicBezTo>
                    <a:pt x="65" y="141"/>
                    <a:pt x="92" y="141"/>
                    <a:pt x="108" y="125"/>
                  </a:cubicBezTo>
                  <a:cubicBezTo>
                    <a:pt x="115" y="118"/>
                    <a:pt x="115" y="118"/>
                    <a:pt x="115" y="118"/>
                  </a:cubicBezTo>
                  <a:cubicBezTo>
                    <a:pt x="131" y="102"/>
                    <a:pt x="131" y="75"/>
                    <a:pt x="115" y="59"/>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8" name="Freeform 1533"/>
            <p:cNvSpPr/>
            <p:nvPr/>
          </p:nvSpPr>
          <p:spPr bwMode="auto">
            <a:xfrm>
              <a:off x="4131077" y="705109"/>
              <a:ext cx="187187" cy="173235"/>
            </a:xfrm>
            <a:custGeom>
              <a:avLst/>
              <a:gdLst>
                <a:gd name="T0" fmla="*/ 35 w 141"/>
                <a:gd name="T1" fmla="*/ 42 h 131"/>
                <a:gd name="T2" fmla="*/ 42 w 141"/>
                <a:gd name="T3" fmla="*/ 35 h 131"/>
                <a:gd name="T4" fmla="*/ 64 w 141"/>
                <a:gd name="T5" fmla="*/ 35 h 131"/>
                <a:gd name="T6" fmla="*/ 107 w 141"/>
                <a:gd name="T7" fmla="*/ 77 h 131"/>
                <a:gd name="T8" fmla="*/ 107 w 141"/>
                <a:gd name="T9" fmla="*/ 100 h 131"/>
                <a:gd name="T10" fmla="*/ 94 w 141"/>
                <a:gd name="T11" fmla="*/ 112 h 131"/>
                <a:gd name="T12" fmla="*/ 94 w 141"/>
                <a:gd name="T13" fmla="*/ 113 h 131"/>
                <a:gd name="T14" fmla="*/ 112 w 141"/>
                <a:gd name="T15" fmla="*/ 131 h 131"/>
                <a:gd name="T16" fmla="*/ 113 w 141"/>
                <a:gd name="T17" fmla="*/ 131 h 131"/>
                <a:gd name="T18" fmla="*/ 125 w 141"/>
                <a:gd name="T19" fmla="*/ 118 h 131"/>
                <a:gd name="T20" fmla="*/ 125 w 141"/>
                <a:gd name="T21" fmla="*/ 59 h 131"/>
                <a:gd name="T22" fmla="*/ 83 w 141"/>
                <a:gd name="T23" fmla="*/ 16 h 131"/>
                <a:gd name="T24" fmla="*/ 23 w 141"/>
                <a:gd name="T25" fmla="*/ 16 h 131"/>
                <a:gd name="T26" fmla="*/ 16 w 141"/>
                <a:gd name="T27" fmla="*/ 23 h 131"/>
                <a:gd name="T28" fmla="*/ 16 w 141"/>
                <a:gd name="T29" fmla="*/ 83 h 131"/>
                <a:gd name="T30" fmla="*/ 46 w 141"/>
                <a:gd name="T31" fmla="*/ 112 h 131"/>
                <a:gd name="T32" fmla="*/ 54 w 141"/>
                <a:gd name="T33" fmla="*/ 83 h 131"/>
                <a:gd name="T34" fmla="*/ 35 w 141"/>
                <a:gd name="T35" fmla="*/ 64 h 131"/>
                <a:gd name="T36" fmla="*/ 35 w 141"/>
                <a:gd name="T37" fmla="*/ 4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31">
                  <a:moveTo>
                    <a:pt x="35" y="42"/>
                  </a:moveTo>
                  <a:cubicBezTo>
                    <a:pt x="42" y="35"/>
                    <a:pt x="42" y="35"/>
                    <a:pt x="42" y="35"/>
                  </a:cubicBezTo>
                  <a:cubicBezTo>
                    <a:pt x="48" y="29"/>
                    <a:pt x="58" y="29"/>
                    <a:pt x="64" y="35"/>
                  </a:cubicBezTo>
                  <a:cubicBezTo>
                    <a:pt x="107" y="77"/>
                    <a:pt x="107" y="77"/>
                    <a:pt x="107" y="77"/>
                  </a:cubicBezTo>
                  <a:cubicBezTo>
                    <a:pt x="113" y="84"/>
                    <a:pt x="113" y="94"/>
                    <a:pt x="107" y="100"/>
                  </a:cubicBezTo>
                  <a:cubicBezTo>
                    <a:pt x="94" y="112"/>
                    <a:pt x="94" y="112"/>
                    <a:pt x="94" y="112"/>
                  </a:cubicBezTo>
                  <a:cubicBezTo>
                    <a:pt x="94" y="113"/>
                    <a:pt x="94" y="113"/>
                    <a:pt x="94" y="113"/>
                  </a:cubicBezTo>
                  <a:cubicBezTo>
                    <a:pt x="112" y="131"/>
                    <a:pt x="112" y="131"/>
                    <a:pt x="112" y="131"/>
                  </a:cubicBezTo>
                  <a:cubicBezTo>
                    <a:pt x="113" y="131"/>
                    <a:pt x="113" y="131"/>
                    <a:pt x="113" y="131"/>
                  </a:cubicBezTo>
                  <a:cubicBezTo>
                    <a:pt x="125" y="118"/>
                    <a:pt x="125" y="118"/>
                    <a:pt x="125" y="118"/>
                  </a:cubicBezTo>
                  <a:cubicBezTo>
                    <a:pt x="141" y="102"/>
                    <a:pt x="141" y="75"/>
                    <a:pt x="125" y="59"/>
                  </a:cubicBezTo>
                  <a:cubicBezTo>
                    <a:pt x="83" y="16"/>
                    <a:pt x="83" y="16"/>
                    <a:pt x="83" y="16"/>
                  </a:cubicBezTo>
                  <a:cubicBezTo>
                    <a:pt x="66" y="0"/>
                    <a:pt x="40" y="0"/>
                    <a:pt x="23" y="16"/>
                  </a:cubicBezTo>
                  <a:cubicBezTo>
                    <a:pt x="16" y="23"/>
                    <a:pt x="16" y="23"/>
                    <a:pt x="16" y="23"/>
                  </a:cubicBezTo>
                  <a:cubicBezTo>
                    <a:pt x="0" y="40"/>
                    <a:pt x="0" y="66"/>
                    <a:pt x="16" y="83"/>
                  </a:cubicBezTo>
                  <a:cubicBezTo>
                    <a:pt x="46" y="112"/>
                    <a:pt x="46" y="112"/>
                    <a:pt x="46" y="112"/>
                  </a:cubicBezTo>
                  <a:cubicBezTo>
                    <a:pt x="46" y="102"/>
                    <a:pt x="48" y="92"/>
                    <a:pt x="54" y="83"/>
                  </a:cubicBezTo>
                  <a:cubicBezTo>
                    <a:pt x="35" y="64"/>
                    <a:pt x="35" y="64"/>
                    <a:pt x="35" y="64"/>
                  </a:cubicBezTo>
                  <a:cubicBezTo>
                    <a:pt x="29" y="58"/>
                    <a:pt x="29" y="48"/>
                    <a:pt x="35" y="42"/>
                  </a:cubicBez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9" name="Freeform 1534"/>
            <p:cNvSpPr/>
            <p:nvPr/>
          </p:nvSpPr>
          <p:spPr bwMode="auto">
            <a:xfrm>
              <a:off x="4204324" y="798121"/>
              <a:ext cx="174398" cy="176723"/>
            </a:xfrm>
            <a:custGeom>
              <a:avLst/>
              <a:gdLst>
                <a:gd name="T0" fmla="*/ 131 w 131"/>
                <a:gd name="T1" fmla="*/ 104 h 133"/>
                <a:gd name="T2" fmla="*/ 112 w 131"/>
                <a:gd name="T3" fmla="*/ 85 h 133"/>
                <a:gd name="T4" fmla="*/ 99 w 131"/>
                <a:gd name="T5" fmla="*/ 98 h 133"/>
                <a:gd name="T6" fmla="*/ 77 w 131"/>
                <a:gd name="T7" fmla="*/ 98 h 133"/>
                <a:gd name="T8" fmla="*/ 34 w 131"/>
                <a:gd name="T9" fmla="*/ 56 h 133"/>
                <a:gd name="T10" fmla="*/ 34 w 131"/>
                <a:gd name="T11" fmla="*/ 34 h 133"/>
                <a:gd name="T12" fmla="*/ 49 w 131"/>
                <a:gd name="T13" fmla="*/ 19 h 133"/>
                <a:gd name="T14" fmla="*/ 31 w 131"/>
                <a:gd name="T15" fmla="*/ 0 h 133"/>
                <a:gd name="T16" fmla="*/ 16 w 131"/>
                <a:gd name="T17" fmla="*/ 15 h 133"/>
                <a:gd name="T18" fmla="*/ 16 w 131"/>
                <a:gd name="T19" fmla="*/ 75 h 133"/>
                <a:gd name="T20" fmla="*/ 58 w 131"/>
                <a:gd name="T21" fmla="*/ 117 h 133"/>
                <a:gd name="T22" fmla="*/ 118 w 131"/>
                <a:gd name="T23" fmla="*/ 117 h 133"/>
                <a:gd name="T24" fmla="*/ 131 w 131"/>
                <a:gd name="T25"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3">
                  <a:moveTo>
                    <a:pt x="131" y="104"/>
                  </a:moveTo>
                  <a:cubicBezTo>
                    <a:pt x="112" y="85"/>
                    <a:pt x="112" y="85"/>
                    <a:pt x="112" y="85"/>
                  </a:cubicBezTo>
                  <a:cubicBezTo>
                    <a:pt x="99" y="98"/>
                    <a:pt x="99" y="98"/>
                    <a:pt x="99" y="98"/>
                  </a:cubicBezTo>
                  <a:cubicBezTo>
                    <a:pt x="93" y="105"/>
                    <a:pt x="83" y="105"/>
                    <a:pt x="77" y="98"/>
                  </a:cubicBezTo>
                  <a:cubicBezTo>
                    <a:pt x="34" y="56"/>
                    <a:pt x="34" y="56"/>
                    <a:pt x="34" y="56"/>
                  </a:cubicBezTo>
                  <a:cubicBezTo>
                    <a:pt x="28" y="50"/>
                    <a:pt x="28" y="40"/>
                    <a:pt x="34" y="34"/>
                  </a:cubicBezTo>
                  <a:cubicBezTo>
                    <a:pt x="49" y="19"/>
                    <a:pt x="49" y="19"/>
                    <a:pt x="49" y="19"/>
                  </a:cubicBezTo>
                  <a:cubicBezTo>
                    <a:pt x="31" y="0"/>
                    <a:pt x="31" y="0"/>
                    <a:pt x="31" y="0"/>
                  </a:cubicBezTo>
                  <a:cubicBezTo>
                    <a:pt x="16" y="15"/>
                    <a:pt x="16" y="15"/>
                    <a:pt x="16" y="15"/>
                  </a:cubicBezTo>
                  <a:cubicBezTo>
                    <a:pt x="0" y="31"/>
                    <a:pt x="0" y="58"/>
                    <a:pt x="16" y="75"/>
                  </a:cubicBezTo>
                  <a:cubicBezTo>
                    <a:pt x="58" y="117"/>
                    <a:pt x="58" y="117"/>
                    <a:pt x="58" y="117"/>
                  </a:cubicBezTo>
                  <a:cubicBezTo>
                    <a:pt x="75" y="133"/>
                    <a:pt x="101" y="133"/>
                    <a:pt x="118" y="117"/>
                  </a:cubicBezTo>
                  <a:lnTo>
                    <a:pt x="131" y="104"/>
                  </a:lnTo>
                  <a:close/>
                </a:path>
              </a:pathLst>
            </a:custGeom>
            <a:solidFill>
              <a:srgbClr val="2B3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943877" y="3386918"/>
            <a:ext cx="376621" cy="186328"/>
            <a:chOff x="5492541" y="2831597"/>
            <a:chExt cx="441807" cy="218578"/>
          </a:xfrm>
        </p:grpSpPr>
        <p:sp>
          <p:nvSpPr>
            <p:cNvPr id="1540" name="Freeform 1535"/>
            <p:cNvSpPr/>
            <p:nvPr/>
          </p:nvSpPr>
          <p:spPr bwMode="auto">
            <a:xfrm>
              <a:off x="5492541" y="2831597"/>
              <a:ext cx="441807" cy="218578"/>
            </a:xfrm>
            <a:custGeom>
              <a:avLst/>
              <a:gdLst>
                <a:gd name="T0" fmla="*/ 0 w 380"/>
                <a:gd name="T1" fmla="*/ 0 h 188"/>
                <a:gd name="T2" fmla="*/ 380 w 380"/>
                <a:gd name="T3" fmla="*/ 85 h 188"/>
                <a:gd name="T4" fmla="*/ 67 w 380"/>
                <a:gd name="T5" fmla="*/ 188 h 188"/>
                <a:gd name="T6" fmla="*/ 88 w 380"/>
                <a:gd name="T7" fmla="*/ 85 h 188"/>
                <a:gd name="T8" fmla="*/ 350 w 380"/>
                <a:gd name="T9" fmla="*/ 85 h 188"/>
                <a:gd name="T10" fmla="*/ 85 w 380"/>
                <a:gd name="T11" fmla="*/ 73 h 188"/>
                <a:gd name="T12" fmla="*/ 0 w 380"/>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380" h="188">
                  <a:moveTo>
                    <a:pt x="0" y="0"/>
                  </a:moveTo>
                  <a:lnTo>
                    <a:pt x="380" y="85"/>
                  </a:lnTo>
                  <a:lnTo>
                    <a:pt x="67" y="188"/>
                  </a:lnTo>
                  <a:lnTo>
                    <a:pt x="88" y="85"/>
                  </a:lnTo>
                  <a:lnTo>
                    <a:pt x="350" y="85"/>
                  </a:lnTo>
                  <a:lnTo>
                    <a:pt x="85" y="73"/>
                  </a:lnTo>
                  <a:lnTo>
                    <a:pt x="0" y="0"/>
                  </a:lnTo>
                  <a:close/>
                </a:path>
              </a:pathLst>
            </a:custGeom>
            <a:solidFill>
              <a:srgbClr val="37B3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1" name="Freeform 1536"/>
            <p:cNvSpPr/>
            <p:nvPr/>
          </p:nvSpPr>
          <p:spPr bwMode="auto">
            <a:xfrm>
              <a:off x="5521607" y="2931585"/>
              <a:ext cx="61621" cy="102313"/>
            </a:xfrm>
            <a:custGeom>
              <a:avLst/>
              <a:gdLst>
                <a:gd name="T0" fmla="*/ 37 w 47"/>
                <a:gd name="T1" fmla="*/ 0 h 77"/>
                <a:gd name="T2" fmla="*/ 3 w 47"/>
                <a:gd name="T3" fmla="*/ 73 h 77"/>
                <a:gd name="T4" fmla="*/ 40 w 47"/>
                <a:gd name="T5" fmla="*/ 46 h 77"/>
                <a:gd name="T6" fmla="*/ 47 w 47"/>
                <a:gd name="T7" fmla="*/ 5 h 77"/>
                <a:gd name="T8" fmla="*/ 37 w 47"/>
                <a:gd name="T9" fmla="*/ 0 h 77"/>
              </a:gdLst>
              <a:ahLst/>
              <a:cxnLst>
                <a:cxn ang="0">
                  <a:pos x="T0" y="T1"/>
                </a:cxn>
                <a:cxn ang="0">
                  <a:pos x="T2" y="T3"/>
                </a:cxn>
                <a:cxn ang="0">
                  <a:pos x="T4" y="T5"/>
                </a:cxn>
                <a:cxn ang="0">
                  <a:pos x="T6" y="T7"/>
                </a:cxn>
                <a:cxn ang="0">
                  <a:pos x="T8" y="T9"/>
                </a:cxn>
              </a:cxnLst>
              <a:rect l="0" t="0" r="r" b="b"/>
              <a:pathLst>
                <a:path w="47" h="77">
                  <a:moveTo>
                    <a:pt x="37" y="0"/>
                  </a:moveTo>
                  <a:cubicBezTo>
                    <a:pt x="37" y="0"/>
                    <a:pt x="0" y="77"/>
                    <a:pt x="3" y="73"/>
                  </a:cubicBezTo>
                  <a:cubicBezTo>
                    <a:pt x="7" y="69"/>
                    <a:pt x="40" y="46"/>
                    <a:pt x="40" y="46"/>
                  </a:cubicBezTo>
                  <a:cubicBezTo>
                    <a:pt x="47" y="5"/>
                    <a:pt x="47" y="5"/>
                    <a:pt x="47" y="5"/>
                  </a:cubicBezTo>
                  <a:lnTo>
                    <a:pt x="37" y="0"/>
                  </a:lnTo>
                  <a:close/>
                </a:path>
              </a:pathLst>
            </a:custGeom>
            <a:solidFill>
              <a:srgbClr val="37B3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5187817" y="2986268"/>
            <a:ext cx="305261" cy="304270"/>
            <a:chOff x="5587878" y="2450247"/>
            <a:chExt cx="358096" cy="356934"/>
          </a:xfrm>
        </p:grpSpPr>
        <p:sp>
          <p:nvSpPr>
            <p:cNvPr id="1542" name="Freeform 1537"/>
            <p:cNvSpPr>
              <a:spLocks noEditPoints="1"/>
            </p:cNvSpPr>
            <p:nvPr/>
          </p:nvSpPr>
          <p:spPr bwMode="auto">
            <a:xfrm>
              <a:off x="5587878" y="2450247"/>
              <a:ext cx="358096" cy="356934"/>
            </a:xfrm>
            <a:custGeom>
              <a:avLst/>
              <a:gdLst>
                <a:gd name="T0" fmla="*/ 175 w 270"/>
                <a:gd name="T1" fmla="*/ 175 h 270"/>
                <a:gd name="T2" fmla="*/ 224 w 270"/>
                <a:gd name="T3" fmla="*/ 224 h 270"/>
                <a:gd name="T4" fmla="*/ 142 w 270"/>
                <a:gd name="T5" fmla="*/ 85 h 270"/>
                <a:gd name="T6" fmla="*/ 165 w 270"/>
                <a:gd name="T7" fmla="*/ 94 h 270"/>
                <a:gd name="T8" fmla="*/ 69 w 270"/>
                <a:gd name="T9" fmla="*/ 162 h 270"/>
                <a:gd name="T10" fmla="*/ 94 w 270"/>
                <a:gd name="T11" fmla="*/ 152 h 270"/>
                <a:gd name="T12" fmla="*/ 128 w 270"/>
                <a:gd name="T13" fmla="*/ 185 h 270"/>
                <a:gd name="T14" fmla="*/ 105 w 270"/>
                <a:gd name="T15" fmla="*/ 176 h 270"/>
                <a:gd name="T16" fmla="*/ 167 w 270"/>
                <a:gd name="T17" fmla="*/ 148 h 270"/>
                <a:gd name="T18" fmla="*/ 167 w 270"/>
                <a:gd name="T19" fmla="*/ 122 h 270"/>
                <a:gd name="T20" fmla="*/ 135 w 270"/>
                <a:gd name="T21" fmla="*/ 103 h 270"/>
                <a:gd name="T22" fmla="*/ 103 w 270"/>
                <a:gd name="T23" fmla="*/ 122 h 270"/>
                <a:gd name="T24" fmla="*/ 112 w 270"/>
                <a:gd name="T25" fmla="*/ 158 h 270"/>
                <a:gd name="T26" fmla="*/ 148 w 270"/>
                <a:gd name="T27" fmla="*/ 167 h 270"/>
                <a:gd name="T28" fmla="*/ 201 w 270"/>
                <a:gd name="T29" fmla="*/ 108 h 270"/>
                <a:gd name="T30" fmla="*/ 176 w 270"/>
                <a:gd name="T31" fmla="*/ 118 h 270"/>
                <a:gd name="T32" fmla="*/ 192 w 270"/>
                <a:gd name="T33" fmla="*/ 135 h 270"/>
                <a:gd name="T34" fmla="*/ 261 w 270"/>
                <a:gd name="T35" fmla="*/ 135 h 270"/>
                <a:gd name="T36" fmla="*/ 192 w 270"/>
                <a:gd name="T37" fmla="*/ 135 h 270"/>
                <a:gd name="T38" fmla="*/ 176 w 270"/>
                <a:gd name="T39" fmla="*/ 166 h 270"/>
                <a:gd name="T40" fmla="*/ 176 w 270"/>
                <a:gd name="T41" fmla="*/ 152 h 270"/>
                <a:gd name="T42" fmla="*/ 162 w 270"/>
                <a:gd name="T43" fmla="*/ 201 h 270"/>
                <a:gd name="T44" fmla="*/ 142 w 270"/>
                <a:gd name="T45" fmla="*/ 185 h 270"/>
                <a:gd name="T46" fmla="*/ 160 w 270"/>
                <a:gd name="T47" fmla="*/ 211 h 270"/>
                <a:gd name="T48" fmla="*/ 113 w 270"/>
                <a:gd name="T49" fmla="*/ 226 h 270"/>
                <a:gd name="T50" fmla="*/ 59 w 270"/>
                <a:gd name="T51" fmla="*/ 160 h 270"/>
                <a:gd name="T52" fmla="*/ 44 w 270"/>
                <a:gd name="T53" fmla="*/ 113 h 270"/>
                <a:gd name="T54" fmla="*/ 135 w 270"/>
                <a:gd name="T55" fmla="*/ 0 h 270"/>
                <a:gd name="T56" fmla="*/ 180 w 270"/>
                <a:gd name="T57" fmla="*/ 47 h 270"/>
                <a:gd name="T58" fmla="*/ 216 w 270"/>
                <a:gd name="T59" fmla="*/ 101 h 270"/>
                <a:gd name="T60" fmla="*/ 229 w 270"/>
                <a:gd name="T61" fmla="*/ 166 h 270"/>
                <a:gd name="T62" fmla="*/ 231 w 270"/>
                <a:gd name="T63" fmla="*/ 231 h 270"/>
                <a:gd name="T64" fmla="*/ 166 w 270"/>
                <a:gd name="T65" fmla="*/ 229 h 270"/>
                <a:gd name="T66" fmla="*/ 101 w 270"/>
                <a:gd name="T67" fmla="*/ 217 h 270"/>
                <a:gd name="T68" fmla="*/ 47 w 270"/>
                <a:gd name="T69" fmla="*/ 180 h 270"/>
                <a:gd name="T70" fmla="*/ 0 w 270"/>
                <a:gd name="T71" fmla="*/ 135 h 270"/>
                <a:gd name="T72" fmla="*/ 47 w 270"/>
                <a:gd name="T73" fmla="*/ 91 h 270"/>
                <a:gd name="T74" fmla="*/ 101 w 270"/>
                <a:gd name="T75" fmla="*/ 54 h 270"/>
                <a:gd name="T76" fmla="*/ 63 w 270"/>
                <a:gd name="T77" fmla="*/ 99 h 270"/>
                <a:gd name="T78" fmla="*/ 99 w 270"/>
                <a:gd name="T79" fmla="*/ 64 h 270"/>
                <a:gd name="T80" fmla="*/ 55 w 270"/>
                <a:gd name="T81" fmla="*/ 86 h 270"/>
                <a:gd name="T82" fmla="*/ 94 w 270"/>
                <a:gd name="T83" fmla="*/ 118 h 270"/>
                <a:gd name="T84" fmla="*/ 85 w 270"/>
                <a:gd name="T85" fmla="*/ 128 h 270"/>
                <a:gd name="T86" fmla="*/ 128 w 270"/>
                <a:gd name="T87" fmla="*/ 85 h 270"/>
                <a:gd name="T88" fmla="*/ 118 w 270"/>
                <a:gd name="T89" fmla="*/ 94 h 270"/>
                <a:gd name="T90" fmla="*/ 135 w 270"/>
                <a:gd name="T91" fmla="*/ 79 h 270"/>
                <a:gd name="T92" fmla="*/ 135 w 270"/>
                <a:gd name="T93" fmla="*/ 9 h 270"/>
                <a:gd name="T94" fmla="*/ 99 w 270"/>
                <a:gd name="T95" fmla="*/ 207 h 270"/>
                <a:gd name="T96" fmla="*/ 63 w 270"/>
                <a:gd name="T97" fmla="*/ 171 h 270"/>
                <a:gd name="T98" fmla="*/ 86 w 270"/>
                <a:gd name="T99" fmla="*/ 215 h 270"/>
                <a:gd name="T100" fmla="*/ 171 w 270"/>
                <a:gd name="T101" fmla="*/ 64 h 270"/>
                <a:gd name="T102" fmla="*/ 215 w 270"/>
                <a:gd name="T103" fmla="*/ 86 h 270"/>
                <a:gd name="T104" fmla="*/ 171 w 270"/>
                <a:gd name="T10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70">
                  <a:moveTo>
                    <a:pt x="207" y="171"/>
                  </a:moveTo>
                  <a:cubicBezTo>
                    <a:pt x="207" y="171"/>
                    <a:pt x="207" y="171"/>
                    <a:pt x="207" y="171"/>
                  </a:cubicBezTo>
                  <a:cubicBezTo>
                    <a:pt x="197" y="173"/>
                    <a:pt x="186" y="174"/>
                    <a:pt x="175" y="175"/>
                  </a:cubicBezTo>
                  <a:cubicBezTo>
                    <a:pt x="174" y="186"/>
                    <a:pt x="173" y="197"/>
                    <a:pt x="171" y="207"/>
                  </a:cubicBezTo>
                  <a:cubicBezTo>
                    <a:pt x="175" y="210"/>
                    <a:pt x="180" y="212"/>
                    <a:pt x="184" y="215"/>
                  </a:cubicBezTo>
                  <a:cubicBezTo>
                    <a:pt x="204" y="226"/>
                    <a:pt x="218" y="230"/>
                    <a:pt x="224" y="224"/>
                  </a:cubicBezTo>
                  <a:cubicBezTo>
                    <a:pt x="230" y="219"/>
                    <a:pt x="226" y="204"/>
                    <a:pt x="215" y="184"/>
                  </a:cubicBezTo>
                  <a:cubicBezTo>
                    <a:pt x="212" y="180"/>
                    <a:pt x="210" y="176"/>
                    <a:pt x="207" y="171"/>
                  </a:cubicBezTo>
                  <a:close/>
                  <a:moveTo>
                    <a:pt x="142" y="85"/>
                  </a:moveTo>
                  <a:cubicBezTo>
                    <a:pt x="142" y="85"/>
                    <a:pt x="142" y="85"/>
                    <a:pt x="142" y="85"/>
                  </a:cubicBezTo>
                  <a:cubicBezTo>
                    <a:pt x="146" y="88"/>
                    <a:pt x="149" y="91"/>
                    <a:pt x="152" y="94"/>
                  </a:cubicBezTo>
                  <a:cubicBezTo>
                    <a:pt x="157" y="94"/>
                    <a:pt x="161" y="94"/>
                    <a:pt x="165" y="94"/>
                  </a:cubicBezTo>
                  <a:cubicBezTo>
                    <a:pt x="165" y="86"/>
                    <a:pt x="164" y="77"/>
                    <a:pt x="162" y="69"/>
                  </a:cubicBezTo>
                  <a:cubicBezTo>
                    <a:pt x="156" y="74"/>
                    <a:pt x="149" y="79"/>
                    <a:pt x="142" y="85"/>
                  </a:cubicBezTo>
                  <a:close/>
                  <a:moveTo>
                    <a:pt x="69" y="162"/>
                  </a:moveTo>
                  <a:cubicBezTo>
                    <a:pt x="69" y="162"/>
                    <a:pt x="69" y="162"/>
                    <a:pt x="69" y="162"/>
                  </a:cubicBezTo>
                  <a:cubicBezTo>
                    <a:pt x="77" y="164"/>
                    <a:pt x="85" y="165"/>
                    <a:pt x="94" y="166"/>
                  </a:cubicBezTo>
                  <a:cubicBezTo>
                    <a:pt x="94" y="161"/>
                    <a:pt x="94" y="157"/>
                    <a:pt x="94" y="152"/>
                  </a:cubicBezTo>
                  <a:cubicBezTo>
                    <a:pt x="91" y="149"/>
                    <a:pt x="88" y="146"/>
                    <a:pt x="85" y="142"/>
                  </a:cubicBezTo>
                  <a:cubicBezTo>
                    <a:pt x="79" y="149"/>
                    <a:pt x="74" y="156"/>
                    <a:pt x="69" y="162"/>
                  </a:cubicBezTo>
                  <a:close/>
                  <a:moveTo>
                    <a:pt x="128" y="185"/>
                  </a:moveTo>
                  <a:cubicBezTo>
                    <a:pt x="128" y="185"/>
                    <a:pt x="128" y="185"/>
                    <a:pt x="128" y="185"/>
                  </a:cubicBezTo>
                  <a:cubicBezTo>
                    <a:pt x="124" y="183"/>
                    <a:pt x="121" y="180"/>
                    <a:pt x="118" y="177"/>
                  </a:cubicBezTo>
                  <a:cubicBezTo>
                    <a:pt x="113" y="176"/>
                    <a:pt x="109" y="176"/>
                    <a:pt x="105" y="176"/>
                  </a:cubicBezTo>
                  <a:cubicBezTo>
                    <a:pt x="105" y="185"/>
                    <a:pt x="106" y="193"/>
                    <a:pt x="108" y="201"/>
                  </a:cubicBezTo>
                  <a:cubicBezTo>
                    <a:pt x="114" y="196"/>
                    <a:pt x="121" y="191"/>
                    <a:pt x="128" y="185"/>
                  </a:cubicBezTo>
                  <a:close/>
                  <a:moveTo>
                    <a:pt x="167" y="148"/>
                  </a:moveTo>
                  <a:cubicBezTo>
                    <a:pt x="167" y="148"/>
                    <a:pt x="167" y="148"/>
                    <a:pt x="167" y="148"/>
                  </a:cubicBezTo>
                  <a:cubicBezTo>
                    <a:pt x="167" y="144"/>
                    <a:pt x="167" y="140"/>
                    <a:pt x="167" y="135"/>
                  </a:cubicBezTo>
                  <a:cubicBezTo>
                    <a:pt x="167" y="131"/>
                    <a:pt x="167" y="126"/>
                    <a:pt x="167" y="122"/>
                  </a:cubicBezTo>
                  <a:cubicBezTo>
                    <a:pt x="164" y="119"/>
                    <a:pt x="161" y="115"/>
                    <a:pt x="158" y="112"/>
                  </a:cubicBezTo>
                  <a:cubicBezTo>
                    <a:pt x="155" y="109"/>
                    <a:pt x="151" y="106"/>
                    <a:pt x="148" y="103"/>
                  </a:cubicBezTo>
                  <a:cubicBezTo>
                    <a:pt x="144" y="103"/>
                    <a:pt x="140" y="103"/>
                    <a:pt x="135" y="103"/>
                  </a:cubicBezTo>
                  <a:cubicBezTo>
                    <a:pt x="131" y="103"/>
                    <a:pt x="126" y="103"/>
                    <a:pt x="122" y="103"/>
                  </a:cubicBezTo>
                  <a:cubicBezTo>
                    <a:pt x="119" y="106"/>
                    <a:pt x="115" y="109"/>
                    <a:pt x="112" y="112"/>
                  </a:cubicBezTo>
                  <a:cubicBezTo>
                    <a:pt x="109" y="115"/>
                    <a:pt x="106" y="119"/>
                    <a:pt x="103" y="122"/>
                  </a:cubicBezTo>
                  <a:cubicBezTo>
                    <a:pt x="103" y="126"/>
                    <a:pt x="103" y="131"/>
                    <a:pt x="103" y="135"/>
                  </a:cubicBezTo>
                  <a:cubicBezTo>
                    <a:pt x="103" y="140"/>
                    <a:pt x="103" y="144"/>
                    <a:pt x="103" y="148"/>
                  </a:cubicBezTo>
                  <a:cubicBezTo>
                    <a:pt x="106" y="152"/>
                    <a:pt x="109" y="155"/>
                    <a:pt x="112" y="158"/>
                  </a:cubicBezTo>
                  <a:cubicBezTo>
                    <a:pt x="115" y="161"/>
                    <a:pt x="119" y="164"/>
                    <a:pt x="122" y="167"/>
                  </a:cubicBezTo>
                  <a:cubicBezTo>
                    <a:pt x="126" y="167"/>
                    <a:pt x="131" y="167"/>
                    <a:pt x="135" y="167"/>
                  </a:cubicBezTo>
                  <a:cubicBezTo>
                    <a:pt x="140" y="167"/>
                    <a:pt x="144" y="167"/>
                    <a:pt x="148" y="167"/>
                  </a:cubicBezTo>
                  <a:cubicBezTo>
                    <a:pt x="151" y="164"/>
                    <a:pt x="155" y="161"/>
                    <a:pt x="158" y="158"/>
                  </a:cubicBezTo>
                  <a:cubicBezTo>
                    <a:pt x="161" y="155"/>
                    <a:pt x="164" y="152"/>
                    <a:pt x="167" y="148"/>
                  </a:cubicBezTo>
                  <a:close/>
                  <a:moveTo>
                    <a:pt x="201" y="108"/>
                  </a:moveTo>
                  <a:cubicBezTo>
                    <a:pt x="201" y="108"/>
                    <a:pt x="201" y="108"/>
                    <a:pt x="201" y="108"/>
                  </a:cubicBezTo>
                  <a:cubicBezTo>
                    <a:pt x="193" y="107"/>
                    <a:pt x="185" y="106"/>
                    <a:pt x="176" y="105"/>
                  </a:cubicBezTo>
                  <a:cubicBezTo>
                    <a:pt x="176" y="109"/>
                    <a:pt x="176" y="113"/>
                    <a:pt x="176" y="118"/>
                  </a:cubicBezTo>
                  <a:cubicBezTo>
                    <a:pt x="179" y="121"/>
                    <a:pt x="182" y="125"/>
                    <a:pt x="185" y="128"/>
                  </a:cubicBezTo>
                  <a:cubicBezTo>
                    <a:pt x="191" y="121"/>
                    <a:pt x="196" y="114"/>
                    <a:pt x="201" y="108"/>
                  </a:cubicBezTo>
                  <a:close/>
                  <a:moveTo>
                    <a:pt x="192" y="135"/>
                  </a:moveTo>
                  <a:cubicBezTo>
                    <a:pt x="199" y="126"/>
                    <a:pt x="205" y="118"/>
                    <a:pt x="211" y="110"/>
                  </a:cubicBezTo>
                  <a:cubicBezTo>
                    <a:pt x="216" y="111"/>
                    <a:pt x="221" y="112"/>
                    <a:pt x="226" y="113"/>
                  </a:cubicBezTo>
                  <a:cubicBezTo>
                    <a:pt x="248" y="120"/>
                    <a:pt x="261" y="127"/>
                    <a:pt x="261" y="135"/>
                  </a:cubicBezTo>
                  <a:cubicBezTo>
                    <a:pt x="261" y="143"/>
                    <a:pt x="248" y="151"/>
                    <a:pt x="226" y="157"/>
                  </a:cubicBezTo>
                  <a:cubicBezTo>
                    <a:pt x="221" y="158"/>
                    <a:pt x="216" y="159"/>
                    <a:pt x="211" y="160"/>
                  </a:cubicBezTo>
                  <a:cubicBezTo>
                    <a:pt x="205" y="152"/>
                    <a:pt x="199" y="144"/>
                    <a:pt x="192" y="135"/>
                  </a:cubicBezTo>
                  <a:close/>
                  <a:moveTo>
                    <a:pt x="176" y="152"/>
                  </a:moveTo>
                  <a:cubicBezTo>
                    <a:pt x="176" y="152"/>
                    <a:pt x="176" y="152"/>
                    <a:pt x="176" y="152"/>
                  </a:cubicBezTo>
                  <a:cubicBezTo>
                    <a:pt x="176" y="157"/>
                    <a:pt x="176" y="161"/>
                    <a:pt x="176" y="166"/>
                  </a:cubicBezTo>
                  <a:cubicBezTo>
                    <a:pt x="185" y="165"/>
                    <a:pt x="193" y="164"/>
                    <a:pt x="201" y="162"/>
                  </a:cubicBezTo>
                  <a:cubicBezTo>
                    <a:pt x="196" y="156"/>
                    <a:pt x="191" y="149"/>
                    <a:pt x="185" y="142"/>
                  </a:cubicBezTo>
                  <a:cubicBezTo>
                    <a:pt x="182" y="146"/>
                    <a:pt x="179" y="149"/>
                    <a:pt x="176" y="152"/>
                  </a:cubicBezTo>
                  <a:close/>
                  <a:moveTo>
                    <a:pt x="142" y="185"/>
                  </a:moveTo>
                  <a:cubicBezTo>
                    <a:pt x="142" y="185"/>
                    <a:pt x="142" y="185"/>
                    <a:pt x="142" y="185"/>
                  </a:cubicBezTo>
                  <a:cubicBezTo>
                    <a:pt x="149" y="191"/>
                    <a:pt x="156" y="196"/>
                    <a:pt x="162" y="201"/>
                  </a:cubicBezTo>
                  <a:cubicBezTo>
                    <a:pt x="164" y="193"/>
                    <a:pt x="165" y="185"/>
                    <a:pt x="165" y="176"/>
                  </a:cubicBezTo>
                  <a:cubicBezTo>
                    <a:pt x="161" y="176"/>
                    <a:pt x="157" y="176"/>
                    <a:pt x="152" y="177"/>
                  </a:cubicBezTo>
                  <a:cubicBezTo>
                    <a:pt x="149" y="180"/>
                    <a:pt x="146" y="183"/>
                    <a:pt x="142" y="185"/>
                  </a:cubicBezTo>
                  <a:close/>
                  <a:moveTo>
                    <a:pt x="110" y="211"/>
                  </a:moveTo>
                  <a:cubicBezTo>
                    <a:pt x="118" y="205"/>
                    <a:pt x="126" y="199"/>
                    <a:pt x="135" y="192"/>
                  </a:cubicBezTo>
                  <a:cubicBezTo>
                    <a:pt x="144" y="199"/>
                    <a:pt x="152" y="205"/>
                    <a:pt x="160" y="211"/>
                  </a:cubicBezTo>
                  <a:cubicBezTo>
                    <a:pt x="159" y="216"/>
                    <a:pt x="158" y="222"/>
                    <a:pt x="157" y="226"/>
                  </a:cubicBezTo>
                  <a:cubicBezTo>
                    <a:pt x="151" y="248"/>
                    <a:pt x="143" y="261"/>
                    <a:pt x="135" y="261"/>
                  </a:cubicBezTo>
                  <a:cubicBezTo>
                    <a:pt x="127" y="261"/>
                    <a:pt x="119" y="248"/>
                    <a:pt x="113" y="226"/>
                  </a:cubicBezTo>
                  <a:cubicBezTo>
                    <a:pt x="112" y="222"/>
                    <a:pt x="111" y="216"/>
                    <a:pt x="110" y="211"/>
                  </a:cubicBezTo>
                  <a:close/>
                  <a:moveTo>
                    <a:pt x="78" y="135"/>
                  </a:moveTo>
                  <a:cubicBezTo>
                    <a:pt x="71" y="144"/>
                    <a:pt x="65" y="152"/>
                    <a:pt x="59" y="160"/>
                  </a:cubicBezTo>
                  <a:cubicBezTo>
                    <a:pt x="54" y="159"/>
                    <a:pt x="49" y="158"/>
                    <a:pt x="44" y="157"/>
                  </a:cubicBezTo>
                  <a:cubicBezTo>
                    <a:pt x="22" y="151"/>
                    <a:pt x="9" y="143"/>
                    <a:pt x="9" y="135"/>
                  </a:cubicBezTo>
                  <a:cubicBezTo>
                    <a:pt x="9" y="127"/>
                    <a:pt x="22" y="120"/>
                    <a:pt x="44" y="113"/>
                  </a:cubicBezTo>
                  <a:cubicBezTo>
                    <a:pt x="49" y="112"/>
                    <a:pt x="54" y="111"/>
                    <a:pt x="59" y="110"/>
                  </a:cubicBezTo>
                  <a:cubicBezTo>
                    <a:pt x="65" y="118"/>
                    <a:pt x="71" y="126"/>
                    <a:pt x="78" y="135"/>
                  </a:cubicBezTo>
                  <a:close/>
                  <a:moveTo>
                    <a:pt x="135" y="0"/>
                  </a:moveTo>
                  <a:cubicBezTo>
                    <a:pt x="148" y="0"/>
                    <a:pt x="158" y="16"/>
                    <a:pt x="166" y="42"/>
                  </a:cubicBezTo>
                  <a:cubicBezTo>
                    <a:pt x="167" y="45"/>
                    <a:pt x="168" y="49"/>
                    <a:pt x="169" y="54"/>
                  </a:cubicBezTo>
                  <a:cubicBezTo>
                    <a:pt x="172" y="51"/>
                    <a:pt x="176" y="49"/>
                    <a:pt x="180" y="47"/>
                  </a:cubicBezTo>
                  <a:cubicBezTo>
                    <a:pt x="203" y="34"/>
                    <a:pt x="222" y="31"/>
                    <a:pt x="231" y="39"/>
                  </a:cubicBezTo>
                  <a:cubicBezTo>
                    <a:pt x="240" y="48"/>
                    <a:pt x="236" y="67"/>
                    <a:pt x="223" y="91"/>
                  </a:cubicBezTo>
                  <a:cubicBezTo>
                    <a:pt x="221" y="94"/>
                    <a:pt x="219" y="98"/>
                    <a:pt x="216" y="101"/>
                  </a:cubicBezTo>
                  <a:cubicBezTo>
                    <a:pt x="221" y="102"/>
                    <a:pt x="225" y="103"/>
                    <a:pt x="229" y="104"/>
                  </a:cubicBezTo>
                  <a:cubicBezTo>
                    <a:pt x="254" y="112"/>
                    <a:pt x="270" y="123"/>
                    <a:pt x="270" y="135"/>
                  </a:cubicBezTo>
                  <a:cubicBezTo>
                    <a:pt x="270" y="148"/>
                    <a:pt x="254" y="159"/>
                    <a:pt x="229" y="166"/>
                  </a:cubicBezTo>
                  <a:cubicBezTo>
                    <a:pt x="225" y="167"/>
                    <a:pt x="221" y="168"/>
                    <a:pt x="216" y="169"/>
                  </a:cubicBezTo>
                  <a:cubicBezTo>
                    <a:pt x="219" y="173"/>
                    <a:pt x="221" y="176"/>
                    <a:pt x="223" y="180"/>
                  </a:cubicBezTo>
                  <a:cubicBezTo>
                    <a:pt x="236" y="203"/>
                    <a:pt x="240" y="222"/>
                    <a:pt x="231" y="231"/>
                  </a:cubicBezTo>
                  <a:cubicBezTo>
                    <a:pt x="222" y="240"/>
                    <a:pt x="203" y="236"/>
                    <a:pt x="180" y="223"/>
                  </a:cubicBezTo>
                  <a:cubicBezTo>
                    <a:pt x="176" y="221"/>
                    <a:pt x="172" y="219"/>
                    <a:pt x="169" y="217"/>
                  </a:cubicBezTo>
                  <a:cubicBezTo>
                    <a:pt x="168" y="221"/>
                    <a:pt x="167" y="225"/>
                    <a:pt x="166" y="229"/>
                  </a:cubicBezTo>
                  <a:cubicBezTo>
                    <a:pt x="158" y="255"/>
                    <a:pt x="148" y="270"/>
                    <a:pt x="135" y="270"/>
                  </a:cubicBezTo>
                  <a:cubicBezTo>
                    <a:pt x="122" y="270"/>
                    <a:pt x="112" y="255"/>
                    <a:pt x="104" y="229"/>
                  </a:cubicBezTo>
                  <a:cubicBezTo>
                    <a:pt x="103" y="225"/>
                    <a:pt x="102" y="221"/>
                    <a:pt x="101" y="217"/>
                  </a:cubicBezTo>
                  <a:cubicBezTo>
                    <a:pt x="98" y="219"/>
                    <a:pt x="94" y="221"/>
                    <a:pt x="91" y="223"/>
                  </a:cubicBezTo>
                  <a:cubicBezTo>
                    <a:pt x="67" y="236"/>
                    <a:pt x="48" y="240"/>
                    <a:pt x="39" y="231"/>
                  </a:cubicBezTo>
                  <a:cubicBezTo>
                    <a:pt x="30" y="222"/>
                    <a:pt x="34" y="203"/>
                    <a:pt x="47" y="180"/>
                  </a:cubicBezTo>
                  <a:cubicBezTo>
                    <a:pt x="49" y="176"/>
                    <a:pt x="51" y="173"/>
                    <a:pt x="54" y="169"/>
                  </a:cubicBezTo>
                  <a:cubicBezTo>
                    <a:pt x="49" y="168"/>
                    <a:pt x="45" y="167"/>
                    <a:pt x="41" y="166"/>
                  </a:cubicBezTo>
                  <a:cubicBezTo>
                    <a:pt x="16" y="159"/>
                    <a:pt x="0" y="148"/>
                    <a:pt x="0" y="135"/>
                  </a:cubicBezTo>
                  <a:cubicBezTo>
                    <a:pt x="0" y="123"/>
                    <a:pt x="16" y="112"/>
                    <a:pt x="41" y="104"/>
                  </a:cubicBezTo>
                  <a:cubicBezTo>
                    <a:pt x="45" y="103"/>
                    <a:pt x="49" y="102"/>
                    <a:pt x="54" y="101"/>
                  </a:cubicBezTo>
                  <a:cubicBezTo>
                    <a:pt x="51" y="98"/>
                    <a:pt x="49" y="94"/>
                    <a:pt x="47" y="91"/>
                  </a:cubicBezTo>
                  <a:cubicBezTo>
                    <a:pt x="34" y="67"/>
                    <a:pt x="30" y="48"/>
                    <a:pt x="39" y="39"/>
                  </a:cubicBezTo>
                  <a:cubicBezTo>
                    <a:pt x="48" y="31"/>
                    <a:pt x="67" y="34"/>
                    <a:pt x="91" y="47"/>
                  </a:cubicBezTo>
                  <a:cubicBezTo>
                    <a:pt x="94" y="49"/>
                    <a:pt x="98" y="51"/>
                    <a:pt x="101" y="54"/>
                  </a:cubicBezTo>
                  <a:cubicBezTo>
                    <a:pt x="102" y="49"/>
                    <a:pt x="103" y="45"/>
                    <a:pt x="104" y="42"/>
                  </a:cubicBezTo>
                  <a:cubicBezTo>
                    <a:pt x="112" y="16"/>
                    <a:pt x="122" y="0"/>
                    <a:pt x="135" y="0"/>
                  </a:cubicBezTo>
                  <a:close/>
                  <a:moveTo>
                    <a:pt x="63" y="99"/>
                  </a:moveTo>
                  <a:cubicBezTo>
                    <a:pt x="63" y="99"/>
                    <a:pt x="63" y="99"/>
                    <a:pt x="63" y="99"/>
                  </a:cubicBezTo>
                  <a:cubicBezTo>
                    <a:pt x="73" y="98"/>
                    <a:pt x="84" y="96"/>
                    <a:pt x="95" y="95"/>
                  </a:cubicBezTo>
                  <a:cubicBezTo>
                    <a:pt x="96" y="84"/>
                    <a:pt x="97" y="73"/>
                    <a:pt x="99" y="64"/>
                  </a:cubicBezTo>
                  <a:cubicBezTo>
                    <a:pt x="95" y="61"/>
                    <a:pt x="90" y="58"/>
                    <a:pt x="86" y="55"/>
                  </a:cubicBezTo>
                  <a:cubicBezTo>
                    <a:pt x="66" y="45"/>
                    <a:pt x="52" y="41"/>
                    <a:pt x="46" y="46"/>
                  </a:cubicBezTo>
                  <a:cubicBezTo>
                    <a:pt x="40" y="52"/>
                    <a:pt x="44" y="67"/>
                    <a:pt x="55" y="86"/>
                  </a:cubicBezTo>
                  <a:cubicBezTo>
                    <a:pt x="58" y="90"/>
                    <a:pt x="60" y="95"/>
                    <a:pt x="63" y="99"/>
                  </a:cubicBezTo>
                  <a:close/>
                  <a:moveTo>
                    <a:pt x="94" y="118"/>
                  </a:moveTo>
                  <a:cubicBezTo>
                    <a:pt x="94" y="118"/>
                    <a:pt x="94" y="118"/>
                    <a:pt x="94" y="118"/>
                  </a:cubicBezTo>
                  <a:cubicBezTo>
                    <a:pt x="94" y="113"/>
                    <a:pt x="94" y="109"/>
                    <a:pt x="94" y="105"/>
                  </a:cubicBezTo>
                  <a:cubicBezTo>
                    <a:pt x="85" y="106"/>
                    <a:pt x="77" y="107"/>
                    <a:pt x="69" y="108"/>
                  </a:cubicBezTo>
                  <a:cubicBezTo>
                    <a:pt x="74" y="114"/>
                    <a:pt x="79" y="121"/>
                    <a:pt x="85" y="128"/>
                  </a:cubicBezTo>
                  <a:cubicBezTo>
                    <a:pt x="88" y="125"/>
                    <a:pt x="91" y="121"/>
                    <a:pt x="94" y="118"/>
                  </a:cubicBezTo>
                  <a:close/>
                  <a:moveTo>
                    <a:pt x="128" y="85"/>
                  </a:moveTo>
                  <a:cubicBezTo>
                    <a:pt x="128" y="85"/>
                    <a:pt x="128" y="85"/>
                    <a:pt x="128" y="85"/>
                  </a:cubicBezTo>
                  <a:cubicBezTo>
                    <a:pt x="121" y="79"/>
                    <a:pt x="114" y="74"/>
                    <a:pt x="108" y="69"/>
                  </a:cubicBezTo>
                  <a:cubicBezTo>
                    <a:pt x="106" y="77"/>
                    <a:pt x="105" y="86"/>
                    <a:pt x="105" y="94"/>
                  </a:cubicBezTo>
                  <a:cubicBezTo>
                    <a:pt x="109" y="94"/>
                    <a:pt x="113" y="94"/>
                    <a:pt x="118" y="94"/>
                  </a:cubicBezTo>
                  <a:cubicBezTo>
                    <a:pt x="121" y="91"/>
                    <a:pt x="124" y="88"/>
                    <a:pt x="128" y="85"/>
                  </a:cubicBezTo>
                  <a:close/>
                  <a:moveTo>
                    <a:pt x="160" y="59"/>
                  </a:moveTo>
                  <a:cubicBezTo>
                    <a:pt x="152" y="65"/>
                    <a:pt x="144" y="71"/>
                    <a:pt x="135" y="79"/>
                  </a:cubicBezTo>
                  <a:cubicBezTo>
                    <a:pt x="126" y="71"/>
                    <a:pt x="118" y="65"/>
                    <a:pt x="110" y="59"/>
                  </a:cubicBezTo>
                  <a:cubicBezTo>
                    <a:pt x="111" y="54"/>
                    <a:pt x="112" y="49"/>
                    <a:pt x="113" y="44"/>
                  </a:cubicBezTo>
                  <a:cubicBezTo>
                    <a:pt x="119" y="23"/>
                    <a:pt x="127" y="9"/>
                    <a:pt x="135" y="9"/>
                  </a:cubicBezTo>
                  <a:cubicBezTo>
                    <a:pt x="143" y="9"/>
                    <a:pt x="151" y="23"/>
                    <a:pt x="157" y="44"/>
                  </a:cubicBezTo>
                  <a:cubicBezTo>
                    <a:pt x="158" y="49"/>
                    <a:pt x="159" y="54"/>
                    <a:pt x="160" y="59"/>
                  </a:cubicBezTo>
                  <a:close/>
                  <a:moveTo>
                    <a:pt x="99" y="207"/>
                  </a:moveTo>
                  <a:cubicBezTo>
                    <a:pt x="99" y="207"/>
                    <a:pt x="99" y="207"/>
                    <a:pt x="99" y="207"/>
                  </a:cubicBezTo>
                  <a:cubicBezTo>
                    <a:pt x="97" y="197"/>
                    <a:pt x="96" y="186"/>
                    <a:pt x="95" y="175"/>
                  </a:cubicBezTo>
                  <a:cubicBezTo>
                    <a:pt x="84" y="174"/>
                    <a:pt x="73" y="173"/>
                    <a:pt x="63" y="171"/>
                  </a:cubicBezTo>
                  <a:cubicBezTo>
                    <a:pt x="60" y="176"/>
                    <a:pt x="58" y="180"/>
                    <a:pt x="55" y="184"/>
                  </a:cubicBezTo>
                  <a:cubicBezTo>
                    <a:pt x="44" y="204"/>
                    <a:pt x="40" y="219"/>
                    <a:pt x="46" y="224"/>
                  </a:cubicBezTo>
                  <a:cubicBezTo>
                    <a:pt x="52" y="230"/>
                    <a:pt x="66" y="226"/>
                    <a:pt x="86" y="215"/>
                  </a:cubicBezTo>
                  <a:cubicBezTo>
                    <a:pt x="90" y="212"/>
                    <a:pt x="95" y="210"/>
                    <a:pt x="99" y="207"/>
                  </a:cubicBezTo>
                  <a:close/>
                  <a:moveTo>
                    <a:pt x="171" y="64"/>
                  </a:moveTo>
                  <a:cubicBezTo>
                    <a:pt x="171" y="64"/>
                    <a:pt x="171" y="64"/>
                    <a:pt x="171" y="64"/>
                  </a:cubicBezTo>
                  <a:cubicBezTo>
                    <a:pt x="173" y="73"/>
                    <a:pt x="174" y="84"/>
                    <a:pt x="175" y="95"/>
                  </a:cubicBezTo>
                  <a:cubicBezTo>
                    <a:pt x="186" y="96"/>
                    <a:pt x="197" y="98"/>
                    <a:pt x="207" y="99"/>
                  </a:cubicBezTo>
                  <a:cubicBezTo>
                    <a:pt x="210" y="95"/>
                    <a:pt x="212" y="90"/>
                    <a:pt x="215" y="86"/>
                  </a:cubicBezTo>
                  <a:cubicBezTo>
                    <a:pt x="226" y="67"/>
                    <a:pt x="230" y="52"/>
                    <a:pt x="224" y="46"/>
                  </a:cubicBezTo>
                  <a:cubicBezTo>
                    <a:pt x="218" y="41"/>
                    <a:pt x="204" y="45"/>
                    <a:pt x="184" y="55"/>
                  </a:cubicBezTo>
                  <a:cubicBezTo>
                    <a:pt x="180" y="58"/>
                    <a:pt x="175" y="61"/>
                    <a:pt x="171" y="64"/>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3" name="Freeform 1538"/>
            <p:cNvSpPr/>
            <p:nvPr/>
          </p:nvSpPr>
          <p:spPr bwMode="auto">
            <a:xfrm>
              <a:off x="5742510" y="2604880"/>
              <a:ext cx="48831" cy="47669"/>
            </a:xfrm>
            <a:custGeom>
              <a:avLst/>
              <a:gdLst>
                <a:gd name="T0" fmla="*/ 18 w 36"/>
                <a:gd name="T1" fmla="*/ 0 h 36"/>
                <a:gd name="T2" fmla="*/ 18 w 36"/>
                <a:gd name="T3" fmla="*/ 0 h 36"/>
                <a:gd name="T4" fmla="*/ 0 w 36"/>
                <a:gd name="T5" fmla="*/ 18 h 36"/>
                <a:gd name="T6" fmla="*/ 18 w 36"/>
                <a:gd name="T7" fmla="*/ 36 h 36"/>
                <a:gd name="T8" fmla="*/ 36 w 36"/>
                <a:gd name="T9" fmla="*/ 18 h 36"/>
                <a:gd name="T10" fmla="*/ 18 w 36"/>
                <a:gd name="T11" fmla="*/ 0 h 36"/>
              </a:gdLst>
              <a:ahLst/>
              <a:cxnLst>
                <a:cxn ang="0">
                  <a:pos x="T0" y="T1"/>
                </a:cxn>
                <a:cxn ang="0">
                  <a:pos x="T2" y="T3"/>
                </a:cxn>
                <a:cxn ang="0">
                  <a:pos x="T4" y="T5"/>
                </a:cxn>
                <a:cxn ang="0">
                  <a:pos x="T6" y="T7"/>
                </a:cxn>
                <a:cxn ang="0">
                  <a:pos x="T8" y="T9"/>
                </a:cxn>
                <a:cxn ang="0">
                  <a:pos x="T10" y="T11"/>
                </a:cxn>
              </a:cxnLst>
              <a:rect l="0" t="0" r="r" b="b"/>
              <a:pathLst>
                <a:path w="36" h="36">
                  <a:moveTo>
                    <a:pt x="18" y="0"/>
                  </a:moveTo>
                  <a:cubicBezTo>
                    <a:pt x="18" y="0"/>
                    <a:pt x="18" y="0"/>
                    <a:pt x="18" y="0"/>
                  </a:cubicBezTo>
                  <a:cubicBezTo>
                    <a:pt x="8" y="0"/>
                    <a:pt x="0" y="8"/>
                    <a:pt x="0" y="18"/>
                  </a:cubicBezTo>
                  <a:cubicBezTo>
                    <a:pt x="0" y="28"/>
                    <a:pt x="8" y="36"/>
                    <a:pt x="18" y="36"/>
                  </a:cubicBezTo>
                  <a:cubicBezTo>
                    <a:pt x="28" y="36"/>
                    <a:pt x="36" y="28"/>
                    <a:pt x="36" y="18"/>
                  </a:cubicBezTo>
                  <a:cubicBezTo>
                    <a:pt x="36" y="8"/>
                    <a:pt x="28" y="0"/>
                    <a:pt x="18" y="0"/>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1263506" y="1954748"/>
            <a:ext cx="1052555" cy="1049582"/>
            <a:chOff x="1287233" y="1336428"/>
            <a:chExt cx="1234735" cy="1231247"/>
          </a:xfrm>
        </p:grpSpPr>
        <p:sp>
          <p:nvSpPr>
            <p:cNvPr id="1489" name="Oval 1484"/>
            <p:cNvSpPr>
              <a:spLocks noChangeArrowheads="1"/>
            </p:cNvSpPr>
            <p:nvPr/>
          </p:nvSpPr>
          <p:spPr bwMode="auto">
            <a:xfrm>
              <a:off x="1287233" y="1336428"/>
              <a:ext cx="1234735" cy="123124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0" name="Oval 1485"/>
            <p:cNvSpPr>
              <a:spLocks noChangeArrowheads="1"/>
            </p:cNvSpPr>
            <p:nvPr/>
          </p:nvSpPr>
          <p:spPr bwMode="auto">
            <a:xfrm>
              <a:off x="1338390" y="1385259"/>
              <a:ext cx="1133585" cy="1133585"/>
            </a:xfrm>
            <a:prstGeom prst="ellipse">
              <a:avLst/>
            </a:prstGeom>
            <a:solidFill>
              <a:srgbClr val="00A6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4" name="Freeform 1539"/>
            <p:cNvSpPr/>
            <p:nvPr/>
          </p:nvSpPr>
          <p:spPr bwMode="auto">
            <a:xfrm>
              <a:off x="1667420" y="1563145"/>
              <a:ext cx="272060" cy="90687"/>
            </a:xfrm>
            <a:custGeom>
              <a:avLst/>
              <a:gdLst>
                <a:gd name="T0" fmla="*/ 0 w 205"/>
                <a:gd name="T1" fmla="*/ 36 h 68"/>
                <a:gd name="T2" fmla="*/ 32 w 205"/>
                <a:gd name="T3" fmla="*/ 68 h 68"/>
                <a:gd name="T4" fmla="*/ 173 w 205"/>
                <a:gd name="T5" fmla="*/ 68 h 68"/>
                <a:gd name="T6" fmla="*/ 205 w 205"/>
                <a:gd name="T7" fmla="*/ 36 h 68"/>
                <a:gd name="T8" fmla="*/ 205 w 205"/>
                <a:gd name="T9" fmla="*/ 32 h 68"/>
                <a:gd name="T10" fmla="*/ 173 w 205"/>
                <a:gd name="T11" fmla="*/ 0 h 68"/>
                <a:gd name="T12" fmla="*/ 32 w 205"/>
                <a:gd name="T13" fmla="*/ 0 h 68"/>
                <a:gd name="T14" fmla="*/ 0 w 205"/>
                <a:gd name="T15" fmla="*/ 32 h 68"/>
                <a:gd name="T16" fmla="*/ 0 w 205"/>
                <a:gd name="T17"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68">
                  <a:moveTo>
                    <a:pt x="0" y="36"/>
                  </a:moveTo>
                  <a:cubicBezTo>
                    <a:pt x="0" y="54"/>
                    <a:pt x="14" y="68"/>
                    <a:pt x="32" y="68"/>
                  </a:cubicBezTo>
                  <a:cubicBezTo>
                    <a:pt x="173" y="68"/>
                    <a:pt x="173" y="68"/>
                    <a:pt x="173" y="68"/>
                  </a:cubicBezTo>
                  <a:cubicBezTo>
                    <a:pt x="191" y="68"/>
                    <a:pt x="205" y="54"/>
                    <a:pt x="205" y="36"/>
                  </a:cubicBezTo>
                  <a:cubicBezTo>
                    <a:pt x="205" y="32"/>
                    <a:pt x="205" y="32"/>
                    <a:pt x="205" y="32"/>
                  </a:cubicBezTo>
                  <a:cubicBezTo>
                    <a:pt x="205" y="14"/>
                    <a:pt x="191" y="0"/>
                    <a:pt x="173" y="0"/>
                  </a:cubicBezTo>
                  <a:cubicBezTo>
                    <a:pt x="32" y="0"/>
                    <a:pt x="32" y="0"/>
                    <a:pt x="32" y="0"/>
                  </a:cubicBezTo>
                  <a:cubicBezTo>
                    <a:pt x="14" y="0"/>
                    <a:pt x="0" y="14"/>
                    <a:pt x="0" y="32"/>
                  </a:cubicBezTo>
                  <a:lnTo>
                    <a:pt x="0" y="36"/>
                  </a:ln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5" name="Freeform 1540"/>
            <p:cNvSpPr/>
            <p:nvPr/>
          </p:nvSpPr>
          <p:spPr bwMode="auto">
            <a:xfrm>
              <a:off x="1489534" y="1614302"/>
              <a:ext cx="639458" cy="715030"/>
            </a:xfrm>
            <a:custGeom>
              <a:avLst/>
              <a:gdLst>
                <a:gd name="T0" fmla="*/ 172 w 482"/>
                <a:gd name="T1" fmla="*/ 161 h 541"/>
                <a:gd name="T2" fmla="*/ 172 w 482"/>
                <a:gd name="T3" fmla="*/ 0 h 541"/>
                <a:gd name="T4" fmla="*/ 301 w 482"/>
                <a:gd name="T5" fmla="*/ 0 h 541"/>
                <a:gd name="T6" fmla="*/ 301 w 482"/>
                <a:gd name="T7" fmla="*/ 162 h 541"/>
                <a:gd name="T8" fmla="*/ 482 w 482"/>
                <a:gd name="T9" fmla="*/ 481 h 541"/>
                <a:gd name="T10" fmla="*/ 423 w 482"/>
                <a:gd name="T11" fmla="*/ 541 h 541"/>
                <a:gd name="T12" fmla="*/ 56 w 482"/>
                <a:gd name="T13" fmla="*/ 541 h 541"/>
                <a:gd name="T14" fmla="*/ 0 w 482"/>
                <a:gd name="T15" fmla="*/ 481 h 541"/>
                <a:gd name="T16" fmla="*/ 172 w 482"/>
                <a:gd name="T17" fmla="*/ 16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2" h="541">
                  <a:moveTo>
                    <a:pt x="172" y="161"/>
                  </a:moveTo>
                  <a:cubicBezTo>
                    <a:pt x="172" y="0"/>
                    <a:pt x="172" y="0"/>
                    <a:pt x="172" y="0"/>
                  </a:cubicBezTo>
                  <a:cubicBezTo>
                    <a:pt x="301" y="0"/>
                    <a:pt x="301" y="0"/>
                    <a:pt x="301" y="0"/>
                  </a:cubicBezTo>
                  <a:cubicBezTo>
                    <a:pt x="301" y="162"/>
                    <a:pt x="301" y="162"/>
                    <a:pt x="301" y="162"/>
                  </a:cubicBezTo>
                  <a:cubicBezTo>
                    <a:pt x="316" y="179"/>
                    <a:pt x="482" y="435"/>
                    <a:pt x="482" y="481"/>
                  </a:cubicBezTo>
                  <a:cubicBezTo>
                    <a:pt x="482" y="513"/>
                    <a:pt x="455" y="541"/>
                    <a:pt x="423" y="541"/>
                  </a:cubicBezTo>
                  <a:cubicBezTo>
                    <a:pt x="56" y="541"/>
                    <a:pt x="56" y="541"/>
                    <a:pt x="56" y="541"/>
                  </a:cubicBezTo>
                  <a:cubicBezTo>
                    <a:pt x="24" y="541"/>
                    <a:pt x="0" y="513"/>
                    <a:pt x="0" y="481"/>
                  </a:cubicBezTo>
                  <a:cubicBezTo>
                    <a:pt x="0" y="432"/>
                    <a:pt x="156" y="181"/>
                    <a:pt x="172" y="161"/>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6" name="Freeform 1541"/>
            <p:cNvSpPr/>
            <p:nvPr/>
          </p:nvSpPr>
          <p:spPr bwMode="auto">
            <a:xfrm>
              <a:off x="1560456" y="2007278"/>
              <a:ext cx="494127" cy="272060"/>
            </a:xfrm>
            <a:custGeom>
              <a:avLst/>
              <a:gdLst>
                <a:gd name="T0" fmla="*/ 373 w 373"/>
                <a:gd name="T1" fmla="*/ 160 h 206"/>
                <a:gd name="T2" fmla="*/ 328 w 373"/>
                <a:gd name="T3" fmla="*/ 206 h 206"/>
                <a:gd name="T4" fmla="*/ 44 w 373"/>
                <a:gd name="T5" fmla="*/ 206 h 206"/>
                <a:gd name="T6" fmla="*/ 0 w 373"/>
                <a:gd name="T7" fmla="*/ 160 h 206"/>
                <a:gd name="T8" fmla="*/ 85 w 373"/>
                <a:gd name="T9" fmla="*/ 0 h 206"/>
                <a:gd name="T10" fmla="*/ 287 w 373"/>
                <a:gd name="T11" fmla="*/ 0 h 206"/>
                <a:gd name="T12" fmla="*/ 373 w 373"/>
                <a:gd name="T13" fmla="*/ 160 h 206"/>
              </a:gdLst>
              <a:ahLst/>
              <a:cxnLst>
                <a:cxn ang="0">
                  <a:pos x="T0" y="T1"/>
                </a:cxn>
                <a:cxn ang="0">
                  <a:pos x="T2" y="T3"/>
                </a:cxn>
                <a:cxn ang="0">
                  <a:pos x="T4" y="T5"/>
                </a:cxn>
                <a:cxn ang="0">
                  <a:pos x="T6" y="T7"/>
                </a:cxn>
                <a:cxn ang="0">
                  <a:pos x="T8" y="T9"/>
                </a:cxn>
                <a:cxn ang="0">
                  <a:pos x="T10" y="T11"/>
                </a:cxn>
                <a:cxn ang="0">
                  <a:pos x="T12" y="T13"/>
                </a:cxn>
              </a:cxnLst>
              <a:rect l="0" t="0" r="r" b="b"/>
              <a:pathLst>
                <a:path w="373" h="206">
                  <a:moveTo>
                    <a:pt x="373" y="160"/>
                  </a:moveTo>
                  <a:cubicBezTo>
                    <a:pt x="373" y="185"/>
                    <a:pt x="353" y="206"/>
                    <a:pt x="328" y="206"/>
                  </a:cubicBezTo>
                  <a:cubicBezTo>
                    <a:pt x="44" y="206"/>
                    <a:pt x="44" y="206"/>
                    <a:pt x="44" y="206"/>
                  </a:cubicBezTo>
                  <a:cubicBezTo>
                    <a:pt x="20" y="206"/>
                    <a:pt x="0" y="185"/>
                    <a:pt x="0" y="160"/>
                  </a:cubicBezTo>
                  <a:cubicBezTo>
                    <a:pt x="0" y="140"/>
                    <a:pt x="57" y="38"/>
                    <a:pt x="85" y="0"/>
                  </a:cubicBezTo>
                  <a:cubicBezTo>
                    <a:pt x="287" y="0"/>
                    <a:pt x="287" y="0"/>
                    <a:pt x="287" y="0"/>
                  </a:cubicBezTo>
                  <a:cubicBezTo>
                    <a:pt x="316" y="38"/>
                    <a:pt x="373" y="140"/>
                    <a:pt x="373" y="160"/>
                  </a:cubicBezTo>
                  <a:close/>
                </a:path>
              </a:pathLst>
            </a:custGeom>
            <a:solidFill>
              <a:srgbClr val="0070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7" name="Freeform 1542"/>
            <p:cNvSpPr/>
            <p:nvPr/>
          </p:nvSpPr>
          <p:spPr bwMode="auto">
            <a:xfrm>
              <a:off x="1837167" y="2097964"/>
              <a:ext cx="117428" cy="118590"/>
            </a:xfrm>
            <a:custGeom>
              <a:avLst/>
              <a:gdLst>
                <a:gd name="T0" fmla="*/ 8 w 88"/>
                <a:gd name="T1" fmla="*/ 59 h 89"/>
                <a:gd name="T2" fmla="*/ 58 w 88"/>
                <a:gd name="T3" fmla="*/ 81 h 89"/>
                <a:gd name="T4" fmla="*/ 81 w 88"/>
                <a:gd name="T5" fmla="*/ 31 h 89"/>
                <a:gd name="T6" fmla="*/ 30 w 88"/>
                <a:gd name="T7" fmla="*/ 8 h 89"/>
                <a:gd name="T8" fmla="*/ 8 w 88"/>
                <a:gd name="T9" fmla="*/ 59 h 89"/>
              </a:gdLst>
              <a:ahLst/>
              <a:cxnLst>
                <a:cxn ang="0">
                  <a:pos x="T0" y="T1"/>
                </a:cxn>
                <a:cxn ang="0">
                  <a:pos x="T2" y="T3"/>
                </a:cxn>
                <a:cxn ang="0">
                  <a:pos x="T4" y="T5"/>
                </a:cxn>
                <a:cxn ang="0">
                  <a:pos x="T6" y="T7"/>
                </a:cxn>
                <a:cxn ang="0">
                  <a:pos x="T8" y="T9"/>
                </a:cxn>
              </a:cxnLst>
              <a:rect l="0" t="0" r="r" b="b"/>
              <a:pathLst>
                <a:path w="88" h="89">
                  <a:moveTo>
                    <a:pt x="8" y="59"/>
                  </a:moveTo>
                  <a:cubicBezTo>
                    <a:pt x="15" y="79"/>
                    <a:pt x="38" y="89"/>
                    <a:pt x="58" y="81"/>
                  </a:cubicBezTo>
                  <a:cubicBezTo>
                    <a:pt x="78" y="73"/>
                    <a:pt x="88" y="51"/>
                    <a:pt x="81" y="31"/>
                  </a:cubicBezTo>
                  <a:cubicBezTo>
                    <a:pt x="73" y="10"/>
                    <a:pt x="50" y="0"/>
                    <a:pt x="30" y="8"/>
                  </a:cubicBezTo>
                  <a:cubicBezTo>
                    <a:pt x="10" y="16"/>
                    <a:pt x="0" y="38"/>
                    <a:pt x="8" y="59"/>
                  </a:cubicBezTo>
                  <a:close/>
                </a:path>
              </a:pathLst>
            </a:custGeom>
            <a:solidFill>
              <a:srgbClr val="E2DC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8" name="Freeform 1543"/>
            <p:cNvSpPr/>
            <p:nvPr/>
          </p:nvSpPr>
          <p:spPr bwMode="auto">
            <a:xfrm>
              <a:off x="1688348" y="2059597"/>
              <a:ext cx="63946" cy="63946"/>
            </a:xfrm>
            <a:custGeom>
              <a:avLst/>
              <a:gdLst>
                <a:gd name="T0" fmla="*/ 4 w 48"/>
                <a:gd name="T1" fmla="*/ 32 h 48"/>
                <a:gd name="T2" fmla="*/ 31 w 48"/>
                <a:gd name="T3" fmla="*/ 44 h 48"/>
                <a:gd name="T4" fmla="*/ 44 w 48"/>
                <a:gd name="T5" fmla="*/ 17 h 48"/>
                <a:gd name="T6" fmla="*/ 16 w 48"/>
                <a:gd name="T7" fmla="*/ 4 h 48"/>
                <a:gd name="T8" fmla="*/ 4 w 48"/>
                <a:gd name="T9" fmla="*/ 32 h 48"/>
              </a:gdLst>
              <a:ahLst/>
              <a:cxnLst>
                <a:cxn ang="0">
                  <a:pos x="T0" y="T1"/>
                </a:cxn>
                <a:cxn ang="0">
                  <a:pos x="T2" y="T3"/>
                </a:cxn>
                <a:cxn ang="0">
                  <a:pos x="T4" y="T5"/>
                </a:cxn>
                <a:cxn ang="0">
                  <a:pos x="T6" y="T7"/>
                </a:cxn>
                <a:cxn ang="0">
                  <a:pos x="T8" y="T9"/>
                </a:cxn>
              </a:cxnLst>
              <a:rect l="0" t="0" r="r" b="b"/>
              <a:pathLst>
                <a:path w="48" h="48">
                  <a:moveTo>
                    <a:pt x="4" y="32"/>
                  </a:moveTo>
                  <a:cubicBezTo>
                    <a:pt x="8" y="42"/>
                    <a:pt x="21" y="48"/>
                    <a:pt x="31" y="44"/>
                  </a:cubicBezTo>
                  <a:cubicBezTo>
                    <a:pt x="42" y="40"/>
                    <a:pt x="48" y="27"/>
                    <a:pt x="44" y="17"/>
                  </a:cubicBezTo>
                  <a:cubicBezTo>
                    <a:pt x="40" y="6"/>
                    <a:pt x="27" y="0"/>
                    <a:pt x="16" y="4"/>
                  </a:cubicBezTo>
                  <a:cubicBezTo>
                    <a:pt x="6" y="8"/>
                    <a:pt x="0" y="21"/>
                    <a:pt x="4"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9" name="Freeform 1544"/>
            <p:cNvSpPr/>
            <p:nvPr/>
          </p:nvSpPr>
          <p:spPr bwMode="auto">
            <a:xfrm>
              <a:off x="1744155" y="2166560"/>
              <a:ext cx="43018" cy="43018"/>
            </a:xfrm>
            <a:custGeom>
              <a:avLst/>
              <a:gdLst>
                <a:gd name="T0" fmla="*/ 3 w 32"/>
                <a:gd name="T1" fmla="*/ 21 h 32"/>
                <a:gd name="T2" fmla="*/ 21 w 32"/>
                <a:gd name="T3" fmla="*/ 29 h 32"/>
                <a:gd name="T4" fmla="*/ 29 w 32"/>
                <a:gd name="T5" fmla="*/ 11 h 32"/>
                <a:gd name="T6" fmla="*/ 11 w 32"/>
                <a:gd name="T7" fmla="*/ 3 h 32"/>
                <a:gd name="T8" fmla="*/ 3 w 32"/>
                <a:gd name="T9" fmla="*/ 21 h 32"/>
              </a:gdLst>
              <a:ahLst/>
              <a:cxnLst>
                <a:cxn ang="0">
                  <a:pos x="T0" y="T1"/>
                </a:cxn>
                <a:cxn ang="0">
                  <a:pos x="T2" y="T3"/>
                </a:cxn>
                <a:cxn ang="0">
                  <a:pos x="T4" y="T5"/>
                </a:cxn>
                <a:cxn ang="0">
                  <a:pos x="T6" y="T7"/>
                </a:cxn>
                <a:cxn ang="0">
                  <a:pos x="T8" y="T9"/>
                </a:cxn>
              </a:cxnLst>
              <a:rect l="0" t="0" r="r" b="b"/>
              <a:pathLst>
                <a:path w="32" h="32">
                  <a:moveTo>
                    <a:pt x="3" y="21"/>
                  </a:moveTo>
                  <a:cubicBezTo>
                    <a:pt x="6" y="28"/>
                    <a:pt x="14" y="32"/>
                    <a:pt x="21" y="29"/>
                  </a:cubicBezTo>
                  <a:cubicBezTo>
                    <a:pt x="29" y="26"/>
                    <a:pt x="32" y="18"/>
                    <a:pt x="29" y="11"/>
                  </a:cubicBezTo>
                  <a:cubicBezTo>
                    <a:pt x="27" y="4"/>
                    <a:pt x="18" y="0"/>
                    <a:pt x="11" y="3"/>
                  </a:cubicBezTo>
                  <a:cubicBezTo>
                    <a:pt x="4" y="5"/>
                    <a:pt x="0" y="14"/>
                    <a:pt x="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0" name="Freeform 1545"/>
            <p:cNvSpPr/>
            <p:nvPr/>
          </p:nvSpPr>
          <p:spPr bwMode="auto">
            <a:xfrm>
              <a:off x="1946456" y="1704988"/>
              <a:ext cx="238344" cy="79060"/>
            </a:xfrm>
            <a:custGeom>
              <a:avLst/>
              <a:gdLst>
                <a:gd name="T0" fmla="*/ 0 w 180"/>
                <a:gd name="T1" fmla="*/ 40 h 60"/>
                <a:gd name="T2" fmla="*/ 21 w 180"/>
                <a:gd name="T3" fmla="*/ 60 h 60"/>
                <a:gd name="T4" fmla="*/ 159 w 180"/>
                <a:gd name="T5" fmla="*/ 60 h 60"/>
                <a:gd name="T6" fmla="*/ 180 w 180"/>
                <a:gd name="T7" fmla="*/ 40 h 60"/>
                <a:gd name="T8" fmla="*/ 180 w 180"/>
                <a:gd name="T9" fmla="*/ 21 h 60"/>
                <a:gd name="T10" fmla="*/ 159 w 180"/>
                <a:gd name="T11" fmla="*/ 0 h 60"/>
                <a:gd name="T12" fmla="*/ 21 w 180"/>
                <a:gd name="T13" fmla="*/ 0 h 60"/>
                <a:gd name="T14" fmla="*/ 0 w 180"/>
                <a:gd name="T15" fmla="*/ 21 h 60"/>
                <a:gd name="T16" fmla="*/ 0 w 180"/>
                <a:gd name="T17"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60">
                  <a:moveTo>
                    <a:pt x="0" y="40"/>
                  </a:moveTo>
                  <a:cubicBezTo>
                    <a:pt x="0" y="51"/>
                    <a:pt x="9" y="60"/>
                    <a:pt x="21" y="60"/>
                  </a:cubicBezTo>
                  <a:cubicBezTo>
                    <a:pt x="159" y="60"/>
                    <a:pt x="159" y="60"/>
                    <a:pt x="159" y="60"/>
                  </a:cubicBezTo>
                  <a:cubicBezTo>
                    <a:pt x="171" y="60"/>
                    <a:pt x="180" y="51"/>
                    <a:pt x="180" y="40"/>
                  </a:cubicBezTo>
                  <a:cubicBezTo>
                    <a:pt x="180" y="21"/>
                    <a:pt x="180" y="21"/>
                    <a:pt x="180" y="21"/>
                  </a:cubicBezTo>
                  <a:cubicBezTo>
                    <a:pt x="180" y="10"/>
                    <a:pt x="171" y="0"/>
                    <a:pt x="159" y="0"/>
                  </a:cubicBezTo>
                  <a:cubicBezTo>
                    <a:pt x="21" y="0"/>
                    <a:pt x="21" y="0"/>
                    <a:pt x="21" y="0"/>
                  </a:cubicBezTo>
                  <a:cubicBezTo>
                    <a:pt x="9" y="0"/>
                    <a:pt x="0" y="10"/>
                    <a:pt x="0" y="21"/>
                  </a:cubicBezTo>
                  <a:lnTo>
                    <a:pt x="0" y="40"/>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1" name="Rectangle 1546"/>
            <p:cNvSpPr>
              <a:spLocks noChangeArrowheads="1"/>
            </p:cNvSpPr>
            <p:nvPr/>
          </p:nvSpPr>
          <p:spPr bwMode="auto">
            <a:xfrm>
              <a:off x="1985986" y="1736380"/>
              <a:ext cx="167422" cy="240669"/>
            </a:xfrm>
            <a:prstGeom prst="rect">
              <a:avLst/>
            </a:prstGeom>
            <a:solidFill>
              <a:srgbClr val="F6F1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52" name="Oval 1547"/>
            <p:cNvSpPr>
              <a:spLocks noChangeArrowheads="1"/>
            </p:cNvSpPr>
            <p:nvPr/>
          </p:nvSpPr>
          <p:spPr bwMode="auto">
            <a:xfrm>
              <a:off x="1829028" y="1837531"/>
              <a:ext cx="481337" cy="480175"/>
            </a:xfrm>
            <a:prstGeom prst="ellipse">
              <a:avLst/>
            </a:pr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3" name="Freeform 1548"/>
            <p:cNvSpPr/>
            <p:nvPr/>
          </p:nvSpPr>
          <p:spPr bwMode="auto">
            <a:xfrm>
              <a:off x="1870884" y="2008440"/>
              <a:ext cx="397627" cy="267410"/>
            </a:xfrm>
            <a:custGeom>
              <a:avLst/>
              <a:gdLst>
                <a:gd name="T0" fmla="*/ 300 w 300"/>
                <a:gd name="T1" fmla="*/ 51 h 202"/>
                <a:gd name="T2" fmla="*/ 150 w 300"/>
                <a:gd name="T3" fmla="*/ 202 h 202"/>
                <a:gd name="T4" fmla="*/ 0 w 300"/>
                <a:gd name="T5" fmla="*/ 51 h 202"/>
                <a:gd name="T6" fmla="*/ 9 w 300"/>
                <a:gd name="T7" fmla="*/ 0 h 202"/>
                <a:gd name="T8" fmla="*/ 291 w 300"/>
                <a:gd name="T9" fmla="*/ 0 h 202"/>
                <a:gd name="T10" fmla="*/ 300 w 300"/>
                <a:gd name="T11" fmla="*/ 51 h 202"/>
              </a:gdLst>
              <a:ahLst/>
              <a:cxnLst>
                <a:cxn ang="0">
                  <a:pos x="T0" y="T1"/>
                </a:cxn>
                <a:cxn ang="0">
                  <a:pos x="T2" y="T3"/>
                </a:cxn>
                <a:cxn ang="0">
                  <a:pos x="T4" y="T5"/>
                </a:cxn>
                <a:cxn ang="0">
                  <a:pos x="T6" y="T7"/>
                </a:cxn>
                <a:cxn ang="0">
                  <a:pos x="T8" y="T9"/>
                </a:cxn>
                <a:cxn ang="0">
                  <a:pos x="T10" y="T11"/>
                </a:cxn>
              </a:cxnLst>
              <a:rect l="0" t="0" r="r" b="b"/>
              <a:pathLst>
                <a:path w="300" h="202">
                  <a:moveTo>
                    <a:pt x="300" y="51"/>
                  </a:moveTo>
                  <a:cubicBezTo>
                    <a:pt x="300" y="134"/>
                    <a:pt x="233" y="202"/>
                    <a:pt x="150" y="202"/>
                  </a:cubicBezTo>
                  <a:cubicBezTo>
                    <a:pt x="67" y="202"/>
                    <a:pt x="0" y="134"/>
                    <a:pt x="0" y="51"/>
                  </a:cubicBezTo>
                  <a:cubicBezTo>
                    <a:pt x="0" y="33"/>
                    <a:pt x="3" y="12"/>
                    <a:pt x="9" y="0"/>
                  </a:cubicBezTo>
                  <a:cubicBezTo>
                    <a:pt x="291" y="0"/>
                    <a:pt x="291" y="0"/>
                    <a:pt x="291" y="0"/>
                  </a:cubicBezTo>
                  <a:cubicBezTo>
                    <a:pt x="297" y="12"/>
                    <a:pt x="300" y="34"/>
                    <a:pt x="300" y="51"/>
                  </a:cubicBez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4" name="Oval 1549"/>
            <p:cNvSpPr>
              <a:spLocks noChangeArrowheads="1"/>
            </p:cNvSpPr>
            <p:nvPr/>
          </p:nvSpPr>
          <p:spPr bwMode="auto">
            <a:xfrm>
              <a:off x="2142944" y="2060760"/>
              <a:ext cx="65108" cy="651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5" name="Oval 1550"/>
            <p:cNvSpPr>
              <a:spLocks noChangeArrowheads="1"/>
            </p:cNvSpPr>
            <p:nvPr/>
          </p:nvSpPr>
          <p:spPr bwMode="auto">
            <a:xfrm>
              <a:off x="2045281" y="2130519"/>
              <a:ext cx="82549" cy="8138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6" name="Oval 1551"/>
            <p:cNvSpPr>
              <a:spLocks noChangeArrowheads="1"/>
            </p:cNvSpPr>
            <p:nvPr/>
          </p:nvSpPr>
          <p:spPr bwMode="auto">
            <a:xfrm>
              <a:off x="1954594" y="2051458"/>
              <a:ext cx="43018" cy="4418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576895" y="3398826"/>
            <a:ext cx="1020840" cy="1018858"/>
            <a:chOff x="431522" y="3123422"/>
            <a:chExt cx="1197530" cy="1195205"/>
          </a:xfrm>
        </p:grpSpPr>
        <p:sp>
          <p:nvSpPr>
            <p:cNvPr id="1511" name="Oval 1506"/>
            <p:cNvSpPr>
              <a:spLocks noChangeArrowheads="1"/>
            </p:cNvSpPr>
            <p:nvPr/>
          </p:nvSpPr>
          <p:spPr bwMode="auto">
            <a:xfrm>
              <a:off x="431522" y="3123422"/>
              <a:ext cx="1197530" cy="119520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2" name="Oval 1507"/>
            <p:cNvSpPr>
              <a:spLocks noChangeArrowheads="1"/>
            </p:cNvSpPr>
            <p:nvPr/>
          </p:nvSpPr>
          <p:spPr bwMode="auto">
            <a:xfrm>
              <a:off x="480353" y="3171091"/>
              <a:ext cx="1099868" cy="1099867"/>
            </a:xfrm>
            <a:prstGeom prst="ellipse">
              <a:avLst/>
            </a:pr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7" name="Freeform 1552"/>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8" name="Freeform 1553"/>
            <p:cNvSpPr/>
            <p:nvPr/>
          </p:nvSpPr>
          <p:spPr bwMode="auto">
            <a:xfrm>
              <a:off x="902396" y="3378042"/>
              <a:ext cx="111614" cy="709217"/>
            </a:xfrm>
            <a:custGeom>
              <a:avLst/>
              <a:gdLst>
                <a:gd name="T0" fmla="*/ 96 w 96"/>
                <a:gd name="T1" fmla="*/ 610 h 610"/>
                <a:gd name="T2" fmla="*/ 94 w 96"/>
                <a:gd name="T3" fmla="*/ 0 h 610"/>
                <a:gd name="T4" fmla="*/ 0 w 96"/>
                <a:gd name="T5" fmla="*/ 1 h 610"/>
                <a:gd name="T6" fmla="*/ 1 w 96"/>
                <a:gd name="T7" fmla="*/ 610 h 610"/>
                <a:gd name="T8" fmla="*/ 96 w 96"/>
                <a:gd name="T9" fmla="*/ 610 h 610"/>
              </a:gdLst>
              <a:ahLst/>
              <a:cxnLst>
                <a:cxn ang="0">
                  <a:pos x="T0" y="T1"/>
                </a:cxn>
                <a:cxn ang="0">
                  <a:pos x="T2" y="T3"/>
                </a:cxn>
                <a:cxn ang="0">
                  <a:pos x="T4" y="T5"/>
                </a:cxn>
                <a:cxn ang="0">
                  <a:pos x="T6" y="T7"/>
                </a:cxn>
                <a:cxn ang="0">
                  <a:pos x="T8" y="T9"/>
                </a:cxn>
              </a:cxnLst>
              <a:rect l="0" t="0" r="r" b="b"/>
              <a:pathLst>
                <a:path w="96" h="610">
                  <a:moveTo>
                    <a:pt x="96" y="610"/>
                  </a:moveTo>
                  <a:lnTo>
                    <a:pt x="94" y="0"/>
                  </a:lnTo>
                  <a:lnTo>
                    <a:pt x="0" y="1"/>
                  </a:lnTo>
                  <a:lnTo>
                    <a:pt x="1" y="610"/>
                  </a:lnTo>
                  <a:lnTo>
                    <a:pt x="96" y="610"/>
                  </a:lnTo>
                  <a:close/>
                </a:path>
              </a:pathLst>
            </a:custGeom>
            <a:solidFill>
              <a:srgbClr val="FAAE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9" name="Freeform 1554"/>
            <p:cNvSpPr/>
            <p:nvPr/>
          </p:nvSpPr>
          <p:spPr bwMode="auto">
            <a:xfrm>
              <a:off x="897745" y="3416410"/>
              <a:ext cx="79060" cy="15115"/>
            </a:xfrm>
            <a:custGeom>
              <a:avLst/>
              <a:gdLst>
                <a:gd name="T0" fmla="*/ 57 w 60"/>
                <a:gd name="T1" fmla="*/ 11 h 11"/>
                <a:gd name="T2" fmla="*/ 60 w 60"/>
                <a:gd name="T3" fmla="*/ 9 h 11"/>
                <a:gd name="T4" fmla="*/ 60 w 60"/>
                <a:gd name="T5" fmla="*/ 2 h 11"/>
                <a:gd name="T6" fmla="*/ 57 w 60"/>
                <a:gd name="T7" fmla="*/ 0 h 11"/>
                <a:gd name="T8" fmla="*/ 2 w 60"/>
                <a:gd name="T9" fmla="*/ 0 h 11"/>
                <a:gd name="T10" fmla="*/ 0 w 60"/>
                <a:gd name="T11" fmla="*/ 2 h 11"/>
                <a:gd name="T12" fmla="*/ 0 w 60"/>
                <a:gd name="T13" fmla="*/ 9 h 11"/>
                <a:gd name="T14" fmla="*/ 2 w 60"/>
                <a:gd name="T15" fmla="*/ 11 h 11"/>
                <a:gd name="T16" fmla="*/ 57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7" y="11"/>
                  </a:moveTo>
                  <a:cubicBezTo>
                    <a:pt x="59" y="11"/>
                    <a:pt x="60" y="10"/>
                    <a:pt x="60" y="9"/>
                  </a:cubicBezTo>
                  <a:cubicBezTo>
                    <a:pt x="60" y="2"/>
                    <a:pt x="60" y="2"/>
                    <a:pt x="60" y="2"/>
                  </a:cubicBezTo>
                  <a:cubicBezTo>
                    <a:pt x="60" y="1"/>
                    <a:pt x="59" y="0"/>
                    <a:pt x="57" y="0"/>
                  </a:cubicBezTo>
                  <a:cubicBezTo>
                    <a:pt x="2" y="0"/>
                    <a:pt x="2" y="0"/>
                    <a:pt x="2" y="0"/>
                  </a:cubicBezTo>
                  <a:cubicBezTo>
                    <a:pt x="1" y="0"/>
                    <a:pt x="0" y="1"/>
                    <a:pt x="0" y="2"/>
                  </a:cubicBezTo>
                  <a:cubicBezTo>
                    <a:pt x="0" y="9"/>
                    <a:pt x="0" y="9"/>
                    <a:pt x="0" y="9"/>
                  </a:cubicBezTo>
                  <a:cubicBezTo>
                    <a:pt x="0" y="10"/>
                    <a:pt x="1" y="11"/>
                    <a:pt x="2" y="11"/>
                  </a:cubicBezTo>
                  <a:lnTo>
                    <a:pt x="57"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0" name="Freeform 1555"/>
            <p:cNvSpPr/>
            <p:nvPr/>
          </p:nvSpPr>
          <p:spPr bwMode="auto">
            <a:xfrm>
              <a:off x="897745" y="3460591"/>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1" name="Freeform 1556"/>
            <p:cNvSpPr/>
            <p:nvPr/>
          </p:nvSpPr>
          <p:spPr bwMode="auto">
            <a:xfrm>
              <a:off x="897745" y="3500121"/>
              <a:ext cx="54645"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2" name="Freeform 1557"/>
            <p:cNvSpPr/>
            <p:nvPr/>
          </p:nvSpPr>
          <p:spPr bwMode="auto">
            <a:xfrm>
              <a:off x="897745" y="3539651"/>
              <a:ext cx="54645"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3" name="Freeform 1558"/>
            <p:cNvSpPr/>
            <p:nvPr/>
          </p:nvSpPr>
          <p:spPr bwMode="auto">
            <a:xfrm>
              <a:off x="897745" y="3580344"/>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4" name="Freeform 1559"/>
            <p:cNvSpPr/>
            <p:nvPr/>
          </p:nvSpPr>
          <p:spPr bwMode="auto">
            <a:xfrm>
              <a:off x="897745" y="3625687"/>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5" name="Freeform 1560"/>
            <p:cNvSpPr/>
            <p:nvPr/>
          </p:nvSpPr>
          <p:spPr bwMode="auto">
            <a:xfrm>
              <a:off x="897745" y="3668705"/>
              <a:ext cx="54645" cy="12790"/>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6" name="Freeform 1561"/>
            <p:cNvSpPr/>
            <p:nvPr/>
          </p:nvSpPr>
          <p:spPr bwMode="auto">
            <a:xfrm>
              <a:off x="897745" y="3710560"/>
              <a:ext cx="54645" cy="11627"/>
            </a:xfrm>
            <a:custGeom>
              <a:avLst/>
              <a:gdLst>
                <a:gd name="T0" fmla="*/ 39 w 41"/>
                <a:gd name="T1" fmla="*/ 8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7" name="Freeform 1562"/>
            <p:cNvSpPr/>
            <p:nvPr/>
          </p:nvSpPr>
          <p:spPr bwMode="auto">
            <a:xfrm>
              <a:off x="897745" y="3750091"/>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8" name="Freeform 1563"/>
            <p:cNvSpPr/>
            <p:nvPr/>
          </p:nvSpPr>
          <p:spPr bwMode="auto">
            <a:xfrm>
              <a:off x="897745" y="3789621"/>
              <a:ext cx="55807" cy="11627"/>
            </a:xfrm>
            <a:custGeom>
              <a:avLst/>
              <a:gdLst>
                <a:gd name="T0" fmla="*/ 39 w 42"/>
                <a:gd name="T1" fmla="*/ 9 h 9"/>
                <a:gd name="T2" fmla="*/ 42 w 42"/>
                <a:gd name="T3" fmla="*/ 6 h 9"/>
                <a:gd name="T4" fmla="*/ 42 w 42"/>
                <a:gd name="T5" fmla="*/ 2 h 9"/>
                <a:gd name="T6" fmla="*/ 39 w 42"/>
                <a:gd name="T7" fmla="*/ 0 h 9"/>
                <a:gd name="T8" fmla="*/ 3 w 42"/>
                <a:gd name="T9" fmla="*/ 0 h 9"/>
                <a:gd name="T10" fmla="*/ 0 w 42"/>
                <a:gd name="T11" fmla="*/ 2 h 9"/>
                <a:gd name="T12" fmla="*/ 0 w 42"/>
                <a:gd name="T13" fmla="*/ 7 h 9"/>
                <a:gd name="T14" fmla="*/ 3 w 42"/>
                <a:gd name="T15" fmla="*/ 9 h 9"/>
                <a:gd name="T16" fmla="*/ 39 w 42"/>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9">
                  <a:moveTo>
                    <a:pt x="39" y="9"/>
                  </a:moveTo>
                  <a:cubicBezTo>
                    <a:pt x="41" y="9"/>
                    <a:pt x="42" y="8"/>
                    <a:pt x="42" y="6"/>
                  </a:cubicBezTo>
                  <a:cubicBezTo>
                    <a:pt x="42" y="2"/>
                    <a:pt x="42" y="2"/>
                    <a:pt x="42" y="2"/>
                  </a:cubicBezTo>
                  <a:cubicBezTo>
                    <a:pt x="42" y="1"/>
                    <a:pt x="41" y="0"/>
                    <a:pt x="39" y="0"/>
                  </a:cubicBezTo>
                  <a:cubicBezTo>
                    <a:pt x="3" y="0"/>
                    <a:pt x="3" y="0"/>
                    <a:pt x="3" y="0"/>
                  </a:cubicBezTo>
                  <a:cubicBezTo>
                    <a:pt x="1" y="0"/>
                    <a:pt x="0" y="1"/>
                    <a:pt x="0" y="2"/>
                  </a:cubicBezTo>
                  <a:cubicBezTo>
                    <a:pt x="0" y="7"/>
                    <a:pt x="0" y="7"/>
                    <a:pt x="0" y="7"/>
                  </a:cubicBezTo>
                  <a:cubicBezTo>
                    <a:pt x="0" y="8"/>
                    <a:pt x="1" y="9"/>
                    <a:pt x="3"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9" name="Freeform 1564"/>
            <p:cNvSpPr/>
            <p:nvPr/>
          </p:nvSpPr>
          <p:spPr bwMode="auto">
            <a:xfrm>
              <a:off x="897745" y="3834964"/>
              <a:ext cx="79060" cy="13952"/>
            </a:xfrm>
            <a:custGeom>
              <a:avLst/>
              <a:gdLst>
                <a:gd name="T0" fmla="*/ 58 w 60"/>
                <a:gd name="T1" fmla="*/ 11 h 11"/>
                <a:gd name="T2" fmla="*/ 60 w 60"/>
                <a:gd name="T3" fmla="*/ 9 h 11"/>
                <a:gd name="T4" fmla="*/ 60 w 60"/>
                <a:gd name="T5" fmla="*/ 2 h 11"/>
                <a:gd name="T6" fmla="*/ 58 w 60"/>
                <a:gd name="T7" fmla="*/ 0 h 11"/>
                <a:gd name="T8" fmla="*/ 3 w 60"/>
                <a:gd name="T9" fmla="*/ 0 h 11"/>
                <a:gd name="T10" fmla="*/ 0 w 60"/>
                <a:gd name="T11" fmla="*/ 2 h 11"/>
                <a:gd name="T12" fmla="*/ 0 w 60"/>
                <a:gd name="T13" fmla="*/ 9 h 11"/>
                <a:gd name="T14" fmla="*/ 3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3" y="0"/>
                    <a:pt x="3" y="0"/>
                    <a:pt x="3" y="0"/>
                  </a:cubicBezTo>
                  <a:cubicBezTo>
                    <a:pt x="1" y="0"/>
                    <a:pt x="0" y="1"/>
                    <a:pt x="0" y="2"/>
                  </a:cubicBezTo>
                  <a:cubicBezTo>
                    <a:pt x="0" y="9"/>
                    <a:pt x="0" y="9"/>
                    <a:pt x="0" y="9"/>
                  </a:cubicBezTo>
                  <a:cubicBezTo>
                    <a:pt x="0" y="10"/>
                    <a:pt x="1" y="11"/>
                    <a:pt x="3"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0" name="Freeform 1565"/>
            <p:cNvSpPr/>
            <p:nvPr/>
          </p:nvSpPr>
          <p:spPr bwMode="auto">
            <a:xfrm>
              <a:off x="898908" y="4039591"/>
              <a:ext cx="79060" cy="15115"/>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1"/>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1" name="Freeform 1566"/>
            <p:cNvSpPr/>
            <p:nvPr/>
          </p:nvSpPr>
          <p:spPr bwMode="auto">
            <a:xfrm>
              <a:off x="898908" y="3879145"/>
              <a:ext cx="54645" cy="12790"/>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6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2" name="Freeform 1567"/>
            <p:cNvSpPr/>
            <p:nvPr/>
          </p:nvSpPr>
          <p:spPr bwMode="auto">
            <a:xfrm>
              <a:off x="898908" y="3919838"/>
              <a:ext cx="54645" cy="11627"/>
            </a:xfrm>
            <a:custGeom>
              <a:avLst/>
              <a:gdLst>
                <a:gd name="T0" fmla="*/ 39 w 41"/>
                <a:gd name="T1" fmla="*/ 9 h 9"/>
                <a:gd name="T2" fmla="*/ 41 w 41"/>
                <a:gd name="T3" fmla="*/ 6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6"/>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3" name="Freeform 1568"/>
            <p:cNvSpPr/>
            <p:nvPr/>
          </p:nvSpPr>
          <p:spPr bwMode="auto">
            <a:xfrm>
              <a:off x="898908" y="395936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4" name="Freeform 1569"/>
            <p:cNvSpPr/>
            <p:nvPr/>
          </p:nvSpPr>
          <p:spPr bwMode="auto">
            <a:xfrm>
              <a:off x="898908" y="3998898"/>
              <a:ext cx="54645"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5" name="Freeform 1570"/>
            <p:cNvSpPr>
              <a:spLocks noEditPoints="1"/>
            </p:cNvSpPr>
            <p:nvPr/>
          </p:nvSpPr>
          <p:spPr bwMode="auto">
            <a:xfrm>
              <a:off x="1059353" y="3576856"/>
              <a:ext cx="318566" cy="509241"/>
            </a:xfrm>
            <a:custGeom>
              <a:avLst/>
              <a:gdLst>
                <a:gd name="T0" fmla="*/ 93 w 240"/>
                <a:gd name="T1" fmla="*/ 0 h 385"/>
                <a:gd name="T2" fmla="*/ 0 w 240"/>
                <a:gd name="T3" fmla="*/ 0 h 385"/>
                <a:gd name="T4" fmla="*/ 0 w 240"/>
                <a:gd name="T5" fmla="*/ 385 h 385"/>
                <a:gd name="T6" fmla="*/ 93 w 240"/>
                <a:gd name="T7" fmla="*/ 385 h 385"/>
                <a:gd name="T8" fmla="*/ 93 w 240"/>
                <a:gd name="T9" fmla="*/ 355 h 385"/>
                <a:gd name="T10" fmla="*/ 239 w 240"/>
                <a:gd name="T11" fmla="*/ 193 h 385"/>
                <a:gd name="T12" fmla="*/ 93 w 240"/>
                <a:gd name="T13" fmla="*/ 29 h 385"/>
                <a:gd name="T14" fmla="*/ 93 w 240"/>
                <a:gd name="T15" fmla="*/ 0 h 385"/>
                <a:gd name="T16" fmla="*/ 93 w 240"/>
                <a:gd name="T17" fmla="*/ 277 h 385"/>
                <a:gd name="T18" fmla="*/ 93 w 240"/>
                <a:gd name="T19" fmla="*/ 106 h 385"/>
                <a:gd name="T20" fmla="*/ 163 w 240"/>
                <a:gd name="T21" fmla="*/ 192 h 385"/>
                <a:gd name="T22" fmla="*/ 93 w 240"/>
                <a:gd name="T23" fmla="*/ 27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385">
                  <a:moveTo>
                    <a:pt x="93" y="0"/>
                  </a:moveTo>
                  <a:cubicBezTo>
                    <a:pt x="0" y="0"/>
                    <a:pt x="0" y="0"/>
                    <a:pt x="0" y="0"/>
                  </a:cubicBezTo>
                  <a:cubicBezTo>
                    <a:pt x="0" y="385"/>
                    <a:pt x="0" y="385"/>
                    <a:pt x="0" y="385"/>
                  </a:cubicBezTo>
                  <a:cubicBezTo>
                    <a:pt x="93" y="385"/>
                    <a:pt x="93" y="385"/>
                    <a:pt x="93" y="385"/>
                  </a:cubicBezTo>
                  <a:cubicBezTo>
                    <a:pt x="93" y="355"/>
                    <a:pt x="93" y="355"/>
                    <a:pt x="93" y="355"/>
                  </a:cubicBezTo>
                  <a:cubicBezTo>
                    <a:pt x="175" y="343"/>
                    <a:pt x="239" y="275"/>
                    <a:pt x="239" y="193"/>
                  </a:cubicBezTo>
                  <a:cubicBezTo>
                    <a:pt x="240" y="110"/>
                    <a:pt x="176" y="40"/>
                    <a:pt x="93" y="29"/>
                  </a:cubicBezTo>
                  <a:lnTo>
                    <a:pt x="93" y="0"/>
                  </a:lnTo>
                  <a:close/>
                  <a:moveTo>
                    <a:pt x="93" y="277"/>
                  </a:moveTo>
                  <a:cubicBezTo>
                    <a:pt x="93" y="106"/>
                    <a:pt x="93" y="106"/>
                    <a:pt x="93" y="106"/>
                  </a:cubicBezTo>
                  <a:cubicBezTo>
                    <a:pt x="133" y="116"/>
                    <a:pt x="163" y="151"/>
                    <a:pt x="163" y="192"/>
                  </a:cubicBezTo>
                  <a:cubicBezTo>
                    <a:pt x="163" y="233"/>
                    <a:pt x="133" y="267"/>
                    <a:pt x="93" y="277"/>
                  </a:cubicBezTo>
                  <a:close/>
                </a:path>
              </a:pathLst>
            </a:custGeom>
            <a:solidFill>
              <a:srgbClr val="0F30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6" name="Freeform 1571"/>
            <p:cNvSpPr/>
            <p:nvPr/>
          </p:nvSpPr>
          <p:spPr bwMode="auto">
            <a:xfrm>
              <a:off x="1052377" y="3616386"/>
              <a:ext cx="80223" cy="16277"/>
            </a:xfrm>
            <a:custGeom>
              <a:avLst/>
              <a:gdLst>
                <a:gd name="T0" fmla="*/ 58 w 60"/>
                <a:gd name="T1" fmla="*/ 12 h 12"/>
                <a:gd name="T2" fmla="*/ 60 w 60"/>
                <a:gd name="T3" fmla="*/ 9 h 12"/>
                <a:gd name="T4" fmla="*/ 60 w 60"/>
                <a:gd name="T5" fmla="*/ 2 h 12"/>
                <a:gd name="T6" fmla="*/ 58 w 60"/>
                <a:gd name="T7" fmla="*/ 0 h 12"/>
                <a:gd name="T8" fmla="*/ 3 w 60"/>
                <a:gd name="T9" fmla="*/ 0 h 12"/>
                <a:gd name="T10" fmla="*/ 0 w 60"/>
                <a:gd name="T11" fmla="*/ 3 h 12"/>
                <a:gd name="T12" fmla="*/ 0 w 60"/>
                <a:gd name="T13" fmla="*/ 10 h 12"/>
                <a:gd name="T14" fmla="*/ 3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2"/>
                    <a:pt x="60" y="2"/>
                    <a:pt x="60" y="2"/>
                  </a:cubicBezTo>
                  <a:cubicBezTo>
                    <a:pt x="60" y="1"/>
                    <a:pt x="59" y="0"/>
                    <a:pt x="58" y="0"/>
                  </a:cubicBezTo>
                  <a:cubicBezTo>
                    <a:pt x="3" y="0"/>
                    <a:pt x="3" y="0"/>
                    <a:pt x="3" y="0"/>
                  </a:cubicBezTo>
                  <a:cubicBezTo>
                    <a:pt x="1" y="0"/>
                    <a:pt x="0" y="1"/>
                    <a:pt x="0" y="3"/>
                  </a:cubicBezTo>
                  <a:cubicBezTo>
                    <a:pt x="0" y="10"/>
                    <a:pt x="0" y="10"/>
                    <a:pt x="0" y="10"/>
                  </a:cubicBezTo>
                  <a:cubicBezTo>
                    <a:pt x="0" y="11"/>
                    <a:pt x="1" y="12"/>
                    <a:pt x="3"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7" name="Freeform 1572"/>
            <p:cNvSpPr/>
            <p:nvPr/>
          </p:nvSpPr>
          <p:spPr bwMode="auto">
            <a:xfrm>
              <a:off x="1054703" y="366172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0"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8" name="Freeform 1573"/>
            <p:cNvSpPr/>
            <p:nvPr/>
          </p:nvSpPr>
          <p:spPr bwMode="auto">
            <a:xfrm>
              <a:off x="1054703" y="370125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9" name="Freeform 1574"/>
            <p:cNvSpPr/>
            <p:nvPr/>
          </p:nvSpPr>
          <p:spPr bwMode="auto">
            <a:xfrm>
              <a:off x="1054703" y="3740789"/>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2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2"/>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0" name="Freeform 1575"/>
            <p:cNvSpPr/>
            <p:nvPr/>
          </p:nvSpPr>
          <p:spPr bwMode="auto">
            <a:xfrm>
              <a:off x="1054703" y="3780319"/>
              <a:ext cx="53482" cy="11627"/>
            </a:xfrm>
            <a:custGeom>
              <a:avLst/>
              <a:gdLst>
                <a:gd name="T0" fmla="*/ 39 w 41"/>
                <a:gd name="T1" fmla="*/ 9 h 9"/>
                <a:gd name="T2" fmla="*/ 41 w 41"/>
                <a:gd name="T3" fmla="*/ 7 h 9"/>
                <a:gd name="T4" fmla="*/ 41 w 41"/>
                <a:gd name="T5" fmla="*/ 3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1" name="Freeform 1576"/>
            <p:cNvSpPr/>
            <p:nvPr/>
          </p:nvSpPr>
          <p:spPr bwMode="auto">
            <a:xfrm>
              <a:off x="1054703" y="3826825"/>
              <a:ext cx="79060" cy="13952"/>
            </a:xfrm>
            <a:custGeom>
              <a:avLst/>
              <a:gdLst>
                <a:gd name="T0" fmla="*/ 58 w 60"/>
                <a:gd name="T1" fmla="*/ 11 h 11"/>
                <a:gd name="T2" fmla="*/ 60 w 60"/>
                <a:gd name="T3" fmla="*/ 9 h 11"/>
                <a:gd name="T4" fmla="*/ 60 w 60"/>
                <a:gd name="T5" fmla="*/ 2 h 11"/>
                <a:gd name="T6" fmla="*/ 58 w 60"/>
                <a:gd name="T7" fmla="*/ 0 h 11"/>
                <a:gd name="T8" fmla="*/ 2 w 60"/>
                <a:gd name="T9" fmla="*/ 0 h 11"/>
                <a:gd name="T10" fmla="*/ 0 w 60"/>
                <a:gd name="T11" fmla="*/ 2 h 11"/>
                <a:gd name="T12" fmla="*/ 0 w 60"/>
                <a:gd name="T13" fmla="*/ 9 h 11"/>
                <a:gd name="T14" fmla="*/ 2 w 60"/>
                <a:gd name="T15" fmla="*/ 11 h 11"/>
                <a:gd name="T16" fmla="*/ 58 w 60"/>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
                  <a:moveTo>
                    <a:pt x="58" y="11"/>
                  </a:moveTo>
                  <a:cubicBezTo>
                    <a:pt x="59" y="11"/>
                    <a:pt x="60" y="10"/>
                    <a:pt x="60" y="9"/>
                  </a:cubicBezTo>
                  <a:cubicBezTo>
                    <a:pt x="60" y="2"/>
                    <a:pt x="60" y="2"/>
                    <a:pt x="60" y="2"/>
                  </a:cubicBezTo>
                  <a:cubicBezTo>
                    <a:pt x="60" y="0"/>
                    <a:pt x="59" y="0"/>
                    <a:pt x="58" y="0"/>
                  </a:cubicBezTo>
                  <a:cubicBezTo>
                    <a:pt x="2" y="0"/>
                    <a:pt x="2" y="0"/>
                    <a:pt x="2" y="0"/>
                  </a:cubicBezTo>
                  <a:cubicBezTo>
                    <a:pt x="1" y="0"/>
                    <a:pt x="0" y="1"/>
                    <a:pt x="0" y="2"/>
                  </a:cubicBezTo>
                  <a:cubicBezTo>
                    <a:pt x="0" y="9"/>
                    <a:pt x="0" y="9"/>
                    <a:pt x="0" y="9"/>
                  </a:cubicBezTo>
                  <a:cubicBezTo>
                    <a:pt x="0" y="10"/>
                    <a:pt x="1" y="11"/>
                    <a:pt x="2" y="11"/>
                  </a:cubicBezTo>
                  <a:lnTo>
                    <a:pt x="58"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2" name="Freeform 1577"/>
            <p:cNvSpPr/>
            <p:nvPr/>
          </p:nvSpPr>
          <p:spPr bwMode="auto">
            <a:xfrm>
              <a:off x="1054703" y="4030290"/>
              <a:ext cx="79060" cy="16277"/>
            </a:xfrm>
            <a:custGeom>
              <a:avLst/>
              <a:gdLst>
                <a:gd name="T0" fmla="*/ 58 w 60"/>
                <a:gd name="T1" fmla="*/ 12 h 12"/>
                <a:gd name="T2" fmla="*/ 60 w 60"/>
                <a:gd name="T3" fmla="*/ 9 h 12"/>
                <a:gd name="T4" fmla="*/ 60 w 60"/>
                <a:gd name="T5" fmla="*/ 3 h 12"/>
                <a:gd name="T6" fmla="*/ 58 w 60"/>
                <a:gd name="T7" fmla="*/ 0 h 12"/>
                <a:gd name="T8" fmla="*/ 2 w 60"/>
                <a:gd name="T9" fmla="*/ 1 h 12"/>
                <a:gd name="T10" fmla="*/ 0 w 60"/>
                <a:gd name="T11" fmla="*/ 3 h 12"/>
                <a:gd name="T12" fmla="*/ 0 w 60"/>
                <a:gd name="T13" fmla="*/ 10 h 12"/>
                <a:gd name="T14" fmla="*/ 2 w 60"/>
                <a:gd name="T15" fmla="*/ 12 h 12"/>
                <a:gd name="T16" fmla="*/ 58 w 6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2">
                  <a:moveTo>
                    <a:pt x="58" y="12"/>
                  </a:moveTo>
                  <a:cubicBezTo>
                    <a:pt x="59" y="12"/>
                    <a:pt x="60" y="11"/>
                    <a:pt x="60" y="9"/>
                  </a:cubicBezTo>
                  <a:cubicBezTo>
                    <a:pt x="60" y="3"/>
                    <a:pt x="60" y="3"/>
                    <a:pt x="60" y="3"/>
                  </a:cubicBezTo>
                  <a:cubicBezTo>
                    <a:pt x="60" y="1"/>
                    <a:pt x="59" y="0"/>
                    <a:pt x="58" y="0"/>
                  </a:cubicBezTo>
                  <a:cubicBezTo>
                    <a:pt x="2" y="1"/>
                    <a:pt x="2" y="1"/>
                    <a:pt x="2" y="1"/>
                  </a:cubicBezTo>
                  <a:cubicBezTo>
                    <a:pt x="1" y="1"/>
                    <a:pt x="0" y="2"/>
                    <a:pt x="0" y="3"/>
                  </a:cubicBezTo>
                  <a:cubicBezTo>
                    <a:pt x="0" y="10"/>
                    <a:pt x="0" y="10"/>
                    <a:pt x="0" y="10"/>
                  </a:cubicBezTo>
                  <a:cubicBezTo>
                    <a:pt x="0" y="11"/>
                    <a:pt x="1" y="12"/>
                    <a:pt x="2" y="12"/>
                  </a:cubicBezTo>
                  <a:lnTo>
                    <a:pt x="5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3" name="Freeform 1578"/>
            <p:cNvSpPr/>
            <p:nvPr/>
          </p:nvSpPr>
          <p:spPr bwMode="auto">
            <a:xfrm>
              <a:off x="1054703" y="3869844"/>
              <a:ext cx="53482" cy="12790"/>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4" name="Freeform 1579"/>
            <p:cNvSpPr/>
            <p:nvPr/>
          </p:nvSpPr>
          <p:spPr bwMode="auto">
            <a:xfrm>
              <a:off x="1054703" y="3910536"/>
              <a:ext cx="53482" cy="11627"/>
            </a:xfrm>
            <a:custGeom>
              <a:avLst/>
              <a:gdLst>
                <a:gd name="T0" fmla="*/ 39 w 41"/>
                <a:gd name="T1" fmla="*/ 9 h 9"/>
                <a:gd name="T2" fmla="*/ 41 w 41"/>
                <a:gd name="T3" fmla="*/ 7 h 9"/>
                <a:gd name="T4" fmla="*/ 41 w 41"/>
                <a:gd name="T5" fmla="*/ 2 h 9"/>
                <a:gd name="T6" fmla="*/ 39 w 41"/>
                <a:gd name="T7" fmla="*/ 0 h 9"/>
                <a:gd name="T8" fmla="*/ 2 w 41"/>
                <a:gd name="T9" fmla="*/ 0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2"/>
                    <a:pt x="41" y="2"/>
                    <a:pt x="41" y="2"/>
                  </a:cubicBezTo>
                  <a:cubicBezTo>
                    <a:pt x="41" y="1"/>
                    <a:pt x="40" y="0"/>
                    <a:pt x="39" y="0"/>
                  </a:cubicBezTo>
                  <a:cubicBezTo>
                    <a:pt x="2" y="0"/>
                    <a:pt x="2" y="0"/>
                    <a:pt x="2" y="0"/>
                  </a:cubicBezTo>
                  <a:cubicBezTo>
                    <a:pt x="1" y="0"/>
                    <a:pt x="0" y="1"/>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5" name="Freeform 1580"/>
            <p:cNvSpPr/>
            <p:nvPr/>
          </p:nvSpPr>
          <p:spPr bwMode="auto">
            <a:xfrm>
              <a:off x="1054703" y="3950066"/>
              <a:ext cx="53482" cy="11627"/>
            </a:xfrm>
            <a:custGeom>
              <a:avLst/>
              <a:gdLst>
                <a:gd name="T0" fmla="*/ 39 w 41"/>
                <a:gd name="T1" fmla="*/ 9 h 9"/>
                <a:gd name="T2" fmla="*/ 41 w 41"/>
                <a:gd name="T3" fmla="*/ 7 h 9"/>
                <a:gd name="T4" fmla="*/ 41 w 41"/>
                <a:gd name="T5" fmla="*/ 3 h 9"/>
                <a:gd name="T6" fmla="*/ 39 w 41"/>
                <a:gd name="T7" fmla="*/ 0 h 9"/>
                <a:gd name="T8" fmla="*/ 2 w 41"/>
                <a:gd name="T9" fmla="*/ 1 h 9"/>
                <a:gd name="T10" fmla="*/ 0 w 41"/>
                <a:gd name="T11" fmla="*/ 3 h 9"/>
                <a:gd name="T12" fmla="*/ 0 w 41"/>
                <a:gd name="T13" fmla="*/ 7 h 9"/>
                <a:gd name="T14" fmla="*/ 2 w 41"/>
                <a:gd name="T15" fmla="*/ 9 h 9"/>
                <a:gd name="T16" fmla="*/ 39 w 41"/>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
                  <a:moveTo>
                    <a:pt x="39" y="9"/>
                  </a:moveTo>
                  <a:cubicBezTo>
                    <a:pt x="40" y="9"/>
                    <a:pt x="41" y="8"/>
                    <a:pt x="41" y="7"/>
                  </a:cubicBezTo>
                  <a:cubicBezTo>
                    <a:pt x="41" y="3"/>
                    <a:pt x="41" y="3"/>
                    <a:pt x="41" y="3"/>
                  </a:cubicBezTo>
                  <a:cubicBezTo>
                    <a:pt x="41" y="1"/>
                    <a:pt x="40" y="0"/>
                    <a:pt x="39" y="0"/>
                  </a:cubicBezTo>
                  <a:cubicBezTo>
                    <a:pt x="2" y="1"/>
                    <a:pt x="2" y="1"/>
                    <a:pt x="2" y="1"/>
                  </a:cubicBezTo>
                  <a:cubicBezTo>
                    <a:pt x="1" y="1"/>
                    <a:pt x="0" y="2"/>
                    <a:pt x="0" y="3"/>
                  </a:cubicBezTo>
                  <a:cubicBezTo>
                    <a:pt x="0" y="7"/>
                    <a:pt x="0" y="7"/>
                    <a:pt x="0" y="7"/>
                  </a:cubicBezTo>
                  <a:cubicBezTo>
                    <a:pt x="0" y="8"/>
                    <a:pt x="1" y="9"/>
                    <a:pt x="2" y="9"/>
                  </a:cubicBezTo>
                  <a:lnTo>
                    <a:pt x="3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6" name="Freeform 1581"/>
            <p:cNvSpPr/>
            <p:nvPr/>
          </p:nvSpPr>
          <p:spPr bwMode="auto">
            <a:xfrm>
              <a:off x="1054703" y="3990760"/>
              <a:ext cx="53482" cy="10464"/>
            </a:xfrm>
            <a:custGeom>
              <a:avLst/>
              <a:gdLst>
                <a:gd name="T0" fmla="*/ 39 w 41"/>
                <a:gd name="T1" fmla="*/ 8 h 8"/>
                <a:gd name="T2" fmla="*/ 41 w 41"/>
                <a:gd name="T3" fmla="*/ 6 h 8"/>
                <a:gd name="T4" fmla="*/ 41 w 41"/>
                <a:gd name="T5" fmla="*/ 2 h 8"/>
                <a:gd name="T6" fmla="*/ 39 w 41"/>
                <a:gd name="T7" fmla="*/ 0 h 8"/>
                <a:gd name="T8" fmla="*/ 2 w 41"/>
                <a:gd name="T9" fmla="*/ 0 h 8"/>
                <a:gd name="T10" fmla="*/ 0 w 41"/>
                <a:gd name="T11" fmla="*/ 2 h 8"/>
                <a:gd name="T12" fmla="*/ 0 w 41"/>
                <a:gd name="T13" fmla="*/ 6 h 8"/>
                <a:gd name="T14" fmla="*/ 2 w 41"/>
                <a:gd name="T15" fmla="*/ 8 h 8"/>
                <a:gd name="T16" fmla="*/ 39 w 41"/>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8">
                  <a:moveTo>
                    <a:pt x="39" y="8"/>
                  </a:moveTo>
                  <a:cubicBezTo>
                    <a:pt x="40" y="8"/>
                    <a:pt x="41" y="7"/>
                    <a:pt x="41" y="6"/>
                  </a:cubicBezTo>
                  <a:cubicBezTo>
                    <a:pt x="41" y="2"/>
                    <a:pt x="41" y="2"/>
                    <a:pt x="41" y="2"/>
                  </a:cubicBezTo>
                  <a:cubicBezTo>
                    <a:pt x="41" y="1"/>
                    <a:pt x="40" y="0"/>
                    <a:pt x="39" y="0"/>
                  </a:cubicBezTo>
                  <a:cubicBezTo>
                    <a:pt x="2" y="0"/>
                    <a:pt x="2" y="0"/>
                    <a:pt x="2" y="0"/>
                  </a:cubicBezTo>
                  <a:cubicBezTo>
                    <a:pt x="1" y="0"/>
                    <a:pt x="0" y="1"/>
                    <a:pt x="0" y="2"/>
                  </a:cubicBezTo>
                  <a:cubicBezTo>
                    <a:pt x="0" y="6"/>
                    <a:pt x="0" y="6"/>
                    <a:pt x="0" y="6"/>
                  </a:cubicBezTo>
                  <a:cubicBezTo>
                    <a:pt x="0" y="8"/>
                    <a:pt x="1" y="8"/>
                    <a:pt x="2" y="8"/>
                  </a:cubicBezTo>
                  <a:lnTo>
                    <a:pt x="3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7" name="Freeform 1582"/>
            <p:cNvSpPr/>
            <p:nvPr/>
          </p:nvSpPr>
          <p:spPr bwMode="auto">
            <a:xfrm>
              <a:off x="795432" y="3357115"/>
              <a:ext cx="27904" cy="47669"/>
            </a:xfrm>
            <a:custGeom>
              <a:avLst/>
              <a:gdLst>
                <a:gd name="T0" fmla="*/ 0 w 24"/>
                <a:gd name="T1" fmla="*/ 41 h 41"/>
                <a:gd name="T2" fmla="*/ 24 w 24"/>
                <a:gd name="T3" fmla="*/ 40 h 41"/>
                <a:gd name="T4" fmla="*/ 12 w 24"/>
                <a:gd name="T5" fmla="*/ 0 h 41"/>
                <a:gd name="T6" fmla="*/ 0 w 24"/>
                <a:gd name="T7" fmla="*/ 41 h 41"/>
              </a:gdLst>
              <a:ahLst/>
              <a:cxnLst>
                <a:cxn ang="0">
                  <a:pos x="T0" y="T1"/>
                </a:cxn>
                <a:cxn ang="0">
                  <a:pos x="T2" y="T3"/>
                </a:cxn>
                <a:cxn ang="0">
                  <a:pos x="T4" y="T5"/>
                </a:cxn>
                <a:cxn ang="0">
                  <a:pos x="T6" y="T7"/>
                </a:cxn>
              </a:cxnLst>
              <a:rect l="0" t="0" r="r" b="b"/>
              <a:pathLst>
                <a:path w="24" h="41">
                  <a:moveTo>
                    <a:pt x="0" y="41"/>
                  </a:moveTo>
                  <a:lnTo>
                    <a:pt x="24" y="40"/>
                  </a:lnTo>
                  <a:lnTo>
                    <a:pt x="12" y="0"/>
                  </a:lnTo>
                  <a:lnTo>
                    <a:pt x="0" y="41"/>
                  </a:lnTo>
                  <a:close/>
                </a:path>
              </a:pathLst>
            </a:custGeom>
            <a:solidFill>
              <a:srgbClr val="4038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8" name="Freeform 1583"/>
            <p:cNvSpPr/>
            <p:nvPr/>
          </p:nvSpPr>
          <p:spPr bwMode="auto">
            <a:xfrm>
              <a:off x="775667" y="3403621"/>
              <a:ext cx="69759" cy="70922"/>
            </a:xfrm>
            <a:custGeom>
              <a:avLst/>
              <a:gdLst>
                <a:gd name="T0" fmla="*/ 0 w 60"/>
                <a:gd name="T1" fmla="*/ 61 h 61"/>
                <a:gd name="T2" fmla="*/ 60 w 60"/>
                <a:gd name="T3" fmla="*/ 61 h 61"/>
                <a:gd name="T4" fmla="*/ 41 w 60"/>
                <a:gd name="T5" fmla="*/ 0 h 61"/>
                <a:gd name="T6" fmla="*/ 17 w 60"/>
                <a:gd name="T7" fmla="*/ 1 h 61"/>
                <a:gd name="T8" fmla="*/ 0 w 60"/>
                <a:gd name="T9" fmla="*/ 61 h 61"/>
              </a:gdLst>
              <a:ahLst/>
              <a:cxnLst>
                <a:cxn ang="0">
                  <a:pos x="T0" y="T1"/>
                </a:cxn>
                <a:cxn ang="0">
                  <a:pos x="T2" y="T3"/>
                </a:cxn>
                <a:cxn ang="0">
                  <a:pos x="T4" y="T5"/>
                </a:cxn>
                <a:cxn ang="0">
                  <a:pos x="T6" y="T7"/>
                </a:cxn>
                <a:cxn ang="0">
                  <a:pos x="T8" y="T9"/>
                </a:cxn>
              </a:cxnLst>
              <a:rect l="0" t="0" r="r" b="b"/>
              <a:pathLst>
                <a:path w="60" h="61">
                  <a:moveTo>
                    <a:pt x="0" y="61"/>
                  </a:moveTo>
                  <a:lnTo>
                    <a:pt x="60" y="61"/>
                  </a:lnTo>
                  <a:lnTo>
                    <a:pt x="41" y="0"/>
                  </a:lnTo>
                  <a:lnTo>
                    <a:pt x="17" y="1"/>
                  </a:lnTo>
                  <a:lnTo>
                    <a:pt x="0" y="61"/>
                  </a:lnTo>
                  <a:close/>
                </a:path>
              </a:pathLst>
            </a:custGeom>
            <a:solidFill>
              <a:srgbClr val="D9C0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9" name="Freeform 1584"/>
            <p:cNvSpPr/>
            <p:nvPr/>
          </p:nvSpPr>
          <p:spPr bwMode="auto">
            <a:xfrm>
              <a:off x="777992" y="4032615"/>
              <a:ext cx="70922" cy="45344"/>
            </a:xfrm>
            <a:custGeom>
              <a:avLst/>
              <a:gdLst>
                <a:gd name="T0" fmla="*/ 0 w 53"/>
                <a:gd name="T1" fmla="*/ 24 h 34"/>
                <a:gd name="T2" fmla="*/ 11 w 53"/>
                <a:gd name="T3" fmla="*/ 34 h 34"/>
                <a:gd name="T4" fmla="*/ 43 w 53"/>
                <a:gd name="T5" fmla="*/ 34 h 34"/>
                <a:gd name="T6" fmla="*/ 53 w 53"/>
                <a:gd name="T7" fmla="*/ 24 h 34"/>
                <a:gd name="T8" fmla="*/ 53 w 53"/>
                <a:gd name="T9" fmla="*/ 0 h 34"/>
                <a:gd name="T10" fmla="*/ 0 w 53"/>
                <a:gd name="T11" fmla="*/ 0 h 34"/>
                <a:gd name="T12" fmla="*/ 0 w 53"/>
                <a:gd name="T13" fmla="*/ 24 h 34"/>
              </a:gdLst>
              <a:ahLst/>
              <a:cxnLst>
                <a:cxn ang="0">
                  <a:pos x="T0" y="T1"/>
                </a:cxn>
                <a:cxn ang="0">
                  <a:pos x="T2" y="T3"/>
                </a:cxn>
                <a:cxn ang="0">
                  <a:pos x="T4" y="T5"/>
                </a:cxn>
                <a:cxn ang="0">
                  <a:pos x="T6" y="T7"/>
                </a:cxn>
                <a:cxn ang="0">
                  <a:pos x="T8" y="T9"/>
                </a:cxn>
                <a:cxn ang="0">
                  <a:pos x="T10" y="T11"/>
                </a:cxn>
                <a:cxn ang="0">
                  <a:pos x="T12" y="T13"/>
                </a:cxn>
              </a:cxnLst>
              <a:rect l="0" t="0" r="r" b="b"/>
              <a:pathLst>
                <a:path w="53" h="34">
                  <a:moveTo>
                    <a:pt x="0" y="24"/>
                  </a:moveTo>
                  <a:cubicBezTo>
                    <a:pt x="0" y="30"/>
                    <a:pt x="5" y="34"/>
                    <a:pt x="11" y="34"/>
                  </a:cubicBezTo>
                  <a:cubicBezTo>
                    <a:pt x="43" y="34"/>
                    <a:pt x="43" y="34"/>
                    <a:pt x="43" y="34"/>
                  </a:cubicBezTo>
                  <a:cubicBezTo>
                    <a:pt x="49" y="34"/>
                    <a:pt x="53" y="29"/>
                    <a:pt x="53" y="24"/>
                  </a:cubicBezTo>
                  <a:cubicBezTo>
                    <a:pt x="53" y="0"/>
                    <a:pt x="53" y="0"/>
                    <a:pt x="53" y="0"/>
                  </a:cubicBezTo>
                  <a:cubicBezTo>
                    <a:pt x="0" y="0"/>
                    <a:pt x="0" y="0"/>
                    <a:pt x="0" y="0"/>
                  </a:cubicBezTo>
                  <a:lnTo>
                    <a:pt x="0" y="24"/>
                  </a:lnTo>
                  <a:close/>
                </a:path>
              </a:pathLst>
            </a:custGeom>
            <a:solidFill>
              <a:srgbClr val="F6F1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0" name="Freeform 1585"/>
            <p:cNvSpPr/>
            <p:nvPr/>
          </p:nvSpPr>
          <p:spPr bwMode="auto">
            <a:xfrm>
              <a:off x="777992" y="3980295"/>
              <a:ext cx="72084" cy="52320"/>
            </a:xfrm>
            <a:custGeom>
              <a:avLst/>
              <a:gdLst>
                <a:gd name="T0" fmla="*/ 1 w 62"/>
                <a:gd name="T1" fmla="*/ 0 h 45"/>
                <a:gd name="T2" fmla="*/ 0 w 62"/>
                <a:gd name="T3" fmla="*/ 45 h 45"/>
                <a:gd name="T4" fmla="*/ 61 w 62"/>
                <a:gd name="T5" fmla="*/ 45 h 45"/>
                <a:gd name="T6" fmla="*/ 62 w 62"/>
                <a:gd name="T7" fmla="*/ 0 h 45"/>
                <a:gd name="T8" fmla="*/ 1 w 62"/>
                <a:gd name="T9" fmla="*/ 0 h 45"/>
              </a:gdLst>
              <a:ahLst/>
              <a:cxnLst>
                <a:cxn ang="0">
                  <a:pos x="T0" y="T1"/>
                </a:cxn>
                <a:cxn ang="0">
                  <a:pos x="T2" y="T3"/>
                </a:cxn>
                <a:cxn ang="0">
                  <a:pos x="T4" y="T5"/>
                </a:cxn>
                <a:cxn ang="0">
                  <a:pos x="T6" y="T7"/>
                </a:cxn>
                <a:cxn ang="0">
                  <a:pos x="T8" y="T9"/>
                </a:cxn>
              </a:cxnLst>
              <a:rect l="0" t="0" r="r" b="b"/>
              <a:pathLst>
                <a:path w="62" h="45">
                  <a:moveTo>
                    <a:pt x="1" y="0"/>
                  </a:moveTo>
                  <a:lnTo>
                    <a:pt x="0" y="45"/>
                  </a:lnTo>
                  <a:lnTo>
                    <a:pt x="61" y="45"/>
                  </a:lnTo>
                  <a:lnTo>
                    <a:pt x="62" y="0"/>
                  </a:lnTo>
                  <a:lnTo>
                    <a:pt x="1" y="0"/>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1" name="Freeform 1586"/>
            <p:cNvSpPr/>
            <p:nvPr/>
          </p:nvSpPr>
          <p:spPr bwMode="auto">
            <a:xfrm>
              <a:off x="775667" y="3461753"/>
              <a:ext cx="74410" cy="518542"/>
            </a:xfrm>
            <a:custGeom>
              <a:avLst/>
              <a:gdLst>
                <a:gd name="T0" fmla="*/ 27 w 56"/>
                <a:gd name="T1" fmla="*/ 0 h 392"/>
                <a:gd name="T2" fmla="*/ 53 w 56"/>
                <a:gd name="T3" fmla="*/ 10 h 392"/>
                <a:gd name="T4" fmla="*/ 56 w 56"/>
                <a:gd name="T5" fmla="*/ 392 h 392"/>
                <a:gd name="T6" fmla="*/ 3 w 56"/>
                <a:gd name="T7" fmla="*/ 392 h 392"/>
                <a:gd name="T8" fmla="*/ 0 w 56"/>
                <a:gd name="T9" fmla="*/ 10 h 392"/>
                <a:gd name="T10" fmla="*/ 27 w 56"/>
                <a:gd name="T11" fmla="*/ 0 h 392"/>
              </a:gdLst>
              <a:ahLst/>
              <a:cxnLst>
                <a:cxn ang="0">
                  <a:pos x="T0" y="T1"/>
                </a:cxn>
                <a:cxn ang="0">
                  <a:pos x="T2" y="T3"/>
                </a:cxn>
                <a:cxn ang="0">
                  <a:pos x="T4" y="T5"/>
                </a:cxn>
                <a:cxn ang="0">
                  <a:pos x="T6" y="T7"/>
                </a:cxn>
                <a:cxn ang="0">
                  <a:pos x="T8" y="T9"/>
                </a:cxn>
                <a:cxn ang="0">
                  <a:pos x="T10" y="T11"/>
                </a:cxn>
              </a:cxnLst>
              <a:rect l="0" t="0" r="r" b="b"/>
              <a:pathLst>
                <a:path w="56" h="392">
                  <a:moveTo>
                    <a:pt x="27" y="0"/>
                  </a:moveTo>
                  <a:cubicBezTo>
                    <a:pt x="39" y="0"/>
                    <a:pt x="53" y="10"/>
                    <a:pt x="53" y="10"/>
                  </a:cubicBezTo>
                  <a:cubicBezTo>
                    <a:pt x="56" y="392"/>
                    <a:pt x="56" y="392"/>
                    <a:pt x="56" y="392"/>
                  </a:cubicBezTo>
                  <a:cubicBezTo>
                    <a:pt x="3" y="392"/>
                    <a:pt x="3" y="392"/>
                    <a:pt x="3" y="392"/>
                  </a:cubicBezTo>
                  <a:cubicBezTo>
                    <a:pt x="0" y="10"/>
                    <a:pt x="0" y="10"/>
                    <a:pt x="0" y="10"/>
                  </a:cubicBezTo>
                  <a:cubicBezTo>
                    <a:pt x="0" y="10"/>
                    <a:pt x="14" y="0"/>
                    <a:pt x="27" y="0"/>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2" name="Rectangle 1587"/>
            <p:cNvSpPr>
              <a:spLocks noChangeArrowheads="1"/>
            </p:cNvSpPr>
            <p:nvPr/>
          </p:nvSpPr>
          <p:spPr bwMode="auto">
            <a:xfrm>
              <a:off x="777992" y="4012850"/>
              <a:ext cx="70922" cy="11627"/>
            </a:xfrm>
            <a:prstGeom prst="rect">
              <a:avLst/>
            </a:prstGeom>
            <a:solidFill>
              <a:srgbClr val="B8BAB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3" name="Freeform 1588"/>
            <p:cNvSpPr/>
            <p:nvPr/>
          </p:nvSpPr>
          <p:spPr bwMode="auto">
            <a:xfrm>
              <a:off x="779155" y="3990760"/>
              <a:ext cx="69759" cy="10464"/>
            </a:xfrm>
            <a:custGeom>
              <a:avLst/>
              <a:gdLst>
                <a:gd name="T0" fmla="*/ 0 w 60"/>
                <a:gd name="T1" fmla="*/ 1 h 9"/>
                <a:gd name="T2" fmla="*/ 0 w 60"/>
                <a:gd name="T3" fmla="*/ 9 h 9"/>
                <a:gd name="T4" fmla="*/ 60 w 60"/>
                <a:gd name="T5" fmla="*/ 9 h 9"/>
                <a:gd name="T6" fmla="*/ 60 w 60"/>
                <a:gd name="T7" fmla="*/ 0 h 9"/>
                <a:gd name="T8" fmla="*/ 0 w 60"/>
                <a:gd name="T9" fmla="*/ 1 h 9"/>
              </a:gdLst>
              <a:ahLst/>
              <a:cxnLst>
                <a:cxn ang="0">
                  <a:pos x="T0" y="T1"/>
                </a:cxn>
                <a:cxn ang="0">
                  <a:pos x="T2" y="T3"/>
                </a:cxn>
                <a:cxn ang="0">
                  <a:pos x="T4" y="T5"/>
                </a:cxn>
                <a:cxn ang="0">
                  <a:pos x="T6" y="T7"/>
                </a:cxn>
                <a:cxn ang="0">
                  <a:pos x="T8" y="T9"/>
                </a:cxn>
              </a:cxnLst>
              <a:rect l="0" t="0" r="r" b="b"/>
              <a:pathLst>
                <a:path w="60" h="9">
                  <a:moveTo>
                    <a:pt x="0" y="1"/>
                  </a:moveTo>
                  <a:lnTo>
                    <a:pt x="0" y="9"/>
                  </a:lnTo>
                  <a:lnTo>
                    <a:pt x="60" y="9"/>
                  </a:lnTo>
                  <a:lnTo>
                    <a:pt x="60" y="0"/>
                  </a:lnTo>
                  <a:lnTo>
                    <a:pt x="0" y="1"/>
                  </a:lnTo>
                  <a:close/>
                </a:path>
              </a:pathLst>
            </a:custGeom>
            <a:solidFill>
              <a:srgbClr val="B8BA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4" name="Freeform 1589"/>
            <p:cNvSpPr/>
            <p:nvPr/>
          </p:nvSpPr>
          <p:spPr bwMode="auto">
            <a:xfrm>
              <a:off x="1182594" y="3394319"/>
              <a:ext cx="131380" cy="133705"/>
            </a:xfrm>
            <a:custGeom>
              <a:avLst/>
              <a:gdLst>
                <a:gd name="T0" fmla="*/ 84 w 99"/>
                <a:gd name="T1" fmla="*/ 101 h 101"/>
                <a:gd name="T2" fmla="*/ 99 w 99"/>
                <a:gd name="T3" fmla="*/ 86 h 101"/>
                <a:gd name="T4" fmla="*/ 99 w 99"/>
                <a:gd name="T5" fmla="*/ 16 h 101"/>
                <a:gd name="T6" fmla="*/ 84 w 99"/>
                <a:gd name="T7" fmla="*/ 0 h 101"/>
                <a:gd name="T8" fmla="*/ 0 w 99"/>
                <a:gd name="T9" fmla="*/ 0 h 101"/>
                <a:gd name="T10" fmla="*/ 0 w 99"/>
                <a:gd name="T11" fmla="*/ 101 h 101"/>
                <a:gd name="T12" fmla="*/ 84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84" y="101"/>
                  </a:moveTo>
                  <a:cubicBezTo>
                    <a:pt x="92" y="101"/>
                    <a:pt x="99" y="94"/>
                    <a:pt x="99" y="86"/>
                  </a:cubicBezTo>
                  <a:cubicBezTo>
                    <a:pt x="99" y="16"/>
                    <a:pt x="99" y="16"/>
                    <a:pt x="99" y="16"/>
                  </a:cubicBezTo>
                  <a:cubicBezTo>
                    <a:pt x="99" y="7"/>
                    <a:pt x="92" y="0"/>
                    <a:pt x="84" y="0"/>
                  </a:cubicBezTo>
                  <a:cubicBezTo>
                    <a:pt x="0" y="0"/>
                    <a:pt x="0" y="0"/>
                    <a:pt x="0" y="0"/>
                  </a:cubicBezTo>
                  <a:cubicBezTo>
                    <a:pt x="0" y="101"/>
                    <a:pt x="0" y="101"/>
                    <a:pt x="0" y="101"/>
                  </a:cubicBezTo>
                  <a:lnTo>
                    <a:pt x="84" y="101"/>
                  </a:lnTo>
                  <a:close/>
                </a:path>
              </a:pathLst>
            </a:custGeom>
            <a:solidFill>
              <a:srgbClr val="F1E3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5" name="Freeform 1590"/>
            <p:cNvSpPr/>
            <p:nvPr/>
          </p:nvSpPr>
          <p:spPr bwMode="auto">
            <a:xfrm>
              <a:off x="1059353" y="3394319"/>
              <a:ext cx="131380" cy="133705"/>
            </a:xfrm>
            <a:custGeom>
              <a:avLst/>
              <a:gdLst>
                <a:gd name="T0" fmla="*/ 15 w 99"/>
                <a:gd name="T1" fmla="*/ 101 h 101"/>
                <a:gd name="T2" fmla="*/ 99 w 99"/>
                <a:gd name="T3" fmla="*/ 101 h 101"/>
                <a:gd name="T4" fmla="*/ 99 w 99"/>
                <a:gd name="T5" fmla="*/ 0 h 101"/>
                <a:gd name="T6" fmla="*/ 15 w 99"/>
                <a:gd name="T7" fmla="*/ 0 h 101"/>
                <a:gd name="T8" fmla="*/ 0 w 99"/>
                <a:gd name="T9" fmla="*/ 16 h 101"/>
                <a:gd name="T10" fmla="*/ 0 w 99"/>
                <a:gd name="T11" fmla="*/ 86 h 101"/>
                <a:gd name="T12" fmla="*/ 15 w 99"/>
                <a:gd name="T13" fmla="*/ 101 h 101"/>
              </a:gdLst>
              <a:ahLst/>
              <a:cxnLst>
                <a:cxn ang="0">
                  <a:pos x="T0" y="T1"/>
                </a:cxn>
                <a:cxn ang="0">
                  <a:pos x="T2" y="T3"/>
                </a:cxn>
                <a:cxn ang="0">
                  <a:pos x="T4" y="T5"/>
                </a:cxn>
                <a:cxn ang="0">
                  <a:pos x="T6" y="T7"/>
                </a:cxn>
                <a:cxn ang="0">
                  <a:pos x="T8" y="T9"/>
                </a:cxn>
                <a:cxn ang="0">
                  <a:pos x="T10" y="T11"/>
                </a:cxn>
                <a:cxn ang="0">
                  <a:pos x="T12" y="T13"/>
                </a:cxn>
              </a:cxnLst>
              <a:rect l="0" t="0" r="r" b="b"/>
              <a:pathLst>
                <a:path w="99" h="101">
                  <a:moveTo>
                    <a:pt x="15" y="101"/>
                  </a:moveTo>
                  <a:cubicBezTo>
                    <a:pt x="99" y="101"/>
                    <a:pt x="99" y="101"/>
                    <a:pt x="99" y="101"/>
                  </a:cubicBezTo>
                  <a:cubicBezTo>
                    <a:pt x="99" y="0"/>
                    <a:pt x="99" y="0"/>
                    <a:pt x="99" y="0"/>
                  </a:cubicBezTo>
                  <a:cubicBezTo>
                    <a:pt x="15" y="0"/>
                    <a:pt x="15" y="0"/>
                    <a:pt x="15" y="0"/>
                  </a:cubicBezTo>
                  <a:cubicBezTo>
                    <a:pt x="6" y="0"/>
                    <a:pt x="0" y="7"/>
                    <a:pt x="0" y="16"/>
                  </a:cubicBezTo>
                  <a:cubicBezTo>
                    <a:pt x="0" y="86"/>
                    <a:pt x="0" y="86"/>
                    <a:pt x="0" y="86"/>
                  </a:cubicBezTo>
                  <a:cubicBezTo>
                    <a:pt x="0" y="94"/>
                    <a:pt x="6" y="101"/>
                    <a:pt x="15" y="101"/>
                  </a:cubicBez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组合 14"/>
          <p:cNvGrpSpPr/>
          <p:nvPr/>
        </p:nvGrpSpPr>
        <p:grpSpPr>
          <a:xfrm>
            <a:off x="1965100" y="5343199"/>
            <a:ext cx="3111087" cy="478971"/>
            <a:chOff x="1794473" y="5455123"/>
            <a:chExt cx="3649561" cy="561872"/>
          </a:xfrm>
        </p:grpSpPr>
        <p:grpSp>
          <p:nvGrpSpPr>
            <p:cNvPr id="5" name="组合 4"/>
            <p:cNvGrpSpPr/>
            <p:nvPr/>
          </p:nvGrpSpPr>
          <p:grpSpPr>
            <a:xfrm>
              <a:off x="1794473" y="5464736"/>
              <a:ext cx="3649561" cy="552259"/>
              <a:chOff x="1819727" y="5170850"/>
              <a:chExt cx="3649561" cy="552259"/>
            </a:xfrm>
          </p:grpSpPr>
          <p:sp>
            <p:nvSpPr>
              <p:cNvPr id="1453" name="Freeform 1448"/>
              <p:cNvSpPr/>
              <p:nvPr/>
            </p:nvSpPr>
            <p:spPr bwMode="auto">
              <a:xfrm>
                <a:off x="1819727" y="5309205"/>
                <a:ext cx="379024" cy="413904"/>
              </a:xfrm>
              <a:custGeom>
                <a:avLst/>
                <a:gdLst>
                  <a:gd name="T0" fmla="*/ 326 w 326"/>
                  <a:gd name="T1" fmla="*/ 356 h 356"/>
                  <a:gd name="T2" fmla="*/ 0 w 326"/>
                  <a:gd name="T3" fmla="*/ 356 h 356"/>
                  <a:gd name="T4" fmla="*/ 60 w 326"/>
                  <a:gd name="T5" fmla="*/ 177 h 356"/>
                  <a:gd name="T6" fmla="*/ 0 w 326"/>
                  <a:gd name="T7" fmla="*/ 0 h 356"/>
                  <a:gd name="T8" fmla="*/ 326 w 326"/>
                  <a:gd name="T9" fmla="*/ 0 h 356"/>
                  <a:gd name="T10" fmla="*/ 326 w 326"/>
                  <a:gd name="T11" fmla="*/ 356 h 356"/>
                </a:gdLst>
                <a:ahLst/>
                <a:cxnLst>
                  <a:cxn ang="0">
                    <a:pos x="T0" y="T1"/>
                  </a:cxn>
                  <a:cxn ang="0">
                    <a:pos x="T2" y="T3"/>
                  </a:cxn>
                  <a:cxn ang="0">
                    <a:pos x="T4" y="T5"/>
                  </a:cxn>
                  <a:cxn ang="0">
                    <a:pos x="T6" y="T7"/>
                  </a:cxn>
                  <a:cxn ang="0">
                    <a:pos x="T8" y="T9"/>
                  </a:cxn>
                  <a:cxn ang="0">
                    <a:pos x="T10" y="T11"/>
                  </a:cxn>
                </a:cxnLst>
                <a:rect l="0" t="0" r="r" b="b"/>
                <a:pathLst>
                  <a:path w="326" h="356">
                    <a:moveTo>
                      <a:pt x="326" y="356"/>
                    </a:moveTo>
                    <a:lnTo>
                      <a:pt x="0" y="356"/>
                    </a:lnTo>
                    <a:lnTo>
                      <a:pt x="60" y="177"/>
                    </a:lnTo>
                    <a:lnTo>
                      <a:pt x="0" y="0"/>
                    </a:lnTo>
                    <a:lnTo>
                      <a:pt x="326" y="0"/>
                    </a:lnTo>
                    <a:lnTo>
                      <a:pt x="326"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4" name="Freeform 1449"/>
              <p:cNvSpPr/>
              <p:nvPr/>
            </p:nvSpPr>
            <p:spPr bwMode="auto">
              <a:xfrm>
                <a:off x="1958083" y="5170850"/>
                <a:ext cx="240669" cy="552259"/>
              </a:xfrm>
              <a:custGeom>
                <a:avLst/>
                <a:gdLst>
                  <a:gd name="T0" fmla="*/ 207 w 207"/>
                  <a:gd name="T1" fmla="*/ 475 h 475"/>
                  <a:gd name="T2" fmla="*/ 0 w 207"/>
                  <a:gd name="T3" fmla="*/ 357 h 475"/>
                  <a:gd name="T4" fmla="*/ 0 w 207"/>
                  <a:gd name="T5" fmla="*/ 0 h 475"/>
                  <a:gd name="T6" fmla="*/ 207 w 207"/>
                  <a:gd name="T7" fmla="*/ 119 h 475"/>
                  <a:gd name="T8" fmla="*/ 207 w 207"/>
                  <a:gd name="T9" fmla="*/ 475 h 475"/>
                </a:gdLst>
                <a:ahLst/>
                <a:cxnLst>
                  <a:cxn ang="0">
                    <a:pos x="T0" y="T1"/>
                  </a:cxn>
                  <a:cxn ang="0">
                    <a:pos x="T2" y="T3"/>
                  </a:cxn>
                  <a:cxn ang="0">
                    <a:pos x="T4" y="T5"/>
                  </a:cxn>
                  <a:cxn ang="0">
                    <a:pos x="T6" y="T7"/>
                  </a:cxn>
                  <a:cxn ang="0">
                    <a:pos x="T8" y="T9"/>
                  </a:cxn>
                </a:cxnLst>
                <a:rect l="0" t="0" r="r" b="b"/>
                <a:pathLst>
                  <a:path w="207" h="475">
                    <a:moveTo>
                      <a:pt x="207" y="475"/>
                    </a:moveTo>
                    <a:lnTo>
                      <a:pt x="0" y="357"/>
                    </a:lnTo>
                    <a:lnTo>
                      <a:pt x="0" y="0"/>
                    </a:lnTo>
                    <a:lnTo>
                      <a:pt x="207" y="119"/>
                    </a:lnTo>
                    <a:lnTo>
                      <a:pt x="207"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5" name="Freeform 1450"/>
              <p:cNvSpPr/>
              <p:nvPr/>
            </p:nvSpPr>
            <p:spPr bwMode="auto">
              <a:xfrm>
                <a:off x="5091426" y="5309205"/>
                <a:ext cx="377862" cy="413904"/>
              </a:xfrm>
              <a:custGeom>
                <a:avLst/>
                <a:gdLst>
                  <a:gd name="T0" fmla="*/ 0 w 325"/>
                  <a:gd name="T1" fmla="*/ 356 h 356"/>
                  <a:gd name="T2" fmla="*/ 325 w 325"/>
                  <a:gd name="T3" fmla="*/ 356 h 356"/>
                  <a:gd name="T4" fmla="*/ 266 w 325"/>
                  <a:gd name="T5" fmla="*/ 177 h 356"/>
                  <a:gd name="T6" fmla="*/ 325 w 325"/>
                  <a:gd name="T7" fmla="*/ 0 h 356"/>
                  <a:gd name="T8" fmla="*/ 0 w 325"/>
                  <a:gd name="T9" fmla="*/ 0 h 356"/>
                  <a:gd name="T10" fmla="*/ 0 w 325"/>
                  <a:gd name="T11" fmla="*/ 356 h 356"/>
                </a:gdLst>
                <a:ahLst/>
                <a:cxnLst>
                  <a:cxn ang="0">
                    <a:pos x="T0" y="T1"/>
                  </a:cxn>
                  <a:cxn ang="0">
                    <a:pos x="T2" y="T3"/>
                  </a:cxn>
                  <a:cxn ang="0">
                    <a:pos x="T4" y="T5"/>
                  </a:cxn>
                  <a:cxn ang="0">
                    <a:pos x="T6" y="T7"/>
                  </a:cxn>
                  <a:cxn ang="0">
                    <a:pos x="T8" y="T9"/>
                  </a:cxn>
                  <a:cxn ang="0">
                    <a:pos x="T10" y="T11"/>
                  </a:cxn>
                </a:cxnLst>
                <a:rect l="0" t="0" r="r" b="b"/>
                <a:pathLst>
                  <a:path w="325" h="356">
                    <a:moveTo>
                      <a:pt x="0" y="356"/>
                    </a:moveTo>
                    <a:lnTo>
                      <a:pt x="325" y="356"/>
                    </a:lnTo>
                    <a:lnTo>
                      <a:pt x="266" y="177"/>
                    </a:lnTo>
                    <a:lnTo>
                      <a:pt x="325" y="0"/>
                    </a:lnTo>
                    <a:lnTo>
                      <a:pt x="0" y="0"/>
                    </a:lnTo>
                    <a:lnTo>
                      <a:pt x="0" y="356"/>
                    </a:lnTo>
                    <a:close/>
                  </a:path>
                </a:pathLst>
              </a:custGeom>
              <a:solidFill>
                <a:srgbClr val="1452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6" name="Freeform 1451"/>
              <p:cNvSpPr/>
              <p:nvPr/>
            </p:nvSpPr>
            <p:spPr bwMode="auto">
              <a:xfrm>
                <a:off x="5091426" y="5170850"/>
                <a:ext cx="239506" cy="552259"/>
              </a:xfrm>
              <a:custGeom>
                <a:avLst/>
                <a:gdLst>
                  <a:gd name="T0" fmla="*/ 0 w 206"/>
                  <a:gd name="T1" fmla="*/ 475 h 475"/>
                  <a:gd name="T2" fmla="*/ 206 w 206"/>
                  <a:gd name="T3" fmla="*/ 357 h 475"/>
                  <a:gd name="T4" fmla="*/ 206 w 206"/>
                  <a:gd name="T5" fmla="*/ 0 h 475"/>
                  <a:gd name="T6" fmla="*/ 0 w 206"/>
                  <a:gd name="T7" fmla="*/ 119 h 475"/>
                  <a:gd name="T8" fmla="*/ 0 w 206"/>
                  <a:gd name="T9" fmla="*/ 475 h 475"/>
                </a:gdLst>
                <a:ahLst/>
                <a:cxnLst>
                  <a:cxn ang="0">
                    <a:pos x="T0" y="T1"/>
                  </a:cxn>
                  <a:cxn ang="0">
                    <a:pos x="T2" y="T3"/>
                  </a:cxn>
                  <a:cxn ang="0">
                    <a:pos x="T4" y="T5"/>
                  </a:cxn>
                  <a:cxn ang="0">
                    <a:pos x="T6" y="T7"/>
                  </a:cxn>
                  <a:cxn ang="0">
                    <a:pos x="T8" y="T9"/>
                  </a:cxn>
                </a:cxnLst>
                <a:rect l="0" t="0" r="r" b="b"/>
                <a:pathLst>
                  <a:path w="206" h="475">
                    <a:moveTo>
                      <a:pt x="0" y="475"/>
                    </a:moveTo>
                    <a:lnTo>
                      <a:pt x="206" y="357"/>
                    </a:lnTo>
                    <a:lnTo>
                      <a:pt x="206" y="0"/>
                    </a:lnTo>
                    <a:lnTo>
                      <a:pt x="0" y="119"/>
                    </a:lnTo>
                    <a:lnTo>
                      <a:pt x="0" y="475"/>
                    </a:lnTo>
                    <a:close/>
                  </a:path>
                </a:pathLst>
              </a:custGeom>
              <a:solidFill>
                <a:srgbClr val="0E4D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7" name="Rectangle 1452"/>
              <p:cNvSpPr>
                <a:spLocks noChangeArrowheads="1"/>
              </p:cNvSpPr>
              <p:nvPr/>
            </p:nvSpPr>
            <p:spPr bwMode="auto">
              <a:xfrm>
                <a:off x="1958083" y="5170850"/>
                <a:ext cx="3371687" cy="415067"/>
              </a:xfrm>
              <a:prstGeom prst="rect">
                <a:avLst/>
              </a:prstGeom>
              <a:solidFill>
                <a:srgbClr val="225FA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p>
            </p:txBody>
          </p:sp>
        </p:grpSp>
        <p:sp>
          <p:nvSpPr>
            <p:cNvPr id="14" name="文本框 13"/>
            <p:cNvSpPr txBox="1"/>
            <p:nvPr/>
          </p:nvSpPr>
          <p:spPr>
            <a:xfrm>
              <a:off x="2320176" y="5455123"/>
              <a:ext cx="2760883" cy="433257"/>
            </a:xfrm>
            <a:prstGeom prst="rect">
              <a:avLst/>
            </a:prstGeom>
            <a:noFill/>
          </p:spPr>
          <p:txBody>
            <a:bodyPr wrap="none" rtlCol="0">
              <a:spAutoFit/>
            </a:bodyPr>
            <a:lstStyle/>
            <a:p>
              <a:r>
                <a:rPr lang="en-US" altLang="zh-CN" b="1" dirty="0">
                  <a:solidFill>
                    <a:schemeClr val="bg1"/>
                  </a:solidFill>
                </a:rPr>
                <a:t>EDUCATION   LOGO </a:t>
              </a:r>
              <a:endParaRPr lang="zh-CN" altLang="en-US" b="1" dirty="0">
                <a:solidFill>
                  <a:schemeClr val="bg1"/>
                </a:solidFill>
              </a:endParaRPr>
            </a:p>
          </p:txBody>
        </p:sp>
      </p:grpSp>
      <p:sp>
        <p:nvSpPr>
          <p:cNvPr id="16" name="文本框 15"/>
          <p:cNvSpPr txBox="1"/>
          <p:nvPr/>
        </p:nvSpPr>
        <p:spPr>
          <a:xfrm>
            <a:off x="6884054" y="2430061"/>
            <a:ext cx="4063933" cy="1200329"/>
          </a:xfrm>
          <a:prstGeom prst="rect">
            <a:avLst/>
          </a:prstGeom>
          <a:noFill/>
        </p:spPr>
        <p:txBody>
          <a:bodyPr wrap="none" rtlCol="0">
            <a:spAutoFit/>
          </a:bodyPr>
          <a:lstStyle/>
          <a:p>
            <a:r>
              <a:rPr lang="zh-CN" altLang="en-US" sz="7200" dirty="0">
                <a:latin typeface="造字工房坚黑（非商用）常规体" pitchFamily="2" charset="-122"/>
                <a:ea typeface="造字工房坚黑（非商用）常规体" pitchFamily="2" charset="-122"/>
              </a:rPr>
              <a:t>谢谢观看</a:t>
            </a:r>
            <a:endParaRPr lang="zh-CN" altLang="en-US" sz="7200" dirty="0">
              <a:latin typeface="造字工房坚黑（非商用）常规体" pitchFamily="2" charset="-122"/>
              <a:ea typeface="造字工房坚黑（非商用）常规体" pitchFamily="2" charset="-122"/>
            </a:endParaRPr>
          </a:p>
        </p:txBody>
      </p:sp>
      <p:sp>
        <p:nvSpPr>
          <p:cNvPr id="295" name="文本框 294"/>
          <p:cNvSpPr txBox="1"/>
          <p:nvPr/>
        </p:nvSpPr>
        <p:spPr>
          <a:xfrm>
            <a:off x="6910450" y="3785120"/>
            <a:ext cx="4134465" cy="523220"/>
          </a:xfrm>
          <a:prstGeom prst="rect">
            <a:avLst/>
          </a:prstGeom>
          <a:noFill/>
        </p:spPr>
        <p:txBody>
          <a:bodyPr wrap="none" rtlCol="0">
            <a:spAutoFit/>
          </a:bodyPr>
          <a:lstStyle/>
          <a:p>
            <a:r>
              <a:rPr lang="zh-CN" altLang="en-US" sz="2800" dirty="0">
                <a:latin typeface="冬青黑体简体中文 W3" panose="020B0300000000000000" pitchFamily="34" charset="-122"/>
                <a:ea typeface="冬青黑体简体中文 W3" panose="020B0300000000000000" pitchFamily="34" charset="-122"/>
              </a:rPr>
              <a:t>请插入您的相关文本内容</a:t>
            </a:r>
            <a:endParaRPr lang="zh-CN" altLang="en-US" sz="2800" dirty="0">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598"/>
                                        </p:tgtEl>
                                        <p:attrNameLst>
                                          <p:attrName>style.visibility</p:attrName>
                                        </p:attrNameLst>
                                      </p:cBhvr>
                                      <p:to>
                                        <p:strVal val="visible"/>
                                      </p:to>
                                    </p:set>
                                    <p:animEffect transition="in" filter="fade">
                                      <p:cBhvr>
                                        <p:cTn id="12" dur="500"/>
                                        <p:tgtEl>
                                          <p:spTgt spid="1598"/>
                                        </p:tgtEl>
                                      </p:cBhvr>
                                    </p:animEffect>
                                  </p:childTnLst>
                                </p:cTn>
                              </p:par>
                              <p:par>
                                <p:cTn id="13" presetID="10" presetClass="entr" presetSubtype="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1531"/>
                                        </p:tgtEl>
                                        <p:attrNameLst>
                                          <p:attrName>style.visibility</p:attrName>
                                        </p:attrNameLst>
                                      </p:cBhvr>
                                      <p:to>
                                        <p:strVal val="visible"/>
                                      </p:to>
                                    </p:set>
                                    <p:animEffect transition="in" filter="fade">
                                      <p:cBhvr>
                                        <p:cTn id="18" dur="500"/>
                                        <p:tgtEl>
                                          <p:spTgt spid="1531"/>
                                        </p:tgtEl>
                                      </p:cBhvr>
                                    </p:animEffect>
                                  </p:childTnLst>
                                </p:cTn>
                              </p:par>
                              <p:par>
                                <p:cTn id="19" presetID="10" presetClass="entr" presetSubtype="0" fill="hold" nodeType="withEffect">
                                  <p:stCondLst>
                                    <p:cond delay="75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10" presetClass="entr" presetSubtype="0" fill="hold" nodeType="withEffect">
                                  <p:stCondLst>
                                    <p:cond delay="1000"/>
                                  </p:stCondLst>
                                  <p:childTnLst>
                                    <p:set>
                                      <p:cBhvr>
                                        <p:cTn id="23" dur="1" fill="hold">
                                          <p:stCondLst>
                                            <p:cond delay="0"/>
                                          </p:stCondLst>
                                        </p:cTn>
                                        <p:tgtEl>
                                          <p:spTgt spid="1600"/>
                                        </p:tgtEl>
                                        <p:attrNameLst>
                                          <p:attrName>style.visibility</p:attrName>
                                        </p:attrNameLst>
                                      </p:cBhvr>
                                      <p:to>
                                        <p:strVal val="visible"/>
                                      </p:to>
                                    </p:set>
                                    <p:animEffect transition="in" filter="fade">
                                      <p:cBhvr>
                                        <p:cTn id="24" dur="500"/>
                                        <p:tgtEl>
                                          <p:spTgt spid="1600"/>
                                        </p:tgtEl>
                                      </p:cBhvr>
                                    </p:animEffect>
                                  </p:childTnLst>
                                </p:cTn>
                              </p:par>
                              <p:par>
                                <p:cTn id="25" presetID="10" presetClass="entr" presetSubtype="0" fill="hold" nodeType="withEffect">
                                  <p:stCondLst>
                                    <p:cond delay="12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530"/>
                                        </p:tgtEl>
                                        <p:attrNameLst>
                                          <p:attrName>style.visibility</p:attrName>
                                        </p:attrNameLst>
                                      </p:cBhvr>
                                      <p:to>
                                        <p:strVal val="visible"/>
                                      </p:to>
                                    </p:set>
                                    <p:animEffect transition="in" filter="fade">
                                      <p:cBhvr>
                                        <p:cTn id="30" dur="500"/>
                                        <p:tgtEl>
                                          <p:spTgt spid="1530"/>
                                        </p:tgtEl>
                                      </p:cBhvr>
                                    </p:animEffect>
                                  </p:childTnLst>
                                </p:cTn>
                              </p:par>
                              <p:par>
                                <p:cTn id="31" presetID="10" presetClass="entr" presetSubtype="0" fill="hold" nodeType="withEffect">
                                  <p:stCondLst>
                                    <p:cond delay="175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nodeType="withEffect">
                                  <p:stCondLst>
                                    <p:cond delay="20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nodeType="withEffect">
                                  <p:stCondLst>
                                    <p:cond delay="225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nodeType="withEffect">
                                  <p:stCondLst>
                                    <p:cond delay="25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2750"/>
                                  </p:stCondLst>
                                  <p:childTnLst>
                                    <p:set>
                                      <p:cBhvr>
                                        <p:cTn id="44" dur="1" fill="hold">
                                          <p:stCondLst>
                                            <p:cond delay="0"/>
                                          </p:stCondLst>
                                        </p:cTn>
                                        <p:tgtEl>
                                          <p:spTgt spid="1534"/>
                                        </p:tgtEl>
                                        <p:attrNameLst>
                                          <p:attrName>style.visibility</p:attrName>
                                        </p:attrNameLst>
                                      </p:cBhvr>
                                      <p:to>
                                        <p:strVal val="visible"/>
                                      </p:to>
                                    </p:set>
                                    <p:animEffect transition="in" filter="fade">
                                      <p:cBhvr>
                                        <p:cTn id="45" dur="500"/>
                                        <p:tgtEl>
                                          <p:spTgt spid="1534"/>
                                        </p:tgtEl>
                                      </p:cBhvr>
                                    </p:animEffect>
                                  </p:childTnLst>
                                </p:cTn>
                              </p:par>
                              <p:par>
                                <p:cTn id="46" presetID="10" presetClass="entr" presetSubtype="0" fill="hold" nodeType="withEffect">
                                  <p:stCondLst>
                                    <p:cond delay="30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nodeType="withEffect">
                                  <p:stCondLst>
                                    <p:cond delay="325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0" grpId="0" animBg="1"/>
      <p:bldP spid="1531" grpId="0" animBg="1"/>
      <p:bldP spid="153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3778</Words>
  <Application>WPS 演示</Application>
  <PresentationFormat>宽屏</PresentationFormat>
  <Paragraphs>449</Paragraphs>
  <Slides>25</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Arial</vt:lpstr>
      <vt:lpstr>宋体</vt:lpstr>
      <vt:lpstr>Wingdings</vt:lpstr>
      <vt:lpstr>造字工房坚黑（非商用）常规体</vt:lpstr>
      <vt:lpstr>冬青黑体简体中文 W3</vt:lpstr>
      <vt:lpstr>Adobe Gothic Std B</vt:lpstr>
      <vt:lpstr>微软雅黑</vt:lpstr>
      <vt:lpstr>Neris Thin</vt:lpstr>
      <vt:lpstr>Gill Sans</vt:lpstr>
      <vt:lpstr>Helvetica Neue</vt:lpstr>
      <vt:lpstr>Calibri</vt:lpstr>
      <vt:lpstr>FontAwesome</vt:lpstr>
      <vt:lpstr>等线</vt:lpstr>
      <vt:lpstr>Segoe Print</vt:lpstr>
      <vt:lpstr>黑体</vt:lpstr>
      <vt:lpstr>Arial Unicode MS</vt:lpstr>
      <vt:lpstr>等线 Light</vt:lpstr>
      <vt:lpstr>Arial</vt:lpstr>
      <vt:lpstr>Open Sans</vt:lpstr>
      <vt:lpstr>Open Sans Light</vt:lpstr>
      <vt:lpstr>MS UI Gothic</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拉普耶鲁</cp:lastModifiedBy>
  <cp:revision>35</cp:revision>
  <dcterms:created xsi:type="dcterms:W3CDTF">2017-07-06T03:08:00Z</dcterms:created>
  <dcterms:modified xsi:type="dcterms:W3CDTF">2018-02-01T02:00:50Z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